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微软雅黑 Light" panose="020B0502040204020203" pitchFamily="34" charset="-122"/>
      <p:regular r:id="rId23"/>
    </p:embeddedFont>
    <p:embeddedFont>
      <p:font typeface="Calibri" panose="020F0502020204030204" pitchFamily="34" charset="0"/>
      <p:regular r:id="rId24"/>
      <p:bold r:id="rId25"/>
      <p:italic r:id="rId26"/>
      <p:boldItalic r:id="rId27"/>
    </p:embeddedFont>
    <p:embeddedFont>
      <p:font typeface="微软雅黑" panose="020B0503020204020204" pitchFamily="34" charset="-122"/>
      <p:regular r:id="rId28"/>
      <p:bold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279">
          <p15:clr>
            <a:srgbClr val="A4A3A4"/>
          </p15:clr>
        </p15:guide>
        <p15:guide id="4" pos="740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5" autoAdjust="0"/>
    <p:restoredTop sz="94660"/>
  </p:normalViewPr>
  <p:slideViewPr>
    <p:cSldViewPr snapToGrid="0" showGuides="1">
      <p:cViewPr varScale="1">
        <p:scale>
          <a:sx n="64" d="100"/>
          <a:sy n="64" d="100"/>
        </p:scale>
        <p:origin x="88" y="668"/>
      </p:cViewPr>
      <p:guideLst>
        <p:guide orient="horz" pos="2160"/>
        <p:guide pos="3840"/>
        <p:guide pos="279"/>
        <p:guide pos="740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tags" Target="tags/tag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微软雅黑" panose="020B0503020204020204" pitchFamily="34" charset="-122"/>
              </a:rPr>
              <a:t>2022/8/19</a:t>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微软雅黑" panose="020B0503020204020204" pitchFamily="34" charset="-122"/>
              </a:rPr>
              <a:t>‹#›</a:t>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D2A48B96-639E-45A3-A0BA-2464DFDB1FAA}" type="datetimeFigureOut">
              <a:rPr lang="zh-CN" altLang="en-US" smtClean="0"/>
              <a:t>2022/8/19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3946" y="0"/>
            <a:ext cx="10286058" cy="6858000"/>
          </a:xfrm>
          <a:prstGeom prst="rect">
            <a:avLst/>
          </a:prstGeom>
        </p:spPr>
      </p:pic>
      <p:sp>
        <p:nvSpPr>
          <p:cNvPr id="6" name="矩形 5"/>
          <p:cNvSpPr/>
          <p:nvPr userDrawn="1"/>
        </p:nvSpPr>
        <p:spPr>
          <a:xfrm>
            <a:off x="0" y="-19050"/>
            <a:ext cx="4171950" cy="6915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1181100" y="1155065"/>
            <a:ext cx="10115550" cy="4705350"/>
          </a:xfrm>
          <a:prstGeom prst="rect">
            <a:avLst/>
          </a:prstGeom>
          <a:solidFill>
            <a:schemeClr val="bg1"/>
          </a:solidFill>
          <a:ln>
            <a:noFill/>
          </a:ln>
          <a:effectLst>
            <a:outerShdw blurRad="63500" sx="101000" sy="101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21"/>
          <p:cNvGrpSpPr/>
          <p:nvPr userDrawn="1"/>
        </p:nvGrpSpPr>
        <p:grpSpPr>
          <a:xfrm>
            <a:off x="8037083" y="5558309"/>
            <a:ext cx="3259567" cy="604212"/>
            <a:chOff x="12720" y="7555"/>
            <a:chExt cx="6150" cy="1140"/>
          </a:xfrm>
        </p:grpSpPr>
        <p:grpSp>
          <p:nvGrpSpPr>
            <p:cNvPr id="9" name="组合 8"/>
            <p:cNvGrpSpPr/>
            <p:nvPr/>
          </p:nvGrpSpPr>
          <p:grpSpPr>
            <a:xfrm>
              <a:off x="12720" y="7555"/>
              <a:ext cx="1380" cy="1140"/>
              <a:chOff x="12720" y="7485"/>
              <a:chExt cx="1380" cy="1140"/>
            </a:xfrm>
          </p:grpSpPr>
          <p:sp>
            <p:nvSpPr>
              <p:cNvPr id="19" name="六边形 18"/>
              <p:cNvSpPr/>
              <p:nvPr/>
            </p:nvSpPr>
            <p:spPr>
              <a:xfrm>
                <a:off x="12720" y="7485"/>
                <a:ext cx="1380" cy="1140"/>
              </a:xfrm>
              <a:prstGeom prst="hexagon">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iconfont-1191-801512"/>
              <p:cNvSpPr>
                <a:spLocks noChangeAspect="1"/>
              </p:cNvSpPr>
              <p:nvPr/>
            </p:nvSpPr>
            <p:spPr bwMode="auto">
              <a:xfrm>
                <a:off x="13178" y="7815"/>
                <a:ext cx="465" cy="480"/>
              </a:xfrm>
              <a:custGeom>
                <a:avLst/>
                <a:gdLst>
                  <a:gd name="T0" fmla="*/ 40 w 7790"/>
                  <a:gd name="T1" fmla="*/ 0 h 8036"/>
                  <a:gd name="T2" fmla="*/ 3458 w 7790"/>
                  <a:gd name="T3" fmla="*/ 0 h 8036"/>
                  <a:gd name="T4" fmla="*/ 3458 w 7790"/>
                  <a:gd name="T5" fmla="*/ 3418 h 8036"/>
                  <a:gd name="T6" fmla="*/ 40 w 7790"/>
                  <a:gd name="T7" fmla="*/ 3418 h 8036"/>
                  <a:gd name="T8" fmla="*/ 40 w 7790"/>
                  <a:gd name="T9" fmla="*/ 0 h 8036"/>
                  <a:gd name="T10" fmla="*/ 7790 w 7790"/>
                  <a:gd name="T11" fmla="*/ 1695 h 8036"/>
                  <a:gd name="T12" fmla="*/ 6170 w 7790"/>
                  <a:gd name="T13" fmla="*/ 103 h 8036"/>
                  <a:gd name="T14" fmla="*/ 4577 w 7790"/>
                  <a:gd name="T15" fmla="*/ 1723 h 8036"/>
                  <a:gd name="T16" fmla="*/ 6198 w 7790"/>
                  <a:gd name="T17" fmla="*/ 3316 h 8036"/>
                  <a:gd name="T18" fmla="*/ 7790 w 7790"/>
                  <a:gd name="T19" fmla="*/ 1695 h 8036"/>
                  <a:gd name="T20" fmla="*/ 0 w 7790"/>
                  <a:gd name="T21" fmla="*/ 4618 h 8036"/>
                  <a:gd name="T22" fmla="*/ 3417 w 7790"/>
                  <a:gd name="T23" fmla="*/ 4618 h 8036"/>
                  <a:gd name="T24" fmla="*/ 3417 w 7790"/>
                  <a:gd name="T25" fmla="*/ 8036 h 8036"/>
                  <a:gd name="T26" fmla="*/ 0 w 7790"/>
                  <a:gd name="T27" fmla="*/ 8036 h 8036"/>
                  <a:gd name="T28" fmla="*/ 0 w 7790"/>
                  <a:gd name="T29" fmla="*/ 4618 h 8036"/>
                  <a:gd name="T30" fmla="*/ 4353 w 7790"/>
                  <a:gd name="T31" fmla="*/ 4618 h 8036"/>
                  <a:gd name="T32" fmla="*/ 7770 w 7790"/>
                  <a:gd name="T33" fmla="*/ 4618 h 8036"/>
                  <a:gd name="T34" fmla="*/ 7770 w 7790"/>
                  <a:gd name="T35" fmla="*/ 8036 h 8036"/>
                  <a:gd name="T36" fmla="*/ 4353 w 7790"/>
                  <a:gd name="T37" fmla="*/ 8036 h 8036"/>
                  <a:gd name="T38" fmla="*/ 4353 w 7790"/>
                  <a:gd name="T39" fmla="*/ 4618 h 8036"/>
                  <a:gd name="T40" fmla="*/ 4353 w 7790"/>
                  <a:gd name="T41" fmla="*/ 4618 h 8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90" h="8036">
                    <a:moveTo>
                      <a:pt x="40" y="0"/>
                    </a:moveTo>
                    <a:lnTo>
                      <a:pt x="3458" y="0"/>
                    </a:lnTo>
                    <a:lnTo>
                      <a:pt x="3458" y="3418"/>
                    </a:lnTo>
                    <a:lnTo>
                      <a:pt x="40" y="3418"/>
                    </a:lnTo>
                    <a:lnTo>
                      <a:pt x="40" y="0"/>
                    </a:lnTo>
                    <a:close/>
                    <a:moveTo>
                      <a:pt x="7790" y="1695"/>
                    </a:moveTo>
                    <a:lnTo>
                      <a:pt x="6170" y="103"/>
                    </a:lnTo>
                    <a:lnTo>
                      <a:pt x="4577" y="1723"/>
                    </a:lnTo>
                    <a:lnTo>
                      <a:pt x="6198" y="3316"/>
                    </a:lnTo>
                    <a:lnTo>
                      <a:pt x="7790" y="1695"/>
                    </a:lnTo>
                    <a:close/>
                    <a:moveTo>
                      <a:pt x="0" y="4618"/>
                    </a:moveTo>
                    <a:lnTo>
                      <a:pt x="3417" y="4618"/>
                    </a:lnTo>
                    <a:lnTo>
                      <a:pt x="3417" y="8036"/>
                    </a:lnTo>
                    <a:lnTo>
                      <a:pt x="0" y="8036"/>
                    </a:lnTo>
                    <a:lnTo>
                      <a:pt x="0" y="4618"/>
                    </a:lnTo>
                    <a:close/>
                    <a:moveTo>
                      <a:pt x="4353" y="4618"/>
                    </a:moveTo>
                    <a:lnTo>
                      <a:pt x="7770" y="4618"/>
                    </a:lnTo>
                    <a:lnTo>
                      <a:pt x="7770" y="8036"/>
                    </a:lnTo>
                    <a:lnTo>
                      <a:pt x="4353" y="8036"/>
                    </a:lnTo>
                    <a:lnTo>
                      <a:pt x="4353" y="4618"/>
                    </a:lnTo>
                    <a:close/>
                    <a:moveTo>
                      <a:pt x="4353" y="4618"/>
                    </a:moveTo>
                    <a:close/>
                  </a:path>
                </a:pathLst>
              </a:custGeom>
              <a:solidFill>
                <a:schemeClr val="bg1"/>
              </a:solidFill>
              <a:ln>
                <a:noFill/>
              </a:ln>
            </p:spPr>
          </p:sp>
        </p:grpSp>
        <p:grpSp>
          <p:nvGrpSpPr>
            <p:cNvPr id="10" name="组合 9"/>
            <p:cNvGrpSpPr/>
            <p:nvPr/>
          </p:nvGrpSpPr>
          <p:grpSpPr>
            <a:xfrm>
              <a:off x="14310" y="7555"/>
              <a:ext cx="1380" cy="1140"/>
              <a:chOff x="12720" y="7485"/>
              <a:chExt cx="1380" cy="1140"/>
            </a:xfrm>
          </p:grpSpPr>
          <p:sp>
            <p:nvSpPr>
              <p:cNvPr id="17" name="六边形 16"/>
              <p:cNvSpPr/>
              <p:nvPr/>
            </p:nvSpPr>
            <p:spPr>
              <a:xfrm>
                <a:off x="12720" y="7485"/>
                <a:ext cx="1380" cy="1140"/>
              </a:xfrm>
              <a:prstGeom prst="hexagon">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iconfont-1191-801512"/>
              <p:cNvSpPr>
                <a:spLocks noChangeAspect="1"/>
              </p:cNvSpPr>
              <p:nvPr/>
            </p:nvSpPr>
            <p:spPr bwMode="auto">
              <a:xfrm>
                <a:off x="13170" y="7815"/>
                <a:ext cx="479" cy="480"/>
              </a:xfrm>
              <a:custGeom>
                <a:avLst/>
                <a:gdLst>
                  <a:gd name="T0" fmla="*/ 7651 w 7964"/>
                  <a:gd name="T1" fmla="*/ 2432 h 7964"/>
                  <a:gd name="T2" fmla="*/ 6798 w 7964"/>
                  <a:gd name="T3" fmla="*/ 1166 h 7964"/>
                  <a:gd name="T4" fmla="*/ 5532 w 7964"/>
                  <a:gd name="T5" fmla="*/ 313 h 7964"/>
                  <a:gd name="T6" fmla="*/ 3982 w 7964"/>
                  <a:gd name="T7" fmla="*/ 0 h 7964"/>
                  <a:gd name="T8" fmla="*/ 2432 w 7964"/>
                  <a:gd name="T9" fmla="*/ 313 h 7964"/>
                  <a:gd name="T10" fmla="*/ 1166 w 7964"/>
                  <a:gd name="T11" fmla="*/ 1166 h 7964"/>
                  <a:gd name="T12" fmla="*/ 313 w 7964"/>
                  <a:gd name="T13" fmla="*/ 2432 h 7964"/>
                  <a:gd name="T14" fmla="*/ 0 w 7964"/>
                  <a:gd name="T15" fmla="*/ 3982 h 7964"/>
                  <a:gd name="T16" fmla="*/ 313 w 7964"/>
                  <a:gd name="T17" fmla="*/ 5532 h 7964"/>
                  <a:gd name="T18" fmla="*/ 1166 w 7964"/>
                  <a:gd name="T19" fmla="*/ 6798 h 7964"/>
                  <a:gd name="T20" fmla="*/ 2432 w 7964"/>
                  <a:gd name="T21" fmla="*/ 7651 h 7964"/>
                  <a:gd name="T22" fmla="*/ 3982 w 7964"/>
                  <a:gd name="T23" fmla="*/ 7964 h 7964"/>
                  <a:gd name="T24" fmla="*/ 5532 w 7964"/>
                  <a:gd name="T25" fmla="*/ 7651 h 7964"/>
                  <a:gd name="T26" fmla="*/ 6798 w 7964"/>
                  <a:gd name="T27" fmla="*/ 6798 h 7964"/>
                  <a:gd name="T28" fmla="*/ 7651 w 7964"/>
                  <a:gd name="T29" fmla="*/ 5532 h 7964"/>
                  <a:gd name="T30" fmla="*/ 7964 w 7964"/>
                  <a:gd name="T31" fmla="*/ 3982 h 7964"/>
                  <a:gd name="T32" fmla="*/ 7651 w 7964"/>
                  <a:gd name="T33" fmla="*/ 2432 h 7964"/>
                  <a:gd name="T34" fmla="*/ 2667 w 7964"/>
                  <a:gd name="T35" fmla="*/ 2870 h 7964"/>
                  <a:gd name="T36" fmla="*/ 2882 w 7964"/>
                  <a:gd name="T37" fmla="*/ 2741 h 7964"/>
                  <a:gd name="T38" fmla="*/ 5082 w 7964"/>
                  <a:gd name="T39" fmla="*/ 2741 h 7964"/>
                  <a:gd name="T40" fmla="*/ 5296 w 7964"/>
                  <a:gd name="T41" fmla="*/ 2870 h 7964"/>
                  <a:gd name="T42" fmla="*/ 5326 w 7964"/>
                  <a:gd name="T43" fmla="*/ 2989 h 7964"/>
                  <a:gd name="T44" fmla="*/ 5288 w 7964"/>
                  <a:gd name="T45" fmla="*/ 3123 h 7964"/>
                  <a:gd name="T46" fmla="*/ 4188 w 7964"/>
                  <a:gd name="T47" fmla="*/ 4861 h 7964"/>
                  <a:gd name="T48" fmla="*/ 3982 w 7964"/>
                  <a:gd name="T49" fmla="*/ 4975 h 7964"/>
                  <a:gd name="T50" fmla="*/ 3776 w 7964"/>
                  <a:gd name="T51" fmla="*/ 4861 h 7964"/>
                  <a:gd name="T52" fmla="*/ 2676 w 7964"/>
                  <a:gd name="T53" fmla="*/ 3123 h 7964"/>
                  <a:gd name="T54" fmla="*/ 2637 w 7964"/>
                  <a:gd name="T55" fmla="*/ 2989 h 7964"/>
                  <a:gd name="T56" fmla="*/ 2667 w 7964"/>
                  <a:gd name="T57" fmla="*/ 2870 h 7964"/>
                  <a:gd name="T58" fmla="*/ 5204 w 7964"/>
                  <a:gd name="T59" fmla="*/ 5223 h 7964"/>
                  <a:gd name="T60" fmla="*/ 2760 w 7964"/>
                  <a:gd name="T61" fmla="*/ 5223 h 7964"/>
                  <a:gd name="T62" fmla="*/ 2637 w 7964"/>
                  <a:gd name="T63" fmla="*/ 5100 h 7964"/>
                  <a:gd name="T64" fmla="*/ 2760 w 7964"/>
                  <a:gd name="T65" fmla="*/ 4977 h 7964"/>
                  <a:gd name="T66" fmla="*/ 5204 w 7964"/>
                  <a:gd name="T67" fmla="*/ 4977 h 7964"/>
                  <a:gd name="T68" fmla="*/ 5326 w 7964"/>
                  <a:gd name="T69" fmla="*/ 5100 h 7964"/>
                  <a:gd name="T70" fmla="*/ 5204 w 7964"/>
                  <a:gd name="T71" fmla="*/ 5223 h 7964"/>
                  <a:gd name="T72" fmla="*/ 5082 w 7964"/>
                  <a:gd name="T73" fmla="*/ 2989 h 7964"/>
                  <a:gd name="T74" fmla="*/ 2882 w 7964"/>
                  <a:gd name="T75" fmla="*/ 2989 h 7964"/>
                  <a:gd name="T76" fmla="*/ 3982 w 7964"/>
                  <a:gd name="T77" fmla="*/ 4727 h 7964"/>
                  <a:gd name="T78" fmla="*/ 5082 w 7964"/>
                  <a:gd name="T79" fmla="*/ 2989 h 7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64" h="7964">
                    <a:moveTo>
                      <a:pt x="7651" y="2432"/>
                    </a:moveTo>
                    <a:cubicBezTo>
                      <a:pt x="7451" y="1958"/>
                      <a:pt x="7164" y="1532"/>
                      <a:pt x="6798" y="1166"/>
                    </a:cubicBezTo>
                    <a:cubicBezTo>
                      <a:pt x="6432" y="800"/>
                      <a:pt x="6006" y="513"/>
                      <a:pt x="5532" y="313"/>
                    </a:cubicBezTo>
                    <a:cubicBezTo>
                      <a:pt x="5041" y="105"/>
                      <a:pt x="4520" y="0"/>
                      <a:pt x="3982" y="0"/>
                    </a:cubicBezTo>
                    <a:cubicBezTo>
                      <a:pt x="3444" y="0"/>
                      <a:pt x="2923" y="105"/>
                      <a:pt x="2432" y="313"/>
                    </a:cubicBezTo>
                    <a:cubicBezTo>
                      <a:pt x="1958" y="513"/>
                      <a:pt x="1532" y="800"/>
                      <a:pt x="1166" y="1166"/>
                    </a:cubicBezTo>
                    <a:cubicBezTo>
                      <a:pt x="800" y="1532"/>
                      <a:pt x="513" y="1958"/>
                      <a:pt x="313" y="2432"/>
                    </a:cubicBezTo>
                    <a:cubicBezTo>
                      <a:pt x="105" y="2923"/>
                      <a:pt x="0" y="3444"/>
                      <a:pt x="0" y="3982"/>
                    </a:cubicBezTo>
                    <a:cubicBezTo>
                      <a:pt x="0" y="4520"/>
                      <a:pt x="105" y="5041"/>
                      <a:pt x="313" y="5532"/>
                    </a:cubicBezTo>
                    <a:cubicBezTo>
                      <a:pt x="513" y="6006"/>
                      <a:pt x="800" y="6432"/>
                      <a:pt x="1166" y="6798"/>
                    </a:cubicBezTo>
                    <a:cubicBezTo>
                      <a:pt x="1532" y="7164"/>
                      <a:pt x="1958" y="7451"/>
                      <a:pt x="2432" y="7651"/>
                    </a:cubicBezTo>
                    <a:cubicBezTo>
                      <a:pt x="2923" y="7859"/>
                      <a:pt x="3444" y="7964"/>
                      <a:pt x="3982" y="7964"/>
                    </a:cubicBezTo>
                    <a:cubicBezTo>
                      <a:pt x="4520" y="7964"/>
                      <a:pt x="5041" y="7859"/>
                      <a:pt x="5532" y="7651"/>
                    </a:cubicBezTo>
                    <a:cubicBezTo>
                      <a:pt x="6006" y="7451"/>
                      <a:pt x="6432" y="7164"/>
                      <a:pt x="6798" y="6798"/>
                    </a:cubicBezTo>
                    <a:cubicBezTo>
                      <a:pt x="7164" y="6432"/>
                      <a:pt x="7451" y="6006"/>
                      <a:pt x="7651" y="5532"/>
                    </a:cubicBezTo>
                    <a:cubicBezTo>
                      <a:pt x="7859" y="5041"/>
                      <a:pt x="7964" y="4520"/>
                      <a:pt x="7964" y="3982"/>
                    </a:cubicBezTo>
                    <a:cubicBezTo>
                      <a:pt x="7964" y="3444"/>
                      <a:pt x="7859" y="2923"/>
                      <a:pt x="7651" y="2432"/>
                    </a:cubicBezTo>
                    <a:close/>
                    <a:moveTo>
                      <a:pt x="2667" y="2870"/>
                    </a:moveTo>
                    <a:cubicBezTo>
                      <a:pt x="2710" y="2791"/>
                      <a:pt x="2792" y="2741"/>
                      <a:pt x="2882" y="2741"/>
                    </a:cubicBezTo>
                    <a:lnTo>
                      <a:pt x="5082" y="2741"/>
                    </a:lnTo>
                    <a:cubicBezTo>
                      <a:pt x="5171" y="2741"/>
                      <a:pt x="5254" y="2791"/>
                      <a:pt x="5296" y="2870"/>
                    </a:cubicBezTo>
                    <a:cubicBezTo>
                      <a:pt x="5317" y="2907"/>
                      <a:pt x="5326" y="2948"/>
                      <a:pt x="5326" y="2989"/>
                    </a:cubicBezTo>
                    <a:cubicBezTo>
                      <a:pt x="5326" y="3036"/>
                      <a:pt x="5313" y="3083"/>
                      <a:pt x="5288" y="3123"/>
                    </a:cubicBezTo>
                    <a:lnTo>
                      <a:pt x="4188" y="4861"/>
                    </a:lnTo>
                    <a:cubicBezTo>
                      <a:pt x="4143" y="4932"/>
                      <a:pt x="4065" y="4975"/>
                      <a:pt x="3982" y="4975"/>
                    </a:cubicBezTo>
                    <a:cubicBezTo>
                      <a:pt x="3899" y="4975"/>
                      <a:pt x="3821" y="4932"/>
                      <a:pt x="3776" y="4861"/>
                    </a:cubicBezTo>
                    <a:lnTo>
                      <a:pt x="2676" y="3123"/>
                    </a:lnTo>
                    <a:cubicBezTo>
                      <a:pt x="2650" y="3083"/>
                      <a:pt x="2637" y="3036"/>
                      <a:pt x="2637" y="2989"/>
                    </a:cubicBezTo>
                    <a:cubicBezTo>
                      <a:pt x="2637" y="2948"/>
                      <a:pt x="2647" y="2907"/>
                      <a:pt x="2667" y="2870"/>
                    </a:cubicBezTo>
                    <a:close/>
                    <a:moveTo>
                      <a:pt x="5204" y="5223"/>
                    </a:moveTo>
                    <a:lnTo>
                      <a:pt x="2760" y="5223"/>
                    </a:lnTo>
                    <a:cubicBezTo>
                      <a:pt x="2692" y="5223"/>
                      <a:pt x="2637" y="5168"/>
                      <a:pt x="2637" y="5100"/>
                    </a:cubicBezTo>
                    <a:cubicBezTo>
                      <a:pt x="2638" y="5032"/>
                      <a:pt x="2692" y="4977"/>
                      <a:pt x="2760" y="4977"/>
                    </a:cubicBezTo>
                    <a:lnTo>
                      <a:pt x="5204" y="4977"/>
                    </a:lnTo>
                    <a:cubicBezTo>
                      <a:pt x="5271" y="4977"/>
                      <a:pt x="5326" y="5032"/>
                      <a:pt x="5326" y="5100"/>
                    </a:cubicBezTo>
                    <a:cubicBezTo>
                      <a:pt x="5326" y="5168"/>
                      <a:pt x="5271" y="5223"/>
                      <a:pt x="5204" y="5223"/>
                    </a:cubicBezTo>
                    <a:close/>
                    <a:moveTo>
                      <a:pt x="5082" y="2989"/>
                    </a:moveTo>
                    <a:lnTo>
                      <a:pt x="2882" y="2989"/>
                    </a:lnTo>
                    <a:lnTo>
                      <a:pt x="3982" y="4727"/>
                    </a:lnTo>
                    <a:lnTo>
                      <a:pt x="5082" y="2989"/>
                    </a:lnTo>
                    <a:close/>
                  </a:path>
                </a:pathLst>
              </a:custGeom>
              <a:solidFill>
                <a:schemeClr val="accent1"/>
              </a:solidFill>
              <a:ln>
                <a:noFill/>
              </a:ln>
            </p:spPr>
          </p:sp>
        </p:grpSp>
        <p:grpSp>
          <p:nvGrpSpPr>
            <p:cNvPr id="11" name="组合 10"/>
            <p:cNvGrpSpPr/>
            <p:nvPr/>
          </p:nvGrpSpPr>
          <p:grpSpPr>
            <a:xfrm>
              <a:off x="15900" y="7555"/>
              <a:ext cx="1380" cy="1140"/>
              <a:chOff x="12720" y="7485"/>
              <a:chExt cx="1380" cy="1140"/>
            </a:xfrm>
          </p:grpSpPr>
          <p:sp>
            <p:nvSpPr>
              <p:cNvPr id="15" name="六边形 14"/>
              <p:cNvSpPr/>
              <p:nvPr/>
            </p:nvSpPr>
            <p:spPr>
              <a:xfrm>
                <a:off x="12720" y="7485"/>
                <a:ext cx="1380" cy="1140"/>
              </a:xfrm>
              <a:prstGeom prst="hexagon">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iconfont-1191-801512"/>
              <p:cNvSpPr>
                <a:spLocks noChangeAspect="1"/>
              </p:cNvSpPr>
              <p:nvPr/>
            </p:nvSpPr>
            <p:spPr bwMode="auto">
              <a:xfrm>
                <a:off x="13223" y="7815"/>
                <a:ext cx="373" cy="480"/>
              </a:xfrm>
              <a:custGeom>
                <a:avLst/>
                <a:gdLst>
                  <a:gd name="T0" fmla="*/ 5989 w 6182"/>
                  <a:gd name="T1" fmla="*/ 3179 h 7948"/>
                  <a:gd name="T2" fmla="*/ 5023 w 6182"/>
                  <a:gd name="T3" fmla="*/ 3179 h 7948"/>
                  <a:gd name="T4" fmla="*/ 5023 w 6182"/>
                  <a:gd name="T5" fmla="*/ 1987 h 7948"/>
                  <a:gd name="T6" fmla="*/ 3091 w 6182"/>
                  <a:gd name="T7" fmla="*/ 0 h 7948"/>
                  <a:gd name="T8" fmla="*/ 1159 w 6182"/>
                  <a:gd name="T9" fmla="*/ 1987 h 7948"/>
                  <a:gd name="T10" fmla="*/ 1159 w 6182"/>
                  <a:gd name="T11" fmla="*/ 3179 h 7948"/>
                  <a:gd name="T12" fmla="*/ 193 w 6182"/>
                  <a:gd name="T13" fmla="*/ 3179 h 7948"/>
                  <a:gd name="T14" fmla="*/ 0 w 6182"/>
                  <a:gd name="T15" fmla="*/ 3378 h 7948"/>
                  <a:gd name="T16" fmla="*/ 0 w 6182"/>
                  <a:gd name="T17" fmla="*/ 4769 h 7948"/>
                  <a:gd name="T18" fmla="*/ 3091 w 6182"/>
                  <a:gd name="T19" fmla="*/ 7948 h 7948"/>
                  <a:gd name="T20" fmla="*/ 6182 w 6182"/>
                  <a:gd name="T21" fmla="*/ 4769 h 7948"/>
                  <a:gd name="T22" fmla="*/ 6182 w 6182"/>
                  <a:gd name="T23" fmla="*/ 3378 h 7948"/>
                  <a:gd name="T24" fmla="*/ 5989 w 6182"/>
                  <a:gd name="T25" fmla="*/ 3179 h 7948"/>
                  <a:gd name="T26" fmla="*/ 3091 w 6182"/>
                  <a:gd name="T27" fmla="*/ 5762 h 7948"/>
                  <a:gd name="T28" fmla="*/ 2511 w 6182"/>
                  <a:gd name="T29" fmla="*/ 5166 h 7948"/>
                  <a:gd name="T30" fmla="*/ 3091 w 6182"/>
                  <a:gd name="T31" fmla="*/ 4570 h 7948"/>
                  <a:gd name="T32" fmla="*/ 3671 w 6182"/>
                  <a:gd name="T33" fmla="*/ 5166 h 7948"/>
                  <a:gd name="T34" fmla="*/ 3091 w 6182"/>
                  <a:gd name="T35" fmla="*/ 5762 h 7948"/>
                  <a:gd name="T36" fmla="*/ 1932 w 6182"/>
                  <a:gd name="T37" fmla="*/ 3179 h 7948"/>
                  <a:gd name="T38" fmla="*/ 1932 w 6182"/>
                  <a:gd name="T39" fmla="*/ 1987 h 7948"/>
                  <a:gd name="T40" fmla="*/ 3091 w 6182"/>
                  <a:gd name="T41" fmla="*/ 794 h 7948"/>
                  <a:gd name="T42" fmla="*/ 4250 w 6182"/>
                  <a:gd name="T43" fmla="*/ 1987 h 7948"/>
                  <a:gd name="T44" fmla="*/ 4250 w 6182"/>
                  <a:gd name="T45" fmla="*/ 3179 h 7948"/>
                  <a:gd name="T46" fmla="*/ 1932 w 6182"/>
                  <a:gd name="T47" fmla="*/ 3179 h 7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82" h="7948">
                    <a:moveTo>
                      <a:pt x="5989" y="3179"/>
                    </a:moveTo>
                    <a:lnTo>
                      <a:pt x="5023" y="3179"/>
                    </a:lnTo>
                    <a:lnTo>
                      <a:pt x="5023" y="1987"/>
                    </a:lnTo>
                    <a:cubicBezTo>
                      <a:pt x="5023" y="891"/>
                      <a:pt x="4156" y="0"/>
                      <a:pt x="3091" y="0"/>
                    </a:cubicBezTo>
                    <a:cubicBezTo>
                      <a:pt x="2026" y="0"/>
                      <a:pt x="1159" y="891"/>
                      <a:pt x="1159" y="1987"/>
                    </a:cubicBezTo>
                    <a:lnTo>
                      <a:pt x="1159" y="3179"/>
                    </a:lnTo>
                    <a:lnTo>
                      <a:pt x="193" y="3179"/>
                    </a:lnTo>
                    <a:cubicBezTo>
                      <a:pt x="87" y="3179"/>
                      <a:pt x="0" y="3269"/>
                      <a:pt x="0" y="3378"/>
                    </a:cubicBezTo>
                    <a:lnTo>
                      <a:pt x="0" y="4769"/>
                    </a:lnTo>
                    <a:cubicBezTo>
                      <a:pt x="0" y="6525"/>
                      <a:pt x="1384" y="7948"/>
                      <a:pt x="3091" y="7948"/>
                    </a:cubicBezTo>
                    <a:cubicBezTo>
                      <a:pt x="4798" y="7948"/>
                      <a:pt x="6182" y="6525"/>
                      <a:pt x="6182" y="4769"/>
                    </a:cubicBezTo>
                    <a:lnTo>
                      <a:pt x="6182" y="3378"/>
                    </a:lnTo>
                    <a:cubicBezTo>
                      <a:pt x="6182" y="3269"/>
                      <a:pt x="6095" y="3179"/>
                      <a:pt x="5989" y="3179"/>
                    </a:cubicBezTo>
                    <a:close/>
                    <a:moveTo>
                      <a:pt x="3091" y="5762"/>
                    </a:moveTo>
                    <a:cubicBezTo>
                      <a:pt x="2771" y="5762"/>
                      <a:pt x="2511" y="5496"/>
                      <a:pt x="2511" y="5166"/>
                    </a:cubicBezTo>
                    <a:cubicBezTo>
                      <a:pt x="2511" y="4837"/>
                      <a:pt x="2771" y="4570"/>
                      <a:pt x="3091" y="4570"/>
                    </a:cubicBezTo>
                    <a:cubicBezTo>
                      <a:pt x="3411" y="4570"/>
                      <a:pt x="3671" y="4837"/>
                      <a:pt x="3671" y="5166"/>
                    </a:cubicBezTo>
                    <a:cubicBezTo>
                      <a:pt x="3671" y="5496"/>
                      <a:pt x="3411" y="5762"/>
                      <a:pt x="3091" y="5762"/>
                    </a:cubicBezTo>
                    <a:close/>
                    <a:moveTo>
                      <a:pt x="1932" y="3179"/>
                    </a:moveTo>
                    <a:lnTo>
                      <a:pt x="1932" y="1987"/>
                    </a:lnTo>
                    <a:cubicBezTo>
                      <a:pt x="1932" y="1329"/>
                      <a:pt x="2452" y="794"/>
                      <a:pt x="3091" y="794"/>
                    </a:cubicBezTo>
                    <a:cubicBezTo>
                      <a:pt x="3730" y="794"/>
                      <a:pt x="4250" y="1329"/>
                      <a:pt x="4250" y="1987"/>
                    </a:cubicBezTo>
                    <a:lnTo>
                      <a:pt x="4250" y="3179"/>
                    </a:lnTo>
                    <a:lnTo>
                      <a:pt x="1932" y="3179"/>
                    </a:lnTo>
                    <a:close/>
                  </a:path>
                </a:pathLst>
              </a:custGeom>
              <a:solidFill>
                <a:schemeClr val="bg1"/>
              </a:solidFill>
              <a:ln>
                <a:noFill/>
              </a:ln>
            </p:spPr>
          </p:sp>
        </p:grpSp>
        <p:grpSp>
          <p:nvGrpSpPr>
            <p:cNvPr id="12" name="组合 11"/>
            <p:cNvGrpSpPr/>
            <p:nvPr/>
          </p:nvGrpSpPr>
          <p:grpSpPr>
            <a:xfrm>
              <a:off x="17490" y="7555"/>
              <a:ext cx="1380" cy="1140"/>
              <a:chOff x="12720" y="7485"/>
              <a:chExt cx="1380" cy="1140"/>
            </a:xfrm>
          </p:grpSpPr>
          <p:sp>
            <p:nvSpPr>
              <p:cNvPr id="13" name="六边形 12"/>
              <p:cNvSpPr/>
              <p:nvPr/>
            </p:nvSpPr>
            <p:spPr>
              <a:xfrm>
                <a:off x="12720" y="7485"/>
                <a:ext cx="1380" cy="1140"/>
              </a:xfrm>
              <a:prstGeom prst="hexagon">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iconfont-1191-801512"/>
              <p:cNvSpPr>
                <a:spLocks noChangeAspect="1"/>
              </p:cNvSpPr>
              <p:nvPr/>
            </p:nvSpPr>
            <p:spPr bwMode="auto">
              <a:xfrm>
                <a:off x="13170" y="7815"/>
                <a:ext cx="480" cy="480"/>
              </a:xfrm>
              <a:custGeom>
                <a:avLst/>
                <a:gdLst>
                  <a:gd name="T0" fmla="*/ 6981 w 7778"/>
                  <a:gd name="T1" fmla="*/ 0 h 7778"/>
                  <a:gd name="T2" fmla="*/ 797 w 7778"/>
                  <a:gd name="T3" fmla="*/ 0 h 7778"/>
                  <a:gd name="T4" fmla="*/ 0 w 7778"/>
                  <a:gd name="T5" fmla="*/ 796 h 7778"/>
                  <a:gd name="T6" fmla="*/ 0 w 7778"/>
                  <a:gd name="T7" fmla="*/ 6982 h 7778"/>
                  <a:gd name="T8" fmla="*/ 797 w 7778"/>
                  <a:gd name="T9" fmla="*/ 7778 h 7778"/>
                  <a:gd name="T10" fmla="*/ 6981 w 7778"/>
                  <a:gd name="T11" fmla="*/ 7778 h 7778"/>
                  <a:gd name="T12" fmla="*/ 7778 w 7778"/>
                  <a:gd name="T13" fmla="*/ 6982 h 7778"/>
                  <a:gd name="T14" fmla="*/ 7778 w 7778"/>
                  <a:gd name="T15" fmla="*/ 796 h 7778"/>
                  <a:gd name="T16" fmla="*/ 6981 w 7778"/>
                  <a:gd name="T17" fmla="*/ 0 h 7778"/>
                  <a:gd name="T18" fmla="*/ 6981 w 7778"/>
                  <a:gd name="T19" fmla="*/ 0 h 7778"/>
                  <a:gd name="T20" fmla="*/ 6277 w 7778"/>
                  <a:gd name="T21" fmla="*/ 2210 h 7778"/>
                  <a:gd name="T22" fmla="*/ 6260 w 7778"/>
                  <a:gd name="T23" fmla="*/ 2219 h 7778"/>
                  <a:gd name="T24" fmla="*/ 6258 w 7778"/>
                  <a:gd name="T25" fmla="*/ 2237 h 7778"/>
                  <a:gd name="T26" fmla="*/ 3889 w 7778"/>
                  <a:gd name="T27" fmla="*/ 4290 h 7778"/>
                  <a:gd name="T28" fmla="*/ 1520 w 7778"/>
                  <a:gd name="T29" fmla="*/ 2237 h 7778"/>
                  <a:gd name="T30" fmla="*/ 1517 w 7778"/>
                  <a:gd name="T31" fmla="*/ 2219 h 7778"/>
                  <a:gd name="T32" fmla="*/ 1500 w 7778"/>
                  <a:gd name="T33" fmla="*/ 2210 h 7778"/>
                  <a:gd name="T34" fmla="*/ 1313 w 7778"/>
                  <a:gd name="T35" fmla="*/ 1893 h 7778"/>
                  <a:gd name="T36" fmla="*/ 1685 w 7778"/>
                  <a:gd name="T37" fmla="*/ 1521 h 7778"/>
                  <a:gd name="T38" fmla="*/ 2057 w 7778"/>
                  <a:gd name="T39" fmla="*/ 1893 h 7778"/>
                  <a:gd name="T40" fmla="*/ 1919 w 7778"/>
                  <a:gd name="T41" fmla="*/ 2176 h 7778"/>
                  <a:gd name="T42" fmla="*/ 1901 w 7778"/>
                  <a:gd name="T43" fmla="*/ 2190 h 7778"/>
                  <a:gd name="T44" fmla="*/ 1905 w 7778"/>
                  <a:gd name="T45" fmla="*/ 2212 h 7778"/>
                  <a:gd name="T46" fmla="*/ 3889 w 7778"/>
                  <a:gd name="T47" fmla="*/ 3905 h 7778"/>
                  <a:gd name="T48" fmla="*/ 5872 w 7778"/>
                  <a:gd name="T49" fmla="*/ 2212 h 7778"/>
                  <a:gd name="T50" fmla="*/ 5876 w 7778"/>
                  <a:gd name="T51" fmla="*/ 2190 h 7778"/>
                  <a:gd name="T52" fmla="*/ 5859 w 7778"/>
                  <a:gd name="T53" fmla="*/ 2177 h 7778"/>
                  <a:gd name="T54" fmla="*/ 5721 w 7778"/>
                  <a:gd name="T55" fmla="*/ 1893 h 7778"/>
                  <a:gd name="T56" fmla="*/ 6093 w 7778"/>
                  <a:gd name="T57" fmla="*/ 1521 h 7778"/>
                  <a:gd name="T58" fmla="*/ 6093 w 7778"/>
                  <a:gd name="T59" fmla="*/ 1521 h 7778"/>
                  <a:gd name="T60" fmla="*/ 6093 w 7778"/>
                  <a:gd name="T61" fmla="*/ 1521 h 7778"/>
                  <a:gd name="T62" fmla="*/ 6093 w 7778"/>
                  <a:gd name="T63" fmla="*/ 1521 h 7778"/>
                  <a:gd name="T64" fmla="*/ 6465 w 7778"/>
                  <a:gd name="T65" fmla="*/ 1893 h 7778"/>
                  <a:gd name="T66" fmla="*/ 6277 w 7778"/>
                  <a:gd name="T67" fmla="*/ 2210 h 7778"/>
                  <a:gd name="T68" fmla="*/ 6277 w 7778"/>
                  <a:gd name="T69" fmla="*/ 2210 h 7778"/>
                  <a:gd name="T70" fmla="*/ 6277 w 7778"/>
                  <a:gd name="T71" fmla="*/ 2210 h 7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78" h="7778">
                    <a:moveTo>
                      <a:pt x="6981" y="0"/>
                    </a:moveTo>
                    <a:lnTo>
                      <a:pt x="797" y="0"/>
                    </a:lnTo>
                    <a:cubicBezTo>
                      <a:pt x="357" y="0"/>
                      <a:pt x="0" y="357"/>
                      <a:pt x="0" y="796"/>
                    </a:cubicBezTo>
                    <a:lnTo>
                      <a:pt x="0" y="6982"/>
                    </a:lnTo>
                    <a:cubicBezTo>
                      <a:pt x="0" y="7421"/>
                      <a:pt x="357" y="7778"/>
                      <a:pt x="797" y="7778"/>
                    </a:cubicBezTo>
                    <a:lnTo>
                      <a:pt x="6981" y="7778"/>
                    </a:lnTo>
                    <a:cubicBezTo>
                      <a:pt x="7421" y="7778"/>
                      <a:pt x="7778" y="7421"/>
                      <a:pt x="7778" y="6982"/>
                    </a:cubicBezTo>
                    <a:lnTo>
                      <a:pt x="7778" y="796"/>
                    </a:lnTo>
                    <a:cubicBezTo>
                      <a:pt x="7777" y="356"/>
                      <a:pt x="7420" y="0"/>
                      <a:pt x="6981" y="0"/>
                    </a:cubicBezTo>
                    <a:lnTo>
                      <a:pt x="6981" y="0"/>
                    </a:lnTo>
                    <a:close/>
                    <a:moveTo>
                      <a:pt x="6277" y="2210"/>
                    </a:moveTo>
                    <a:lnTo>
                      <a:pt x="6260" y="2219"/>
                    </a:lnTo>
                    <a:lnTo>
                      <a:pt x="6258" y="2237"/>
                    </a:lnTo>
                    <a:cubicBezTo>
                      <a:pt x="6088" y="3407"/>
                      <a:pt x="5070" y="4290"/>
                      <a:pt x="3889" y="4290"/>
                    </a:cubicBezTo>
                    <a:cubicBezTo>
                      <a:pt x="2708" y="4290"/>
                      <a:pt x="1689" y="3407"/>
                      <a:pt x="1520" y="2237"/>
                    </a:cubicBezTo>
                    <a:lnTo>
                      <a:pt x="1517" y="2219"/>
                    </a:lnTo>
                    <a:lnTo>
                      <a:pt x="1500" y="2210"/>
                    </a:lnTo>
                    <a:cubicBezTo>
                      <a:pt x="1383" y="2140"/>
                      <a:pt x="1313" y="2022"/>
                      <a:pt x="1313" y="1893"/>
                    </a:cubicBezTo>
                    <a:cubicBezTo>
                      <a:pt x="1313" y="1688"/>
                      <a:pt x="1480" y="1521"/>
                      <a:pt x="1685" y="1521"/>
                    </a:cubicBezTo>
                    <a:cubicBezTo>
                      <a:pt x="1890" y="1521"/>
                      <a:pt x="2057" y="1688"/>
                      <a:pt x="2057" y="1893"/>
                    </a:cubicBezTo>
                    <a:cubicBezTo>
                      <a:pt x="2057" y="2001"/>
                      <a:pt x="2008" y="2102"/>
                      <a:pt x="1919" y="2176"/>
                    </a:cubicBezTo>
                    <a:lnTo>
                      <a:pt x="1901" y="2190"/>
                    </a:lnTo>
                    <a:lnTo>
                      <a:pt x="1905" y="2212"/>
                    </a:lnTo>
                    <a:cubicBezTo>
                      <a:pt x="2062" y="3193"/>
                      <a:pt x="2896" y="3905"/>
                      <a:pt x="3889" y="3905"/>
                    </a:cubicBezTo>
                    <a:cubicBezTo>
                      <a:pt x="4882" y="3905"/>
                      <a:pt x="5716" y="3192"/>
                      <a:pt x="5872" y="2212"/>
                    </a:cubicBezTo>
                    <a:lnTo>
                      <a:pt x="5876" y="2190"/>
                    </a:lnTo>
                    <a:lnTo>
                      <a:pt x="5859" y="2177"/>
                    </a:lnTo>
                    <a:cubicBezTo>
                      <a:pt x="5769" y="2102"/>
                      <a:pt x="5721" y="2002"/>
                      <a:pt x="5721" y="1893"/>
                    </a:cubicBezTo>
                    <a:cubicBezTo>
                      <a:pt x="5721" y="1688"/>
                      <a:pt x="5888" y="1521"/>
                      <a:pt x="6093" y="1521"/>
                    </a:cubicBezTo>
                    <a:lnTo>
                      <a:pt x="6093" y="1521"/>
                    </a:lnTo>
                    <a:lnTo>
                      <a:pt x="6093" y="1521"/>
                    </a:lnTo>
                    <a:lnTo>
                      <a:pt x="6093" y="1521"/>
                    </a:lnTo>
                    <a:cubicBezTo>
                      <a:pt x="6299" y="1521"/>
                      <a:pt x="6465" y="1688"/>
                      <a:pt x="6465" y="1893"/>
                    </a:cubicBezTo>
                    <a:cubicBezTo>
                      <a:pt x="6465" y="2022"/>
                      <a:pt x="6395" y="2140"/>
                      <a:pt x="6277" y="2210"/>
                    </a:cubicBezTo>
                    <a:lnTo>
                      <a:pt x="6277" y="2210"/>
                    </a:lnTo>
                    <a:close/>
                    <a:moveTo>
                      <a:pt x="6277" y="2210"/>
                    </a:moveTo>
                    <a:close/>
                  </a:path>
                </a:pathLst>
              </a:custGeom>
              <a:solidFill>
                <a:schemeClr val="accent1"/>
              </a:solidFill>
              <a:ln>
                <a:noFill/>
              </a:ln>
            </p:spPr>
          </p:sp>
        </p:grpSp>
      </p:grpSp>
      <p:sp>
        <p:nvSpPr>
          <p:cNvPr id="21" name="矩形 20"/>
          <p:cNvSpPr/>
          <p:nvPr userDrawn="1"/>
        </p:nvSpPr>
        <p:spPr>
          <a:xfrm>
            <a:off x="8895080" y="1433830"/>
            <a:ext cx="232410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2" name="矩形 21"/>
          <p:cNvSpPr/>
          <p:nvPr userDrawn="1"/>
        </p:nvSpPr>
        <p:spPr>
          <a:xfrm>
            <a:off x="2176780" y="4659630"/>
            <a:ext cx="232410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pic>
        <p:nvPicPr>
          <p:cNvPr id="24" name="图片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8654" y="434061"/>
            <a:ext cx="4832419" cy="1133119"/>
          </a:xfrm>
          <a:prstGeom prst="rect">
            <a:avLst/>
          </a:prstGeom>
        </p:spPr>
      </p:pic>
    </p:spTree>
  </p:cSld>
  <p:clrMapOvr>
    <a:masterClrMapping/>
  </p:clrMapOvr>
  <p:timing>
    <p:tnLst>
      <p:par>
        <p:cTn id="1" dur="indefinite" restart="never" nodeType="tmRoot"/>
      </p:par>
    </p:tnLst>
    <p:bldLst>
      <p:bldP spid="21" grpId="1" animBg="1"/>
      <p:bldP spid="22"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3946" y="0"/>
            <a:ext cx="10286058" cy="6858000"/>
          </a:xfrm>
          <a:prstGeom prst="rect">
            <a:avLst/>
          </a:prstGeom>
        </p:spPr>
      </p:pic>
      <p:sp>
        <p:nvSpPr>
          <p:cNvPr id="6" name="矩形 5"/>
          <p:cNvSpPr/>
          <p:nvPr userDrawn="1"/>
        </p:nvSpPr>
        <p:spPr>
          <a:xfrm>
            <a:off x="0" y="-19050"/>
            <a:ext cx="4171950" cy="6915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682742" y="831733"/>
            <a:ext cx="10826516" cy="5194534"/>
          </a:xfrm>
          <a:prstGeom prst="rect">
            <a:avLst/>
          </a:prstGeom>
          <a:solidFill>
            <a:schemeClr val="bg1"/>
          </a:solidFill>
          <a:ln>
            <a:noFill/>
          </a:ln>
          <a:effectLst>
            <a:outerShdw blurRad="63500" sx="101000" sy="101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87585" y="5309014"/>
            <a:ext cx="4832419" cy="1133119"/>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968"/>
          <a:stretch>
            <a:fillRect/>
          </a:stretch>
        </p:blipFill>
        <p:spPr>
          <a:xfrm>
            <a:off x="1143000" y="-12700"/>
            <a:ext cx="11077004" cy="6870700"/>
          </a:xfrm>
          <a:prstGeom prst="rect">
            <a:avLst/>
          </a:prstGeom>
        </p:spPr>
      </p:pic>
      <p:sp>
        <p:nvSpPr>
          <p:cNvPr id="6" name="矩形 5"/>
          <p:cNvSpPr/>
          <p:nvPr userDrawn="1"/>
        </p:nvSpPr>
        <p:spPr>
          <a:xfrm>
            <a:off x="0" y="-19050"/>
            <a:ext cx="1244600" cy="6915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682742" y="831733"/>
            <a:ext cx="10826516" cy="5194534"/>
          </a:xfrm>
          <a:prstGeom prst="rect">
            <a:avLst/>
          </a:prstGeom>
          <a:solidFill>
            <a:schemeClr val="bg1"/>
          </a:solidFill>
          <a:ln>
            <a:noFill/>
          </a:ln>
          <a:effectLst>
            <a:outerShdw blurRad="63500" sx="101000" sy="101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9791" y="368714"/>
            <a:ext cx="4832419" cy="1133119"/>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968"/>
          <a:stretch>
            <a:fillRect/>
          </a:stretch>
        </p:blipFill>
        <p:spPr>
          <a:xfrm>
            <a:off x="1143000" y="-12700"/>
            <a:ext cx="11077004" cy="6870700"/>
          </a:xfrm>
          <a:prstGeom prst="rect">
            <a:avLst/>
          </a:prstGeom>
        </p:spPr>
      </p:pic>
      <p:sp>
        <p:nvSpPr>
          <p:cNvPr id="9" name="矩形 8"/>
          <p:cNvSpPr/>
          <p:nvPr userDrawn="1"/>
        </p:nvSpPr>
        <p:spPr>
          <a:xfrm>
            <a:off x="10975404" y="-19050"/>
            <a:ext cx="1244600" cy="6915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0" y="-19050"/>
            <a:ext cx="1244600" cy="6915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69921" y="199967"/>
            <a:ext cx="11852158" cy="6458067"/>
          </a:xfrm>
          <a:prstGeom prst="rect">
            <a:avLst/>
          </a:prstGeom>
          <a:solidFill>
            <a:schemeClr val="bg1"/>
          </a:solidFill>
          <a:ln>
            <a:noFill/>
          </a:ln>
          <a:effectLst>
            <a:outerShdw blurRad="63500" sx="101000" sy="101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面">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结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3946" y="0"/>
            <a:ext cx="10286058" cy="6858000"/>
          </a:xfrm>
          <a:prstGeom prst="rect">
            <a:avLst/>
          </a:prstGeom>
        </p:spPr>
      </p:pic>
      <p:sp>
        <p:nvSpPr>
          <p:cNvPr id="6" name="矩形 5"/>
          <p:cNvSpPr/>
          <p:nvPr userDrawn="1"/>
        </p:nvSpPr>
        <p:spPr>
          <a:xfrm>
            <a:off x="0" y="-19050"/>
            <a:ext cx="4171950" cy="6915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1181100" y="1155065"/>
            <a:ext cx="10115550" cy="4705350"/>
          </a:xfrm>
          <a:prstGeom prst="rect">
            <a:avLst/>
          </a:prstGeom>
          <a:solidFill>
            <a:schemeClr val="bg1"/>
          </a:solidFill>
          <a:ln>
            <a:noFill/>
          </a:ln>
          <a:effectLst>
            <a:outerShdw blurRad="63500" sx="101000" sy="101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21"/>
          <p:cNvGrpSpPr/>
          <p:nvPr userDrawn="1"/>
        </p:nvGrpSpPr>
        <p:grpSpPr>
          <a:xfrm>
            <a:off x="7341870" y="5349875"/>
            <a:ext cx="3905250" cy="723900"/>
            <a:chOff x="12720" y="7555"/>
            <a:chExt cx="6150" cy="1140"/>
          </a:xfrm>
        </p:grpSpPr>
        <p:grpSp>
          <p:nvGrpSpPr>
            <p:cNvPr id="9" name="组合 8"/>
            <p:cNvGrpSpPr/>
            <p:nvPr/>
          </p:nvGrpSpPr>
          <p:grpSpPr>
            <a:xfrm>
              <a:off x="12720" y="7555"/>
              <a:ext cx="1380" cy="1140"/>
              <a:chOff x="12720" y="7485"/>
              <a:chExt cx="1380" cy="1140"/>
            </a:xfrm>
          </p:grpSpPr>
          <p:sp>
            <p:nvSpPr>
              <p:cNvPr id="19" name="六边形 18"/>
              <p:cNvSpPr/>
              <p:nvPr/>
            </p:nvSpPr>
            <p:spPr>
              <a:xfrm>
                <a:off x="12720" y="7485"/>
                <a:ext cx="1380" cy="1140"/>
              </a:xfrm>
              <a:prstGeom prst="hexagon">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iconfont-1191-801512"/>
              <p:cNvSpPr>
                <a:spLocks noChangeAspect="1"/>
              </p:cNvSpPr>
              <p:nvPr/>
            </p:nvSpPr>
            <p:spPr bwMode="auto">
              <a:xfrm>
                <a:off x="13178" y="7815"/>
                <a:ext cx="465" cy="480"/>
              </a:xfrm>
              <a:custGeom>
                <a:avLst/>
                <a:gdLst>
                  <a:gd name="T0" fmla="*/ 40 w 7790"/>
                  <a:gd name="T1" fmla="*/ 0 h 8036"/>
                  <a:gd name="T2" fmla="*/ 3458 w 7790"/>
                  <a:gd name="T3" fmla="*/ 0 h 8036"/>
                  <a:gd name="T4" fmla="*/ 3458 w 7790"/>
                  <a:gd name="T5" fmla="*/ 3418 h 8036"/>
                  <a:gd name="T6" fmla="*/ 40 w 7790"/>
                  <a:gd name="T7" fmla="*/ 3418 h 8036"/>
                  <a:gd name="T8" fmla="*/ 40 w 7790"/>
                  <a:gd name="T9" fmla="*/ 0 h 8036"/>
                  <a:gd name="T10" fmla="*/ 7790 w 7790"/>
                  <a:gd name="T11" fmla="*/ 1695 h 8036"/>
                  <a:gd name="T12" fmla="*/ 6170 w 7790"/>
                  <a:gd name="T13" fmla="*/ 103 h 8036"/>
                  <a:gd name="T14" fmla="*/ 4577 w 7790"/>
                  <a:gd name="T15" fmla="*/ 1723 h 8036"/>
                  <a:gd name="T16" fmla="*/ 6198 w 7790"/>
                  <a:gd name="T17" fmla="*/ 3316 h 8036"/>
                  <a:gd name="T18" fmla="*/ 7790 w 7790"/>
                  <a:gd name="T19" fmla="*/ 1695 h 8036"/>
                  <a:gd name="T20" fmla="*/ 0 w 7790"/>
                  <a:gd name="T21" fmla="*/ 4618 h 8036"/>
                  <a:gd name="T22" fmla="*/ 3417 w 7790"/>
                  <a:gd name="T23" fmla="*/ 4618 h 8036"/>
                  <a:gd name="T24" fmla="*/ 3417 w 7790"/>
                  <a:gd name="T25" fmla="*/ 8036 h 8036"/>
                  <a:gd name="T26" fmla="*/ 0 w 7790"/>
                  <a:gd name="T27" fmla="*/ 8036 h 8036"/>
                  <a:gd name="T28" fmla="*/ 0 w 7790"/>
                  <a:gd name="T29" fmla="*/ 4618 h 8036"/>
                  <a:gd name="T30" fmla="*/ 4353 w 7790"/>
                  <a:gd name="T31" fmla="*/ 4618 h 8036"/>
                  <a:gd name="T32" fmla="*/ 7770 w 7790"/>
                  <a:gd name="T33" fmla="*/ 4618 h 8036"/>
                  <a:gd name="T34" fmla="*/ 7770 w 7790"/>
                  <a:gd name="T35" fmla="*/ 8036 h 8036"/>
                  <a:gd name="T36" fmla="*/ 4353 w 7790"/>
                  <a:gd name="T37" fmla="*/ 8036 h 8036"/>
                  <a:gd name="T38" fmla="*/ 4353 w 7790"/>
                  <a:gd name="T39" fmla="*/ 4618 h 8036"/>
                  <a:gd name="T40" fmla="*/ 4353 w 7790"/>
                  <a:gd name="T41" fmla="*/ 4618 h 8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90" h="8036">
                    <a:moveTo>
                      <a:pt x="40" y="0"/>
                    </a:moveTo>
                    <a:lnTo>
                      <a:pt x="3458" y="0"/>
                    </a:lnTo>
                    <a:lnTo>
                      <a:pt x="3458" y="3418"/>
                    </a:lnTo>
                    <a:lnTo>
                      <a:pt x="40" y="3418"/>
                    </a:lnTo>
                    <a:lnTo>
                      <a:pt x="40" y="0"/>
                    </a:lnTo>
                    <a:close/>
                    <a:moveTo>
                      <a:pt x="7790" y="1695"/>
                    </a:moveTo>
                    <a:lnTo>
                      <a:pt x="6170" y="103"/>
                    </a:lnTo>
                    <a:lnTo>
                      <a:pt x="4577" y="1723"/>
                    </a:lnTo>
                    <a:lnTo>
                      <a:pt x="6198" y="3316"/>
                    </a:lnTo>
                    <a:lnTo>
                      <a:pt x="7790" y="1695"/>
                    </a:lnTo>
                    <a:close/>
                    <a:moveTo>
                      <a:pt x="0" y="4618"/>
                    </a:moveTo>
                    <a:lnTo>
                      <a:pt x="3417" y="4618"/>
                    </a:lnTo>
                    <a:lnTo>
                      <a:pt x="3417" y="8036"/>
                    </a:lnTo>
                    <a:lnTo>
                      <a:pt x="0" y="8036"/>
                    </a:lnTo>
                    <a:lnTo>
                      <a:pt x="0" y="4618"/>
                    </a:lnTo>
                    <a:close/>
                    <a:moveTo>
                      <a:pt x="4353" y="4618"/>
                    </a:moveTo>
                    <a:lnTo>
                      <a:pt x="7770" y="4618"/>
                    </a:lnTo>
                    <a:lnTo>
                      <a:pt x="7770" y="8036"/>
                    </a:lnTo>
                    <a:lnTo>
                      <a:pt x="4353" y="8036"/>
                    </a:lnTo>
                    <a:lnTo>
                      <a:pt x="4353" y="4618"/>
                    </a:lnTo>
                    <a:close/>
                    <a:moveTo>
                      <a:pt x="4353" y="4618"/>
                    </a:moveTo>
                    <a:close/>
                  </a:path>
                </a:pathLst>
              </a:custGeom>
              <a:solidFill>
                <a:schemeClr val="bg1"/>
              </a:solidFill>
              <a:ln>
                <a:noFill/>
              </a:ln>
            </p:spPr>
          </p:sp>
        </p:grpSp>
        <p:grpSp>
          <p:nvGrpSpPr>
            <p:cNvPr id="10" name="组合 9"/>
            <p:cNvGrpSpPr/>
            <p:nvPr/>
          </p:nvGrpSpPr>
          <p:grpSpPr>
            <a:xfrm>
              <a:off x="14310" y="7555"/>
              <a:ext cx="1380" cy="1140"/>
              <a:chOff x="12720" y="7485"/>
              <a:chExt cx="1380" cy="1140"/>
            </a:xfrm>
          </p:grpSpPr>
          <p:sp>
            <p:nvSpPr>
              <p:cNvPr id="17" name="六边形 16"/>
              <p:cNvSpPr/>
              <p:nvPr/>
            </p:nvSpPr>
            <p:spPr>
              <a:xfrm>
                <a:off x="12720" y="7485"/>
                <a:ext cx="1380" cy="1140"/>
              </a:xfrm>
              <a:prstGeom prst="hexagon">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iconfont-1191-801512"/>
              <p:cNvSpPr>
                <a:spLocks noChangeAspect="1"/>
              </p:cNvSpPr>
              <p:nvPr/>
            </p:nvSpPr>
            <p:spPr bwMode="auto">
              <a:xfrm>
                <a:off x="13170" y="7815"/>
                <a:ext cx="479" cy="480"/>
              </a:xfrm>
              <a:custGeom>
                <a:avLst/>
                <a:gdLst>
                  <a:gd name="T0" fmla="*/ 7651 w 7964"/>
                  <a:gd name="T1" fmla="*/ 2432 h 7964"/>
                  <a:gd name="T2" fmla="*/ 6798 w 7964"/>
                  <a:gd name="T3" fmla="*/ 1166 h 7964"/>
                  <a:gd name="T4" fmla="*/ 5532 w 7964"/>
                  <a:gd name="T5" fmla="*/ 313 h 7964"/>
                  <a:gd name="T6" fmla="*/ 3982 w 7964"/>
                  <a:gd name="T7" fmla="*/ 0 h 7964"/>
                  <a:gd name="T8" fmla="*/ 2432 w 7964"/>
                  <a:gd name="T9" fmla="*/ 313 h 7964"/>
                  <a:gd name="T10" fmla="*/ 1166 w 7964"/>
                  <a:gd name="T11" fmla="*/ 1166 h 7964"/>
                  <a:gd name="T12" fmla="*/ 313 w 7964"/>
                  <a:gd name="T13" fmla="*/ 2432 h 7964"/>
                  <a:gd name="T14" fmla="*/ 0 w 7964"/>
                  <a:gd name="T15" fmla="*/ 3982 h 7964"/>
                  <a:gd name="T16" fmla="*/ 313 w 7964"/>
                  <a:gd name="T17" fmla="*/ 5532 h 7964"/>
                  <a:gd name="T18" fmla="*/ 1166 w 7964"/>
                  <a:gd name="T19" fmla="*/ 6798 h 7964"/>
                  <a:gd name="T20" fmla="*/ 2432 w 7964"/>
                  <a:gd name="T21" fmla="*/ 7651 h 7964"/>
                  <a:gd name="T22" fmla="*/ 3982 w 7964"/>
                  <a:gd name="T23" fmla="*/ 7964 h 7964"/>
                  <a:gd name="T24" fmla="*/ 5532 w 7964"/>
                  <a:gd name="T25" fmla="*/ 7651 h 7964"/>
                  <a:gd name="T26" fmla="*/ 6798 w 7964"/>
                  <a:gd name="T27" fmla="*/ 6798 h 7964"/>
                  <a:gd name="T28" fmla="*/ 7651 w 7964"/>
                  <a:gd name="T29" fmla="*/ 5532 h 7964"/>
                  <a:gd name="T30" fmla="*/ 7964 w 7964"/>
                  <a:gd name="T31" fmla="*/ 3982 h 7964"/>
                  <a:gd name="T32" fmla="*/ 7651 w 7964"/>
                  <a:gd name="T33" fmla="*/ 2432 h 7964"/>
                  <a:gd name="T34" fmla="*/ 2667 w 7964"/>
                  <a:gd name="T35" fmla="*/ 2870 h 7964"/>
                  <a:gd name="T36" fmla="*/ 2882 w 7964"/>
                  <a:gd name="T37" fmla="*/ 2741 h 7964"/>
                  <a:gd name="T38" fmla="*/ 5082 w 7964"/>
                  <a:gd name="T39" fmla="*/ 2741 h 7964"/>
                  <a:gd name="T40" fmla="*/ 5296 w 7964"/>
                  <a:gd name="T41" fmla="*/ 2870 h 7964"/>
                  <a:gd name="T42" fmla="*/ 5326 w 7964"/>
                  <a:gd name="T43" fmla="*/ 2989 h 7964"/>
                  <a:gd name="T44" fmla="*/ 5288 w 7964"/>
                  <a:gd name="T45" fmla="*/ 3123 h 7964"/>
                  <a:gd name="T46" fmla="*/ 4188 w 7964"/>
                  <a:gd name="T47" fmla="*/ 4861 h 7964"/>
                  <a:gd name="T48" fmla="*/ 3982 w 7964"/>
                  <a:gd name="T49" fmla="*/ 4975 h 7964"/>
                  <a:gd name="T50" fmla="*/ 3776 w 7964"/>
                  <a:gd name="T51" fmla="*/ 4861 h 7964"/>
                  <a:gd name="T52" fmla="*/ 2676 w 7964"/>
                  <a:gd name="T53" fmla="*/ 3123 h 7964"/>
                  <a:gd name="T54" fmla="*/ 2637 w 7964"/>
                  <a:gd name="T55" fmla="*/ 2989 h 7964"/>
                  <a:gd name="T56" fmla="*/ 2667 w 7964"/>
                  <a:gd name="T57" fmla="*/ 2870 h 7964"/>
                  <a:gd name="T58" fmla="*/ 5204 w 7964"/>
                  <a:gd name="T59" fmla="*/ 5223 h 7964"/>
                  <a:gd name="T60" fmla="*/ 2760 w 7964"/>
                  <a:gd name="T61" fmla="*/ 5223 h 7964"/>
                  <a:gd name="T62" fmla="*/ 2637 w 7964"/>
                  <a:gd name="T63" fmla="*/ 5100 h 7964"/>
                  <a:gd name="T64" fmla="*/ 2760 w 7964"/>
                  <a:gd name="T65" fmla="*/ 4977 h 7964"/>
                  <a:gd name="T66" fmla="*/ 5204 w 7964"/>
                  <a:gd name="T67" fmla="*/ 4977 h 7964"/>
                  <a:gd name="T68" fmla="*/ 5326 w 7964"/>
                  <a:gd name="T69" fmla="*/ 5100 h 7964"/>
                  <a:gd name="T70" fmla="*/ 5204 w 7964"/>
                  <a:gd name="T71" fmla="*/ 5223 h 7964"/>
                  <a:gd name="T72" fmla="*/ 5082 w 7964"/>
                  <a:gd name="T73" fmla="*/ 2989 h 7964"/>
                  <a:gd name="T74" fmla="*/ 2882 w 7964"/>
                  <a:gd name="T75" fmla="*/ 2989 h 7964"/>
                  <a:gd name="T76" fmla="*/ 3982 w 7964"/>
                  <a:gd name="T77" fmla="*/ 4727 h 7964"/>
                  <a:gd name="T78" fmla="*/ 5082 w 7964"/>
                  <a:gd name="T79" fmla="*/ 2989 h 7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64" h="7964">
                    <a:moveTo>
                      <a:pt x="7651" y="2432"/>
                    </a:moveTo>
                    <a:cubicBezTo>
                      <a:pt x="7451" y="1958"/>
                      <a:pt x="7164" y="1532"/>
                      <a:pt x="6798" y="1166"/>
                    </a:cubicBezTo>
                    <a:cubicBezTo>
                      <a:pt x="6432" y="800"/>
                      <a:pt x="6006" y="513"/>
                      <a:pt x="5532" y="313"/>
                    </a:cubicBezTo>
                    <a:cubicBezTo>
                      <a:pt x="5041" y="105"/>
                      <a:pt x="4520" y="0"/>
                      <a:pt x="3982" y="0"/>
                    </a:cubicBezTo>
                    <a:cubicBezTo>
                      <a:pt x="3444" y="0"/>
                      <a:pt x="2923" y="105"/>
                      <a:pt x="2432" y="313"/>
                    </a:cubicBezTo>
                    <a:cubicBezTo>
                      <a:pt x="1958" y="513"/>
                      <a:pt x="1532" y="800"/>
                      <a:pt x="1166" y="1166"/>
                    </a:cubicBezTo>
                    <a:cubicBezTo>
                      <a:pt x="800" y="1532"/>
                      <a:pt x="513" y="1958"/>
                      <a:pt x="313" y="2432"/>
                    </a:cubicBezTo>
                    <a:cubicBezTo>
                      <a:pt x="105" y="2923"/>
                      <a:pt x="0" y="3444"/>
                      <a:pt x="0" y="3982"/>
                    </a:cubicBezTo>
                    <a:cubicBezTo>
                      <a:pt x="0" y="4520"/>
                      <a:pt x="105" y="5041"/>
                      <a:pt x="313" y="5532"/>
                    </a:cubicBezTo>
                    <a:cubicBezTo>
                      <a:pt x="513" y="6006"/>
                      <a:pt x="800" y="6432"/>
                      <a:pt x="1166" y="6798"/>
                    </a:cubicBezTo>
                    <a:cubicBezTo>
                      <a:pt x="1532" y="7164"/>
                      <a:pt x="1958" y="7451"/>
                      <a:pt x="2432" y="7651"/>
                    </a:cubicBezTo>
                    <a:cubicBezTo>
                      <a:pt x="2923" y="7859"/>
                      <a:pt x="3444" y="7964"/>
                      <a:pt x="3982" y="7964"/>
                    </a:cubicBezTo>
                    <a:cubicBezTo>
                      <a:pt x="4520" y="7964"/>
                      <a:pt x="5041" y="7859"/>
                      <a:pt x="5532" y="7651"/>
                    </a:cubicBezTo>
                    <a:cubicBezTo>
                      <a:pt x="6006" y="7451"/>
                      <a:pt x="6432" y="7164"/>
                      <a:pt x="6798" y="6798"/>
                    </a:cubicBezTo>
                    <a:cubicBezTo>
                      <a:pt x="7164" y="6432"/>
                      <a:pt x="7451" y="6006"/>
                      <a:pt x="7651" y="5532"/>
                    </a:cubicBezTo>
                    <a:cubicBezTo>
                      <a:pt x="7859" y="5041"/>
                      <a:pt x="7964" y="4520"/>
                      <a:pt x="7964" y="3982"/>
                    </a:cubicBezTo>
                    <a:cubicBezTo>
                      <a:pt x="7964" y="3444"/>
                      <a:pt x="7859" y="2923"/>
                      <a:pt x="7651" y="2432"/>
                    </a:cubicBezTo>
                    <a:close/>
                    <a:moveTo>
                      <a:pt x="2667" y="2870"/>
                    </a:moveTo>
                    <a:cubicBezTo>
                      <a:pt x="2710" y="2791"/>
                      <a:pt x="2792" y="2741"/>
                      <a:pt x="2882" y="2741"/>
                    </a:cubicBezTo>
                    <a:lnTo>
                      <a:pt x="5082" y="2741"/>
                    </a:lnTo>
                    <a:cubicBezTo>
                      <a:pt x="5171" y="2741"/>
                      <a:pt x="5254" y="2791"/>
                      <a:pt x="5296" y="2870"/>
                    </a:cubicBezTo>
                    <a:cubicBezTo>
                      <a:pt x="5317" y="2907"/>
                      <a:pt x="5326" y="2948"/>
                      <a:pt x="5326" y="2989"/>
                    </a:cubicBezTo>
                    <a:cubicBezTo>
                      <a:pt x="5326" y="3036"/>
                      <a:pt x="5313" y="3083"/>
                      <a:pt x="5288" y="3123"/>
                    </a:cubicBezTo>
                    <a:lnTo>
                      <a:pt x="4188" y="4861"/>
                    </a:lnTo>
                    <a:cubicBezTo>
                      <a:pt x="4143" y="4932"/>
                      <a:pt x="4065" y="4975"/>
                      <a:pt x="3982" y="4975"/>
                    </a:cubicBezTo>
                    <a:cubicBezTo>
                      <a:pt x="3899" y="4975"/>
                      <a:pt x="3821" y="4932"/>
                      <a:pt x="3776" y="4861"/>
                    </a:cubicBezTo>
                    <a:lnTo>
                      <a:pt x="2676" y="3123"/>
                    </a:lnTo>
                    <a:cubicBezTo>
                      <a:pt x="2650" y="3083"/>
                      <a:pt x="2637" y="3036"/>
                      <a:pt x="2637" y="2989"/>
                    </a:cubicBezTo>
                    <a:cubicBezTo>
                      <a:pt x="2637" y="2948"/>
                      <a:pt x="2647" y="2907"/>
                      <a:pt x="2667" y="2870"/>
                    </a:cubicBezTo>
                    <a:close/>
                    <a:moveTo>
                      <a:pt x="5204" y="5223"/>
                    </a:moveTo>
                    <a:lnTo>
                      <a:pt x="2760" y="5223"/>
                    </a:lnTo>
                    <a:cubicBezTo>
                      <a:pt x="2692" y="5223"/>
                      <a:pt x="2637" y="5168"/>
                      <a:pt x="2637" y="5100"/>
                    </a:cubicBezTo>
                    <a:cubicBezTo>
                      <a:pt x="2638" y="5032"/>
                      <a:pt x="2692" y="4977"/>
                      <a:pt x="2760" y="4977"/>
                    </a:cubicBezTo>
                    <a:lnTo>
                      <a:pt x="5204" y="4977"/>
                    </a:lnTo>
                    <a:cubicBezTo>
                      <a:pt x="5271" y="4977"/>
                      <a:pt x="5326" y="5032"/>
                      <a:pt x="5326" y="5100"/>
                    </a:cubicBezTo>
                    <a:cubicBezTo>
                      <a:pt x="5326" y="5168"/>
                      <a:pt x="5271" y="5223"/>
                      <a:pt x="5204" y="5223"/>
                    </a:cubicBezTo>
                    <a:close/>
                    <a:moveTo>
                      <a:pt x="5082" y="2989"/>
                    </a:moveTo>
                    <a:lnTo>
                      <a:pt x="2882" y="2989"/>
                    </a:lnTo>
                    <a:lnTo>
                      <a:pt x="3982" y="4727"/>
                    </a:lnTo>
                    <a:lnTo>
                      <a:pt x="5082" y="2989"/>
                    </a:lnTo>
                    <a:close/>
                  </a:path>
                </a:pathLst>
              </a:custGeom>
              <a:solidFill>
                <a:schemeClr val="accent1"/>
              </a:solidFill>
              <a:ln>
                <a:noFill/>
              </a:ln>
            </p:spPr>
          </p:sp>
        </p:grpSp>
        <p:grpSp>
          <p:nvGrpSpPr>
            <p:cNvPr id="11" name="组合 10"/>
            <p:cNvGrpSpPr/>
            <p:nvPr/>
          </p:nvGrpSpPr>
          <p:grpSpPr>
            <a:xfrm>
              <a:off x="15900" y="7555"/>
              <a:ext cx="1380" cy="1140"/>
              <a:chOff x="12720" y="7485"/>
              <a:chExt cx="1380" cy="1140"/>
            </a:xfrm>
          </p:grpSpPr>
          <p:sp>
            <p:nvSpPr>
              <p:cNvPr id="15" name="六边形 14"/>
              <p:cNvSpPr/>
              <p:nvPr/>
            </p:nvSpPr>
            <p:spPr>
              <a:xfrm>
                <a:off x="12720" y="7485"/>
                <a:ext cx="1380" cy="1140"/>
              </a:xfrm>
              <a:prstGeom prst="hexagon">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iconfont-1191-801512"/>
              <p:cNvSpPr>
                <a:spLocks noChangeAspect="1"/>
              </p:cNvSpPr>
              <p:nvPr/>
            </p:nvSpPr>
            <p:spPr bwMode="auto">
              <a:xfrm>
                <a:off x="13223" y="7815"/>
                <a:ext cx="373" cy="480"/>
              </a:xfrm>
              <a:custGeom>
                <a:avLst/>
                <a:gdLst>
                  <a:gd name="T0" fmla="*/ 5989 w 6182"/>
                  <a:gd name="T1" fmla="*/ 3179 h 7948"/>
                  <a:gd name="T2" fmla="*/ 5023 w 6182"/>
                  <a:gd name="T3" fmla="*/ 3179 h 7948"/>
                  <a:gd name="T4" fmla="*/ 5023 w 6182"/>
                  <a:gd name="T5" fmla="*/ 1987 h 7948"/>
                  <a:gd name="T6" fmla="*/ 3091 w 6182"/>
                  <a:gd name="T7" fmla="*/ 0 h 7948"/>
                  <a:gd name="T8" fmla="*/ 1159 w 6182"/>
                  <a:gd name="T9" fmla="*/ 1987 h 7948"/>
                  <a:gd name="T10" fmla="*/ 1159 w 6182"/>
                  <a:gd name="T11" fmla="*/ 3179 h 7948"/>
                  <a:gd name="T12" fmla="*/ 193 w 6182"/>
                  <a:gd name="T13" fmla="*/ 3179 h 7948"/>
                  <a:gd name="T14" fmla="*/ 0 w 6182"/>
                  <a:gd name="T15" fmla="*/ 3378 h 7948"/>
                  <a:gd name="T16" fmla="*/ 0 w 6182"/>
                  <a:gd name="T17" fmla="*/ 4769 h 7948"/>
                  <a:gd name="T18" fmla="*/ 3091 w 6182"/>
                  <a:gd name="T19" fmla="*/ 7948 h 7948"/>
                  <a:gd name="T20" fmla="*/ 6182 w 6182"/>
                  <a:gd name="T21" fmla="*/ 4769 h 7948"/>
                  <a:gd name="T22" fmla="*/ 6182 w 6182"/>
                  <a:gd name="T23" fmla="*/ 3378 h 7948"/>
                  <a:gd name="T24" fmla="*/ 5989 w 6182"/>
                  <a:gd name="T25" fmla="*/ 3179 h 7948"/>
                  <a:gd name="T26" fmla="*/ 3091 w 6182"/>
                  <a:gd name="T27" fmla="*/ 5762 h 7948"/>
                  <a:gd name="T28" fmla="*/ 2511 w 6182"/>
                  <a:gd name="T29" fmla="*/ 5166 h 7948"/>
                  <a:gd name="T30" fmla="*/ 3091 w 6182"/>
                  <a:gd name="T31" fmla="*/ 4570 h 7948"/>
                  <a:gd name="T32" fmla="*/ 3671 w 6182"/>
                  <a:gd name="T33" fmla="*/ 5166 h 7948"/>
                  <a:gd name="T34" fmla="*/ 3091 w 6182"/>
                  <a:gd name="T35" fmla="*/ 5762 h 7948"/>
                  <a:gd name="T36" fmla="*/ 1932 w 6182"/>
                  <a:gd name="T37" fmla="*/ 3179 h 7948"/>
                  <a:gd name="T38" fmla="*/ 1932 w 6182"/>
                  <a:gd name="T39" fmla="*/ 1987 h 7948"/>
                  <a:gd name="T40" fmla="*/ 3091 w 6182"/>
                  <a:gd name="T41" fmla="*/ 794 h 7948"/>
                  <a:gd name="T42" fmla="*/ 4250 w 6182"/>
                  <a:gd name="T43" fmla="*/ 1987 h 7948"/>
                  <a:gd name="T44" fmla="*/ 4250 w 6182"/>
                  <a:gd name="T45" fmla="*/ 3179 h 7948"/>
                  <a:gd name="T46" fmla="*/ 1932 w 6182"/>
                  <a:gd name="T47" fmla="*/ 3179 h 7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82" h="7948">
                    <a:moveTo>
                      <a:pt x="5989" y="3179"/>
                    </a:moveTo>
                    <a:lnTo>
                      <a:pt x="5023" y="3179"/>
                    </a:lnTo>
                    <a:lnTo>
                      <a:pt x="5023" y="1987"/>
                    </a:lnTo>
                    <a:cubicBezTo>
                      <a:pt x="5023" y="891"/>
                      <a:pt x="4156" y="0"/>
                      <a:pt x="3091" y="0"/>
                    </a:cubicBezTo>
                    <a:cubicBezTo>
                      <a:pt x="2026" y="0"/>
                      <a:pt x="1159" y="891"/>
                      <a:pt x="1159" y="1987"/>
                    </a:cubicBezTo>
                    <a:lnTo>
                      <a:pt x="1159" y="3179"/>
                    </a:lnTo>
                    <a:lnTo>
                      <a:pt x="193" y="3179"/>
                    </a:lnTo>
                    <a:cubicBezTo>
                      <a:pt x="87" y="3179"/>
                      <a:pt x="0" y="3269"/>
                      <a:pt x="0" y="3378"/>
                    </a:cubicBezTo>
                    <a:lnTo>
                      <a:pt x="0" y="4769"/>
                    </a:lnTo>
                    <a:cubicBezTo>
                      <a:pt x="0" y="6525"/>
                      <a:pt x="1384" y="7948"/>
                      <a:pt x="3091" y="7948"/>
                    </a:cubicBezTo>
                    <a:cubicBezTo>
                      <a:pt x="4798" y="7948"/>
                      <a:pt x="6182" y="6525"/>
                      <a:pt x="6182" y="4769"/>
                    </a:cubicBezTo>
                    <a:lnTo>
                      <a:pt x="6182" y="3378"/>
                    </a:lnTo>
                    <a:cubicBezTo>
                      <a:pt x="6182" y="3269"/>
                      <a:pt x="6095" y="3179"/>
                      <a:pt x="5989" y="3179"/>
                    </a:cubicBezTo>
                    <a:close/>
                    <a:moveTo>
                      <a:pt x="3091" y="5762"/>
                    </a:moveTo>
                    <a:cubicBezTo>
                      <a:pt x="2771" y="5762"/>
                      <a:pt x="2511" y="5496"/>
                      <a:pt x="2511" y="5166"/>
                    </a:cubicBezTo>
                    <a:cubicBezTo>
                      <a:pt x="2511" y="4837"/>
                      <a:pt x="2771" y="4570"/>
                      <a:pt x="3091" y="4570"/>
                    </a:cubicBezTo>
                    <a:cubicBezTo>
                      <a:pt x="3411" y="4570"/>
                      <a:pt x="3671" y="4837"/>
                      <a:pt x="3671" y="5166"/>
                    </a:cubicBezTo>
                    <a:cubicBezTo>
                      <a:pt x="3671" y="5496"/>
                      <a:pt x="3411" y="5762"/>
                      <a:pt x="3091" y="5762"/>
                    </a:cubicBezTo>
                    <a:close/>
                    <a:moveTo>
                      <a:pt x="1932" y="3179"/>
                    </a:moveTo>
                    <a:lnTo>
                      <a:pt x="1932" y="1987"/>
                    </a:lnTo>
                    <a:cubicBezTo>
                      <a:pt x="1932" y="1329"/>
                      <a:pt x="2452" y="794"/>
                      <a:pt x="3091" y="794"/>
                    </a:cubicBezTo>
                    <a:cubicBezTo>
                      <a:pt x="3730" y="794"/>
                      <a:pt x="4250" y="1329"/>
                      <a:pt x="4250" y="1987"/>
                    </a:cubicBezTo>
                    <a:lnTo>
                      <a:pt x="4250" y="3179"/>
                    </a:lnTo>
                    <a:lnTo>
                      <a:pt x="1932" y="3179"/>
                    </a:lnTo>
                    <a:close/>
                  </a:path>
                </a:pathLst>
              </a:custGeom>
              <a:solidFill>
                <a:schemeClr val="bg1"/>
              </a:solidFill>
              <a:ln>
                <a:noFill/>
              </a:ln>
            </p:spPr>
          </p:sp>
        </p:grpSp>
        <p:grpSp>
          <p:nvGrpSpPr>
            <p:cNvPr id="12" name="组合 11"/>
            <p:cNvGrpSpPr/>
            <p:nvPr/>
          </p:nvGrpSpPr>
          <p:grpSpPr>
            <a:xfrm>
              <a:off x="17490" y="7555"/>
              <a:ext cx="1380" cy="1140"/>
              <a:chOff x="12720" y="7485"/>
              <a:chExt cx="1380" cy="1140"/>
            </a:xfrm>
          </p:grpSpPr>
          <p:sp>
            <p:nvSpPr>
              <p:cNvPr id="13" name="六边形 12"/>
              <p:cNvSpPr/>
              <p:nvPr/>
            </p:nvSpPr>
            <p:spPr>
              <a:xfrm>
                <a:off x="12720" y="7485"/>
                <a:ext cx="1380" cy="1140"/>
              </a:xfrm>
              <a:prstGeom prst="hexagon">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iconfont-1191-801512"/>
              <p:cNvSpPr>
                <a:spLocks noChangeAspect="1"/>
              </p:cNvSpPr>
              <p:nvPr/>
            </p:nvSpPr>
            <p:spPr bwMode="auto">
              <a:xfrm>
                <a:off x="13170" y="7815"/>
                <a:ext cx="480" cy="480"/>
              </a:xfrm>
              <a:custGeom>
                <a:avLst/>
                <a:gdLst>
                  <a:gd name="T0" fmla="*/ 6981 w 7778"/>
                  <a:gd name="T1" fmla="*/ 0 h 7778"/>
                  <a:gd name="T2" fmla="*/ 797 w 7778"/>
                  <a:gd name="T3" fmla="*/ 0 h 7778"/>
                  <a:gd name="T4" fmla="*/ 0 w 7778"/>
                  <a:gd name="T5" fmla="*/ 796 h 7778"/>
                  <a:gd name="T6" fmla="*/ 0 w 7778"/>
                  <a:gd name="T7" fmla="*/ 6982 h 7778"/>
                  <a:gd name="T8" fmla="*/ 797 w 7778"/>
                  <a:gd name="T9" fmla="*/ 7778 h 7778"/>
                  <a:gd name="T10" fmla="*/ 6981 w 7778"/>
                  <a:gd name="T11" fmla="*/ 7778 h 7778"/>
                  <a:gd name="T12" fmla="*/ 7778 w 7778"/>
                  <a:gd name="T13" fmla="*/ 6982 h 7778"/>
                  <a:gd name="T14" fmla="*/ 7778 w 7778"/>
                  <a:gd name="T15" fmla="*/ 796 h 7778"/>
                  <a:gd name="T16" fmla="*/ 6981 w 7778"/>
                  <a:gd name="T17" fmla="*/ 0 h 7778"/>
                  <a:gd name="T18" fmla="*/ 6981 w 7778"/>
                  <a:gd name="T19" fmla="*/ 0 h 7778"/>
                  <a:gd name="T20" fmla="*/ 6277 w 7778"/>
                  <a:gd name="T21" fmla="*/ 2210 h 7778"/>
                  <a:gd name="T22" fmla="*/ 6260 w 7778"/>
                  <a:gd name="T23" fmla="*/ 2219 h 7778"/>
                  <a:gd name="T24" fmla="*/ 6258 w 7778"/>
                  <a:gd name="T25" fmla="*/ 2237 h 7778"/>
                  <a:gd name="T26" fmla="*/ 3889 w 7778"/>
                  <a:gd name="T27" fmla="*/ 4290 h 7778"/>
                  <a:gd name="T28" fmla="*/ 1520 w 7778"/>
                  <a:gd name="T29" fmla="*/ 2237 h 7778"/>
                  <a:gd name="T30" fmla="*/ 1517 w 7778"/>
                  <a:gd name="T31" fmla="*/ 2219 h 7778"/>
                  <a:gd name="T32" fmla="*/ 1500 w 7778"/>
                  <a:gd name="T33" fmla="*/ 2210 h 7778"/>
                  <a:gd name="T34" fmla="*/ 1313 w 7778"/>
                  <a:gd name="T35" fmla="*/ 1893 h 7778"/>
                  <a:gd name="T36" fmla="*/ 1685 w 7778"/>
                  <a:gd name="T37" fmla="*/ 1521 h 7778"/>
                  <a:gd name="T38" fmla="*/ 2057 w 7778"/>
                  <a:gd name="T39" fmla="*/ 1893 h 7778"/>
                  <a:gd name="T40" fmla="*/ 1919 w 7778"/>
                  <a:gd name="T41" fmla="*/ 2176 h 7778"/>
                  <a:gd name="T42" fmla="*/ 1901 w 7778"/>
                  <a:gd name="T43" fmla="*/ 2190 h 7778"/>
                  <a:gd name="T44" fmla="*/ 1905 w 7778"/>
                  <a:gd name="T45" fmla="*/ 2212 h 7778"/>
                  <a:gd name="T46" fmla="*/ 3889 w 7778"/>
                  <a:gd name="T47" fmla="*/ 3905 h 7778"/>
                  <a:gd name="T48" fmla="*/ 5872 w 7778"/>
                  <a:gd name="T49" fmla="*/ 2212 h 7778"/>
                  <a:gd name="T50" fmla="*/ 5876 w 7778"/>
                  <a:gd name="T51" fmla="*/ 2190 h 7778"/>
                  <a:gd name="T52" fmla="*/ 5859 w 7778"/>
                  <a:gd name="T53" fmla="*/ 2177 h 7778"/>
                  <a:gd name="T54" fmla="*/ 5721 w 7778"/>
                  <a:gd name="T55" fmla="*/ 1893 h 7778"/>
                  <a:gd name="T56" fmla="*/ 6093 w 7778"/>
                  <a:gd name="T57" fmla="*/ 1521 h 7778"/>
                  <a:gd name="T58" fmla="*/ 6093 w 7778"/>
                  <a:gd name="T59" fmla="*/ 1521 h 7778"/>
                  <a:gd name="T60" fmla="*/ 6093 w 7778"/>
                  <a:gd name="T61" fmla="*/ 1521 h 7778"/>
                  <a:gd name="T62" fmla="*/ 6093 w 7778"/>
                  <a:gd name="T63" fmla="*/ 1521 h 7778"/>
                  <a:gd name="T64" fmla="*/ 6465 w 7778"/>
                  <a:gd name="T65" fmla="*/ 1893 h 7778"/>
                  <a:gd name="T66" fmla="*/ 6277 w 7778"/>
                  <a:gd name="T67" fmla="*/ 2210 h 7778"/>
                  <a:gd name="T68" fmla="*/ 6277 w 7778"/>
                  <a:gd name="T69" fmla="*/ 2210 h 7778"/>
                  <a:gd name="T70" fmla="*/ 6277 w 7778"/>
                  <a:gd name="T71" fmla="*/ 2210 h 7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78" h="7778">
                    <a:moveTo>
                      <a:pt x="6981" y="0"/>
                    </a:moveTo>
                    <a:lnTo>
                      <a:pt x="797" y="0"/>
                    </a:lnTo>
                    <a:cubicBezTo>
                      <a:pt x="357" y="0"/>
                      <a:pt x="0" y="357"/>
                      <a:pt x="0" y="796"/>
                    </a:cubicBezTo>
                    <a:lnTo>
                      <a:pt x="0" y="6982"/>
                    </a:lnTo>
                    <a:cubicBezTo>
                      <a:pt x="0" y="7421"/>
                      <a:pt x="357" y="7778"/>
                      <a:pt x="797" y="7778"/>
                    </a:cubicBezTo>
                    <a:lnTo>
                      <a:pt x="6981" y="7778"/>
                    </a:lnTo>
                    <a:cubicBezTo>
                      <a:pt x="7421" y="7778"/>
                      <a:pt x="7778" y="7421"/>
                      <a:pt x="7778" y="6982"/>
                    </a:cubicBezTo>
                    <a:lnTo>
                      <a:pt x="7778" y="796"/>
                    </a:lnTo>
                    <a:cubicBezTo>
                      <a:pt x="7777" y="356"/>
                      <a:pt x="7420" y="0"/>
                      <a:pt x="6981" y="0"/>
                    </a:cubicBezTo>
                    <a:lnTo>
                      <a:pt x="6981" y="0"/>
                    </a:lnTo>
                    <a:close/>
                    <a:moveTo>
                      <a:pt x="6277" y="2210"/>
                    </a:moveTo>
                    <a:lnTo>
                      <a:pt x="6260" y="2219"/>
                    </a:lnTo>
                    <a:lnTo>
                      <a:pt x="6258" y="2237"/>
                    </a:lnTo>
                    <a:cubicBezTo>
                      <a:pt x="6088" y="3407"/>
                      <a:pt x="5070" y="4290"/>
                      <a:pt x="3889" y="4290"/>
                    </a:cubicBezTo>
                    <a:cubicBezTo>
                      <a:pt x="2708" y="4290"/>
                      <a:pt x="1689" y="3407"/>
                      <a:pt x="1520" y="2237"/>
                    </a:cubicBezTo>
                    <a:lnTo>
                      <a:pt x="1517" y="2219"/>
                    </a:lnTo>
                    <a:lnTo>
                      <a:pt x="1500" y="2210"/>
                    </a:lnTo>
                    <a:cubicBezTo>
                      <a:pt x="1383" y="2140"/>
                      <a:pt x="1313" y="2022"/>
                      <a:pt x="1313" y="1893"/>
                    </a:cubicBezTo>
                    <a:cubicBezTo>
                      <a:pt x="1313" y="1688"/>
                      <a:pt x="1480" y="1521"/>
                      <a:pt x="1685" y="1521"/>
                    </a:cubicBezTo>
                    <a:cubicBezTo>
                      <a:pt x="1890" y="1521"/>
                      <a:pt x="2057" y="1688"/>
                      <a:pt x="2057" y="1893"/>
                    </a:cubicBezTo>
                    <a:cubicBezTo>
                      <a:pt x="2057" y="2001"/>
                      <a:pt x="2008" y="2102"/>
                      <a:pt x="1919" y="2176"/>
                    </a:cubicBezTo>
                    <a:lnTo>
                      <a:pt x="1901" y="2190"/>
                    </a:lnTo>
                    <a:lnTo>
                      <a:pt x="1905" y="2212"/>
                    </a:lnTo>
                    <a:cubicBezTo>
                      <a:pt x="2062" y="3193"/>
                      <a:pt x="2896" y="3905"/>
                      <a:pt x="3889" y="3905"/>
                    </a:cubicBezTo>
                    <a:cubicBezTo>
                      <a:pt x="4882" y="3905"/>
                      <a:pt x="5716" y="3192"/>
                      <a:pt x="5872" y="2212"/>
                    </a:cubicBezTo>
                    <a:lnTo>
                      <a:pt x="5876" y="2190"/>
                    </a:lnTo>
                    <a:lnTo>
                      <a:pt x="5859" y="2177"/>
                    </a:lnTo>
                    <a:cubicBezTo>
                      <a:pt x="5769" y="2102"/>
                      <a:pt x="5721" y="2002"/>
                      <a:pt x="5721" y="1893"/>
                    </a:cubicBezTo>
                    <a:cubicBezTo>
                      <a:pt x="5721" y="1688"/>
                      <a:pt x="5888" y="1521"/>
                      <a:pt x="6093" y="1521"/>
                    </a:cubicBezTo>
                    <a:lnTo>
                      <a:pt x="6093" y="1521"/>
                    </a:lnTo>
                    <a:lnTo>
                      <a:pt x="6093" y="1521"/>
                    </a:lnTo>
                    <a:lnTo>
                      <a:pt x="6093" y="1521"/>
                    </a:lnTo>
                    <a:cubicBezTo>
                      <a:pt x="6299" y="1521"/>
                      <a:pt x="6465" y="1688"/>
                      <a:pt x="6465" y="1893"/>
                    </a:cubicBezTo>
                    <a:cubicBezTo>
                      <a:pt x="6465" y="2022"/>
                      <a:pt x="6395" y="2140"/>
                      <a:pt x="6277" y="2210"/>
                    </a:cubicBezTo>
                    <a:lnTo>
                      <a:pt x="6277" y="2210"/>
                    </a:lnTo>
                    <a:close/>
                    <a:moveTo>
                      <a:pt x="6277" y="2210"/>
                    </a:moveTo>
                    <a:close/>
                  </a:path>
                </a:pathLst>
              </a:custGeom>
              <a:solidFill>
                <a:schemeClr val="accent1"/>
              </a:solidFill>
              <a:ln>
                <a:noFill/>
              </a:ln>
            </p:spPr>
          </p:sp>
        </p:grpSp>
      </p:grpSp>
      <p:sp>
        <p:nvSpPr>
          <p:cNvPr id="21" name="矩形 20"/>
          <p:cNvSpPr/>
          <p:nvPr userDrawn="1"/>
        </p:nvSpPr>
        <p:spPr>
          <a:xfrm>
            <a:off x="8895080" y="1433830"/>
            <a:ext cx="232410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2" name="矩形 21"/>
          <p:cNvSpPr/>
          <p:nvPr userDrawn="1"/>
        </p:nvSpPr>
        <p:spPr>
          <a:xfrm>
            <a:off x="2176780" y="4659630"/>
            <a:ext cx="232410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pic>
        <p:nvPicPr>
          <p:cNvPr id="24" name="图片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8654" y="434061"/>
            <a:ext cx="4832419" cy="1133119"/>
          </a:xfrm>
          <a:prstGeom prst="rect">
            <a:avLst/>
          </a:prstGeom>
        </p:spPr>
      </p:pic>
    </p:spTree>
  </p:cSld>
  <p:clrMapOvr>
    <a:masterClrMapping/>
  </p:clrMapOvr>
  <p:timing>
    <p:tnLst>
      <p:par>
        <p:cTn id="1" dur="indefinite" restart="never" nodeType="tmRoot"/>
      </p:par>
    </p:tnLst>
    <p:bldLst>
      <p:bldP spid="21" grpId="0" animBg="1"/>
      <p:bldP spid="2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53A65312-A0D1-45BD-ADE3-C4EE2934BDE0}" type="datetimeFigureOut">
              <a:rPr lang="zh-CN" altLang="en-US" smtClean="0"/>
              <a:t>2022/8/19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F0A77A03-BE56-4DBB-B20A-7CF006FC853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 Type="http://schemas.openxmlformats.org/officeDocument/2006/relationships/tags" Target="../tags/tag19.xml"/><Relationship Id="rId21" Type="http://schemas.openxmlformats.org/officeDocument/2006/relationships/tags" Target="../tags/tag37.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4.xml"/><Relationship Id="rId5" Type="http://schemas.openxmlformats.org/officeDocument/2006/relationships/tags" Target="../tags/tag47.xml"/><Relationship Id="rId4" Type="http://schemas.openxmlformats.org/officeDocument/2006/relationships/tags" Target="../tags/tag46.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4.xml"/><Relationship Id="rId5" Type="http://schemas.openxmlformats.org/officeDocument/2006/relationships/tags" Target="../tags/tag52.xml"/><Relationship Id="rId4" Type="http://schemas.openxmlformats.org/officeDocument/2006/relationships/tags" Target="../tags/tag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6"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033839" y="2519215"/>
            <a:ext cx="7023100" cy="1015663"/>
          </a:xfrm>
          <a:prstGeom prst="rect">
            <a:avLst/>
          </a:prstGeom>
          <a:noFill/>
        </p:spPr>
        <p:txBody>
          <a:bodyPr wrap="square" rtlCol="0">
            <a:noAutofit/>
          </a:bodyPr>
          <a:lstStyle/>
          <a:p>
            <a:r>
              <a:rPr lang="zh-CN" altLang="en-US" sz="6000" dirty="0" smtClean="0">
                <a:solidFill>
                  <a:schemeClr val="accent1"/>
                </a:solidFill>
                <a:latin typeface="微软雅黑" panose="020B0503020204020204" pitchFamily="34" charset="-122"/>
                <a:ea typeface="微软雅黑" panose="020B0503020204020204" pitchFamily="34" charset="-122"/>
              </a:rPr>
              <a:t>企业校园招聘模板</a:t>
            </a:r>
            <a:endParaRPr lang="zh-CN" altLang="en-US" sz="6000" dirty="0">
              <a:solidFill>
                <a:schemeClr val="accent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033839" y="2109005"/>
            <a:ext cx="7960360" cy="369332"/>
          </a:xfrm>
          <a:prstGeom prst="rect">
            <a:avLst/>
          </a:prstGeom>
          <a:noFill/>
        </p:spPr>
        <p:txBody>
          <a:bodyPr wrap="square" rtlCol="0">
            <a:noAutofit/>
          </a:bodyPr>
          <a:lstStyle/>
          <a:p>
            <a:r>
              <a:rPr lang="en-US" altLang="zh-CN" dirty="0" smtClean="0">
                <a:solidFill>
                  <a:schemeClr val="accent1"/>
                </a:solidFill>
                <a:latin typeface="微软雅黑" panose="020B0503020204020204" pitchFamily="34" charset="-122"/>
                <a:ea typeface="微软雅黑" panose="020B0503020204020204" pitchFamily="34" charset="-122"/>
              </a:rPr>
              <a:t>Blue Business Style Campus Recruitment Template</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033839" y="3601553"/>
            <a:ext cx="8952865" cy="613694"/>
          </a:xfrm>
          <a:prstGeom prst="rect">
            <a:avLst/>
          </a:prstGeom>
          <a:noFill/>
        </p:spPr>
        <p:txBody>
          <a:bodyPr wrap="square" rtlCol="0">
            <a:noAutofit/>
          </a:bodyPr>
          <a:lstStyle/>
          <a:p>
            <a:pPr>
              <a:lnSpc>
                <a:spcPct val="150000"/>
              </a:lnSpc>
            </a:pPr>
            <a:r>
              <a:rPr lang="zh-CN" altLang="en-US" sz="1200" dirty="0">
                <a:solidFill>
                  <a:schemeClr val="accent1"/>
                </a:solidFill>
                <a:latin typeface="微软雅黑" panose="020B0503020204020204" pitchFamily="34" charset="-122"/>
                <a:ea typeface="微软雅黑" panose="020B0503020204020204" pitchFamily="34" charset="-122"/>
              </a:rPr>
              <a:t>在这里输入你需要的文本内容</a:t>
            </a:r>
            <a:r>
              <a:rPr lang="zh-CN" altLang="en-US" sz="1200" dirty="0">
                <a:solidFill>
                  <a:schemeClr val="accent1"/>
                </a:solidFill>
                <a:latin typeface="微软雅黑" panose="020B0503020204020204" pitchFamily="34" charset="-122"/>
                <a:ea typeface="微软雅黑" panose="020B0503020204020204" pitchFamily="34" charset="-122"/>
                <a:sym typeface="+mn-ea"/>
              </a:rPr>
              <a:t>在这里输入你需要的文本内容在这里输入你需要的文本内容在这里输入你需要的文本内容在这里输入你需要的文本内容在这里输入你需要的文本内容在这里输入你需要的文本内容</a:t>
            </a:r>
            <a:r>
              <a:rPr lang="zh-CN" altLang="en-US" sz="1200" dirty="0" smtClean="0">
                <a:solidFill>
                  <a:schemeClr val="accent1"/>
                </a:solidFill>
                <a:latin typeface="微软雅黑" panose="020B0503020204020204" pitchFamily="34" charset="-122"/>
                <a:ea typeface="微软雅黑" panose="020B0503020204020204" pitchFamily="34" charset="-122"/>
                <a:sym typeface="+mn-ea"/>
              </a:rPr>
              <a:t>在</a:t>
            </a:r>
            <a:endParaRPr lang="zh-CN" altLang="en-US" sz="1200" dirty="0">
              <a:solidFill>
                <a:schemeClr val="accent1"/>
              </a:solidFill>
              <a:latin typeface="微软雅黑" panose="020B0503020204020204" pitchFamily="34" charset="-122"/>
              <a:ea typeface="微软雅黑" panose="020B0503020204020204" pitchFamily="34" charset="-122"/>
              <a:sym typeface="+mn-ea"/>
            </a:endParaRPr>
          </a:p>
        </p:txBody>
      </p:sp>
      <p:sp>
        <p:nvSpPr>
          <p:cNvPr id="32" name="文本框 31"/>
          <p:cNvSpPr txBox="1"/>
          <p:nvPr/>
        </p:nvSpPr>
        <p:spPr>
          <a:xfrm>
            <a:off x="2175444" y="5116393"/>
            <a:ext cx="1888402" cy="307777"/>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charset="-122"/>
                <a:ea typeface="思源黑体 CN Normal" panose="020B0400000000000000" charset="-122"/>
              </a:defRPr>
            </a:lvl1pPr>
          </a:lstStyle>
          <a:p>
            <a:r>
              <a:rPr lang="zh-CN" altLang="en-US" sz="1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汇报人：</a:t>
            </a:r>
            <a:r>
              <a:rPr lang="en-US" altLang="zh-CN" sz="1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OfficePLUS</a:t>
            </a:r>
            <a:endParaRPr lang="zh-CN" altLang="en-US" sz="1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bldLst>
      <p:bldP spid="8" grpId="1"/>
      <p:bldP spid="9" grpId="1"/>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招聘对象及岗位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2704699" y="3263599"/>
            <a:ext cx="6782602" cy="3010502"/>
            <a:chOff x="1932830" y="2921000"/>
            <a:chExt cx="8326340" cy="3695700"/>
          </a:xfrm>
        </p:grpSpPr>
        <p:sp>
          <p:nvSpPr>
            <p:cNvPr id="17" name="任意多边形: 形状 5"/>
            <p:cNvSpPr/>
            <p:nvPr>
              <p:custDataLst>
                <p:tags r:id="rId1"/>
              </p:custDataLst>
            </p:nvPr>
          </p:nvSpPr>
          <p:spPr>
            <a:xfrm>
              <a:off x="1932830" y="6499254"/>
              <a:ext cx="1665886" cy="117446"/>
            </a:xfrm>
            <a:custGeom>
              <a:avLst/>
              <a:gdLst>
                <a:gd name="connsiteX0" fmla="*/ 1578983 w 1578982"/>
                <a:gd name="connsiteY0" fmla="*/ 0 h 111319"/>
                <a:gd name="connsiteX1" fmla="*/ 55660 w 1578982"/>
                <a:gd name="connsiteY1" fmla="*/ 0 h 111319"/>
                <a:gd name="connsiteX2" fmla="*/ 0 w 1578982"/>
                <a:gd name="connsiteY2" fmla="*/ 55660 h 111319"/>
                <a:gd name="connsiteX3" fmla="*/ 0 w 1578982"/>
                <a:gd name="connsiteY3" fmla="*/ 55660 h 111319"/>
                <a:gd name="connsiteX4" fmla="*/ 55660 w 1578982"/>
                <a:gd name="connsiteY4" fmla="*/ 111320 h 111319"/>
                <a:gd name="connsiteX5" fmla="*/ 1578983 w 1578982"/>
                <a:gd name="connsiteY5" fmla="*/ 111320 h 111319"/>
                <a:gd name="connsiteX6" fmla="*/ 1578983 w 1578982"/>
                <a:gd name="connsiteY6" fmla="*/ 0 h 11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982" h="111319">
                  <a:moveTo>
                    <a:pt x="1578983" y="0"/>
                  </a:moveTo>
                  <a:lnTo>
                    <a:pt x="55660" y="0"/>
                  </a:lnTo>
                  <a:cubicBezTo>
                    <a:pt x="24901" y="0"/>
                    <a:pt x="0" y="24901"/>
                    <a:pt x="0" y="55660"/>
                  </a:cubicBezTo>
                  <a:lnTo>
                    <a:pt x="0" y="55660"/>
                  </a:lnTo>
                  <a:cubicBezTo>
                    <a:pt x="0" y="86420"/>
                    <a:pt x="24901" y="111320"/>
                    <a:pt x="55660" y="111320"/>
                  </a:cubicBezTo>
                  <a:lnTo>
                    <a:pt x="1578983" y="111320"/>
                  </a:lnTo>
                  <a:lnTo>
                    <a:pt x="1578983" y="0"/>
                  </a:lnTo>
                  <a:close/>
                </a:path>
              </a:pathLst>
            </a:custGeom>
            <a:solidFill>
              <a:schemeClr val="accent1"/>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9" name="任意多边形: 形状 6"/>
            <p:cNvSpPr/>
            <p:nvPr>
              <p:custDataLst>
                <p:tags r:id="rId2"/>
              </p:custDataLst>
            </p:nvPr>
          </p:nvSpPr>
          <p:spPr>
            <a:xfrm>
              <a:off x="3598716" y="6499255"/>
              <a:ext cx="1664340" cy="115901"/>
            </a:xfrm>
            <a:custGeom>
              <a:avLst/>
              <a:gdLst>
                <a:gd name="connsiteX0" fmla="*/ 0 w 1577517"/>
                <a:gd name="connsiteY0" fmla="*/ 0 h 109855"/>
                <a:gd name="connsiteX1" fmla="*/ 1577518 w 1577517"/>
                <a:gd name="connsiteY1" fmla="*/ 0 h 109855"/>
                <a:gd name="connsiteX2" fmla="*/ 1577518 w 1577517"/>
                <a:gd name="connsiteY2" fmla="*/ 109855 h 109855"/>
                <a:gd name="connsiteX3" fmla="*/ 0 w 1577517"/>
                <a:gd name="connsiteY3" fmla="*/ 109855 h 109855"/>
              </a:gdLst>
              <a:ahLst/>
              <a:cxnLst>
                <a:cxn ang="0">
                  <a:pos x="connsiteX0" y="connsiteY0"/>
                </a:cxn>
                <a:cxn ang="0">
                  <a:pos x="connsiteX1" y="connsiteY1"/>
                </a:cxn>
                <a:cxn ang="0">
                  <a:pos x="connsiteX2" y="connsiteY2"/>
                </a:cxn>
                <a:cxn ang="0">
                  <a:pos x="connsiteX3" y="connsiteY3"/>
                </a:cxn>
              </a:cxnLst>
              <a:rect l="l" t="t" r="r" b="b"/>
              <a:pathLst>
                <a:path w="1577517" h="109855">
                  <a:moveTo>
                    <a:pt x="0" y="0"/>
                  </a:moveTo>
                  <a:lnTo>
                    <a:pt x="1577518" y="0"/>
                  </a:lnTo>
                  <a:lnTo>
                    <a:pt x="1577518" y="109855"/>
                  </a:lnTo>
                  <a:lnTo>
                    <a:pt x="0" y="109855"/>
                  </a:lnTo>
                  <a:close/>
                </a:path>
              </a:pathLst>
            </a:custGeom>
            <a:solidFill>
              <a:schemeClr val="accent2"/>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1" name="任意多边形: 形状 7"/>
            <p:cNvSpPr/>
            <p:nvPr>
              <p:custDataLst>
                <p:tags r:id="rId3"/>
              </p:custDataLst>
            </p:nvPr>
          </p:nvSpPr>
          <p:spPr>
            <a:xfrm>
              <a:off x="5263057" y="6499255"/>
              <a:ext cx="1664340" cy="115901"/>
            </a:xfrm>
            <a:custGeom>
              <a:avLst/>
              <a:gdLst>
                <a:gd name="connsiteX0" fmla="*/ 0 w 1577517"/>
                <a:gd name="connsiteY0" fmla="*/ 0 h 109855"/>
                <a:gd name="connsiteX1" fmla="*/ 1577518 w 1577517"/>
                <a:gd name="connsiteY1" fmla="*/ 0 h 109855"/>
                <a:gd name="connsiteX2" fmla="*/ 1577518 w 1577517"/>
                <a:gd name="connsiteY2" fmla="*/ 109855 h 109855"/>
                <a:gd name="connsiteX3" fmla="*/ 0 w 1577517"/>
                <a:gd name="connsiteY3" fmla="*/ 109855 h 109855"/>
              </a:gdLst>
              <a:ahLst/>
              <a:cxnLst>
                <a:cxn ang="0">
                  <a:pos x="connsiteX0" y="connsiteY0"/>
                </a:cxn>
                <a:cxn ang="0">
                  <a:pos x="connsiteX1" y="connsiteY1"/>
                </a:cxn>
                <a:cxn ang="0">
                  <a:pos x="connsiteX2" y="connsiteY2"/>
                </a:cxn>
                <a:cxn ang="0">
                  <a:pos x="connsiteX3" y="connsiteY3"/>
                </a:cxn>
              </a:cxnLst>
              <a:rect l="l" t="t" r="r" b="b"/>
              <a:pathLst>
                <a:path w="1577517" h="109855">
                  <a:moveTo>
                    <a:pt x="0" y="0"/>
                  </a:moveTo>
                  <a:lnTo>
                    <a:pt x="1577518" y="0"/>
                  </a:lnTo>
                  <a:lnTo>
                    <a:pt x="1577518" y="109855"/>
                  </a:lnTo>
                  <a:lnTo>
                    <a:pt x="0" y="109855"/>
                  </a:lnTo>
                  <a:close/>
                </a:path>
              </a:pathLst>
            </a:custGeom>
            <a:solidFill>
              <a:schemeClr val="accent3"/>
            </a:solidFill>
            <a:ln w="14643" cap="flat">
              <a:noFill/>
              <a:prstDash val="solid"/>
              <a:miter/>
            </a:ln>
          </p:spPr>
          <p:txBody>
            <a:bodyPr rtlCol="0" anchor="ctr">
              <a:noAutofit/>
            </a:bodyPr>
            <a:lstStyle/>
            <a:p>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2" name="任意多边形: 形状 8"/>
            <p:cNvSpPr/>
            <p:nvPr>
              <p:custDataLst>
                <p:tags r:id="rId4"/>
              </p:custDataLst>
            </p:nvPr>
          </p:nvSpPr>
          <p:spPr>
            <a:xfrm>
              <a:off x="6928943" y="6499255"/>
              <a:ext cx="1664340" cy="115901"/>
            </a:xfrm>
            <a:custGeom>
              <a:avLst/>
              <a:gdLst>
                <a:gd name="connsiteX0" fmla="*/ 0 w 1577517"/>
                <a:gd name="connsiteY0" fmla="*/ 0 h 109855"/>
                <a:gd name="connsiteX1" fmla="*/ 1577518 w 1577517"/>
                <a:gd name="connsiteY1" fmla="*/ 0 h 109855"/>
                <a:gd name="connsiteX2" fmla="*/ 1577518 w 1577517"/>
                <a:gd name="connsiteY2" fmla="*/ 109855 h 109855"/>
                <a:gd name="connsiteX3" fmla="*/ -1 w 1577517"/>
                <a:gd name="connsiteY3" fmla="*/ 109855 h 109855"/>
              </a:gdLst>
              <a:ahLst/>
              <a:cxnLst>
                <a:cxn ang="0">
                  <a:pos x="connsiteX0" y="connsiteY0"/>
                </a:cxn>
                <a:cxn ang="0">
                  <a:pos x="connsiteX1" y="connsiteY1"/>
                </a:cxn>
                <a:cxn ang="0">
                  <a:pos x="connsiteX2" y="connsiteY2"/>
                </a:cxn>
                <a:cxn ang="0">
                  <a:pos x="connsiteX3" y="connsiteY3"/>
                </a:cxn>
              </a:cxnLst>
              <a:rect l="l" t="t" r="r" b="b"/>
              <a:pathLst>
                <a:path w="1577517" h="109855">
                  <a:moveTo>
                    <a:pt x="0" y="0"/>
                  </a:moveTo>
                  <a:lnTo>
                    <a:pt x="1577518" y="0"/>
                  </a:lnTo>
                  <a:lnTo>
                    <a:pt x="1577518" y="109855"/>
                  </a:lnTo>
                  <a:lnTo>
                    <a:pt x="-1" y="109855"/>
                  </a:lnTo>
                  <a:close/>
                </a:path>
              </a:pathLst>
            </a:custGeom>
            <a:solidFill>
              <a:schemeClr val="accent4"/>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3" name="任意多边形: 形状 9"/>
            <p:cNvSpPr/>
            <p:nvPr>
              <p:custDataLst>
                <p:tags r:id="rId5"/>
              </p:custDataLst>
            </p:nvPr>
          </p:nvSpPr>
          <p:spPr>
            <a:xfrm>
              <a:off x="8593283" y="6499254"/>
              <a:ext cx="1665887" cy="115901"/>
            </a:xfrm>
            <a:custGeom>
              <a:avLst/>
              <a:gdLst>
                <a:gd name="connsiteX0" fmla="*/ 1523323 w 1578983"/>
                <a:gd name="connsiteY0" fmla="*/ 0 h 109855"/>
                <a:gd name="connsiteX1" fmla="*/ 0 w 1578983"/>
                <a:gd name="connsiteY1" fmla="*/ 0 h 109855"/>
                <a:gd name="connsiteX2" fmla="*/ 0 w 1578983"/>
                <a:gd name="connsiteY2" fmla="*/ 109855 h 109855"/>
                <a:gd name="connsiteX3" fmla="*/ 1523323 w 1578983"/>
                <a:gd name="connsiteY3" fmla="*/ 109855 h 109855"/>
                <a:gd name="connsiteX4" fmla="*/ 1578983 w 1578983"/>
                <a:gd name="connsiteY4" fmla="*/ 54195 h 109855"/>
                <a:gd name="connsiteX5" fmla="*/ 1578983 w 1578983"/>
                <a:gd name="connsiteY5" fmla="*/ 54195 h 109855"/>
                <a:gd name="connsiteX6" fmla="*/ 1523323 w 1578983"/>
                <a:gd name="connsiteY6" fmla="*/ 0 h 10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983" h="109855">
                  <a:moveTo>
                    <a:pt x="1523323" y="0"/>
                  </a:moveTo>
                  <a:lnTo>
                    <a:pt x="0" y="0"/>
                  </a:lnTo>
                  <a:lnTo>
                    <a:pt x="0" y="109855"/>
                  </a:lnTo>
                  <a:lnTo>
                    <a:pt x="1523323" y="109855"/>
                  </a:lnTo>
                  <a:cubicBezTo>
                    <a:pt x="1554083" y="109855"/>
                    <a:pt x="1578983" y="84955"/>
                    <a:pt x="1578983" y="54195"/>
                  </a:cubicBezTo>
                  <a:lnTo>
                    <a:pt x="1578983" y="54195"/>
                  </a:lnTo>
                  <a:cubicBezTo>
                    <a:pt x="1577518" y="23436"/>
                    <a:pt x="1552617" y="0"/>
                    <a:pt x="1523323" y="0"/>
                  </a:cubicBezTo>
                  <a:close/>
                </a:path>
              </a:pathLst>
            </a:custGeom>
            <a:solidFill>
              <a:schemeClr val="accent1"/>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9" name="任意多边形: 形状 11"/>
            <p:cNvSpPr/>
            <p:nvPr>
              <p:custDataLst>
                <p:tags r:id="rId6"/>
              </p:custDataLst>
            </p:nvPr>
          </p:nvSpPr>
          <p:spPr>
            <a:xfrm>
              <a:off x="5140974" y="3233933"/>
              <a:ext cx="1910051" cy="1899234"/>
            </a:xfrm>
            <a:custGeom>
              <a:avLst/>
              <a:gdLst>
                <a:gd name="connsiteX0" fmla="*/ 905205 w 1810410"/>
                <a:gd name="connsiteY0" fmla="*/ 0 h 1800157"/>
                <a:gd name="connsiteX1" fmla="*/ 0 w 1810410"/>
                <a:gd name="connsiteY1" fmla="*/ 142079 h 1800157"/>
                <a:gd name="connsiteX2" fmla="*/ 539022 w 1810410"/>
                <a:gd name="connsiteY2" fmla="*/ 1800157 h 1800157"/>
                <a:gd name="connsiteX3" fmla="*/ 905205 w 1810410"/>
                <a:gd name="connsiteY3" fmla="*/ 1741568 h 1800157"/>
                <a:gd name="connsiteX4" fmla="*/ 1271388 w 1810410"/>
                <a:gd name="connsiteY4" fmla="*/ 1800157 h 1800157"/>
                <a:gd name="connsiteX5" fmla="*/ 1810410 w 1810410"/>
                <a:gd name="connsiteY5" fmla="*/ 142079 h 1800157"/>
                <a:gd name="connsiteX6" fmla="*/ 905205 w 1810410"/>
                <a:gd name="connsiteY6" fmla="*/ 0 h 18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410" h="1800157">
                  <a:moveTo>
                    <a:pt x="905205" y="0"/>
                  </a:moveTo>
                  <a:cubicBezTo>
                    <a:pt x="588823" y="0"/>
                    <a:pt x="285623" y="49801"/>
                    <a:pt x="0" y="142079"/>
                  </a:cubicBezTo>
                  <a:lnTo>
                    <a:pt x="539022" y="1800157"/>
                  </a:lnTo>
                  <a:cubicBezTo>
                    <a:pt x="654736" y="1762074"/>
                    <a:pt x="777773" y="1741568"/>
                    <a:pt x="905205" y="1741568"/>
                  </a:cubicBezTo>
                  <a:cubicBezTo>
                    <a:pt x="1032637" y="1741568"/>
                    <a:pt x="1155675" y="1762074"/>
                    <a:pt x="1271388" y="1800157"/>
                  </a:cubicBezTo>
                  <a:lnTo>
                    <a:pt x="1810410" y="142079"/>
                  </a:lnTo>
                  <a:cubicBezTo>
                    <a:pt x="1524787" y="49801"/>
                    <a:pt x="1221588" y="0"/>
                    <a:pt x="905205" y="0"/>
                  </a:cubicBezTo>
                  <a:close/>
                </a:path>
              </a:pathLst>
            </a:custGeom>
            <a:solidFill>
              <a:schemeClr val="accent1"/>
            </a:solidFill>
            <a:ln w="14643" cap="flat">
              <a:noFill/>
              <a:prstDash val="solid"/>
              <a:miter/>
            </a:ln>
          </p:spPr>
          <p:txBody>
            <a:bodyPr rtlCol="0" anchor="ctr">
              <a:noAutofit/>
            </a:bodyPr>
            <a:lstStyle/>
            <a:p>
              <a:endParaRPr lang="zh-CN" altLang="en-US" dirty="0">
                <a:solidFill>
                  <a:schemeClr val="dk1"/>
                </a:solidFill>
                <a:latin typeface="微软雅黑" panose="020B0503020204020204" pitchFamily="34" charset="-122"/>
                <a:ea typeface="微软雅黑" panose="020B0503020204020204" pitchFamily="34" charset="-122"/>
              </a:endParaRPr>
            </a:p>
          </p:txBody>
        </p:sp>
        <p:sp>
          <p:nvSpPr>
            <p:cNvPr id="30" name="文本框 29"/>
            <p:cNvSpPr txBox="1"/>
            <p:nvPr>
              <p:custDataLst>
                <p:tags r:id="rId7"/>
              </p:custDataLst>
            </p:nvPr>
          </p:nvSpPr>
          <p:spPr>
            <a:xfrm>
              <a:off x="5709790" y="4269141"/>
              <a:ext cx="852473" cy="723539"/>
            </a:xfrm>
            <a:prstGeom prst="rect">
              <a:avLst/>
            </a:prstGeom>
            <a:noFill/>
          </p:spPr>
          <p:txBody>
            <a:bodyPr wrap="none" rtlCol="0">
              <a:noAutofit/>
            </a:bodyPr>
            <a:lstStyle/>
            <a:p>
              <a:pPr algn="l"/>
              <a:r>
                <a:rPr lang="zh-CN" altLang="en-US" sz="3230" spc="0" baseline="0" dirty="0">
                  <a:solidFill>
                    <a:schemeClr val="lt1"/>
                  </a:solidFill>
                  <a:latin typeface="微软雅黑" panose="020B0503020204020204" pitchFamily="34" charset="-122"/>
                  <a:ea typeface="微软雅黑" panose="020B0503020204020204" pitchFamily="34" charset="-122"/>
                  <a:rtl val="0"/>
                </a:rPr>
                <a:t>03</a:t>
              </a:r>
            </a:p>
          </p:txBody>
        </p:sp>
        <p:sp>
          <p:nvSpPr>
            <p:cNvPr id="36" name="任意多边形: 形状 13"/>
            <p:cNvSpPr/>
            <p:nvPr>
              <p:custDataLst>
                <p:tags r:id="rId8"/>
              </p:custDataLst>
            </p:nvPr>
          </p:nvSpPr>
          <p:spPr>
            <a:xfrm>
              <a:off x="5865969" y="2921000"/>
              <a:ext cx="460062" cy="214030"/>
            </a:xfrm>
            <a:custGeom>
              <a:avLst/>
              <a:gdLst>
                <a:gd name="connsiteX0" fmla="*/ 42263 w 436062"/>
                <a:gd name="connsiteY0" fmla="*/ 202866 h 202865"/>
                <a:gd name="connsiteX1" fmla="*/ 7110 w 436062"/>
                <a:gd name="connsiteY1" fmla="*/ 183824 h 202865"/>
                <a:gd name="connsiteX2" fmla="*/ 18827 w 436062"/>
                <a:gd name="connsiteY2" fmla="*/ 125235 h 202865"/>
                <a:gd name="connsiteX3" fmla="*/ 194595 w 436062"/>
                <a:gd name="connsiteY3" fmla="*/ 6591 h 202865"/>
                <a:gd name="connsiteX4" fmla="*/ 241467 w 436062"/>
                <a:gd name="connsiteY4" fmla="*/ 6591 h 202865"/>
                <a:gd name="connsiteX5" fmla="*/ 417235 w 436062"/>
                <a:gd name="connsiteY5" fmla="*/ 125235 h 202865"/>
                <a:gd name="connsiteX6" fmla="*/ 428953 w 436062"/>
                <a:gd name="connsiteY6" fmla="*/ 183824 h 202865"/>
                <a:gd name="connsiteX7" fmla="*/ 370363 w 436062"/>
                <a:gd name="connsiteY7" fmla="*/ 195542 h 202865"/>
                <a:gd name="connsiteX8" fmla="*/ 218031 w 436062"/>
                <a:gd name="connsiteY8" fmla="*/ 93011 h 202865"/>
                <a:gd name="connsiteX9" fmla="*/ 65699 w 436062"/>
                <a:gd name="connsiteY9" fmla="*/ 195542 h 202865"/>
                <a:gd name="connsiteX10" fmla="*/ 42263 w 436062"/>
                <a:gd name="connsiteY10" fmla="*/ 202866 h 20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062" h="202865">
                  <a:moveTo>
                    <a:pt x="42263" y="202866"/>
                  </a:moveTo>
                  <a:cubicBezTo>
                    <a:pt x="29081" y="202866"/>
                    <a:pt x="15898" y="197007"/>
                    <a:pt x="7110" y="183824"/>
                  </a:cubicBezTo>
                  <a:cubicBezTo>
                    <a:pt x="-6073" y="164782"/>
                    <a:pt x="-214" y="138417"/>
                    <a:pt x="18827" y="125235"/>
                  </a:cubicBezTo>
                  <a:lnTo>
                    <a:pt x="194595" y="6591"/>
                  </a:lnTo>
                  <a:cubicBezTo>
                    <a:pt x="209243" y="-2197"/>
                    <a:pt x="226820" y="-2197"/>
                    <a:pt x="241467" y="6591"/>
                  </a:cubicBezTo>
                  <a:lnTo>
                    <a:pt x="417235" y="125235"/>
                  </a:lnTo>
                  <a:cubicBezTo>
                    <a:pt x="436276" y="138417"/>
                    <a:pt x="442135" y="164782"/>
                    <a:pt x="428953" y="183824"/>
                  </a:cubicBezTo>
                  <a:cubicBezTo>
                    <a:pt x="415770" y="202866"/>
                    <a:pt x="389405" y="208724"/>
                    <a:pt x="370363" y="195542"/>
                  </a:cubicBezTo>
                  <a:lnTo>
                    <a:pt x="218031" y="93011"/>
                  </a:lnTo>
                  <a:lnTo>
                    <a:pt x="65699" y="195542"/>
                  </a:lnTo>
                  <a:cubicBezTo>
                    <a:pt x="58375" y="201401"/>
                    <a:pt x="49587" y="202866"/>
                    <a:pt x="42263" y="202866"/>
                  </a:cubicBezTo>
                  <a:close/>
                </a:path>
              </a:pathLst>
            </a:custGeom>
            <a:solidFill>
              <a:schemeClr val="accent1"/>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7" name="任意多边形: 形状 14"/>
            <p:cNvSpPr/>
            <p:nvPr>
              <p:custDataLst>
                <p:tags r:id="rId9"/>
              </p:custDataLst>
            </p:nvPr>
          </p:nvSpPr>
          <p:spPr>
            <a:xfrm>
              <a:off x="5878135" y="3660492"/>
              <a:ext cx="451569" cy="349163"/>
            </a:xfrm>
            <a:custGeom>
              <a:avLst/>
              <a:gdLst>
                <a:gd name="connsiteX0" fmla="*/ 403050 w 567641"/>
                <a:gd name="connsiteY0" fmla="*/ 204216 h 438912"/>
                <a:gd name="connsiteX1" fmla="*/ 499062 w 567641"/>
                <a:gd name="connsiteY1" fmla="*/ 120396 h 438912"/>
                <a:gd name="connsiteX2" fmla="*/ 499062 w 567641"/>
                <a:gd name="connsiteY2" fmla="*/ 438912 h 438912"/>
                <a:gd name="connsiteX3" fmla="*/ 403050 w 567641"/>
                <a:gd name="connsiteY3" fmla="*/ 438912 h 438912"/>
                <a:gd name="connsiteX4" fmla="*/ 403050 w 567641"/>
                <a:gd name="connsiteY4" fmla="*/ 204216 h 438912"/>
                <a:gd name="connsiteX5" fmla="*/ 281130 w 567641"/>
                <a:gd name="connsiteY5" fmla="*/ 438912 h 438912"/>
                <a:gd name="connsiteX6" fmla="*/ 377142 w 567641"/>
                <a:gd name="connsiteY6" fmla="*/ 438912 h 438912"/>
                <a:gd name="connsiteX7" fmla="*/ 377142 w 567641"/>
                <a:gd name="connsiteY7" fmla="*/ 225552 h 438912"/>
                <a:gd name="connsiteX8" fmla="*/ 281130 w 567641"/>
                <a:gd name="connsiteY8" fmla="*/ 309372 h 438912"/>
                <a:gd name="connsiteX9" fmla="*/ 281130 w 567641"/>
                <a:gd name="connsiteY9" fmla="*/ 438912 h 438912"/>
                <a:gd name="connsiteX10" fmla="*/ 160734 w 567641"/>
                <a:gd name="connsiteY10" fmla="*/ 438912 h 438912"/>
                <a:gd name="connsiteX11" fmla="*/ 256745 w 567641"/>
                <a:gd name="connsiteY11" fmla="*/ 438912 h 438912"/>
                <a:gd name="connsiteX12" fmla="*/ 256745 w 567641"/>
                <a:gd name="connsiteY12" fmla="*/ 309372 h 438912"/>
                <a:gd name="connsiteX13" fmla="*/ 160734 w 567641"/>
                <a:gd name="connsiteY13" fmla="*/ 207264 h 438912"/>
                <a:gd name="connsiteX14" fmla="*/ 160734 w 567641"/>
                <a:gd name="connsiteY14" fmla="*/ 438912 h 438912"/>
                <a:gd name="connsiteX15" fmla="*/ 38814 w 567641"/>
                <a:gd name="connsiteY15" fmla="*/ 438912 h 438912"/>
                <a:gd name="connsiteX16" fmla="*/ 134825 w 567641"/>
                <a:gd name="connsiteY16" fmla="*/ 438912 h 438912"/>
                <a:gd name="connsiteX17" fmla="*/ 134825 w 567641"/>
                <a:gd name="connsiteY17" fmla="*/ 195072 h 438912"/>
                <a:gd name="connsiteX18" fmla="*/ 38814 w 567641"/>
                <a:gd name="connsiteY18" fmla="*/ 272796 h 438912"/>
                <a:gd name="connsiteX19" fmla="*/ 38814 w 567641"/>
                <a:gd name="connsiteY19" fmla="*/ 438912 h 438912"/>
                <a:gd name="connsiteX20" fmla="*/ 555450 w 567641"/>
                <a:gd name="connsiteY20" fmla="*/ 0 h 438912"/>
                <a:gd name="connsiteX21" fmla="*/ 464010 w 567641"/>
                <a:gd name="connsiteY21" fmla="*/ 0 h 438912"/>
                <a:gd name="connsiteX22" fmla="*/ 456390 w 567641"/>
                <a:gd name="connsiteY22" fmla="*/ 15240 h 438912"/>
                <a:gd name="connsiteX23" fmla="*/ 483822 w 567641"/>
                <a:gd name="connsiteY23" fmla="*/ 47244 h 438912"/>
                <a:gd name="connsiteX24" fmla="*/ 268938 w 567641"/>
                <a:gd name="connsiteY24" fmla="*/ 233172 h 438912"/>
                <a:gd name="connsiteX25" fmla="*/ 156162 w 567641"/>
                <a:gd name="connsiteY25" fmla="*/ 114300 h 438912"/>
                <a:gd name="connsiteX26" fmla="*/ 131778 w 567641"/>
                <a:gd name="connsiteY26" fmla="*/ 112776 h 438912"/>
                <a:gd name="connsiteX27" fmla="*/ 6809 w 567641"/>
                <a:gd name="connsiteY27" fmla="*/ 214884 h 438912"/>
                <a:gd name="connsiteX28" fmla="*/ 3762 w 567641"/>
                <a:gd name="connsiteY28" fmla="*/ 240792 h 438912"/>
                <a:gd name="connsiteX29" fmla="*/ 29669 w 567641"/>
                <a:gd name="connsiteY29" fmla="*/ 243840 h 438912"/>
                <a:gd name="connsiteX30" fmla="*/ 142445 w 567641"/>
                <a:gd name="connsiteY30" fmla="*/ 152400 h 438912"/>
                <a:gd name="connsiteX31" fmla="*/ 255222 w 567641"/>
                <a:gd name="connsiteY31" fmla="*/ 271272 h 438912"/>
                <a:gd name="connsiteX32" fmla="*/ 268938 w 567641"/>
                <a:gd name="connsiteY32" fmla="*/ 277368 h 438912"/>
                <a:gd name="connsiteX33" fmla="*/ 281130 w 567641"/>
                <a:gd name="connsiteY33" fmla="*/ 272796 h 438912"/>
                <a:gd name="connsiteX34" fmla="*/ 509730 w 567641"/>
                <a:gd name="connsiteY34" fmla="*/ 76200 h 438912"/>
                <a:gd name="connsiteX35" fmla="*/ 538685 w 567641"/>
                <a:gd name="connsiteY35" fmla="*/ 109728 h 438912"/>
                <a:gd name="connsiteX36" fmla="*/ 555450 w 567641"/>
                <a:gd name="connsiteY36" fmla="*/ 105156 h 438912"/>
                <a:gd name="connsiteX37" fmla="*/ 567642 w 567641"/>
                <a:gd name="connsiteY37" fmla="*/ 13716 h 438912"/>
                <a:gd name="connsiteX38" fmla="*/ 555450 w 567641"/>
                <a:gd name="connsiteY38" fmla="*/ 0 h 43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7641" h="438912">
                  <a:moveTo>
                    <a:pt x="403050" y="204216"/>
                  </a:moveTo>
                  <a:lnTo>
                    <a:pt x="499062" y="120396"/>
                  </a:lnTo>
                  <a:lnTo>
                    <a:pt x="499062" y="438912"/>
                  </a:lnTo>
                  <a:lnTo>
                    <a:pt x="403050" y="438912"/>
                  </a:lnTo>
                  <a:lnTo>
                    <a:pt x="403050" y="204216"/>
                  </a:lnTo>
                  <a:close/>
                  <a:moveTo>
                    <a:pt x="281130" y="438912"/>
                  </a:moveTo>
                  <a:lnTo>
                    <a:pt x="377142" y="438912"/>
                  </a:lnTo>
                  <a:lnTo>
                    <a:pt x="377142" y="225552"/>
                  </a:lnTo>
                  <a:lnTo>
                    <a:pt x="281130" y="309372"/>
                  </a:lnTo>
                  <a:lnTo>
                    <a:pt x="281130" y="438912"/>
                  </a:lnTo>
                  <a:close/>
                  <a:moveTo>
                    <a:pt x="160734" y="438912"/>
                  </a:moveTo>
                  <a:lnTo>
                    <a:pt x="256745" y="438912"/>
                  </a:lnTo>
                  <a:lnTo>
                    <a:pt x="256745" y="309372"/>
                  </a:lnTo>
                  <a:lnTo>
                    <a:pt x="160734" y="207264"/>
                  </a:lnTo>
                  <a:lnTo>
                    <a:pt x="160734" y="438912"/>
                  </a:lnTo>
                  <a:close/>
                  <a:moveTo>
                    <a:pt x="38814" y="438912"/>
                  </a:moveTo>
                  <a:lnTo>
                    <a:pt x="134825" y="438912"/>
                  </a:lnTo>
                  <a:lnTo>
                    <a:pt x="134825" y="195072"/>
                  </a:lnTo>
                  <a:lnTo>
                    <a:pt x="38814" y="272796"/>
                  </a:lnTo>
                  <a:lnTo>
                    <a:pt x="38814" y="438912"/>
                  </a:lnTo>
                  <a:close/>
                  <a:moveTo>
                    <a:pt x="555450" y="0"/>
                  </a:moveTo>
                  <a:lnTo>
                    <a:pt x="464010" y="0"/>
                  </a:lnTo>
                  <a:cubicBezTo>
                    <a:pt x="456390" y="0"/>
                    <a:pt x="451818" y="9144"/>
                    <a:pt x="456390" y="15240"/>
                  </a:cubicBezTo>
                  <a:lnTo>
                    <a:pt x="483822" y="47244"/>
                  </a:lnTo>
                  <a:lnTo>
                    <a:pt x="268938" y="233172"/>
                  </a:lnTo>
                  <a:lnTo>
                    <a:pt x="156162" y="114300"/>
                  </a:lnTo>
                  <a:cubicBezTo>
                    <a:pt x="150065" y="108204"/>
                    <a:pt x="139398" y="106680"/>
                    <a:pt x="131778" y="112776"/>
                  </a:cubicBezTo>
                  <a:lnTo>
                    <a:pt x="6809" y="214884"/>
                  </a:lnTo>
                  <a:cubicBezTo>
                    <a:pt x="-811" y="220980"/>
                    <a:pt x="-2335" y="231648"/>
                    <a:pt x="3762" y="240792"/>
                  </a:cubicBezTo>
                  <a:cubicBezTo>
                    <a:pt x="9858" y="248412"/>
                    <a:pt x="20525" y="249936"/>
                    <a:pt x="29669" y="243840"/>
                  </a:cubicBezTo>
                  <a:lnTo>
                    <a:pt x="142445" y="152400"/>
                  </a:lnTo>
                  <a:lnTo>
                    <a:pt x="255222" y="271272"/>
                  </a:lnTo>
                  <a:cubicBezTo>
                    <a:pt x="258269" y="274320"/>
                    <a:pt x="262842" y="277368"/>
                    <a:pt x="268938" y="277368"/>
                  </a:cubicBezTo>
                  <a:cubicBezTo>
                    <a:pt x="273510" y="277368"/>
                    <a:pt x="276558" y="275844"/>
                    <a:pt x="281130" y="272796"/>
                  </a:cubicBezTo>
                  <a:lnTo>
                    <a:pt x="509730" y="76200"/>
                  </a:lnTo>
                  <a:lnTo>
                    <a:pt x="538685" y="109728"/>
                  </a:lnTo>
                  <a:cubicBezTo>
                    <a:pt x="543258" y="115824"/>
                    <a:pt x="553925" y="112776"/>
                    <a:pt x="555450" y="105156"/>
                  </a:cubicBezTo>
                  <a:lnTo>
                    <a:pt x="567642" y="13716"/>
                  </a:lnTo>
                  <a:cubicBezTo>
                    <a:pt x="564594" y="6096"/>
                    <a:pt x="561545" y="0"/>
                    <a:pt x="555450" y="0"/>
                  </a:cubicBezTo>
                  <a:close/>
                </a:path>
              </a:pathLst>
            </a:custGeom>
            <a:solidFill>
              <a:schemeClr val="l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1" name="任意多边形: 形状 22"/>
            <p:cNvSpPr/>
            <p:nvPr>
              <p:custDataLst>
                <p:tags r:id="rId10"/>
              </p:custDataLst>
            </p:nvPr>
          </p:nvSpPr>
          <p:spPr>
            <a:xfrm>
              <a:off x="6482337" y="3343652"/>
              <a:ext cx="2146489" cy="2243846"/>
            </a:xfrm>
            <a:custGeom>
              <a:avLst/>
              <a:gdLst>
                <a:gd name="connsiteX0" fmla="*/ 550740 w 2034514"/>
                <a:gd name="connsiteY0" fmla="*/ 0 h 2126792"/>
                <a:gd name="connsiteX1" fmla="*/ 0 w 2034514"/>
                <a:gd name="connsiteY1" fmla="*/ 1696161 h 2126792"/>
                <a:gd name="connsiteX2" fmla="*/ 591752 w 2034514"/>
                <a:gd name="connsiteY2" fmla="*/ 2126793 h 2126792"/>
                <a:gd name="connsiteX3" fmla="*/ 2034515 w 2034514"/>
                <a:gd name="connsiteY3" fmla="*/ 1078044 h 2126792"/>
                <a:gd name="connsiteX4" fmla="*/ 550740 w 2034514"/>
                <a:gd name="connsiteY4" fmla="*/ 0 h 212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514" h="2126792">
                  <a:moveTo>
                    <a:pt x="550740" y="0"/>
                  </a:moveTo>
                  <a:lnTo>
                    <a:pt x="0" y="1696161"/>
                  </a:lnTo>
                  <a:cubicBezTo>
                    <a:pt x="240216" y="1773792"/>
                    <a:pt x="446744" y="1926124"/>
                    <a:pt x="591752" y="2126793"/>
                  </a:cubicBezTo>
                  <a:lnTo>
                    <a:pt x="2034515" y="1078044"/>
                  </a:lnTo>
                  <a:cubicBezTo>
                    <a:pt x="1669796" y="577105"/>
                    <a:pt x="1152745" y="194809"/>
                    <a:pt x="550740" y="0"/>
                  </a:cubicBezTo>
                  <a:close/>
                </a:path>
              </a:pathLst>
            </a:custGeom>
            <a:solidFill>
              <a:schemeClr val="accent4"/>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2" name="文本框 41"/>
            <p:cNvSpPr txBox="1"/>
            <p:nvPr>
              <p:custDataLst>
                <p:tags r:id="rId11"/>
              </p:custDataLst>
            </p:nvPr>
          </p:nvSpPr>
          <p:spPr>
            <a:xfrm>
              <a:off x="6797885" y="4592335"/>
              <a:ext cx="852473" cy="723539"/>
            </a:xfrm>
            <a:prstGeom prst="rect">
              <a:avLst/>
            </a:prstGeom>
            <a:noFill/>
          </p:spPr>
          <p:txBody>
            <a:bodyPr wrap="none" rtlCol="0">
              <a:noAutofit/>
            </a:bodyPr>
            <a:lstStyle/>
            <a:p>
              <a:pPr algn="l"/>
              <a:r>
                <a:rPr lang="zh-CN" altLang="en-US" sz="3230" spc="0" baseline="0" dirty="0">
                  <a:solidFill>
                    <a:schemeClr val="bg1"/>
                  </a:solidFill>
                  <a:latin typeface="微软雅黑" panose="020B0503020204020204" pitchFamily="34" charset="-122"/>
                  <a:ea typeface="微软雅黑" panose="020B0503020204020204" pitchFamily="34" charset="-122"/>
                  <a:rtl val="0"/>
                </a:rPr>
                <a:t>04</a:t>
              </a:r>
            </a:p>
          </p:txBody>
        </p:sp>
        <p:sp>
          <p:nvSpPr>
            <p:cNvPr id="43" name="任意多边形: 形状 24"/>
            <p:cNvSpPr/>
            <p:nvPr>
              <p:custDataLst>
                <p:tags r:id="rId12"/>
              </p:custDataLst>
            </p:nvPr>
          </p:nvSpPr>
          <p:spPr>
            <a:xfrm>
              <a:off x="7829881" y="3570729"/>
              <a:ext cx="388810" cy="308543"/>
            </a:xfrm>
            <a:custGeom>
              <a:avLst/>
              <a:gdLst>
                <a:gd name="connsiteX0" fmla="*/ 17577 w 368527"/>
                <a:gd name="connsiteY0" fmla="*/ 74787 h 292447"/>
                <a:gd name="connsiteX1" fmla="*/ 0 w 368527"/>
                <a:gd name="connsiteY1" fmla="*/ 39633 h 292447"/>
                <a:gd name="connsiteX2" fmla="*/ 43942 w 368527"/>
                <a:gd name="connsiteY2" fmla="*/ 85 h 292447"/>
                <a:gd name="connsiteX3" fmla="*/ 256328 w 368527"/>
                <a:gd name="connsiteY3" fmla="*/ 8874 h 292447"/>
                <a:gd name="connsiteX4" fmla="*/ 294411 w 368527"/>
                <a:gd name="connsiteY4" fmla="*/ 36704 h 292447"/>
                <a:gd name="connsiteX5" fmla="*/ 366183 w 368527"/>
                <a:gd name="connsiteY5" fmla="*/ 235907 h 292447"/>
                <a:gd name="connsiteX6" fmla="*/ 341283 w 368527"/>
                <a:gd name="connsiteY6" fmla="*/ 290103 h 292447"/>
                <a:gd name="connsiteX7" fmla="*/ 287087 w 368527"/>
                <a:gd name="connsiteY7" fmla="*/ 265202 h 292447"/>
                <a:gd name="connsiteX8" fmla="*/ 224104 w 368527"/>
                <a:gd name="connsiteY8" fmla="*/ 92364 h 292447"/>
                <a:gd name="connsiteX9" fmla="*/ 41012 w 368527"/>
                <a:gd name="connsiteY9" fmla="*/ 85040 h 292447"/>
                <a:gd name="connsiteX10" fmla="*/ 17577 w 368527"/>
                <a:gd name="connsiteY10" fmla="*/ 74787 h 29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527" h="292447">
                  <a:moveTo>
                    <a:pt x="17577" y="74787"/>
                  </a:moveTo>
                  <a:cubicBezTo>
                    <a:pt x="7324" y="67463"/>
                    <a:pt x="0" y="54280"/>
                    <a:pt x="0" y="39633"/>
                  </a:cubicBezTo>
                  <a:cubicBezTo>
                    <a:pt x="1464" y="16197"/>
                    <a:pt x="20506" y="-1380"/>
                    <a:pt x="43942" y="85"/>
                  </a:cubicBezTo>
                  <a:lnTo>
                    <a:pt x="256328" y="8874"/>
                  </a:lnTo>
                  <a:cubicBezTo>
                    <a:pt x="273905" y="10338"/>
                    <a:pt x="288552" y="20591"/>
                    <a:pt x="294411" y="36704"/>
                  </a:cubicBezTo>
                  <a:lnTo>
                    <a:pt x="366183" y="235907"/>
                  </a:lnTo>
                  <a:cubicBezTo>
                    <a:pt x="373507" y="257878"/>
                    <a:pt x="363254" y="281314"/>
                    <a:pt x="341283" y="290103"/>
                  </a:cubicBezTo>
                  <a:cubicBezTo>
                    <a:pt x="319312" y="297426"/>
                    <a:pt x="295876" y="287173"/>
                    <a:pt x="287087" y="265202"/>
                  </a:cubicBezTo>
                  <a:lnTo>
                    <a:pt x="224104" y="92364"/>
                  </a:lnTo>
                  <a:lnTo>
                    <a:pt x="41012" y="85040"/>
                  </a:lnTo>
                  <a:cubicBezTo>
                    <a:pt x="32224" y="82110"/>
                    <a:pt x="24900" y="79181"/>
                    <a:pt x="17577" y="74787"/>
                  </a:cubicBezTo>
                  <a:close/>
                </a:path>
              </a:pathLst>
            </a:custGeom>
            <a:solidFill>
              <a:schemeClr val="accent4"/>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4" name="任意多边形: 形状 25"/>
            <p:cNvSpPr/>
            <p:nvPr>
              <p:custDataLst>
                <p:tags r:id="rId13"/>
              </p:custDataLst>
            </p:nvPr>
          </p:nvSpPr>
          <p:spPr>
            <a:xfrm>
              <a:off x="7372440" y="4137393"/>
              <a:ext cx="400082" cy="400082"/>
            </a:xfrm>
            <a:custGeom>
              <a:avLst/>
              <a:gdLst>
                <a:gd name="connsiteX0" fmla="*/ 195072 w 502920"/>
                <a:gd name="connsiteY0" fmla="*/ 103632 h 502920"/>
                <a:gd name="connsiteX1" fmla="*/ 251460 w 502920"/>
                <a:gd name="connsiteY1" fmla="*/ 47244 h 502920"/>
                <a:gd name="connsiteX2" fmla="*/ 307848 w 502920"/>
                <a:gd name="connsiteY2" fmla="*/ 103632 h 502920"/>
                <a:gd name="connsiteX3" fmla="*/ 251460 w 502920"/>
                <a:gd name="connsiteY3" fmla="*/ 160020 h 502920"/>
                <a:gd name="connsiteX4" fmla="*/ 195072 w 502920"/>
                <a:gd name="connsiteY4" fmla="*/ 103632 h 502920"/>
                <a:gd name="connsiteX5" fmla="*/ 324612 w 502920"/>
                <a:gd name="connsiteY5" fmla="*/ 184404 h 502920"/>
                <a:gd name="connsiteX6" fmla="*/ 176784 w 502920"/>
                <a:gd name="connsiteY6" fmla="*/ 184404 h 502920"/>
                <a:gd name="connsiteX7" fmla="*/ 156972 w 502920"/>
                <a:gd name="connsiteY7" fmla="*/ 204216 h 502920"/>
                <a:gd name="connsiteX8" fmla="*/ 156972 w 502920"/>
                <a:gd name="connsiteY8" fmla="*/ 330708 h 502920"/>
                <a:gd name="connsiteX9" fmla="*/ 176784 w 502920"/>
                <a:gd name="connsiteY9" fmla="*/ 350520 h 502920"/>
                <a:gd name="connsiteX10" fmla="*/ 195072 w 502920"/>
                <a:gd name="connsiteY10" fmla="*/ 350520 h 502920"/>
                <a:gd name="connsiteX11" fmla="*/ 195072 w 502920"/>
                <a:gd name="connsiteY11" fmla="*/ 483108 h 502920"/>
                <a:gd name="connsiteX12" fmla="*/ 214884 w 502920"/>
                <a:gd name="connsiteY12" fmla="*/ 502920 h 502920"/>
                <a:gd name="connsiteX13" fmla="*/ 288036 w 502920"/>
                <a:gd name="connsiteY13" fmla="*/ 502920 h 502920"/>
                <a:gd name="connsiteX14" fmla="*/ 307848 w 502920"/>
                <a:gd name="connsiteY14" fmla="*/ 483108 h 502920"/>
                <a:gd name="connsiteX15" fmla="*/ 307848 w 502920"/>
                <a:gd name="connsiteY15" fmla="*/ 350520 h 502920"/>
                <a:gd name="connsiteX16" fmla="*/ 326136 w 502920"/>
                <a:gd name="connsiteY16" fmla="*/ 350520 h 502920"/>
                <a:gd name="connsiteX17" fmla="*/ 345948 w 502920"/>
                <a:gd name="connsiteY17" fmla="*/ 330708 h 502920"/>
                <a:gd name="connsiteX18" fmla="*/ 345948 w 502920"/>
                <a:gd name="connsiteY18" fmla="*/ 204216 h 502920"/>
                <a:gd name="connsiteX19" fmla="*/ 324612 w 502920"/>
                <a:gd name="connsiteY19" fmla="*/ 184404 h 502920"/>
                <a:gd name="connsiteX20" fmla="*/ 416052 w 502920"/>
                <a:gd name="connsiteY20" fmla="*/ 103632 h 502920"/>
                <a:gd name="connsiteX21" fmla="*/ 467868 w 502920"/>
                <a:gd name="connsiteY21" fmla="*/ 51816 h 502920"/>
                <a:gd name="connsiteX22" fmla="*/ 416052 w 502920"/>
                <a:gd name="connsiteY22" fmla="*/ 0 h 502920"/>
                <a:gd name="connsiteX23" fmla="*/ 364236 w 502920"/>
                <a:gd name="connsiteY23" fmla="*/ 51816 h 502920"/>
                <a:gd name="connsiteX24" fmla="*/ 416052 w 502920"/>
                <a:gd name="connsiteY24" fmla="*/ 103632 h 502920"/>
                <a:gd name="connsiteX25" fmla="*/ 484632 w 502920"/>
                <a:gd name="connsiteY25" fmla="*/ 126492 h 502920"/>
                <a:gd name="connsiteX26" fmla="*/ 347472 w 502920"/>
                <a:gd name="connsiteY26" fmla="*/ 126492 h 502920"/>
                <a:gd name="connsiteX27" fmla="*/ 329184 w 502920"/>
                <a:gd name="connsiteY27" fmla="*/ 144780 h 502920"/>
                <a:gd name="connsiteX28" fmla="*/ 329184 w 502920"/>
                <a:gd name="connsiteY28" fmla="*/ 146304 h 502920"/>
                <a:gd name="connsiteX29" fmla="*/ 381000 w 502920"/>
                <a:gd name="connsiteY29" fmla="*/ 202692 h 502920"/>
                <a:gd name="connsiteX30" fmla="*/ 381000 w 502920"/>
                <a:gd name="connsiteY30" fmla="*/ 329184 h 502920"/>
                <a:gd name="connsiteX31" fmla="*/ 362712 w 502920"/>
                <a:gd name="connsiteY31" fmla="*/ 370332 h 502920"/>
                <a:gd name="connsiteX32" fmla="*/ 362712 w 502920"/>
                <a:gd name="connsiteY32" fmla="*/ 402336 h 502920"/>
                <a:gd name="connsiteX33" fmla="*/ 381000 w 502920"/>
                <a:gd name="connsiteY33" fmla="*/ 420624 h 502920"/>
                <a:gd name="connsiteX34" fmla="*/ 449580 w 502920"/>
                <a:gd name="connsiteY34" fmla="*/ 420624 h 502920"/>
                <a:gd name="connsiteX35" fmla="*/ 467868 w 502920"/>
                <a:gd name="connsiteY35" fmla="*/ 402336 h 502920"/>
                <a:gd name="connsiteX36" fmla="*/ 467868 w 502920"/>
                <a:gd name="connsiteY36" fmla="*/ 278892 h 502920"/>
                <a:gd name="connsiteX37" fmla="*/ 484632 w 502920"/>
                <a:gd name="connsiteY37" fmla="*/ 278892 h 502920"/>
                <a:gd name="connsiteX38" fmla="*/ 502920 w 502920"/>
                <a:gd name="connsiteY38" fmla="*/ 260604 h 502920"/>
                <a:gd name="connsiteX39" fmla="*/ 502920 w 502920"/>
                <a:gd name="connsiteY39" fmla="*/ 143256 h 502920"/>
                <a:gd name="connsiteX40" fmla="*/ 484632 w 502920"/>
                <a:gd name="connsiteY40" fmla="*/ 126492 h 502920"/>
                <a:gd name="connsiteX41" fmla="*/ 138684 w 502920"/>
                <a:gd name="connsiteY41" fmla="*/ 51816 h 502920"/>
                <a:gd name="connsiteX42" fmla="*/ 86868 w 502920"/>
                <a:gd name="connsiteY42" fmla="*/ 0 h 502920"/>
                <a:gd name="connsiteX43" fmla="*/ 35052 w 502920"/>
                <a:gd name="connsiteY43" fmla="*/ 51816 h 502920"/>
                <a:gd name="connsiteX44" fmla="*/ 86868 w 502920"/>
                <a:gd name="connsiteY44" fmla="*/ 103632 h 502920"/>
                <a:gd name="connsiteX45" fmla="*/ 138684 w 502920"/>
                <a:gd name="connsiteY45" fmla="*/ 51816 h 502920"/>
                <a:gd name="connsiteX46" fmla="*/ 0 w 502920"/>
                <a:gd name="connsiteY46" fmla="*/ 144780 h 502920"/>
                <a:gd name="connsiteX47" fmla="*/ 0 w 502920"/>
                <a:gd name="connsiteY47" fmla="*/ 262128 h 502920"/>
                <a:gd name="connsiteX48" fmla="*/ 18288 w 502920"/>
                <a:gd name="connsiteY48" fmla="*/ 280416 h 502920"/>
                <a:gd name="connsiteX49" fmla="*/ 35052 w 502920"/>
                <a:gd name="connsiteY49" fmla="*/ 280416 h 502920"/>
                <a:gd name="connsiteX50" fmla="*/ 35052 w 502920"/>
                <a:gd name="connsiteY50" fmla="*/ 403860 h 502920"/>
                <a:gd name="connsiteX51" fmla="*/ 53340 w 502920"/>
                <a:gd name="connsiteY51" fmla="*/ 422148 h 502920"/>
                <a:gd name="connsiteX52" fmla="*/ 121920 w 502920"/>
                <a:gd name="connsiteY52" fmla="*/ 422148 h 502920"/>
                <a:gd name="connsiteX53" fmla="*/ 140208 w 502920"/>
                <a:gd name="connsiteY53" fmla="*/ 403860 h 502920"/>
                <a:gd name="connsiteX54" fmla="*/ 140208 w 502920"/>
                <a:gd name="connsiteY54" fmla="*/ 371856 h 502920"/>
                <a:gd name="connsiteX55" fmla="*/ 121920 w 502920"/>
                <a:gd name="connsiteY55" fmla="*/ 330708 h 502920"/>
                <a:gd name="connsiteX56" fmla="*/ 121920 w 502920"/>
                <a:gd name="connsiteY56" fmla="*/ 204216 h 502920"/>
                <a:gd name="connsiteX57" fmla="*/ 173736 w 502920"/>
                <a:gd name="connsiteY57" fmla="*/ 147828 h 502920"/>
                <a:gd name="connsiteX58" fmla="*/ 173736 w 502920"/>
                <a:gd name="connsiteY58" fmla="*/ 146304 h 502920"/>
                <a:gd name="connsiteX59" fmla="*/ 155448 w 502920"/>
                <a:gd name="connsiteY59" fmla="*/ 128016 h 502920"/>
                <a:gd name="connsiteX60" fmla="*/ 18288 w 502920"/>
                <a:gd name="connsiteY60" fmla="*/ 128016 h 502920"/>
                <a:gd name="connsiteX61" fmla="*/ 0 w 502920"/>
                <a:gd name="connsiteY61" fmla="*/ 14478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02920" h="502920">
                  <a:moveTo>
                    <a:pt x="195072" y="103632"/>
                  </a:moveTo>
                  <a:cubicBezTo>
                    <a:pt x="195072" y="73152"/>
                    <a:pt x="219456" y="47244"/>
                    <a:pt x="251460" y="47244"/>
                  </a:cubicBezTo>
                  <a:cubicBezTo>
                    <a:pt x="281940" y="47244"/>
                    <a:pt x="307848" y="71628"/>
                    <a:pt x="307848" y="103632"/>
                  </a:cubicBezTo>
                  <a:cubicBezTo>
                    <a:pt x="307848" y="135636"/>
                    <a:pt x="283464" y="160020"/>
                    <a:pt x="251460" y="160020"/>
                  </a:cubicBezTo>
                  <a:cubicBezTo>
                    <a:pt x="219456" y="160020"/>
                    <a:pt x="195072" y="135636"/>
                    <a:pt x="195072" y="103632"/>
                  </a:cubicBezTo>
                  <a:close/>
                  <a:moveTo>
                    <a:pt x="324612" y="184404"/>
                  </a:moveTo>
                  <a:lnTo>
                    <a:pt x="176784" y="184404"/>
                  </a:lnTo>
                  <a:cubicBezTo>
                    <a:pt x="166116" y="184404"/>
                    <a:pt x="156972" y="193548"/>
                    <a:pt x="156972" y="204216"/>
                  </a:cubicBezTo>
                  <a:lnTo>
                    <a:pt x="156972" y="330708"/>
                  </a:lnTo>
                  <a:cubicBezTo>
                    <a:pt x="156972" y="341376"/>
                    <a:pt x="166116" y="350520"/>
                    <a:pt x="176784" y="350520"/>
                  </a:cubicBezTo>
                  <a:lnTo>
                    <a:pt x="195072" y="350520"/>
                  </a:lnTo>
                  <a:lnTo>
                    <a:pt x="195072" y="483108"/>
                  </a:lnTo>
                  <a:cubicBezTo>
                    <a:pt x="195072" y="493776"/>
                    <a:pt x="204216" y="502920"/>
                    <a:pt x="214884" y="502920"/>
                  </a:cubicBezTo>
                  <a:lnTo>
                    <a:pt x="288036" y="502920"/>
                  </a:lnTo>
                  <a:cubicBezTo>
                    <a:pt x="298704" y="502920"/>
                    <a:pt x="307848" y="493776"/>
                    <a:pt x="307848" y="483108"/>
                  </a:cubicBezTo>
                  <a:lnTo>
                    <a:pt x="307848" y="350520"/>
                  </a:lnTo>
                  <a:lnTo>
                    <a:pt x="326136" y="350520"/>
                  </a:lnTo>
                  <a:cubicBezTo>
                    <a:pt x="336804" y="350520"/>
                    <a:pt x="345948" y="341376"/>
                    <a:pt x="345948" y="330708"/>
                  </a:cubicBezTo>
                  <a:lnTo>
                    <a:pt x="345948" y="204216"/>
                  </a:lnTo>
                  <a:cubicBezTo>
                    <a:pt x="344424" y="192024"/>
                    <a:pt x="335280" y="184404"/>
                    <a:pt x="324612" y="184404"/>
                  </a:cubicBezTo>
                  <a:close/>
                  <a:moveTo>
                    <a:pt x="416052" y="103632"/>
                  </a:moveTo>
                  <a:cubicBezTo>
                    <a:pt x="445008" y="103632"/>
                    <a:pt x="467868" y="80772"/>
                    <a:pt x="467868" y="51816"/>
                  </a:cubicBezTo>
                  <a:cubicBezTo>
                    <a:pt x="467868" y="22860"/>
                    <a:pt x="445008" y="0"/>
                    <a:pt x="416052" y="0"/>
                  </a:cubicBezTo>
                  <a:cubicBezTo>
                    <a:pt x="387096" y="0"/>
                    <a:pt x="364236" y="22860"/>
                    <a:pt x="364236" y="51816"/>
                  </a:cubicBezTo>
                  <a:cubicBezTo>
                    <a:pt x="364236" y="80772"/>
                    <a:pt x="387096" y="103632"/>
                    <a:pt x="416052" y="103632"/>
                  </a:cubicBezTo>
                  <a:close/>
                  <a:moveTo>
                    <a:pt x="484632" y="126492"/>
                  </a:moveTo>
                  <a:lnTo>
                    <a:pt x="347472" y="126492"/>
                  </a:lnTo>
                  <a:cubicBezTo>
                    <a:pt x="338328" y="126492"/>
                    <a:pt x="329184" y="134112"/>
                    <a:pt x="329184" y="144780"/>
                  </a:cubicBezTo>
                  <a:lnTo>
                    <a:pt x="329184" y="146304"/>
                  </a:lnTo>
                  <a:cubicBezTo>
                    <a:pt x="358140" y="149352"/>
                    <a:pt x="381000" y="173736"/>
                    <a:pt x="381000" y="202692"/>
                  </a:cubicBezTo>
                  <a:lnTo>
                    <a:pt x="381000" y="329184"/>
                  </a:lnTo>
                  <a:cubicBezTo>
                    <a:pt x="381000" y="345948"/>
                    <a:pt x="373380" y="359664"/>
                    <a:pt x="362712" y="370332"/>
                  </a:cubicBezTo>
                  <a:lnTo>
                    <a:pt x="362712" y="402336"/>
                  </a:lnTo>
                  <a:cubicBezTo>
                    <a:pt x="362712" y="411480"/>
                    <a:pt x="370332" y="420624"/>
                    <a:pt x="381000" y="420624"/>
                  </a:cubicBezTo>
                  <a:lnTo>
                    <a:pt x="449580" y="420624"/>
                  </a:lnTo>
                  <a:cubicBezTo>
                    <a:pt x="458724" y="420624"/>
                    <a:pt x="467868" y="413004"/>
                    <a:pt x="467868" y="402336"/>
                  </a:cubicBezTo>
                  <a:lnTo>
                    <a:pt x="467868" y="278892"/>
                  </a:lnTo>
                  <a:lnTo>
                    <a:pt x="484632" y="278892"/>
                  </a:lnTo>
                  <a:cubicBezTo>
                    <a:pt x="493776" y="278892"/>
                    <a:pt x="502920" y="271272"/>
                    <a:pt x="502920" y="260604"/>
                  </a:cubicBezTo>
                  <a:lnTo>
                    <a:pt x="502920" y="143256"/>
                  </a:lnTo>
                  <a:cubicBezTo>
                    <a:pt x="502920" y="134112"/>
                    <a:pt x="495300" y="126492"/>
                    <a:pt x="484632" y="126492"/>
                  </a:cubicBezTo>
                  <a:close/>
                  <a:moveTo>
                    <a:pt x="138684" y="51816"/>
                  </a:moveTo>
                  <a:cubicBezTo>
                    <a:pt x="138684" y="22860"/>
                    <a:pt x="115824" y="0"/>
                    <a:pt x="86868" y="0"/>
                  </a:cubicBezTo>
                  <a:cubicBezTo>
                    <a:pt x="57912" y="0"/>
                    <a:pt x="35052" y="22860"/>
                    <a:pt x="35052" y="51816"/>
                  </a:cubicBezTo>
                  <a:cubicBezTo>
                    <a:pt x="35052" y="80772"/>
                    <a:pt x="57912" y="103632"/>
                    <a:pt x="86868" y="103632"/>
                  </a:cubicBezTo>
                  <a:cubicBezTo>
                    <a:pt x="115824" y="103632"/>
                    <a:pt x="138684" y="80772"/>
                    <a:pt x="138684" y="51816"/>
                  </a:cubicBezTo>
                  <a:close/>
                  <a:moveTo>
                    <a:pt x="0" y="144780"/>
                  </a:moveTo>
                  <a:lnTo>
                    <a:pt x="0" y="262128"/>
                  </a:lnTo>
                  <a:cubicBezTo>
                    <a:pt x="0" y="271272"/>
                    <a:pt x="7620" y="280416"/>
                    <a:pt x="18288" y="280416"/>
                  </a:cubicBezTo>
                  <a:lnTo>
                    <a:pt x="35052" y="280416"/>
                  </a:lnTo>
                  <a:lnTo>
                    <a:pt x="35052" y="403860"/>
                  </a:lnTo>
                  <a:cubicBezTo>
                    <a:pt x="35052" y="413004"/>
                    <a:pt x="42672" y="422148"/>
                    <a:pt x="53340" y="422148"/>
                  </a:cubicBezTo>
                  <a:lnTo>
                    <a:pt x="121920" y="422148"/>
                  </a:lnTo>
                  <a:cubicBezTo>
                    <a:pt x="131064" y="422148"/>
                    <a:pt x="140208" y="414528"/>
                    <a:pt x="140208" y="403860"/>
                  </a:cubicBezTo>
                  <a:lnTo>
                    <a:pt x="140208" y="371856"/>
                  </a:lnTo>
                  <a:cubicBezTo>
                    <a:pt x="129540" y="361188"/>
                    <a:pt x="121920" y="345948"/>
                    <a:pt x="121920" y="330708"/>
                  </a:cubicBezTo>
                  <a:lnTo>
                    <a:pt x="121920" y="204216"/>
                  </a:lnTo>
                  <a:cubicBezTo>
                    <a:pt x="121920" y="173736"/>
                    <a:pt x="144780" y="149352"/>
                    <a:pt x="173736" y="147828"/>
                  </a:cubicBezTo>
                  <a:lnTo>
                    <a:pt x="173736" y="146304"/>
                  </a:lnTo>
                  <a:cubicBezTo>
                    <a:pt x="173736" y="137160"/>
                    <a:pt x="166116" y="128016"/>
                    <a:pt x="155448" y="128016"/>
                  </a:cubicBezTo>
                  <a:lnTo>
                    <a:pt x="18288" y="128016"/>
                  </a:lnTo>
                  <a:cubicBezTo>
                    <a:pt x="7620" y="126492"/>
                    <a:pt x="0" y="134112"/>
                    <a:pt x="0" y="144780"/>
                  </a:cubicBezTo>
                  <a:close/>
                </a:path>
              </a:pathLst>
            </a:custGeom>
            <a:solidFill>
              <a:schemeClr val="l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7106658" y="4457849"/>
              <a:ext cx="2266332" cy="1863690"/>
              <a:chOff x="7106658" y="4457849"/>
              <a:chExt cx="2266332" cy="1863690"/>
            </a:xfrm>
          </p:grpSpPr>
          <p:sp>
            <p:nvSpPr>
              <p:cNvPr id="48" name="任意多边形: 形状 29"/>
              <p:cNvSpPr/>
              <p:nvPr>
                <p:custDataLst>
                  <p:tags r:id="rId23"/>
                </p:custDataLst>
              </p:nvPr>
            </p:nvSpPr>
            <p:spPr>
              <a:xfrm>
                <a:off x="7106658" y="4457849"/>
                <a:ext cx="2160398" cy="1863690"/>
              </a:xfrm>
              <a:custGeom>
                <a:avLst/>
                <a:gdLst>
                  <a:gd name="connsiteX0" fmla="*/ 1473522 w 2047697"/>
                  <a:gd name="connsiteY0" fmla="*/ 0 h 1766468"/>
                  <a:gd name="connsiteX1" fmla="*/ 0 w 2047697"/>
                  <a:gd name="connsiteY1" fmla="*/ 1070720 h 1766468"/>
                  <a:gd name="connsiteX2" fmla="*/ 227034 w 2047697"/>
                  <a:gd name="connsiteY2" fmla="*/ 1766468 h 1766468"/>
                  <a:gd name="connsiteX3" fmla="*/ 2047698 w 2047697"/>
                  <a:gd name="connsiteY3" fmla="*/ 1766468 h 1766468"/>
                  <a:gd name="connsiteX4" fmla="*/ 1473522 w 2047697"/>
                  <a:gd name="connsiteY4" fmla="*/ 0 h 176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697" h="1766468">
                    <a:moveTo>
                      <a:pt x="1473522" y="0"/>
                    </a:moveTo>
                    <a:lnTo>
                      <a:pt x="0" y="1070720"/>
                    </a:lnTo>
                    <a:cubicBezTo>
                      <a:pt x="142079" y="1265530"/>
                      <a:pt x="227034" y="1507211"/>
                      <a:pt x="227034" y="1766468"/>
                    </a:cubicBezTo>
                    <a:lnTo>
                      <a:pt x="2047698" y="1766468"/>
                    </a:lnTo>
                    <a:cubicBezTo>
                      <a:pt x="2047698" y="1105874"/>
                      <a:pt x="1833846" y="496545"/>
                      <a:pt x="1473522" y="0"/>
                    </a:cubicBezTo>
                    <a:close/>
                  </a:path>
                </a:pathLst>
              </a:custGeom>
              <a:solidFill>
                <a:schemeClr val="accent1"/>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9" name="文本框 48"/>
              <p:cNvSpPr txBox="1"/>
              <p:nvPr>
                <p:custDataLst>
                  <p:tags r:id="rId24"/>
                </p:custDataLst>
              </p:nvPr>
            </p:nvSpPr>
            <p:spPr>
              <a:xfrm>
                <a:off x="7551413" y="5554300"/>
                <a:ext cx="852473" cy="723539"/>
              </a:xfrm>
              <a:prstGeom prst="rect">
                <a:avLst/>
              </a:prstGeom>
              <a:noFill/>
            </p:spPr>
            <p:txBody>
              <a:bodyPr wrap="none" rtlCol="0">
                <a:noAutofit/>
              </a:bodyPr>
              <a:lstStyle/>
              <a:p>
                <a:pPr algn="l"/>
                <a:r>
                  <a:rPr lang="zh-CN" altLang="en-US" sz="3230" spc="0" baseline="0">
                    <a:solidFill>
                      <a:schemeClr val="lt1"/>
                    </a:solidFill>
                    <a:latin typeface="微软雅黑" panose="020B0503020204020204" pitchFamily="34" charset="-122"/>
                    <a:ea typeface="微软雅黑" panose="020B0503020204020204" pitchFamily="34" charset="-122"/>
                    <a:rtl val="0"/>
                  </a:rPr>
                  <a:t>05</a:t>
                </a:r>
              </a:p>
            </p:txBody>
          </p:sp>
          <p:sp>
            <p:nvSpPr>
              <p:cNvPr id="50" name="任意多边形: 形状 31"/>
              <p:cNvSpPr/>
              <p:nvPr>
                <p:custDataLst>
                  <p:tags r:id="rId25"/>
                </p:custDataLst>
              </p:nvPr>
            </p:nvSpPr>
            <p:spPr>
              <a:xfrm>
                <a:off x="9111937" y="5140271"/>
                <a:ext cx="261053" cy="444737"/>
              </a:xfrm>
              <a:custGeom>
                <a:avLst/>
                <a:gdLst>
                  <a:gd name="connsiteX0" fmla="*/ 2019 w 247435"/>
                  <a:gd name="connsiteY0" fmla="*/ 54785 h 421537"/>
                  <a:gd name="connsiteX1" fmla="*/ 9342 w 247435"/>
                  <a:gd name="connsiteY1" fmla="*/ 15237 h 421537"/>
                  <a:gd name="connsiteX2" fmla="*/ 67932 w 247435"/>
                  <a:gd name="connsiteY2" fmla="*/ 9378 h 421537"/>
                  <a:gd name="connsiteX3" fmla="*/ 231982 w 247435"/>
                  <a:gd name="connsiteY3" fmla="*/ 142669 h 421537"/>
                  <a:gd name="connsiteX4" fmla="*/ 245165 w 247435"/>
                  <a:gd name="connsiteY4" fmla="*/ 188076 h 421537"/>
                  <a:gd name="connsiteX5" fmla="*/ 183646 w 247435"/>
                  <a:gd name="connsiteY5" fmla="*/ 391674 h 421537"/>
                  <a:gd name="connsiteX6" fmla="*/ 130915 w 247435"/>
                  <a:gd name="connsiteY6" fmla="*/ 419504 h 421537"/>
                  <a:gd name="connsiteX7" fmla="*/ 103086 w 247435"/>
                  <a:gd name="connsiteY7" fmla="*/ 366773 h 421537"/>
                  <a:gd name="connsiteX8" fmla="*/ 155816 w 247435"/>
                  <a:gd name="connsiteY8" fmla="*/ 191005 h 421537"/>
                  <a:gd name="connsiteX9" fmla="*/ 13736 w 247435"/>
                  <a:gd name="connsiteY9" fmla="*/ 75291 h 421537"/>
                  <a:gd name="connsiteX10" fmla="*/ 2019 w 247435"/>
                  <a:gd name="connsiteY10" fmla="*/ 54785 h 4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435" h="421537">
                    <a:moveTo>
                      <a:pt x="2019" y="54785"/>
                    </a:moveTo>
                    <a:cubicBezTo>
                      <a:pt x="-2375" y="41603"/>
                      <a:pt x="554" y="26955"/>
                      <a:pt x="9342" y="15237"/>
                    </a:cubicBezTo>
                    <a:cubicBezTo>
                      <a:pt x="23990" y="-2339"/>
                      <a:pt x="50355" y="-5269"/>
                      <a:pt x="67932" y="9378"/>
                    </a:cubicBezTo>
                    <a:lnTo>
                      <a:pt x="231982" y="142669"/>
                    </a:lnTo>
                    <a:cubicBezTo>
                      <a:pt x="245165" y="152922"/>
                      <a:pt x="251023" y="170499"/>
                      <a:pt x="245165" y="188076"/>
                    </a:cubicBezTo>
                    <a:lnTo>
                      <a:pt x="183646" y="391674"/>
                    </a:lnTo>
                    <a:cubicBezTo>
                      <a:pt x="176322" y="413645"/>
                      <a:pt x="152886" y="426827"/>
                      <a:pt x="130915" y="419504"/>
                    </a:cubicBezTo>
                    <a:cubicBezTo>
                      <a:pt x="108944" y="412180"/>
                      <a:pt x="95762" y="388744"/>
                      <a:pt x="103086" y="366773"/>
                    </a:cubicBezTo>
                    <a:lnTo>
                      <a:pt x="155816" y="191005"/>
                    </a:lnTo>
                    <a:lnTo>
                      <a:pt x="13736" y="75291"/>
                    </a:lnTo>
                    <a:cubicBezTo>
                      <a:pt x="9342" y="69432"/>
                      <a:pt x="4948" y="62109"/>
                      <a:pt x="2019" y="54785"/>
                    </a:cubicBezTo>
                    <a:close/>
                  </a:path>
                </a:pathLst>
              </a:custGeom>
              <a:solidFill>
                <a:schemeClr val="accent5"/>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51" name="任意多边形: 形状 32"/>
              <p:cNvSpPr/>
              <p:nvPr>
                <p:custDataLst>
                  <p:tags r:id="rId26"/>
                </p:custDataLst>
              </p:nvPr>
            </p:nvSpPr>
            <p:spPr>
              <a:xfrm>
                <a:off x="8266908" y="5432987"/>
                <a:ext cx="571025" cy="337038"/>
              </a:xfrm>
              <a:custGeom>
                <a:avLst/>
                <a:gdLst>
                  <a:gd name="connsiteX0" fmla="*/ 166115 w 717803"/>
                  <a:gd name="connsiteY0" fmla="*/ 278892 h 423672"/>
                  <a:gd name="connsiteX1" fmla="*/ 150875 w 717803"/>
                  <a:gd name="connsiteY1" fmla="*/ 271272 h 423672"/>
                  <a:gd name="connsiteX2" fmla="*/ 146304 w 717803"/>
                  <a:gd name="connsiteY2" fmla="*/ 257556 h 423672"/>
                  <a:gd name="connsiteX3" fmla="*/ 153924 w 717803"/>
                  <a:gd name="connsiteY3" fmla="*/ 243840 h 423672"/>
                  <a:gd name="connsiteX4" fmla="*/ 217932 w 717803"/>
                  <a:gd name="connsiteY4" fmla="*/ 190500 h 423672"/>
                  <a:gd name="connsiteX5" fmla="*/ 230124 w 717803"/>
                  <a:gd name="connsiteY5" fmla="*/ 185928 h 423672"/>
                  <a:gd name="connsiteX6" fmla="*/ 245364 w 717803"/>
                  <a:gd name="connsiteY6" fmla="*/ 193548 h 423672"/>
                  <a:gd name="connsiteX7" fmla="*/ 249935 w 717803"/>
                  <a:gd name="connsiteY7" fmla="*/ 207264 h 423672"/>
                  <a:gd name="connsiteX8" fmla="*/ 242315 w 717803"/>
                  <a:gd name="connsiteY8" fmla="*/ 220980 h 423672"/>
                  <a:gd name="connsiteX9" fmla="*/ 178307 w 717803"/>
                  <a:gd name="connsiteY9" fmla="*/ 274320 h 423672"/>
                  <a:gd name="connsiteX10" fmla="*/ 166115 w 717803"/>
                  <a:gd name="connsiteY10" fmla="*/ 278892 h 423672"/>
                  <a:gd name="connsiteX11" fmla="*/ 214884 w 717803"/>
                  <a:gd name="connsiteY11" fmla="*/ 327660 h 423672"/>
                  <a:gd name="connsiteX12" fmla="*/ 297180 w 717803"/>
                  <a:gd name="connsiteY12" fmla="*/ 259080 h 423672"/>
                  <a:gd name="connsiteX13" fmla="*/ 300227 w 717803"/>
                  <a:gd name="connsiteY13" fmla="*/ 231648 h 423672"/>
                  <a:gd name="connsiteX14" fmla="*/ 284987 w 717803"/>
                  <a:gd name="connsiteY14" fmla="*/ 224028 h 423672"/>
                  <a:gd name="connsiteX15" fmla="*/ 272795 w 717803"/>
                  <a:gd name="connsiteY15" fmla="*/ 228600 h 423672"/>
                  <a:gd name="connsiteX16" fmla="*/ 190500 w 717803"/>
                  <a:gd name="connsiteY16" fmla="*/ 297180 h 423672"/>
                  <a:gd name="connsiteX17" fmla="*/ 187452 w 717803"/>
                  <a:gd name="connsiteY17" fmla="*/ 324612 h 423672"/>
                  <a:gd name="connsiteX18" fmla="*/ 202692 w 717803"/>
                  <a:gd name="connsiteY18" fmla="*/ 332232 h 423672"/>
                  <a:gd name="connsiteX19" fmla="*/ 214884 w 717803"/>
                  <a:gd name="connsiteY19" fmla="*/ 327660 h 423672"/>
                  <a:gd name="connsiteX20" fmla="*/ 262127 w 717803"/>
                  <a:gd name="connsiteY20" fmla="*/ 371856 h 423672"/>
                  <a:gd name="connsiteX21" fmla="*/ 321564 w 717803"/>
                  <a:gd name="connsiteY21" fmla="*/ 323088 h 423672"/>
                  <a:gd name="connsiteX22" fmla="*/ 324612 w 717803"/>
                  <a:gd name="connsiteY22" fmla="*/ 295656 h 423672"/>
                  <a:gd name="connsiteX23" fmla="*/ 309372 w 717803"/>
                  <a:gd name="connsiteY23" fmla="*/ 288036 h 423672"/>
                  <a:gd name="connsiteX24" fmla="*/ 297180 w 717803"/>
                  <a:gd name="connsiteY24" fmla="*/ 292608 h 423672"/>
                  <a:gd name="connsiteX25" fmla="*/ 237744 w 717803"/>
                  <a:gd name="connsiteY25" fmla="*/ 341376 h 423672"/>
                  <a:gd name="connsiteX26" fmla="*/ 234695 w 717803"/>
                  <a:gd name="connsiteY26" fmla="*/ 368808 h 423672"/>
                  <a:gd name="connsiteX27" fmla="*/ 249935 w 717803"/>
                  <a:gd name="connsiteY27" fmla="*/ 376428 h 423672"/>
                  <a:gd name="connsiteX28" fmla="*/ 262127 w 717803"/>
                  <a:gd name="connsiteY28" fmla="*/ 371856 h 423672"/>
                  <a:gd name="connsiteX29" fmla="*/ 304800 w 717803"/>
                  <a:gd name="connsiteY29" fmla="*/ 419100 h 423672"/>
                  <a:gd name="connsiteX30" fmla="*/ 339852 w 717803"/>
                  <a:gd name="connsiteY30" fmla="*/ 390144 h 423672"/>
                  <a:gd name="connsiteX31" fmla="*/ 342900 w 717803"/>
                  <a:gd name="connsiteY31" fmla="*/ 362712 h 423672"/>
                  <a:gd name="connsiteX32" fmla="*/ 327660 w 717803"/>
                  <a:gd name="connsiteY32" fmla="*/ 355092 h 423672"/>
                  <a:gd name="connsiteX33" fmla="*/ 315467 w 717803"/>
                  <a:gd name="connsiteY33" fmla="*/ 359664 h 423672"/>
                  <a:gd name="connsiteX34" fmla="*/ 280415 w 717803"/>
                  <a:gd name="connsiteY34" fmla="*/ 388620 h 423672"/>
                  <a:gd name="connsiteX35" fmla="*/ 277367 w 717803"/>
                  <a:gd name="connsiteY35" fmla="*/ 416052 h 423672"/>
                  <a:gd name="connsiteX36" fmla="*/ 292607 w 717803"/>
                  <a:gd name="connsiteY36" fmla="*/ 423672 h 423672"/>
                  <a:gd name="connsiteX37" fmla="*/ 304800 w 717803"/>
                  <a:gd name="connsiteY37" fmla="*/ 419100 h 423672"/>
                  <a:gd name="connsiteX38" fmla="*/ 637032 w 717803"/>
                  <a:gd name="connsiteY38" fmla="*/ 172212 h 423672"/>
                  <a:gd name="connsiteX39" fmla="*/ 717804 w 717803"/>
                  <a:gd name="connsiteY39" fmla="*/ 129540 h 423672"/>
                  <a:gd name="connsiteX40" fmla="*/ 658367 w 717803"/>
                  <a:gd name="connsiteY40" fmla="*/ 16764 h 423672"/>
                  <a:gd name="connsiteX41" fmla="*/ 571500 w 717803"/>
                  <a:gd name="connsiteY41" fmla="*/ 62484 h 423672"/>
                  <a:gd name="connsiteX42" fmla="*/ 633984 w 717803"/>
                  <a:gd name="connsiteY42" fmla="*/ 169164 h 423672"/>
                  <a:gd name="connsiteX43" fmla="*/ 637032 w 717803"/>
                  <a:gd name="connsiteY43" fmla="*/ 172212 h 423672"/>
                  <a:gd name="connsiteX44" fmla="*/ 565404 w 717803"/>
                  <a:gd name="connsiteY44" fmla="*/ 216408 h 423672"/>
                  <a:gd name="connsiteX45" fmla="*/ 577595 w 717803"/>
                  <a:gd name="connsiteY45" fmla="*/ 199644 h 423672"/>
                  <a:gd name="connsiteX46" fmla="*/ 612647 w 717803"/>
                  <a:gd name="connsiteY46" fmla="*/ 176784 h 423672"/>
                  <a:gd name="connsiteX47" fmla="*/ 550164 w 717803"/>
                  <a:gd name="connsiteY47" fmla="*/ 68580 h 423672"/>
                  <a:gd name="connsiteX48" fmla="*/ 385572 w 717803"/>
                  <a:gd name="connsiteY48" fmla="*/ 38100 h 423672"/>
                  <a:gd name="connsiteX49" fmla="*/ 347472 w 717803"/>
                  <a:gd name="connsiteY49" fmla="*/ 39624 h 423672"/>
                  <a:gd name="connsiteX50" fmla="*/ 345947 w 717803"/>
                  <a:gd name="connsiteY50" fmla="*/ 39624 h 423672"/>
                  <a:gd name="connsiteX51" fmla="*/ 336804 w 717803"/>
                  <a:gd name="connsiteY51" fmla="*/ 41148 h 423672"/>
                  <a:gd name="connsiteX52" fmla="*/ 225552 w 717803"/>
                  <a:gd name="connsiteY52" fmla="*/ 97536 h 423672"/>
                  <a:gd name="connsiteX53" fmla="*/ 216407 w 717803"/>
                  <a:gd name="connsiteY53" fmla="*/ 108204 h 423672"/>
                  <a:gd name="connsiteX54" fmla="*/ 217932 w 717803"/>
                  <a:gd name="connsiteY54" fmla="*/ 123444 h 423672"/>
                  <a:gd name="connsiteX55" fmla="*/ 234695 w 717803"/>
                  <a:gd name="connsiteY55" fmla="*/ 134112 h 423672"/>
                  <a:gd name="connsiteX56" fmla="*/ 243840 w 717803"/>
                  <a:gd name="connsiteY56" fmla="*/ 132588 h 423672"/>
                  <a:gd name="connsiteX57" fmla="*/ 356615 w 717803"/>
                  <a:gd name="connsiteY57" fmla="*/ 76200 h 423672"/>
                  <a:gd name="connsiteX58" fmla="*/ 359664 w 717803"/>
                  <a:gd name="connsiteY58" fmla="*/ 74676 h 423672"/>
                  <a:gd name="connsiteX59" fmla="*/ 362712 w 717803"/>
                  <a:gd name="connsiteY59" fmla="*/ 76200 h 423672"/>
                  <a:gd name="connsiteX60" fmla="*/ 547115 w 717803"/>
                  <a:gd name="connsiteY60" fmla="*/ 240792 h 423672"/>
                  <a:gd name="connsiteX61" fmla="*/ 565404 w 717803"/>
                  <a:gd name="connsiteY61" fmla="*/ 216408 h 423672"/>
                  <a:gd name="connsiteX62" fmla="*/ 377952 w 717803"/>
                  <a:gd name="connsiteY62" fmla="*/ 417576 h 423672"/>
                  <a:gd name="connsiteX63" fmla="*/ 387095 w 717803"/>
                  <a:gd name="connsiteY63" fmla="*/ 391668 h 423672"/>
                  <a:gd name="connsiteX64" fmla="*/ 371855 w 717803"/>
                  <a:gd name="connsiteY64" fmla="*/ 377952 h 423672"/>
                  <a:gd name="connsiteX65" fmla="*/ 356615 w 717803"/>
                  <a:gd name="connsiteY65" fmla="*/ 406908 h 423672"/>
                  <a:gd name="connsiteX66" fmla="*/ 355092 w 717803"/>
                  <a:gd name="connsiteY66" fmla="*/ 408432 h 423672"/>
                  <a:gd name="connsiteX67" fmla="*/ 368807 w 717803"/>
                  <a:gd name="connsiteY67" fmla="*/ 419100 h 423672"/>
                  <a:gd name="connsiteX68" fmla="*/ 377952 w 717803"/>
                  <a:gd name="connsiteY68" fmla="*/ 417576 h 423672"/>
                  <a:gd name="connsiteX69" fmla="*/ 437387 w 717803"/>
                  <a:gd name="connsiteY69" fmla="*/ 387096 h 423672"/>
                  <a:gd name="connsiteX70" fmla="*/ 446532 w 717803"/>
                  <a:gd name="connsiteY70" fmla="*/ 364236 h 423672"/>
                  <a:gd name="connsiteX71" fmla="*/ 445007 w 717803"/>
                  <a:gd name="connsiteY71" fmla="*/ 361188 h 423672"/>
                  <a:gd name="connsiteX72" fmla="*/ 402335 w 717803"/>
                  <a:gd name="connsiteY72" fmla="*/ 316992 h 423672"/>
                  <a:gd name="connsiteX73" fmla="*/ 423672 w 717803"/>
                  <a:gd name="connsiteY73" fmla="*/ 300228 h 423672"/>
                  <a:gd name="connsiteX74" fmla="*/ 472440 w 717803"/>
                  <a:gd name="connsiteY74" fmla="*/ 348996 h 423672"/>
                  <a:gd name="connsiteX75" fmla="*/ 477012 w 717803"/>
                  <a:gd name="connsiteY75" fmla="*/ 352044 h 423672"/>
                  <a:gd name="connsiteX76" fmla="*/ 492252 w 717803"/>
                  <a:gd name="connsiteY76" fmla="*/ 361188 h 423672"/>
                  <a:gd name="connsiteX77" fmla="*/ 501395 w 717803"/>
                  <a:gd name="connsiteY77" fmla="*/ 359664 h 423672"/>
                  <a:gd name="connsiteX78" fmla="*/ 512064 w 717803"/>
                  <a:gd name="connsiteY78" fmla="*/ 342900 h 423672"/>
                  <a:gd name="connsiteX79" fmla="*/ 507492 w 717803"/>
                  <a:gd name="connsiteY79" fmla="*/ 330708 h 423672"/>
                  <a:gd name="connsiteX80" fmla="*/ 457200 w 717803"/>
                  <a:gd name="connsiteY80" fmla="*/ 277368 h 423672"/>
                  <a:gd name="connsiteX81" fmla="*/ 478535 w 717803"/>
                  <a:gd name="connsiteY81" fmla="*/ 262128 h 423672"/>
                  <a:gd name="connsiteX82" fmla="*/ 528827 w 717803"/>
                  <a:gd name="connsiteY82" fmla="*/ 313944 h 423672"/>
                  <a:gd name="connsiteX83" fmla="*/ 530352 w 717803"/>
                  <a:gd name="connsiteY83" fmla="*/ 315468 h 423672"/>
                  <a:gd name="connsiteX84" fmla="*/ 547115 w 717803"/>
                  <a:gd name="connsiteY84" fmla="*/ 326136 h 423672"/>
                  <a:gd name="connsiteX85" fmla="*/ 556260 w 717803"/>
                  <a:gd name="connsiteY85" fmla="*/ 324612 h 423672"/>
                  <a:gd name="connsiteX86" fmla="*/ 563880 w 717803"/>
                  <a:gd name="connsiteY86" fmla="*/ 298704 h 423672"/>
                  <a:gd name="connsiteX87" fmla="*/ 518160 w 717803"/>
                  <a:gd name="connsiteY87" fmla="*/ 248412 h 423672"/>
                  <a:gd name="connsiteX88" fmla="*/ 356615 w 717803"/>
                  <a:gd name="connsiteY88" fmla="*/ 103632 h 423672"/>
                  <a:gd name="connsiteX89" fmla="*/ 254507 w 717803"/>
                  <a:gd name="connsiteY89" fmla="*/ 155448 h 423672"/>
                  <a:gd name="connsiteX90" fmla="*/ 233172 w 717803"/>
                  <a:gd name="connsiteY90" fmla="*/ 160020 h 423672"/>
                  <a:gd name="connsiteX91" fmla="*/ 198120 w 717803"/>
                  <a:gd name="connsiteY91" fmla="*/ 141732 h 423672"/>
                  <a:gd name="connsiteX92" fmla="*/ 192024 w 717803"/>
                  <a:gd name="connsiteY92" fmla="*/ 105156 h 423672"/>
                  <a:gd name="connsiteX93" fmla="*/ 214884 w 717803"/>
                  <a:gd name="connsiteY93" fmla="*/ 76200 h 423672"/>
                  <a:gd name="connsiteX94" fmla="*/ 225552 w 717803"/>
                  <a:gd name="connsiteY94" fmla="*/ 71628 h 423672"/>
                  <a:gd name="connsiteX95" fmla="*/ 175260 w 717803"/>
                  <a:gd name="connsiteY95" fmla="*/ 76200 h 423672"/>
                  <a:gd name="connsiteX96" fmla="*/ 88392 w 717803"/>
                  <a:gd name="connsiteY96" fmla="*/ 166116 h 423672"/>
                  <a:gd name="connsiteX97" fmla="*/ 140207 w 717803"/>
                  <a:gd name="connsiteY97" fmla="*/ 225552 h 423672"/>
                  <a:gd name="connsiteX98" fmla="*/ 205740 w 717803"/>
                  <a:gd name="connsiteY98" fmla="*/ 172212 h 423672"/>
                  <a:gd name="connsiteX99" fmla="*/ 233172 w 717803"/>
                  <a:gd name="connsiteY99" fmla="*/ 161544 h 423672"/>
                  <a:gd name="connsiteX100" fmla="*/ 266700 w 717803"/>
                  <a:gd name="connsiteY100" fmla="*/ 176784 h 423672"/>
                  <a:gd name="connsiteX101" fmla="*/ 275844 w 717803"/>
                  <a:gd name="connsiteY101" fmla="*/ 201168 h 423672"/>
                  <a:gd name="connsiteX102" fmla="*/ 286512 w 717803"/>
                  <a:gd name="connsiteY102" fmla="*/ 199644 h 423672"/>
                  <a:gd name="connsiteX103" fmla="*/ 320040 w 717803"/>
                  <a:gd name="connsiteY103" fmla="*/ 214884 h 423672"/>
                  <a:gd name="connsiteX104" fmla="*/ 323087 w 717803"/>
                  <a:gd name="connsiteY104" fmla="*/ 265176 h 423672"/>
                  <a:gd name="connsiteX105" fmla="*/ 342900 w 717803"/>
                  <a:gd name="connsiteY105" fmla="*/ 278892 h 423672"/>
                  <a:gd name="connsiteX106" fmla="*/ 342900 w 717803"/>
                  <a:gd name="connsiteY106" fmla="*/ 333756 h 423672"/>
                  <a:gd name="connsiteX107" fmla="*/ 359664 w 717803"/>
                  <a:gd name="connsiteY107" fmla="*/ 345948 h 423672"/>
                  <a:gd name="connsiteX108" fmla="*/ 368807 w 717803"/>
                  <a:gd name="connsiteY108" fmla="*/ 339852 h 423672"/>
                  <a:gd name="connsiteX109" fmla="*/ 408432 w 717803"/>
                  <a:gd name="connsiteY109" fmla="*/ 376428 h 423672"/>
                  <a:gd name="connsiteX110" fmla="*/ 416052 w 717803"/>
                  <a:gd name="connsiteY110" fmla="*/ 382524 h 423672"/>
                  <a:gd name="connsiteX111" fmla="*/ 428244 w 717803"/>
                  <a:gd name="connsiteY111" fmla="*/ 388620 h 423672"/>
                  <a:gd name="connsiteX112" fmla="*/ 437387 w 717803"/>
                  <a:gd name="connsiteY112" fmla="*/ 387096 h 423672"/>
                  <a:gd name="connsiteX113" fmla="*/ 62484 w 717803"/>
                  <a:gd name="connsiteY113" fmla="*/ 155448 h 423672"/>
                  <a:gd name="connsiteX114" fmla="*/ 153924 w 717803"/>
                  <a:gd name="connsiteY114" fmla="*/ 60960 h 423672"/>
                  <a:gd name="connsiteX115" fmla="*/ 92964 w 717803"/>
                  <a:gd name="connsiteY115" fmla="*/ 0 h 423672"/>
                  <a:gd name="connsiteX116" fmla="*/ 0 w 717803"/>
                  <a:gd name="connsiteY116" fmla="*/ 92964 h 423672"/>
                  <a:gd name="connsiteX117" fmla="*/ 62484 w 717803"/>
                  <a:gd name="connsiteY117" fmla="*/ 155448 h 4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17803" h="423672">
                    <a:moveTo>
                      <a:pt x="166115" y="278892"/>
                    </a:moveTo>
                    <a:cubicBezTo>
                      <a:pt x="160020" y="278892"/>
                      <a:pt x="155447" y="275844"/>
                      <a:pt x="150875" y="271272"/>
                    </a:cubicBezTo>
                    <a:cubicBezTo>
                      <a:pt x="147827" y="266700"/>
                      <a:pt x="146304" y="262128"/>
                      <a:pt x="146304" y="257556"/>
                    </a:cubicBezTo>
                    <a:cubicBezTo>
                      <a:pt x="146304" y="252984"/>
                      <a:pt x="149352" y="248412"/>
                      <a:pt x="153924" y="243840"/>
                    </a:cubicBezTo>
                    <a:lnTo>
                      <a:pt x="217932" y="190500"/>
                    </a:lnTo>
                    <a:cubicBezTo>
                      <a:pt x="220980" y="187452"/>
                      <a:pt x="225552" y="185928"/>
                      <a:pt x="230124" y="185928"/>
                    </a:cubicBezTo>
                    <a:cubicBezTo>
                      <a:pt x="236220" y="185928"/>
                      <a:pt x="240792" y="188976"/>
                      <a:pt x="245364" y="193548"/>
                    </a:cubicBezTo>
                    <a:cubicBezTo>
                      <a:pt x="248412" y="198120"/>
                      <a:pt x="249935" y="202692"/>
                      <a:pt x="249935" y="207264"/>
                    </a:cubicBezTo>
                    <a:cubicBezTo>
                      <a:pt x="249935" y="211836"/>
                      <a:pt x="246887" y="216408"/>
                      <a:pt x="242315" y="220980"/>
                    </a:cubicBezTo>
                    <a:lnTo>
                      <a:pt x="178307" y="274320"/>
                    </a:lnTo>
                    <a:cubicBezTo>
                      <a:pt x="175260" y="277368"/>
                      <a:pt x="170687" y="278892"/>
                      <a:pt x="166115" y="278892"/>
                    </a:cubicBezTo>
                    <a:close/>
                    <a:moveTo>
                      <a:pt x="214884" y="327660"/>
                    </a:moveTo>
                    <a:lnTo>
                      <a:pt x="297180" y="259080"/>
                    </a:lnTo>
                    <a:cubicBezTo>
                      <a:pt x="304800" y="252984"/>
                      <a:pt x="306324" y="239268"/>
                      <a:pt x="300227" y="231648"/>
                    </a:cubicBezTo>
                    <a:cubicBezTo>
                      <a:pt x="297180" y="227076"/>
                      <a:pt x="291084" y="224028"/>
                      <a:pt x="284987" y="224028"/>
                    </a:cubicBezTo>
                    <a:cubicBezTo>
                      <a:pt x="280415" y="224028"/>
                      <a:pt x="275844" y="225552"/>
                      <a:pt x="272795" y="228600"/>
                    </a:cubicBezTo>
                    <a:lnTo>
                      <a:pt x="190500" y="297180"/>
                    </a:lnTo>
                    <a:cubicBezTo>
                      <a:pt x="182880" y="303276"/>
                      <a:pt x="181355" y="316992"/>
                      <a:pt x="187452" y="324612"/>
                    </a:cubicBezTo>
                    <a:cubicBezTo>
                      <a:pt x="190500" y="329184"/>
                      <a:pt x="196595" y="332232"/>
                      <a:pt x="202692" y="332232"/>
                    </a:cubicBezTo>
                    <a:cubicBezTo>
                      <a:pt x="207264" y="332232"/>
                      <a:pt x="211835" y="330708"/>
                      <a:pt x="214884" y="327660"/>
                    </a:cubicBezTo>
                    <a:close/>
                    <a:moveTo>
                      <a:pt x="262127" y="371856"/>
                    </a:moveTo>
                    <a:lnTo>
                      <a:pt x="321564" y="323088"/>
                    </a:lnTo>
                    <a:cubicBezTo>
                      <a:pt x="329184" y="316992"/>
                      <a:pt x="330707" y="303276"/>
                      <a:pt x="324612" y="295656"/>
                    </a:cubicBezTo>
                    <a:cubicBezTo>
                      <a:pt x="321564" y="291084"/>
                      <a:pt x="315467" y="288036"/>
                      <a:pt x="309372" y="288036"/>
                    </a:cubicBezTo>
                    <a:cubicBezTo>
                      <a:pt x="304800" y="288036"/>
                      <a:pt x="300227" y="289560"/>
                      <a:pt x="297180" y="292608"/>
                    </a:cubicBezTo>
                    <a:lnTo>
                      <a:pt x="237744" y="341376"/>
                    </a:lnTo>
                    <a:cubicBezTo>
                      <a:pt x="230124" y="347472"/>
                      <a:pt x="228600" y="361188"/>
                      <a:pt x="234695" y="368808"/>
                    </a:cubicBezTo>
                    <a:cubicBezTo>
                      <a:pt x="237744" y="373380"/>
                      <a:pt x="243840" y="376428"/>
                      <a:pt x="249935" y="376428"/>
                    </a:cubicBezTo>
                    <a:cubicBezTo>
                      <a:pt x="254507" y="376428"/>
                      <a:pt x="259080" y="374904"/>
                      <a:pt x="262127" y="371856"/>
                    </a:cubicBezTo>
                    <a:close/>
                    <a:moveTo>
                      <a:pt x="304800" y="419100"/>
                    </a:moveTo>
                    <a:lnTo>
                      <a:pt x="339852" y="390144"/>
                    </a:lnTo>
                    <a:cubicBezTo>
                      <a:pt x="347472" y="384048"/>
                      <a:pt x="348995" y="370332"/>
                      <a:pt x="342900" y="362712"/>
                    </a:cubicBezTo>
                    <a:cubicBezTo>
                      <a:pt x="339852" y="358140"/>
                      <a:pt x="333755" y="355092"/>
                      <a:pt x="327660" y="355092"/>
                    </a:cubicBezTo>
                    <a:cubicBezTo>
                      <a:pt x="323087" y="355092"/>
                      <a:pt x="318515" y="356616"/>
                      <a:pt x="315467" y="359664"/>
                    </a:cubicBezTo>
                    <a:lnTo>
                      <a:pt x="280415" y="388620"/>
                    </a:lnTo>
                    <a:cubicBezTo>
                      <a:pt x="272795" y="394716"/>
                      <a:pt x="271272" y="408432"/>
                      <a:pt x="277367" y="416052"/>
                    </a:cubicBezTo>
                    <a:cubicBezTo>
                      <a:pt x="280415" y="420624"/>
                      <a:pt x="286512" y="423672"/>
                      <a:pt x="292607" y="423672"/>
                    </a:cubicBezTo>
                    <a:cubicBezTo>
                      <a:pt x="297180" y="423672"/>
                      <a:pt x="301752" y="422148"/>
                      <a:pt x="304800" y="419100"/>
                    </a:cubicBezTo>
                    <a:close/>
                    <a:moveTo>
                      <a:pt x="637032" y="172212"/>
                    </a:moveTo>
                    <a:lnTo>
                      <a:pt x="717804" y="129540"/>
                    </a:lnTo>
                    <a:lnTo>
                      <a:pt x="658367" y="16764"/>
                    </a:lnTo>
                    <a:cubicBezTo>
                      <a:pt x="624840" y="33528"/>
                      <a:pt x="586740" y="54864"/>
                      <a:pt x="571500" y="62484"/>
                    </a:cubicBezTo>
                    <a:cubicBezTo>
                      <a:pt x="580644" y="76200"/>
                      <a:pt x="597407" y="106680"/>
                      <a:pt x="633984" y="169164"/>
                    </a:cubicBezTo>
                    <a:lnTo>
                      <a:pt x="637032" y="172212"/>
                    </a:lnTo>
                    <a:close/>
                    <a:moveTo>
                      <a:pt x="565404" y="216408"/>
                    </a:moveTo>
                    <a:cubicBezTo>
                      <a:pt x="569975" y="208788"/>
                      <a:pt x="574547" y="202692"/>
                      <a:pt x="577595" y="199644"/>
                    </a:cubicBezTo>
                    <a:cubicBezTo>
                      <a:pt x="583692" y="195072"/>
                      <a:pt x="600455" y="184404"/>
                      <a:pt x="612647" y="176784"/>
                    </a:cubicBezTo>
                    <a:cubicBezTo>
                      <a:pt x="600455" y="156972"/>
                      <a:pt x="563880" y="92964"/>
                      <a:pt x="550164" y="68580"/>
                    </a:cubicBezTo>
                    <a:cubicBezTo>
                      <a:pt x="484632" y="42672"/>
                      <a:pt x="425195" y="38100"/>
                      <a:pt x="385572" y="38100"/>
                    </a:cubicBezTo>
                    <a:cubicBezTo>
                      <a:pt x="373380" y="38100"/>
                      <a:pt x="359664" y="38100"/>
                      <a:pt x="347472" y="39624"/>
                    </a:cubicBezTo>
                    <a:lnTo>
                      <a:pt x="345947" y="39624"/>
                    </a:lnTo>
                    <a:cubicBezTo>
                      <a:pt x="342900" y="39624"/>
                      <a:pt x="339852" y="39624"/>
                      <a:pt x="336804" y="41148"/>
                    </a:cubicBezTo>
                    <a:lnTo>
                      <a:pt x="225552" y="97536"/>
                    </a:lnTo>
                    <a:cubicBezTo>
                      <a:pt x="220980" y="100584"/>
                      <a:pt x="217932" y="103632"/>
                      <a:pt x="216407" y="108204"/>
                    </a:cubicBezTo>
                    <a:cubicBezTo>
                      <a:pt x="214884" y="112776"/>
                      <a:pt x="214884" y="118872"/>
                      <a:pt x="217932" y="123444"/>
                    </a:cubicBezTo>
                    <a:cubicBezTo>
                      <a:pt x="220980" y="129540"/>
                      <a:pt x="228600" y="134112"/>
                      <a:pt x="234695" y="134112"/>
                    </a:cubicBezTo>
                    <a:cubicBezTo>
                      <a:pt x="237744" y="134112"/>
                      <a:pt x="240792" y="134112"/>
                      <a:pt x="243840" y="132588"/>
                    </a:cubicBezTo>
                    <a:lnTo>
                      <a:pt x="356615" y="76200"/>
                    </a:lnTo>
                    <a:lnTo>
                      <a:pt x="359664" y="74676"/>
                    </a:lnTo>
                    <a:lnTo>
                      <a:pt x="362712" y="76200"/>
                    </a:lnTo>
                    <a:cubicBezTo>
                      <a:pt x="434340" y="124968"/>
                      <a:pt x="527304" y="219456"/>
                      <a:pt x="547115" y="240792"/>
                    </a:cubicBezTo>
                    <a:cubicBezTo>
                      <a:pt x="551687" y="237744"/>
                      <a:pt x="559307" y="225552"/>
                      <a:pt x="565404" y="216408"/>
                    </a:cubicBezTo>
                    <a:close/>
                    <a:moveTo>
                      <a:pt x="377952" y="417576"/>
                    </a:moveTo>
                    <a:cubicBezTo>
                      <a:pt x="387095" y="413004"/>
                      <a:pt x="391667" y="402336"/>
                      <a:pt x="387095" y="391668"/>
                    </a:cubicBezTo>
                    <a:lnTo>
                      <a:pt x="371855" y="377952"/>
                    </a:lnTo>
                    <a:cubicBezTo>
                      <a:pt x="370332" y="390144"/>
                      <a:pt x="365760" y="399288"/>
                      <a:pt x="356615" y="406908"/>
                    </a:cubicBezTo>
                    <a:lnTo>
                      <a:pt x="355092" y="408432"/>
                    </a:lnTo>
                    <a:cubicBezTo>
                      <a:pt x="361187" y="414528"/>
                      <a:pt x="367284" y="419100"/>
                      <a:pt x="368807" y="419100"/>
                    </a:cubicBezTo>
                    <a:cubicBezTo>
                      <a:pt x="371855" y="419100"/>
                      <a:pt x="374904" y="419100"/>
                      <a:pt x="377952" y="417576"/>
                    </a:cubicBezTo>
                    <a:close/>
                    <a:moveTo>
                      <a:pt x="437387" y="387096"/>
                    </a:moveTo>
                    <a:cubicBezTo>
                      <a:pt x="446532" y="382524"/>
                      <a:pt x="449580" y="373380"/>
                      <a:pt x="446532" y="364236"/>
                    </a:cubicBezTo>
                    <a:cubicBezTo>
                      <a:pt x="446532" y="362712"/>
                      <a:pt x="445007" y="361188"/>
                      <a:pt x="445007" y="361188"/>
                    </a:cubicBezTo>
                    <a:lnTo>
                      <a:pt x="402335" y="316992"/>
                    </a:lnTo>
                    <a:lnTo>
                      <a:pt x="423672" y="300228"/>
                    </a:lnTo>
                    <a:lnTo>
                      <a:pt x="472440" y="348996"/>
                    </a:lnTo>
                    <a:lnTo>
                      <a:pt x="477012" y="352044"/>
                    </a:lnTo>
                    <a:cubicBezTo>
                      <a:pt x="484632" y="358140"/>
                      <a:pt x="486155" y="361188"/>
                      <a:pt x="492252" y="361188"/>
                    </a:cubicBezTo>
                    <a:cubicBezTo>
                      <a:pt x="495300" y="361188"/>
                      <a:pt x="498347" y="361188"/>
                      <a:pt x="501395" y="359664"/>
                    </a:cubicBezTo>
                    <a:cubicBezTo>
                      <a:pt x="507492" y="356616"/>
                      <a:pt x="512064" y="350520"/>
                      <a:pt x="512064" y="342900"/>
                    </a:cubicBezTo>
                    <a:cubicBezTo>
                      <a:pt x="512064" y="338328"/>
                      <a:pt x="510540" y="335280"/>
                      <a:pt x="507492" y="330708"/>
                    </a:cubicBezTo>
                    <a:lnTo>
                      <a:pt x="457200" y="277368"/>
                    </a:lnTo>
                    <a:lnTo>
                      <a:pt x="478535" y="262128"/>
                    </a:lnTo>
                    <a:lnTo>
                      <a:pt x="528827" y="313944"/>
                    </a:lnTo>
                    <a:lnTo>
                      <a:pt x="530352" y="315468"/>
                    </a:lnTo>
                    <a:cubicBezTo>
                      <a:pt x="537972" y="323088"/>
                      <a:pt x="541020" y="326136"/>
                      <a:pt x="547115" y="326136"/>
                    </a:cubicBezTo>
                    <a:cubicBezTo>
                      <a:pt x="550164" y="326136"/>
                      <a:pt x="553212" y="326136"/>
                      <a:pt x="556260" y="324612"/>
                    </a:cubicBezTo>
                    <a:cubicBezTo>
                      <a:pt x="565404" y="320040"/>
                      <a:pt x="569975" y="309372"/>
                      <a:pt x="563880" y="298704"/>
                    </a:cubicBezTo>
                    <a:lnTo>
                      <a:pt x="518160" y="248412"/>
                    </a:lnTo>
                    <a:cubicBezTo>
                      <a:pt x="489204" y="219456"/>
                      <a:pt x="417575" y="146304"/>
                      <a:pt x="356615" y="103632"/>
                    </a:cubicBezTo>
                    <a:lnTo>
                      <a:pt x="254507" y="155448"/>
                    </a:lnTo>
                    <a:cubicBezTo>
                      <a:pt x="248412" y="158496"/>
                      <a:pt x="242315" y="160020"/>
                      <a:pt x="233172" y="160020"/>
                    </a:cubicBezTo>
                    <a:cubicBezTo>
                      <a:pt x="219455" y="160020"/>
                      <a:pt x="205740" y="152400"/>
                      <a:pt x="198120" y="141732"/>
                    </a:cubicBezTo>
                    <a:cubicBezTo>
                      <a:pt x="190500" y="131064"/>
                      <a:pt x="187452" y="117348"/>
                      <a:pt x="192024" y="105156"/>
                    </a:cubicBezTo>
                    <a:cubicBezTo>
                      <a:pt x="195072" y="92964"/>
                      <a:pt x="204215" y="82296"/>
                      <a:pt x="214884" y="76200"/>
                    </a:cubicBezTo>
                    <a:lnTo>
                      <a:pt x="225552" y="71628"/>
                    </a:lnTo>
                    <a:lnTo>
                      <a:pt x="175260" y="76200"/>
                    </a:lnTo>
                    <a:lnTo>
                      <a:pt x="88392" y="166116"/>
                    </a:lnTo>
                    <a:lnTo>
                      <a:pt x="140207" y="225552"/>
                    </a:lnTo>
                    <a:cubicBezTo>
                      <a:pt x="140207" y="225552"/>
                      <a:pt x="205740" y="172212"/>
                      <a:pt x="205740" y="172212"/>
                    </a:cubicBezTo>
                    <a:cubicBezTo>
                      <a:pt x="213360" y="166116"/>
                      <a:pt x="224027" y="161544"/>
                      <a:pt x="233172" y="161544"/>
                    </a:cubicBezTo>
                    <a:cubicBezTo>
                      <a:pt x="246887" y="161544"/>
                      <a:pt x="259080" y="167640"/>
                      <a:pt x="266700" y="176784"/>
                    </a:cubicBezTo>
                    <a:cubicBezTo>
                      <a:pt x="272795" y="182880"/>
                      <a:pt x="275844" y="192024"/>
                      <a:pt x="275844" y="201168"/>
                    </a:cubicBezTo>
                    <a:cubicBezTo>
                      <a:pt x="278892" y="199644"/>
                      <a:pt x="283464" y="199644"/>
                      <a:pt x="286512" y="199644"/>
                    </a:cubicBezTo>
                    <a:cubicBezTo>
                      <a:pt x="300227" y="199644"/>
                      <a:pt x="312420" y="205740"/>
                      <a:pt x="320040" y="214884"/>
                    </a:cubicBezTo>
                    <a:cubicBezTo>
                      <a:pt x="332232" y="228600"/>
                      <a:pt x="333755" y="249936"/>
                      <a:pt x="323087" y="265176"/>
                    </a:cubicBezTo>
                    <a:cubicBezTo>
                      <a:pt x="330707" y="268224"/>
                      <a:pt x="338327" y="272796"/>
                      <a:pt x="342900" y="278892"/>
                    </a:cubicBezTo>
                    <a:cubicBezTo>
                      <a:pt x="356615" y="295656"/>
                      <a:pt x="356615" y="318516"/>
                      <a:pt x="342900" y="333756"/>
                    </a:cubicBezTo>
                    <a:cubicBezTo>
                      <a:pt x="348995" y="336804"/>
                      <a:pt x="355092" y="339852"/>
                      <a:pt x="359664" y="345948"/>
                    </a:cubicBezTo>
                    <a:lnTo>
                      <a:pt x="368807" y="339852"/>
                    </a:lnTo>
                    <a:lnTo>
                      <a:pt x="408432" y="376428"/>
                    </a:lnTo>
                    <a:cubicBezTo>
                      <a:pt x="411480" y="377952"/>
                      <a:pt x="413004" y="381000"/>
                      <a:pt x="416052" y="382524"/>
                    </a:cubicBezTo>
                    <a:cubicBezTo>
                      <a:pt x="422147" y="387096"/>
                      <a:pt x="423672" y="388620"/>
                      <a:pt x="428244" y="388620"/>
                    </a:cubicBezTo>
                    <a:cubicBezTo>
                      <a:pt x="431292" y="388620"/>
                      <a:pt x="434340" y="388620"/>
                      <a:pt x="437387" y="387096"/>
                    </a:cubicBezTo>
                    <a:close/>
                    <a:moveTo>
                      <a:pt x="62484" y="155448"/>
                    </a:moveTo>
                    <a:lnTo>
                      <a:pt x="153924" y="60960"/>
                    </a:lnTo>
                    <a:lnTo>
                      <a:pt x="92964" y="0"/>
                    </a:lnTo>
                    <a:lnTo>
                      <a:pt x="0" y="92964"/>
                    </a:lnTo>
                    <a:lnTo>
                      <a:pt x="62484" y="155448"/>
                    </a:lnTo>
                    <a:close/>
                  </a:path>
                </a:pathLst>
              </a:custGeom>
              <a:solidFill>
                <a:schemeClr val="l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grpSp>
        <p:sp>
          <p:nvSpPr>
            <p:cNvPr id="55" name="任意多边形: 形状 36"/>
            <p:cNvSpPr/>
            <p:nvPr>
              <p:custDataLst>
                <p:tags r:id="rId14"/>
              </p:custDataLst>
            </p:nvPr>
          </p:nvSpPr>
          <p:spPr>
            <a:xfrm>
              <a:off x="3094932" y="4558297"/>
              <a:ext cx="1990409" cy="1764788"/>
            </a:xfrm>
            <a:custGeom>
              <a:avLst/>
              <a:gdLst>
                <a:gd name="connsiteX0" fmla="*/ 1886577 w 1886576"/>
                <a:gd name="connsiteY0" fmla="*/ 975512 h 1672725"/>
                <a:gd name="connsiteX1" fmla="*/ 543416 w 1886576"/>
                <a:gd name="connsiteY1" fmla="*/ 0 h 1672725"/>
                <a:gd name="connsiteX2" fmla="*/ 0 w 1886576"/>
                <a:gd name="connsiteY2" fmla="*/ 1672725 h 1672725"/>
                <a:gd name="connsiteX3" fmla="*/ 1661008 w 1886576"/>
                <a:gd name="connsiteY3" fmla="*/ 1672725 h 1672725"/>
                <a:gd name="connsiteX4" fmla="*/ 1886577 w 1886576"/>
                <a:gd name="connsiteY4" fmla="*/ 975512 h 167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576" h="1672725">
                  <a:moveTo>
                    <a:pt x="1886577" y="975512"/>
                  </a:moveTo>
                  <a:lnTo>
                    <a:pt x="543416" y="0"/>
                  </a:lnTo>
                  <a:cubicBezTo>
                    <a:pt x="202133" y="468715"/>
                    <a:pt x="0" y="1047284"/>
                    <a:pt x="0" y="1672725"/>
                  </a:cubicBezTo>
                  <a:lnTo>
                    <a:pt x="1661008" y="1672725"/>
                  </a:lnTo>
                  <a:cubicBezTo>
                    <a:pt x="1659543" y="1410538"/>
                    <a:pt x="1744497" y="1170322"/>
                    <a:pt x="1886577" y="975512"/>
                  </a:cubicBezTo>
                  <a:close/>
                </a:path>
              </a:pathLst>
            </a:custGeom>
            <a:solidFill>
              <a:schemeClr val="accent1"/>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56" name="文本框 55"/>
            <p:cNvSpPr txBox="1"/>
            <p:nvPr>
              <p:custDataLst>
                <p:tags r:id="rId15"/>
              </p:custDataLst>
            </p:nvPr>
          </p:nvSpPr>
          <p:spPr>
            <a:xfrm>
              <a:off x="3993495" y="5554300"/>
              <a:ext cx="852473" cy="723539"/>
            </a:xfrm>
            <a:prstGeom prst="rect">
              <a:avLst/>
            </a:prstGeom>
            <a:noFill/>
          </p:spPr>
          <p:txBody>
            <a:bodyPr wrap="none" rtlCol="0">
              <a:noAutofit/>
            </a:bodyPr>
            <a:lstStyle/>
            <a:p>
              <a:pPr algn="l"/>
              <a:r>
                <a:rPr lang="zh-CN" altLang="en-US" sz="3230" spc="0" baseline="0" dirty="0">
                  <a:solidFill>
                    <a:schemeClr val="lt1"/>
                  </a:solidFill>
                  <a:latin typeface="微软雅黑" panose="020B0503020204020204" pitchFamily="34" charset="-122"/>
                  <a:ea typeface="微软雅黑" panose="020B0503020204020204" pitchFamily="34" charset="-122"/>
                  <a:rtl val="0"/>
                </a:rPr>
                <a:t>01</a:t>
              </a:r>
            </a:p>
          </p:txBody>
        </p:sp>
        <p:sp>
          <p:nvSpPr>
            <p:cNvPr id="57" name="任意多边形: 形状 38"/>
            <p:cNvSpPr/>
            <p:nvPr>
              <p:custDataLst>
                <p:tags r:id="rId16"/>
              </p:custDataLst>
            </p:nvPr>
          </p:nvSpPr>
          <p:spPr>
            <a:xfrm>
              <a:off x="2832030" y="5128952"/>
              <a:ext cx="259389" cy="446784"/>
            </a:xfrm>
            <a:custGeom>
              <a:avLst/>
              <a:gdLst>
                <a:gd name="connsiteX0" fmla="*/ 145192 w 245858"/>
                <a:gd name="connsiteY0" fmla="*/ 393614 h 423477"/>
                <a:gd name="connsiteX1" fmla="*/ 117362 w 245858"/>
                <a:gd name="connsiteY1" fmla="*/ 421443 h 423477"/>
                <a:gd name="connsiteX2" fmla="*/ 64631 w 245858"/>
                <a:gd name="connsiteY2" fmla="*/ 393614 h 423477"/>
                <a:gd name="connsiteX3" fmla="*/ 1648 w 245858"/>
                <a:gd name="connsiteY3" fmla="*/ 191481 h 423477"/>
                <a:gd name="connsiteX4" fmla="*/ 14830 w 245858"/>
                <a:gd name="connsiteY4" fmla="*/ 146074 h 423477"/>
                <a:gd name="connsiteX5" fmla="*/ 177416 w 245858"/>
                <a:gd name="connsiteY5" fmla="*/ 9853 h 423477"/>
                <a:gd name="connsiteX6" fmla="*/ 236005 w 245858"/>
                <a:gd name="connsiteY6" fmla="*/ 15713 h 423477"/>
                <a:gd name="connsiteX7" fmla="*/ 230146 w 245858"/>
                <a:gd name="connsiteY7" fmla="*/ 74302 h 423477"/>
                <a:gd name="connsiteX8" fmla="*/ 89532 w 245858"/>
                <a:gd name="connsiteY8" fmla="*/ 191481 h 423477"/>
                <a:gd name="connsiteX9" fmla="*/ 145192 w 245858"/>
                <a:gd name="connsiteY9" fmla="*/ 367249 h 423477"/>
                <a:gd name="connsiteX10" fmla="*/ 145192 w 245858"/>
                <a:gd name="connsiteY10" fmla="*/ 393614 h 42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858" h="423477">
                  <a:moveTo>
                    <a:pt x="145192" y="393614"/>
                  </a:moveTo>
                  <a:cubicBezTo>
                    <a:pt x="140797" y="406796"/>
                    <a:pt x="132009" y="417049"/>
                    <a:pt x="117362" y="421443"/>
                  </a:cubicBezTo>
                  <a:cubicBezTo>
                    <a:pt x="95391" y="428767"/>
                    <a:pt x="71955" y="415585"/>
                    <a:pt x="64631" y="393614"/>
                  </a:cubicBezTo>
                  <a:lnTo>
                    <a:pt x="1648" y="191481"/>
                  </a:lnTo>
                  <a:cubicBezTo>
                    <a:pt x="-2746" y="175368"/>
                    <a:pt x="1648" y="157791"/>
                    <a:pt x="14830" y="146074"/>
                  </a:cubicBezTo>
                  <a:lnTo>
                    <a:pt x="177416" y="9853"/>
                  </a:lnTo>
                  <a:cubicBezTo>
                    <a:pt x="194993" y="-4794"/>
                    <a:pt x="221358" y="-3329"/>
                    <a:pt x="236005" y="15713"/>
                  </a:cubicBezTo>
                  <a:cubicBezTo>
                    <a:pt x="250652" y="33289"/>
                    <a:pt x="249188" y="59655"/>
                    <a:pt x="230146" y="74302"/>
                  </a:cubicBezTo>
                  <a:lnTo>
                    <a:pt x="89532" y="191481"/>
                  </a:lnTo>
                  <a:lnTo>
                    <a:pt x="145192" y="367249"/>
                  </a:lnTo>
                  <a:cubicBezTo>
                    <a:pt x="146656" y="377501"/>
                    <a:pt x="146656" y="384825"/>
                    <a:pt x="145192" y="393614"/>
                  </a:cubicBezTo>
                  <a:close/>
                </a:path>
              </a:pathLst>
            </a:custGeom>
            <a:solidFill>
              <a:schemeClr val="accent1"/>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58" name="任意多边形: 形状 39"/>
            <p:cNvSpPr/>
            <p:nvPr>
              <p:custDataLst>
                <p:tags r:id="rId17"/>
              </p:custDataLst>
            </p:nvPr>
          </p:nvSpPr>
          <p:spPr>
            <a:xfrm>
              <a:off x="3581199" y="5321853"/>
              <a:ext cx="312790" cy="451000"/>
            </a:xfrm>
            <a:custGeom>
              <a:avLst/>
              <a:gdLst>
                <a:gd name="connsiteX0" fmla="*/ 179832 w 393191"/>
                <a:gd name="connsiteY0" fmla="*/ 278892 h 566927"/>
                <a:gd name="connsiteX1" fmla="*/ 213360 w 393191"/>
                <a:gd name="connsiteY1" fmla="*/ 278892 h 566927"/>
                <a:gd name="connsiteX2" fmla="*/ 213360 w 393191"/>
                <a:gd name="connsiteY2" fmla="*/ 449580 h 566927"/>
                <a:gd name="connsiteX3" fmla="*/ 179832 w 393191"/>
                <a:gd name="connsiteY3" fmla="*/ 449580 h 566927"/>
                <a:gd name="connsiteX4" fmla="*/ 179832 w 393191"/>
                <a:gd name="connsiteY4" fmla="*/ 278892 h 566927"/>
                <a:gd name="connsiteX5" fmla="*/ 196596 w 393191"/>
                <a:gd name="connsiteY5" fmla="*/ 0 h 566927"/>
                <a:gd name="connsiteX6" fmla="*/ 0 w 393191"/>
                <a:gd name="connsiteY6" fmla="*/ 198120 h 566927"/>
                <a:gd name="connsiteX7" fmla="*/ 39624 w 393191"/>
                <a:gd name="connsiteY7" fmla="*/ 316992 h 566927"/>
                <a:gd name="connsiteX8" fmla="*/ 85344 w 393191"/>
                <a:gd name="connsiteY8" fmla="*/ 408432 h 566927"/>
                <a:gd name="connsiteX9" fmla="*/ 124968 w 393191"/>
                <a:gd name="connsiteY9" fmla="*/ 448056 h 566927"/>
                <a:gd name="connsiteX10" fmla="*/ 147828 w 393191"/>
                <a:gd name="connsiteY10" fmla="*/ 448056 h 566927"/>
                <a:gd name="connsiteX11" fmla="*/ 147828 w 393191"/>
                <a:gd name="connsiteY11" fmla="*/ 277368 h 566927"/>
                <a:gd name="connsiteX12" fmla="*/ 120396 w 393191"/>
                <a:gd name="connsiteY12" fmla="*/ 277368 h 566927"/>
                <a:gd name="connsiteX13" fmla="*/ 62484 w 393191"/>
                <a:gd name="connsiteY13" fmla="*/ 219456 h 566927"/>
                <a:gd name="connsiteX14" fmla="*/ 120396 w 393191"/>
                <a:gd name="connsiteY14" fmla="*/ 161544 h 566927"/>
                <a:gd name="connsiteX15" fmla="*/ 178308 w 393191"/>
                <a:gd name="connsiteY15" fmla="*/ 219456 h 566927"/>
                <a:gd name="connsiteX16" fmla="*/ 170688 w 393191"/>
                <a:gd name="connsiteY16" fmla="*/ 246888 h 566927"/>
                <a:gd name="connsiteX17" fmla="*/ 224028 w 393191"/>
                <a:gd name="connsiteY17" fmla="*/ 246888 h 566927"/>
                <a:gd name="connsiteX18" fmla="*/ 216408 w 393191"/>
                <a:gd name="connsiteY18" fmla="*/ 219456 h 566927"/>
                <a:gd name="connsiteX19" fmla="*/ 274320 w 393191"/>
                <a:gd name="connsiteY19" fmla="*/ 161544 h 566927"/>
                <a:gd name="connsiteX20" fmla="*/ 332232 w 393191"/>
                <a:gd name="connsiteY20" fmla="*/ 219456 h 566927"/>
                <a:gd name="connsiteX21" fmla="*/ 274320 w 393191"/>
                <a:gd name="connsiteY21" fmla="*/ 277368 h 566927"/>
                <a:gd name="connsiteX22" fmla="*/ 245364 w 393191"/>
                <a:gd name="connsiteY22" fmla="*/ 277368 h 566927"/>
                <a:gd name="connsiteX23" fmla="*/ 245364 w 393191"/>
                <a:gd name="connsiteY23" fmla="*/ 448056 h 566927"/>
                <a:gd name="connsiteX24" fmla="*/ 268224 w 393191"/>
                <a:gd name="connsiteY24" fmla="*/ 448056 h 566927"/>
                <a:gd name="connsiteX25" fmla="*/ 307848 w 393191"/>
                <a:gd name="connsiteY25" fmla="*/ 408432 h 566927"/>
                <a:gd name="connsiteX26" fmla="*/ 353568 w 393191"/>
                <a:gd name="connsiteY26" fmla="*/ 316992 h 566927"/>
                <a:gd name="connsiteX27" fmla="*/ 393192 w 393191"/>
                <a:gd name="connsiteY27" fmla="*/ 198120 h 566927"/>
                <a:gd name="connsiteX28" fmla="*/ 196596 w 393191"/>
                <a:gd name="connsiteY28" fmla="*/ 0 h 566927"/>
                <a:gd name="connsiteX29" fmla="*/ 92964 w 393191"/>
                <a:gd name="connsiteY29" fmla="*/ 220980 h 566927"/>
                <a:gd name="connsiteX30" fmla="*/ 120396 w 393191"/>
                <a:gd name="connsiteY30" fmla="*/ 248412 h 566927"/>
                <a:gd name="connsiteX31" fmla="*/ 147828 w 393191"/>
                <a:gd name="connsiteY31" fmla="*/ 220980 h 566927"/>
                <a:gd name="connsiteX32" fmla="*/ 120396 w 393191"/>
                <a:gd name="connsiteY32" fmla="*/ 193548 h 566927"/>
                <a:gd name="connsiteX33" fmla="*/ 92964 w 393191"/>
                <a:gd name="connsiteY33" fmla="*/ 220980 h 566927"/>
                <a:gd name="connsiteX34" fmla="*/ 300228 w 393191"/>
                <a:gd name="connsiteY34" fmla="*/ 220980 h 566927"/>
                <a:gd name="connsiteX35" fmla="*/ 272796 w 393191"/>
                <a:gd name="connsiteY35" fmla="*/ 193548 h 566927"/>
                <a:gd name="connsiteX36" fmla="*/ 245364 w 393191"/>
                <a:gd name="connsiteY36" fmla="*/ 220980 h 566927"/>
                <a:gd name="connsiteX37" fmla="*/ 272796 w 393191"/>
                <a:gd name="connsiteY37" fmla="*/ 248412 h 566927"/>
                <a:gd name="connsiteX38" fmla="*/ 300228 w 393191"/>
                <a:gd name="connsiteY38" fmla="*/ 220980 h 566927"/>
                <a:gd name="connsiteX39" fmla="*/ 289560 w 393191"/>
                <a:gd name="connsiteY39" fmla="*/ 495300 h 566927"/>
                <a:gd name="connsiteX40" fmla="*/ 274320 w 393191"/>
                <a:gd name="connsiteY40" fmla="*/ 480060 h 566927"/>
                <a:gd name="connsiteX41" fmla="*/ 120396 w 393191"/>
                <a:gd name="connsiteY41" fmla="*/ 480060 h 566927"/>
                <a:gd name="connsiteX42" fmla="*/ 105156 w 393191"/>
                <a:gd name="connsiteY42" fmla="*/ 495300 h 566927"/>
                <a:gd name="connsiteX43" fmla="*/ 120396 w 393191"/>
                <a:gd name="connsiteY43" fmla="*/ 510540 h 566927"/>
                <a:gd name="connsiteX44" fmla="*/ 274320 w 393191"/>
                <a:gd name="connsiteY44" fmla="*/ 510540 h 566927"/>
                <a:gd name="connsiteX45" fmla="*/ 289560 w 393191"/>
                <a:gd name="connsiteY45" fmla="*/ 495300 h 566927"/>
                <a:gd name="connsiteX46" fmla="*/ 269748 w 393191"/>
                <a:gd name="connsiteY46" fmla="*/ 551688 h 566927"/>
                <a:gd name="connsiteX47" fmla="*/ 254508 w 393191"/>
                <a:gd name="connsiteY47" fmla="*/ 536448 h 566927"/>
                <a:gd name="connsiteX48" fmla="*/ 138684 w 393191"/>
                <a:gd name="connsiteY48" fmla="*/ 536448 h 566927"/>
                <a:gd name="connsiteX49" fmla="*/ 123444 w 393191"/>
                <a:gd name="connsiteY49" fmla="*/ 551688 h 566927"/>
                <a:gd name="connsiteX50" fmla="*/ 138684 w 393191"/>
                <a:gd name="connsiteY50" fmla="*/ 566928 h 566927"/>
                <a:gd name="connsiteX51" fmla="*/ 254508 w 393191"/>
                <a:gd name="connsiteY51" fmla="*/ 566928 h 566927"/>
                <a:gd name="connsiteX52" fmla="*/ 269748 w 393191"/>
                <a:gd name="connsiteY52" fmla="*/ 551688 h 5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3191" h="566927">
                  <a:moveTo>
                    <a:pt x="179832" y="278892"/>
                  </a:moveTo>
                  <a:lnTo>
                    <a:pt x="213360" y="278892"/>
                  </a:lnTo>
                  <a:lnTo>
                    <a:pt x="213360" y="449580"/>
                  </a:lnTo>
                  <a:lnTo>
                    <a:pt x="179832" y="449580"/>
                  </a:lnTo>
                  <a:lnTo>
                    <a:pt x="179832" y="278892"/>
                  </a:lnTo>
                  <a:close/>
                  <a:moveTo>
                    <a:pt x="196596" y="0"/>
                  </a:moveTo>
                  <a:cubicBezTo>
                    <a:pt x="88392" y="1524"/>
                    <a:pt x="0" y="89916"/>
                    <a:pt x="0" y="198120"/>
                  </a:cubicBezTo>
                  <a:cubicBezTo>
                    <a:pt x="0" y="242316"/>
                    <a:pt x="15240" y="284988"/>
                    <a:pt x="39624" y="316992"/>
                  </a:cubicBezTo>
                  <a:cubicBezTo>
                    <a:pt x="74676" y="364236"/>
                    <a:pt x="85344" y="384048"/>
                    <a:pt x="85344" y="408432"/>
                  </a:cubicBezTo>
                  <a:cubicBezTo>
                    <a:pt x="85344" y="429768"/>
                    <a:pt x="103632" y="448056"/>
                    <a:pt x="124968" y="448056"/>
                  </a:cubicBezTo>
                  <a:lnTo>
                    <a:pt x="147828" y="448056"/>
                  </a:lnTo>
                  <a:lnTo>
                    <a:pt x="147828" y="277368"/>
                  </a:lnTo>
                  <a:lnTo>
                    <a:pt x="120396" y="277368"/>
                  </a:lnTo>
                  <a:cubicBezTo>
                    <a:pt x="88392" y="277368"/>
                    <a:pt x="62484" y="251460"/>
                    <a:pt x="62484" y="219456"/>
                  </a:cubicBezTo>
                  <a:cubicBezTo>
                    <a:pt x="62484" y="187452"/>
                    <a:pt x="88392" y="161544"/>
                    <a:pt x="120396" y="161544"/>
                  </a:cubicBezTo>
                  <a:cubicBezTo>
                    <a:pt x="152400" y="161544"/>
                    <a:pt x="178308" y="187452"/>
                    <a:pt x="178308" y="219456"/>
                  </a:cubicBezTo>
                  <a:cubicBezTo>
                    <a:pt x="178308" y="228600"/>
                    <a:pt x="175260" y="237744"/>
                    <a:pt x="170688" y="246888"/>
                  </a:cubicBezTo>
                  <a:lnTo>
                    <a:pt x="224028" y="246888"/>
                  </a:lnTo>
                  <a:cubicBezTo>
                    <a:pt x="219456" y="239268"/>
                    <a:pt x="216408" y="230124"/>
                    <a:pt x="216408" y="219456"/>
                  </a:cubicBezTo>
                  <a:cubicBezTo>
                    <a:pt x="216408" y="187452"/>
                    <a:pt x="242316" y="161544"/>
                    <a:pt x="274320" y="161544"/>
                  </a:cubicBezTo>
                  <a:cubicBezTo>
                    <a:pt x="306324" y="161544"/>
                    <a:pt x="332232" y="187452"/>
                    <a:pt x="332232" y="219456"/>
                  </a:cubicBezTo>
                  <a:cubicBezTo>
                    <a:pt x="332232" y="251460"/>
                    <a:pt x="306324" y="277368"/>
                    <a:pt x="274320" y="277368"/>
                  </a:cubicBezTo>
                  <a:lnTo>
                    <a:pt x="245364" y="277368"/>
                  </a:lnTo>
                  <a:lnTo>
                    <a:pt x="245364" y="448056"/>
                  </a:lnTo>
                  <a:lnTo>
                    <a:pt x="268224" y="448056"/>
                  </a:lnTo>
                  <a:cubicBezTo>
                    <a:pt x="289560" y="448056"/>
                    <a:pt x="307848" y="429768"/>
                    <a:pt x="307848" y="408432"/>
                  </a:cubicBezTo>
                  <a:cubicBezTo>
                    <a:pt x="307848" y="384048"/>
                    <a:pt x="318516" y="364236"/>
                    <a:pt x="353568" y="316992"/>
                  </a:cubicBezTo>
                  <a:cubicBezTo>
                    <a:pt x="377952" y="283464"/>
                    <a:pt x="393192" y="242316"/>
                    <a:pt x="393192" y="198120"/>
                  </a:cubicBezTo>
                  <a:cubicBezTo>
                    <a:pt x="393192" y="89916"/>
                    <a:pt x="306324" y="1524"/>
                    <a:pt x="196596" y="0"/>
                  </a:cubicBezTo>
                  <a:close/>
                  <a:moveTo>
                    <a:pt x="92964" y="220980"/>
                  </a:moveTo>
                  <a:cubicBezTo>
                    <a:pt x="92964" y="236220"/>
                    <a:pt x="105156" y="248412"/>
                    <a:pt x="120396" y="248412"/>
                  </a:cubicBezTo>
                  <a:cubicBezTo>
                    <a:pt x="135636" y="248412"/>
                    <a:pt x="147828" y="236220"/>
                    <a:pt x="147828" y="220980"/>
                  </a:cubicBezTo>
                  <a:cubicBezTo>
                    <a:pt x="147828" y="205740"/>
                    <a:pt x="135636" y="193548"/>
                    <a:pt x="120396" y="193548"/>
                  </a:cubicBezTo>
                  <a:cubicBezTo>
                    <a:pt x="105156" y="195072"/>
                    <a:pt x="92964" y="205740"/>
                    <a:pt x="92964" y="220980"/>
                  </a:cubicBezTo>
                  <a:close/>
                  <a:moveTo>
                    <a:pt x="300228" y="220980"/>
                  </a:moveTo>
                  <a:cubicBezTo>
                    <a:pt x="300228" y="205740"/>
                    <a:pt x="288036" y="193548"/>
                    <a:pt x="272796" y="193548"/>
                  </a:cubicBezTo>
                  <a:cubicBezTo>
                    <a:pt x="257556" y="193548"/>
                    <a:pt x="245364" y="205740"/>
                    <a:pt x="245364" y="220980"/>
                  </a:cubicBezTo>
                  <a:cubicBezTo>
                    <a:pt x="245364" y="236220"/>
                    <a:pt x="257556" y="248412"/>
                    <a:pt x="272796" y="248412"/>
                  </a:cubicBezTo>
                  <a:cubicBezTo>
                    <a:pt x="288036" y="248412"/>
                    <a:pt x="300228" y="236220"/>
                    <a:pt x="300228" y="220980"/>
                  </a:cubicBezTo>
                  <a:close/>
                  <a:moveTo>
                    <a:pt x="289560" y="495300"/>
                  </a:moveTo>
                  <a:cubicBezTo>
                    <a:pt x="289560" y="486156"/>
                    <a:pt x="281940" y="480060"/>
                    <a:pt x="274320" y="480060"/>
                  </a:cubicBezTo>
                  <a:lnTo>
                    <a:pt x="120396" y="480060"/>
                  </a:lnTo>
                  <a:cubicBezTo>
                    <a:pt x="111252" y="480060"/>
                    <a:pt x="105156" y="487680"/>
                    <a:pt x="105156" y="495300"/>
                  </a:cubicBezTo>
                  <a:cubicBezTo>
                    <a:pt x="105156" y="502920"/>
                    <a:pt x="112776" y="510540"/>
                    <a:pt x="120396" y="510540"/>
                  </a:cubicBezTo>
                  <a:lnTo>
                    <a:pt x="274320" y="510540"/>
                  </a:lnTo>
                  <a:cubicBezTo>
                    <a:pt x="281940" y="512064"/>
                    <a:pt x="289560" y="504444"/>
                    <a:pt x="289560" y="495300"/>
                  </a:cubicBezTo>
                  <a:close/>
                  <a:moveTo>
                    <a:pt x="269748" y="551688"/>
                  </a:moveTo>
                  <a:cubicBezTo>
                    <a:pt x="269748" y="542544"/>
                    <a:pt x="262128" y="536448"/>
                    <a:pt x="254508" y="536448"/>
                  </a:cubicBezTo>
                  <a:lnTo>
                    <a:pt x="138684" y="536448"/>
                  </a:lnTo>
                  <a:cubicBezTo>
                    <a:pt x="129540" y="536448"/>
                    <a:pt x="123444" y="544068"/>
                    <a:pt x="123444" y="551688"/>
                  </a:cubicBezTo>
                  <a:cubicBezTo>
                    <a:pt x="123444" y="559308"/>
                    <a:pt x="131064" y="566928"/>
                    <a:pt x="138684" y="566928"/>
                  </a:cubicBezTo>
                  <a:lnTo>
                    <a:pt x="254508" y="566928"/>
                  </a:lnTo>
                  <a:cubicBezTo>
                    <a:pt x="263652" y="566928"/>
                    <a:pt x="269748" y="560832"/>
                    <a:pt x="269748" y="551688"/>
                  </a:cubicBezTo>
                  <a:close/>
                </a:path>
              </a:pathLst>
            </a:custGeom>
            <a:solidFill>
              <a:schemeClr val="l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62" name="任意多边形: 形状 43"/>
            <p:cNvSpPr/>
            <p:nvPr>
              <p:custDataLst>
                <p:tags r:id="rId18"/>
              </p:custDataLst>
            </p:nvPr>
          </p:nvSpPr>
          <p:spPr>
            <a:xfrm>
              <a:off x="3632714" y="3425556"/>
              <a:ext cx="2076948" cy="2161942"/>
            </a:xfrm>
            <a:custGeom>
              <a:avLst/>
              <a:gdLst>
                <a:gd name="connsiteX0" fmla="*/ 1442762 w 1968601"/>
                <a:gd name="connsiteY0" fmla="*/ 0 h 2049161"/>
                <a:gd name="connsiteX1" fmla="*/ 0 w 1968601"/>
                <a:gd name="connsiteY1" fmla="*/ 1048749 h 2049161"/>
                <a:gd name="connsiteX2" fmla="*/ 1376849 w 1968601"/>
                <a:gd name="connsiteY2" fmla="*/ 2049162 h 2049161"/>
                <a:gd name="connsiteX3" fmla="*/ 1968602 w 1968601"/>
                <a:gd name="connsiteY3" fmla="*/ 1618530 h 2049161"/>
                <a:gd name="connsiteX4" fmla="*/ 1442762 w 1968601"/>
                <a:gd name="connsiteY4" fmla="*/ 0 h 2049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601" h="2049161">
                  <a:moveTo>
                    <a:pt x="1442762" y="0"/>
                  </a:moveTo>
                  <a:cubicBezTo>
                    <a:pt x="858334" y="190415"/>
                    <a:pt x="354465" y="562458"/>
                    <a:pt x="0" y="1048749"/>
                  </a:cubicBezTo>
                  <a:lnTo>
                    <a:pt x="1376849" y="2049162"/>
                  </a:lnTo>
                  <a:cubicBezTo>
                    <a:pt x="1521858" y="1849959"/>
                    <a:pt x="1728385" y="1696162"/>
                    <a:pt x="1968602" y="1618530"/>
                  </a:cubicBezTo>
                  <a:lnTo>
                    <a:pt x="1442762" y="0"/>
                  </a:lnTo>
                  <a:close/>
                </a:path>
              </a:pathLst>
            </a:custGeom>
            <a:solidFill>
              <a:schemeClr val="accent2"/>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63" name="任意多边形: 形状 44"/>
            <p:cNvSpPr/>
            <p:nvPr>
              <p:custDataLst>
                <p:tags r:id="rId19"/>
              </p:custDataLst>
            </p:nvPr>
          </p:nvSpPr>
          <p:spPr>
            <a:xfrm>
              <a:off x="3968048" y="3570735"/>
              <a:ext cx="389517" cy="309785"/>
            </a:xfrm>
            <a:custGeom>
              <a:avLst/>
              <a:gdLst>
                <a:gd name="connsiteX0" fmla="*/ 67383 w 369197"/>
                <a:gd name="connsiteY0" fmla="*/ 285702 h 293625"/>
                <a:gd name="connsiteX1" fmla="*/ 27835 w 369197"/>
                <a:gd name="connsiteY1" fmla="*/ 291561 h 293625"/>
                <a:gd name="connsiteX2" fmla="*/ 2935 w 369197"/>
                <a:gd name="connsiteY2" fmla="*/ 237366 h 293625"/>
                <a:gd name="connsiteX3" fmla="*/ 74707 w 369197"/>
                <a:gd name="connsiteY3" fmla="*/ 38162 h 293625"/>
                <a:gd name="connsiteX4" fmla="*/ 112790 w 369197"/>
                <a:gd name="connsiteY4" fmla="*/ 10332 h 293625"/>
                <a:gd name="connsiteX5" fmla="*/ 325176 w 369197"/>
                <a:gd name="connsiteY5" fmla="*/ 79 h 293625"/>
                <a:gd name="connsiteX6" fmla="*/ 369118 w 369197"/>
                <a:gd name="connsiteY6" fmla="*/ 39627 h 293625"/>
                <a:gd name="connsiteX7" fmla="*/ 329570 w 369197"/>
                <a:gd name="connsiteY7" fmla="*/ 83569 h 293625"/>
                <a:gd name="connsiteX8" fmla="*/ 146479 w 369197"/>
                <a:gd name="connsiteY8" fmla="*/ 92358 h 293625"/>
                <a:gd name="connsiteX9" fmla="*/ 83495 w 369197"/>
                <a:gd name="connsiteY9" fmla="*/ 265196 h 293625"/>
                <a:gd name="connsiteX10" fmla="*/ 67383 w 369197"/>
                <a:gd name="connsiteY10" fmla="*/ 285702 h 29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197" h="293625">
                  <a:moveTo>
                    <a:pt x="67383" y="285702"/>
                  </a:moveTo>
                  <a:cubicBezTo>
                    <a:pt x="57130" y="293026"/>
                    <a:pt x="42483" y="295955"/>
                    <a:pt x="27835" y="291561"/>
                  </a:cubicBezTo>
                  <a:cubicBezTo>
                    <a:pt x="5864" y="284238"/>
                    <a:pt x="-5854" y="259337"/>
                    <a:pt x="2935" y="237366"/>
                  </a:cubicBezTo>
                  <a:lnTo>
                    <a:pt x="74707" y="38162"/>
                  </a:lnTo>
                  <a:cubicBezTo>
                    <a:pt x="80566" y="22050"/>
                    <a:pt x="95213" y="11797"/>
                    <a:pt x="112790" y="10332"/>
                  </a:cubicBezTo>
                  <a:lnTo>
                    <a:pt x="325176" y="79"/>
                  </a:lnTo>
                  <a:cubicBezTo>
                    <a:pt x="348612" y="-1386"/>
                    <a:pt x="367653" y="17656"/>
                    <a:pt x="369118" y="39627"/>
                  </a:cubicBezTo>
                  <a:cubicBezTo>
                    <a:pt x="370583" y="63063"/>
                    <a:pt x="351541" y="82104"/>
                    <a:pt x="329570" y="83569"/>
                  </a:cubicBezTo>
                  <a:lnTo>
                    <a:pt x="146479" y="92358"/>
                  </a:lnTo>
                  <a:lnTo>
                    <a:pt x="83495" y="265196"/>
                  </a:lnTo>
                  <a:cubicBezTo>
                    <a:pt x="79101" y="273984"/>
                    <a:pt x="74707" y="281308"/>
                    <a:pt x="67383" y="285702"/>
                  </a:cubicBezTo>
                  <a:close/>
                </a:path>
              </a:pathLst>
            </a:custGeom>
            <a:solidFill>
              <a:schemeClr val="accent2"/>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64" name="文本框 63"/>
            <p:cNvSpPr txBox="1"/>
            <p:nvPr>
              <p:custDataLst>
                <p:tags r:id="rId20"/>
              </p:custDataLst>
            </p:nvPr>
          </p:nvSpPr>
          <p:spPr>
            <a:xfrm>
              <a:off x="4673664" y="4599528"/>
              <a:ext cx="852473" cy="723539"/>
            </a:xfrm>
            <a:prstGeom prst="rect">
              <a:avLst/>
            </a:prstGeom>
            <a:noFill/>
          </p:spPr>
          <p:txBody>
            <a:bodyPr wrap="none" rtlCol="0">
              <a:noAutofit/>
            </a:bodyPr>
            <a:lstStyle/>
            <a:p>
              <a:pPr algn="l"/>
              <a:r>
                <a:rPr lang="zh-CN" altLang="en-US" sz="3230" spc="0" baseline="0" dirty="0">
                  <a:solidFill>
                    <a:schemeClr val="lt1"/>
                  </a:solidFill>
                  <a:latin typeface="微软雅黑" panose="020B0503020204020204" pitchFamily="34" charset="-122"/>
                  <a:ea typeface="微软雅黑" panose="020B0503020204020204" pitchFamily="34" charset="-122"/>
                  <a:rtl val="0"/>
                </a:rPr>
                <a:t>02</a:t>
              </a:r>
            </a:p>
          </p:txBody>
        </p:sp>
        <p:sp>
          <p:nvSpPr>
            <p:cNvPr id="65" name="任意多边形: 形状 46"/>
            <p:cNvSpPr/>
            <p:nvPr>
              <p:custDataLst>
                <p:tags r:id="rId21"/>
              </p:custDataLst>
            </p:nvPr>
          </p:nvSpPr>
          <p:spPr>
            <a:xfrm>
              <a:off x="4398175" y="4060090"/>
              <a:ext cx="459487" cy="461912"/>
            </a:xfrm>
            <a:custGeom>
              <a:avLst/>
              <a:gdLst>
                <a:gd name="connsiteX0" fmla="*/ 577596 w 577595"/>
                <a:gd name="connsiteY0" fmla="*/ 89916 h 580644"/>
                <a:gd name="connsiteX1" fmla="*/ 505968 w 577595"/>
                <a:gd name="connsiteY1" fmla="*/ 71628 h 580644"/>
                <a:gd name="connsiteX2" fmla="*/ 486156 w 577595"/>
                <a:gd name="connsiteY2" fmla="*/ 0 h 580644"/>
                <a:gd name="connsiteX3" fmla="*/ 403860 w 577595"/>
                <a:gd name="connsiteY3" fmla="*/ 111252 h 580644"/>
                <a:gd name="connsiteX4" fmla="*/ 409956 w 577595"/>
                <a:gd name="connsiteY4" fmla="*/ 147828 h 580644"/>
                <a:gd name="connsiteX5" fmla="*/ 233172 w 577595"/>
                <a:gd name="connsiteY5" fmla="*/ 324612 h 580644"/>
                <a:gd name="connsiteX6" fmla="*/ 233172 w 577595"/>
                <a:gd name="connsiteY6" fmla="*/ 348996 h 580644"/>
                <a:gd name="connsiteX7" fmla="*/ 245364 w 577595"/>
                <a:gd name="connsiteY7" fmla="*/ 353568 h 580644"/>
                <a:gd name="connsiteX8" fmla="*/ 257556 w 577595"/>
                <a:gd name="connsiteY8" fmla="*/ 348996 h 580644"/>
                <a:gd name="connsiteX9" fmla="*/ 435864 w 577595"/>
                <a:gd name="connsiteY9" fmla="*/ 170688 h 580644"/>
                <a:gd name="connsiteX10" fmla="*/ 470916 w 577595"/>
                <a:gd name="connsiteY10" fmla="*/ 175260 h 580644"/>
                <a:gd name="connsiteX11" fmla="*/ 577596 w 577595"/>
                <a:gd name="connsiteY11" fmla="*/ 89916 h 580644"/>
                <a:gd name="connsiteX12" fmla="*/ 364236 w 577595"/>
                <a:gd name="connsiteY12" fmla="*/ 288036 h 580644"/>
                <a:gd name="connsiteX13" fmla="*/ 390144 w 577595"/>
                <a:gd name="connsiteY13" fmla="*/ 262128 h 580644"/>
                <a:gd name="connsiteX14" fmla="*/ 408432 w 577595"/>
                <a:gd name="connsiteY14" fmla="*/ 336804 h 580644"/>
                <a:gd name="connsiteX15" fmla="*/ 243840 w 577595"/>
                <a:gd name="connsiteY15" fmla="*/ 501396 h 580644"/>
                <a:gd name="connsiteX16" fmla="*/ 79248 w 577595"/>
                <a:gd name="connsiteY16" fmla="*/ 336804 h 580644"/>
                <a:gd name="connsiteX17" fmla="*/ 243840 w 577595"/>
                <a:gd name="connsiteY17" fmla="*/ 172212 h 580644"/>
                <a:gd name="connsiteX18" fmla="*/ 318516 w 577595"/>
                <a:gd name="connsiteY18" fmla="*/ 190500 h 580644"/>
                <a:gd name="connsiteX19" fmla="*/ 292608 w 577595"/>
                <a:gd name="connsiteY19" fmla="*/ 216408 h 580644"/>
                <a:gd name="connsiteX20" fmla="*/ 243840 w 577595"/>
                <a:gd name="connsiteY20" fmla="*/ 207264 h 580644"/>
                <a:gd name="connsiteX21" fmla="*/ 114300 w 577595"/>
                <a:gd name="connsiteY21" fmla="*/ 336804 h 580644"/>
                <a:gd name="connsiteX22" fmla="*/ 243840 w 577595"/>
                <a:gd name="connsiteY22" fmla="*/ 466344 h 580644"/>
                <a:gd name="connsiteX23" fmla="*/ 373380 w 577595"/>
                <a:gd name="connsiteY23" fmla="*/ 336804 h 580644"/>
                <a:gd name="connsiteX24" fmla="*/ 364236 w 577595"/>
                <a:gd name="connsiteY24" fmla="*/ 288036 h 580644"/>
                <a:gd name="connsiteX25" fmla="*/ 297180 w 577595"/>
                <a:gd name="connsiteY25" fmla="*/ 353568 h 580644"/>
                <a:gd name="connsiteX26" fmla="*/ 332232 w 577595"/>
                <a:gd name="connsiteY26" fmla="*/ 318516 h 580644"/>
                <a:gd name="connsiteX27" fmla="*/ 333756 w 577595"/>
                <a:gd name="connsiteY27" fmla="*/ 335280 h 580644"/>
                <a:gd name="connsiteX28" fmla="*/ 242316 w 577595"/>
                <a:gd name="connsiteY28" fmla="*/ 426720 h 580644"/>
                <a:gd name="connsiteX29" fmla="*/ 150876 w 577595"/>
                <a:gd name="connsiteY29" fmla="*/ 335280 h 580644"/>
                <a:gd name="connsiteX30" fmla="*/ 242316 w 577595"/>
                <a:gd name="connsiteY30" fmla="*/ 243840 h 580644"/>
                <a:gd name="connsiteX31" fmla="*/ 259080 w 577595"/>
                <a:gd name="connsiteY31" fmla="*/ 245364 h 580644"/>
                <a:gd name="connsiteX32" fmla="*/ 224028 w 577595"/>
                <a:gd name="connsiteY32" fmla="*/ 280416 h 580644"/>
                <a:gd name="connsiteX33" fmla="*/ 185928 w 577595"/>
                <a:gd name="connsiteY33" fmla="*/ 333756 h 580644"/>
                <a:gd name="connsiteX34" fmla="*/ 242316 w 577595"/>
                <a:gd name="connsiteY34" fmla="*/ 390144 h 580644"/>
                <a:gd name="connsiteX35" fmla="*/ 297180 w 577595"/>
                <a:gd name="connsiteY35" fmla="*/ 353568 h 580644"/>
                <a:gd name="connsiteX36" fmla="*/ 449580 w 577595"/>
                <a:gd name="connsiteY36" fmla="*/ 207264 h 580644"/>
                <a:gd name="connsiteX37" fmla="*/ 487680 w 577595"/>
                <a:gd name="connsiteY37" fmla="*/ 336804 h 580644"/>
                <a:gd name="connsiteX38" fmla="*/ 243840 w 577595"/>
                <a:gd name="connsiteY38" fmla="*/ 580644 h 580644"/>
                <a:gd name="connsiteX39" fmla="*/ 0 w 577595"/>
                <a:gd name="connsiteY39" fmla="*/ 336804 h 580644"/>
                <a:gd name="connsiteX40" fmla="*/ 243840 w 577595"/>
                <a:gd name="connsiteY40" fmla="*/ 92964 h 580644"/>
                <a:gd name="connsiteX41" fmla="*/ 371856 w 577595"/>
                <a:gd name="connsiteY41" fmla="*/ 129540 h 580644"/>
                <a:gd name="connsiteX42" fmla="*/ 373380 w 577595"/>
                <a:gd name="connsiteY42" fmla="*/ 135636 h 580644"/>
                <a:gd name="connsiteX43" fmla="*/ 352044 w 577595"/>
                <a:gd name="connsiteY43" fmla="*/ 156972 h 580644"/>
                <a:gd name="connsiteX44" fmla="*/ 245364 w 577595"/>
                <a:gd name="connsiteY44" fmla="*/ 126492 h 580644"/>
                <a:gd name="connsiteX45" fmla="*/ 36576 w 577595"/>
                <a:gd name="connsiteY45" fmla="*/ 335280 h 580644"/>
                <a:gd name="connsiteX46" fmla="*/ 245364 w 577595"/>
                <a:gd name="connsiteY46" fmla="*/ 544068 h 580644"/>
                <a:gd name="connsiteX47" fmla="*/ 454152 w 577595"/>
                <a:gd name="connsiteY47" fmla="*/ 335280 h 580644"/>
                <a:gd name="connsiteX48" fmla="*/ 423672 w 577595"/>
                <a:gd name="connsiteY48" fmla="*/ 227076 h 580644"/>
                <a:gd name="connsiteX49" fmla="*/ 446532 w 577595"/>
                <a:gd name="connsiteY49" fmla="*/ 204216 h 580644"/>
                <a:gd name="connsiteX50" fmla="*/ 449580 w 577595"/>
                <a:gd name="connsiteY50" fmla="*/ 207264 h 5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7595" h="580644">
                  <a:moveTo>
                    <a:pt x="577596" y="89916"/>
                  </a:moveTo>
                  <a:lnTo>
                    <a:pt x="505968" y="71628"/>
                  </a:lnTo>
                  <a:lnTo>
                    <a:pt x="486156" y="0"/>
                  </a:lnTo>
                  <a:lnTo>
                    <a:pt x="403860" y="111252"/>
                  </a:lnTo>
                  <a:lnTo>
                    <a:pt x="409956" y="147828"/>
                  </a:lnTo>
                  <a:lnTo>
                    <a:pt x="233172" y="324612"/>
                  </a:lnTo>
                  <a:cubicBezTo>
                    <a:pt x="227076" y="330708"/>
                    <a:pt x="227076" y="341376"/>
                    <a:pt x="233172" y="348996"/>
                  </a:cubicBezTo>
                  <a:cubicBezTo>
                    <a:pt x="236220" y="352044"/>
                    <a:pt x="240792" y="353568"/>
                    <a:pt x="245364" y="353568"/>
                  </a:cubicBezTo>
                  <a:cubicBezTo>
                    <a:pt x="249936" y="353568"/>
                    <a:pt x="254508" y="352044"/>
                    <a:pt x="257556" y="348996"/>
                  </a:cubicBezTo>
                  <a:lnTo>
                    <a:pt x="435864" y="170688"/>
                  </a:lnTo>
                  <a:lnTo>
                    <a:pt x="470916" y="175260"/>
                  </a:lnTo>
                  <a:lnTo>
                    <a:pt x="577596" y="89916"/>
                  </a:lnTo>
                  <a:close/>
                  <a:moveTo>
                    <a:pt x="364236" y="288036"/>
                  </a:moveTo>
                  <a:lnTo>
                    <a:pt x="390144" y="262128"/>
                  </a:lnTo>
                  <a:cubicBezTo>
                    <a:pt x="400812" y="284988"/>
                    <a:pt x="408432" y="309372"/>
                    <a:pt x="408432" y="336804"/>
                  </a:cubicBezTo>
                  <a:cubicBezTo>
                    <a:pt x="408432" y="426720"/>
                    <a:pt x="335280" y="501396"/>
                    <a:pt x="243840" y="501396"/>
                  </a:cubicBezTo>
                  <a:cubicBezTo>
                    <a:pt x="153924" y="501396"/>
                    <a:pt x="79248" y="428244"/>
                    <a:pt x="79248" y="336804"/>
                  </a:cubicBezTo>
                  <a:cubicBezTo>
                    <a:pt x="79248" y="246888"/>
                    <a:pt x="152400" y="172212"/>
                    <a:pt x="243840" y="172212"/>
                  </a:cubicBezTo>
                  <a:cubicBezTo>
                    <a:pt x="269748" y="172212"/>
                    <a:pt x="295656" y="178308"/>
                    <a:pt x="318516" y="190500"/>
                  </a:cubicBezTo>
                  <a:lnTo>
                    <a:pt x="292608" y="216408"/>
                  </a:lnTo>
                  <a:cubicBezTo>
                    <a:pt x="277368" y="210312"/>
                    <a:pt x="262128" y="207264"/>
                    <a:pt x="243840" y="207264"/>
                  </a:cubicBezTo>
                  <a:cubicBezTo>
                    <a:pt x="172212" y="207264"/>
                    <a:pt x="114300" y="265176"/>
                    <a:pt x="114300" y="336804"/>
                  </a:cubicBezTo>
                  <a:cubicBezTo>
                    <a:pt x="114300" y="408432"/>
                    <a:pt x="172212" y="466344"/>
                    <a:pt x="243840" y="466344"/>
                  </a:cubicBezTo>
                  <a:cubicBezTo>
                    <a:pt x="315468" y="466344"/>
                    <a:pt x="373380" y="408432"/>
                    <a:pt x="373380" y="336804"/>
                  </a:cubicBezTo>
                  <a:cubicBezTo>
                    <a:pt x="373380" y="318516"/>
                    <a:pt x="368808" y="301752"/>
                    <a:pt x="364236" y="288036"/>
                  </a:cubicBezTo>
                  <a:close/>
                  <a:moveTo>
                    <a:pt x="297180" y="353568"/>
                  </a:moveTo>
                  <a:lnTo>
                    <a:pt x="332232" y="318516"/>
                  </a:lnTo>
                  <a:cubicBezTo>
                    <a:pt x="333756" y="324612"/>
                    <a:pt x="333756" y="329184"/>
                    <a:pt x="333756" y="335280"/>
                  </a:cubicBezTo>
                  <a:cubicBezTo>
                    <a:pt x="333756" y="385572"/>
                    <a:pt x="292608" y="426720"/>
                    <a:pt x="242316" y="426720"/>
                  </a:cubicBezTo>
                  <a:cubicBezTo>
                    <a:pt x="192024" y="426720"/>
                    <a:pt x="150876" y="385572"/>
                    <a:pt x="150876" y="335280"/>
                  </a:cubicBezTo>
                  <a:cubicBezTo>
                    <a:pt x="150876" y="284988"/>
                    <a:pt x="192024" y="243840"/>
                    <a:pt x="242316" y="243840"/>
                  </a:cubicBezTo>
                  <a:cubicBezTo>
                    <a:pt x="248412" y="243840"/>
                    <a:pt x="254508" y="243840"/>
                    <a:pt x="259080" y="245364"/>
                  </a:cubicBezTo>
                  <a:lnTo>
                    <a:pt x="224028" y="280416"/>
                  </a:lnTo>
                  <a:cubicBezTo>
                    <a:pt x="201168" y="288036"/>
                    <a:pt x="185928" y="309372"/>
                    <a:pt x="185928" y="333756"/>
                  </a:cubicBezTo>
                  <a:cubicBezTo>
                    <a:pt x="185928" y="365760"/>
                    <a:pt x="211836" y="390144"/>
                    <a:pt x="242316" y="390144"/>
                  </a:cubicBezTo>
                  <a:cubicBezTo>
                    <a:pt x="268224" y="393192"/>
                    <a:pt x="289560" y="376428"/>
                    <a:pt x="297180" y="353568"/>
                  </a:cubicBezTo>
                  <a:close/>
                  <a:moveTo>
                    <a:pt x="449580" y="207264"/>
                  </a:moveTo>
                  <a:cubicBezTo>
                    <a:pt x="473964" y="245364"/>
                    <a:pt x="487680" y="289560"/>
                    <a:pt x="487680" y="336804"/>
                  </a:cubicBezTo>
                  <a:cubicBezTo>
                    <a:pt x="487680" y="470916"/>
                    <a:pt x="377952" y="580644"/>
                    <a:pt x="243840" y="580644"/>
                  </a:cubicBezTo>
                  <a:cubicBezTo>
                    <a:pt x="109728" y="580644"/>
                    <a:pt x="0" y="470916"/>
                    <a:pt x="0" y="336804"/>
                  </a:cubicBezTo>
                  <a:cubicBezTo>
                    <a:pt x="0" y="202692"/>
                    <a:pt x="109728" y="92964"/>
                    <a:pt x="243840" y="92964"/>
                  </a:cubicBezTo>
                  <a:cubicBezTo>
                    <a:pt x="291084" y="92964"/>
                    <a:pt x="333756" y="106680"/>
                    <a:pt x="371856" y="129540"/>
                  </a:cubicBezTo>
                  <a:lnTo>
                    <a:pt x="373380" y="135636"/>
                  </a:lnTo>
                  <a:lnTo>
                    <a:pt x="352044" y="156972"/>
                  </a:lnTo>
                  <a:cubicBezTo>
                    <a:pt x="320040" y="138684"/>
                    <a:pt x="283464" y="126492"/>
                    <a:pt x="245364" y="126492"/>
                  </a:cubicBezTo>
                  <a:cubicBezTo>
                    <a:pt x="129540" y="126492"/>
                    <a:pt x="36576" y="220980"/>
                    <a:pt x="36576" y="335280"/>
                  </a:cubicBezTo>
                  <a:cubicBezTo>
                    <a:pt x="36576" y="451104"/>
                    <a:pt x="131064" y="544068"/>
                    <a:pt x="245364" y="544068"/>
                  </a:cubicBezTo>
                  <a:cubicBezTo>
                    <a:pt x="361188" y="544068"/>
                    <a:pt x="454152" y="449580"/>
                    <a:pt x="454152" y="335280"/>
                  </a:cubicBezTo>
                  <a:cubicBezTo>
                    <a:pt x="454152" y="295656"/>
                    <a:pt x="443484" y="259080"/>
                    <a:pt x="423672" y="227076"/>
                  </a:cubicBezTo>
                  <a:lnTo>
                    <a:pt x="446532" y="204216"/>
                  </a:lnTo>
                  <a:lnTo>
                    <a:pt x="449580" y="207264"/>
                  </a:lnTo>
                  <a:close/>
                </a:path>
              </a:pathLst>
            </a:custGeom>
            <a:solidFill>
              <a:schemeClr val="l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71" name="任意多边形: 形状 24"/>
            <p:cNvSpPr/>
            <p:nvPr>
              <p:custDataLst>
                <p:tags r:id="rId22"/>
              </p:custDataLst>
            </p:nvPr>
          </p:nvSpPr>
          <p:spPr>
            <a:xfrm rot="2471529">
              <a:off x="9185122" y="5212150"/>
              <a:ext cx="388810" cy="308543"/>
            </a:xfrm>
            <a:custGeom>
              <a:avLst/>
              <a:gdLst>
                <a:gd name="connsiteX0" fmla="*/ 17577 w 368527"/>
                <a:gd name="connsiteY0" fmla="*/ 74787 h 292447"/>
                <a:gd name="connsiteX1" fmla="*/ 0 w 368527"/>
                <a:gd name="connsiteY1" fmla="*/ 39633 h 292447"/>
                <a:gd name="connsiteX2" fmla="*/ 43942 w 368527"/>
                <a:gd name="connsiteY2" fmla="*/ 85 h 292447"/>
                <a:gd name="connsiteX3" fmla="*/ 256328 w 368527"/>
                <a:gd name="connsiteY3" fmla="*/ 8874 h 292447"/>
                <a:gd name="connsiteX4" fmla="*/ 294411 w 368527"/>
                <a:gd name="connsiteY4" fmla="*/ 36704 h 292447"/>
                <a:gd name="connsiteX5" fmla="*/ 366183 w 368527"/>
                <a:gd name="connsiteY5" fmla="*/ 235907 h 292447"/>
                <a:gd name="connsiteX6" fmla="*/ 341283 w 368527"/>
                <a:gd name="connsiteY6" fmla="*/ 290103 h 292447"/>
                <a:gd name="connsiteX7" fmla="*/ 287087 w 368527"/>
                <a:gd name="connsiteY7" fmla="*/ 265202 h 292447"/>
                <a:gd name="connsiteX8" fmla="*/ 224104 w 368527"/>
                <a:gd name="connsiteY8" fmla="*/ 92364 h 292447"/>
                <a:gd name="connsiteX9" fmla="*/ 41012 w 368527"/>
                <a:gd name="connsiteY9" fmla="*/ 85040 h 292447"/>
                <a:gd name="connsiteX10" fmla="*/ 17577 w 368527"/>
                <a:gd name="connsiteY10" fmla="*/ 74787 h 29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527" h="292447">
                  <a:moveTo>
                    <a:pt x="17577" y="74787"/>
                  </a:moveTo>
                  <a:cubicBezTo>
                    <a:pt x="7324" y="67463"/>
                    <a:pt x="0" y="54280"/>
                    <a:pt x="0" y="39633"/>
                  </a:cubicBezTo>
                  <a:cubicBezTo>
                    <a:pt x="1464" y="16197"/>
                    <a:pt x="20506" y="-1380"/>
                    <a:pt x="43942" y="85"/>
                  </a:cubicBezTo>
                  <a:lnTo>
                    <a:pt x="256328" y="8874"/>
                  </a:lnTo>
                  <a:cubicBezTo>
                    <a:pt x="273905" y="10338"/>
                    <a:pt x="288552" y="20591"/>
                    <a:pt x="294411" y="36704"/>
                  </a:cubicBezTo>
                  <a:lnTo>
                    <a:pt x="366183" y="235907"/>
                  </a:lnTo>
                  <a:cubicBezTo>
                    <a:pt x="373507" y="257878"/>
                    <a:pt x="363254" y="281314"/>
                    <a:pt x="341283" y="290103"/>
                  </a:cubicBezTo>
                  <a:cubicBezTo>
                    <a:pt x="319312" y="297426"/>
                    <a:pt x="295876" y="287173"/>
                    <a:pt x="287087" y="265202"/>
                  </a:cubicBezTo>
                  <a:lnTo>
                    <a:pt x="224104" y="92364"/>
                  </a:lnTo>
                  <a:lnTo>
                    <a:pt x="41012" y="85040"/>
                  </a:lnTo>
                  <a:cubicBezTo>
                    <a:pt x="32224" y="82110"/>
                    <a:pt x="24900" y="79181"/>
                    <a:pt x="17577" y="74787"/>
                  </a:cubicBezTo>
                  <a:close/>
                </a:path>
              </a:pathLst>
            </a:custGeom>
            <a:solidFill>
              <a:schemeClr val="accent1"/>
            </a:solidFill>
            <a:ln w="14643"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grpSp>
      <p:sp>
        <p:nvSpPr>
          <p:cNvPr id="68" name="文本框 67"/>
          <p:cNvSpPr txBox="1"/>
          <p:nvPr/>
        </p:nvSpPr>
        <p:spPr>
          <a:xfrm>
            <a:off x="4077021" y="5425086"/>
            <a:ext cx="4037958" cy="869620"/>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岗位福利</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9" name="文本框 68"/>
          <p:cNvSpPr txBox="1"/>
          <p:nvPr/>
        </p:nvSpPr>
        <p:spPr>
          <a:xfrm>
            <a:off x="9008730" y="4460615"/>
            <a:ext cx="1005403" cy="338554"/>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免费班车</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0" name="文本框 69"/>
          <p:cNvSpPr txBox="1"/>
          <p:nvPr/>
        </p:nvSpPr>
        <p:spPr>
          <a:xfrm>
            <a:off x="9008731" y="4807412"/>
            <a:ext cx="2974722" cy="1004882"/>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 name="文本框 71"/>
          <p:cNvSpPr txBox="1"/>
          <p:nvPr/>
        </p:nvSpPr>
        <p:spPr>
          <a:xfrm>
            <a:off x="7966628" y="2516481"/>
            <a:ext cx="1005403" cy="338554"/>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免费午餐</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3" name="文本框 72"/>
          <p:cNvSpPr txBox="1"/>
          <p:nvPr/>
        </p:nvSpPr>
        <p:spPr>
          <a:xfrm>
            <a:off x="7966629" y="2863278"/>
            <a:ext cx="2974722" cy="1004882"/>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4" name="文本框 73"/>
          <p:cNvSpPr txBox="1"/>
          <p:nvPr/>
        </p:nvSpPr>
        <p:spPr>
          <a:xfrm>
            <a:off x="5593299" y="1737903"/>
            <a:ext cx="100540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晋升通道</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5" name="文本框 74"/>
          <p:cNvSpPr txBox="1"/>
          <p:nvPr/>
        </p:nvSpPr>
        <p:spPr>
          <a:xfrm>
            <a:off x="4608639" y="2084700"/>
            <a:ext cx="2974722"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6" name="文本框 75"/>
          <p:cNvSpPr txBox="1"/>
          <p:nvPr/>
        </p:nvSpPr>
        <p:spPr>
          <a:xfrm>
            <a:off x="2769304" y="2516481"/>
            <a:ext cx="1005403" cy="338554"/>
          </a:xfrm>
          <a:prstGeom prst="rect">
            <a:avLst/>
          </a:prstGeom>
          <a:noFill/>
        </p:spPr>
        <p:txBody>
          <a:bodyPr wrap="none" rtlCol="0">
            <a:noAutofit/>
          </a:bodyPr>
          <a:lstStyle/>
          <a:p>
            <a:pPr algn="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五险两金</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7" name="文本框 76"/>
          <p:cNvSpPr txBox="1"/>
          <p:nvPr/>
        </p:nvSpPr>
        <p:spPr>
          <a:xfrm>
            <a:off x="799985" y="2863278"/>
            <a:ext cx="2974722" cy="1004882"/>
          </a:xfrm>
          <a:prstGeom prst="rect">
            <a:avLst/>
          </a:prstGeom>
          <a:noFill/>
        </p:spPr>
        <p:txBody>
          <a:bodyPr wrap="square" rtlCol="0">
            <a:noAutofit/>
          </a:bodyPr>
          <a:lstStyle/>
          <a:p>
            <a:pPr algn="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8" name="文本框 77"/>
          <p:cNvSpPr txBox="1"/>
          <p:nvPr/>
        </p:nvSpPr>
        <p:spPr>
          <a:xfrm>
            <a:off x="2197536" y="4460615"/>
            <a:ext cx="1005403" cy="338554"/>
          </a:xfrm>
          <a:prstGeom prst="rect">
            <a:avLst/>
          </a:prstGeom>
          <a:noFill/>
        </p:spPr>
        <p:txBody>
          <a:bodyPr wrap="none" rtlCol="0">
            <a:noAutofit/>
          </a:bodyPr>
          <a:lstStyle/>
          <a:p>
            <a:pPr algn="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话费补贴</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9" name="文本框 78"/>
          <p:cNvSpPr txBox="1"/>
          <p:nvPr/>
        </p:nvSpPr>
        <p:spPr>
          <a:xfrm>
            <a:off x="228217" y="4807412"/>
            <a:ext cx="2974722" cy="1004882"/>
          </a:xfrm>
          <a:prstGeom prst="rect">
            <a:avLst/>
          </a:prstGeom>
          <a:noFill/>
        </p:spPr>
        <p:txBody>
          <a:bodyPr wrap="square" rtlCol="0">
            <a:noAutofit/>
          </a:bodyPr>
          <a:lstStyle/>
          <a:p>
            <a:pPr algn="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77021" y="2166453"/>
            <a:ext cx="4037958" cy="1811187"/>
            <a:chOff x="4287895" y="1557655"/>
            <a:chExt cx="4037958" cy="1811187"/>
          </a:xfrm>
        </p:grpSpPr>
        <p:sp>
          <p:nvSpPr>
            <p:cNvPr id="3" name="文本框 2"/>
            <p:cNvSpPr txBox="1"/>
            <p:nvPr/>
          </p:nvSpPr>
          <p:spPr>
            <a:xfrm>
              <a:off x="4287895" y="2499222"/>
              <a:ext cx="4037958" cy="869620"/>
            </a:xfrm>
            <a:prstGeom prst="rect">
              <a:avLst/>
            </a:prstGeom>
            <a:noFill/>
          </p:spPr>
          <p:txBody>
            <a:bodyPr wrap="none" rtlCol="0">
              <a:noAutofit/>
            </a:bodyPr>
            <a:lstStyle/>
            <a:p>
              <a:pPr algn="ctr"/>
              <a:r>
                <a:rPr lang="zh-CN" altLang="en-US" sz="4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招聘会应聘流程</a:t>
              </a:r>
              <a:endParaRPr lang="zh-CN" altLang="en-US" sz="4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693184" y="1557655"/>
              <a:ext cx="1227381" cy="869620"/>
            </a:xfrm>
            <a:prstGeom prst="rect">
              <a:avLst/>
            </a:prstGeom>
            <a:noFill/>
          </p:spPr>
          <p:txBody>
            <a:bodyPr wrap="none" rtlCol="0">
              <a:noAutofit/>
            </a:bodyPr>
            <a:lstStyle/>
            <a:p>
              <a:pPr algn="ctr"/>
              <a:r>
                <a:rPr lang="en-US" altLang="zh-CN" sz="60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03</a:t>
              </a:r>
              <a:endParaRPr lang="zh-CN" altLang="en-US" sz="6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矩形 4"/>
          <p:cNvSpPr/>
          <p:nvPr/>
        </p:nvSpPr>
        <p:spPr>
          <a:xfrm>
            <a:off x="3198855" y="4049587"/>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招聘会应聘流程</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5" name="直接连接符 44"/>
          <p:cNvCxnSpPr/>
          <p:nvPr/>
        </p:nvCxnSpPr>
        <p:spPr>
          <a:xfrm flipV="1">
            <a:off x="0" y="5722035"/>
            <a:ext cx="12211050" cy="4997"/>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96" name="椭圆 95"/>
          <p:cNvSpPr/>
          <p:nvPr/>
        </p:nvSpPr>
        <p:spPr>
          <a:xfrm>
            <a:off x="1253490" y="5614988"/>
            <a:ext cx="247650" cy="2476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latin typeface="微软雅黑" panose="020B0503020204020204" pitchFamily="34" charset="-122"/>
              <a:ea typeface="微软雅黑" panose="020B0503020204020204" pitchFamily="34" charset="-122"/>
            </a:endParaRPr>
          </a:p>
        </p:txBody>
      </p:sp>
      <p:cxnSp>
        <p:nvCxnSpPr>
          <p:cNvPr id="97" name="直接连接符 96"/>
          <p:cNvCxnSpPr/>
          <p:nvPr/>
        </p:nvCxnSpPr>
        <p:spPr>
          <a:xfrm rot="16200000" flipV="1">
            <a:off x="1196340" y="5406073"/>
            <a:ext cx="360045"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98" name="圆角矩形 97"/>
          <p:cNvSpPr/>
          <p:nvPr/>
        </p:nvSpPr>
        <p:spPr>
          <a:xfrm>
            <a:off x="501650" y="4767263"/>
            <a:ext cx="1751330" cy="457200"/>
          </a:xfrm>
          <a:prstGeom prst="roundRect">
            <a:avLst>
              <a:gd name="adj" fmla="val 327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sym typeface="+mn-ea"/>
              </a:rPr>
              <a:t>关注官网</a:t>
            </a:r>
            <a:endParaRPr lang="zh-CN" altLang="en-US" sz="16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91" name="椭圆 90"/>
          <p:cNvSpPr/>
          <p:nvPr/>
        </p:nvSpPr>
        <p:spPr>
          <a:xfrm>
            <a:off x="3612515" y="5614988"/>
            <a:ext cx="247650" cy="247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latin typeface="微软雅黑" panose="020B0503020204020204" pitchFamily="34" charset="-122"/>
              <a:ea typeface="微软雅黑" panose="020B0503020204020204" pitchFamily="34" charset="-122"/>
            </a:endParaRPr>
          </a:p>
        </p:txBody>
      </p:sp>
      <p:cxnSp>
        <p:nvCxnSpPr>
          <p:cNvPr id="92" name="直接连接符 91"/>
          <p:cNvCxnSpPr/>
          <p:nvPr/>
        </p:nvCxnSpPr>
        <p:spPr>
          <a:xfrm rot="16200000" flipV="1">
            <a:off x="3124835" y="4994593"/>
            <a:ext cx="1224280"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93" name="圆角矩形 92"/>
          <p:cNvSpPr/>
          <p:nvPr/>
        </p:nvSpPr>
        <p:spPr>
          <a:xfrm>
            <a:off x="2860675" y="3833813"/>
            <a:ext cx="1751330" cy="457200"/>
          </a:xfrm>
          <a:prstGeom prst="roundRect">
            <a:avLst>
              <a:gd name="adj" fmla="val 327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sym typeface="+mn-ea"/>
              </a:rPr>
              <a:t>投递简历</a:t>
            </a:r>
            <a:endParaRPr lang="zh-CN" altLang="en-US" sz="1600" b="1" dirty="0">
              <a:solidFill>
                <a:schemeClr val="accent1"/>
              </a:solidFill>
              <a:latin typeface="微软雅黑" panose="020B0503020204020204" pitchFamily="34" charset="-122"/>
              <a:ea typeface="微软雅黑" panose="020B0503020204020204" pitchFamily="34" charset="-122"/>
              <a:sym typeface="+mn-ea"/>
            </a:endParaRPr>
          </a:p>
        </p:txBody>
      </p:sp>
      <p:sp>
        <p:nvSpPr>
          <p:cNvPr id="86" name="椭圆 85"/>
          <p:cNvSpPr/>
          <p:nvPr/>
        </p:nvSpPr>
        <p:spPr>
          <a:xfrm>
            <a:off x="5972175" y="5614988"/>
            <a:ext cx="247650" cy="2476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latin typeface="微软雅黑" panose="020B0503020204020204" pitchFamily="34" charset="-122"/>
              <a:ea typeface="微软雅黑" panose="020B0503020204020204" pitchFamily="34" charset="-122"/>
            </a:endParaRPr>
          </a:p>
        </p:txBody>
      </p:sp>
      <p:cxnSp>
        <p:nvCxnSpPr>
          <p:cNvPr id="87" name="直接连接符 86"/>
          <p:cNvCxnSpPr/>
          <p:nvPr/>
        </p:nvCxnSpPr>
        <p:spPr>
          <a:xfrm rot="16200000" flipV="1">
            <a:off x="5861050" y="5352098"/>
            <a:ext cx="467995"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88" name="圆角矩形 87"/>
          <p:cNvSpPr/>
          <p:nvPr/>
        </p:nvSpPr>
        <p:spPr>
          <a:xfrm>
            <a:off x="5220335" y="4672013"/>
            <a:ext cx="1751330" cy="457200"/>
          </a:xfrm>
          <a:prstGeom prst="roundRect">
            <a:avLst>
              <a:gd name="adj" fmla="val 327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sym typeface="+mn-ea"/>
              </a:rPr>
              <a:t>线上测评</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81" name="椭圆 80"/>
          <p:cNvSpPr/>
          <p:nvPr/>
        </p:nvSpPr>
        <p:spPr>
          <a:xfrm>
            <a:off x="8331835" y="5614988"/>
            <a:ext cx="247650" cy="2476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latin typeface="微软雅黑" panose="020B0503020204020204" pitchFamily="34" charset="-122"/>
              <a:ea typeface="微软雅黑" panose="020B0503020204020204" pitchFamily="34" charset="-122"/>
            </a:endParaRPr>
          </a:p>
        </p:txBody>
      </p:sp>
      <p:cxnSp>
        <p:nvCxnSpPr>
          <p:cNvPr id="82" name="直接连接符 81"/>
          <p:cNvCxnSpPr/>
          <p:nvPr/>
        </p:nvCxnSpPr>
        <p:spPr>
          <a:xfrm rot="16200000" flipV="1">
            <a:off x="7413625" y="4525963"/>
            <a:ext cx="2087880"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83" name="圆角矩形 82"/>
          <p:cNvSpPr/>
          <p:nvPr/>
        </p:nvSpPr>
        <p:spPr>
          <a:xfrm>
            <a:off x="7579995" y="2995613"/>
            <a:ext cx="1751330" cy="457200"/>
          </a:xfrm>
          <a:prstGeom prst="roundRect">
            <a:avLst>
              <a:gd name="adj" fmla="val 327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b="1" dirty="0" smtClean="0">
                <a:solidFill>
                  <a:schemeClr val="accent1"/>
                </a:solidFill>
                <a:effectLst/>
                <a:latin typeface="微软雅黑" panose="020B0503020204020204" pitchFamily="34" charset="-122"/>
                <a:ea typeface="微软雅黑" panose="020B0503020204020204" pitchFamily="34" charset="-122"/>
                <a:sym typeface="+mn-ea"/>
              </a:rPr>
              <a:t>现场面试</a:t>
            </a:r>
            <a:endParaRPr lang="zh-CN" altLang="en-US" sz="1600" b="1" dirty="0">
              <a:solidFill>
                <a:schemeClr val="accent1"/>
              </a:solidFill>
              <a:effectLst/>
              <a:latin typeface="微软雅黑" panose="020B0503020204020204" pitchFamily="34" charset="-122"/>
              <a:ea typeface="微软雅黑" panose="020B0503020204020204" pitchFamily="34" charset="-122"/>
              <a:sym typeface="+mn-ea"/>
            </a:endParaRPr>
          </a:p>
        </p:txBody>
      </p:sp>
      <p:sp>
        <p:nvSpPr>
          <p:cNvPr id="60" name="椭圆 59"/>
          <p:cNvSpPr/>
          <p:nvPr/>
        </p:nvSpPr>
        <p:spPr>
          <a:xfrm>
            <a:off x="10691495" y="5614988"/>
            <a:ext cx="247650" cy="2476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latin typeface="微软雅黑" panose="020B0503020204020204" pitchFamily="34" charset="-122"/>
              <a:ea typeface="微软雅黑" panose="020B0503020204020204" pitchFamily="34" charset="-122"/>
            </a:endParaRPr>
          </a:p>
        </p:txBody>
      </p:sp>
      <p:cxnSp>
        <p:nvCxnSpPr>
          <p:cNvPr id="61" name="直接连接符 60"/>
          <p:cNvCxnSpPr/>
          <p:nvPr/>
        </p:nvCxnSpPr>
        <p:spPr>
          <a:xfrm rot="16200000" flipV="1">
            <a:off x="10455910" y="5246688"/>
            <a:ext cx="756285"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66" name="圆角矩形 65"/>
          <p:cNvSpPr/>
          <p:nvPr/>
        </p:nvSpPr>
        <p:spPr>
          <a:xfrm>
            <a:off x="9939655" y="4386263"/>
            <a:ext cx="1751330" cy="457200"/>
          </a:xfrm>
          <a:prstGeom prst="roundRect">
            <a:avLst>
              <a:gd name="adj" fmla="val 327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sym typeface="+mn-ea"/>
              </a:rPr>
              <a:t>等待结果</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101" name="文本框 100"/>
          <p:cNvSpPr txBox="1"/>
          <p:nvPr/>
        </p:nvSpPr>
        <p:spPr>
          <a:xfrm>
            <a:off x="4865178" y="3429000"/>
            <a:ext cx="2461326"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 name="文本框 103"/>
          <p:cNvSpPr txBox="1"/>
          <p:nvPr/>
        </p:nvSpPr>
        <p:spPr>
          <a:xfrm>
            <a:off x="2505439" y="2580145"/>
            <a:ext cx="2461326"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5" name="文本框 104"/>
          <p:cNvSpPr txBox="1"/>
          <p:nvPr/>
        </p:nvSpPr>
        <p:spPr>
          <a:xfrm>
            <a:off x="145699" y="3499201"/>
            <a:ext cx="2461326"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6" name="文本框 105"/>
          <p:cNvSpPr txBox="1"/>
          <p:nvPr/>
        </p:nvSpPr>
        <p:spPr>
          <a:xfrm>
            <a:off x="9584657" y="3144689"/>
            <a:ext cx="2461326"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7" name="文本框 106"/>
          <p:cNvSpPr txBox="1"/>
          <p:nvPr/>
        </p:nvSpPr>
        <p:spPr>
          <a:xfrm>
            <a:off x="7224917" y="1841128"/>
            <a:ext cx="2461326"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8" name="任意多边形: 形状 39"/>
          <p:cNvSpPr/>
          <p:nvPr>
            <p:custDataLst>
              <p:tags r:id="rId1"/>
            </p:custDataLst>
          </p:nvPr>
        </p:nvSpPr>
        <p:spPr>
          <a:xfrm>
            <a:off x="1266448" y="3012277"/>
            <a:ext cx="254797" cy="367383"/>
          </a:xfrm>
          <a:custGeom>
            <a:avLst/>
            <a:gdLst>
              <a:gd name="connsiteX0" fmla="*/ 179832 w 393191"/>
              <a:gd name="connsiteY0" fmla="*/ 278892 h 566927"/>
              <a:gd name="connsiteX1" fmla="*/ 213360 w 393191"/>
              <a:gd name="connsiteY1" fmla="*/ 278892 h 566927"/>
              <a:gd name="connsiteX2" fmla="*/ 213360 w 393191"/>
              <a:gd name="connsiteY2" fmla="*/ 449580 h 566927"/>
              <a:gd name="connsiteX3" fmla="*/ 179832 w 393191"/>
              <a:gd name="connsiteY3" fmla="*/ 449580 h 566927"/>
              <a:gd name="connsiteX4" fmla="*/ 179832 w 393191"/>
              <a:gd name="connsiteY4" fmla="*/ 278892 h 566927"/>
              <a:gd name="connsiteX5" fmla="*/ 196596 w 393191"/>
              <a:gd name="connsiteY5" fmla="*/ 0 h 566927"/>
              <a:gd name="connsiteX6" fmla="*/ 0 w 393191"/>
              <a:gd name="connsiteY6" fmla="*/ 198120 h 566927"/>
              <a:gd name="connsiteX7" fmla="*/ 39624 w 393191"/>
              <a:gd name="connsiteY7" fmla="*/ 316992 h 566927"/>
              <a:gd name="connsiteX8" fmla="*/ 85344 w 393191"/>
              <a:gd name="connsiteY8" fmla="*/ 408432 h 566927"/>
              <a:gd name="connsiteX9" fmla="*/ 124968 w 393191"/>
              <a:gd name="connsiteY9" fmla="*/ 448056 h 566927"/>
              <a:gd name="connsiteX10" fmla="*/ 147828 w 393191"/>
              <a:gd name="connsiteY10" fmla="*/ 448056 h 566927"/>
              <a:gd name="connsiteX11" fmla="*/ 147828 w 393191"/>
              <a:gd name="connsiteY11" fmla="*/ 277368 h 566927"/>
              <a:gd name="connsiteX12" fmla="*/ 120396 w 393191"/>
              <a:gd name="connsiteY12" fmla="*/ 277368 h 566927"/>
              <a:gd name="connsiteX13" fmla="*/ 62484 w 393191"/>
              <a:gd name="connsiteY13" fmla="*/ 219456 h 566927"/>
              <a:gd name="connsiteX14" fmla="*/ 120396 w 393191"/>
              <a:gd name="connsiteY14" fmla="*/ 161544 h 566927"/>
              <a:gd name="connsiteX15" fmla="*/ 178308 w 393191"/>
              <a:gd name="connsiteY15" fmla="*/ 219456 h 566927"/>
              <a:gd name="connsiteX16" fmla="*/ 170688 w 393191"/>
              <a:gd name="connsiteY16" fmla="*/ 246888 h 566927"/>
              <a:gd name="connsiteX17" fmla="*/ 224028 w 393191"/>
              <a:gd name="connsiteY17" fmla="*/ 246888 h 566927"/>
              <a:gd name="connsiteX18" fmla="*/ 216408 w 393191"/>
              <a:gd name="connsiteY18" fmla="*/ 219456 h 566927"/>
              <a:gd name="connsiteX19" fmla="*/ 274320 w 393191"/>
              <a:gd name="connsiteY19" fmla="*/ 161544 h 566927"/>
              <a:gd name="connsiteX20" fmla="*/ 332232 w 393191"/>
              <a:gd name="connsiteY20" fmla="*/ 219456 h 566927"/>
              <a:gd name="connsiteX21" fmla="*/ 274320 w 393191"/>
              <a:gd name="connsiteY21" fmla="*/ 277368 h 566927"/>
              <a:gd name="connsiteX22" fmla="*/ 245364 w 393191"/>
              <a:gd name="connsiteY22" fmla="*/ 277368 h 566927"/>
              <a:gd name="connsiteX23" fmla="*/ 245364 w 393191"/>
              <a:gd name="connsiteY23" fmla="*/ 448056 h 566927"/>
              <a:gd name="connsiteX24" fmla="*/ 268224 w 393191"/>
              <a:gd name="connsiteY24" fmla="*/ 448056 h 566927"/>
              <a:gd name="connsiteX25" fmla="*/ 307848 w 393191"/>
              <a:gd name="connsiteY25" fmla="*/ 408432 h 566927"/>
              <a:gd name="connsiteX26" fmla="*/ 353568 w 393191"/>
              <a:gd name="connsiteY26" fmla="*/ 316992 h 566927"/>
              <a:gd name="connsiteX27" fmla="*/ 393192 w 393191"/>
              <a:gd name="connsiteY27" fmla="*/ 198120 h 566927"/>
              <a:gd name="connsiteX28" fmla="*/ 196596 w 393191"/>
              <a:gd name="connsiteY28" fmla="*/ 0 h 566927"/>
              <a:gd name="connsiteX29" fmla="*/ 92964 w 393191"/>
              <a:gd name="connsiteY29" fmla="*/ 220980 h 566927"/>
              <a:gd name="connsiteX30" fmla="*/ 120396 w 393191"/>
              <a:gd name="connsiteY30" fmla="*/ 248412 h 566927"/>
              <a:gd name="connsiteX31" fmla="*/ 147828 w 393191"/>
              <a:gd name="connsiteY31" fmla="*/ 220980 h 566927"/>
              <a:gd name="connsiteX32" fmla="*/ 120396 w 393191"/>
              <a:gd name="connsiteY32" fmla="*/ 193548 h 566927"/>
              <a:gd name="connsiteX33" fmla="*/ 92964 w 393191"/>
              <a:gd name="connsiteY33" fmla="*/ 220980 h 566927"/>
              <a:gd name="connsiteX34" fmla="*/ 300228 w 393191"/>
              <a:gd name="connsiteY34" fmla="*/ 220980 h 566927"/>
              <a:gd name="connsiteX35" fmla="*/ 272796 w 393191"/>
              <a:gd name="connsiteY35" fmla="*/ 193548 h 566927"/>
              <a:gd name="connsiteX36" fmla="*/ 245364 w 393191"/>
              <a:gd name="connsiteY36" fmla="*/ 220980 h 566927"/>
              <a:gd name="connsiteX37" fmla="*/ 272796 w 393191"/>
              <a:gd name="connsiteY37" fmla="*/ 248412 h 566927"/>
              <a:gd name="connsiteX38" fmla="*/ 300228 w 393191"/>
              <a:gd name="connsiteY38" fmla="*/ 220980 h 566927"/>
              <a:gd name="connsiteX39" fmla="*/ 289560 w 393191"/>
              <a:gd name="connsiteY39" fmla="*/ 495300 h 566927"/>
              <a:gd name="connsiteX40" fmla="*/ 274320 w 393191"/>
              <a:gd name="connsiteY40" fmla="*/ 480060 h 566927"/>
              <a:gd name="connsiteX41" fmla="*/ 120396 w 393191"/>
              <a:gd name="connsiteY41" fmla="*/ 480060 h 566927"/>
              <a:gd name="connsiteX42" fmla="*/ 105156 w 393191"/>
              <a:gd name="connsiteY42" fmla="*/ 495300 h 566927"/>
              <a:gd name="connsiteX43" fmla="*/ 120396 w 393191"/>
              <a:gd name="connsiteY43" fmla="*/ 510540 h 566927"/>
              <a:gd name="connsiteX44" fmla="*/ 274320 w 393191"/>
              <a:gd name="connsiteY44" fmla="*/ 510540 h 566927"/>
              <a:gd name="connsiteX45" fmla="*/ 289560 w 393191"/>
              <a:gd name="connsiteY45" fmla="*/ 495300 h 566927"/>
              <a:gd name="connsiteX46" fmla="*/ 269748 w 393191"/>
              <a:gd name="connsiteY46" fmla="*/ 551688 h 566927"/>
              <a:gd name="connsiteX47" fmla="*/ 254508 w 393191"/>
              <a:gd name="connsiteY47" fmla="*/ 536448 h 566927"/>
              <a:gd name="connsiteX48" fmla="*/ 138684 w 393191"/>
              <a:gd name="connsiteY48" fmla="*/ 536448 h 566927"/>
              <a:gd name="connsiteX49" fmla="*/ 123444 w 393191"/>
              <a:gd name="connsiteY49" fmla="*/ 551688 h 566927"/>
              <a:gd name="connsiteX50" fmla="*/ 138684 w 393191"/>
              <a:gd name="connsiteY50" fmla="*/ 566928 h 566927"/>
              <a:gd name="connsiteX51" fmla="*/ 254508 w 393191"/>
              <a:gd name="connsiteY51" fmla="*/ 566928 h 566927"/>
              <a:gd name="connsiteX52" fmla="*/ 269748 w 393191"/>
              <a:gd name="connsiteY52" fmla="*/ 551688 h 5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3191" h="566927">
                <a:moveTo>
                  <a:pt x="179832" y="278892"/>
                </a:moveTo>
                <a:lnTo>
                  <a:pt x="213360" y="278892"/>
                </a:lnTo>
                <a:lnTo>
                  <a:pt x="213360" y="449580"/>
                </a:lnTo>
                <a:lnTo>
                  <a:pt x="179832" y="449580"/>
                </a:lnTo>
                <a:lnTo>
                  <a:pt x="179832" y="278892"/>
                </a:lnTo>
                <a:close/>
                <a:moveTo>
                  <a:pt x="196596" y="0"/>
                </a:moveTo>
                <a:cubicBezTo>
                  <a:pt x="88392" y="1524"/>
                  <a:pt x="0" y="89916"/>
                  <a:pt x="0" y="198120"/>
                </a:cubicBezTo>
                <a:cubicBezTo>
                  <a:pt x="0" y="242316"/>
                  <a:pt x="15240" y="284988"/>
                  <a:pt x="39624" y="316992"/>
                </a:cubicBezTo>
                <a:cubicBezTo>
                  <a:pt x="74676" y="364236"/>
                  <a:pt x="85344" y="384048"/>
                  <a:pt x="85344" y="408432"/>
                </a:cubicBezTo>
                <a:cubicBezTo>
                  <a:pt x="85344" y="429768"/>
                  <a:pt x="103632" y="448056"/>
                  <a:pt x="124968" y="448056"/>
                </a:cubicBezTo>
                <a:lnTo>
                  <a:pt x="147828" y="448056"/>
                </a:lnTo>
                <a:lnTo>
                  <a:pt x="147828" y="277368"/>
                </a:lnTo>
                <a:lnTo>
                  <a:pt x="120396" y="277368"/>
                </a:lnTo>
                <a:cubicBezTo>
                  <a:pt x="88392" y="277368"/>
                  <a:pt x="62484" y="251460"/>
                  <a:pt x="62484" y="219456"/>
                </a:cubicBezTo>
                <a:cubicBezTo>
                  <a:pt x="62484" y="187452"/>
                  <a:pt x="88392" y="161544"/>
                  <a:pt x="120396" y="161544"/>
                </a:cubicBezTo>
                <a:cubicBezTo>
                  <a:pt x="152400" y="161544"/>
                  <a:pt x="178308" y="187452"/>
                  <a:pt x="178308" y="219456"/>
                </a:cubicBezTo>
                <a:cubicBezTo>
                  <a:pt x="178308" y="228600"/>
                  <a:pt x="175260" y="237744"/>
                  <a:pt x="170688" y="246888"/>
                </a:cubicBezTo>
                <a:lnTo>
                  <a:pt x="224028" y="246888"/>
                </a:lnTo>
                <a:cubicBezTo>
                  <a:pt x="219456" y="239268"/>
                  <a:pt x="216408" y="230124"/>
                  <a:pt x="216408" y="219456"/>
                </a:cubicBezTo>
                <a:cubicBezTo>
                  <a:pt x="216408" y="187452"/>
                  <a:pt x="242316" y="161544"/>
                  <a:pt x="274320" y="161544"/>
                </a:cubicBezTo>
                <a:cubicBezTo>
                  <a:pt x="306324" y="161544"/>
                  <a:pt x="332232" y="187452"/>
                  <a:pt x="332232" y="219456"/>
                </a:cubicBezTo>
                <a:cubicBezTo>
                  <a:pt x="332232" y="251460"/>
                  <a:pt x="306324" y="277368"/>
                  <a:pt x="274320" y="277368"/>
                </a:cubicBezTo>
                <a:lnTo>
                  <a:pt x="245364" y="277368"/>
                </a:lnTo>
                <a:lnTo>
                  <a:pt x="245364" y="448056"/>
                </a:lnTo>
                <a:lnTo>
                  <a:pt x="268224" y="448056"/>
                </a:lnTo>
                <a:cubicBezTo>
                  <a:pt x="289560" y="448056"/>
                  <a:pt x="307848" y="429768"/>
                  <a:pt x="307848" y="408432"/>
                </a:cubicBezTo>
                <a:cubicBezTo>
                  <a:pt x="307848" y="384048"/>
                  <a:pt x="318516" y="364236"/>
                  <a:pt x="353568" y="316992"/>
                </a:cubicBezTo>
                <a:cubicBezTo>
                  <a:pt x="377952" y="283464"/>
                  <a:pt x="393192" y="242316"/>
                  <a:pt x="393192" y="198120"/>
                </a:cubicBezTo>
                <a:cubicBezTo>
                  <a:pt x="393192" y="89916"/>
                  <a:pt x="306324" y="1524"/>
                  <a:pt x="196596" y="0"/>
                </a:cubicBezTo>
                <a:close/>
                <a:moveTo>
                  <a:pt x="92964" y="220980"/>
                </a:moveTo>
                <a:cubicBezTo>
                  <a:pt x="92964" y="236220"/>
                  <a:pt x="105156" y="248412"/>
                  <a:pt x="120396" y="248412"/>
                </a:cubicBezTo>
                <a:cubicBezTo>
                  <a:pt x="135636" y="248412"/>
                  <a:pt x="147828" y="236220"/>
                  <a:pt x="147828" y="220980"/>
                </a:cubicBezTo>
                <a:cubicBezTo>
                  <a:pt x="147828" y="205740"/>
                  <a:pt x="135636" y="193548"/>
                  <a:pt x="120396" y="193548"/>
                </a:cubicBezTo>
                <a:cubicBezTo>
                  <a:pt x="105156" y="195072"/>
                  <a:pt x="92964" y="205740"/>
                  <a:pt x="92964" y="220980"/>
                </a:cubicBezTo>
                <a:close/>
                <a:moveTo>
                  <a:pt x="300228" y="220980"/>
                </a:moveTo>
                <a:cubicBezTo>
                  <a:pt x="300228" y="205740"/>
                  <a:pt x="288036" y="193548"/>
                  <a:pt x="272796" y="193548"/>
                </a:cubicBezTo>
                <a:cubicBezTo>
                  <a:pt x="257556" y="193548"/>
                  <a:pt x="245364" y="205740"/>
                  <a:pt x="245364" y="220980"/>
                </a:cubicBezTo>
                <a:cubicBezTo>
                  <a:pt x="245364" y="236220"/>
                  <a:pt x="257556" y="248412"/>
                  <a:pt x="272796" y="248412"/>
                </a:cubicBezTo>
                <a:cubicBezTo>
                  <a:pt x="288036" y="248412"/>
                  <a:pt x="300228" y="236220"/>
                  <a:pt x="300228" y="220980"/>
                </a:cubicBezTo>
                <a:close/>
                <a:moveTo>
                  <a:pt x="289560" y="495300"/>
                </a:moveTo>
                <a:cubicBezTo>
                  <a:pt x="289560" y="486156"/>
                  <a:pt x="281940" y="480060"/>
                  <a:pt x="274320" y="480060"/>
                </a:cubicBezTo>
                <a:lnTo>
                  <a:pt x="120396" y="480060"/>
                </a:lnTo>
                <a:cubicBezTo>
                  <a:pt x="111252" y="480060"/>
                  <a:pt x="105156" y="487680"/>
                  <a:pt x="105156" y="495300"/>
                </a:cubicBezTo>
                <a:cubicBezTo>
                  <a:pt x="105156" y="502920"/>
                  <a:pt x="112776" y="510540"/>
                  <a:pt x="120396" y="510540"/>
                </a:cubicBezTo>
                <a:lnTo>
                  <a:pt x="274320" y="510540"/>
                </a:lnTo>
                <a:cubicBezTo>
                  <a:pt x="281940" y="512064"/>
                  <a:pt x="289560" y="504444"/>
                  <a:pt x="289560" y="495300"/>
                </a:cubicBezTo>
                <a:close/>
                <a:moveTo>
                  <a:pt x="269748" y="551688"/>
                </a:moveTo>
                <a:cubicBezTo>
                  <a:pt x="269748" y="542544"/>
                  <a:pt x="262128" y="536448"/>
                  <a:pt x="254508" y="536448"/>
                </a:cubicBezTo>
                <a:lnTo>
                  <a:pt x="138684" y="536448"/>
                </a:lnTo>
                <a:cubicBezTo>
                  <a:pt x="129540" y="536448"/>
                  <a:pt x="123444" y="544068"/>
                  <a:pt x="123444" y="551688"/>
                </a:cubicBezTo>
                <a:cubicBezTo>
                  <a:pt x="123444" y="559308"/>
                  <a:pt x="131064" y="566928"/>
                  <a:pt x="138684" y="566928"/>
                </a:cubicBezTo>
                <a:lnTo>
                  <a:pt x="254508" y="566928"/>
                </a:lnTo>
                <a:cubicBezTo>
                  <a:pt x="263652" y="566928"/>
                  <a:pt x="269748" y="560832"/>
                  <a:pt x="269748" y="551688"/>
                </a:cubicBezTo>
                <a:close/>
              </a:path>
            </a:pathLst>
          </a:custGeom>
          <a:solidFill>
            <a:schemeClr val="accen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09" name="任意多边形: 形状 25"/>
          <p:cNvSpPr/>
          <p:nvPr>
            <p:custDataLst>
              <p:tags r:id="rId2"/>
            </p:custDataLst>
          </p:nvPr>
        </p:nvSpPr>
        <p:spPr>
          <a:xfrm>
            <a:off x="3573149" y="2076886"/>
            <a:ext cx="325905" cy="325905"/>
          </a:xfrm>
          <a:custGeom>
            <a:avLst/>
            <a:gdLst>
              <a:gd name="connsiteX0" fmla="*/ 195072 w 502920"/>
              <a:gd name="connsiteY0" fmla="*/ 103632 h 502920"/>
              <a:gd name="connsiteX1" fmla="*/ 251460 w 502920"/>
              <a:gd name="connsiteY1" fmla="*/ 47244 h 502920"/>
              <a:gd name="connsiteX2" fmla="*/ 307848 w 502920"/>
              <a:gd name="connsiteY2" fmla="*/ 103632 h 502920"/>
              <a:gd name="connsiteX3" fmla="*/ 251460 w 502920"/>
              <a:gd name="connsiteY3" fmla="*/ 160020 h 502920"/>
              <a:gd name="connsiteX4" fmla="*/ 195072 w 502920"/>
              <a:gd name="connsiteY4" fmla="*/ 103632 h 502920"/>
              <a:gd name="connsiteX5" fmla="*/ 324612 w 502920"/>
              <a:gd name="connsiteY5" fmla="*/ 184404 h 502920"/>
              <a:gd name="connsiteX6" fmla="*/ 176784 w 502920"/>
              <a:gd name="connsiteY6" fmla="*/ 184404 h 502920"/>
              <a:gd name="connsiteX7" fmla="*/ 156972 w 502920"/>
              <a:gd name="connsiteY7" fmla="*/ 204216 h 502920"/>
              <a:gd name="connsiteX8" fmla="*/ 156972 w 502920"/>
              <a:gd name="connsiteY8" fmla="*/ 330708 h 502920"/>
              <a:gd name="connsiteX9" fmla="*/ 176784 w 502920"/>
              <a:gd name="connsiteY9" fmla="*/ 350520 h 502920"/>
              <a:gd name="connsiteX10" fmla="*/ 195072 w 502920"/>
              <a:gd name="connsiteY10" fmla="*/ 350520 h 502920"/>
              <a:gd name="connsiteX11" fmla="*/ 195072 w 502920"/>
              <a:gd name="connsiteY11" fmla="*/ 483108 h 502920"/>
              <a:gd name="connsiteX12" fmla="*/ 214884 w 502920"/>
              <a:gd name="connsiteY12" fmla="*/ 502920 h 502920"/>
              <a:gd name="connsiteX13" fmla="*/ 288036 w 502920"/>
              <a:gd name="connsiteY13" fmla="*/ 502920 h 502920"/>
              <a:gd name="connsiteX14" fmla="*/ 307848 w 502920"/>
              <a:gd name="connsiteY14" fmla="*/ 483108 h 502920"/>
              <a:gd name="connsiteX15" fmla="*/ 307848 w 502920"/>
              <a:gd name="connsiteY15" fmla="*/ 350520 h 502920"/>
              <a:gd name="connsiteX16" fmla="*/ 326136 w 502920"/>
              <a:gd name="connsiteY16" fmla="*/ 350520 h 502920"/>
              <a:gd name="connsiteX17" fmla="*/ 345948 w 502920"/>
              <a:gd name="connsiteY17" fmla="*/ 330708 h 502920"/>
              <a:gd name="connsiteX18" fmla="*/ 345948 w 502920"/>
              <a:gd name="connsiteY18" fmla="*/ 204216 h 502920"/>
              <a:gd name="connsiteX19" fmla="*/ 324612 w 502920"/>
              <a:gd name="connsiteY19" fmla="*/ 184404 h 502920"/>
              <a:gd name="connsiteX20" fmla="*/ 416052 w 502920"/>
              <a:gd name="connsiteY20" fmla="*/ 103632 h 502920"/>
              <a:gd name="connsiteX21" fmla="*/ 467868 w 502920"/>
              <a:gd name="connsiteY21" fmla="*/ 51816 h 502920"/>
              <a:gd name="connsiteX22" fmla="*/ 416052 w 502920"/>
              <a:gd name="connsiteY22" fmla="*/ 0 h 502920"/>
              <a:gd name="connsiteX23" fmla="*/ 364236 w 502920"/>
              <a:gd name="connsiteY23" fmla="*/ 51816 h 502920"/>
              <a:gd name="connsiteX24" fmla="*/ 416052 w 502920"/>
              <a:gd name="connsiteY24" fmla="*/ 103632 h 502920"/>
              <a:gd name="connsiteX25" fmla="*/ 484632 w 502920"/>
              <a:gd name="connsiteY25" fmla="*/ 126492 h 502920"/>
              <a:gd name="connsiteX26" fmla="*/ 347472 w 502920"/>
              <a:gd name="connsiteY26" fmla="*/ 126492 h 502920"/>
              <a:gd name="connsiteX27" fmla="*/ 329184 w 502920"/>
              <a:gd name="connsiteY27" fmla="*/ 144780 h 502920"/>
              <a:gd name="connsiteX28" fmla="*/ 329184 w 502920"/>
              <a:gd name="connsiteY28" fmla="*/ 146304 h 502920"/>
              <a:gd name="connsiteX29" fmla="*/ 381000 w 502920"/>
              <a:gd name="connsiteY29" fmla="*/ 202692 h 502920"/>
              <a:gd name="connsiteX30" fmla="*/ 381000 w 502920"/>
              <a:gd name="connsiteY30" fmla="*/ 329184 h 502920"/>
              <a:gd name="connsiteX31" fmla="*/ 362712 w 502920"/>
              <a:gd name="connsiteY31" fmla="*/ 370332 h 502920"/>
              <a:gd name="connsiteX32" fmla="*/ 362712 w 502920"/>
              <a:gd name="connsiteY32" fmla="*/ 402336 h 502920"/>
              <a:gd name="connsiteX33" fmla="*/ 381000 w 502920"/>
              <a:gd name="connsiteY33" fmla="*/ 420624 h 502920"/>
              <a:gd name="connsiteX34" fmla="*/ 449580 w 502920"/>
              <a:gd name="connsiteY34" fmla="*/ 420624 h 502920"/>
              <a:gd name="connsiteX35" fmla="*/ 467868 w 502920"/>
              <a:gd name="connsiteY35" fmla="*/ 402336 h 502920"/>
              <a:gd name="connsiteX36" fmla="*/ 467868 w 502920"/>
              <a:gd name="connsiteY36" fmla="*/ 278892 h 502920"/>
              <a:gd name="connsiteX37" fmla="*/ 484632 w 502920"/>
              <a:gd name="connsiteY37" fmla="*/ 278892 h 502920"/>
              <a:gd name="connsiteX38" fmla="*/ 502920 w 502920"/>
              <a:gd name="connsiteY38" fmla="*/ 260604 h 502920"/>
              <a:gd name="connsiteX39" fmla="*/ 502920 w 502920"/>
              <a:gd name="connsiteY39" fmla="*/ 143256 h 502920"/>
              <a:gd name="connsiteX40" fmla="*/ 484632 w 502920"/>
              <a:gd name="connsiteY40" fmla="*/ 126492 h 502920"/>
              <a:gd name="connsiteX41" fmla="*/ 138684 w 502920"/>
              <a:gd name="connsiteY41" fmla="*/ 51816 h 502920"/>
              <a:gd name="connsiteX42" fmla="*/ 86868 w 502920"/>
              <a:gd name="connsiteY42" fmla="*/ 0 h 502920"/>
              <a:gd name="connsiteX43" fmla="*/ 35052 w 502920"/>
              <a:gd name="connsiteY43" fmla="*/ 51816 h 502920"/>
              <a:gd name="connsiteX44" fmla="*/ 86868 w 502920"/>
              <a:gd name="connsiteY44" fmla="*/ 103632 h 502920"/>
              <a:gd name="connsiteX45" fmla="*/ 138684 w 502920"/>
              <a:gd name="connsiteY45" fmla="*/ 51816 h 502920"/>
              <a:gd name="connsiteX46" fmla="*/ 0 w 502920"/>
              <a:gd name="connsiteY46" fmla="*/ 144780 h 502920"/>
              <a:gd name="connsiteX47" fmla="*/ 0 w 502920"/>
              <a:gd name="connsiteY47" fmla="*/ 262128 h 502920"/>
              <a:gd name="connsiteX48" fmla="*/ 18288 w 502920"/>
              <a:gd name="connsiteY48" fmla="*/ 280416 h 502920"/>
              <a:gd name="connsiteX49" fmla="*/ 35052 w 502920"/>
              <a:gd name="connsiteY49" fmla="*/ 280416 h 502920"/>
              <a:gd name="connsiteX50" fmla="*/ 35052 w 502920"/>
              <a:gd name="connsiteY50" fmla="*/ 403860 h 502920"/>
              <a:gd name="connsiteX51" fmla="*/ 53340 w 502920"/>
              <a:gd name="connsiteY51" fmla="*/ 422148 h 502920"/>
              <a:gd name="connsiteX52" fmla="*/ 121920 w 502920"/>
              <a:gd name="connsiteY52" fmla="*/ 422148 h 502920"/>
              <a:gd name="connsiteX53" fmla="*/ 140208 w 502920"/>
              <a:gd name="connsiteY53" fmla="*/ 403860 h 502920"/>
              <a:gd name="connsiteX54" fmla="*/ 140208 w 502920"/>
              <a:gd name="connsiteY54" fmla="*/ 371856 h 502920"/>
              <a:gd name="connsiteX55" fmla="*/ 121920 w 502920"/>
              <a:gd name="connsiteY55" fmla="*/ 330708 h 502920"/>
              <a:gd name="connsiteX56" fmla="*/ 121920 w 502920"/>
              <a:gd name="connsiteY56" fmla="*/ 204216 h 502920"/>
              <a:gd name="connsiteX57" fmla="*/ 173736 w 502920"/>
              <a:gd name="connsiteY57" fmla="*/ 147828 h 502920"/>
              <a:gd name="connsiteX58" fmla="*/ 173736 w 502920"/>
              <a:gd name="connsiteY58" fmla="*/ 146304 h 502920"/>
              <a:gd name="connsiteX59" fmla="*/ 155448 w 502920"/>
              <a:gd name="connsiteY59" fmla="*/ 128016 h 502920"/>
              <a:gd name="connsiteX60" fmla="*/ 18288 w 502920"/>
              <a:gd name="connsiteY60" fmla="*/ 128016 h 502920"/>
              <a:gd name="connsiteX61" fmla="*/ 0 w 502920"/>
              <a:gd name="connsiteY61" fmla="*/ 14478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02920" h="502920">
                <a:moveTo>
                  <a:pt x="195072" y="103632"/>
                </a:moveTo>
                <a:cubicBezTo>
                  <a:pt x="195072" y="73152"/>
                  <a:pt x="219456" y="47244"/>
                  <a:pt x="251460" y="47244"/>
                </a:cubicBezTo>
                <a:cubicBezTo>
                  <a:pt x="281940" y="47244"/>
                  <a:pt x="307848" y="71628"/>
                  <a:pt x="307848" y="103632"/>
                </a:cubicBezTo>
                <a:cubicBezTo>
                  <a:pt x="307848" y="135636"/>
                  <a:pt x="283464" y="160020"/>
                  <a:pt x="251460" y="160020"/>
                </a:cubicBezTo>
                <a:cubicBezTo>
                  <a:pt x="219456" y="160020"/>
                  <a:pt x="195072" y="135636"/>
                  <a:pt x="195072" y="103632"/>
                </a:cubicBezTo>
                <a:close/>
                <a:moveTo>
                  <a:pt x="324612" y="184404"/>
                </a:moveTo>
                <a:lnTo>
                  <a:pt x="176784" y="184404"/>
                </a:lnTo>
                <a:cubicBezTo>
                  <a:pt x="166116" y="184404"/>
                  <a:pt x="156972" y="193548"/>
                  <a:pt x="156972" y="204216"/>
                </a:cubicBezTo>
                <a:lnTo>
                  <a:pt x="156972" y="330708"/>
                </a:lnTo>
                <a:cubicBezTo>
                  <a:pt x="156972" y="341376"/>
                  <a:pt x="166116" y="350520"/>
                  <a:pt x="176784" y="350520"/>
                </a:cubicBezTo>
                <a:lnTo>
                  <a:pt x="195072" y="350520"/>
                </a:lnTo>
                <a:lnTo>
                  <a:pt x="195072" y="483108"/>
                </a:lnTo>
                <a:cubicBezTo>
                  <a:pt x="195072" y="493776"/>
                  <a:pt x="204216" y="502920"/>
                  <a:pt x="214884" y="502920"/>
                </a:cubicBezTo>
                <a:lnTo>
                  <a:pt x="288036" y="502920"/>
                </a:lnTo>
                <a:cubicBezTo>
                  <a:pt x="298704" y="502920"/>
                  <a:pt x="307848" y="493776"/>
                  <a:pt x="307848" y="483108"/>
                </a:cubicBezTo>
                <a:lnTo>
                  <a:pt x="307848" y="350520"/>
                </a:lnTo>
                <a:lnTo>
                  <a:pt x="326136" y="350520"/>
                </a:lnTo>
                <a:cubicBezTo>
                  <a:pt x="336804" y="350520"/>
                  <a:pt x="345948" y="341376"/>
                  <a:pt x="345948" y="330708"/>
                </a:cubicBezTo>
                <a:lnTo>
                  <a:pt x="345948" y="204216"/>
                </a:lnTo>
                <a:cubicBezTo>
                  <a:pt x="344424" y="192024"/>
                  <a:pt x="335280" y="184404"/>
                  <a:pt x="324612" y="184404"/>
                </a:cubicBezTo>
                <a:close/>
                <a:moveTo>
                  <a:pt x="416052" y="103632"/>
                </a:moveTo>
                <a:cubicBezTo>
                  <a:pt x="445008" y="103632"/>
                  <a:pt x="467868" y="80772"/>
                  <a:pt x="467868" y="51816"/>
                </a:cubicBezTo>
                <a:cubicBezTo>
                  <a:pt x="467868" y="22860"/>
                  <a:pt x="445008" y="0"/>
                  <a:pt x="416052" y="0"/>
                </a:cubicBezTo>
                <a:cubicBezTo>
                  <a:pt x="387096" y="0"/>
                  <a:pt x="364236" y="22860"/>
                  <a:pt x="364236" y="51816"/>
                </a:cubicBezTo>
                <a:cubicBezTo>
                  <a:pt x="364236" y="80772"/>
                  <a:pt x="387096" y="103632"/>
                  <a:pt x="416052" y="103632"/>
                </a:cubicBezTo>
                <a:close/>
                <a:moveTo>
                  <a:pt x="484632" y="126492"/>
                </a:moveTo>
                <a:lnTo>
                  <a:pt x="347472" y="126492"/>
                </a:lnTo>
                <a:cubicBezTo>
                  <a:pt x="338328" y="126492"/>
                  <a:pt x="329184" y="134112"/>
                  <a:pt x="329184" y="144780"/>
                </a:cubicBezTo>
                <a:lnTo>
                  <a:pt x="329184" y="146304"/>
                </a:lnTo>
                <a:cubicBezTo>
                  <a:pt x="358140" y="149352"/>
                  <a:pt x="381000" y="173736"/>
                  <a:pt x="381000" y="202692"/>
                </a:cubicBezTo>
                <a:lnTo>
                  <a:pt x="381000" y="329184"/>
                </a:lnTo>
                <a:cubicBezTo>
                  <a:pt x="381000" y="345948"/>
                  <a:pt x="373380" y="359664"/>
                  <a:pt x="362712" y="370332"/>
                </a:cubicBezTo>
                <a:lnTo>
                  <a:pt x="362712" y="402336"/>
                </a:lnTo>
                <a:cubicBezTo>
                  <a:pt x="362712" y="411480"/>
                  <a:pt x="370332" y="420624"/>
                  <a:pt x="381000" y="420624"/>
                </a:cubicBezTo>
                <a:lnTo>
                  <a:pt x="449580" y="420624"/>
                </a:lnTo>
                <a:cubicBezTo>
                  <a:pt x="458724" y="420624"/>
                  <a:pt x="467868" y="413004"/>
                  <a:pt x="467868" y="402336"/>
                </a:cubicBezTo>
                <a:lnTo>
                  <a:pt x="467868" y="278892"/>
                </a:lnTo>
                <a:lnTo>
                  <a:pt x="484632" y="278892"/>
                </a:lnTo>
                <a:cubicBezTo>
                  <a:pt x="493776" y="278892"/>
                  <a:pt x="502920" y="271272"/>
                  <a:pt x="502920" y="260604"/>
                </a:cubicBezTo>
                <a:lnTo>
                  <a:pt x="502920" y="143256"/>
                </a:lnTo>
                <a:cubicBezTo>
                  <a:pt x="502920" y="134112"/>
                  <a:pt x="495300" y="126492"/>
                  <a:pt x="484632" y="126492"/>
                </a:cubicBezTo>
                <a:close/>
                <a:moveTo>
                  <a:pt x="138684" y="51816"/>
                </a:moveTo>
                <a:cubicBezTo>
                  <a:pt x="138684" y="22860"/>
                  <a:pt x="115824" y="0"/>
                  <a:pt x="86868" y="0"/>
                </a:cubicBezTo>
                <a:cubicBezTo>
                  <a:pt x="57912" y="0"/>
                  <a:pt x="35052" y="22860"/>
                  <a:pt x="35052" y="51816"/>
                </a:cubicBezTo>
                <a:cubicBezTo>
                  <a:pt x="35052" y="80772"/>
                  <a:pt x="57912" y="103632"/>
                  <a:pt x="86868" y="103632"/>
                </a:cubicBezTo>
                <a:cubicBezTo>
                  <a:pt x="115824" y="103632"/>
                  <a:pt x="138684" y="80772"/>
                  <a:pt x="138684" y="51816"/>
                </a:cubicBezTo>
                <a:close/>
                <a:moveTo>
                  <a:pt x="0" y="144780"/>
                </a:moveTo>
                <a:lnTo>
                  <a:pt x="0" y="262128"/>
                </a:lnTo>
                <a:cubicBezTo>
                  <a:pt x="0" y="271272"/>
                  <a:pt x="7620" y="280416"/>
                  <a:pt x="18288" y="280416"/>
                </a:cubicBezTo>
                <a:lnTo>
                  <a:pt x="35052" y="280416"/>
                </a:lnTo>
                <a:lnTo>
                  <a:pt x="35052" y="403860"/>
                </a:lnTo>
                <a:cubicBezTo>
                  <a:pt x="35052" y="413004"/>
                  <a:pt x="42672" y="422148"/>
                  <a:pt x="53340" y="422148"/>
                </a:cubicBezTo>
                <a:lnTo>
                  <a:pt x="121920" y="422148"/>
                </a:lnTo>
                <a:cubicBezTo>
                  <a:pt x="131064" y="422148"/>
                  <a:pt x="140208" y="414528"/>
                  <a:pt x="140208" y="403860"/>
                </a:cubicBezTo>
                <a:lnTo>
                  <a:pt x="140208" y="371856"/>
                </a:lnTo>
                <a:cubicBezTo>
                  <a:pt x="129540" y="361188"/>
                  <a:pt x="121920" y="345948"/>
                  <a:pt x="121920" y="330708"/>
                </a:cubicBezTo>
                <a:lnTo>
                  <a:pt x="121920" y="204216"/>
                </a:lnTo>
                <a:cubicBezTo>
                  <a:pt x="121920" y="173736"/>
                  <a:pt x="144780" y="149352"/>
                  <a:pt x="173736" y="147828"/>
                </a:cubicBezTo>
                <a:lnTo>
                  <a:pt x="173736" y="146304"/>
                </a:lnTo>
                <a:cubicBezTo>
                  <a:pt x="173736" y="137160"/>
                  <a:pt x="166116" y="128016"/>
                  <a:pt x="155448" y="128016"/>
                </a:cubicBezTo>
                <a:lnTo>
                  <a:pt x="18288" y="128016"/>
                </a:lnTo>
                <a:cubicBezTo>
                  <a:pt x="7620" y="126492"/>
                  <a:pt x="0" y="134112"/>
                  <a:pt x="0" y="144780"/>
                </a:cubicBezTo>
                <a:close/>
              </a:path>
            </a:pathLst>
          </a:custGeom>
          <a:solidFill>
            <a:schemeClr val="accen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10" name="任意多边形: 形状 46"/>
          <p:cNvSpPr/>
          <p:nvPr>
            <p:custDataLst>
              <p:tags r:id="rId3"/>
            </p:custDataLst>
          </p:nvPr>
        </p:nvSpPr>
        <p:spPr>
          <a:xfrm>
            <a:off x="5939016" y="2956553"/>
            <a:ext cx="374296" cy="376272"/>
          </a:xfrm>
          <a:custGeom>
            <a:avLst/>
            <a:gdLst>
              <a:gd name="connsiteX0" fmla="*/ 577596 w 577595"/>
              <a:gd name="connsiteY0" fmla="*/ 89916 h 580644"/>
              <a:gd name="connsiteX1" fmla="*/ 505968 w 577595"/>
              <a:gd name="connsiteY1" fmla="*/ 71628 h 580644"/>
              <a:gd name="connsiteX2" fmla="*/ 486156 w 577595"/>
              <a:gd name="connsiteY2" fmla="*/ 0 h 580644"/>
              <a:gd name="connsiteX3" fmla="*/ 403860 w 577595"/>
              <a:gd name="connsiteY3" fmla="*/ 111252 h 580644"/>
              <a:gd name="connsiteX4" fmla="*/ 409956 w 577595"/>
              <a:gd name="connsiteY4" fmla="*/ 147828 h 580644"/>
              <a:gd name="connsiteX5" fmla="*/ 233172 w 577595"/>
              <a:gd name="connsiteY5" fmla="*/ 324612 h 580644"/>
              <a:gd name="connsiteX6" fmla="*/ 233172 w 577595"/>
              <a:gd name="connsiteY6" fmla="*/ 348996 h 580644"/>
              <a:gd name="connsiteX7" fmla="*/ 245364 w 577595"/>
              <a:gd name="connsiteY7" fmla="*/ 353568 h 580644"/>
              <a:gd name="connsiteX8" fmla="*/ 257556 w 577595"/>
              <a:gd name="connsiteY8" fmla="*/ 348996 h 580644"/>
              <a:gd name="connsiteX9" fmla="*/ 435864 w 577595"/>
              <a:gd name="connsiteY9" fmla="*/ 170688 h 580644"/>
              <a:gd name="connsiteX10" fmla="*/ 470916 w 577595"/>
              <a:gd name="connsiteY10" fmla="*/ 175260 h 580644"/>
              <a:gd name="connsiteX11" fmla="*/ 577596 w 577595"/>
              <a:gd name="connsiteY11" fmla="*/ 89916 h 580644"/>
              <a:gd name="connsiteX12" fmla="*/ 364236 w 577595"/>
              <a:gd name="connsiteY12" fmla="*/ 288036 h 580644"/>
              <a:gd name="connsiteX13" fmla="*/ 390144 w 577595"/>
              <a:gd name="connsiteY13" fmla="*/ 262128 h 580644"/>
              <a:gd name="connsiteX14" fmla="*/ 408432 w 577595"/>
              <a:gd name="connsiteY14" fmla="*/ 336804 h 580644"/>
              <a:gd name="connsiteX15" fmla="*/ 243840 w 577595"/>
              <a:gd name="connsiteY15" fmla="*/ 501396 h 580644"/>
              <a:gd name="connsiteX16" fmla="*/ 79248 w 577595"/>
              <a:gd name="connsiteY16" fmla="*/ 336804 h 580644"/>
              <a:gd name="connsiteX17" fmla="*/ 243840 w 577595"/>
              <a:gd name="connsiteY17" fmla="*/ 172212 h 580644"/>
              <a:gd name="connsiteX18" fmla="*/ 318516 w 577595"/>
              <a:gd name="connsiteY18" fmla="*/ 190500 h 580644"/>
              <a:gd name="connsiteX19" fmla="*/ 292608 w 577595"/>
              <a:gd name="connsiteY19" fmla="*/ 216408 h 580644"/>
              <a:gd name="connsiteX20" fmla="*/ 243840 w 577595"/>
              <a:gd name="connsiteY20" fmla="*/ 207264 h 580644"/>
              <a:gd name="connsiteX21" fmla="*/ 114300 w 577595"/>
              <a:gd name="connsiteY21" fmla="*/ 336804 h 580644"/>
              <a:gd name="connsiteX22" fmla="*/ 243840 w 577595"/>
              <a:gd name="connsiteY22" fmla="*/ 466344 h 580644"/>
              <a:gd name="connsiteX23" fmla="*/ 373380 w 577595"/>
              <a:gd name="connsiteY23" fmla="*/ 336804 h 580644"/>
              <a:gd name="connsiteX24" fmla="*/ 364236 w 577595"/>
              <a:gd name="connsiteY24" fmla="*/ 288036 h 580644"/>
              <a:gd name="connsiteX25" fmla="*/ 297180 w 577595"/>
              <a:gd name="connsiteY25" fmla="*/ 353568 h 580644"/>
              <a:gd name="connsiteX26" fmla="*/ 332232 w 577595"/>
              <a:gd name="connsiteY26" fmla="*/ 318516 h 580644"/>
              <a:gd name="connsiteX27" fmla="*/ 333756 w 577595"/>
              <a:gd name="connsiteY27" fmla="*/ 335280 h 580644"/>
              <a:gd name="connsiteX28" fmla="*/ 242316 w 577595"/>
              <a:gd name="connsiteY28" fmla="*/ 426720 h 580644"/>
              <a:gd name="connsiteX29" fmla="*/ 150876 w 577595"/>
              <a:gd name="connsiteY29" fmla="*/ 335280 h 580644"/>
              <a:gd name="connsiteX30" fmla="*/ 242316 w 577595"/>
              <a:gd name="connsiteY30" fmla="*/ 243840 h 580644"/>
              <a:gd name="connsiteX31" fmla="*/ 259080 w 577595"/>
              <a:gd name="connsiteY31" fmla="*/ 245364 h 580644"/>
              <a:gd name="connsiteX32" fmla="*/ 224028 w 577595"/>
              <a:gd name="connsiteY32" fmla="*/ 280416 h 580644"/>
              <a:gd name="connsiteX33" fmla="*/ 185928 w 577595"/>
              <a:gd name="connsiteY33" fmla="*/ 333756 h 580644"/>
              <a:gd name="connsiteX34" fmla="*/ 242316 w 577595"/>
              <a:gd name="connsiteY34" fmla="*/ 390144 h 580644"/>
              <a:gd name="connsiteX35" fmla="*/ 297180 w 577595"/>
              <a:gd name="connsiteY35" fmla="*/ 353568 h 580644"/>
              <a:gd name="connsiteX36" fmla="*/ 449580 w 577595"/>
              <a:gd name="connsiteY36" fmla="*/ 207264 h 580644"/>
              <a:gd name="connsiteX37" fmla="*/ 487680 w 577595"/>
              <a:gd name="connsiteY37" fmla="*/ 336804 h 580644"/>
              <a:gd name="connsiteX38" fmla="*/ 243840 w 577595"/>
              <a:gd name="connsiteY38" fmla="*/ 580644 h 580644"/>
              <a:gd name="connsiteX39" fmla="*/ 0 w 577595"/>
              <a:gd name="connsiteY39" fmla="*/ 336804 h 580644"/>
              <a:gd name="connsiteX40" fmla="*/ 243840 w 577595"/>
              <a:gd name="connsiteY40" fmla="*/ 92964 h 580644"/>
              <a:gd name="connsiteX41" fmla="*/ 371856 w 577595"/>
              <a:gd name="connsiteY41" fmla="*/ 129540 h 580644"/>
              <a:gd name="connsiteX42" fmla="*/ 373380 w 577595"/>
              <a:gd name="connsiteY42" fmla="*/ 135636 h 580644"/>
              <a:gd name="connsiteX43" fmla="*/ 352044 w 577595"/>
              <a:gd name="connsiteY43" fmla="*/ 156972 h 580644"/>
              <a:gd name="connsiteX44" fmla="*/ 245364 w 577595"/>
              <a:gd name="connsiteY44" fmla="*/ 126492 h 580644"/>
              <a:gd name="connsiteX45" fmla="*/ 36576 w 577595"/>
              <a:gd name="connsiteY45" fmla="*/ 335280 h 580644"/>
              <a:gd name="connsiteX46" fmla="*/ 245364 w 577595"/>
              <a:gd name="connsiteY46" fmla="*/ 544068 h 580644"/>
              <a:gd name="connsiteX47" fmla="*/ 454152 w 577595"/>
              <a:gd name="connsiteY47" fmla="*/ 335280 h 580644"/>
              <a:gd name="connsiteX48" fmla="*/ 423672 w 577595"/>
              <a:gd name="connsiteY48" fmla="*/ 227076 h 580644"/>
              <a:gd name="connsiteX49" fmla="*/ 446532 w 577595"/>
              <a:gd name="connsiteY49" fmla="*/ 204216 h 580644"/>
              <a:gd name="connsiteX50" fmla="*/ 449580 w 577595"/>
              <a:gd name="connsiteY50" fmla="*/ 207264 h 5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7595" h="580644">
                <a:moveTo>
                  <a:pt x="577596" y="89916"/>
                </a:moveTo>
                <a:lnTo>
                  <a:pt x="505968" y="71628"/>
                </a:lnTo>
                <a:lnTo>
                  <a:pt x="486156" y="0"/>
                </a:lnTo>
                <a:lnTo>
                  <a:pt x="403860" y="111252"/>
                </a:lnTo>
                <a:lnTo>
                  <a:pt x="409956" y="147828"/>
                </a:lnTo>
                <a:lnTo>
                  <a:pt x="233172" y="324612"/>
                </a:lnTo>
                <a:cubicBezTo>
                  <a:pt x="227076" y="330708"/>
                  <a:pt x="227076" y="341376"/>
                  <a:pt x="233172" y="348996"/>
                </a:cubicBezTo>
                <a:cubicBezTo>
                  <a:pt x="236220" y="352044"/>
                  <a:pt x="240792" y="353568"/>
                  <a:pt x="245364" y="353568"/>
                </a:cubicBezTo>
                <a:cubicBezTo>
                  <a:pt x="249936" y="353568"/>
                  <a:pt x="254508" y="352044"/>
                  <a:pt x="257556" y="348996"/>
                </a:cubicBezTo>
                <a:lnTo>
                  <a:pt x="435864" y="170688"/>
                </a:lnTo>
                <a:lnTo>
                  <a:pt x="470916" y="175260"/>
                </a:lnTo>
                <a:lnTo>
                  <a:pt x="577596" y="89916"/>
                </a:lnTo>
                <a:close/>
                <a:moveTo>
                  <a:pt x="364236" y="288036"/>
                </a:moveTo>
                <a:lnTo>
                  <a:pt x="390144" y="262128"/>
                </a:lnTo>
                <a:cubicBezTo>
                  <a:pt x="400812" y="284988"/>
                  <a:pt x="408432" y="309372"/>
                  <a:pt x="408432" y="336804"/>
                </a:cubicBezTo>
                <a:cubicBezTo>
                  <a:pt x="408432" y="426720"/>
                  <a:pt x="335280" y="501396"/>
                  <a:pt x="243840" y="501396"/>
                </a:cubicBezTo>
                <a:cubicBezTo>
                  <a:pt x="153924" y="501396"/>
                  <a:pt x="79248" y="428244"/>
                  <a:pt x="79248" y="336804"/>
                </a:cubicBezTo>
                <a:cubicBezTo>
                  <a:pt x="79248" y="246888"/>
                  <a:pt x="152400" y="172212"/>
                  <a:pt x="243840" y="172212"/>
                </a:cubicBezTo>
                <a:cubicBezTo>
                  <a:pt x="269748" y="172212"/>
                  <a:pt x="295656" y="178308"/>
                  <a:pt x="318516" y="190500"/>
                </a:cubicBezTo>
                <a:lnTo>
                  <a:pt x="292608" y="216408"/>
                </a:lnTo>
                <a:cubicBezTo>
                  <a:pt x="277368" y="210312"/>
                  <a:pt x="262128" y="207264"/>
                  <a:pt x="243840" y="207264"/>
                </a:cubicBezTo>
                <a:cubicBezTo>
                  <a:pt x="172212" y="207264"/>
                  <a:pt x="114300" y="265176"/>
                  <a:pt x="114300" y="336804"/>
                </a:cubicBezTo>
                <a:cubicBezTo>
                  <a:pt x="114300" y="408432"/>
                  <a:pt x="172212" y="466344"/>
                  <a:pt x="243840" y="466344"/>
                </a:cubicBezTo>
                <a:cubicBezTo>
                  <a:pt x="315468" y="466344"/>
                  <a:pt x="373380" y="408432"/>
                  <a:pt x="373380" y="336804"/>
                </a:cubicBezTo>
                <a:cubicBezTo>
                  <a:pt x="373380" y="318516"/>
                  <a:pt x="368808" y="301752"/>
                  <a:pt x="364236" y="288036"/>
                </a:cubicBezTo>
                <a:close/>
                <a:moveTo>
                  <a:pt x="297180" y="353568"/>
                </a:moveTo>
                <a:lnTo>
                  <a:pt x="332232" y="318516"/>
                </a:lnTo>
                <a:cubicBezTo>
                  <a:pt x="333756" y="324612"/>
                  <a:pt x="333756" y="329184"/>
                  <a:pt x="333756" y="335280"/>
                </a:cubicBezTo>
                <a:cubicBezTo>
                  <a:pt x="333756" y="385572"/>
                  <a:pt x="292608" y="426720"/>
                  <a:pt x="242316" y="426720"/>
                </a:cubicBezTo>
                <a:cubicBezTo>
                  <a:pt x="192024" y="426720"/>
                  <a:pt x="150876" y="385572"/>
                  <a:pt x="150876" y="335280"/>
                </a:cubicBezTo>
                <a:cubicBezTo>
                  <a:pt x="150876" y="284988"/>
                  <a:pt x="192024" y="243840"/>
                  <a:pt x="242316" y="243840"/>
                </a:cubicBezTo>
                <a:cubicBezTo>
                  <a:pt x="248412" y="243840"/>
                  <a:pt x="254508" y="243840"/>
                  <a:pt x="259080" y="245364"/>
                </a:cubicBezTo>
                <a:lnTo>
                  <a:pt x="224028" y="280416"/>
                </a:lnTo>
                <a:cubicBezTo>
                  <a:pt x="201168" y="288036"/>
                  <a:pt x="185928" y="309372"/>
                  <a:pt x="185928" y="333756"/>
                </a:cubicBezTo>
                <a:cubicBezTo>
                  <a:pt x="185928" y="365760"/>
                  <a:pt x="211836" y="390144"/>
                  <a:pt x="242316" y="390144"/>
                </a:cubicBezTo>
                <a:cubicBezTo>
                  <a:pt x="268224" y="393192"/>
                  <a:pt x="289560" y="376428"/>
                  <a:pt x="297180" y="353568"/>
                </a:cubicBezTo>
                <a:close/>
                <a:moveTo>
                  <a:pt x="449580" y="207264"/>
                </a:moveTo>
                <a:cubicBezTo>
                  <a:pt x="473964" y="245364"/>
                  <a:pt x="487680" y="289560"/>
                  <a:pt x="487680" y="336804"/>
                </a:cubicBezTo>
                <a:cubicBezTo>
                  <a:pt x="487680" y="470916"/>
                  <a:pt x="377952" y="580644"/>
                  <a:pt x="243840" y="580644"/>
                </a:cubicBezTo>
                <a:cubicBezTo>
                  <a:pt x="109728" y="580644"/>
                  <a:pt x="0" y="470916"/>
                  <a:pt x="0" y="336804"/>
                </a:cubicBezTo>
                <a:cubicBezTo>
                  <a:pt x="0" y="202692"/>
                  <a:pt x="109728" y="92964"/>
                  <a:pt x="243840" y="92964"/>
                </a:cubicBezTo>
                <a:cubicBezTo>
                  <a:pt x="291084" y="92964"/>
                  <a:pt x="333756" y="106680"/>
                  <a:pt x="371856" y="129540"/>
                </a:cubicBezTo>
                <a:lnTo>
                  <a:pt x="373380" y="135636"/>
                </a:lnTo>
                <a:lnTo>
                  <a:pt x="352044" y="156972"/>
                </a:lnTo>
                <a:cubicBezTo>
                  <a:pt x="320040" y="138684"/>
                  <a:pt x="283464" y="126492"/>
                  <a:pt x="245364" y="126492"/>
                </a:cubicBezTo>
                <a:cubicBezTo>
                  <a:pt x="129540" y="126492"/>
                  <a:pt x="36576" y="220980"/>
                  <a:pt x="36576" y="335280"/>
                </a:cubicBezTo>
                <a:cubicBezTo>
                  <a:pt x="36576" y="451104"/>
                  <a:pt x="131064" y="544068"/>
                  <a:pt x="245364" y="544068"/>
                </a:cubicBezTo>
                <a:cubicBezTo>
                  <a:pt x="361188" y="544068"/>
                  <a:pt x="454152" y="449580"/>
                  <a:pt x="454152" y="335280"/>
                </a:cubicBezTo>
                <a:cubicBezTo>
                  <a:pt x="454152" y="295656"/>
                  <a:pt x="443484" y="259080"/>
                  <a:pt x="423672" y="227076"/>
                </a:cubicBezTo>
                <a:lnTo>
                  <a:pt x="446532" y="204216"/>
                </a:lnTo>
                <a:lnTo>
                  <a:pt x="449580" y="207264"/>
                </a:lnTo>
                <a:close/>
              </a:path>
            </a:pathLst>
          </a:custGeom>
          <a:solidFill>
            <a:schemeClr val="accen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11" name="任意多边形: 形状 32"/>
          <p:cNvSpPr/>
          <p:nvPr>
            <p:custDataLst>
              <p:tags r:id="rId4"/>
            </p:custDataLst>
          </p:nvPr>
        </p:nvSpPr>
        <p:spPr>
          <a:xfrm>
            <a:off x="8223002" y="1455067"/>
            <a:ext cx="465155" cy="274550"/>
          </a:xfrm>
          <a:custGeom>
            <a:avLst/>
            <a:gdLst>
              <a:gd name="connsiteX0" fmla="*/ 166115 w 717803"/>
              <a:gd name="connsiteY0" fmla="*/ 278892 h 423672"/>
              <a:gd name="connsiteX1" fmla="*/ 150875 w 717803"/>
              <a:gd name="connsiteY1" fmla="*/ 271272 h 423672"/>
              <a:gd name="connsiteX2" fmla="*/ 146304 w 717803"/>
              <a:gd name="connsiteY2" fmla="*/ 257556 h 423672"/>
              <a:gd name="connsiteX3" fmla="*/ 153924 w 717803"/>
              <a:gd name="connsiteY3" fmla="*/ 243840 h 423672"/>
              <a:gd name="connsiteX4" fmla="*/ 217932 w 717803"/>
              <a:gd name="connsiteY4" fmla="*/ 190500 h 423672"/>
              <a:gd name="connsiteX5" fmla="*/ 230124 w 717803"/>
              <a:gd name="connsiteY5" fmla="*/ 185928 h 423672"/>
              <a:gd name="connsiteX6" fmla="*/ 245364 w 717803"/>
              <a:gd name="connsiteY6" fmla="*/ 193548 h 423672"/>
              <a:gd name="connsiteX7" fmla="*/ 249935 w 717803"/>
              <a:gd name="connsiteY7" fmla="*/ 207264 h 423672"/>
              <a:gd name="connsiteX8" fmla="*/ 242315 w 717803"/>
              <a:gd name="connsiteY8" fmla="*/ 220980 h 423672"/>
              <a:gd name="connsiteX9" fmla="*/ 178307 w 717803"/>
              <a:gd name="connsiteY9" fmla="*/ 274320 h 423672"/>
              <a:gd name="connsiteX10" fmla="*/ 166115 w 717803"/>
              <a:gd name="connsiteY10" fmla="*/ 278892 h 423672"/>
              <a:gd name="connsiteX11" fmla="*/ 214884 w 717803"/>
              <a:gd name="connsiteY11" fmla="*/ 327660 h 423672"/>
              <a:gd name="connsiteX12" fmla="*/ 297180 w 717803"/>
              <a:gd name="connsiteY12" fmla="*/ 259080 h 423672"/>
              <a:gd name="connsiteX13" fmla="*/ 300227 w 717803"/>
              <a:gd name="connsiteY13" fmla="*/ 231648 h 423672"/>
              <a:gd name="connsiteX14" fmla="*/ 284987 w 717803"/>
              <a:gd name="connsiteY14" fmla="*/ 224028 h 423672"/>
              <a:gd name="connsiteX15" fmla="*/ 272795 w 717803"/>
              <a:gd name="connsiteY15" fmla="*/ 228600 h 423672"/>
              <a:gd name="connsiteX16" fmla="*/ 190500 w 717803"/>
              <a:gd name="connsiteY16" fmla="*/ 297180 h 423672"/>
              <a:gd name="connsiteX17" fmla="*/ 187452 w 717803"/>
              <a:gd name="connsiteY17" fmla="*/ 324612 h 423672"/>
              <a:gd name="connsiteX18" fmla="*/ 202692 w 717803"/>
              <a:gd name="connsiteY18" fmla="*/ 332232 h 423672"/>
              <a:gd name="connsiteX19" fmla="*/ 214884 w 717803"/>
              <a:gd name="connsiteY19" fmla="*/ 327660 h 423672"/>
              <a:gd name="connsiteX20" fmla="*/ 262127 w 717803"/>
              <a:gd name="connsiteY20" fmla="*/ 371856 h 423672"/>
              <a:gd name="connsiteX21" fmla="*/ 321564 w 717803"/>
              <a:gd name="connsiteY21" fmla="*/ 323088 h 423672"/>
              <a:gd name="connsiteX22" fmla="*/ 324612 w 717803"/>
              <a:gd name="connsiteY22" fmla="*/ 295656 h 423672"/>
              <a:gd name="connsiteX23" fmla="*/ 309372 w 717803"/>
              <a:gd name="connsiteY23" fmla="*/ 288036 h 423672"/>
              <a:gd name="connsiteX24" fmla="*/ 297180 w 717803"/>
              <a:gd name="connsiteY24" fmla="*/ 292608 h 423672"/>
              <a:gd name="connsiteX25" fmla="*/ 237744 w 717803"/>
              <a:gd name="connsiteY25" fmla="*/ 341376 h 423672"/>
              <a:gd name="connsiteX26" fmla="*/ 234695 w 717803"/>
              <a:gd name="connsiteY26" fmla="*/ 368808 h 423672"/>
              <a:gd name="connsiteX27" fmla="*/ 249935 w 717803"/>
              <a:gd name="connsiteY27" fmla="*/ 376428 h 423672"/>
              <a:gd name="connsiteX28" fmla="*/ 262127 w 717803"/>
              <a:gd name="connsiteY28" fmla="*/ 371856 h 423672"/>
              <a:gd name="connsiteX29" fmla="*/ 304800 w 717803"/>
              <a:gd name="connsiteY29" fmla="*/ 419100 h 423672"/>
              <a:gd name="connsiteX30" fmla="*/ 339852 w 717803"/>
              <a:gd name="connsiteY30" fmla="*/ 390144 h 423672"/>
              <a:gd name="connsiteX31" fmla="*/ 342900 w 717803"/>
              <a:gd name="connsiteY31" fmla="*/ 362712 h 423672"/>
              <a:gd name="connsiteX32" fmla="*/ 327660 w 717803"/>
              <a:gd name="connsiteY32" fmla="*/ 355092 h 423672"/>
              <a:gd name="connsiteX33" fmla="*/ 315467 w 717803"/>
              <a:gd name="connsiteY33" fmla="*/ 359664 h 423672"/>
              <a:gd name="connsiteX34" fmla="*/ 280415 w 717803"/>
              <a:gd name="connsiteY34" fmla="*/ 388620 h 423672"/>
              <a:gd name="connsiteX35" fmla="*/ 277367 w 717803"/>
              <a:gd name="connsiteY35" fmla="*/ 416052 h 423672"/>
              <a:gd name="connsiteX36" fmla="*/ 292607 w 717803"/>
              <a:gd name="connsiteY36" fmla="*/ 423672 h 423672"/>
              <a:gd name="connsiteX37" fmla="*/ 304800 w 717803"/>
              <a:gd name="connsiteY37" fmla="*/ 419100 h 423672"/>
              <a:gd name="connsiteX38" fmla="*/ 637032 w 717803"/>
              <a:gd name="connsiteY38" fmla="*/ 172212 h 423672"/>
              <a:gd name="connsiteX39" fmla="*/ 717804 w 717803"/>
              <a:gd name="connsiteY39" fmla="*/ 129540 h 423672"/>
              <a:gd name="connsiteX40" fmla="*/ 658367 w 717803"/>
              <a:gd name="connsiteY40" fmla="*/ 16764 h 423672"/>
              <a:gd name="connsiteX41" fmla="*/ 571500 w 717803"/>
              <a:gd name="connsiteY41" fmla="*/ 62484 h 423672"/>
              <a:gd name="connsiteX42" fmla="*/ 633984 w 717803"/>
              <a:gd name="connsiteY42" fmla="*/ 169164 h 423672"/>
              <a:gd name="connsiteX43" fmla="*/ 637032 w 717803"/>
              <a:gd name="connsiteY43" fmla="*/ 172212 h 423672"/>
              <a:gd name="connsiteX44" fmla="*/ 565404 w 717803"/>
              <a:gd name="connsiteY44" fmla="*/ 216408 h 423672"/>
              <a:gd name="connsiteX45" fmla="*/ 577595 w 717803"/>
              <a:gd name="connsiteY45" fmla="*/ 199644 h 423672"/>
              <a:gd name="connsiteX46" fmla="*/ 612647 w 717803"/>
              <a:gd name="connsiteY46" fmla="*/ 176784 h 423672"/>
              <a:gd name="connsiteX47" fmla="*/ 550164 w 717803"/>
              <a:gd name="connsiteY47" fmla="*/ 68580 h 423672"/>
              <a:gd name="connsiteX48" fmla="*/ 385572 w 717803"/>
              <a:gd name="connsiteY48" fmla="*/ 38100 h 423672"/>
              <a:gd name="connsiteX49" fmla="*/ 347472 w 717803"/>
              <a:gd name="connsiteY49" fmla="*/ 39624 h 423672"/>
              <a:gd name="connsiteX50" fmla="*/ 345947 w 717803"/>
              <a:gd name="connsiteY50" fmla="*/ 39624 h 423672"/>
              <a:gd name="connsiteX51" fmla="*/ 336804 w 717803"/>
              <a:gd name="connsiteY51" fmla="*/ 41148 h 423672"/>
              <a:gd name="connsiteX52" fmla="*/ 225552 w 717803"/>
              <a:gd name="connsiteY52" fmla="*/ 97536 h 423672"/>
              <a:gd name="connsiteX53" fmla="*/ 216407 w 717803"/>
              <a:gd name="connsiteY53" fmla="*/ 108204 h 423672"/>
              <a:gd name="connsiteX54" fmla="*/ 217932 w 717803"/>
              <a:gd name="connsiteY54" fmla="*/ 123444 h 423672"/>
              <a:gd name="connsiteX55" fmla="*/ 234695 w 717803"/>
              <a:gd name="connsiteY55" fmla="*/ 134112 h 423672"/>
              <a:gd name="connsiteX56" fmla="*/ 243840 w 717803"/>
              <a:gd name="connsiteY56" fmla="*/ 132588 h 423672"/>
              <a:gd name="connsiteX57" fmla="*/ 356615 w 717803"/>
              <a:gd name="connsiteY57" fmla="*/ 76200 h 423672"/>
              <a:gd name="connsiteX58" fmla="*/ 359664 w 717803"/>
              <a:gd name="connsiteY58" fmla="*/ 74676 h 423672"/>
              <a:gd name="connsiteX59" fmla="*/ 362712 w 717803"/>
              <a:gd name="connsiteY59" fmla="*/ 76200 h 423672"/>
              <a:gd name="connsiteX60" fmla="*/ 547115 w 717803"/>
              <a:gd name="connsiteY60" fmla="*/ 240792 h 423672"/>
              <a:gd name="connsiteX61" fmla="*/ 565404 w 717803"/>
              <a:gd name="connsiteY61" fmla="*/ 216408 h 423672"/>
              <a:gd name="connsiteX62" fmla="*/ 377952 w 717803"/>
              <a:gd name="connsiteY62" fmla="*/ 417576 h 423672"/>
              <a:gd name="connsiteX63" fmla="*/ 387095 w 717803"/>
              <a:gd name="connsiteY63" fmla="*/ 391668 h 423672"/>
              <a:gd name="connsiteX64" fmla="*/ 371855 w 717803"/>
              <a:gd name="connsiteY64" fmla="*/ 377952 h 423672"/>
              <a:gd name="connsiteX65" fmla="*/ 356615 w 717803"/>
              <a:gd name="connsiteY65" fmla="*/ 406908 h 423672"/>
              <a:gd name="connsiteX66" fmla="*/ 355092 w 717803"/>
              <a:gd name="connsiteY66" fmla="*/ 408432 h 423672"/>
              <a:gd name="connsiteX67" fmla="*/ 368807 w 717803"/>
              <a:gd name="connsiteY67" fmla="*/ 419100 h 423672"/>
              <a:gd name="connsiteX68" fmla="*/ 377952 w 717803"/>
              <a:gd name="connsiteY68" fmla="*/ 417576 h 423672"/>
              <a:gd name="connsiteX69" fmla="*/ 437387 w 717803"/>
              <a:gd name="connsiteY69" fmla="*/ 387096 h 423672"/>
              <a:gd name="connsiteX70" fmla="*/ 446532 w 717803"/>
              <a:gd name="connsiteY70" fmla="*/ 364236 h 423672"/>
              <a:gd name="connsiteX71" fmla="*/ 445007 w 717803"/>
              <a:gd name="connsiteY71" fmla="*/ 361188 h 423672"/>
              <a:gd name="connsiteX72" fmla="*/ 402335 w 717803"/>
              <a:gd name="connsiteY72" fmla="*/ 316992 h 423672"/>
              <a:gd name="connsiteX73" fmla="*/ 423672 w 717803"/>
              <a:gd name="connsiteY73" fmla="*/ 300228 h 423672"/>
              <a:gd name="connsiteX74" fmla="*/ 472440 w 717803"/>
              <a:gd name="connsiteY74" fmla="*/ 348996 h 423672"/>
              <a:gd name="connsiteX75" fmla="*/ 477012 w 717803"/>
              <a:gd name="connsiteY75" fmla="*/ 352044 h 423672"/>
              <a:gd name="connsiteX76" fmla="*/ 492252 w 717803"/>
              <a:gd name="connsiteY76" fmla="*/ 361188 h 423672"/>
              <a:gd name="connsiteX77" fmla="*/ 501395 w 717803"/>
              <a:gd name="connsiteY77" fmla="*/ 359664 h 423672"/>
              <a:gd name="connsiteX78" fmla="*/ 512064 w 717803"/>
              <a:gd name="connsiteY78" fmla="*/ 342900 h 423672"/>
              <a:gd name="connsiteX79" fmla="*/ 507492 w 717803"/>
              <a:gd name="connsiteY79" fmla="*/ 330708 h 423672"/>
              <a:gd name="connsiteX80" fmla="*/ 457200 w 717803"/>
              <a:gd name="connsiteY80" fmla="*/ 277368 h 423672"/>
              <a:gd name="connsiteX81" fmla="*/ 478535 w 717803"/>
              <a:gd name="connsiteY81" fmla="*/ 262128 h 423672"/>
              <a:gd name="connsiteX82" fmla="*/ 528827 w 717803"/>
              <a:gd name="connsiteY82" fmla="*/ 313944 h 423672"/>
              <a:gd name="connsiteX83" fmla="*/ 530352 w 717803"/>
              <a:gd name="connsiteY83" fmla="*/ 315468 h 423672"/>
              <a:gd name="connsiteX84" fmla="*/ 547115 w 717803"/>
              <a:gd name="connsiteY84" fmla="*/ 326136 h 423672"/>
              <a:gd name="connsiteX85" fmla="*/ 556260 w 717803"/>
              <a:gd name="connsiteY85" fmla="*/ 324612 h 423672"/>
              <a:gd name="connsiteX86" fmla="*/ 563880 w 717803"/>
              <a:gd name="connsiteY86" fmla="*/ 298704 h 423672"/>
              <a:gd name="connsiteX87" fmla="*/ 518160 w 717803"/>
              <a:gd name="connsiteY87" fmla="*/ 248412 h 423672"/>
              <a:gd name="connsiteX88" fmla="*/ 356615 w 717803"/>
              <a:gd name="connsiteY88" fmla="*/ 103632 h 423672"/>
              <a:gd name="connsiteX89" fmla="*/ 254507 w 717803"/>
              <a:gd name="connsiteY89" fmla="*/ 155448 h 423672"/>
              <a:gd name="connsiteX90" fmla="*/ 233172 w 717803"/>
              <a:gd name="connsiteY90" fmla="*/ 160020 h 423672"/>
              <a:gd name="connsiteX91" fmla="*/ 198120 w 717803"/>
              <a:gd name="connsiteY91" fmla="*/ 141732 h 423672"/>
              <a:gd name="connsiteX92" fmla="*/ 192024 w 717803"/>
              <a:gd name="connsiteY92" fmla="*/ 105156 h 423672"/>
              <a:gd name="connsiteX93" fmla="*/ 214884 w 717803"/>
              <a:gd name="connsiteY93" fmla="*/ 76200 h 423672"/>
              <a:gd name="connsiteX94" fmla="*/ 225552 w 717803"/>
              <a:gd name="connsiteY94" fmla="*/ 71628 h 423672"/>
              <a:gd name="connsiteX95" fmla="*/ 175260 w 717803"/>
              <a:gd name="connsiteY95" fmla="*/ 76200 h 423672"/>
              <a:gd name="connsiteX96" fmla="*/ 88392 w 717803"/>
              <a:gd name="connsiteY96" fmla="*/ 166116 h 423672"/>
              <a:gd name="connsiteX97" fmla="*/ 140207 w 717803"/>
              <a:gd name="connsiteY97" fmla="*/ 225552 h 423672"/>
              <a:gd name="connsiteX98" fmla="*/ 205740 w 717803"/>
              <a:gd name="connsiteY98" fmla="*/ 172212 h 423672"/>
              <a:gd name="connsiteX99" fmla="*/ 233172 w 717803"/>
              <a:gd name="connsiteY99" fmla="*/ 161544 h 423672"/>
              <a:gd name="connsiteX100" fmla="*/ 266700 w 717803"/>
              <a:gd name="connsiteY100" fmla="*/ 176784 h 423672"/>
              <a:gd name="connsiteX101" fmla="*/ 275844 w 717803"/>
              <a:gd name="connsiteY101" fmla="*/ 201168 h 423672"/>
              <a:gd name="connsiteX102" fmla="*/ 286512 w 717803"/>
              <a:gd name="connsiteY102" fmla="*/ 199644 h 423672"/>
              <a:gd name="connsiteX103" fmla="*/ 320040 w 717803"/>
              <a:gd name="connsiteY103" fmla="*/ 214884 h 423672"/>
              <a:gd name="connsiteX104" fmla="*/ 323087 w 717803"/>
              <a:gd name="connsiteY104" fmla="*/ 265176 h 423672"/>
              <a:gd name="connsiteX105" fmla="*/ 342900 w 717803"/>
              <a:gd name="connsiteY105" fmla="*/ 278892 h 423672"/>
              <a:gd name="connsiteX106" fmla="*/ 342900 w 717803"/>
              <a:gd name="connsiteY106" fmla="*/ 333756 h 423672"/>
              <a:gd name="connsiteX107" fmla="*/ 359664 w 717803"/>
              <a:gd name="connsiteY107" fmla="*/ 345948 h 423672"/>
              <a:gd name="connsiteX108" fmla="*/ 368807 w 717803"/>
              <a:gd name="connsiteY108" fmla="*/ 339852 h 423672"/>
              <a:gd name="connsiteX109" fmla="*/ 408432 w 717803"/>
              <a:gd name="connsiteY109" fmla="*/ 376428 h 423672"/>
              <a:gd name="connsiteX110" fmla="*/ 416052 w 717803"/>
              <a:gd name="connsiteY110" fmla="*/ 382524 h 423672"/>
              <a:gd name="connsiteX111" fmla="*/ 428244 w 717803"/>
              <a:gd name="connsiteY111" fmla="*/ 388620 h 423672"/>
              <a:gd name="connsiteX112" fmla="*/ 437387 w 717803"/>
              <a:gd name="connsiteY112" fmla="*/ 387096 h 423672"/>
              <a:gd name="connsiteX113" fmla="*/ 62484 w 717803"/>
              <a:gd name="connsiteY113" fmla="*/ 155448 h 423672"/>
              <a:gd name="connsiteX114" fmla="*/ 153924 w 717803"/>
              <a:gd name="connsiteY114" fmla="*/ 60960 h 423672"/>
              <a:gd name="connsiteX115" fmla="*/ 92964 w 717803"/>
              <a:gd name="connsiteY115" fmla="*/ 0 h 423672"/>
              <a:gd name="connsiteX116" fmla="*/ 0 w 717803"/>
              <a:gd name="connsiteY116" fmla="*/ 92964 h 423672"/>
              <a:gd name="connsiteX117" fmla="*/ 62484 w 717803"/>
              <a:gd name="connsiteY117" fmla="*/ 155448 h 4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17803" h="423672">
                <a:moveTo>
                  <a:pt x="166115" y="278892"/>
                </a:moveTo>
                <a:cubicBezTo>
                  <a:pt x="160020" y="278892"/>
                  <a:pt x="155447" y="275844"/>
                  <a:pt x="150875" y="271272"/>
                </a:cubicBezTo>
                <a:cubicBezTo>
                  <a:pt x="147827" y="266700"/>
                  <a:pt x="146304" y="262128"/>
                  <a:pt x="146304" y="257556"/>
                </a:cubicBezTo>
                <a:cubicBezTo>
                  <a:pt x="146304" y="252984"/>
                  <a:pt x="149352" y="248412"/>
                  <a:pt x="153924" y="243840"/>
                </a:cubicBezTo>
                <a:lnTo>
                  <a:pt x="217932" y="190500"/>
                </a:lnTo>
                <a:cubicBezTo>
                  <a:pt x="220980" y="187452"/>
                  <a:pt x="225552" y="185928"/>
                  <a:pt x="230124" y="185928"/>
                </a:cubicBezTo>
                <a:cubicBezTo>
                  <a:pt x="236220" y="185928"/>
                  <a:pt x="240792" y="188976"/>
                  <a:pt x="245364" y="193548"/>
                </a:cubicBezTo>
                <a:cubicBezTo>
                  <a:pt x="248412" y="198120"/>
                  <a:pt x="249935" y="202692"/>
                  <a:pt x="249935" y="207264"/>
                </a:cubicBezTo>
                <a:cubicBezTo>
                  <a:pt x="249935" y="211836"/>
                  <a:pt x="246887" y="216408"/>
                  <a:pt x="242315" y="220980"/>
                </a:cubicBezTo>
                <a:lnTo>
                  <a:pt x="178307" y="274320"/>
                </a:lnTo>
                <a:cubicBezTo>
                  <a:pt x="175260" y="277368"/>
                  <a:pt x="170687" y="278892"/>
                  <a:pt x="166115" y="278892"/>
                </a:cubicBezTo>
                <a:close/>
                <a:moveTo>
                  <a:pt x="214884" y="327660"/>
                </a:moveTo>
                <a:lnTo>
                  <a:pt x="297180" y="259080"/>
                </a:lnTo>
                <a:cubicBezTo>
                  <a:pt x="304800" y="252984"/>
                  <a:pt x="306324" y="239268"/>
                  <a:pt x="300227" y="231648"/>
                </a:cubicBezTo>
                <a:cubicBezTo>
                  <a:pt x="297180" y="227076"/>
                  <a:pt x="291084" y="224028"/>
                  <a:pt x="284987" y="224028"/>
                </a:cubicBezTo>
                <a:cubicBezTo>
                  <a:pt x="280415" y="224028"/>
                  <a:pt x="275844" y="225552"/>
                  <a:pt x="272795" y="228600"/>
                </a:cubicBezTo>
                <a:lnTo>
                  <a:pt x="190500" y="297180"/>
                </a:lnTo>
                <a:cubicBezTo>
                  <a:pt x="182880" y="303276"/>
                  <a:pt x="181355" y="316992"/>
                  <a:pt x="187452" y="324612"/>
                </a:cubicBezTo>
                <a:cubicBezTo>
                  <a:pt x="190500" y="329184"/>
                  <a:pt x="196595" y="332232"/>
                  <a:pt x="202692" y="332232"/>
                </a:cubicBezTo>
                <a:cubicBezTo>
                  <a:pt x="207264" y="332232"/>
                  <a:pt x="211835" y="330708"/>
                  <a:pt x="214884" y="327660"/>
                </a:cubicBezTo>
                <a:close/>
                <a:moveTo>
                  <a:pt x="262127" y="371856"/>
                </a:moveTo>
                <a:lnTo>
                  <a:pt x="321564" y="323088"/>
                </a:lnTo>
                <a:cubicBezTo>
                  <a:pt x="329184" y="316992"/>
                  <a:pt x="330707" y="303276"/>
                  <a:pt x="324612" y="295656"/>
                </a:cubicBezTo>
                <a:cubicBezTo>
                  <a:pt x="321564" y="291084"/>
                  <a:pt x="315467" y="288036"/>
                  <a:pt x="309372" y="288036"/>
                </a:cubicBezTo>
                <a:cubicBezTo>
                  <a:pt x="304800" y="288036"/>
                  <a:pt x="300227" y="289560"/>
                  <a:pt x="297180" y="292608"/>
                </a:cubicBezTo>
                <a:lnTo>
                  <a:pt x="237744" y="341376"/>
                </a:lnTo>
                <a:cubicBezTo>
                  <a:pt x="230124" y="347472"/>
                  <a:pt x="228600" y="361188"/>
                  <a:pt x="234695" y="368808"/>
                </a:cubicBezTo>
                <a:cubicBezTo>
                  <a:pt x="237744" y="373380"/>
                  <a:pt x="243840" y="376428"/>
                  <a:pt x="249935" y="376428"/>
                </a:cubicBezTo>
                <a:cubicBezTo>
                  <a:pt x="254507" y="376428"/>
                  <a:pt x="259080" y="374904"/>
                  <a:pt x="262127" y="371856"/>
                </a:cubicBezTo>
                <a:close/>
                <a:moveTo>
                  <a:pt x="304800" y="419100"/>
                </a:moveTo>
                <a:lnTo>
                  <a:pt x="339852" y="390144"/>
                </a:lnTo>
                <a:cubicBezTo>
                  <a:pt x="347472" y="384048"/>
                  <a:pt x="348995" y="370332"/>
                  <a:pt x="342900" y="362712"/>
                </a:cubicBezTo>
                <a:cubicBezTo>
                  <a:pt x="339852" y="358140"/>
                  <a:pt x="333755" y="355092"/>
                  <a:pt x="327660" y="355092"/>
                </a:cubicBezTo>
                <a:cubicBezTo>
                  <a:pt x="323087" y="355092"/>
                  <a:pt x="318515" y="356616"/>
                  <a:pt x="315467" y="359664"/>
                </a:cubicBezTo>
                <a:lnTo>
                  <a:pt x="280415" y="388620"/>
                </a:lnTo>
                <a:cubicBezTo>
                  <a:pt x="272795" y="394716"/>
                  <a:pt x="271272" y="408432"/>
                  <a:pt x="277367" y="416052"/>
                </a:cubicBezTo>
                <a:cubicBezTo>
                  <a:pt x="280415" y="420624"/>
                  <a:pt x="286512" y="423672"/>
                  <a:pt x="292607" y="423672"/>
                </a:cubicBezTo>
                <a:cubicBezTo>
                  <a:pt x="297180" y="423672"/>
                  <a:pt x="301752" y="422148"/>
                  <a:pt x="304800" y="419100"/>
                </a:cubicBezTo>
                <a:close/>
                <a:moveTo>
                  <a:pt x="637032" y="172212"/>
                </a:moveTo>
                <a:lnTo>
                  <a:pt x="717804" y="129540"/>
                </a:lnTo>
                <a:lnTo>
                  <a:pt x="658367" y="16764"/>
                </a:lnTo>
                <a:cubicBezTo>
                  <a:pt x="624840" y="33528"/>
                  <a:pt x="586740" y="54864"/>
                  <a:pt x="571500" y="62484"/>
                </a:cubicBezTo>
                <a:cubicBezTo>
                  <a:pt x="580644" y="76200"/>
                  <a:pt x="597407" y="106680"/>
                  <a:pt x="633984" y="169164"/>
                </a:cubicBezTo>
                <a:lnTo>
                  <a:pt x="637032" y="172212"/>
                </a:lnTo>
                <a:close/>
                <a:moveTo>
                  <a:pt x="565404" y="216408"/>
                </a:moveTo>
                <a:cubicBezTo>
                  <a:pt x="569975" y="208788"/>
                  <a:pt x="574547" y="202692"/>
                  <a:pt x="577595" y="199644"/>
                </a:cubicBezTo>
                <a:cubicBezTo>
                  <a:pt x="583692" y="195072"/>
                  <a:pt x="600455" y="184404"/>
                  <a:pt x="612647" y="176784"/>
                </a:cubicBezTo>
                <a:cubicBezTo>
                  <a:pt x="600455" y="156972"/>
                  <a:pt x="563880" y="92964"/>
                  <a:pt x="550164" y="68580"/>
                </a:cubicBezTo>
                <a:cubicBezTo>
                  <a:pt x="484632" y="42672"/>
                  <a:pt x="425195" y="38100"/>
                  <a:pt x="385572" y="38100"/>
                </a:cubicBezTo>
                <a:cubicBezTo>
                  <a:pt x="373380" y="38100"/>
                  <a:pt x="359664" y="38100"/>
                  <a:pt x="347472" y="39624"/>
                </a:cubicBezTo>
                <a:lnTo>
                  <a:pt x="345947" y="39624"/>
                </a:lnTo>
                <a:cubicBezTo>
                  <a:pt x="342900" y="39624"/>
                  <a:pt x="339852" y="39624"/>
                  <a:pt x="336804" y="41148"/>
                </a:cubicBezTo>
                <a:lnTo>
                  <a:pt x="225552" y="97536"/>
                </a:lnTo>
                <a:cubicBezTo>
                  <a:pt x="220980" y="100584"/>
                  <a:pt x="217932" y="103632"/>
                  <a:pt x="216407" y="108204"/>
                </a:cubicBezTo>
                <a:cubicBezTo>
                  <a:pt x="214884" y="112776"/>
                  <a:pt x="214884" y="118872"/>
                  <a:pt x="217932" y="123444"/>
                </a:cubicBezTo>
                <a:cubicBezTo>
                  <a:pt x="220980" y="129540"/>
                  <a:pt x="228600" y="134112"/>
                  <a:pt x="234695" y="134112"/>
                </a:cubicBezTo>
                <a:cubicBezTo>
                  <a:pt x="237744" y="134112"/>
                  <a:pt x="240792" y="134112"/>
                  <a:pt x="243840" y="132588"/>
                </a:cubicBezTo>
                <a:lnTo>
                  <a:pt x="356615" y="76200"/>
                </a:lnTo>
                <a:lnTo>
                  <a:pt x="359664" y="74676"/>
                </a:lnTo>
                <a:lnTo>
                  <a:pt x="362712" y="76200"/>
                </a:lnTo>
                <a:cubicBezTo>
                  <a:pt x="434340" y="124968"/>
                  <a:pt x="527304" y="219456"/>
                  <a:pt x="547115" y="240792"/>
                </a:cubicBezTo>
                <a:cubicBezTo>
                  <a:pt x="551687" y="237744"/>
                  <a:pt x="559307" y="225552"/>
                  <a:pt x="565404" y="216408"/>
                </a:cubicBezTo>
                <a:close/>
                <a:moveTo>
                  <a:pt x="377952" y="417576"/>
                </a:moveTo>
                <a:cubicBezTo>
                  <a:pt x="387095" y="413004"/>
                  <a:pt x="391667" y="402336"/>
                  <a:pt x="387095" y="391668"/>
                </a:cubicBezTo>
                <a:lnTo>
                  <a:pt x="371855" y="377952"/>
                </a:lnTo>
                <a:cubicBezTo>
                  <a:pt x="370332" y="390144"/>
                  <a:pt x="365760" y="399288"/>
                  <a:pt x="356615" y="406908"/>
                </a:cubicBezTo>
                <a:lnTo>
                  <a:pt x="355092" y="408432"/>
                </a:lnTo>
                <a:cubicBezTo>
                  <a:pt x="361187" y="414528"/>
                  <a:pt x="367284" y="419100"/>
                  <a:pt x="368807" y="419100"/>
                </a:cubicBezTo>
                <a:cubicBezTo>
                  <a:pt x="371855" y="419100"/>
                  <a:pt x="374904" y="419100"/>
                  <a:pt x="377952" y="417576"/>
                </a:cubicBezTo>
                <a:close/>
                <a:moveTo>
                  <a:pt x="437387" y="387096"/>
                </a:moveTo>
                <a:cubicBezTo>
                  <a:pt x="446532" y="382524"/>
                  <a:pt x="449580" y="373380"/>
                  <a:pt x="446532" y="364236"/>
                </a:cubicBezTo>
                <a:cubicBezTo>
                  <a:pt x="446532" y="362712"/>
                  <a:pt x="445007" y="361188"/>
                  <a:pt x="445007" y="361188"/>
                </a:cubicBezTo>
                <a:lnTo>
                  <a:pt x="402335" y="316992"/>
                </a:lnTo>
                <a:lnTo>
                  <a:pt x="423672" y="300228"/>
                </a:lnTo>
                <a:lnTo>
                  <a:pt x="472440" y="348996"/>
                </a:lnTo>
                <a:lnTo>
                  <a:pt x="477012" y="352044"/>
                </a:lnTo>
                <a:cubicBezTo>
                  <a:pt x="484632" y="358140"/>
                  <a:pt x="486155" y="361188"/>
                  <a:pt x="492252" y="361188"/>
                </a:cubicBezTo>
                <a:cubicBezTo>
                  <a:pt x="495300" y="361188"/>
                  <a:pt x="498347" y="361188"/>
                  <a:pt x="501395" y="359664"/>
                </a:cubicBezTo>
                <a:cubicBezTo>
                  <a:pt x="507492" y="356616"/>
                  <a:pt x="512064" y="350520"/>
                  <a:pt x="512064" y="342900"/>
                </a:cubicBezTo>
                <a:cubicBezTo>
                  <a:pt x="512064" y="338328"/>
                  <a:pt x="510540" y="335280"/>
                  <a:pt x="507492" y="330708"/>
                </a:cubicBezTo>
                <a:lnTo>
                  <a:pt x="457200" y="277368"/>
                </a:lnTo>
                <a:lnTo>
                  <a:pt x="478535" y="262128"/>
                </a:lnTo>
                <a:lnTo>
                  <a:pt x="528827" y="313944"/>
                </a:lnTo>
                <a:lnTo>
                  <a:pt x="530352" y="315468"/>
                </a:lnTo>
                <a:cubicBezTo>
                  <a:pt x="537972" y="323088"/>
                  <a:pt x="541020" y="326136"/>
                  <a:pt x="547115" y="326136"/>
                </a:cubicBezTo>
                <a:cubicBezTo>
                  <a:pt x="550164" y="326136"/>
                  <a:pt x="553212" y="326136"/>
                  <a:pt x="556260" y="324612"/>
                </a:cubicBezTo>
                <a:cubicBezTo>
                  <a:pt x="565404" y="320040"/>
                  <a:pt x="569975" y="309372"/>
                  <a:pt x="563880" y="298704"/>
                </a:cubicBezTo>
                <a:lnTo>
                  <a:pt x="518160" y="248412"/>
                </a:lnTo>
                <a:cubicBezTo>
                  <a:pt x="489204" y="219456"/>
                  <a:pt x="417575" y="146304"/>
                  <a:pt x="356615" y="103632"/>
                </a:cubicBezTo>
                <a:lnTo>
                  <a:pt x="254507" y="155448"/>
                </a:lnTo>
                <a:cubicBezTo>
                  <a:pt x="248412" y="158496"/>
                  <a:pt x="242315" y="160020"/>
                  <a:pt x="233172" y="160020"/>
                </a:cubicBezTo>
                <a:cubicBezTo>
                  <a:pt x="219455" y="160020"/>
                  <a:pt x="205740" y="152400"/>
                  <a:pt x="198120" y="141732"/>
                </a:cubicBezTo>
                <a:cubicBezTo>
                  <a:pt x="190500" y="131064"/>
                  <a:pt x="187452" y="117348"/>
                  <a:pt x="192024" y="105156"/>
                </a:cubicBezTo>
                <a:cubicBezTo>
                  <a:pt x="195072" y="92964"/>
                  <a:pt x="204215" y="82296"/>
                  <a:pt x="214884" y="76200"/>
                </a:cubicBezTo>
                <a:lnTo>
                  <a:pt x="225552" y="71628"/>
                </a:lnTo>
                <a:lnTo>
                  <a:pt x="175260" y="76200"/>
                </a:lnTo>
                <a:lnTo>
                  <a:pt x="88392" y="166116"/>
                </a:lnTo>
                <a:lnTo>
                  <a:pt x="140207" y="225552"/>
                </a:lnTo>
                <a:cubicBezTo>
                  <a:pt x="140207" y="225552"/>
                  <a:pt x="205740" y="172212"/>
                  <a:pt x="205740" y="172212"/>
                </a:cubicBezTo>
                <a:cubicBezTo>
                  <a:pt x="213360" y="166116"/>
                  <a:pt x="224027" y="161544"/>
                  <a:pt x="233172" y="161544"/>
                </a:cubicBezTo>
                <a:cubicBezTo>
                  <a:pt x="246887" y="161544"/>
                  <a:pt x="259080" y="167640"/>
                  <a:pt x="266700" y="176784"/>
                </a:cubicBezTo>
                <a:cubicBezTo>
                  <a:pt x="272795" y="182880"/>
                  <a:pt x="275844" y="192024"/>
                  <a:pt x="275844" y="201168"/>
                </a:cubicBezTo>
                <a:cubicBezTo>
                  <a:pt x="278892" y="199644"/>
                  <a:pt x="283464" y="199644"/>
                  <a:pt x="286512" y="199644"/>
                </a:cubicBezTo>
                <a:cubicBezTo>
                  <a:pt x="300227" y="199644"/>
                  <a:pt x="312420" y="205740"/>
                  <a:pt x="320040" y="214884"/>
                </a:cubicBezTo>
                <a:cubicBezTo>
                  <a:pt x="332232" y="228600"/>
                  <a:pt x="333755" y="249936"/>
                  <a:pt x="323087" y="265176"/>
                </a:cubicBezTo>
                <a:cubicBezTo>
                  <a:pt x="330707" y="268224"/>
                  <a:pt x="338327" y="272796"/>
                  <a:pt x="342900" y="278892"/>
                </a:cubicBezTo>
                <a:cubicBezTo>
                  <a:pt x="356615" y="295656"/>
                  <a:pt x="356615" y="318516"/>
                  <a:pt x="342900" y="333756"/>
                </a:cubicBezTo>
                <a:cubicBezTo>
                  <a:pt x="348995" y="336804"/>
                  <a:pt x="355092" y="339852"/>
                  <a:pt x="359664" y="345948"/>
                </a:cubicBezTo>
                <a:lnTo>
                  <a:pt x="368807" y="339852"/>
                </a:lnTo>
                <a:lnTo>
                  <a:pt x="408432" y="376428"/>
                </a:lnTo>
                <a:cubicBezTo>
                  <a:pt x="411480" y="377952"/>
                  <a:pt x="413004" y="381000"/>
                  <a:pt x="416052" y="382524"/>
                </a:cubicBezTo>
                <a:cubicBezTo>
                  <a:pt x="422147" y="387096"/>
                  <a:pt x="423672" y="388620"/>
                  <a:pt x="428244" y="388620"/>
                </a:cubicBezTo>
                <a:cubicBezTo>
                  <a:pt x="431292" y="388620"/>
                  <a:pt x="434340" y="388620"/>
                  <a:pt x="437387" y="387096"/>
                </a:cubicBezTo>
                <a:close/>
                <a:moveTo>
                  <a:pt x="62484" y="155448"/>
                </a:moveTo>
                <a:lnTo>
                  <a:pt x="153924" y="60960"/>
                </a:lnTo>
                <a:lnTo>
                  <a:pt x="92964" y="0"/>
                </a:lnTo>
                <a:lnTo>
                  <a:pt x="0" y="92964"/>
                </a:lnTo>
                <a:lnTo>
                  <a:pt x="62484" y="155448"/>
                </a:lnTo>
                <a:close/>
              </a:path>
            </a:pathLst>
          </a:custGeom>
          <a:solidFill>
            <a:schemeClr val="accen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12" name="任意多边形: 形状 14"/>
          <p:cNvSpPr/>
          <p:nvPr>
            <p:custDataLst>
              <p:tags r:id="rId5"/>
            </p:custDataLst>
          </p:nvPr>
        </p:nvSpPr>
        <p:spPr>
          <a:xfrm>
            <a:off x="10631397" y="2714792"/>
            <a:ext cx="367846" cy="284427"/>
          </a:xfrm>
          <a:custGeom>
            <a:avLst/>
            <a:gdLst>
              <a:gd name="connsiteX0" fmla="*/ 403050 w 567641"/>
              <a:gd name="connsiteY0" fmla="*/ 204216 h 438912"/>
              <a:gd name="connsiteX1" fmla="*/ 499062 w 567641"/>
              <a:gd name="connsiteY1" fmla="*/ 120396 h 438912"/>
              <a:gd name="connsiteX2" fmla="*/ 499062 w 567641"/>
              <a:gd name="connsiteY2" fmla="*/ 438912 h 438912"/>
              <a:gd name="connsiteX3" fmla="*/ 403050 w 567641"/>
              <a:gd name="connsiteY3" fmla="*/ 438912 h 438912"/>
              <a:gd name="connsiteX4" fmla="*/ 403050 w 567641"/>
              <a:gd name="connsiteY4" fmla="*/ 204216 h 438912"/>
              <a:gd name="connsiteX5" fmla="*/ 281130 w 567641"/>
              <a:gd name="connsiteY5" fmla="*/ 438912 h 438912"/>
              <a:gd name="connsiteX6" fmla="*/ 377142 w 567641"/>
              <a:gd name="connsiteY6" fmla="*/ 438912 h 438912"/>
              <a:gd name="connsiteX7" fmla="*/ 377142 w 567641"/>
              <a:gd name="connsiteY7" fmla="*/ 225552 h 438912"/>
              <a:gd name="connsiteX8" fmla="*/ 281130 w 567641"/>
              <a:gd name="connsiteY8" fmla="*/ 309372 h 438912"/>
              <a:gd name="connsiteX9" fmla="*/ 281130 w 567641"/>
              <a:gd name="connsiteY9" fmla="*/ 438912 h 438912"/>
              <a:gd name="connsiteX10" fmla="*/ 160734 w 567641"/>
              <a:gd name="connsiteY10" fmla="*/ 438912 h 438912"/>
              <a:gd name="connsiteX11" fmla="*/ 256745 w 567641"/>
              <a:gd name="connsiteY11" fmla="*/ 438912 h 438912"/>
              <a:gd name="connsiteX12" fmla="*/ 256745 w 567641"/>
              <a:gd name="connsiteY12" fmla="*/ 309372 h 438912"/>
              <a:gd name="connsiteX13" fmla="*/ 160734 w 567641"/>
              <a:gd name="connsiteY13" fmla="*/ 207264 h 438912"/>
              <a:gd name="connsiteX14" fmla="*/ 160734 w 567641"/>
              <a:gd name="connsiteY14" fmla="*/ 438912 h 438912"/>
              <a:gd name="connsiteX15" fmla="*/ 38814 w 567641"/>
              <a:gd name="connsiteY15" fmla="*/ 438912 h 438912"/>
              <a:gd name="connsiteX16" fmla="*/ 134825 w 567641"/>
              <a:gd name="connsiteY16" fmla="*/ 438912 h 438912"/>
              <a:gd name="connsiteX17" fmla="*/ 134825 w 567641"/>
              <a:gd name="connsiteY17" fmla="*/ 195072 h 438912"/>
              <a:gd name="connsiteX18" fmla="*/ 38814 w 567641"/>
              <a:gd name="connsiteY18" fmla="*/ 272796 h 438912"/>
              <a:gd name="connsiteX19" fmla="*/ 38814 w 567641"/>
              <a:gd name="connsiteY19" fmla="*/ 438912 h 438912"/>
              <a:gd name="connsiteX20" fmla="*/ 555450 w 567641"/>
              <a:gd name="connsiteY20" fmla="*/ 0 h 438912"/>
              <a:gd name="connsiteX21" fmla="*/ 464010 w 567641"/>
              <a:gd name="connsiteY21" fmla="*/ 0 h 438912"/>
              <a:gd name="connsiteX22" fmla="*/ 456390 w 567641"/>
              <a:gd name="connsiteY22" fmla="*/ 15240 h 438912"/>
              <a:gd name="connsiteX23" fmla="*/ 483822 w 567641"/>
              <a:gd name="connsiteY23" fmla="*/ 47244 h 438912"/>
              <a:gd name="connsiteX24" fmla="*/ 268938 w 567641"/>
              <a:gd name="connsiteY24" fmla="*/ 233172 h 438912"/>
              <a:gd name="connsiteX25" fmla="*/ 156162 w 567641"/>
              <a:gd name="connsiteY25" fmla="*/ 114300 h 438912"/>
              <a:gd name="connsiteX26" fmla="*/ 131778 w 567641"/>
              <a:gd name="connsiteY26" fmla="*/ 112776 h 438912"/>
              <a:gd name="connsiteX27" fmla="*/ 6809 w 567641"/>
              <a:gd name="connsiteY27" fmla="*/ 214884 h 438912"/>
              <a:gd name="connsiteX28" fmla="*/ 3762 w 567641"/>
              <a:gd name="connsiteY28" fmla="*/ 240792 h 438912"/>
              <a:gd name="connsiteX29" fmla="*/ 29669 w 567641"/>
              <a:gd name="connsiteY29" fmla="*/ 243840 h 438912"/>
              <a:gd name="connsiteX30" fmla="*/ 142445 w 567641"/>
              <a:gd name="connsiteY30" fmla="*/ 152400 h 438912"/>
              <a:gd name="connsiteX31" fmla="*/ 255222 w 567641"/>
              <a:gd name="connsiteY31" fmla="*/ 271272 h 438912"/>
              <a:gd name="connsiteX32" fmla="*/ 268938 w 567641"/>
              <a:gd name="connsiteY32" fmla="*/ 277368 h 438912"/>
              <a:gd name="connsiteX33" fmla="*/ 281130 w 567641"/>
              <a:gd name="connsiteY33" fmla="*/ 272796 h 438912"/>
              <a:gd name="connsiteX34" fmla="*/ 509730 w 567641"/>
              <a:gd name="connsiteY34" fmla="*/ 76200 h 438912"/>
              <a:gd name="connsiteX35" fmla="*/ 538685 w 567641"/>
              <a:gd name="connsiteY35" fmla="*/ 109728 h 438912"/>
              <a:gd name="connsiteX36" fmla="*/ 555450 w 567641"/>
              <a:gd name="connsiteY36" fmla="*/ 105156 h 438912"/>
              <a:gd name="connsiteX37" fmla="*/ 567642 w 567641"/>
              <a:gd name="connsiteY37" fmla="*/ 13716 h 438912"/>
              <a:gd name="connsiteX38" fmla="*/ 555450 w 567641"/>
              <a:gd name="connsiteY38" fmla="*/ 0 h 43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7641" h="438912">
                <a:moveTo>
                  <a:pt x="403050" y="204216"/>
                </a:moveTo>
                <a:lnTo>
                  <a:pt x="499062" y="120396"/>
                </a:lnTo>
                <a:lnTo>
                  <a:pt x="499062" y="438912"/>
                </a:lnTo>
                <a:lnTo>
                  <a:pt x="403050" y="438912"/>
                </a:lnTo>
                <a:lnTo>
                  <a:pt x="403050" y="204216"/>
                </a:lnTo>
                <a:close/>
                <a:moveTo>
                  <a:pt x="281130" y="438912"/>
                </a:moveTo>
                <a:lnTo>
                  <a:pt x="377142" y="438912"/>
                </a:lnTo>
                <a:lnTo>
                  <a:pt x="377142" y="225552"/>
                </a:lnTo>
                <a:lnTo>
                  <a:pt x="281130" y="309372"/>
                </a:lnTo>
                <a:lnTo>
                  <a:pt x="281130" y="438912"/>
                </a:lnTo>
                <a:close/>
                <a:moveTo>
                  <a:pt x="160734" y="438912"/>
                </a:moveTo>
                <a:lnTo>
                  <a:pt x="256745" y="438912"/>
                </a:lnTo>
                <a:lnTo>
                  <a:pt x="256745" y="309372"/>
                </a:lnTo>
                <a:lnTo>
                  <a:pt x="160734" y="207264"/>
                </a:lnTo>
                <a:lnTo>
                  <a:pt x="160734" y="438912"/>
                </a:lnTo>
                <a:close/>
                <a:moveTo>
                  <a:pt x="38814" y="438912"/>
                </a:moveTo>
                <a:lnTo>
                  <a:pt x="134825" y="438912"/>
                </a:lnTo>
                <a:lnTo>
                  <a:pt x="134825" y="195072"/>
                </a:lnTo>
                <a:lnTo>
                  <a:pt x="38814" y="272796"/>
                </a:lnTo>
                <a:lnTo>
                  <a:pt x="38814" y="438912"/>
                </a:lnTo>
                <a:close/>
                <a:moveTo>
                  <a:pt x="555450" y="0"/>
                </a:moveTo>
                <a:lnTo>
                  <a:pt x="464010" y="0"/>
                </a:lnTo>
                <a:cubicBezTo>
                  <a:pt x="456390" y="0"/>
                  <a:pt x="451818" y="9144"/>
                  <a:pt x="456390" y="15240"/>
                </a:cubicBezTo>
                <a:lnTo>
                  <a:pt x="483822" y="47244"/>
                </a:lnTo>
                <a:lnTo>
                  <a:pt x="268938" y="233172"/>
                </a:lnTo>
                <a:lnTo>
                  <a:pt x="156162" y="114300"/>
                </a:lnTo>
                <a:cubicBezTo>
                  <a:pt x="150065" y="108204"/>
                  <a:pt x="139398" y="106680"/>
                  <a:pt x="131778" y="112776"/>
                </a:cubicBezTo>
                <a:lnTo>
                  <a:pt x="6809" y="214884"/>
                </a:lnTo>
                <a:cubicBezTo>
                  <a:pt x="-811" y="220980"/>
                  <a:pt x="-2335" y="231648"/>
                  <a:pt x="3762" y="240792"/>
                </a:cubicBezTo>
                <a:cubicBezTo>
                  <a:pt x="9858" y="248412"/>
                  <a:pt x="20525" y="249936"/>
                  <a:pt x="29669" y="243840"/>
                </a:cubicBezTo>
                <a:lnTo>
                  <a:pt x="142445" y="152400"/>
                </a:lnTo>
                <a:lnTo>
                  <a:pt x="255222" y="271272"/>
                </a:lnTo>
                <a:cubicBezTo>
                  <a:pt x="258269" y="274320"/>
                  <a:pt x="262842" y="277368"/>
                  <a:pt x="268938" y="277368"/>
                </a:cubicBezTo>
                <a:cubicBezTo>
                  <a:pt x="273510" y="277368"/>
                  <a:pt x="276558" y="275844"/>
                  <a:pt x="281130" y="272796"/>
                </a:cubicBezTo>
                <a:lnTo>
                  <a:pt x="509730" y="76200"/>
                </a:lnTo>
                <a:lnTo>
                  <a:pt x="538685" y="109728"/>
                </a:lnTo>
                <a:cubicBezTo>
                  <a:pt x="543258" y="115824"/>
                  <a:pt x="553925" y="112776"/>
                  <a:pt x="555450" y="105156"/>
                </a:cubicBezTo>
                <a:lnTo>
                  <a:pt x="567642" y="13716"/>
                </a:lnTo>
                <a:cubicBezTo>
                  <a:pt x="564594" y="6096"/>
                  <a:pt x="561545" y="0"/>
                  <a:pt x="555450" y="0"/>
                </a:cubicBezTo>
                <a:close/>
              </a:path>
            </a:pathLst>
          </a:custGeom>
          <a:solidFill>
            <a:schemeClr val="accen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招聘会应聘流程</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8795330" y="1642311"/>
            <a:ext cx="2833036" cy="4249553"/>
          </a:xfrm>
          <a:prstGeom prst="rect">
            <a:avLst/>
          </a:prstGeom>
        </p:spPr>
      </p:pic>
      <p:sp>
        <p:nvSpPr>
          <p:cNvPr id="30" name="文本框 29"/>
          <p:cNvSpPr txBox="1"/>
          <p:nvPr/>
        </p:nvSpPr>
        <p:spPr>
          <a:xfrm>
            <a:off x="563634" y="1735776"/>
            <a:ext cx="1548704" cy="385920"/>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投递个人简历</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563634" y="2175445"/>
            <a:ext cx="7997631"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文本内容处输入文本内容处输入文本内容处输入文本内容处文本内容处输入文本内容处输入文本内容处</a:t>
            </a:r>
          </a:p>
          <a:p>
            <a:pPr>
              <a:lnSpc>
                <a:spcPct val="150000"/>
              </a:lnSpc>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 name="圆角矩形 52"/>
          <p:cNvSpPr/>
          <p:nvPr/>
        </p:nvSpPr>
        <p:spPr>
          <a:xfrm>
            <a:off x="563634" y="3487924"/>
            <a:ext cx="1751330" cy="457200"/>
          </a:xfrm>
          <a:prstGeom prst="roundRect">
            <a:avLst>
              <a:gd name="adj" fmla="val 327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sym typeface="+mn-ea"/>
              </a:rPr>
              <a:t>关注官网</a:t>
            </a:r>
            <a:endParaRPr lang="zh-CN" altLang="en-US" sz="16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54" name="文本框 53"/>
          <p:cNvSpPr txBox="1"/>
          <p:nvPr/>
        </p:nvSpPr>
        <p:spPr>
          <a:xfrm>
            <a:off x="3228870" y="3320851"/>
            <a:ext cx="5332395"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输入文本内容处输入文本内容处输入文本内容处输入文本内容处输入文本内容处文本内容处输入文本内容处输入文本内容处输入文本内容处输入文本内容处输入文本内容处输入文本内容处输入</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5" name="直接箭头连接符 4"/>
          <p:cNvCxnSpPr>
            <a:stCxn id="53" idx="3"/>
          </p:cNvCxnSpPr>
          <p:nvPr/>
        </p:nvCxnSpPr>
        <p:spPr>
          <a:xfrm>
            <a:off x="2314964" y="3716524"/>
            <a:ext cx="91390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6" name="圆角矩形 55"/>
          <p:cNvSpPr/>
          <p:nvPr/>
        </p:nvSpPr>
        <p:spPr>
          <a:xfrm>
            <a:off x="563634" y="4960589"/>
            <a:ext cx="1751330" cy="457200"/>
          </a:xfrm>
          <a:prstGeom prst="roundRect">
            <a:avLst>
              <a:gd name="adj" fmla="val 3279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1600" b="1" dirty="0" smtClean="0">
                <a:solidFill>
                  <a:schemeClr val="bg1"/>
                </a:solidFill>
                <a:latin typeface="微软雅黑" panose="020B0503020204020204" pitchFamily="34" charset="-122"/>
                <a:ea typeface="微软雅黑" panose="020B0503020204020204" pitchFamily="34" charset="-122"/>
                <a:sym typeface="+mn-ea"/>
              </a:rPr>
              <a:t>选择岗位</a:t>
            </a:r>
            <a:endParaRPr lang="zh-CN" altLang="en-US" sz="16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57" name="文本框 56"/>
          <p:cNvSpPr txBox="1"/>
          <p:nvPr/>
        </p:nvSpPr>
        <p:spPr>
          <a:xfrm>
            <a:off x="3228870" y="4793516"/>
            <a:ext cx="5332395"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输入文本内容处输入文本内容处输入文本内容处输入文本内容处输入文本内容处文本内容处输入文本内容处输入文本内容处输入文本内容处输入文本内容处输入文本内容处输入文本内容处输入</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58" name="直接箭头连接符 57"/>
          <p:cNvCxnSpPr>
            <a:stCxn id="56" idx="3"/>
          </p:cNvCxnSpPr>
          <p:nvPr/>
        </p:nvCxnSpPr>
        <p:spPr>
          <a:xfrm>
            <a:off x="2314964" y="5189189"/>
            <a:ext cx="91390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招聘会应聘流程</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组合 11"/>
          <p:cNvGrpSpPr/>
          <p:nvPr/>
        </p:nvGrpSpPr>
        <p:grpSpPr>
          <a:xfrm>
            <a:off x="4948934" y="2030932"/>
            <a:ext cx="2294134" cy="3617842"/>
            <a:chOff x="1834789" y="1538405"/>
            <a:chExt cx="2596641" cy="4094895"/>
          </a:xfrm>
        </p:grpSpPr>
        <p:sp>
          <p:nvSpPr>
            <p:cNvPr id="13" name="Freeform 14"/>
            <p:cNvSpPr/>
            <p:nvPr>
              <p:custDataLst>
                <p:tags r:id="rId1"/>
              </p:custDataLst>
            </p:nvPr>
          </p:nvSpPr>
          <p:spPr bwMode="auto">
            <a:xfrm>
              <a:off x="2313934" y="1538405"/>
              <a:ext cx="1670743" cy="889975"/>
            </a:xfrm>
            <a:custGeom>
              <a:avLst/>
              <a:gdLst>
                <a:gd name="T0" fmla="*/ 599 w 735"/>
                <a:gd name="T1" fmla="*/ 71 h 392"/>
                <a:gd name="T2" fmla="*/ 457 w 735"/>
                <a:gd name="T3" fmla="*/ 31 h 392"/>
                <a:gd name="T4" fmla="*/ 359 w 735"/>
                <a:gd name="T5" fmla="*/ 6 h 392"/>
                <a:gd name="T6" fmla="*/ 217 w 735"/>
                <a:gd name="T7" fmla="*/ 77 h 392"/>
                <a:gd name="T8" fmla="*/ 101 w 735"/>
                <a:gd name="T9" fmla="*/ 60 h 392"/>
                <a:gd name="T10" fmla="*/ 105 w 735"/>
                <a:gd name="T11" fmla="*/ 260 h 392"/>
                <a:gd name="T12" fmla="*/ 210 w 735"/>
                <a:gd name="T13" fmla="*/ 388 h 392"/>
                <a:gd name="T14" fmla="*/ 216 w 735"/>
                <a:gd name="T15" fmla="*/ 388 h 392"/>
                <a:gd name="T16" fmla="*/ 497 w 735"/>
                <a:gd name="T17" fmla="*/ 343 h 392"/>
                <a:gd name="T18" fmla="*/ 720 w 735"/>
                <a:gd name="T19" fmla="*/ 101 h 392"/>
                <a:gd name="T20" fmla="*/ 599 w 735"/>
                <a:gd name="T21" fmla="*/ 7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5" h="392">
                  <a:moveTo>
                    <a:pt x="599" y="71"/>
                  </a:moveTo>
                  <a:cubicBezTo>
                    <a:pt x="522" y="104"/>
                    <a:pt x="520" y="89"/>
                    <a:pt x="457" y="31"/>
                  </a:cubicBezTo>
                  <a:cubicBezTo>
                    <a:pt x="429" y="5"/>
                    <a:pt x="394" y="0"/>
                    <a:pt x="359" y="6"/>
                  </a:cubicBezTo>
                  <a:cubicBezTo>
                    <a:pt x="306" y="15"/>
                    <a:pt x="253" y="51"/>
                    <a:pt x="217" y="77"/>
                  </a:cubicBezTo>
                  <a:cubicBezTo>
                    <a:pt x="150" y="128"/>
                    <a:pt x="160" y="93"/>
                    <a:pt x="101" y="60"/>
                  </a:cubicBezTo>
                  <a:cubicBezTo>
                    <a:pt x="35" y="22"/>
                    <a:pt x="0" y="165"/>
                    <a:pt x="105" y="260"/>
                  </a:cubicBezTo>
                  <a:cubicBezTo>
                    <a:pt x="158" y="308"/>
                    <a:pt x="196" y="350"/>
                    <a:pt x="210" y="388"/>
                  </a:cubicBezTo>
                  <a:cubicBezTo>
                    <a:pt x="212" y="388"/>
                    <a:pt x="214" y="388"/>
                    <a:pt x="216" y="388"/>
                  </a:cubicBezTo>
                  <a:cubicBezTo>
                    <a:pt x="314" y="392"/>
                    <a:pt x="408" y="376"/>
                    <a:pt x="497" y="343"/>
                  </a:cubicBezTo>
                  <a:cubicBezTo>
                    <a:pt x="554" y="259"/>
                    <a:pt x="705" y="186"/>
                    <a:pt x="720" y="101"/>
                  </a:cubicBezTo>
                  <a:cubicBezTo>
                    <a:pt x="735" y="23"/>
                    <a:pt x="638" y="54"/>
                    <a:pt x="599" y="71"/>
                  </a:cubicBezTo>
                  <a:close/>
                </a:path>
              </a:pathLst>
            </a:custGeom>
            <a:solidFill>
              <a:schemeClr val="accent1"/>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4" name="任意多边形: 形状 13"/>
            <p:cNvSpPr>
              <a:spLocks noChangeArrowheads="1"/>
            </p:cNvSpPr>
            <p:nvPr>
              <p:custDataLst>
                <p:tags r:id="rId2"/>
              </p:custDataLst>
            </p:nvPr>
          </p:nvSpPr>
          <p:spPr bwMode="auto">
            <a:xfrm>
              <a:off x="1834789" y="4161884"/>
              <a:ext cx="1577493" cy="1471416"/>
            </a:xfrm>
            <a:custGeom>
              <a:avLst/>
              <a:gdLst>
                <a:gd name="connsiteX0" fmla="*/ 9090 w 1577493"/>
                <a:gd name="connsiteY0" fmla="*/ 0 h 1471416"/>
                <a:gd name="connsiteX1" fmla="*/ 125316 w 1577493"/>
                <a:gd name="connsiteY1" fmla="*/ 0 h 1471416"/>
                <a:gd name="connsiteX2" fmla="*/ 234904 w 1577493"/>
                <a:gd name="connsiteY2" fmla="*/ 0 h 1471416"/>
                <a:gd name="connsiteX3" fmla="*/ 433114 w 1577493"/>
                <a:gd name="connsiteY3" fmla="*/ 0 h 1471416"/>
                <a:gd name="connsiteX4" fmla="*/ 596923 w 1577493"/>
                <a:gd name="connsiteY4" fmla="*/ 0 h 1471416"/>
                <a:gd name="connsiteX5" fmla="*/ 580110 w 1577493"/>
                <a:gd name="connsiteY5" fmla="*/ 24937 h 1471416"/>
                <a:gd name="connsiteX6" fmla="*/ 565757 w 1577493"/>
                <a:gd name="connsiteY6" fmla="*/ 96028 h 1471416"/>
                <a:gd name="connsiteX7" fmla="*/ 748397 w 1577493"/>
                <a:gd name="connsiteY7" fmla="*/ 278668 h 1471416"/>
                <a:gd name="connsiteX8" fmla="*/ 931037 w 1577493"/>
                <a:gd name="connsiteY8" fmla="*/ 96028 h 1471416"/>
                <a:gd name="connsiteX9" fmla="*/ 916684 w 1577493"/>
                <a:gd name="connsiteY9" fmla="*/ 24937 h 1471416"/>
                <a:gd name="connsiteX10" fmla="*/ 899872 w 1577493"/>
                <a:gd name="connsiteY10" fmla="*/ 0 h 1471416"/>
                <a:gd name="connsiteX11" fmla="*/ 980940 w 1577493"/>
                <a:gd name="connsiteY11" fmla="*/ 0 h 1471416"/>
                <a:gd name="connsiteX12" fmla="*/ 1084624 w 1577493"/>
                <a:gd name="connsiteY12" fmla="*/ 0 h 1471416"/>
                <a:gd name="connsiteX13" fmla="*/ 1162541 w 1577493"/>
                <a:gd name="connsiteY13" fmla="*/ 0 h 1471416"/>
                <a:gd name="connsiteX14" fmla="*/ 1218371 w 1577493"/>
                <a:gd name="connsiteY14" fmla="*/ 0 h 1471416"/>
                <a:gd name="connsiteX15" fmla="*/ 1255795 w 1577493"/>
                <a:gd name="connsiteY15" fmla="*/ 0 h 1471416"/>
                <a:gd name="connsiteX16" fmla="*/ 1278495 w 1577493"/>
                <a:gd name="connsiteY16" fmla="*/ 0 h 1471416"/>
                <a:gd name="connsiteX17" fmla="*/ 1290152 w 1577493"/>
                <a:gd name="connsiteY17" fmla="*/ 0 h 1471416"/>
                <a:gd name="connsiteX18" fmla="*/ 1295060 w 1577493"/>
                <a:gd name="connsiteY18" fmla="*/ 0 h 1471416"/>
                <a:gd name="connsiteX19" fmla="*/ 1295060 w 1577493"/>
                <a:gd name="connsiteY19" fmla="*/ 620745 h 1471416"/>
                <a:gd name="connsiteX20" fmla="*/ 1295060 w 1577493"/>
                <a:gd name="connsiteY20" fmla="*/ 665752 h 1471416"/>
                <a:gd name="connsiteX21" fmla="*/ 1324634 w 1577493"/>
                <a:gd name="connsiteY21" fmla="*/ 645744 h 1471416"/>
                <a:gd name="connsiteX22" fmla="*/ 1395481 w 1577493"/>
                <a:gd name="connsiteY22" fmla="*/ 631391 h 1471416"/>
                <a:gd name="connsiteX23" fmla="*/ 1577493 w 1577493"/>
                <a:gd name="connsiteY23" fmla="*/ 814031 h 1471416"/>
                <a:gd name="connsiteX24" fmla="*/ 1395481 w 1577493"/>
                <a:gd name="connsiteY24" fmla="*/ 996671 h 1471416"/>
                <a:gd name="connsiteX25" fmla="*/ 1324634 w 1577493"/>
                <a:gd name="connsiteY25" fmla="*/ 982318 h 1471416"/>
                <a:gd name="connsiteX26" fmla="*/ 1295060 w 1577493"/>
                <a:gd name="connsiteY26" fmla="*/ 962310 h 1471416"/>
                <a:gd name="connsiteX27" fmla="*/ 1295060 w 1577493"/>
                <a:gd name="connsiteY27" fmla="*/ 985720 h 1471416"/>
                <a:gd name="connsiteX28" fmla="*/ 1295060 w 1577493"/>
                <a:gd name="connsiteY28" fmla="*/ 1471396 h 1471416"/>
                <a:gd name="connsiteX29" fmla="*/ 154500 w 1577493"/>
                <a:gd name="connsiteY29" fmla="*/ 865126 h 1471416"/>
                <a:gd name="connsiteX30" fmla="*/ 9090 w 1577493"/>
                <a:gd name="connsiteY30" fmla="*/ 0 h 147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77493" h="1471416">
                  <a:moveTo>
                    <a:pt x="9090" y="0"/>
                  </a:moveTo>
                  <a:lnTo>
                    <a:pt x="125316" y="0"/>
                  </a:lnTo>
                  <a:lnTo>
                    <a:pt x="234904" y="0"/>
                  </a:lnTo>
                  <a:lnTo>
                    <a:pt x="433114" y="0"/>
                  </a:lnTo>
                  <a:lnTo>
                    <a:pt x="596923" y="0"/>
                  </a:lnTo>
                  <a:lnTo>
                    <a:pt x="580110" y="24937"/>
                  </a:lnTo>
                  <a:cubicBezTo>
                    <a:pt x="570868" y="46787"/>
                    <a:pt x="565757" y="70811"/>
                    <a:pt x="565757" y="96028"/>
                  </a:cubicBezTo>
                  <a:cubicBezTo>
                    <a:pt x="565757" y="196897"/>
                    <a:pt x="647528" y="278668"/>
                    <a:pt x="748397" y="278668"/>
                  </a:cubicBezTo>
                  <a:cubicBezTo>
                    <a:pt x="849266" y="278668"/>
                    <a:pt x="931037" y="196897"/>
                    <a:pt x="931037" y="96028"/>
                  </a:cubicBezTo>
                  <a:cubicBezTo>
                    <a:pt x="931037" y="70811"/>
                    <a:pt x="925926" y="46787"/>
                    <a:pt x="916684" y="24937"/>
                  </a:cubicBezTo>
                  <a:lnTo>
                    <a:pt x="899872" y="0"/>
                  </a:lnTo>
                  <a:lnTo>
                    <a:pt x="980940" y="0"/>
                  </a:lnTo>
                  <a:lnTo>
                    <a:pt x="1084624" y="0"/>
                  </a:lnTo>
                  <a:lnTo>
                    <a:pt x="1162541" y="0"/>
                  </a:lnTo>
                  <a:lnTo>
                    <a:pt x="1218371" y="0"/>
                  </a:lnTo>
                  <a:lnTo>
                    <a:pt x="1255795" y="0"/>
                  </a:lnTo>
                  <a:lnTo>
                    <a:pt x="1278495" y="0"/>
                  </a:lnTo>
                  <a:lnTo>
                    <a:pt x="1290152" y="0"/>
                  </a:lnTo>
                  <a:lnTo>
                    <a:pt x="1295060" y="0"/>
                  </a:lnTo>
                  <a:cubicBezTo>
                    <a:pt x="1295060" y="0"/>
                    <a:pt x="1295060" y="0"/>
                    <a:pt x="1295060" y="620745"/>
                  </a:cubicBezTo>
                  <a:lnTo>
                    <a:pt x="1295060" y="665752"/>
                  </a:lnTo>
                  <a:lnTo>
                    <a:pt x="1324634" y="645744"/>
                  </a:lnTo>
                  <a:cubicBezTo>
                    <a:pt x="1346410" y="636502"/>
                    <a:pt x="1370351" y="631391"/>
                    <a:pt x="1395481" y="631391"/>
                  </a:cubicBezTo>
                  <a:cubicBezTo>
                    <a:pt x="1496003" y="631391"/>
                    <a:pt x="1577493" y="713162"/>
                    <a:pt x="1577493" y="814031"/>
                  </a:cubicBezTo>
                  <a:cubicBezTo>
                    <a:pt x="1577493" y="914900"/>
                    <a:pt x="1496003" y="996671"/>
                    <a:pt x="1395481" y="996671"/>
                  </a:cubicBezTo>
                  <a:cubicBezTo>
                    <a:pt x="1370351" y="996671"/>
                    <a:pt x="1346410" y="991561"/>
                    <a:pt x="1324634" y="982318"/>
                  </a:cubicBezTo>
                  <a:lnTo>
                    <a:pt x="1295060" y="962310"/>
                  </a:lnTo>
                  <a:lnTo>
                    <a:pt x="1295060" y="985720"/>
                  </a:lnTo>
                  <a:cubicBezTo>
                    <a:pt x="1295060" y="1126537"/>
                    <a:pt x="1295060" y="1287471"/>
                    <a:pt x="1295060" y="1471396"/>
                  </a:cubicBezTo>
                  <a:cubicBezTo>
                    <a:pt x="829293" y="1473666"/>
                    <a:pt x="340807" y="1282930"/>
                    <a:pt x="154500" y="865126"/>
                  </a:cubicBezTo>
                  <a:cubicBezTo>
                    <a:pt x="20450" y="574480"/>
                    <a:pt x="-20446" y="281563"/>
                    <a:pt x="9090" y="0"/>
                  </a:cubicBezTo>
                  <a:close/>
                </a:path>
              </a:pathLst>
            </a:custGeom>
            <a:solidFill>
              <a:schemeClr val="accent1"/>
            </a:solidFill>
            <a:ln w="57150">
              <a:solidFill>
                <a:srgbClr val="FFFFFF"/>
              </a:solid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5" name="任意多边形: 形状 14"/>
            <p:cNvSpPr>
              <a:spLocks noChangeArrowheads="1"/>
            </p:cNvSpPr>
            <p:nvPr>
              <p:custDataLst>
                <p:tags r:id="rId3"/>
              </p:custDataLst>
            </p:nvPr>
          </p:nvSpPr>
          <p:spPr bwMode="auto">
            <a:xfrm>
              <a:off x="3129849" y="3876941"/>
              <a:ext cx="1301581" cy="1756101"/>
            </a:xfrm>
            <a:custGeom>
              <a:avLst/>
              <a:gdLst>
                <a:gd name="connsiteX0" fmla="*/ 0 w 1301581"/>
                <a:gd name="connsiteY0" fmla="*/ 1755942 h 1756101"/>
                <a:gd name="connsiteX1" fmla="*/ 1579 w 1301581"/>
                <a:gd name="connsiteY1" fmla="*/ 1756016 h 1756101"/>
                <a:gd name="connsiteX2" fmla="*/ 0 w 1301581"/>
                <a:gd name="connsiteY2" fmla="*/ 1756101 h 1756101"/>
                <a:gd name="connsiteX3" fmla="*/ 718633 w 1301581"/>
                <a:gd name="connsiteY3" fmla="*/ 0 h 1756101"/>
                <a:gd name="connsiteX4" fmla="*/ 900018 w 1301581"/>
                <a:gd name="connsiteY4" fmla="*/ 182012 h 1756101"/>
                <a:gd name="connsiteX5" fmla="*/ 885764 w 1301581"/>
                <a:gd name="connsiteY5" fmla="*/ 252859 h 1756101"/>
                <a:gd name="connsiteX6" fmla="*/ 864206 w 1301581"/>
                <a:gd name="connsiteY6" fmla="*/ 284944 h 1756101"/>
                <a:gd name="connsiteX7" fmla="*/ 1291307 w 1301581"/>
                <a:gd name="connsiteY7" fmla="*/ 284944 h 1756101"/>
                <a:gd name="connsiteX8" fmla="*/ 668388 w 1301581"/>
                <a:gd name="connsiteY8" fmla="*/ 1603991 h 1756101"/>
                <a:gd name="connsiteX9" fmla="*/ 180525 w 1301581"/>
                <a:gd name="connsiteY9" fmla="*/ 1746382 h 1756101"/>
                <a:gd name="connsiteX10" fmla="*/ 8424 w 1301581"/>
                <a:gd name="connsiteY10" fmla="*/ 1755648 h 1756101"/>
                <a:gd name="connsiteX11" fmla="*/ 8424 w 1301581"/>
                <a:gd name="connsiteY11" fmla="*/ 1622661 h 1756101"/>
                <a:gd name="connsiteX12" fmla="*/ 8424 w 1301581"/>
                <a:gd name="connsiteY12" fmla="*/ 1270663 h 1756101"/>
                <a:gd name="connsiteX13" fmla="*/ 8424 w 1301581"/>
                <a:gd name="connsiteY13" fmla="*/ 1247253 h 1756101"/>
                <a:gd name="connsiteX14" fmla="*/ 37998 w 1301581"/>
                <a:gd name="connsiteY14" fmla="*/ 1267261 h 1756101"/>
                <a:gd name="connsiteX15" fmla="*/ 108845 w 1301581"/>
                <a:gd name="connsiteY15" fmla="*/ 1281614 h 1756101"/>
                <a:gd name="connsiteX16" fmla="*/ 290857 w 1301581"/>
                <a:gd name="connsiteY16" fmla="*/ 1098974 h 1756101"/>
                <a:gd name="connsiteX17" fmla="*/ 108845 w 1301581"/>
                <a:gd name="connsiteY17" fmla="*/ 916334 h 1756101"/>
                <a:gd name="connsiteX18" fmla="*/ 37998 w 1301581"/>
                <a:gd name="connsiteY18" fmla="*/ 930687 h 1756101"/>
                <a:gd name="connsiteX19" fmla="*/ 8424 w 1301581"/>
                <a:gd name="connsiteY19" fmla="*/ 950695 h 1756101"/>
                <a:gd name="connsiteX20" fmla="*/ 8424 w 1301581"/>
                <a:gd name="connsiteY20" fmla="*/ 905688 h 1756101"/>
                <a:gd name="connsiteX21" fmla="*/ 8424 w 1301581"/>
                <a:gd name="connsiteY21" fmla="*/ 286156 h 1756101"/>
                <a:gd name="connsiteX22" fmla="*/ 8424 w 1301581"/>
                <a:gd name="connsiteY22" fmla="*/ 284944 h 1756101"/>
                <a:gd name="connsiteX23" fmla="*/ 573060 w 1301581"/>
                <a:gd name="connsiteY23" fmla="*/ 284944 h 1756101"/>
                <a:gd name="connsiteX24" fmla="*/ 551502 w 1301581"/>
                <a:gd name="connsiteY24" fmla="*/ 252859 h 1756101"/>
                <a:gd name="connsiteX25" fmla="*/ 537248 w 1301581"/>
                <a:gd name="connsiteY25" fmla="*/ 182012 h 1756101"/>
                <a:gd name="connsiteX26" fmla="*/ 718633 w 1301581"/>
                <a:gd name="connsiteY26" fmla="*/ 0 h 175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1581" h="1756101">
                  <a:moveTo>
                    <a:pt x="0" y="1755942"/>
                  </a:moveTo>
                  <a:lnTo>
                    <a:pt x="1579" y="1756016"/>
                  </a:lnTo>
                  <a:lnTo>
                    <a:pt x="0" y="1756101"/>
                  </a:lnTo>
                  <a:close/>
                  <a:moveTo>
                    <a:pt x="718633" y="0"/>
                  </a:moveTo>
                  <a:cubicBezTo>
                    <a:pt x="818809" y="0"/>
                    <a:pt x="900018" y="81490"/>
                    <a:pt x="900018" y="182012"/>
                  </a:cubicBezTo>
                  <a:cubicBezTo>
                    <a:pt x="900018" y="207143"/>
                    <a:pt x="894943" y="231084"/>
                    <a:pt x="885764" y="252859"/>
                  </a:cubicBezTo>
                  <a:lnTo>
                    <a:pt x="864206" y="284944"/>
                  </a:lnTo>
                  <a:lnTo>
                    <a:pt x="1291307" y="284944"/>
                  </a:lnTo>
                  <a:cubicBezTo>
                    <a:pt x="1348143" y="807114"/>
                    <a:pt x="1173089" y="1336095"/>
                    <a:pt x="668388" y="1603991"/>
                  </a:cubicBezTo>
                  <a:cubicBezTo>
                    <a:pt x="526867" y="1678911"/>
                    <a:pt x="358491" y="1727013"/>
                    <a:pt x="180525" y="1746382"/>
                  </a:cubicBezTo>
                  <a:lnTo>
                    <a:pt x="8424" y="1755648"/>
                  </a:lnTo>
                  <a:lnTo>
                    <a:pt x="8424" y="1622661"/>
                  </a:lnTo>
                  <a:cubicBezTo>
                    <a:pt x="8424" y="1493205"/>
                    <a:pt x="8424" y="1376276"/>
                    <a:pt x="8424" y="1270663"/>
                  </a:cubicBezTo>
                  <a:lnTo>
                    <a:pt x="8424" y="1247253"/>
                  </a:lnTo>
                  <a:lnTo>
                    <a:pt x="37998" y="1267261"/>
                  </a:lnTo>
                  <a:cubicBezTo>
                    <a:pt x="59774" y="1276504"/>
                    <a:pt x="83715" y="1281614"/>
                    <a:pt x="108845" y="1281614"/>
                  </a:cubicBezTo>
                  <a:cubicBezTo>
                    <a:pt x="209367" y="1281614"/>
                    <a:pt x="290857" y="1199843"/>
                    <a:pt x="290857" y="1098974"/>
                  </a:cubicBezTo>
                  <a:cubicBezTo>
                    <a:pt x="290857" y="998105"/>
                    <a:pt x="209367" y="916334"/>
                    <a:pt x="108845" y="916334"/>
                  </a:cubicBezTo>
                  <a:cubicBezTo>
                    <a:pt x="83715" y="916334"/>
                    <a:pt x="59774" y="921445"/>
                    <a:pt x="37998" y="930687"/>
                  </a:cubicBezTo>
                  <a:lnTo>
                    <a:pt x="8424" y="950695"/>
                  </a:lnTo>
                  <a:lnTo>
                    <a:pt x="8424" y="905688"/>
                  </a:lnTo>
                  <a:cubicBezTo>
                    <a:pt x="8424" y="362536"/>
                    <a:pt x="8424" y="294642"/>
                    <a:pt x="8424" y="286156"/>
                  </a:cubicBezTo>
                  <a:lnTo>
                    <a:pt x="8424" y="284944"/>
                  </a:lnTo>
                  <a:lnTo>
                    <a:pt x="573060" y="284944"/>
                  </a:lnTo>
                  <a:lnTo>
                    <a:pt x="551502" y="252859"/>
                  </a:lnTo>
                  <a:cubicBezTo>
                    <a:pt x="542324" y="231084"/>
                    <a:pt x="537248" y="207143"/>
                    <a:pt x="537248" y="182012"/>
                  </a:cubicBezTo>
                  <a:cubicBezTo>
                    <a:pt x="537248" y="81490"/>
                    <a:pt x="618457" y="0"/>
                    <a:pt x="718633" y="0"/>
                  </a:cubicBezTo>
                  <a:close/>
                </a:path>
              </a:pathLst>
            </a:custGeom>
            <a:solidFill>
              <a:schemeClr val="accent2"/>
            </a:solidFill>
            <a:ln w="57150">
              <a:solidFill>
                <a:srgbClr val="FFFFFF"/>
              </a:solid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6" name="任意多边形: 形状 15"/>
            <p:cNvSpPr>
              <a:spLocks noChangeArrowheads="1"/>
            </p:cNvSpPr>
            <p:nvPr>
              <p:custDataLst>
                <p:tags r:id="rId4"/>
              </p:custDataLst>
            </p:nvPr>
          </p:nvSpPr>
          <p:spPr bwMode="auto">
            <a:xfrm>
              <a:off x="2871267" y="2476080"/>
              <a:ext cx="1550239" cy="1685805"/>
            </a:xfrm>
            <a:custGeom>
              <a:avLst/>
              <a:gdLst>
                <a:gd name="connsiteX0" fmla="*/ 524645 w 1550239"/>
                <a:gd name="connsiteY0" fmla="*/ 0 h 1685805"/>
                <a:gd name="connsiteX1" fmla="*/ 613333 w 1550239"/>
                <a:gd name="connsiteY1" fmla="*/ 156766 h 1685805"/>
                <a:gd name="connsiteX2" fmla="*/ 792982 w 1550239"/>
                <a:gd name="connsiteY2" fmla="*/ 290813 h 1685805"/>
                <a:gd name="connsiteX3" fmla="*/ 1247791 w 1550239"/>
                <a:gd name="connsiteY3" fmla="*/ 808823 h 1685805"/>
                <a:gd name="connsiteX4" fmla="*/ 1491114 w 1550239"/>
                <a:gd name="connsiteY4" fmla="*/ 1379089 h 1685805"/>
                <a:gd name="connsiteX5" fmla="*/ 1550239 w 1550239"/>
                <a:gd name="connsiteY5" fmla="*/ 1685805 h 1685805"/>
                <a:gd name="connsiteX6" fmla="*/ 1541725 w 1550239"/>
                <a:gd name="connsiteY6" fmla="*/ 1685805 h 1685805"/>
                <a:gd name="connsiteX7" fmla="*/ 1539965 w 1550239"/>
                <a:gd name="connsiteY7" fmla="*/ 1685805 h 1685805"/>
                <a:gd name="connsiteX8" fmla="*/ 1530057 w 1550239"/>
                <a:gd name="connsiteY8" fmla="*/ 1685805 h 1685805"/>
                <a:gd name="connsiteX9" fmla="*/ 1130514 w 1550239"/>
                <a:gd name="connsiteY9" fmla="*/ 1685805 h 1685805"/>
                <a:gd name="connsiteX10" fmla="*/ 1112864 w 1550239"/>
                <a:gd name="connsiteY10" fmla="*/ 1685805 h 1685805"/>
                <a:gd name="connsiteX11" fmla="*/ 1134422 w 1550239"/>
                <a:gd name="connsiteY11" fmla="*/ 1653720 h 1685805"/>
                <a:gd name="connsiteX12" fmla="*/ 1148676 w 1550239"/>
                <a:gd name="connsiteY12" fmla="*/ 1582873 h 1685805"/>
                <a:gd name="connsiteX13" fmla="*/ 967291 w 1550239"/>
                <a:gd name="connsiteY13" fmla="*/ 1400861 h 1685805"/>
                <a:gd name="connsiteX14" fmla="*/ 785906 w 1550239"/>
                <a:gd name="connsiteY14" fmla="*/ 1582873 h 1685805"/>
                <a:gd name="connsiteX15" fmla="*/ 800160 w 1550239"/>
                <a:gd name="connsiteY15" fmla="*/ 1653720 h 1685805"/>
                <a:gd name="connsiteX16" fmla="*/ 821718 w 1550239"/>
                <a:gd name="connsiteY16" fmla="*/ 1685805 h 1685805"/>
                <a:gd name="connsiteX17" fmla="*/ 684930 w 1550239"/>
                <a:gd name="connsiteY17" fmla="*/ 1685805 h 1685805"/>
                <a:gd name="connsiteX18" fmla="*/ 258582 w 1550239"/>
                <a:gd name="connsiteY18" fmla="*/ 1685805 h 1685805"/>
                <a:gd name="connsiteX19" fmla="*/ 258582 w 1550239"/>
                <a:gd name="connsiteY19" fmla="*/ 1289208 h 1685805"/>
                <a:gd name="connsiteX20" fmla="*/ 258582 w 1550239"/>
                <a:gd name="connsiteY20" fmla="*/ 1237744 h 1685805"/>
                <a:gd name="connsiteX21" fmla="*/ 251988 w 1550239"/>
                <a:gd name="connsiteY21" fmla="*/ 1242205 h 1685805"/>
                <a:gd name="connsiteX22" fmla="*/ 181385 w 1550239"/>
                <a:gd name="connsiteY22" fmla="*/ 1256508 h 1685805"/>
                <a:gd name="connsiteX23" fmla="*/ 0 w 1550239"/>
                <a:gd name="connsiteY23" fmla="*/ 1074496 h 1685805"/>
                <a:gd name="connsiteX24" fmla="*/ 181385 w 1550239"/>
                <a:gd name="connsiteY24" fmla="*/ 892484 h 1685805"/>
                <a:gd name="connsiteX25" fmla="*/ 251988 w 1550239"/>
                <a:gd name="connsiteY25" fmla="*/ 906788 h 1685805"/>
                <a:gd name="connsiteX26" fmla="*/ 258582 w 1550239"/>
                <a:gd name="connsiteY26" fmla="*/ 911249 h 1685805"/>
                <a:gd name="connsiteX27" fmla="*/ 258582 w 1550239"/>
                <a:gd name="connsiteY27" fmla="*/ 814481 h 1685805"/>
                <a:gd name="connsiteX28" fmla="*/ 258582 w 1550239"/>
                <a:gd name="connsiteY28" fmla="*/ 61343 h 1685805"/>
                <a:gd name="connsiteX29" fmla="*/ 524645 w 1550239"/>
                <a:gd name="connsiteY29" fmla="*/ 0 h 16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50239" h="1685805">
                  <a:moveTo>
                    <a:pt x="524645" y="0"/>
                  </a:moveTo>
                  <a:cubicBezTo>
                    <a:pt x="531467" y="49983"/>
                    <a:pt x="558756" y="102239"/>
                    <a:pt x="613333" y="156766"/>
                  </a:cubicBezTo>
                  <a:cubicBezTo>
                    <a:pt x="667910" y="209022"/>
                    <a:pt x="733857" y="245373"/>
                    <a:pt x="792982" y="290813"/>
                  </a:cubicBezTo>
                  <a:cubicBezTo>
                    <a:pt x="979454" y="438491"/>
                    <a:pt x="1124993" y="602073"/>
                    <a:pt x="1247791" y="808823"/>
                  </a:cubicBezTo>
                  <a:cubicBezTo>
                    <a:pt x="1354671" y="986037"/>
                    <a:pt x="1436537" y="1179155"/>
                    <a:pt x="1491114" y="1379089"/>
                  </a:cubicBezTo>
                  <a:cubicBezTo>
                    <a:pt x="1520677" y="1479056"/>
                    <a:pt x="1541143" y="1583566"/>
                    <a:pt x="1550239" y="1685805"/>
                  </a:cubicBezTo>
                  <a:cubicBezTo>
                    <a:pt x="1550239" y="1685805"/>
                    <a:pt x="1550239" y="1685805"/>
                    <a:pt x="1541725" y="1685805"/>
                  </a:cubicBezTo>
                  <a:lnTo>
                    <a:pt x="1539965" y="1685805"/>
                  </a:lnTo>
                  <a:lnTo>
                    <a:pt x="1530057" y="1685805"/>
                  </a:lnTo>
                  <a:cubicBezTo>
                    <a:pt x="1494738" y="1685805"/>
                    <a:pt x="1397612" y="1685805"/>
                    <a:pt x="1130514" y="1685805"/>
                  </a:cubicBezTo>
                  <a:lnTo>
                    <a:pt x="1112864" y="1685805"/>
                  </a:lnTo>
                  <a:lnTo>
                    <a:pt x="1134422" y="1653720"/>
                  </a:lnTo>
                  <a:cubicBezTo>
                    <a:pt x="1143601" y="1631945"/>
                    <a:pt x="1148676" y="1608004"/>
                    <a:pt x="1148676" y="1582873"/>
                  </a:cubicBezTo>
                  <a:cubicBezTo>
                    <a:pt x="1148676" y="1482351"/>
                    <a:pt x="1067467" y="1400861"/>
                    <a:pt x="967291" y="1400861"/>
                  </a:cubicBezTo>
                  <a:cubicBezTo>
                    <a:pt x="867115" y="1400861"/>
                    <a:pt x="785906" y="1482351"/>
                    <a:pt x="785906" y="1582873"/>
                  </a:cubicBezTo>
                  <a:cubicBezTo>
                    <a:pt x="785906" y="1608004"/>
                    <a:pt x="790982" y="1631945"/>
                    <a:pt x="800160" y="1653720"/>
                  </a:cubicBezTo>
                  <a:lnTo>
                    <a:pt x="821718" y="1685805"/>
                  </a:lnTo>
                  <a:lnTo>
                    <a:pt x="684930" y="1685805"/>
                  </a:lnTo>
                  <a:cubicBezTo>
                    <a:pt x="561314" y="1685805"/>
                    <a:pt x="420039" y="1685805"/>
                    <a:pt x="258582" y="1685805"/>
                  </a:cubicBezTo>
                  <a:cubicBezTo>
                    <a:pt x="258582" y="1685805"/>
                    <a:pt x="258582" y="1685805"/>
                    <a:pt x="258582" y="1289208"/>
                  </a:cubicBezTo>
                  <a:lnTo>
                    <a:pt x="258582" y="1237744"/>
                  </a:lnTo>
                  <a:lnTo>
                    <a:pt x="251988" y="1242205"/>
                  </a:lnTo>
                  <a:cubicBezTo>
                    <a:pt x="230288" y="1251415"/>
                    <a:pt x="206429" y="1256508"/>
                    <a:pt x="181385" y="1256508"/>
                  </a:cubicBezTo>
                  <a:cubicBezTo>
                    <a:pt x="81209" y="1256508"/>
                    <a:pt x="0" y="1175018"/>
                    <a:pt x="0" y="1074496"/>
                  </a:cubicBezTo>
                  <a:cubicBezTo>
                    <a:pt x="0" y="973974"/>
                    <a:pt x="81209" y="892484"/>
                    <a:pt x="181385" y="892484"/>
                  </a:cubicBezTo>
                  <a:cubicBezTo>
                    <a:pt x="206429" y="892484"/>
                    <a:pt x="230288" y="897577"/>
                    <a:pt x="251988" y="906788"/>
                  </a:cubicBezTo>
                  <a:lnTo>
                    <a:pt x="258582" y="911249"/>
                  </a:lnTo>
                  <a:lnTo>
                    <a:pt x="258582" y="814481"/>
                  </a:lnTo>
                  <a:cubicBezTo>
                    <a:pt x="258582" y="613406"/>
                    <a:pt x="258582" y="365930"/>
                    <a:pt x="258582" y="61343"/>
                  </a:cubicBezTo>
                  <a:cubicBezTo>
                    <a:pt x="342722" y="47711"/>
                    <a:pt x="431409" y="29536"/>
                    <a:pt x="524645" y="0"/>
                  </a:cubicBezTo>
                  <a:close/>
                </a:path>
              </a:pathLst>
            </a:custGeom>
            <a:solidFill>
              <a:schemeClr val="accent1"/>
            </a:solidFill>
            <a:ln w="57150">
              <a:solidFill>
                <a:srgbClr val="FFFFFF"/>
              </a:solid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7" name="任意多边形: 形状 16"/>
            <p:cNvSpPr>
              <a:spLocks noChangeArrowheads="1"/>
            </p:cNvSpPr>
            <p:nvPr>
              <p:custDataLst>
                <p:tags r:id="rId5"/>
              </p:custDataLst>
            </p:nvPr>
          </p:nvSpPr>
          <p:spPr bwMode="auto">
            <a:xfrm>
              <a:off x="1843213" y="2537587"/>
              <a:ext cx="1286636" cy="1902965"/>
            </a:xfrm>
            <a:custGeom>
              <a:avLst/>
              <a:gdLst>
                <a:gd name="connsiteX0" fmla="*/ 1286636 w 1286636"/>
                <a:gd name="connsiteY0" fmla="*/ 0 h 1902965"/>
                <a:gd name="connsiteX1" fmla="*/ 1286636 w 1286636"/>
                <a:gd name="connsiteY1" fmla="*/ 203037 h 1902965"/>
                <a:gd name="connsiteX2" fmla="*/ 1286636 w 1286636"/>
                <a:gd name="connsiteY2" fmla="*/ 217735 h 1902965"/>
                <a:gd name="connsiteX3" fmla="*/ 1286636 w 1286636"/>
                <a:gd name="connsiteY3" fmla="*/ 289090 h 1902965"/>
                <a:gd name="connsiteX4" fmla="*/ 1286636 w 1286636"/>
                <a:gd name="connsiteY4" fmla="*/ 396557 h 1902965"/>
                <a:gd name="connsiteX5" fmla="*/ 1286636 w 1286636"/>
                <a:gd name="connsiteY5" fmla="*/ 415222 h 1902965"/>
                <a:gd name="connsiteX6" fmla="*/ 1286636 w 1286636"/>
                <a:gd name="connsiteY6" fmla="*/ 527817 h 1902965"/>
                <a:gd name="connsiteX7" fmla="*/ 1286636 w 1286636"/>
                <a:gd name="connsiteY7" fmla="*/ 593300 h 1902965"/>
                <a:gd name="connsiteX8" fmla="*/ 1286636 w 1286636"/>
                <a:gd name="connsiteY8" fmla="*/ 685250 h 1902965"/>
                <a:gd name="connsiteX9" fmla="*/ 1286636 w 1286636"/>
                <a:gd name="connsiteY9" fmla="*/ 752974 h 1902965"/>
                <a:gd name="connsiteX10" fmla="*/ 1286636 w 1286636"/>
                <a:gd name="connsiteY10" fmla="*/ 774525 h 1902965"/>
                <a:gd name="connsiteX11" fmla="*/ 1286636 w 1286636"/>
                <a:gd name="connsiteY11" fmla="*/ 849742 h 1902965"/>
                <a:gd name="connsiteX12" fmla="*/ 1280042 w 1286636"/>
                <a:gd name="connsiteY12" fmla="*/ 845281 h 1902965"/>
                <a:gd name="connsiteX13" fmla="*/ 1209439 w 1286636"/>
                <a:gd name="connsiteY13" fmla="*/ 830977 h 1902965"/>
                <a:gd name="connsiteX14" fmla="*/ 1028054 w 1286636"/>
                <a:gd name="connsiteY14" fmla="*/ 1012989 h 1902965"/>
                <a:gd name="connsiteX15" fmla="*/ 1209439 w 1286636"/>
                <a:gd name="connsiteY15" fmla="*/ 1195001 h 1902965"/>
                <a:gd name="connsiteX16" fmla="*/ 1280042 w 1286636"/>
                <a:gd name="connsiteY16" fmla="*/ 1180698 h 1902965"/>
                <a:gd name="connsiteX17" fmla="*/ 1286636 w 1286636"/>
                <a:gd name="connsiteY17" fmla="*/ 1176237 h 1902965"/>
                <a:gd name="connsiteX18" fmla="*/ 1286636 w 1286636"/>
                <a:gd name="connsiteY18" fmla="*/ 1208953 h 1902965"/>
                <a:gd name="connsiteX19" fmla="*/ 1286636 w 1286636"/>
                <a:gd name="connsiteY19" fmla="*/ 1227701 h 1902965"/>
                <a:gd name="connsiteX20" fmla="*/ 1286636 w 1286636"/>
                <a:gd name="connsiteY20" fmla="*/ 1297512 h 1902965"/>
                <a:gd name="connsiteX21" fmla="*/ 1286636 w 1286636"/>
                <a:gd name="connsiteY21" fmla="*/ 1338380 h 1902965"/>
                <a:gd name="connsiteX22" fmla="*/ 1286636 w 1286636"/>
                <a:gd name="connsiteY22" fmla="*/ 1358609 h 1902965"/>
                <a:gd name="connsiteX23" fmla="*/ 1286636 w 1286636"/>
                <a:gd name="connsiteY23" fmla="*/ 1411573 h 1902965"/>
                <a:gd name="connsiteX24" fmla="*/ 1286636 w 1286636"/>
                <a:gd name="connsiteY24" fmla="*/ 1456984 h 1902965"/>
                <a:gd name="connsiteX25" fmla="*/ 1286636 w 1286636"/>
                <a:gd name="connsiteY25" fmla="*/ 1476728 h 1902965"/>
                <a:gd name="connsiteX26" fmla="*/ 1286636 w 1286636"/>
                <a:gd name="connsiteY26" fmla="*/ 1527473 h 1902965"/>
                <a:gd name="connsiteX27" fmla="*/ 1286636 w 1286636"/>
                <a:gd name="connsiteY27" fmla="*/ 1574724 h 1902965"/>
                <a:gd name="connsiteX28" fmla="*/ 1286636 w 1286636"/>
                <a:gd name="connsiteY28" fmla="*/ 1603384 h 1902965"/>
                <a:gd name="connsiteX29" fmla="*/ 1286636 w 1286636"/>
                <a:gd name="connsiteY29" fmla="*/ 1618101 h 1902965"/>
                <a:gd name="connsiteX30" fmla="*/ 1286636 w 1286636"/>
                <a:gd name="connsiteY30" fmla="*/ 1623524 h 1902965"/>
                <a:gd name="connsiteX31" fmla="*/ 1286636 w 1286636"/>
                <a:gd name="connsiteY31" fmla="*/ 1624297 h 1902965"/>
                <a:gd name="connsiteX32" fmla="*/ 972516 w 1286636"/>
                <a:gd name="connsiteY32" fmla="*/ 1624297 h 1902965"/>
                <a:gd name="connsiteX33" fmla="*/ 891448 w 1286636"/>
                <a:gd name="connsiteY33" fmla="*/ 1624297 h 1902965"/>
                <a:gd name="connsiteX34" fmla="*/ 908260 w 1286636"/>
                <a:gd name="connsiteY34" fmla="*/ 1649234 h 1902965"/>
                <a:gd name="connsiteX35" fmla="*/ 922613 w 1286636"/>
                <a:gd name="connsiteY35" fmla="*/ 1720325 h 1902965"/>
                <a:gd name="connsiteX36" fmla="*/ 739973 w 1286636"/>
                <a:gd name="connsiteY36" fmla="*/ 1902965 h 1902965"/>
                <a:gd name="connsiteX37" fmla="*/ 557333 w 1286636"/>
                <a:gd name="connsiteY37" fmla="*/ 1720325 h 1902965"/>
                <a:gd name="connsiteX38" fmla="*/ 571686 w 1286636"/>
                <a:gd name="connsiteY38" fmla="*/ 1649234 h 1902965"/>
                <a:gd name="connsiteX39" fmla="*/ 588499 w 1286636"/>
                <a:gd name="connsiteY39" fmla="*/ 1624297 h 1902965"/>
                <a:gd name="connsiteX40" fmla="*/ 424690 w 1286636"/>
                <a:gd name="connsiteY40" fmla="*/ 1624297 h 1902965"/>
                <a:gd name="connsiteX41" fmla="*/ 0 w 1286636"/>
                <a:gd name="connsiteY41" fmla="*/ 1624297 h 1902965"/>
                <a:gd name="connsiteX42" fmla="*/ 868366 w 1286636"/>
                <a:gd name="connsiteY42" fmla="*/ 122674 h 1902965"/>
                <a:gd name="connsiteX43" fmla="*/ 947928 w 1286636"/>
                <a:gd name="connsiteY43" fmla="*/ 18174 h 1902965"/>
                <a:gd name="connsiteX44" fmla="*/ 952475 w 1286636"/>
                <a:gd name="connsiteY44" fmla="*/ 18174 h 1902965"/>
                <a:gd name="connsiteX45" fmla="*/ 1016124 w 1286636"/>
                <a:gd name="connsiteY45" fmla="*/ 20446 h 1902965"/>
                <a:gd name="connsiteX46" fmla="*/ 1286636 w 1286636"/>
                <a:gd name="connsiteY46" fmla="*/ 0 h 19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86636" h="1902965">
                  <a:moveTo>
                    <a:pt x="1286636" y="0"/>
                  </a:moveTo>
                  <a:cubicBezTo>
                    <a:pt x="1286636" y="0"/>
                    <a:pt x="1286636" y="0"/>
                    <a:pt x="1286636" y="203037"/>
                  </a:cubicBezTo>
                  <a:lnTo>
                    <a:pt x="1286636" y="217735"/>
                  </a:lnTo>
                  <a:lnTo>
                    <a:pt x="1286636" y="289090"/>
                  </a:lnTo>
                  <a:cubicBezTo>
                    <a:pt x="1286636" y="321211"/>
                    <a:pt x="1286636" y="356901"/>
                    <a:pt x="1286636" y="396557"/>
                  </a:cubicBezTo>
                  <a:lnTo>
                    <a:pt x="1286636" y="415222"/>
                  </a:lnTo>
                  <a:lnTo>
                    <a:pt x="1286636" y="527817"/>
                  </a:lnTo>
                  <a:lnTo>
                    <a:pt x="1286636" y="593300"/>
                  </a:lnTo>
                  <a:lnTo>
                    <a:pt x="1286636" y="685250"/>
                  </a:lnTo>
                  <a:lnTo>
                    <a:pt x="1286636" y="752974"/>
                  </a:lnTo>
                  <a:lnTo>
                    <a:pt x="1286636" y="774525"/>
                  </a:lnTo>
                  <a:lnTo>
                    <a:pt x="1286636" y="849742"/>
                  </a:lnTo>
                  <a:lnTo>
                    <a:pt x="1280042" y="845281"/>
                  </a:lnTo>
                  <a:cubicBezTo>
                    <a:pt x="1258342" y="836070"/>
                    <a:pt x="1234483" y="830977"/>
                    <a:pt x="1209439" y="830977"/>
                  </a:cubicBezTo>
                  <a:cubicBezTo>
                    <a:pt x="1109263" y="830977"/>
                    <a:pt x="1028054" y="912467"/>
                    <a:pt x="1028054" y="1012989"/>
                  </a:cubicBezTo>
                  <a:cubicBezTo>
                    <a:pt x="1028054" y="1113511"/>
                    <a:pt x="1109263" y="1195001"/>
                    <a:pt x="1209439" y="1195001"/>
                  </a:cubicBezTo>
                  <a:cubicBezTo>
                    <a:pt x="1234483" y="1195001"/>
                    <a:pt x="1258342" y="1189908"/>
                    <a:pt x="1280042" y="1180698"/>
                  </a:cubicBezTo>
                  <a:lnTo>
                    <a:pt x="1286636" y="1176237"/>
                  </a:lnTo>
                  <a:lnTo>
                    <a:pt x="1286636" y="1208953"/>
                  </a:lnTo>
                  <a:lnTo>
                    <a:pt x="1286636" y="1227701"/>
                  </a:lnTo>
                  <a:lnTo>
                    <a:pt x="1286636" y="1297512"/>
                  </a:lnTo>
                  <a:lnTo>
                    <a:pt x="1286636" y="1338380"/>
                  </a:lnTo>
                  <a:lnTo>
                    <a:pt x="1286636" y="1358609"/>
                  </a:lnTo>
                  <a:lnTo>
                    <a:pt x="1286636" y="1411573"/>
                  </a:lnTo>
                  <a:lnTo>
                    <a:pt x="1286636" y="1456984"/>
                  </a:lnTo>
                  <a:lnTo>
                    <a:pt x="1286636" y="1476728"/>
                  </a:lnTo>
                  <a:lnTo>
                    <a:pt x="1286636" y="1527473"/>
                  </a:lnTo>
                  <a:lnTo>
                    <a:pt x="1286636" y="1574724"/>
                  </a:lnTo>
                  <a:lnTo>
                    <a:pt x="1286636" y="1603384"/>
                  </a:lnTo>
                  <a:lnTo>
                    <a:pt x="1286636" y="1618101"/>
                  </a:lnTo>
                  <a:lnTo>
                    <a:pt x="1286636" y="1623524"/>
                  </a:lnTo>
                  <a:lnTo>
                    <a:pt x="1286636" y="1624297"/>
                  </a:lnTo>
                  <a:cubicBezTo>
                    <a:pt x="1286636" y="1624297"/>
                    <a:pt x="1286636" y="1624297"/>
                    <a:pt x="972516" y="1624297"/>
                  </a:cubicBezTo>
                  <a:lnTo>
                    <a:pt x="891448" y="1624297"/>
                  </a:lnTo>
                  <a:lnTo>
                    <a:pt x="908260" y="1649234"/>
                  </a:lnTo>
                  <a:cubicBezTo>
                    <a:pt x="917502" y="1671084"/>
                    <a:pt x="922613" y="1695108"/>
                    <a:pt x="922613" y="1720325"/>
                  </a:cubicBezTo>
                  <a:cubicBezTo>
                    <a:pt x="922613" y="1821194"/>
                    <a:pt x="840842" y="1902965"/>
                    <a:pt x="739973" y="1902965"/>
                  </a:cubicBezTo>
                  <a:cubicBezTo>
                    <a:pt x="639104" y="1902965"/>
                    <a:pt x="557333" y="1821194"/>
                    <a:pt x="557333" y="1720325"/>
                  </a:cubicBezTo>
                  <a:cubicBezTo>
                    <a:pt x="557333" y="1695108"/>
                    <a:pt x="562444" y="1671084"/>
                    <a:pt x="571686" y="1649234"/>
                  </a:cubicBezTo>
                  <a:lnTo>
                    <a:pt x="588499" y="1624297"/>
                  </a:lnTo>
                  <a:lnTo>
                    <a:pt x="424690" y="1624297"/>
                  </a:lnTo>
                  <a:cubicBezTo>
                    <a:pt x="301555" y="1624297"/>
                    <a:pt x="160829" y="1624297"/>
                    <a:pt x="0" y="1624297"/>
                  </a:cubicBezTo>
                  <a:cubicBezTo>
                    <a:pt x="59103" y="1051817"/>
                    <a:pt x="409177" y="524773"/>
                    <a:pt x="868366" y="122674"/>
                  </a:cubicBezTo>
                  <a:cubicBezTo>
                    <a:pt x="907010" y="88598"/>
                    <a:pt x="934289" y="54522"/>
                    <a:pt x="947928" y="18174"/>
                  </a:cubicBezTo>
                  <a:cubicBezTo>
                    <a:pt x="950201" y="18174"/>
                    <a:pt x="950201" y="18174"/>
                    <a:pt x="952475" y="18174"/>
                  </a:cubicBezTo>
                  <a:cubicBezTo>
                    <a:pt x="972933" y="20446"/>
                    <a:pt x="993392" y="20446"/>
                    <a:pt x="1016124" y="20446"/>
                  </a:cubicBezTo>
                  <a:cubicBezTo>
                    <a:pt x="1097960" y="20446"/>
                    <a:pt x="1188888" y="13630"/>
                    <a:pt x="1286636" y="0"/>
                  </a:cubicBezTo>
                  <a:close/>
                </a:path>
              </a:pathLst>
            </a:custGeom>
            <a:solidFill>
              <a:schemeClr val="accent2"/>
            </a:solidFill>
            <a:ln w="57150">
              <a:solidFill>
                <a:srgbClr val="FFFFFF"/>
              </a:solid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8" name="Rectangle 24"/>
            <p:cNvSpPr>
              <a:spLocks noChangeArrowheads="1"/>
            </p:cNvSpPr>
            <p:nvPr/>
          </p:nvSpPr>
          <p:spPr bwMode="auto">
            <a:xfrm>
              <a:off x="2174476" y="3343352"/>
              <a:ext cx="624110" cy="48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28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01</a:t>
              </a:r>
            </a:p>
          </p:txBody>
        </p:sp>
        <p:sp>
          <p:nvSpPr>
            <p:cNvPr id="19" name="Rectangle 25"/>
            <p:cNvSpPr>
              <a:spLocks noChangeArrowheads="1"/>
            </p:cNvSpPr>
            <p:nvPr/>
          </p:nvSpPr>
          <p:spPr bwMode="auto">
            <a:xfrm>
              <a:off x="2263867" y="4647156"/>
              <a:ext cx="624110" cy="48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28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04</a:t>
              </a:r>
            </a:p>
          </p:txBody>
        </p:sp>
        <p:sp>
          <p:nvSpPr>
            <p:cNvPr id="20" name="Rectangle 26"/>
            <p:cNvSpPr>
              <a:spLocks noChangeArrowheads="1"/>
            </p:cNvSpPr>
            <p:nvPr/>
          </p:nvSpPr>
          <p:spPr bwMode="auto">
            <a:xfrm>
              <a:off x="3355043" y="3273064"/>
              <a:ext cx="624110" cy="48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28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02</a:t>
              </a:r>
            </a:p>
          </p:txBody>
        </p:sp>
        <p:sp>
          <p:nvSpPr>
            <p:cNvPr id="21" name="Rectangle 27"/>
            <p:cNvSpPr>
              <a:spLocks noChangeArrowheads="1"/>
            </p:cNvSpPr>
            <p:nvPr/>
          </p:nvSpPr>
          <p:spPr bwMode="auto">
            <a:xfrm>
              <a:off x="3474240" y="4570584"/>
              <a:ext cx="624110" cy="48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28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03</a:t>
              </a:r>
            </a:p>
          </p:txBody>
        </p:sp>
      </p:grpSp>
      <p:sp>
        <p:nvSpPr>
          <p:cNvPr id="22" name="文本框 21"/>
          <p:cNvSpPr txBox="1"/>
          <p:nvPr/>
        </p:nvSpPr>
        <p:spPr>
          <a:xfrm>
            <a:off x="3299859" y="2072885"/>
            <a:ext cx="1548704" cy="385920"/>
          </a:xfrm>
          <a:prstGeom prst="rect">
            <a:avLst/>
          </a:prstGeom>
          <a:noFill/>
        </p:spPr>
        <p:txBody>
          <a:bodyPr wrap="none" rtlCol="0">
            <a:noAutofit/>
          </a:bodyPr>
          <a:lstStyle/>
          <a:p>
            <a:pPr algn="r"/>
            <a:r>
              <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首</a:t>
            </a: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轮技术面试</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文本框 22"/>
          <p:cNvSpPr txBox="1"/>
          <p:nvPr/>
        </p:nvSpPr>
        <p:spPr>
          <a:xfrm>
            <a:off x="840197" y="2427539"/>
            <a:ext cx="4008366" cy="1004882"/>
          </a:xfrm>
          <a:prstGeom prst="rect">
            <a:avLst/>
          </a:prstGeom>
          <a:noFill/>
        </p:spPr>
        <p:txBody>
          <a:bodyPr wrap="square" rtlCol="0">
            <a:noAutofit/>
          </a:bodyPr>
          <a:lstStyle/>
          <a:p>
            <a:pPr algn="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文本框 23"/>
          <p:cNvSpPr txBox="1"/>
          <p:nvPr/>
        </p:nvSpPr>
        <p:spPr>
          <a:xfrm>
            <a:off x="7372058" y="2072885"/>
            <a:ext cx="1548704" cy="385920"/>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技术复试阶段</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文本框 24"/>
          <p:cNvSpPr txBox="1"/>
          <p:nvPr/>
        </p:nvSpPr>
        <p:spPr>
          <a:xfrm>
            <a:off x="7372058" y="2427539"/>
            <a:ext cx="4008366"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25"/>
          <p:cNvSpPr txBox="1"/>
          <p:nvPr/>
        </p:nvSpPr>
        <p:spPr>
          <a:xfrm>
            <a:off x="3299859" y="4240327"/>
            <a:ext cx="1548704" cy="385920"/>
          </a:xfrm>
          <a:prstGeom prst="rect">
            <a:avLst/>
          </a:prstGeom>
          <a:noFill/>
        </p:spPr>
        <p:txBody>
          <a:bodyPr wrap="none" rtlCol="0">
            <a:noAutofit/>
          </a:bodyPr>
          <a:lstStyle/>
          <a:p>
            <a:pPr algn="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录用通知发放</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文本框 26"/>
          <p:cNvSpPr txBox="1"/>
          <p:nvPr/>
        </p:nvSpPr>
        <p:spPr>
          <a:xfrm>
            <a:off x="840197" y="4594981"/>
            <a:ext cx="4008366" cy="1004882"/>
          </a:xfrm>
          <a:prstGeom prst="rect">
            <a:avLst/>
          </a:prstGeom>
          <a:noFill/>
        </p:spPr>
        <p:txBody>
          <a:bodyPr wrap="square" rtlCol="0">
            <a:noAutofit/>
          </a:bodyPr>
          <a:lstStyle/>
          <a:p>
            <a:pPr algn="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框 27"/>
          <p:cNvSpPr txBox="1"/>
          <p:nvPr/>
        </p:nvSpPr>
        <p:spPr>
          <a:xfrm>
            <a:off x="7372058" y="4240327"/>
            <a:ext cx="1548704" cy="385920"/>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薪酬事宜沟通</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nvSpPr>
        <p:spPr>
          <a:xfrm>
            <a:off x="7372058" y="4594981"/>
            <a:ext cx="4008366"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77021" y="2166453"/>
            <a:ext cx="4037958" cy="1811187"/>
            <a:chOff x="4287895" y="1557655"/>
            <a:chExt cx="4037958" cy="1811187"/>
          </a:xfrm>
        </p:grpSpPr>
        <p:sp>
          <p:nvSpPr>
            <p:cNvPr id="3" name="文本框 2"/>
            <p:cNvSpPr txBox="1"/>
            <p:nvPr/>
          </p:nvSpPr>
          <p:spPr>
            <a:xfrm>
              <a:off x="4287895" y="2499222"/>
              <a:ext cx="4037958" cy="869620"/>
            </a:xfrm>
            <a:prstGeom prst="rect">
              <a:avLst/>
            </a:prstGeom>
            <a:noFill/>
          </p:spPr>
          <p:txBody>
            <a:bodyPr wrap="none" rtlCol="0">
              <a:noAutofit/>
            </a:bodyPr>
            <a:lstStyle/>
            <a:p>
              <a:pPr algn="ctr"/>
              <a:r>
                <a:rPr lang="zh-CN" altLang="en-US" sz="4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公司成长与发展</a:t>
              </a:r>
              <a:endParaRPr lang="zh-CN" altLang="en-US" sz="4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693184" y="1557655"/>
              <a:ext cx="1227381" cy="869620"/>
            </a:xfrm>
            <a:prstGeom prst="rect">
              <a:avLst/>
            </a:prstGeom>
            <a:noFill/>
          </p:spPr>
          <p:txBody>
            <a:bodyPr wrap="none" rtlCol="0">
              <a:noAutofit/>
            </a:bodyPr>
            <a:lstStyle/>
            <a:p>
              <a:pPr algn="ctr"/>
              <a:r>
                <a:rPr lang="en-US" altLang="zh-CN" sz="60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04</a:t>
              </a:r>
              <a:endParaRPr lang="zh-CN" altLang="en-US" sz="6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矩形 4"/>
          <p:cNvSpPr/>
          <p:nvPr/>
        </p:nvSpPr>
        <p:spPr>
          <a:xfrm>
            <a:off x="3198855" y="4049587"/>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公司成长与发展</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4" name="图片 33" descr="smartphone-1165131_1280"/>
          <p:cNvPicPr>
            <a:picLocks noChangeAspect="1"/>
          </p:cNvPicPr>
          <p:nvPr/>
        </p:nvPicPr>
        <p:blipFill>
          <a:blip r:embed="rId2"/>
          <a:stretch>
            <a:fillRect/>
          </a:stretch>
        </p:blipFill>
        <p:spPr>
          <a:xfrm>
            <a:off x="684229" y="1624017"/>
            <a:ext cx="2513965" cy="4514850"/>
          </a:xfrm>
          <a:prstGeom prst="rect">
            <a:avLst/>
          </a:prstGeom>
        </p:spPr>
      </p:pic>
      <p:pic>
        <p:nvPicPr>
          <p:cNvPr id="45" name="图片 4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r="11260"/>
          <a:stretch>
            <a:fillRect/>
          </a:stretch>
        </p:blipFill>
        <p:spPr>
          <a:xfrm>
            <a:off x="842177" y="2024217"/>
            <a:ext cx="2190550" cy="3702747"/>
          </a:xfrm>
          <a:prstGeom prst="rect">
            <a:avLst/>
          </a:prstGeom>
        </p:spPr>
      </p:pic>
      <p:grpSp>
        <p:nvGrpSpPr>
          <p:cNvPr id="36" name="组合 35"/>
          <p:cNvGrpSpPr/>
          <p:nvPr/>
        </p:nvGrpSpPr>
        <p:grpSpPr>
          <a:xfrm>
            <a:off x="3743660" y="1895754"/>
            <a:ext cx="479424" cy="479424"/>
            <a:chOff x="8954" y="6575"/>
            <a:chExt cx="1290" cy="1290"/>
          </a:xfrm>
        </p:grpSpPr>
        <p:sp>
          <p:nvSpPr>
            <p:cNvPr id="37" name="椭圆 36"/>
            <p:cNvSpPr/>
            <p:nvPr/>
          </p:nvSpPr>
          <p:spPr>
            <a:xfrm>
              <a:off x="8954" y="6575"/>
              <a:ext cx="1290" cy="129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8" name="iconfont-11894-5689819"/>
            <p:cNvSpPr/>
            <p:nvPr/>
          </p:nvSpPr>
          <p:spPr>
            <a:xfrm>
              <a:off x="9247" y="6867"/>
              <a:ext cx="705" cy="705"/>
            </a:xfrm>
            <a:custGeom>
              <a:avLst/>
              <a:gdLst>
                <a:gd name="T0" fmla="*/ 4467 w 12800"/>
                <a:gd name="T1" fmla="*/ 7321 h 12800"/>
                <a:gd name="T2" fmla="*/ 8333 w 12800"/>
                <a:gd name="T3" fmla="*/ 7321 h 12800"/>
                <a:gd name="T4" fmla="*/ 8333 w 12800"/>
                <a:gd name="T5" fmla="*/ 7854 h 12800"/>
                <a:gd name="T6" fmla="*/ 4467 w 12800"/>
                <a:gd name="T7" fmla="*/ 7854 h 12800"/>
                <a:gd name="T8" fmla="*/ 4467 w 12800"/>
                <a:gd name="T9" fmla="*/ 7321 h 12800"/>
                <a:gd name="T10" fmla="*/ 6133 w 12800"/>
                <a:gd name="T11" fmla="*/ 5655 h 12800"/>
                <a:gd name="T12" fmla="*/ 6667 w 12800"/>
                <a:gd name="T13" fmla="*/ 5655 h 12800"/>
                <a:gd name="T14" fmla="*/ 6667 w 12800"/>
                <a:gd name="T15" fmla="*/ 9521 h 12800"/>
                <a:gd name="T16" fmla="*/ 6133 w 12800"/>
                <a:gd name="T17" fmla="*/ 9521 h 12800"/>
                <a:gd name="T18" fmla="*/ 6133 w 12800"/>
                <a:gd name="T19" fmla="*/ 5655 h 12800"/>
                <a:gd name="T20" fmla="*/ 10667 w 12800"/>
                <a:gd name="T21" fmla="*/ 12800 h 12800"/>
                <a:gd name="T22" fmla="*/ 2133 w 12800"/>
                <a:gd name="T23" fmla="*/ 12800 h 12800"/>
                <a:gd name="T24" fmla="*/ 0 w 12800"/>
                <a:gd name="T25" fmla="*/ 10667 h 12800"/>
                <a:gd name="T26" fmla="*/ 0 w 12800"/>
                <a:gd name="T27" fmla="*/ 2133 h 12800"/>
                <a:gd name="T28" fmla="*/ 2133 w 12800"/>
                <a:gd name="T29" fmla="*/ 0 h 12800"/>
                <a:gd name="T30" fmla="*/ 10667 w 12800"/>
                <a:gd name="T31" fmla="*/ 0 h 12800"/>
                <a:gd name="T32" fmla="*/ 12800 w 12800"/>
                <a:gd name="T33" fmla="*/ 2133 h 12800"/>
                <a:gd name="T34" fmla="*/ 12800 w 12800"/>
                <a:gd name="T35" fmla="*/ 10667 h 12800"/>
                <a:gd name="T36" fmla="*/ 10667 w 12800"/>
                <a:gd name="T37" fmla="*/ 12800 h 12800"/>
                <a:gd name="T38" fmla="*/ 2133 w 12800"/>
                <a:gd name="T39" fmla="*/ 533 h 12800"/>
                <a:gd name="T40" fmla="*/ 533 w 12800"/>
                <a:gd name="T41" fmla="*/ 2133 h 12800"/>
                <a:gd name="T42" fmla="*/ 533 w 12800"/>
                <a:gd name="T43" fmla="*/ 10667 h 12800"/>
                <a:gd name="T44" fmla="*/ 2133 w 12800"/>
                <a:gd name="T45" fmla="*/ 12267 h 12800"/>
                <a:gd name="T46" fmla="*/ 10667 w 12800"/>
                <a:gd name="T47" fmla="*/ 12267 h 12800"/>
                <a:gd name="T48" fmla="*/ 12267 w 12800"/>
                <a:gd name="T49" fmla="*/ 10667 h 12800"/>
                <a:gd name="T50" fmla="*/ 12267 w 12800"/>
                <a:gd name="T51" fmla="*/ 2133 h 12800"/>
                <a:gd name="T52" fmla="*/ 10667 w 12800"/>
                <a:gd name="T53" fmla="*/ 533 h 12800"/>
                <a:gd name="T54" fmla="*/ 2133 w 12800"/>
                <a:gd name="T55" fmla="*/ 533 h 12800"/>
                <a:gd name="T56" fmla="*/ 346 w 12800"/>
                <a:gd name="T57" fmla="*/ 2987 h 12800"/>
                <a:gd name="T58" fmla="*/ 12454 w 12800"/>
                <a:gd name="T59" fmla="*/ 2987 h 12800"/>
                <a:gd name="T60" fmla="*/ 12454 w 12800"/>
                <a:gd name="T61" fmla="*/ 3521 h 12800"/>
                <a:gd name="T62" fmla="*/ 346 w 12800"/>
                <a:gd name="T63" fmla="*/ 3521 h 12800"/>
                <a:gd name="T64" fmla="*/ 346 w 12800"/>
                <a:gd name="T65" fmla="*/ 2987 h 12800"/>
                <a:gd name="T66" fmla="*/ 1448 w 12800"/>
                <a:gd name="T67" fmla="*/ 1716 h 12800"/>
                <a:gd name="T68" fmla="*/ 7512 w 12800"/>
                <a:gd name="T69" fmla="*/ 1716 h 12800"/>
                <a:gd name="T70" fmla="*/ 7512 w 12800"/>
                <a:gd name="T71" fmla="*/ 2249 h 12800"/>
                <a:gd name="T72" fmla="*/ 1448 w 12800"/>
                <a:gd name="T73" fmla="*/ 2249 h 12800"/>
                <a:gd name="T74" fmla="*/ 1448 w 12800"/>
                <a:gd name="T75" fmla="*/ 1716 h 12800"/>
                <a:gd name="T76" fmla="*/ 8545 w 12800"/>
                <a:gd name="T77" fmla="*/ 1716 h 12800"/>
                <a:gd name="T78" fmla="*/ 9605 w 12800"/>
                <a:gd name="T79" fmla="*/ 1716 h 12800"/>
                <a:gd name="T80" fmla="*/ 9605 w 12800"/>
                <a:gd name="T81" fmla="*/ 2249 h 12800"/>
                <a:gd name="T82" fmla="*/ 8545 w 12800"/>
                <a:gd name="T83" fmla="*/ 2249 h 12800"/>
                <a:gd name="T84" fmla="*/ 8545 w 12800"/>
                <a:gd name="T85" fmla="*/ 1716 h 12800"/>
                <a:gd name="T86" fmla="*/ 10294 w 12800"/>
                <a:gd name="T87" fmla="*/ 1716 h 12800"/>
                <a:gd name="T88" fmla="*/ 11353 w 12800"/>
                <a:gd name="T89" fmla="*/ 1716 h 12800"/>
                <a:gd name="T90" fmla="*/ 11353 w 12800"/>
                <a:gd name="T91" fmla="*/ 2249 h 12800"/>
                <a:gd name="T92" fmla="*/ 10294 w 12800"/>
                <a:gd name="T93" fmla="*/ 2249 h 12800"/>
                <a:gd name="T94" fmla="*/ 10294 w 12800"/>
                <a:gd name="T95" fmla="*/ 1716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00" h="12800">
                  <a:moveTo>
                    <a:pt x="4467" y="7321"/>
                  </a:moveTo>
                  <a:lnTo>
                    <a:pt x="8333" y="7321"/>
                  </a:lnTo>
                  <a:lnTo>
                    <a:pt x="8333" y="7854"/>
                  </a:lnTo>
                  <a:lnTo>
                    <a:pt x="4467" y="7854"/>
                  </a:lnTo>
                  <a:lnTo>
                    <a:pt x="4467" y="7321"/>
                  </a:lnTo>
                  <a:close/>
                  <a:moveTo>
                    <a:pt x="6133" y="5655"/>
                  </a:moveTo>
                  <a:lnTo>
                    <a:pt x="6667" y="5655"/>
                  </a:lnTo>
                  <a:lnTo>
                    <a:pt x="6667" y="9521"/>
                  </a:lnTo>
                  <a:lnTo>
                    <a:pt x="6133" y="9521"/>
                  </a:lnTo>
                  <a:lnTo>
                    <a:pt x="6133" y="5655"/>
                  </a:lnTo>
                  <a:close/>
                  <a:moveTo>
                    <a:pt x="10667" y="12800"/>
                  </a:moveTo>
                  <a:lnTo>
                    <a:pt x="2133" y="12800"/>
                  </a:lnTo>
                  <a:cubicBezTo>
                    <a:pt x="957" y="12800"/>
                    <a:pt x="0" y="11843"/>
                    <a:pt x="0" y="10667"/>
                  </a:cubicBezTo>
                  <a:lnTo>
                    <a:pt x="0" y="2133"/>
                  </a:lnTo>
                  <a:cubicBezTo>
                    <a:pt x="0" y="957"/>
                    <a:pt x="957" y="0"/>
                    <a:pt x="2133" y="0"/>
                  </a:cubicBezTo>
                  <a:lnTo>
                    <a:pt x="10667" y="0"/>
                  </a:lnTo>
                  <a:cubicBezTo>
                    <a:pt x="11843" y="0"/>
                    <a:pt x="12800" y="957"/>
                    <a:pt x="12800" y="2133"/>
                  </a:cubicBezTo>
                  <a:lnTo>
                    <a:pt x="12800" y="10667"/>
                  </a:lnTo>
                  <a:cubicBezTo>
                    <a:pt x="12800" y="11843"/>
                    <a:pt x="11843" y="12800"/>
                    <a:pt x="10667" y="12800"/>
                  </a:cubicBezTo>
                  <a:close/>
                  <a:moveTo>
                    <a:pt x="2133" y="533"/>
                  </a:moveTo>
                  <a:cubicBezTo>
                    <a:pt x="1251" y="533"/>
                    <a:pt x="533" y="1251"/>
                    <a:pt x="533" y="2133"/>
                  </a:cubicBezTo>
                  <a:lnTo>
                    <a:pt x="533" y="10667"/>
                  </a:lnTo>
                  <a:cubicBezTo>
                    <a:pt x="533" y="11549"/>
                    <a:pt x="1251" y="12267"/>
                    <a:pt x="2133" y="12267"/>
                  </a:cubicBezTo>
                  <a:lnTo>
                    <a:pt x="10667" y="12267"/>
                  </a:lnTo>
                  <a:cubicBezTo>
                    <a:pt x="11549" y="12267"/>
                    <a:pt x="12267" y="11549"/>
                    <a:pt x="12267" y="10667"/>
                  </a:cubicBezTo>
                  <a:lnTo>
                    <a:pt x="12267" y="2133"/>
                  </a:lnTo>
                  <a:cubicBezTo>
                    <a:pt x="12267" y="1251"/>
                    <a:pt x="11549" y="533"/>
                    <a:pt x="10667" y="533"/>
                  </a:cubicBezTo>
                  <a:lnTo>
                    <a:pt x="2133" y="533"/>
                  </a:lnTo>
                  <a:close/>
                  <a:moveTo>
                    <a:pt x="346" y="2987"/>
                  </a:moveTo>
                  <a:lnTo>
                    <a:pt x="12454" y="2987"/>
                  </a:lnTo>
                  <a:lnTo>
                    <a:pt x="12454" y="3521"/>
                  </a:lnTo>
                  <a:lnTo>
                    <a:pt x="346" y="3521"/>
                  </a:lnTo>
                  <a:lnTo>
                    <a:pt x="346" y="2987"/>
                  </a:lnTo>
                  <a:close/>
                  <a:moveTo>
                    <a:pt x="1448" y="1716"/>
                  </a:moveTo>
                  <a:lnTo>
                    <a:pt x="7512" y="1716"/>
                  </a:lnTo>
                  <a:lnTo>
                    <a:pt x="7512" y="2249"/>
                  </a:lnTo>
                  <a:lnTo>
                    <a:pt x="1448" y="2249"/>
                  </a:lnTo>
                  <a:lnTo>
                    <a:pt x="1448" y="1716"/>
                  </a:lnTo>
                  <a:close/>
                  <a:moveTo>
                    <a:pt x="8545" y="1716"/>
                  </a:moveTo>
                  <a:lnTo>
                    <a:pt x="9605" y="1716"/>
                  </a:lnTo>
                  <a:lnTo>
                    <a:pt x="9605" y="2249"/>
                  </a:lnTo>
                  <a:lnTo>
                    <a:pt x="8545" y="2249"/>
                  </a:lnTo>
                  <a:lnTo>
                    <a:pt x="8545" y="1716"/>
                  </a:lnTo>
                  <a:close/>
                  <a:moveTo>
                    <a:pt x="10294" y="1716"/>
                  </a:moveTo>
                  <a:lnTo>
                    <a:pt x="11353" y="1716"/>
                  </a:lnTo>
                  <a:lnTo>
                    <a:pt x="11353" y="2249"/>
                  </a:lnTo>
                  <a:lnTo>
                    <a:pt x="10294" y="2249"/>
                  </a:lnTo>
                  <a:lnTo>
                    <a:pt x="10294" y="17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3743660" y="3241954"/>
            <a:ext cx="479424" cy="479424"/>
            <a:chOff x="8954" y="6575"/>
            <a:chExt cx="1290" cy="1290"/>
          </a:xfrm>
        </p:grpSpPr>
        <p:sp>
          <p:nvSpPr>
            <p:cNvPr id="40" name="椭圆 39"/>
            <p:cNvSpPr/>
            <p:nvPr/>
          </p:nvSpPr>
          <p:spPr>
            <a:xfrm>
              <a:off x="8954" y="6575"/>
              <a:ext cx="1290" cy="129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41" name="iconfont-11894-5689819"/>
            <p:cNvSpPr/>
            <p:nvPr/>
          </p:nvSpPr>
          <p:spPr>
            <a:xfrm>
              <a:off x="9247" y="6867"/>
              <a:ext cx="705" cy="705"/>
            </a:xfrm>
            <a:custGeom>
              <a:avLst/>
              <a:gdLst>
                <a:gd name="T0" fmla="*/ 10667 w 12800"/>
                <a:gd name="T1" fmla="*/ 12800 h 12800"/>
                <a:gd name="T2" fmla="*/ 2133 w 12800"/>
                <a:gd name="T3" fmla="*/ 12800 h 12800"/>
                <a:gd name="T4" fmla="*/ 0 w 12800"/>
                <a:gd name="T5" fmla="*/ 10667 h 12800"/>
                <a:gd name="T6" fmla="*/ 0 w 12800"/>
                <a:gd name="T7" fmla="*/ 2133 h 12800"/>
                <a:gd name="T8" fmla="*/ 2133 w 12800"/>
                <a:gd name="T9" fmla="*/ 0 h 12800"/>
                <a:gd name="T10" fmla="*/ 10667 w 12800"/>
                <a:gd name="T11" fmla="*/ 0 h 12800"/>
                <a:gd name="T12" fmla="*/ 12800 w 12800"/>
                <a:gd name="T13" fmla="*/ 2133 h 12800"/>
                <a:gd name="T14" fmla="*/ 12800 w 12800"/>
                <a:gd name="T15" fmla="*/ 10667 h 12800"/>
                <a:gd name="T16" fmla="*/ 10667 w 12800"/>
                <a:gd name="T17" fmla="*/ 12800 h 12800"/>
                <a:gd name="T18" fmla="*/ 2133 w 12800"/>
                <a:gd name="T19" fmla="*/ 533 h 12800"/>
                <a:gd name="T20" fmla="*/ 533 w 12800"/>
                <a:gd name="T21" fmla="*/ 2133 h 12800"/>
                <a:gd name="T22" fmla="*/ 533 w 12800"/>
                <a:gd name="T23" fmla="*/ 10667 h 12800"/>
                <a:gd name="T24" fmla="*/ 2133 w 12800"/>
                <a:gd name="T25" fmla="*/ 12267 h 12800"/>
                <a:gd name="T26" fmla="*/ 10667 w 12800"/>
                <a:gd name="T27" fmla="*/ 12267 h 12800"/>
                <a:gd name="T28" fmla="*/ 12267 w 12800"/>
                <a:gd name="T29" fmla="*/ 10667 h 12800"/>
                <a:gd name="T30" fmla="*/ 12267 w 12800"/>
                <a:gd name="T31" fmla="*/ 2133 h 12800"/>
                <a:gd name="T32" fmla="*/ 10667 w 12800"/>
                <a:gd name="T33" fmla="*/ 533 h 12800"/>
                <a:gd name="T34" fmla="*/ 2133 w 12800"/>
                <a:gd name="T35" fmla="*/ 533 h 12800"/>
                <a:gd name="T36" fmla="*/ 6122 w 12800"/>
                <a:gd name="T37" fmla="*/ 5845 h 12800"/>
                <a:gd name="T38" fmla="*/ 10553 w 12800"/>
                <a:gd name="T39" fmla="*/ 10276 h 12800"/>
                <a:gd name="T40" fmla="*/ 10176 w 12800"/>
                <a:gd name="T41" fmla="*/ 10654 h 12800"/>
                <a:gd name="T42" fmla="*/ 5745 w 12800"/>
                <a:gd name="T43" fmla="*/ 6222 h 12800"/>
                <a:gd name="T44" fmla="*/ 6122 w 12800"/>
                <a:gd name="T45" fmla="*/ 5845 h 12800"/>
                <a:gd name="T46" fmla="*/ 6200 w 12800"/>
                <a:gd name="T47" fmla="*/ 8916 h 12800"/>
                <a:gd name="T48" fmla="*/ 5666 w 12800"/>
                <a:gd name="T49" fmla="*/ 8916 h 12800"/>
                <a:gd name="T50" fmla="*/ 5667 w 12800"/>
                <a:gd name="T51" fmla="*/ 5767 h 12800"/>
                <a:gd name="T52" fmla="*/ 8816 w 12800"/>
                <a:gd name="T53" fmla="*/ 5767 h 12800"/>
                <a:gd name="T54" fmla="*/ 8816 w 12800"/>
                <a:gd name="T55" fmla="*/ 6300 h 12800"/>
                <a:gd name="T56" fmla="*/ 6200 w 12800"/>
                <a:gd name="T57" fmla="*/ 6300 h 12800"/>
                <a:gd name="T58" fmla="*/ 6200 w 12800"/>
                <a:gd name="T59" fmla="*/ 8916 h 12800"/>
                <a:gd name="T60" fmla="*/ 1714 w 12800"/>
                <a:gd name="T61" fmla="*/ 3429 h 12800"/>
                <a:gd name="T62" fmla="*/ 0 w 12800"/>
                <a:gd name="T63" fmla="*/ 1715 h 12800"/>
                <a:gd name="T64" fmla="*/ 533 w 12800"/>
                <a:gd name="T65" fmla="*/ 1715 h 12800"/>
                <a:gd name="T66" fmla="*/ 1714 w 12800"/>
                <a:gd name="T67" fmla="*/ 2896 h 12800"/>
                <a:gd name="T68" fmla="*/ 2896 w 12800"/>
                <a:gd name="T69" fmla="*/ 1715 h 12800"/>
                <a:gd name="T70" fmla="*/ 1714 w 12800"/>
                <a:gd name="T71" fmla="*/ 533 h 12800"/>
                <a:gd name="T72" fmla="*/ 1714 w 12800"/>
                <a:gd name="T73" fmla="*/ 0 h 12800"/>
                <a:gd name="T74" fmla="*/ 3429 w 12800"/>
                <a:gd name="T75" fmla="*/ 1715 h 12800"/>
                <a:gd name="T76" fmla="*/ 1714 w 12800"/>
                <a:gd name="T77" fmla="*/ 342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10667" y="12800"/>
                  </a:moveTo>
                  <a:lnTo>
                    <a:pt x="2133" y="12800"/>
                  </a:lnTo>
                  <a:cubicBezTo>
                    <a:pt x="957" y="12800"/>
                    <a:pt x="0" y="11843"/>
                    <a:pt x="0" y="10667"/>
                  </a:cubicBezTo>
                  <a:lnTo>
                    <a:pt x="0" y="2133"/>
                  </a:lnTo>
                  <a:cubicBezTo>
                    <a:pt x="0" y="957"/>
                    <a:pt x="957" y="0"/>
                    <a:pt x="2133" y="0"/>
                  </a:cubicBezTo>
                  <a:lnTo>
                    <a:pt x="10667" y="0"/>
                  </a:lnTo>
                  <a:cubicBezTo>
                    <a:pt x="11843" y="0"/>
                    <a:pt x="12800" y="957"/>
                    <a:pt x="12800" y="2133"/>
                  </a:cubicBezTo>
                  <a:lnTo>
                    <a:pt x="12800" y="10667"/>
                  </a:lnTo>
                  <a:cubicBezTo>
                    <a:pt x="12800" y="11843"/>
                    <a:pt x="11843" y="12800"/>
                    <a:pt x="10667" y="12800"/>
                  </a:cubicBezTo>
                  <a:close/>
                  <a:moveTo>
                    <a:pt x="2133" y="533"/>
                  </a:moveTo>
                  <a:cubicBezTo>
                    <a:pt x="1251" y="533"/>
                    <a:pt x="533" y="1251"/>
                    <a:pt x="533" y="2133"/>
                  </a:cubicBezTo>
                  <a:lnTo>
                    <a:pt x="533" y="10667"/>
                  </a:lnTo>
                  <a:cubicBezTo>
                    <a:pt x="533" y="11549"/>
                    <a:pt x="1251" y="12267"/>
                    <a:pt x="2133" y="12267"/>
                  </a:cubicBezTo>
                  <a:lnTo>
                    <a:pt x="10667" y="12267"/>
                  </a:lnTo>
                  <a:cubicBezTo>
                    <a:pt x="11549" y="12267"/>
                    <a:pt x="12267" y="11549"/>
                    <a:pt x="12267" y="10667"/>
                  </a:cubicBezTo>
                  <a:lnTo>
                    <a:pt x="12267" y="2133"/>
                  </a:lnTo>
                  <a:cubicBezTo>
                    <a:pt x="12267" y="1251"/>
                    <a:pt x="11549" y="533"/>
                    <a:pt x="10667" y="533"/>
                  </a:cubicBezTo>
                  <a:lnTo>
                    <a:pt x="2133" y="533"/>
                  </a:lnTo>
                  <a:close/>
                  <a:moveTo>
                    <a:pt x="6122" y="5845"/>
                  </a:moveTo>
                  <a:lnTo>
                    <a:pt x="10553" y="10276"/>
                  </a:lnTo>
                  <a:lnTo>
                    <a:pt x="10176" y="10654"/>
                  </a:lnTo>
                  <a:lnTo>
                    <a:pt x="5745" y="6222"/>
                  </a:lnTo>
                  <a:lnTo>
                    <a:pt x="6122" y="5845"/>
                  </a:lnTo>
                  <a:close/>
                  <a:moveTo>
                    <a:pt x="6200" y="8916"/>
                  </a:moveTo>
                  <a:lnTo>
                    <a:pt x="5666" y="8916"/>
                  </a:lnTo>
                  <a:lnTo>
                    <a:pt x="5667" y="5767"/>
                  </a:lnTo>
                  <a:lnTo>
                    <a:pt x="8816" y="5767"/>
                  </a:lnTo>
                  <a:lnTo>
                    <a:pt x="8816" y="6300"/>
                  </a:lnTo>
                  <a:lnTo>
                    <a:pt x="6200" y="6300"/>
                  </a:lnTo>
                  <a:lnTo>
                    <a:pt x="6200" y="8916"/>
                  </a:lnTo>
                  <a:close/>
                  <a:moveTo>
                    <a:pt x="1714" y="3429"/>
                  </a:moveTo>
                  <a:cubicBezTo>
                    <a:pt x="768" y="3428"/>
                    <a:pt x="1" y="2661"/>
                    <a:pt x="0" y="1715"/>
                  </a:cubicBezTo>
                  <a:lnTo>
                    <a:pt x="533" y="1715"/>
                  </a:lnTo>
                  <a:cubicBezTo>
                    <a:pt x="533" y="2366"/>
                    <a:pt x="1063" y="2896"/>
                    <a:pt x="1714" y="2896"/>
                  </a:cubicBezTo>
                  <a:cubicBezTo>
                    <a:pt x="2366" y="2896"/>
                    <a:pt x="2896" y="2366"/>
                    <a:pt x="2896" y="1715"/>
                  </a:cubicBezTo>
                  <a:cubicBezTo>
                    <a:pt x="2895" y="1063"/>
                    <a:pt x="2367" y="534"/>
                    <a:pt x="1714" y="533"/>
                  </a:cubicBezTo>
                  <a:lnTo>
                    <a:pt x="1714" y="0"/>
                  </a:lnTo>
                  <a:cubicBezTo>
                    <a:pt x="2660" y="0"/>
                    <a:pt x="3429" y="769"/>
                    <a:pt x="3429" y="1715"/>
                  </a:cubicBezTo>
                  <a:cubicBezTo>
                    <a:pt x="3429" y="2660"/>
                    <a:pt x="2660" y="3429"/>
                    <a:pt x="1714" y="342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3743660" y="4588154"/>
            <a:ext cx="479424" cy="479424"/>
            <a:chOff x="8954" y="6575"/>
            <a:chExt cx="1290" cy="1290"/>
          </a:xfrm>
        </p:grpSpPr>
        <p:sp>
          <p:nvSpPr>
            <p:cNvPr id="43" name="椭圆 42"/>
            <p:cNvSpPr/>
            <p:nvPr/>
          </p:nvSpPr>
          <p:spPr>
            <a:xfrm>
              <a:off x="8954" y="6575"/>
              <a:ext cx="1290" cy="129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44" name="iconfont-11894-5689819"/>
            <p:cNvSpPr/>
            <p:nvPr/>
          </p:nvSpPr>
          <p:spPr>
            <a:xfrm>
              <a:off x="9247" y="6867"/>
              <a:ext cx="704" cy="705"/>
            </a:xfrm>
            <a:custGeom>
              <a:avLst/>
              <a:gdLst>
                <a:gd name="T0" fmla="*/ 455 w 12784"/>
                <a:gd name="T1" fmla="*/ 78 h 12800"/>
                <a:gd name="T2" fmla="*/ 4885 w 12784"/>
                <a:gd name="T3" fmla="*/ 4508 h 12800"/>
                <a:gd name="T4" fmla="*/ 4508 w 12784"/>
                <a:gd name="T5" fmla="*/ 4885 h 12800"/>
                <a:gd name="T6" fmla="*/ 78 w 12784"/>
                <a:gd name="T7" fmla="*/ 455 h 12800"/>
                <a:gd name="T8" fmla="*/ 455 w 12784"/>
                <a:gd name="T9" fmla="*/ 78 h 12800"/>
                <a:gd name="T10" fmla="*/ 533 w 12784"/>
                <a:gd name="T11" fmla="*/ 3148 h 12800"/>
                <a:gd name="T12" fmla="*/ 0 w 12784"/>
                <a:gd name="T13" fmla="*/ 3148 h 12800"/>
                <a:gd name="T14" fmla="*/ 0 w 12784"/>
                <a:gd name="T15" fmla="*/ 0 h 12800"/>
                <a:gd name="T16" fmla="*/ 3147 w 12784"/>
                <a:gd name="T17" fmla="*/ 0 h 12800"/>
                <a:gd name="T18" fmla="*/ 3147 w 12784"/>
                <a:gd name="T19" fmla="*/ 533 h 12800"/>
                <a:gd name="T20" fmla="*/ 533 w 12784"/>
                <a:gd name="T21" fmla="*/ 533 h 12800"/>
                <a:gd name="T22" fmla="*/ 533 w 12784"/>
                <a:gd name="T23" fmla="*/ 3148 h 12800"/>
                <a:gd name="T24" fmla="*/ 4508 w 12784"/>
                <a:gd name="T25" fmla="*/ 7915 h 12800"/>
                <a:gd name="T26" fmla="*/ 4885 w 12784"/>
                <a:gd name="T27" fmla="*/ 8292 h 12800"/>
                <a:gd name="T28" fmla="*/ 455 w 12784"/>
                <a:gd name="T29" fmla="*/ 12722 h 12800"/>
                <a:gd name="T30" fmla="*/ 78 w 12784"/>
                <a:gd name="T31" fmla="*/ 12345 h 12800"/>
                <a:gd name="T32" fmla="*/ 4508 w 12784"/>
                <a:gd name="T33" fmla="*/ 7915 h 12800"/>
                <a:gd name="T34" fmla="*/ 3147 w 12784"/>
                <a:gd name="T35" fmla="*/ 12800 h 12800"/>
                <a:gd name="T36" fmla="*/ 0 w 12784"/>
                <a:gd name="T37" fmla="*/ 12800 h 12800"/>
                <a:gd name="T38" fmla="*/ 0 w 12784"/>
                <a:gd name="T39" fmla="*/ 9652 h 12800"/>
                <a:gd name="T40" fmla="*/ 533 w 12784"/>
                <a:gd name="T41" fmla="*/ 9652 h 12800"/>
                <a:gd name="T42" fmla="*/ 533 w 12784"/>
                <a:gd name="T43" fmla="*/ 12267 h 12800"/>
                <a:gd name="T44" fmla="*/ 3147 w 12784"/>
                <a:gd name="T45" fmla="*/ 12267 h 12800"/>
                <a:gd name="T46" fmla="*/ 3147 w 12784"/>
                <a:gd name="T47" fmla="*/ 12800 h 12800"/>
                <a:gd name="T48" fmla="*/ 12329 w 12784"/>
                <a:gd name="T49" fmla="*/ 78 h 12800"/>
                <a:gd name="T50" fmla="*/ 12706 w 12784"/>
                <a:gd name="T51" fmla="*/ 455 h 12800"/>
                <a:gd name="T52" fmla="*/ 8276 w 12784"/>
                <a:gd name="T53" fmla="*/ 4885 h 12800"/>
                <a:gd name="T54" fmla="*/ 7899 w 12784"/>
                <a:gd name="T55" fmla="*/ 4508 h 12800"/>
                <a:gd name="T56" fmla="*/ 12329 w 12784"/>
                <a:gd name="T57" fmla="*/ 78 h 12800"/>
                <a:gd name="T58" fmla="*/ 12784 w 12784"/>
                <a:gd name="T59" fmla="*/ 3148 h 12800"/>
                <a:gd name="T60" fmla="*/ 12251 w 12784"/>
                <a:gd name="T61" fmla="*/ 3148 h 12800"/>
                <a:gd name="T62" fmla="*/ 12251 w 12784"/>
                <a:gd name="T63" fmla="*/ 533 h 12800"/>
                <a:gd name="T64" fmla="*/ 9637 w 12784"/>
                <a:gd name="T65" fmla="*/ 533 h 12800"/>
                <a:gd name="T66" fmla="*/ 9637 w 12784"/>
                <a:gd name="T67" fmla="*/ 0 h 12800"/>
                <a:gd name="T68" fmla="*/ 12784 w 12784"/>
                <a:gd name="T69" fmla="*/ 0 h 12800"/>
                <a:gd name="T70" fmla="*/ 12784 w 12784"/>
                <a:gd name="T71" fmla="*/ 3148 h 12800"/>
                <a:gd name="T72" fmla="*/ 8277 w 12784"/>
                <a:gd name="T73" fmla="*/ 7915 h 12800"/>
                <a:gd name="T74" fmla="*/ 12706 w 12784"/>
                <a:gd name="T75" fmla="*/ 12345 h 12800"/>
                <a:gd name="T76" fmla="*/ 12329 w 12784"/>
                <a:gd name="T77" fmla="*/ 12722 h 12800"/>
                <a:gd name="T78" fmla="*/ 7899 w 12784"/>
                <a:gd name="T79" fmla="*/ 8292 h 12800"/>
                <a:gd name="T80" fmla="*/ 8277 w 12784"/>
                <a:gd name="T81" fmla="*/ 7915 h 12800"/>
                <a:gd name="T82" fmla="*/ 12784 w 12784"/>
                <a:gd name="T83" fmla="*/ 12800 h 12800"/>
                <a:gd name="T84" fmla="*/ 9637 w 12784"/>
                <a:gd name="T85" fmla="*/ 12800 h 12800"/>
                <a:gd name="T86" fmla="*/ 9637 w 12784"/>
                <a:gd name="T87" fmla="*/ 12267 h 12800"/>
                <a:gd name="T88" fmla="*/ 12251 w 12784"/>
                <a:gd name="T89" fmla="*/ 12267 h 12800"/>
                <a:gd name="T90" fmla="*/ 12251 w 12784"/>
                <a:gd name="T91" fmla="*/ 9652 h 12800"/>
                <a:gd name="T92" fmla="*/ 12784 w 12784"/>
                <a:gd name="T93" fmla="*/ 9652 h 12800"/>
                <a:gd name="T94" fmla="*/ 12784 w 12784"/>
                <a:gd name="T95" fmla="*/ 128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84" h="12800">
                  <a:moveTo>
                    <a:pt x="455" y="78"/>
                  </a:moveTo>
                  <a:lnTo>
                    <a:pt x="4885" y="4508"/>
                  </a:lnTo>
                  <a:lnTo>
                    <a:pt x="4508" y="4885"/>
                  </a:lnTo>
                  <a:lnTo>
                    <a:pt x="78" y="455"/>
                  </a:lnTo>
                  <a:lnTo>
                    <a:pt x="455" y="78"/>
                  </a:lnTo>
                  <a:close/>
                  <a:moveTo>
                    <a:pt x="533" y="3148"/>
                  </a:moveTo>
                  <a:lnTo>
                    <a:pt x="0" y="3148"/>
                  </a:lnTo>
                  <a:lnTo>
                    <a:pt x="0" y="0"/>
                  </a:lnTo>
                  <a:lnTo>
                    <a:pt x="3147" y="0"/>
                  </a:lnTo>
                  <a:lnTo>
                    <a:pt x="3147" y="533"/>
                  </a:lnTo>
                  <a:lnTo>
                    <a:pt x="533" y="533"/>
                  </a:lnTo>
                  <a:lnTo>
                    <a:pt x="533" y="3148"/>
                  </a:lnTo>
                  <a:close/>
                  <a:moveTo>
                    <a:pt x="4508" y="7915"/>
                  </a:moveTo>
                  <a:lnTo>
                    <a:pt x="4885" y="8292"/>
                  </a:lnTo>
                  <a:lnTo>
                    <a:pt x="455" y="12722"/>
                  </a:lnTo>
                  <a:lnTo>
                    <a:pt x="78" y="12345"/>
                  </a:lnTo>
                  <a:lnTo>
                    <a:pt x="4508" y="7915"/>
                  </a:lnTo>
                  <a:close/>
                  <a:moveTo>
                    <a:pt x="3147" y="12800"/>
                  </a:moveTo>
                  <a:lnTo>
                    <a:pt x="0" y="12800"/>
                  </a:lnTo>
                  <a:lnTo>
                    <a:pt x="0" y="9652"/>
                  </a:lnTo>
                  <a:lnTo>
                    <a:pt x="533" y="9652"/>
                  </a:lnTo>
                  <a:lnTo>
                    <a:pt x="533" y="12267"/>
                  </a:lnTo>
                  <a:lnTo>
                    <a:pt x="3147" y="12267"/>
                  </a:lnTo>
                  <a:lnTo>
                    <a:pt x="3147" y="12800"/>
                  </a:lnTo>
                  <a:close/>
                  <a:moveTo>
                    <a:pt x="12329" y="78"/>
                  </a:moveTo>
                  <a:lnTo>
                    <a:pt x="12706" y="455"/>
                  </a:lnTo>
                  <a:lnTo>
                    <a:pt x="8276" y="4885"/>
                  </a:lnTo>
                  <a:lnTo>
                    <a:pt x="7899" y="4508"/>
                  </a:lnTo>
                  <a:lnTo>
                    <a:pt x="12329" y="78"/>
                  </a:lnTo>
                  <a:close/>
                  <a:moveTo>
                    <a:pt x="12784" y="3148"/>
                  </a:moveTo>
                  <a:lnTo>
                    <a:pt x="12251" y="3148"/>
                  </a:lnTo>
                  <a:lnTo>
                    <a:pt x="12251" y="533"/>
                  </a:lnTo>
                  <a:lnTo>
                    <a:pt x="9637" y="533"/>
                  </a:lnTo>
                  <a:lnTo>
                    <a:pt x="9637" y="0"/>
                  </a:lnTo>
                  <a:lnTo>
                    <a:pt x="12784" y="0"/>
                  </a:lnTo>
                  <a:lnTo>
                    <a:pt x="12784" y="3148"/>
                  </a:lnTo>
                  <a:close/>
                  <a:moveTo>
                    <a:pt x="8277" y="7915"/>
                  </a:moveTo>
                  <a:lnTo>
                    <a:pt x="12706" y="12345"/>
                  </a:lnTo>
                  <a:lnTo>
                    <a:pt x="12329" y="12722"/>
                  </a:lnTo>
                  <a:lnTo>
                    <a:pt x="7899" y="8292"/>
                  </a:lnTo>
                  <a:lnTo>
                    <a:pt x="8277" y="7915"/>
                  </a:lnTo>
                  <a:close/>
                  <a:moveTo>
                    <a:pt x="12784" y="12800"/>
                  </a:moveTo>
                  <a:lnTo>
                    <a:pt x="9637" y="12800"/>
                  </a:lnTo>
                  <a:lnTo>
                    <a:pt x="9637" y="12267"/>
                  </a:lnTo>
                  <a:lnTo>
                    <a:pt x="12251" y="12267"/>
                  </a:lnTo>
                  <a:lnTo>
                    <a:pt x="12251" y="9652"/>
                  </a:lnTo>
                  <a:lnTo>
                    <a:pt x="12784" y="9652"/>
                  </a:lnTo>
                  <a:lnTo>
                    <a:pt x="12784" y="128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sp>
        <p:nvSpPr>
          <p:cNvPr id="46" name="文本框 45"/>
          <p:cNvSpPr txBox="1"/>
          <p:nvPr/>
        </p:nvSpPr>
        <p:spPr>
          <a:xfrm>
            <a:off x="4223084" y="1826617"/>
            <a:ext cx="1548704" cy="385920"/>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三年战略目标</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nvSpPr>
        <p:spPr>
          <a:xfrm>
            <a:off x="4223085" y="2135280"/>
            <a:ext cx="7284686"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输入文本内容处输入文本内容处输入文本内容处输入文本内容处输入文本内容处文本内容处输入文本内容处输入文本内容处输入文本内容处输入文本内容处输入文本内容处输入</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文本框 47"/>
          <p:cNvSpPr txBox="1"/>
          <p:nvPr/>
        </p:nvSpPr>
        <p:spPr>
          <a:xfrm>
            <a:off x="4223084" y="3207385"/>
            <a:ext cx="1548704" cy="385920"/>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五年蓝图规划</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文本框 48"/>
          <p:cNvSpPr txBox="1"/>
          <p:nvPr/>
        </p:nvSpPr>
        <p:spPr>
          <a:xfrm>
            <a:off x="4223085" y="3516048"/>
            <a:ext cx="7284686"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输入文本内容处输入文本内容处输入文本内容处输入文本内容处输入文本内容处文本内容处输入文本内容处输入文本内容处输入文本内容处输入文本内容处输入文本内容处输入</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0" name="文本框 49"/>
          <p:cNvSpPr txBox="1"/>
          <p:nvPr/>
        </p:nvSpPr>
        <p:spPr>
          <a:xfrm>
            <a:off x="4223084" y="4622722"/>
            <a:ext cx="1548704" cy="385920"/>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期待共同进步</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1" name="文本框 50"/>
          <p:cNvSpPr txBox="1"/>
          <p:nvPr/>
        </p:nvSpPr>
        <p:spPr>
          <a:xfrm>
            <a:off x="4223085" y="4931385"/>
            <a:ext cx="7284686"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输入文本内容处输入文本内容处输入文本内容处输入文本内容处输入文本内容处文本内容处输入文本内容处输入文本内容处输入文本内容处输入文本内容处输入文本内容处输入</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公司成长与发展</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任意多边形 19"/>
          <p:cNvSpPr/>
          <p:nvPr/>
        </p:nvSpPr>
        <p:spPr>
          <a:xfrm>
            <a:off x="0" y="2285999"/>
            <a:ext cx="10325100" cy="2133485"/>
          </a:xfrm>
          <a:custGeom>
            <a:avLst/>
            <a:gdLst>
              <a:gd name="connisteX0" fmla="*/ 0 w 10362565"/>
              <a:gd name="connsiteY0" fmla="*/ 2133600 h 2291203"/>
              <a:gd name="connisteX1" fmla="*/ 2475865 w 10362565"/>
              <a:gd name="connsiteY1" fmla="*/ 1466850 h 2291203"/>
              <a:gd name="connisteX2" fmla="*/ 4990465 w 10362565"/>
              <a:gd name="connsiteY2" fmla="*/ 2286000 h 2291203"/>
              <a:gd name="connisteX3" fmla="*/ 7085965 w 10362565"/>
              <a:gd name="connsiteY3" fmla="*/ 1066800 h 2291203"/>
              <a:gd name="connisteX4" fmla="*/ 8838565 w 10362565"/>
              <a:gd name="connsiteY4" fmla="*/ 1295400 h 2291203"/>
              <a:gd name="connisteX5" fmla="*/ 10362565 w 10362565"/>
              <a:gd name="connsiteY5" fmla="*/ 0 h 2291203"/>
              <a:gd name="connsiteX0" fmla="*/ 0 w 10362565"/>
              <a:gd name="connsiteY0-1" fmla="*/ 2133600 h 2133600"/>
              <a:gd name="connsiteX1" fmla="*/ 2475865 w 10362565"/>
              <a:gd name="connsiteY1-2" fmla="*/ 1466850 h 2133600"/>
              <a:gd name="connsiteX2" fmla="*/ 4903524 w 10362565"/>
              <a:gd name="connsiteY2-3" fmla="*/ 1929845 h 2133600"/>
              <a:gd name="connsiteX3" fmla="*/ 7085965 w 10362565"/>
              <a:gd name="connsiteY3-4" fmla="*/ 1066800 h 2133600"/>
              <a:gd name="connsiteX4" fmla="*/ 8838565 w 10362565"/>
              <a:gd name="connsiteY4-5" fmla="*/ 1295400 h 2133600"/>
              <a:gd name="connsiteX5" fmla="*/ 10362565 w 10362565"/>
              <a:gd name="connsiteY5-6" fmla="*/ 0 h 2133600"/>
            </a:gdLst>
            <a:ahLst/>
            <a:cxnLst>
              <a:cxn ang="0">
                <a:pos x="connsiteX0" y="connsiteY0-1"/>
              </a:cxn>
              <a:cxn ang="0">
                <a:pos x="connsiteX1" y="connsiteY1-2"/>
              </a:cxn>
              <a:cxn ang="0">
                <a:pos x="connsiteX2" y="connsiteY2-3"/>
              </a:cxn>
              <a:cxn ang="0">
                <a:pos x="connsiteX3" y="connsiteY3-4"/>
              </a:cxn>
              <a:cxn ang="0">
                <a:pos x="connsiteX4" y="connsiteY4-5"/>
              </a:cxn>
              <a:cxn ang="0">
                <a:pos x="connsiteX5" y="connsiteY5-6"/>
              </a:cxn>
            </a:cxnLst>
            <a:rect l="l" t="t" r="r" b="b"/>
            <a:pathLst>
              <a:path w="10362565" h="2133600">
                <a:moveTo>
                  <a:pt x="0" y="2133600"/>
                </a:moveTo>
                <a:cubicBezTo>
                  <a:pt x="445135" y="1983740"/>
                  <a:pt x="1658611" y="1500809"/>
                  <a:pt x="2475865" y="1466850"/>
                </a:cubicBezTo>
                <a:cubicBezTo>
                  <a:pt x="3293119" y="1432891"/>
                  <a:pt x="3981504" y="2009855"/>
                  <a:pt x="4903524" y="1929845"/>
                </a:cubicBezTo>
                <a:cubicBezTo>
                  <a:pt x="5825544" y="1849835"/>
                  <a:pt x="6430125" y="1172541"/>
                  <a:pt x="7085965" y="1066800"/>
                </a:cubicBezTo>
                <a:cubicBezTo>
                  <a:pt x="7741805" y="961059"/>
                  <a:pt x="8183245" y="1508760"/>
                  <a:pt x="8838565" y="1295400"/>
                </a:cubicBezTo>
                <a:cubicBezTo>
                  <a:pt x="9493885" y="1082040"/>
                  <a:pt x="10092690" y="263525"/>
                  <a:pt x="10362565" y="0"/>
                </a:cubicBezTo>
              </a:path>
            </a:pathLst>
          </a:cu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21" name="组合 2"/>
          <p:cNvGrpSpPr/>
          <p:nvPr/>
        </p:nvGrpSpPr>
        <p:grpSpPr>
          <a:xfrm>
            <a:off x="1940560" y="3271520"/>
            <a:ext cx="951865" cy="951865"/>
            <a:chOff x="7526" y="4582"/>
            <a:chExt cx="990" cy="990"/>
          </a:xfrm>
        </p:grpSpPr>
        <p:sp>
          <p:nvSpPr>
            <p:cNvPr id="22" name="椭圆 21"/>
            <p:cNvSpPr/>
            <p:nvPr/>
          </p:nvSpPr>
          <p:spPr>
            <a:xfrm>
              <a:off x="7526" y="4582"/>
              <a:ext cx="990" cy="99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3" name="iconfont-11894-5689470"/>
            <p:cNvSpPr>
              <a:spLocks noChangeAspect="1"/>
            </p:cNvSpPr>
            <p:nvPr/>
          </p:nvSpPr>
          <p:spPr bwMode="auto">
            <a:xfrm>
              <a:off x="7778" y="4834"/>
              <a:ext cx="482" cy="487"/>
            </a:xfrm>
            <a:custGeom>
              <a:avLst/>
              <a:gdLst>
                <a:gd name="T0" fmla="*/ 9195 w 12690"/>
                <a:gd name="T1" fmla="*/ 9867 h 12800"/>
                <a:gd name="T2" fmla="*/ 9462 w 12690"/>
                <a:gd name="T3" fmla="*/ 7735 h 12800"/>
                <a:gd name="T4" fmla="*/ 9729 w 12690"/>
                <a:gd name="T5" fmla="*/ 9867 h 12800"/>
                <a:gd name="T6" fmla="*/ 9457 w 12690"/>
                <a:gd name="T7" fmla="*/ 11568 h 12800"/>
                <a:gd name="T8" fmla="*/ 9191 w 12690"/>
                <a:gd name="T9" fmla="*/ 10947 h 12800"/>
                <a:gd name="T10" fmla="*/ 9724 w 12690"/>
                <a:gd name="T11" fmla="*/ 10947 h 12800"/>
                <a:gd name="T12" fmla="*/ 9457 w 12690"/>
                <a:gd name="T13" fmla="*/ 11568 h 12800"/>
                <a:gd name="T14" fmla="*/ 6230 w 12690"/>
                <a:gd name="T15" fmla="*/ 9570 h 12800"/>
                <a:gd name="T16" fmla="*/ 12690 w 12690"/>
                <a:gd name="T17" fmla="*/ 9570 h 12800"/>
                <a:gd name="T18" fmla="*/ 9460 w 12690"/>
                <a:gd name="T19" fmla="*/ 6873 h 12800"/>
                <a:gd name="T20" fmla="*/ 9460 w 12690"/>
                <a:gd name="T21" fmla="*/ 12267 h 12800"/>
                <a:gd name="T22" fmla="*/ 9460 w 12690"/>
                <a:gd name="T23" fmla="*/ 6873 h 12800"/>
                <a:gd name="T24" fmla="*/ 0 w 12690"/>
                <a:gd name="T25" fmla="*/ 1981 h 12800"/>
                <a:gd name="T26" fmla="*/ 10660 w 12690"/>
                <a:gd name="T27" fmla="*/ 1981 h 12800"/>
                <a:gd name="T28" fmla="*/ 5330 w 12690"/>
                <a:gd name="T29" fmla="*/ 533 h 12800"/>
                <a:gd name="T30" fmla="*/ 5330 w 12690"/>
                <a:gd name="T31" fmla="*/ 3428 h 12800"/>
                <a:gd name="T32" fmla="*/ 5330 w 12690"/>
                <a:gd name="T33" fmla="*/ 533 h 12800"/>
                <a:gd name="T34" fmla="*/ 0 w 12690"/>
                <a:gd name="T35" fmla="*/ 4918 h 12800"/>
                <a:gd name="T36" fmla="*/ 534 w 12690"/>
                <a:gd name="T37" fmla="*/ 4918 h 12800"/>
                <a:gd name="T38" fmla="*/ 10127 w 12690"/>
                <a:gd name="T39" fmla="*/ 4918 h 12800"/>
                <a:gd name="T40" fmla="*/ 10660 w 12690"/>
                <a:gd name="T41" fmla="*/ 4918 h 12800"/>
                <a:gd name="T42" fmla="*/ 5330 w 12690"/>
                <a:gd name="T43" fmla="*/ 9837 h 12800"/>
                <a:gd name="T44" fmla="*/ 267 w 12690"/>
                <a:gd name="T45" fmla="*/ 7588 h 12800"/>
                <a:gd name="T46" fmla="*/ 5330 w 12690"/>
                <a:gd name="T47" fmla="*/ 9304 h 12800"/>
                <a:gd name="T48" fmla="*/ 6665 w 12690"/>
                <a:gd name="T49" fmla="*/ 9513 h 12800"/>
                <a:gd name="T50" fmla="*/ 5330 w 12690"/>
                <a:gd name="T51" fmla="*/ 9837 h 12800"/>
                <a:gd name="T52" fmla="*/ 0 w 12690"/>
                <a:gd name="T53" fmla="*/ 10793 h 12800"/>
                <a:gd name="T54" fmla="*/ 267 w 12690"/>
                <a:gd name="T55" fmla="*/ 1714 h 12800"/>
                <a:gd name="T56" fmla="*/ 5330 w 12690"/>
                <a:gd name="T57" fmla="*/ 3428 h 12800"/>
                <a:gd name="T58" fmla="*/ 10394 w 12690"/>
                <a:gd name="T59" fmla="*/ 1714 h 12800"/>
                <a:gd name="T60" fmla="*/ 10660 w 12690"/>
                <a:gd name="T61" fmla="*/ 6758 h 12800"/>
                <a:gd name="T62" fmla="*/ 10127 w 12690"/>
                <a:gd name="T63" fmla="*/ 6758 h 12800"/>
                <a:gd name="T64" fmla="*/ 5330 w 12690"/>
                <a:gd name="T65" fmla="*/ 3962 h 12800"/>
                <a:gd name="T66" fmla="*/ 534 w 12690"/>
                <a:gd name="T67" fmla="*/ 10793 h 12800"/>
                <a:gd name="T68" fmla="*/ 8077 w 12690"/>
                <a:gd name="T69" fmla="*/ 11961 h 12800"/>
                <a:gd name="T70" fmla="*/ 8194 w 12690"/>
                <a:gd name="T71" fmla="*/ 12481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90" h="12800">
                  <a:moveTo>
                    <a:pt x="9462" y="10134"/>
                  </a:moveTo>
                  <a:cubicBezTo>
                    <a:pt x="9315" y="10134"/>
                    <a:pt x="9195" y="10014"/>
                    <a:pt x="9195" y="9867"/>
                  </a:cubicBezTo>
                  <a:lnTo>
                    <a:pt x="9195" y="8002"/>
                  </a:lnTo>
                  <a:cubicBezTo>
                    <a:pt x="9195" y="7855"/>
                    <a:pt x="9315" y="7735"/>
                    <a:pt x="9462" y="7735"/>
                  </a:cubicBezTo>
                  <a:cubicBezTo>
                    <a:pt x="9609" y="7735"/>
                    <a:pt x="9729" y="7855"/>
                    <a:pt x="9729" y="8002"/>
                  </a:cubicBezTo>
                  <a:lnTo>
                    <a:pt x="9729" y="9867"/>
                  </a:lnTo>
                  <a:cubicBezTo>
                    <a:pt x="9729" y="10014"/>
                    <a:pt x="9609" y="10134"/>
                    <a:pt x="9462" y="10134"/>
                  </a:cubicBezTo>
                  <a:close/>
                  <a:moveTo>
                    <a:pt x="9457" y="11568"/>
                  </a:moveTo>
                  <a:cubicBezTo>
                    <a:pt x="9310" y="11568"/>
                    <a:pt x="9191" y="11449"/>
                    <a:pt x="9191" y="11302"/>
                  </a:cubicBezTo>
                  <a:lnTo>
                    <a:pt x="9191" y="10947"/>
                  </a:lnTo>
                  <a:cubicBezTo>
                    <a:pt x="9191" y="10799"/>
                    <a:pt x="9310" y="10680"/>
                    <a:pt x="9457" y="10680"/>
                  </a:cubicBezTo>
                  <a:cubicBezTo>
                    <a:pt x="9605" y="10680"/>
                    <a:pt x="9724" y="10799"/>
                    <a:pt x="9724" y="10947"/>
                  </a:cubicBezTo>
                  <a:lnTo>
                    <a:pt x="9724" y="11302"/>
                  </a:lnTo>
                  <a:cubicBezTo>
                    <a:pt x="9724" y="11449"/>
                    <a:pt x="9605" y="11568"/>
                    <a:pt x="9457" y="11568"/>
                  </a:cubicBezTo>
                  <a:close/>
                  <a:moveTo>
                    <a:pt x="9460" y="12800"/>
                  </a:moveTo>
                  <a:cubicBezTo>
                    <a:pt x="7679" y="12800"/>
                    <a:pt x="6230" y="11351"/>
                    <a:pt x="6230" y="9570"/>
                  </a:cubicBezTo>
                  <a:cubicBezTo>
                    <a:pt x="6230" y="7789"/>
                    <a:pt x="7679" y="6340"/>
                    <a:pt x="9460" y="6340"/>
                  </a:cubicBezTo>
                  <a:cubicBezTo>
                    <a:pt x="11241" y="6340"/>
                    <a:pt x="12690" y="7789"/>
                    <a:pt x="12690" y="9570"/>
                  </a:cubicBezTo>
                  <a:cubicBezTo>
                    <a:pt x="12690" y="11351"/>
                    <a:pt x="11241" y="12800"/>
                    <a:pt x="9460" y="12800"/>
                  </a:cubicBezTo>
                  <a:close/>
                  <a:moveTo>
                    <a:pt x="9460" y="6873"/>
                  </a:moveTo>
                  <a:cubicBezTo>
                    <a:pt x="7973" y="6873"/>
                    <a:pt x="6763" y="8083"/>
                    <a:pt x="6763" y="9570"/>
                  </a:cubicBezTo>
                  <a:cubicBezTo>
                    <a:pt x="6763" y="11057"/>
                    <a:pt x="7973" y="12267"/>
                    <a:pt x="9460" y="12267"/>
                  </a:cubicBezTo>
                  <a:cubicBezTo>
                    <a:pt x="10947" y="12267"/>
                    <a:pt x="12156" y="11057"/>
                    <a:pt x="12156" y="9570"/>
                  </a:cubicBezTo>
                  <a:cubicBezTo>
                    <a:pt x="12156" y="8083"/>
                    <a:pt x="10947" y="6873"/>
                    <a:pt x="9460" y="6873"/>
                  </a:cubicBezTo>
                  <a:close/>
                  <a:moveTo>
                    <a:pt x="5330" y="3962"/>
                  </a:moveTo>
                  <a:cubicBezTo>
                    <a:pt x="2746" y="3962"/>
                    <a:pt x="0" y="3267"/>
                    <a:pt x="0" y="1981"/>
                  </a:cubicBezTo>
                  <a:cubicBezTo>
                    <a:pt x="0" y="694"/>
                    <a:pt x="2746" y="0"/>
                    <a:pt x="5330" y="0"/>
                  </a:cubicBezTo>
                  <a:cubicBezTo>
                    <a:pt x="7914" y="0"/>
                    <a:pt x="10660" y="694"/>
                    <a:pt x="10660" y="1981"/>
                  </a:cubicBezTo>
                  <a:cubicBezTo>
                    <a:pt x="10660" y="3267"/>
                    <a:pt x="7914" y="3962"/>
                    <a:pt x="5330" y="3962"/>
                  </a:cubicBezTo>
                  <a:close/>
                  <a:moveTo>
                    <a:pt x="5330" y="533"/>
                  </a:moveTo>
                  <a:cubicBezTo>
                    <a:pt x="2358" y="533"/>
                    <a:pt x="534" y="1377"/>
                    <a:pt x="534" y="1981"/>
                  </a:cubicBezTo>
                  <a:cubicBezTo>
                    <a:pt x="534" y="2585"/>
                    <a:pt x="2358" y="3428"/>
                    <a:pt x="5330" y="3428"/>
                  </a:cubicBezTo>
                  <a:cubicBezTo>
                    <a:pt x="8302" y="3428"/>
                    <a:pt x="10127" y="2585"/>
                    <a:pt x="10127" y="1981"/>
                  </a:cubicBezTo>
                  <a:cubicBezTo>
                    <a:pt x="10127" y="1376"/>
                    <a:pt x="8302" y="533"/>
                    <a:pt x="5330" y="533"/>
                  </a:cubicBezTo>
                  <a:close/>
                  <a:moveTo>
                    <a:pt x="5330" y="6898"/>
                  </a:moveTo>
                  <a:cubicBezTo>
                    <a:pt x="2746" y="6898"/>
                    <a:pt x="0" y="6204"/>
                    <a:pt x="0" y="4918"/>
                  </a:cubicBezTo>
                  <a:cubicBezTo>
                    <a:pt x="0" y="4770"/>
                    <a:pt x="120" y="4651"/>
                    <a:pt x="267" y="4651"/>
                  </a:cubicBezTo>
                  <a:cubicBezTo>
                    <a:pt x="414" y="4651"/>
                    <a:pt x="534" y="4770"/>
                    <a:pt x="534" y="4918"/>
                  </a:cubicBezTo>
                  <a:cubicBezTo>
                    <a:pt x="534" y="5522"/>
                    <a:pt x="2358" y="6365"/>
                    <a:pt x="5330" y="6365"/>
                  </a:cubicBezTo>
                  <a:cubicBezTo>
                    <a:pt x="8302" y="6365"/>
                    <a:pt x="10127" y="5522"/>
                    <a:pt x="10127" y="4918"/>
                  </a:cubicBezTo>
                  <a:cubicBezTo>
                    <a:pt x="10127" y="4770"/>
                    <a:pt x="10246" y="4651"/>
                    <a:pt x="10394" y="4651"/>
                  </a:cubicBezTo>
                  <a:cubicBezTo>
                    <a:pt x="10541" y="4651"/>
                    <a:pt x="10660" y="4770"/>
                    <a:pt x="10660" y="4918"/>
                  </a:cubicBezTo>
                  <a:cubicBezTo>
                    <a:pt x="10660" y="6204"/>
                    <a:pt x="7914" y="6898"/>
                    <a:pt x="5330" y="6898"/>
                  </a:cubicBezTo>
                  <a:close/>
                  <a:moveTo>
                    <a:pt x="5330" y="9837"/>
                  </a:moveTo>
                  <a:cubicBezTo>
                    <a:pt x="2746" y="9837"/>
                    <a:pt x="0" y="9142"/>
                    <a:pt x="0" y="7854"/>
                  </a:cubicBezTo>
                  <a:cubicBezTo>
                    <a:pt x="0" y="7707"/>
                    <a:pt x="120" y="7588"/>
                    <a:pt x="267" y="7588"/>
                  </a:cubicBezTo>
                  <a:cubicBezTo>
                    <a:pt x="414" y="7588"/>
                    <a:pt x="534" y="7707"/>
                    <a:pt x="534" y="7854"/>
                  </a:cubicBezTo>
                  <a:cubicBezTo>
                    <a:pt x="534" y="8460"/>
                    <a:pt x="2358" y="9304"/>
                    <a:pt x="5330" y="9304"/>
                  </a:cubicBezTo>
                  <a:cubicBezTo>
                    <a:pt x="5689" y="9304"/>
                    <a:pt x="6042" y="9291"/>
                    <a:pt x="6380" y="9266"/>
                  </a:cubicBezTo>
                  <a:cubicBezTo>
                    <a:pt x="6527" y="9255"/>
                    <a:pt x="6654" y="9366"/>
                    <a:pt x="6665" y="9513"/>
                  </a:cubicBezTo>
                  <a:cubicBezTo>
                    <a:pt x="6676" y="9659"/>
                    <a:pt x="6566" y="9787"/>
                    <a:pt x="6419" y="9798"/>
                  </a:cubicBezTo>
                  <a:cubicBezTo>
                    <a:pt x="6057" y="9824"/>
                    <a:pt x="5693" y="9837"/>
                    <a:pt x="5330" y="9837"/>
                  </a:cubicBezTo>
                  <a:close/>
                  <a:moveTo>
                    <a:pt x="5330" y="12774"/>
                  </a:moveTo>
                  <a:cubicBezTo>
                    <a:pt x="2746" y="12774"/>
                    <a:pt x="0" y="12080"/>
                    <a:pt x="0" y="10793"/>
                  </a:cubicBezTo>
                  <a:lnTo>
                    <a:pt x="0" y="1981"/>
                  </a:lnTo>
                  <a:cubicBezTo>
                    <a:pt x="0" y="1834"/>
                    <a:pt x="120" y="1714"/>
                    <a:pt x="267" y="1714"/>
                  </a:cubicBezTo>
                  <a:cubicBezTo>
                    <a:pt x="414" y="1714"/>
                    <a:pt x="534" y="1834"/>
                    <a:pt x="534" y="1981"/>
                  </a:cubicBezTo>
                  <a:cubicBezTo>
                    <a:pt x="534" y="2585"/>
                    <a:pt x="2358" y="3428"/>
                    <a:pt x="5330" y="3428"/>
                  </a:cubicBezTo>
                  <a:cubicBezTo>
                    <a:pt x="8302" y="3428"/>
                    <a:pt x="10127" y="2585"/>
                    <a:pt x="10127" y="1981"/>
                  </a:cubicBezTo>
                  <a:cubicBezTo>
                    <a:pt x="10127" y="1834"/>
                    <a:pt x="10246" y="1714"/>
                    <a:pt x="10394" y="1714"/>
                  </a:cubicBezTo>
                  <a:cubicBezTo>
                    <a:pt x="10541" y="1714"/>
                    <a:pt x="10660" y="1834"/>
                    <a:pt x="10660" y="1981"/>
                  </a:cubicBezTo>
                  <a:lnTo>
                    <a:pt x="10660" y="6758"/>
                  </a:lnTo>
                  <a:cubicBezTo>
                    <a:pt x="10660" y="6905"/>
                    <a:pt x="10541" y="7025"/>
                    <a:pt x="10394" y="7025"/>
                  </a:cubicBezTo>
                  <a:cubicBezTo>
                    <a:pt x="10246" y="7025"/>
                    <a:pt x="10127" y="6905"/>
                    <a:pt x="10127" y="6758"/>
                  </a:cubicBezTo>
                  <a:lnTo>
                    <a:pt x="10127" y="2884"/>
                  </a:lnTo>
                  <a:cubicBezTo>
                    <a:pt x="9203" y="3589"/>
                    <a:pt x="7223" y="3962"/>
                    <a:pt x="5330" y="3962"/>
                  </a:cubicBezTo>
                  <a:cubicBezTo>
                    <a:pt x="3437" y="3962"/>
                    <a:pt x="1457" y="3589"/>
                    <a:pt x="534" y="2884"/>
                  </a:cubicBezTo>
                  <a:lnTo>
                    <a:pt x="534" y="10793"/>
                  </a:lnTo>
                  <a:cubicBezTo>
                    <a:pt x="534" y="11398"/>
                    <a:pt x="2358" y="12241"/>
                    <a:pt x="5330" y="12241"/>
                  </a:cubicBezTo>
                  <a:cubicBezTo>
                    <a:pt x="6310" y="12241"/>
                    <a:pt x="7260" y="12144"/>
                    <a:pt x="8077" y="11961"/>
                  </a:cubicBezTo>
                  <a:cubicBezTo>
                    <a:pt x="8223" y="11924"/>
                    <a:pt x="8370" y="12015"/>
                    <a:pt x="8402" y="12161"/>
                  </a:cubicBezTo>
                  <a:cubicBezTo>
                    <a:pt x="8435" y="12307"/>
                    <a:pt x="8341" y="12452"/>
                    <a:pt x="8194" y="12481"/>
                  </a:cubicBezTo>
                  <a:cubicBezTo>
                    <a:pt x="7339" y="12673"/>
                    <a:pt x="6348" y="12774"/>
                    <a:pt x="5330" y="12774"/>
                  </a:cubicBezTo>
                  <a:close/>
                </a:path>
              </a:pathLst>
            </a:custGeom>
            <a:solidFill>
              <a:schemeClr val="bg1"/>
            </a:solidFill>
            <a:ln>
              <a:noFill/>
            </a:ln>
          </p:spPr>
        </p:sp>
      </p:grpSp>
      <p:grpSp>
        <p:nvGrpSpPr>
          <p:cNvPr id="24" name="组合 2"/>
          <p:cNvGrpSpPr/>
          <p:nvPr/>
        </p:nvGrpSpPr>
        <p:grpSpPr>
          <a:xfrm>
            <a:off x="4429760" y="3667381"/>
            <a:ext cx="951865" cy="951865"/>
            <a:chOff x="7526" y="4582"/>
            <a:chExt cx="990" cy="990"/>
          </a:xfrm>
        </p:grpSpPr>
        <p:sp>
          <p:nvSpPr>
            <p:cNvPr id="25" name="椭圆 24"/>
            <p:cNvSpPr/>
            <p:nvPr/>
          </p:nvSpPr>
          <p:spPr>
            <a:xfrm>
              <a:off x="7526" y="4582"/>
              <a:ext cx="990" cy="99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6" name="iconfont-11894-5689470"/>
            <p:cNvSpPr>
              <a:spLocks noChangeAspect="1"/>
            </p:cNvSpPr>
            <p:nvPr/>
          </p:nvSpPr>
          <p:spPr bwMode="auto">
            <a:xfrm>
              <a:off x="7775" y="4841"/>
              <a:ext cx="487" cy="471"/>
            </a:xfrm>
            <a:custGeom>
              <a:avLst/>
              <a:gdLst>
                <a:gd name="T0" fmla="*/ 6916 w 12826"/>
                <a:gd name="T1" fmla="*/ 12426 h 12426"/>
                <a:gd name="T2" fmla="*/ 6673 w 12826"/>
                <a:gd name="T3" fmla="*/ 12050 h 12426"/>
                <a:gd name="T4" fmla="*/ 7673 w 12826"/>
                <a:gd name="T5" fmla="*/ 9826 h 12426"/>
                <a:gd name="T6" fmla="*/ 7727 w 12826"/>
                <a:gd name="T7" fmla="*/ 9747 h 12426"/>
                <a:gd name="T8" fmla="*/ 11109 w 12826"/>
                <a:gd name="T9" fmla="*/ 6366 h 12426"/>
                <a:gd name="T10" fmla="*/ 11486 w 12826"/>
                <a:gd name="T11" fmla="*/ 6366 h 12426"/>
                <a:gd name="T12" fmla="*/ 12722 w 12826"/>
                <a:gd name="T13" fmla="*/ 7602 h 12426"/>
                <a:gd name="T14" fmla="*/ 12722 w 12826"/>
                <a:gd name="T15" fmla="*/ 7979 h 12426"/>
                <a:gd name="T16" fmla="*/ 9341 w 12826"/>
                <a:gd name="T17" fmla="*/ 11362 h 12426"/>
                <a:gd name="T18" fmla="*/ 9260 w 12826"/>
                <a:gd name="T19" fmla="*/ 11417 h 12426"/>
                <a:gd name="T20" fmla="*/ 7023 w 12826"/>
                <a:gd name="T21" fmla="*/ 12403 h 12426"/>
                <a:gd name="T22" fmla="*/ 6916 w 12826"/>
                <a:gd name="T23" fmla="*/ 12426 h 12426"/>
                <a:gd name="T24" fmla="*/ 8139 w 12826"/>
                <a:gd name="T25" fmla="*/ 10090 h 12426"/>
                <a:gd name="T26" fmla="*/ 7445 w 12826"/>
                <a:gd name="T27" fmla="*/ 11635 h 12426"/>
                <a:gd name="T28" fmla="*/ 9000 w 12826"/>
                <a:gd name="T29" fmla="*/ 10949 h 12426"/>
                <a:gd name="T30" fmla="*/ 12157 w 12826"/>
                <a:gd name="T31" fmla="*/ 7791 h 12426"/>
                <a:gd name="T32" fmla="*/ 11298 w 12826"/>
                <a:gd name="T33" fmla="*/ 6931 h 12426"/>
                <a:gd name="T34" fmla="*/ 8139 w 12826"/>
                <a:gd name="T35" fmla="*/ 10090 h 12426"/>
                <a:gd name="T36" fmla="*/ 5266 w 12826"/>
                <a:gd name="T37" fmla="*/ 4614 h 12426"/>
                <a:gd name="T38" fmla="*/ 2931 w 12826"/>
                <a:gd name="T39" fmla="*/ 2307 h 12426"/>
                <a:gd name="T40" fmla="*/ 5266 w 12826"/>
                <a:gd name="T41" fmla="*/ 0 h 12426"/>
                <a:gd name="T42" fmla="*/ 7601 w 12826"/>
                <a:gd name="T43" fmla="*/ 2307 h 12426"/>
                <a:gd name="T44" fmla="*/ 5266 w 12826"/>
                <a:gd name="T45" fmla="*/ 4614 h 12426"/>
                <a:gd name="T46" fmla="*/ 5266 w 12826"/>
                <a:gd name="T47" fmla="*/ 534 h 12426"/>
                <a:gd name="T48" fmla="*/ 3465 w 12826"/>
                <a:gd name="T49" fmla="*/ 2307 h 12426"/>
                <a:gd name="T50" fmla="*/ 5266 w 12826"/>
                <a:gd name="T51" fmla="*/ 4081 h 12426"/>
                <a:gd name="T52" fmla="*/ 7068 w 12826"/>
                <a:gd name="T53" fmla="*/ 2307 h 12426"/>
                <a:gd name="T54" fmla="*/ 5266 w 12826"/>
                <a:gd name="T55" fmla="*/ 534 h 12426"/>
                <a:gd name="T56" fmla="*/ 5761 w 12826"/>
                <a:gd name="T57" fmla="*/ 10535 h 12426"/>
                <a:gd name="T58" fmla="*/ 267 w 12826"/>
                <a:gd name="T59" fmla="*/ 10535 h 12426"/>
                <a:gd name="T60" fmla="*/ 0 w 12826"/>
                <a:gd name="T61" fmla="*/ 10268 h 12426"/>
                <a:gd name="T62" fmla="*/ 5266 w 12826"/>
                <a:gd name="T63" fmla="*/ 5068 h 12426"/>
                <a:gd name="T64" fmla="*/ 8751 w 12826"/>
                <a:gd name="T65" fmla="*/ 6374 h 12426"/>
                <a:gd name="T66" fmla="*/ 8777 w 12826"/>
                <a:gd name="T67" fmla="*/ 6751 h 12426"/>
                <a:gd name="T68" fmla="*/ 8401 w 12826"/>
                <a:gd name="T69" fmla="*/ 6776 h 12426"/>
                <a:gd name="T70" fmla="*/ 5266 w 12826"/>
                <a:gd name="T71" fmla="*/ 5601 h 12426"/>
                <a:gd name="T72" fmla="*/ 541 w 12826"/>
                <a:gd name="T73" fmla="*/ 10002 h 12426"/>
                <a:gd name="T74" fmla="*/ 5761 w 12826"/>
                <a:gd name="T75" fmla="*/ 10002 h 12426"/>
                <a:gd name="T76" fmla="*/ 6028 w 12826"/>
                <a:gd name="T77" fmla="*/ 10268 h 12426"/>
                <a:gd name="T78" fmla="*/ 5761 w 12826"/>
                <a:gd name="T79" fmla="*/ 10535 h 12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26" h="12426">
                  <a:moveTo>
                    <a:pt x="6916" y="12426"/>
                  </a:moveTo>
                  <a:cubicBezTo>
                    <a:pt x="6723" y="12425"/>
                    <a:pt x="6594" y="12226"/>
                    <a:pt x="6673" y="12050"/>
                  </a:cubicBezTo>
                  <a:lnTo>
                    <a:pt x="7673" y="9826"/>
                  </a:lnTo>
                  <a:cubicBezTo>
                    <a:pt x="7686" y="9797"/>
                    <a:pt x="7704" y="9770"/>
                    <a:pt x="7727" y="9747"/>
                  </a:cubicBezTo>
                  <a:lnTo>
                    <a:pt x="11109" y="6366"/>
                  </a:lnTo>
                  <a:cubicBezTo>
                    <a:pt x="11213" y="6261"/>
                    <a:pt x="11382" y="6261"/>
                    <a:pt x="11486" y="6366"/>
                  </a:cubicBezTo>
                  <a:lnTo>
                    <a:pt x="12722" y="7602"/>
                  </a:lnTo>
                  <a:cubicBezTo>
                    <a:pt x="12826" y="7706"/>
                    <a:pt x="12826" y="7875"/>
                    <a:pt x="12722" y="7979"/>
                  </a:cubicBezTo>
                  <a:lnTo>
                    <a:pt x="9341" y="11362"/>
                  </a:lnTo>
                  <a:cubicBezTo>
                    <a:pt x="9318" y="11385"/>
                    <a:pt x="9291" y="11404"/>
                    <a:pt x="9260" y="11417"/>
                  </a:cubicBezTo>
                  <a:lnTo>
                    <a:pt x="7023" y="12403"/>
                  </a:lnTo>
                  <a:cubicBezTo>
                    <a:pt x="6990" y="12418"/>
                    <a:pt x="6953" y="12426"/>
                    <a:pt x="6916" y="12426"/>
                  </a:cubicBezTo>
                  <a:close/>
                  <a:moveTo>
                    <a:pt x="8139" y="10090"/>
                  </a:moveTo>
                  <a:lnTo>
                    <a:pt x="7445" y="11635"/>
                  </a:lnTo>
                  <a:lnTo>
                    <a:pt x="9000" y="10949"/>
                  </a:lnTo>
                  <a:lnTo>
                    <a:pt x="12157" y="7791"/>
                  </a:lnTo>
                  <a:lnTo>
                    <a:pt x="11298" y="6931"/>
                  </a:lnTo>
                  <a:lnTo>
                    <a:pt x="8139" y="10090"/>
                  </a:lnTo>
                  <a:close/>
                  <a:moveTo>
                    <a:pt x="5266" y="4614"/>
                  </a:moveTo>
                  <a:cubicBezTo>
                    <a:pt x="3979" y="4614"/>
                    <a:pt x="2931" y="3579"/>
                    <a:pt x="2931" y="2307"/>
                  </a:cubicBezTo>
                  <a:cubicBezTo>
                    <a:pt x="2931" y="1035"/>
                    <a:pt x="3979" y="0"/>
                    <a:pt x="5266" y="0"/>
                  </a:cubicBezTo>
                  <a:cubicBezTo>
                    <a:pt x="6554" y="0"/>
                    <a:pt x="7601" y="1035"/>
                    <a:pt x="7601" y="2307"/>
                  </a:cubicBezTo>
                  <a:cubicBezTo>
                    <a:pt x="7601" y="3579"/>
                    <a:pt x="6554" y="4614"/>
                    <a:pt x="5266" y="4614"/>
                  </a:cubicBezTo>
                  <a:close/>
                  <a:moveTo>
                    <a:pt x="5266" y="534"/>
                  </a:moveTo>
                  <a:cubicBezTo>
                    <a:pt x="4273" y="534"/>
                    <a:pt x="3465" y="1329"/>
                    <a:pt x="3465" y="2307"/>
                  </a:cubicBezTo>
                  <a:cubicBezTo>
                    <a:pt x="3465" y="3285"/>
                    <a:pt x="4273" y="4081"/>
                    <a:pt x="5266" y="4081"/>
                  </a:cubicBezTo>
                  <a:cubicBezTo>
                    <a:pt x="6260" y="4081"/>
                    <a:pt x="7068" y="3285"/>
                    <a:pt x="7068" y="2307"/>
                  </a:cubicBezTo>
                  <a:cubicBezTo>
                    <a:pt x="7068" y="1330"/>
                    <a:pt x="6260" y="534"/>
                    <a:pt x="5266" y="534"/>
                  </a:cubicBezTo>
                  <a:close/>
                  <a:moveTo>
                    <a:pt x="5761" y="10535"/>
                  </a:moveTo>
                  <a:lnTo>
                    <a:pt x="267" y="10535"/>
                  </a:lnTo>
                  <a:cubicBezTo>
                    <a:pt x="119" y="10535"/>
                    <a:pt x="0" y="10415"/>
                    <a:pt x="0" y="10268"/>
                  </a:cubicBezTo>
                  <a:cubicBezTo>
                    <a:pt x="0" y="7401"/>
                    <a:pt x="2362" y="5068"/>
                    <a:pt x="5266" y="5068"/>
                  </a:cubicBezTo>
                  <a:cubicBezTo>
                    <a:pt x="6546" y="5068"/>
                    <a:pt x="7784" y="5532"/>
                    <a:pt x="8751" y="6374"/>
                  </a:cubicBezTo>
                  <a:cubicBezTo>
                    <a:pt x="8862" y="6471"/>
                    <a:pt x="8874" y="6640"/>
                    <a:pt x="8777" y="6751"/>
                  </a:cubicBezTo>
                  <a:cubicBezTo>
                    <a:pt x="8680" y="6862"/>
                    <a:pt x="8512" y="6873"/>
                    <a:pt x="8401" y="6776"/>
                  </a:cubicBezTo>
                  <a:cubicBezTo>
                    <a:pt x="7532" y="6019"/>
                    <a:pt x="6419" y="5601"/>
                    <a:pt x="5266" y="5601"/>
                  </a:cubicBezTo>
                  <a:cubicBezTo>
                    <a:pt x="2747" y="5601"/>
                    <a:pt x="682" y="7552"/>
                    <a:pt x="541" y="10002"/>
                  </a:cubicBezTo>
                  <a:lnTo>
                    <a:pt x="5761" y="10002"/>
                  </a:lnTo>
                  <a:cubicBezTo>
                    <a:pt x="5908" y="10002"/>
                    <a:pt x="6028" y="10121"/>
                    <a:pt x="6028" y="10268"/>
                  </a:cubicBezTo>
                  <a:cubicBezTo>
                    <a:pt x="6028" y="10415"/>
                    <a:pt x="5908" y="10535"/>
                    <a:pt x="5761" y="10535"/>
                  </a:cubicBezTo>
                  <a:close/>
                </a:path>
              </a:pathLst>
            </a:custGeom>
            <a:solidFill>
              <a:schemeClr val="accent1"/>
            </a:solidFill>
            <a:ln>
              <a:noFill/>
            </a:ln>
          </p:spPr>
        </p:sp>
      </p:grpSp>
      <p:sp>
        <p:nvSpPr>
          <p:cNvPr id="28" name="椭圆 27"/>
          <p:cNvSpPr/>
          <p:nvPr/>
        </p:nvSpPr>
        <p:spPr>
          <a:xfrm>
            <a:off x="6734810" y="2955290"/>
            <a:ext cx="951865" cy="951865"/>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1" name="任意多边形: 形状 25"/>
          <p:cNvSpPr/>
          <p:nvPr>
            <p:custDataLst>
              <p:tags r:id="rId1"/>
            </p:custDataLst>
          </p:nvPr>
        </p:nvSpPr>
        <p:spPr>
          <a:xfrm>
            <a:off x="7047789" y="3268270"/>
            <a:ext cx="325906" cy="325904"/>
          </a:xfrm>
          <a:custGeom>
            <a:avLst/>
            <a:gdLst>
              <a:gd name="connsiteX0" fmla="*/ 195072 w 502920"/>
              <a:gd name="connsiteY0" fmla="*/ 103632 h 502920"/>
              <a:gd name="connsiteX1" fmla="*/ 251460 w 502920"/>
              <a:gd name="connsiteY1" fmla="*/ 47244 h 502920"/>
              <a:gd name="connsiteX2" fmla="*/ 307848 w 502920"/>
              <a:gd name="connsiteY2" fmla="*/ 103632 h 502920"/>
              <a:gd name="connsiteX3" fmla="*/ 251460 w 502920"/>
              <a:gd name="connsiteY3" fmla="*/ 160020 h 502920"/>
              <a:gd name="connsiteX4" fmla="*/ 195072 w 502920"/>
              <a:gd name="connsiteY4" fmla="*/ 103632 h 502920"/>
              <a:gd name="connsiteX5" fmla="*/ 324612 w 502920"/>
              <a:gd name="connsiteY5" fmla="*/ 184404 h 502920"/>
              <a:gd name="connsiteX6" fmla="*/ 176784 w 502920"/>
              <a:gd name="connsiteY6" fmla="*/ 184404 h 502920"/>
              <a:gd name="connsiteX7" fmla="*/ 156972 w 502920"/>
              <a:gd name="connsiteY7" fmla="*/ 204216 h 502920"/>
              <a:gd name="connsiteX8" fmla="*/ 156972 w 502920"/>
              <a:gd name="connsiteY8" fmla="*/ 330708 h 502920"/>
              <a:gd name="connsiteX9" fmla="*/ 176784 w 502920"/>
              <a:gd name="connsiteY9" fmla="*/ 350520 h 502920"/>
              <a:gd name="connsiteX10" fmla="*/ 195072 w 502920"/>
              <a:gd name="connsiteY10" fmla="*/ 350520 h 502920"/>
              <a:gd name="connsiteX11" fmla="*/ 195072 w 502920"/>
              <a:gd name="connsiteY11" fmla="*/ 483108 h 502920"/>
              <a:gd name="connsiteX12" fmla="*/ 214884 w 502920"/>
              <a:gd name="connsiteY12" fmla="*/ 502920 h 502920"/>
              <a:gd name="connsiteX13" fmla="*/ 288036 w 502920"/>
              <a:gd name="connsiteY13" fmla="*/ 502920 h 502920"/>
              <a:gd name="connsiteX14" fmla="*/ 307848 w 502920"/>
              <a:gd name="connsiteY14" fmla="*/ 483108 h 502920"/>
              <a:gd name="connsiteX15" fmla="*/ 307848 w 502920"/>
              <a:gd name="connsiteY15" fmla="*/ 350520 h 502920"/>
              <a:gd name="connsiteX16" fmla="*/ 326136 w 502920"/>
              <a:gd name="connsiteY16" fmla="*/ 350520 h 502920"/>
              <a:gd name="connsiteX17" fmla="*/ 345948 w 502920"/>
              <a:gd name="connsiteY17" fmla="*/ 330708 h 502920"/>
              <a:gd name="connsiteX18" fmla="*/ 345948 w 502920"/>
              <a:gd name="connsiteY18" fmla="*/ 204216 h 502920"/>
              <a:gd name="connsiteX19" fmla="*/ 324612 w 502920"/>
              <a:gd name="connsiteY19" fmla="*/ 184404 h 502920"/>
              <a:gd name="connsiteX20" fmla="*/ 416052 w 502920"/>
              <a:gd name="connsiteY20" fmla="*/ 103632 h 502920"/>
              <a:gd name="connsiteX21" fmla="*/ 467868 w 502920"/>
              <a:gd name="connsiteY21" fmla="*/ 51816 h 502920"/>
              <a:gd name="connsiteX22" fmla="*/ 416052 w 502920"/>
              <a:gd name="connsiteY22" fmla="*/ 0 h 502920"/>
              <a:gd name="connsiteX23" fmla="*/ 364236 w 502920"/>
              <a:gd name="connsiteY23" fmla="*/ 51816 h 502920"/>
              <a:gd name="connsiteX24" fmla="*/ 416052 w 502920"/>
              <a:gd name="connsiteY24" fmla="*/ 103632 h 502920"/>
              <a:gd name="connsiteX25" fmla="*/ 484632 w 502920"/>
              <a:gd name="connsiteY25" fmla="*/ 126492 h 502920"/>
              <a:gd name="connsiteX26" fmla="*/ 347472 w 502920"/>
              <a:gd name="connsiteY26" fmla="*/ 126492 h 502920"/>
              <a:gd name="connsiteX27" fmla="*/ 329184 w 502920"/>
              <a:gd name="connsiteY27" fmla="*/ 144780 h 502920"/>
              <a:gd name="connsiteX28" fmla="*/ 329184 w 502920"/>
              <a:gd name="connsiteY28" fmla="*/ 146304 h 502920"/>
              <a:gd name="connsiteX29" fmla="*/ 381000 w 502920"/>
              <a:gd name="connsiteY29" fmla="*/ 202692 h 502920"/>
              <a:gd name="connsiteX30" fmla="*/ 381000 w 502920"/>
              <a:gd name="connsiteY30" fmla="*/ 329184 h 502920"/>
              <a:gd name="connsiteX31" fmla="*/ 362712 w 502920"/>
              <a:gd name="connsiteY31" fmla="*/ 370332 h 502920"/>
              <a:gd name="connsiteX32" fmla="*/ 362712 w 502920"/>
              <a:gd name="connsiteY32" fmla="*/ 402336 h 502920"/>
              <a:gd name="connsiteX33" fmla="*/ 381000 w 502920"/>
              <a:gd name="connsiteY33" fmla="*/ 420624 h 502920"/>
              <a:gd name="connsiteX34" fmla="*/ 449580 w 502920"/>
              <a:gd name="connsiteY34" fmla="*/ 420624 h 502920"/>
              <a:gd name="connsiteX35" fmla="*/ 467868 w 502920"/>
              <a:gd name="connsiteY35" fmla="*/ 402336 h 502920"/>
              <a:gd name="connsiteX36" fmla="*/ 467868 w 502920"/>
              <a:gd name="connsiteY36" fmla="*/ 278892 h 502920"/>
              <a:gd name="connsiteX37" fmla="*/ 484632 w 502920"/>
              <a:gd name="connsiteY37" fmla="*/ 278892 h 502920"/>
              <a:gd name="connsiteX38" fmla="*/ 502920 w 502920"/>
              <a:gd name="connsiteY38" fmla="*/ 260604 h 502920"/>
              <a:gd name="connsiteX39" fmla="*/ 502920 w 502920"/>
              <a:gd name="connsiteY39" fmla="*/ 143256 h 502920"/>
              <a:gd name="connsiteX40" fmla="*/ 484632 w 502920"/>
              <a:gd name="connsiteY40" fmla="*/ 126492 h 502920"/>
              <a:gd name="connsiteX41" fmla="*/ 138684 w 502920"/>
              <a:gd name="connsiteY41" fmla="*/ 51816 h 502920"/>
              <a:gd name="connsiteX42" fmla="*/ 86868 w 502920"/>
              <a:gd name="connsiteY42" fmla="*/ 0 h 502920"/>
              <a:gd name="connsiteX43" fmla="*/ 35052 w 502920"/>
              <a:gd name="connsiteY43" fmla="*/ 51816 h 502920"/>
              <a:gd name="connsiteX44" fmla="*/ 86868 w 502920"/>
              <a:gd name="connsiteY44" fmla="*/ 103632 h 502920"/>
              <a:gd name="connsiteX45" fmla="*/ 138684 w 502920"/>
              <a:gd name="connsiteY45" fmla="*/ 51816 h 502920"/>
              <a:gd name="connsiteX46" fmla="*/ 0 w 502920"/>
              <a:gd name="connsiteY46" fmla="*/ 144780 h 502920"/>
              <a:gd name="connsiteX47" fmla="*/ 0 w 502920"/>
              <a:gd name="connsiteY47" fmla="*/ 262128 h 502920"/>
              <a:gd name="connsiteX48" fmla="*/ 18288 w 502920"/>
              <a:gd name="connsiteY48" fmla="*/ 280416 h 502920"/>
              <a:gd name="connsiteX49" fmla="*/ 35052 w 502920"/>
              <a:gd name="connsiteY49" fmla="*/ 280416 h 502920"/>
              <a:gd name="connsiteX50" fmla="*/ 35052 w 502920"/>
              <a:gd name="connsiteY50" fmla="*/ 403860 h 502920"/>
              <a:gd name="connsiteX51" fmla="*/ 53340 w 502920"/>
              <a:gd name="connsiteY51" fmla="*/ 422148 h 502920"/>
              <a:gd name="connsiteX52" fmla="*/ 121920 w 502920"/>
              <a:gd name="connsiteY52" fmla="*/ 422148 h 502920"/>
              <a:gd name="connsiteX53" fmla="*/ 140208 w 502920"/>
              <a:gd name="connsiteY53" fmla="*/ 403860 h 502920"/>
              <a:gd name="connsiteX54" fmla="*/ 140208 w 502920"/>
              <a:gd name="connsiteY54" fmla="*/ 371856 h 502920"/>
              <a:gd name="connsiteX55" fmla="*/ 121920 w 502920"/>
              <a:gd name="connsiteY55" fmla="*/ 330708 h 502920"/>
              <a:gd name="connsiteX56" fmla="*/ 121920 w 502920"/>
              <a:gd name="connsiteY56" fmla="*/ 204216 h 502920"/>
              <a:gd name="connsiteX57" fmla="*/ 173736 w 502920"/>
              <a:gd name="connsiteY57" fmla="*/ 147828 h 502920"/>
              <a:gd name="connsiteX58" fmla="*/ 173736 w 502920"/>
              <a:gd name="connsiteY58" fmla="*/ 146304 h 502920"/>
              <a:gd name="connsiteX59" fmla="*/ 155448 w 502920"/>
              <a:gd name="connsiteY59" fmla="*/ 128016 h 502920"/>
              <a:gd name="connsiteX60" fmla="*/ 18288 w 502920"/>
              <a:gd name="connsiteY60" fmla="*/ 128016 h 502920"/>
              <a:gd name="connsiteX61" fmla="*/ 0 w 502920"/>
              <a:gd name="connsiteY61" fmla="*/ 14478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02920" h="502920">
                <a:moveTo>
                  <a:pt x="195072" y="103632"/>
                </a:moveTo>
                <a:cubicBezTo>
                  <a:pt x="195072" y="73152"/>
                  <a:pt x="219456" y="47244"/>
                  <a:pt x="251460" y="47244"/>
                </a:cubicBezTo>
                <a:cubicBezTo>
                  <a:pt x="281940" y="47244"/>
                  <a:pt x="307848" y="71628"/>
                  <a:pt x="307848" y="103632"/>
                </a:cubicBezTo>
                <a:cubicBezTo>
                  <a:pt x="307848" y="135636"/>
                  <a:pt x="283464" y="160020"/>
                  <a:pt x="251460" y="160020"/>
                </a:cubicBezTo>
                <a:cubicBezTo>
                  <a:pt x="219456" y="160020"/>
                  <a:pt x="195072" y="135636"/>
                  <a:pt x="195072" y="103632"/>
                </a:cubicBezTo>
                <a:close/>
                <a:moveTo>
                  <a:pt x="324612" y="184404"/>
                </a:moveTo>
                <a:lnTo>
                  <a:pt x="176784" y="184404"/>
                </a:lnTo>
                <a:cubicBezTo>
                  <a:pt x="166116" y="184404"/>
                  <a:pt x="156972" y="193548"/>
                  <a:pt x="156972" y="204216"/>
                </a:cubicBezTo>
                <a:lnTo>
                  <a:pt x="156972" y="330708"/>
                </a:lnTo>
                <a:cubicBezTo>
                  <a:pt x="156972" y="341376"/>
                  <a:pt x="166116" y="350520"/>
                  <a:pt x="176784" y="350520"/>
                </a:cubicBezTo>
                <a:lnTo>
                  <a:pt x="195072" y="350520"/>
                </a:lnTo>
                <a:lnTo>
                  <a:pt x="195072" y="483108"/>
                </a:lnTo>
                <a:cubicBezTo>
                  <a:pt x="195072" y="493776"/>
                  <a:pt x="204216" y="502920"/>
                  <a:pt x="214884" y="502920"/>
                </a:cubicBezTo>
                <a:lnTo>
                  <a:pt x="288036" y="502920"/>
                </a:lnTo>
                <a:cubicBezTo>
                  <a:pt x="298704" y="502920"/>
                  <a:pt x="307848" y="493776"/>
                  <a:pt x="307848" y="483108"/>
                </a:cubicBezTo>
                <a:lnTo>
                  <a:pt x="307848" y="350520"/>
                </a:lnTo>
                <a:lnTo>
                  <a:pt x="326136" y="350520"/>
                </a:lnTo>
                <a:cubicBezTo>
                  <a:pt x="336804" y="350520"/>
                  <a:pt x="345948" y="341376"/>
                  <a:pt x="345948" y="330708"/>
                </a:cubicBezTo>
                <a:lnTo>
                  <a:pt x="345948" y="204216"/>
                </a:lnTo>
                <a:cubicBezTo>
                  <a:pt x="344424" y="192024"/>
                  <a:pt x="335280" y="184404"/>
                  <a:pt x="324612" y="184404"/>
                </a:cubicBezTo>
                <a:close/>
                <a:moveTo>
                  <a:pt x="416052" y="103632"/>
                </a:moveTo>
                <a:cubicBezTo>
                  <a:pt x="445008" y="103632"/>
                  <a:pt x="467868" y="80772"/>
                  <a:pt x="467868" y="51816"/>
                </a:cubicBezTo>
                <a:cubicBezTo>
                  <a:pt x="467868" y="22860"/>
                  <a:pt x="445008" y="0"/>
                  <a:pt x="416052" y="0"/>
                </a:cubicBezTo>
                <a:cubicBezTo>
                  <a:pt x="387096" y="0"/>
                  <a:pt x="364236" y="22860"/>
                  <a:pt x="364236" y="51816"/>
                </a:cubicBezTo>
                <a:cubicBezTo>
                  <a:pt x="364236" y="80772"/>
                  <a:pt x="387096" y="103632"/>
                  <a:pt x="416052" y="103632"/>
                </a:cubicBezTo>
                <a:close/>
                <a:moveTo>
                  <a:pt x="484632" y="126492"/>
                </a:moveTo>
                <a:lnTo>
                  <a:pt x="347472" y="126492"/>
                </a:lnTo>
                <a:cubicBezTo>
                  <a:pt x="338328" y="126492"/>
                  <a:pt x="329184" y="134112"/>
                  <a:pt x="329184" y="144780"/>
                </a:cubicBezTo>
                <a:lnTo>
                  <a:pt x="329184" y="146304"/>
                </a:lnTo>
                <a:cubicBezTo>
                  <a:pt x="358140" y="149352"/>
                  <a:pt x="381000" y="173736"/>
                  <a:pt x="381000" y="202692"/>
                </a:cubicBezTo>
                <a:lnTo>
                  <a:pt x="381000" y="329184"/>
                </a:lnTo>
                <a:cubicBezTo>
                  <a:pt x="381000" y="345948"/>
                  <a:pt x="373380" y="359664"/>
                  <a:pt x="362712" y="370332"/>
                </a:cubicBezTo>
                <a:lnTo>
                  <a:pt x="362712" y="402336"/>
                </a:lnTo>
                <a:cubicBezTo>
                  <a:pt x="362712" y="411480"/>
                  <a:pt x="370332" y="420624"/>
                  <a:pt x="381000" y="420624"/>
                </a:cubicBezTo>
                <a:lnTo>
                  <a:pt x="449580" y="420624"/>
                </a:lnTo>
                <a:cubicBezTo>
                  <a:pt x="458724" y="420624"/>
                  <a:pt x="467868" y="413004"/>
                  <a:pt x="467868" y="402336"/>
                </a:cubicBezTo>
                <a:lnTo>
                  <a:pt x="467868" y="278892"/>
                </a:lnTo>
                <a:lnTo>
                  <a:pt x="484632" y="278892"/>
                </a:lnTo>
                <a:cubicBezTo>
                  <a:pt x="493776" y="278892"/>
                  <a:pt x="502920" y="271272"/>
                  <a:pt x="502920" y="260604"/>
                </a:cubicBezTo>
                <a:lnTo>
                  <a:pt x="502920" y="143256"/>
                </a:lnTo>
                <a:cubicBezTo>
                  <a:pt x="502920" y="134112"/>
                  <a:pt x="495300" y="126492"/>
                  <a:pt x="484632" y="126492"/>
                </a:cubicBezTo>
                <a:close/>
                <a:moveTo>
                  <a:pt x="138684" y="51816"/>
                </a:moveTo>
                <a:cubicBezTo>
                  <a:pt x="138684" y="22860"/>
                  <a:pt x="115824" y="0"/>
                  <a:pt x="86868" y="0"/>
                </a:cubicBezTo>
                <a:cubicBezTo>
                  <a:pt x="57912" y="0"/>
                  <a:pt x="35052" y="22860"/>
                  <a:pt x="35052" y="51816"/>
                </a:cubicBezTo>
                <a:cubicBezTo>
                  <a:pt x="35052" y="80772"/>
                  <a:pt x="57912" y="103632"/>
                  <a:pt x="86868" y="103632"/>
                </a:cubicBezTo>
                <a:cubicBezTo>
                  <a:pt x="115824" y="103632"/>
                  <a:pt x="138684" y="80772"/>
                  <a:pt x="138684" y="51816"/>
                </a:cubicBezTo>
                <a:close/>
                <a:moveTo>
                  <a:pt x="0" y="144780"/>
                </a:moveTo>
                <a:lnTo>
                  <a:pt x="0" y="262128"/>
                </a:lnTo>
                <a:cubicBezTo>
                  <a:pt x="0" y="271272"/>
                  <a:pt x="7620" y="280416"/>
                  <a:pt x="18288" y="280416"/>
                </a:cubicBezTo>
                <a:lnTo>
                  <a:pt x="35052" y="280416"/>
                </a:lnTo>
                <a:lnTo>
                  <a:pt x="35052" y="403860"/>
                </a:lnTo>
                <a:cubicBezTo>
                  <a:pt x="35052" y="413004"/>
                  <a:pt x="42672" y="422148"/>
                  <a:pt x="53340" y="422148"/>
                </a:cubicBezTo>
                <a:lnTo>
                  <a:pt x="121920" y="422148"/>
                </a:lnTo>
                <a:cubicBezTo>
                  <a:pt x="131064" y="422148"/>
                  <a:pt x="140208" y="414528"/>
                  <a:pt x="140208" y="403860"/>
                </a:cubicBezTo>
                <a:lnTo>
                  <a:pt x="140208" y="371856"/>
                </a:lnTo>
                <a:cubicBezTo>
                  <a:pt x="129540" y="361188"/>
                  <a:pt x="121920" y="345948"/>
                  <a:pt x="121920" y="330708"/>
                </a:cubicBezTo>
                <a:lnTo>
                  <a:pt x="121920" y="204216"/>
                </a:lnTo>
                <a:cubicBezTo>
                  <a:pt x="121920" y="173736"/>
                  <a:pt x="144780" y="149352"/>
                  <a:pt x="173736" y="147828"/>
                </a:cubicBezTo>
                <a:lnTo>
                  <a:pt x="173736" y="146304"/>
                </a:lnTo>
                <a:cubicBezTo>
                  <a:pt x="173736" y="137160"/>
                  <a:pt x="166116" y="128016"/>
                  <a:pt x="155448" y="128016"/>
                </a:cubicBezTo>
                <a:lnTo>
                  <a:pt x="18288" y="128016"/>
                </a:lnTo>
                <a:cubicBezTo>
                  <a:pt x="7620" y="126492"/>
                  <a:pt x="0" y="134112"/>
                  <a:pt x="0" y="144780"/>
                </a:cubicBezTo>
                <a:close/>
              </a:path>
            </a:pathLst>
          </a:custGeom>
          <a:solidFill>
            <a:schemeClr val="bg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rcRect r="9399"/>
          <a:stretch>
            <a:fillRect/>
          </a:stretch>
        </p:blipFill>
        <p:spPr>
          <a:xfrm>
            <a:off x="8026006" y="1518732"/>
            <a:ext cx="4165994" cy="1078196"/>
          </a:xfrm>
          <a:custGeom>
            <a:avLst/>
            <a:gdLst>
              <a:gd name="connsiteX0" fmla="*/ 0 w 4165994"/>
              <a:gd name="connsiteY0" fmla="*/ 0 h 1078196"/>
              <a:gd name="connsiteX1" fmla="*/ 4165994 w 4165994"/>
              <a:gd name="connsiteY1" fmla="*/ 0 h 1078196"/>
              <a:gd name="connsiteX2" fmla="*/ 4165994 w 4165994"/>
              <a:gd name="connsiteY2" fmla="*/ 1078196 h 1078196"/>
              <a:gd name="connsiteX3" fmla="*/ 0 w 4165994"/>
              <a:gd name="connsiteY3" fmla="*/ 1078196 h 1078196"/>
            </a:gdLst>
            <a:ahLst/>
            <a:cxnLst>
              <a:cxn ang="0">
                <a:pos x="connsiteX0" y="connsiteY0"/>
              </a:cxn>
              <a:cxn ang="0">
                <a:pos x="connsiteX1" y="connsiteY1"/>
              </a:cxn>
              <a:cxn ang="0">
                <a:pos x="connsiteX2" y="connsiteY2"/>
              </a:cxn>
              <a:cxn ang="0">
                <a:pos x="connsiteX3" y="connsiteY3"/>
              </a:cxn>
            </a:cxnLst>
            <a:rect l="l" t="t" r="r" b="b"/>
            <a:pathLst>
              <a:path w="4165994" h="1078196">
                <a:moveTo>
                  <a:pt x="0" y="0"/>
                </a:moveTo>
                <a:lnTo>
                  <a:pt x="4165994" y="0"/>
                </a:lnTo>
                <a:lnTo>
                  <a:pt x="4165994" y="1078196"/>
                </a:lnTo>
                <a:lnTo>
                  <a:pt x="0" y="1078196"/>
                </a:lnTo>
                <a:close/>
              </a:path>
            </a:pathLst>
          </a:custGeom>
        </p:spPr>
      </p:pic>
      <p:sp>
        <p:nvSpPr>
          <p:cNvPr id="52" name="文本框 51"/>
          <p:cNvSpPr txBox="1"/>
          <p:nvPr/>
        </p:nvSpPr>
        <p:spPr>
          <a:xfrm>
            <a:off x="1778678" y="1943543"/>
            <a:ext cx="1548704" cy="385920"/>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年度战略目标</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 name="文本框 52"/>
          <p:cNvSpPr txBox="1"/>
          <p:nvPr/>
        </p:nvSpPr>
        <p:spPr>
          <a:xfrm>
            <a:off x="1778679" y="2252206"/>
            <a:ext cx="3177454"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8" name="文本框 57"/>
          <p:cNvSpPr txBox="1"/>
          <p:nvPr/>
        </p:nvSpPr>
        <p:spPr>
          <a:xfrm>
            <a:off x="3870334" y="4702855"/>
            <a:ext cx="1548704" cy="385920"/>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人才规划目标</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9" name="文本框 58"/>
          <p:cNvSpPr txBox="1"/>
          <p:nvPr/>
        </p:nvSpPr>
        <p:spPr>
          <a:xfrm>
            <a:off x="3870335" y="5011518"/>
            <a:ext cx="3177454"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文本框 59"/>
          <p:cNvSpPr txBox="1"/>
          <p:nvPr/>
        </p:nvSpPr>
        <p:spPr>
          <a:xfrm>
            <a:off x="7480110" y="3814126"/>
            <a:ext cx="1548704" cy="385920"/>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期待共同成长</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 name="文本框 60"/>
          <p:cNvSpPr txBox="1"/>
          <p:nvPr/>
        </p:nvSpPr>
        <p:spPr>
          <a:xfrm>
            <a:off x="7480111" y="4122789"/>
            <a:ext cx="3177454" cy="1004882"/>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bldLst>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033839" y="2519215"/>
            <a:ext cx="7023100" cy="1015663"/>
          </a:xfrm>
          <a:prstGeom prst="rect">
            <a:avLst/>
          </a:prstGeom>
          <a:noFill/>
        </p:spPr>
        <p:txBody>
          <a:bodyPr wrap="square" rtlCol="0">
            <a:noAutofit/>
          </a:bodyPr>
          <a:lstStyle/>
          <a:p>
            <a:r>
              <a:rPr lang="zh-CN" altLang="en-US" sz="6000" dirty="0" smtClean="0">
                <a:solidFill>
                  <a:schemeClr val="accent1"/>
                </a:solidFill>
                <a:latin typeface="微软雅黑" panose="020B0503020204020204" pitchFamily="34" charset="-122"/>
                <a:ea typeface="微软雅黑" panose="020B0503020204020204" pitchFamily="34" charset="-122"/>
              </a:rPr>
              <a:t>感谢您们的观看</a:t>
            </a:r>
            <a:endParaRPr lang="zh-CN" altLang="en-US" sz="6000" dirty="0">
              <a:solidFill>
                <a:schemeClr val="accent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033839" y="2109005"/>
            <a:ext cx="7960360" cy="369332"/>
          </a:xfrm>
          <a:prstGeom prst="rect">
            <a:avLst/>
          </a:prstGeom>
          <a:noFill/>
        </p:spPr>
        <p:txBody>
          <a:bodyPr wrap="square" rtlCol="0">
            <a:noAutofit/>
          </a:bodyPr>
          <a:lstStyle/>
          <a:p>
            <a:r>
              <a:rPr lang="en-US" altLang="zh-CN" dirty="0" smtClean="0">
                <a:solidFill>
                  <a:schemeClr val="accent1"/>
                </a:solidFill>
                <a:latin typeface="微软雅黑" panose="020B0503020204020204" pitchFamily="34" charset="-122"/>
                <a:ea typeface="微软雅黑" panose="020B0503020204020204" pitchFamily="34" charset="-122"/>
              </a:rPr>
              <a:t>Blue Business Style Campus Recruitment Template</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033839" y="3601553"/>
            <a:ext cx="8952865" cy="646331"/>
          </a:xfrm>
          <a:prstGeom prst="rect">
            <a:avLst/>
          </a:prstGeom>
          <a:noFill/>
        </p:spPr>
        <p:txBody>
          <a:bodyPr wrap="square" rtlCol="0">
            <a:noAutofit/>
          </a:bodyPr>
          <a:lstStyle/>
          <a:p>
            <a:pPr>
              <a:lnSpc>
                <a:spcPct val="150000"/>
              </a:lnSpc>
            </a:pPr>
            <a:r>
              <a:rPr lang="zh-CN" altLang="en-US" sz="1200" dirty="0">
                <a:solidFill>
                  <a:schemeClr val="accent1"/>
                </a:solidFill>
                <a:latin typeface="微软雅黑" panose="020B0503020204020204" pitchFamily="34" charset="-122"/>
                <a:ea typeface="微软雅黑" panose="020B0503020204020204" pitchFamily="34" charset="-122"/>
              </a:rPr>
              <a:t>在这里输入你需要的文本内容</a:t>
            </a:r>
            <a:r>
              <a:rPr lang="zh-CN" altLang="en-US" sz="1200" dirty="0">
                <a:solidFill>
                  <a:schemeClr val="accent1"/>
                </a:solidFill>
                <a:latin typeface="微软雅黑" panose="020B0503020204020204" pitchFamily="34" charset="-122"/>
                <a:ea typeface="微软雅黑" panose="020B0503020204020204" pitchFamily="34" charset="-122"/>
                <a:sym typeface="+mn-ea"/>
              </a:rPr>
              <a:t>在这里输入你需要的文本内容在这里输入你需要的文本内容在这里输入你需要的文本内容在这里输入你需要的文本内容在这里输入你需要的文本内容在这里输入你需要的文本内容</a:t>
            </a:r>
            <a:r>
              <a:rPr lang="zh-CN" altLang="en-US" sz="1200" dirty="0" smtClean="0">
                <a:solidFill>
                  <a:schemeClr val="accent1"/>
                </a:solidFill>
                <a:latin typeface="微软雅黑" panose="020B0503020204020204" pitchFamily="34" charset="-122"/>
                <a:ea typeface="微软雅黑" panose="020B0503020204020204" pitchFamily="34" charset="-122"/>
                <a:sym typeface="+mn-ea"/>
              </a:rPr>
              <a:t>在</a:t>
            </a:r>
            <a:endParaRPr lang="zh-CN" altLang="en-US" sz="1200" dirty="0">
              <a:solidFill>
                <a:schemeClr val="accent1"/>
              </a:solidFill>
              <a:latin typeface="微软雅黑" panose="020B0503020204020204" pitchFamily="34" charset="-122"/>
              <a:ea typeface="微软雅黑" panose="020B0503020204020204" pitchFamily="34" charset="-122"/>
              <a:sym typeface="+mn-ea"/>
            </a:endParaRPr>
          </a:p>
        </p:txBody>
      </p:sp>
      <p:sp>
        <p:nvSpPr>
          <p:cNvPr id="32" name="文本框 31"/>
          <p:cNvSpPr txBox="1"/>
          <p:nvPr/>
        </p:nvSpPr>
        <p:spPr>
          <a:xfrm>
            <a:off x="2175444" y="5116393"/>
            <a:ext cx="1888402" cy="307777"/>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charset="-122"/>
                <a:ea typeface="思源黑体 CN Normal" panose="020B0400000000000000" charset="-122"/>
              </a:defRPr>
            </a:lvl1pPr>
          </a:lstStyle>
          <a:p>
            <a:r>
              <a:rPr lang="zh-CN" altLang="en-US" sz="1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汇报人：</a:t>
            </a:r>
            <a:r>
              <a:rPr lang="en-US" altLang="zh-CN" sz="1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OfficePLUS</a:t>
            </a:r>
            <a:endParaRPr lang="zh-CN" altLang="en-US" sz="1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3A00"/>
        </a:solidFill>
        <a:effectLst/>
      </p:bgPr>
    </p:bg>
    <p:spTree>
      <p:nvGrpSpPr>
        <p:cNvPr id="1" name=""/>
        <p:cNvGrpSpPr/>
        <p:nvPr/>
      </p:nvGrpSpPr>
      <p:grpSpPr>
        <a:xfrm>
          <a:off x="0" y="0"/>
          <a:ext cx="0" cy="0"/>
          <a:chOff x="0" y="0"/>
          <a:chExt cx="0" cy="0"/>
        </a:xfrm>
      </p:grpSpPr>
      <p:sp>
        <p:nvSpPr>
          <p:cNvPr id="2" name="文本占位符 1"/>
          <p:cNvSpPr txBox="1"/>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微软雅黑" panose="020B0503020204020204" pitchFamily="34" charset="-122"/>
              <a:buNone/>
              <a:defRPr/>
            </a:pPr>
            <a:r>
              <a:rPr kumimoji="1" lang="en-US" altLang="zh-CN" sz="11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OfficePLUS.cn</a:t>
            </a:r>
            <a:endParaRPr kumimoji="1" lang="en-US" altLang="zh-CN" sz="11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3" name="文本占位符 2"/>
          <p:cNvSpPr txBox="1"/>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中文：微软雅黑</a:t>
            </a: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英文：</a:t>
            </a:r>
            <a:r>
              <a:rPr kumimoji="1" lang="en-GB"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Arail</a:t>
            </a: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标题 </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正文 </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1.5</a:t>
            </a: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en-US" altLang="zh-CN" sz="1200" b="0" i="0" u="none" strike="noStrike" kern="1200" cap="none" spc="0" normalizeH="0" baseline="0" noProof="0" dirty="0" err="1"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Freepik</a:t>
            </a:r>
            <a:r>
              <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a:t>
            </a:r>
            <a:r>
              <a:rPr kumimoji="1" lang="en-US" altLang="zh-CN" sz="1200" b="0" i="0" u="none" strike="noStrike" kern="1200" cap="none" spc="0" normalizeH="0" baseline="0" noProof="0" dirty="0" err="1"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pexels</a:t>
            </a:r>
            <a:endParaRPr kumimoji="1" lang="en-US"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本网站所提供的任何信息内容（包括但不限于 </a:t>
            </a:r>
            <a:r>
              <a:rPr kumimoji="1" lang="en-GB"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PPT </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模板、</a:t>
            </a:r>
            <a:r>
              <a:rPr kumimoji="1" lang="en-GB"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Word </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文档、</a:t>
            </a:r>
            <a:r>
              <a:rPr kumimoji="1" lang="en-GB"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Excel </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图表、图片素材等）均受</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中华人民共和国著作权法</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信息网络传播权保护条例</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包括图片或图表</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不得被全部或部分的复制、传播、销售，否则将承担法律责任。</a:t>
            </a: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海风</a:t>
            </a:r>
            <a:endParaRPr kumimoji="1" lang="en-GB"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p:txBody>
      </p:sp>
      <p:sp>
        <p:nvSpPr>
          <p:cNvPr id="4" name="文本占位符 4"/>
          <p:cNvSpPr txBox="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kern="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微软雅黑" panose="020B0503020204020204" pitchFamily="34" charset="-122"/>
              <a:buNone/>
              <a:defRPr/>
            </a:pPr>
            <a:r>
              <a:rPr kumimoji="1" lang="zh-CN" altLang="en-US" sz="1865"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rPr>
              <a:t>标注</a:t>
            </a:r>
            <a:endParaRPr kumimoji="1" lang="zh-CN" altLang="en-US" sz="1865"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
        <p:nvSpPr>
          <p:cNvPr id="5" name="文本占位符 7"/>
          <p:cNvSpPr txBox="1"/>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字体使用</a:t>
            </a: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行距</a:t>
            </a: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素材</a:t>
            </a: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声明</a:t>
            </a: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rPr>
              <a:t>作者</a:t>
            </a:r>
            <a:endPar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29970" y="1319013"/>
            <a:ext cx="1707519" cy="923330"/>
          </a:xfrm>
          <a:prstGeom prst="rect">
            <a:avLst/>
          </a:prstGeom>
          <a:noFill/>
        </p:spPr>
        <p:txBody>
          <a:bodyPr wrap="none" rtlCol="0">
            <a:noAutofit/>
          </a:bodyPr>
          <a:lstStyle/>
          <a:p>
            <a:r>
              <a:rPr lang="zh-CN" altLang="en-US" sz="5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目录：</a:t>
            </a:r>
            <a:endParaRPr lang="zh-CN" altLang="en-US" sz="5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2995703" y="2600367"/>
            <a:ext cx="6912864" cy="2040658"/>
            <a:chOff x="2628062" y="1991740"/>
            <a:chExt cx="6912864" cy="2040658"/>
          </a:xfrm>
        </p:grpSpPr>
        <p:grpSp>
          <p:nvGrpSpPr>
            <p:cNvPr id="4" name="组合 3"/>
            <p:cNvGrpSpPr/>
            <p:nvPr/>
          </p:nvGrpSpPr>
          <p:grpSpPr>
            <a:xfrm>
              <a:off x="2635102" y="1991740"/>
              <a:ext cx="3238500" cy="603398"/>
              <a:chOff x="2635102" y="1991740"/>
              <a:chExt cx="3238500" cy="603398"/>
            </a:xfrm>
          </p:grpSpPr>
          <p:sp>
            <p:nvSpPr>
              <p:cNvPr id="17" name="文本框 16"/>
              <p:cNvSpPr txBox="1"/>
              <p:nvPr/>
            </p:nvSpPr>
            <p:spPr>
              <a:xfrm>
                <a:off x="3226724" y="2062607"/>
                <a:ext cx="2646878" cy="461665"/>
              </a:xfrm>
              <a:prstGeom prst="rect">
                <a:avLst/>
              </a:prstGeom>
              <a:noFill/>
            </p:spPr>
            <p:txBody>
              <a:bodyPr wrap="none" rtlCol="0">
                <a:noAutofit/>
              </a:bodyPr>
              <a:lstStyle/>
              <a:p>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椭圆 17"/>
              <p:cNvSpPr/>
              <p:nvPr/>
            </p:nvSpPr>
            <p:spPr>
              <a:xfrm>
                <a:off x="2635102" y="1991740"/>
                <a:ext cx="603398" cy="6033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2691381" y="2062607"/>
                <a:ext cx="490840" cy="461665"/>
              </a:xfrm>
              <a:prstGeom prst="rect">
                <a:avLst/>
              </a:prstGeom>
              <a:noFill/>
            </p:spPr>
            <p:txBody>
              <a:bodyPr wrap="none" rtlCol="0">
                <a:noAutofit/>
              </a:bodyPr>
              <a:lstStyle>
                <a:defPPr>
                  <a:defRPr lang="zh-CN"/>
                </a:defPPr>
                <a:lvl1pPr>
                  <a:defRPr sz="5400">
                    <a:solidFill>
                      <a:schemeClr val="bg1"/>
                    </a:solidFill>
                    <a:latin typeface="字体圈欣意冠黑体" panose="00000500000000000000" pitchFamily="2" charset="-122"/>
                    <a:ea typeface="字体圈欣意冠黑体" panose="00000500000000000000" pitchFamily="2" charset="-122"/>
                  </a:defRPr>
                </a:lvl1pPr>
              </a:lstStyle>
              <a:p>
                <a:r>
                  <a:rPr lang="en-US" altLang="zh-CN"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01</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5" name="组合 4"/>
            <p:cNvGrpSpPr/>
            <p:nvPr/>
          </p:nvGrpSpPr>
          <p:grpSpPr>
            <a:xfrm>
              <a:off x="6595672" y="1991740"/>
              <a:ext cx="2945254" cy="603398"/>
              <a:chOff x="2620572" y="1991740"/>
              <a:chExt cx="2945254" cy="603398"/>
            </a:xfrm>
          </p:grpSpPr>
          <p:sp>
            <p:nvSpPr>
              <p:cNvPr id="14" name="文本框 13"/>
              <p:cNvSpPr txBox="1"/>
              <p:nvPr/>
            </p:nvSpPr>
            <p:spPr>
              <a:xfrm>
                <a:off x="3226724" y="2062607"/>
                <a:ext cx="2339102" cy="461665"/>
              </a:xfrm>
              <a:prstGeom prst="rect">
                <a:avLst/>
              </a:prstGeom>
              <a:noFill/>
            </p:spPr>
            <p:txBody>
              <a:bodyPr wrap="none" rtlCol="0">
                <a:noAutofit/>
              </a:bodyPr>
              <a:lstStyle/>
              <a:p>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招聘对象及岗位</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椭圆 14"/>
              <p:cNvSpPr/>
              <p:nvPr/>
            </p:nvSpPr>
            <p:spPr>
              <a:xfrm>
                <a:off x="2635102" y="1991740"/>
                <a:ext cx="603398" cy="6033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框 15"/>
              <p:cNvSpPr txBox="1"/>
              <p:nvPr/>
            </p:nvSpPr>
            <p:spPr>
              <a:xfrm>
                <a:off x="2620572" y="2062607"/>
                <a:ext cx="620683" cy="461665"/>
              </a:xfrm>
              <a:prstGeom prst="rect">
                <a:avLst/>
              </a:prstGeom>
              <a:noFill/>
            </p:spPr>
            <p:txBody>
              <a:bodyPr wrap="none" rtlCol="0">
                <a:noAutofit/>
              </a:bodyPr>
              <a:lstStyle>
                <a:defPPr>
                  <a:defRPr lang="zh-CN"/>
                </a:defPPr>
                <a:lvl1pPr>
                  <a:defRPr sz="5400">
                    <a:solidFill>
                      <a:schemeClr val="bg1"/>
                    </a:solidFill>
                    <a:latin typeface="字体圈欣意冠黑体" panose="00000500000000000000" pitchFamily="2" charset="-122"/>
                    <a:ea typeface="字体圈欣意冠黑体" panose="00000500000000000000" pitchFamily="2" charset="-122"/>
                  </a:defRPr>
                </a:lvl1pPr>
              </a:lstStyle>
              <a:p>
                <a:pPr algn="ctr"/>
                <a:r>
                  <a:rPr lang="en-US" altLang="zh-CN"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02</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6" name="组合 5"/>
            <p:cNvGrpSpPr/>
            <p:nvPr/>
          </p:nvGrpSpPr>
          <p:grpSpPr>
            <a:xfrm>
              <a:off x="2628062" y="3429000"/>
              <a:ext cx="2937764" cy="603398"/>
              <a:chOff x="2628062" y="1991740"/>
              <a:chExt cx="2937764" cy="603398"/>
            </a:xfrm>
          </p:grpSpPr>
          <p:sp>
            <p:nvSpPr>
              <p:cNvPr id="11" name="文本框 10"/>
              <p:cNvSpPr txBox="1"/>
              <p:nvPr/>
            </p:nvSpPr>
            <p:spPr>
              <a:xfrm>
                <a:off x="3226724" y="2062607"/>
                <a:ext cx="2339102" cy="461665"/>
              </a:xfrm>
              <a:prstGeom prst="rect">
                <a:avLst/>
              </a:prstGeom>
              <a:noFill/>
            </p:spPr>
            <p:txBody>
              <a:bodyPr wrap="none" rtlCol="0">
                <a:noAutofit/>
              </a:bodyPr>
              <a:lstStyle/>
              <a:p>
                <a:r>
                  <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a:t>
                </a: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会应聘流程</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椭圆 11"/>
              <p:cNvSpPr/>
              <p:nvPr/>
            </p:nvSpPr>
            <p:spPr>
              <a:xfrm>
                <a:off x="2635102" y="1991740"/>
                <a:ext cx="603398" cy="6033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2628062" y="2062607"/>
                <a:ext cx="617477" cy="461665"/>
              </a:xfrm>
              <a:prstGeom prst="rect">
                <a:avLst/>
              </a:prstGeom>
              <a:noFill/>
            </p:spPr>
            <p:txBody>
              <a:bodyPr wrap="none" rtlCol="0">
                <a:noAutofit/>
              </a:bodyPr>
              <a:lstStyle>
                <a:defPPr>
                  <a:defRPr lang="zh-CN"/>
                </a:defPPr>
                <a:lvl1pPr>
                  <a:defRPr sz="5400">
                    <a:solidFill>
                      <a:schemeClr val="bg1"/>
                    </a:solidFill>
                    <a:latin typeface="字体圈欣意冠黑体" panose="00000500000000000000" pitchFamily="2" charset="-122"/>
                    <a:ea typeface="字体圈欣意冠黑体" panose="00000500000000000000" pitchFamily="2" charset="-122"/>
                  </a:defRPr>
                </a:lvl1pPr>
              </a:lstStyle>
              <a:p>
                <a:pPr algn="ctr"/>
                <a:r>
                  <a:rPr lang="en-US" altLang="zh-CN"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03</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7" name="组合 6"/>
            <p:cNvGrpSpPr/>
            <p:nvPr/>
          </p:nvGrpSpPr>
          <p:grpSpPr>
            <a:xfrm>
              <a:off x="6592917" y="3429000"/>
              <a:ext cx="2948009" cy="603398"/>
              <a:chOff x="2617817" y="1991740"/>
              <a:chExt cx="2948009" cy="603398"/>
            </a:xfrm>
          </p:grpSpPr>
          <p:sp>
            <p:nvSpPr>
              <p:cNvPr id="8" name="文本框 7"/>
              <p:cNvSpPr txBox="1"/>
              <p:nvPr/>
            </p:nvSpPr>
            <p:spPr>
              <a:xfrm>
                <a:off x="3226724" y="2062607"/>
                <a:ext cx="2339102" cy="461665"/>
              </a:xfrm>
              <a:prstGeom prst="rect">
                <a:avLst/>
              </a:prstGeom>
              <a:noFill/>
            </p:spPr>
            <p:txBody>
              <a:bodyPr wrap="none" rtlCol="0">
                <a:noAutofit/>
              </a:bodyPr>
              <a:lstStyle/>
              <a:p>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公司成长与发展</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椭圆 8"/>
              <p:cNvSpPr/>
              <p:nvPr/>
            </p:nvSpPr>
            <p:spPr>
              <a:xfrm>
                <a:off x="2635102" y="1991740"/>
                <a:ext cx="603398" cy="6033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2617817" y="2062607"/>
                <a:ext cx="620683" cy="461665"/>
              </a:xfrm>
              <a:prstGeom prst="rect">
                <a:avLst/>
              </a:prstGeom>
              <a:noFill/>
            </p:spPr>
            <p:txBody>
              <a:bodyPr wrap="none" rtlCol="0">
                <a:noAutofit/>
              </a:bodyPr>
              <a:lstStyle>
                <a:defPPr>
                  <a:defRPr lang="zh-CN"/>
                </a:defPPr>
                <a:lvl1pPr>
                  <a:defRPr sz="5400">
                    <a:solidFill>
                      <a:schemeClr val="bg1"/>
                    </a:solidFill>
                    <a:latin typeface="字体圈欣意冠黑体" panose="00000500000000000000" pitchFamily="2" charset="-122"/>
                    <a:ea typeface="字体圈欣意冠黑体" panose="00000500000000000000" pitchFamily="2" charset="-122"/>
                  </a:defRPr>
                </a:lvl1pPr>
              </a:lstStyle>
              <a:p>
                <a:pPr algn="ctr"/>
                <a:r>
                  <a:rPr lang="en-US" altLang="zh-CN"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04</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77021" y="2166453"/>
            <a:ext cx="4037958" cy="1811187"/>
            <a:chOff x="4287895" y="1557655"/>
            <a:chExt cx="4037958" cy="1811187"/>
          </a:xfrm>
        </p:grpSpPr>
        <p:sp>
          <p:nvSpPr>
            <p:cNvPr id="3" name="文本框 2"/>
            <p:cNvSpPr txBox="1"/>
            <p:nvPr/>
          </p:nvSpPr>
          <p:spPr>
            <a:xfrm>
              <a:off x="4287895" y="2499222"/>
              <a:ext cx="4037958" cy="869620"/>
            </a:xfrm>
            <a:prstGeom prst="rect">
              <a:avLst/>
            </a:prstGeom>
            <a:noFill/>
          </p:spPr>
          <p:txBody>
            <a:bodyPr wrap="none" rtlCol="0">
              <a:noAutofit/>
            </a:bodyPr>
            <a:lstStyle/>
            <a:p>
              <a:pPr algn="ctr"/>
              <a:r>
                <a:rPr lang="zh-CN" altLang="en-US" sz="4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4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693184" y="1557655"/>
              <a:ext cx="1227381" cy="869620"/>
            </a:xfrm>
            <a:prstGeom prst="rect">
              <a:avLst/>
            </a:prstGeom>
            <a:noFill/>
          </p:spPr>
          <p:txBody>
            <a:bodyPr wrap="none" rtlCol="0">
              <a:noAutofit/>
            </a:bodyPr>
            <a:lstStyle/>
            <a:p>
              <a:pPr algn="ctr"/>
              <a:r>
                <a:rPr lang="en-US" altLang="zh-CN" sz="60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01</a:t>
              </a:r>
              <a:endParaRPr lang="zh-CN" altLang="en-US" sz="6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矩形 4"/>
          <p:cNvSpPr/>
          <p:nvPr/>
        </p:nvSpPr>
        <p:spPr>
          <a:xfrm>
            <a:off x="3198855" y="4049587"/>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pexels-burst-374870"/>
          <p:cNvPicPr>
            <a:picLocks noChangeAspect="1"/>
          </p:cNvPicPr>
          <p:nvPr/>
        </p:nvPicPr>
        <p:blipFill>
          <a:blip r:embed="rId2"/>
          <a:stretch>
            <a:fillRect/>
          </a:stretch>
        </p:blipFill>
        <p:spPr>
          <a:xfrm>
            <a:off x="8143875" y="3271737"/>
            <a:ext cx="3753485" cy="2502535"/>
          </a:xfrm>
          <a:prstGeom prst="rect">
            <a:avLst/>
          </a:prstGeom>
        </p:spPr>
      </p:pic>
      <p:sp>
        <p:nvSpPr>
          <p:cNvPr id="5" name="矩形 4"/>
          <p:cNvSpPr/>
          <p:nvPr/>
        </p:nvSpPr>
        <p:spPr>
          <a:xfrm>
            <a:off x="4200525" y="3275229"/>
            <a:ext cx="3790950" cy="2495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 name="iconfont-11894-5689040"/>
          <p:cNvSpPr>
            <a:spLocks noChangeAspect="1"/>
          </p:cNvSpPr>
          <p:nvPr/>
        </p:nvSpPr>
        <p:spPr bwMode="auto">
          <a:xfrm>
            <a:off x="5886450" y="3473984"/>
            <a:ext cx="419100" cy="417830"/>
          </a:xfrm>
          <a:custGeom>
            <a:avLst/>
            <a:gdLst>
              <a:gd name="T0" fmla="*/ 12533 w 12800"/>
              <a:gd name="T1" fmla="*/ 12756 h 12756"/>
              <a:gd name="T2" fmla="*/ 267 w 12800"/>
              <a:gd name="T3" fmla="*/ 12756 h 12756"/>
              <a:gd name="T4" fmla="*/ 0 w 12800"/>
              <a:gd name="T5" fmla="*/ 12489 h 12756"/>
              <a:gd name="T6" fmla="*/ 0 w 12800"/>
              <a:gd name="T7" fmla="*/ 267 h 12756"/>
              <a:gd name="T8" fmla="*/ 267 w 12800"/>
              <a:gd name="T9" fmla="*/ 0 h 12756"/>
              <a:gd name="T10" fmla="*/ 533 w 12800"/>
              <a:gd name="T11" fmla="*/ 267 h 12756"/>
              <a:gd name="T12" fmla="*/ 533 w 12800"/>
              <a:gd name="T13" fmla="*/ 12223 h 12756"/>
              <a:gd name="T14" fmla="*/ 12533 w 12800"/>
              <a:gd name="T15" fmla="*/ 12223 h 12756"/>
              <a:gd name="T16" fmla="*/ 12800 w 12800"/>
              <a:gd name="T17" fmla="*/ 12489 h 12756"/>
              <a:gd name="T18" fmla="*/ 12533 w 12800"/>
              <a:gd name="T19" fmla="*/ 12756 h 12756"/>
              <a:gd name="T20" fmla="*/ 3711 w 12800"/>
              <a:gd name="T21" fmla="*/ 11307 h 12756"/>
              <a:gd name="T22" fmla="*/ 1643 w 12800"/>
              <a:gd name="T23" fmla="*/ 11307 h 12756"/>
              <a:gd name="T24" fmla="*/ 1377 w 12800"/>
              <a:gd name="T25" fmla="*/ 11040 h 12756"/>
              <a:gd name="T26" fmla="*/ 1377 w 12800"/>
              <a:gd name="T27" fmla="*/ 7523 h 12756"/>
              <a:gd name="T28" fmla="*/ 1643 w 12800"/>
              <a:gd name="T29" fmla="*/ 7256 h 12756"/>
              <a:gd name="T30" fmla="*/ 3711 w 12800"/>
              <a:gd name="T31" fmla="*/ 7256 h 12756"/>
              <a:gd name="T32" fmla="*/ 3977 w 12800"/>
              <a:gd name="T33" fmla="*/ 7523 h 12756"/>
              <a:gd name="T34" fmla="*/ 3977 w 12800"/>
              <a:gd name="T35" fmla="*/ 11040 h 12756"/>
              <a:gd name="T36" fmla="*/ 3711 w 12800"/>
              <a:gd name="T37" fmla="*/ 11307 h 12756"/>
              <a:gd name="T38" fmla="*/ 1910 w 12800"/>
              <a:gd name="T39" fmla="*/ 10773 h 12756"/>
              <a:gd name="T40" fmla="*/ 3444 w 12800"/>
              <a:gd name="T41" fmla="*/ 10773 h 12756"/>
              <a:gd name="T42" fmla="*/ 3444 w 12800"/>
              <a:gd name="T43" fmla="*/ 7789 h 12756"/>
              <a:gd name="T44" fmla="*/ 1910 w 12800"/>
              <a:gd name="T45" fmla="*/ 7789 h 12756"/>
              <a:gd name="T46" fmla="*/ 1910 w 12800"/>
              <a:gd name="T47" fmla="*/ 10773 h 12756"/>
              <a:gd name="T48" fmla="*/ 7733 w 12800"/>
              <a:gd name="T49" fmla="*/ 11307 h 12756"/>
              <a:gd name="T50" fmla="*/ 5666 w 12800"/>
              <a:gd name="T51" fmla="*/ 11307 h 12756"/>
              <a:gd name="T52" fmla="*/ 5399 w 12800"/>
              <a:gd name="T53" fmla="*/ 11040 h 12756"/>
              <a:gd name="T54" fmla="*/ 5399 w 12800"/>
              <a:gd name="T55" fmla="*/ 1394 h 12756"/>
              <a:gd name="T56" fmla="*/ 5666 w 12800"/>
              <a:gd name="T57" fmla="*/ 1127 h 12756"/>
              <a:gd name="T58" fmla="*/ 7733 w 12800"/>
              <a:gd name="T59" fmla="*/ 1127 h 12756"/>
              <a:gd name="T60" fmla="*/ 7999 w 12800"/>
              <a:gd name="T61" fmla="*/ 1394 h 12756"/>
              <a:gd name="T62" fmla="*/ 7999 w 12800"/>
              <a:gd name="T63" fmla="*/ 11040 h 12756"/>
              <a:gd name="T64" fmla="*/ 7733 w 12800"/>
              <a:gd name="T65" fmla="*/ 11307 h 12756"/>
              <a:gd name="T66" fmla="*/ 5932 w 12800"/>
              <a:gd name="T67" fmla="*/ 10773 h 12756"/>
              <a:gd name="T68" fmla="*/ 7466 w 12800"/>
              <a:gd name="T69" fmla="*/ 10773 h 12756"/>
              <a:gd name="T70" fmla="*/ 7466 w 12800"/>
              <a:gd name="T71" fmla="*/ 1660 h 12756"/>
              <a:gd name="T72" fmla="*/ 5932 w 12800"/>
              <a:gd name="T73" fmla="*/ 1660 h 12756"/>
              <a:gd name="T74" fmla="*/ 5932 w 12800"/>
              <a:gd name="T75" fmla="*/ 10773 h 12756"/>
              <a:gd name="T76" fmla="*/ 11754 w 12800"/>
              <a:gd name="T77" fmla="*/ 11307 h 12756"/>
              <a:gd name="T78" fmla="*/ 9688 w 12800"/>
              <a:gd name="T79" fmla="*/ 11307 h 12756"/>
              <a:gd name="T80" fmla="*/ 9422 w 12800"/>
              <a:gd name="T81" fmla="*/ 11040 h 12756"/>
              <a:gd name="T82" fmla="*/ 9422 w 12800"/>
              <a:gd name="T83" fmla="*/ 4005 h 12756"/>
              <a:gd name="T84" fmla="*/ 9688 w 12800"/>
              <a:gd name="T85" fmla="*/ 3738 h 12756"/>
              <a:gd name="T86" fmla="*/ 11754 w 12800"/>
              <a:gd name="T87" fmla="*/ 3738 h 12756"/>
              <a:gd name="T88" fmla="*/ 12021 w 12800"/>
              <a:gd name="T89" fmla="*/ 4005 h 12756"/>
              <a:gd name="T90" fmla="*/ 12021 w 12800"/>
              <a:gd name="T91" fmla="*/ 11040 h 12756"/>
              <a:gd name="T92" fmla="*/ 11754 w 12800"/>
              <a:gd name="T93" fmla="*/ 11307 h 12756"/>
              <a:gd name="T94" fmla="*/ 9955 w 12800"/>
              <a:gd name="T95" fmla="*/ 10773 h 12756"/>
              <a:gd name="T96" fmla="*/ 11488 w 12800"/>
              <a:gd name="T97" fmla="*/ 10773 h 12756"/>
              <a:gd name="T98" fmla="*/ 11488 w 12800"/>
              <a:gd name="T99" fmla="*/ 4271 h 12756"/>
              <a:gd name="T100" fmla="*/ 9955 w 12800"/>
              <a:gd name="T101" fmla="*/ 4271 h 12756"/>
              <a:gd name="T102" fmla="*/ 9955 w 12800"/>
              <a:gd name="T103" fmla="*/ 10773 h 1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800" h="12756">
                <a:moveTo>
                  <a:pt x="12533" y="12756"/>
                </a:moveTo>
                <a:lnTo>
                  <a:pt x="267" y="12756"/>
                </a:lnTo>
                <a:cubicBezTo>
                  <a:pt x="119" y="12756"/>
                  <a:pt x="0" y="12636"/>
                  <a:pt x="0" y="12489"/>
                </a:cubicBezTo>
                <a:lnTo>
                  <a:pt x="0" y="267"/>
                </a:lnTo>
                <a:cubicBezTo>
                  <a:pt x="0" y="120"/>
                  <a:pt x="119" y="0"/>
                  <a:pt x="267" y="0"/>
                </a:cubicBezTo>
                <a:cubicBezTo>
                  <a:pt x="414" y="0"/>
                  <a:pt x="533" y="120"/>
                  <a:pt x="533" y="267"/>
                </a:cubicBezTo>
                <a:lnTo>
                  <a:pt x="533" y="12223"/>
                </a:lnTo>
                <a:lnTo>
                  <a:pt x="12533" y="12223"/>
                </a:lnTo>
                <a:cubicBezTo>
                  <a:pt x="12681" y="12223"/>
                  <a:pt x="12800" y="12342"/>
                  <a:pt x="12800" y="12489"/>
                </a:cubicBezTo>
                <a:cubicBezTo>
                  <a:pt x="12800" y="12636"/>
                  <a:pt x="12681" y="12756"/>
                  <a:pt x="12533" y="12756"/>
                </a:cubicBezTo>
                <a:close/>
                <a:moveTo>
                  <a:pt x="3711" y="11307"/>
                </a:moveTo>
                <a:lnTo>
                  <a:pt x="1643" y="11307"/>
                </a:lnTo>
                <a:cubicBezTo>
                  <a:pt x="1496" y="11307"/>
                  <a:pt x="1377" y="11187"/>
                  <a:pt x="1377" y="11040"/>
                </a:cubicBezTo>
                <a:lnTo>
                  <a:pt x="1377" y="7523"/>
                </a:lnTo>
                <a:cubicBezTo>
                  <a:pt x="1377" y="7375"/>
                  <a:pt x="1496" y="7256"/>
                  <a:pt x="1643" y="7256"/>
                </a:cubicBezTo>
                <a:lnTo>
                  <a:pt x="3711" y="7256"/>
                </a:lnTo>
                <a:cubicBezTo>
                  <a:pt x="3858" y="7256"/>
                  <a:pt x="3977" y="7375"/>
                  <a:pt x="3977" y="7523"/>
                </a:cubicBezTo>
                <a:lnTo>
                  <a:pt x="3977" y="11040"/>
                </a:lnTo>
                <a:cubicBezTo>
                  <a:pt x="3977" y="11187"/>
                  <a:pt x="3858" y="11307"/>
                  <a:pt x="3711" y="11307"/>
                </a:cubicBezTo>
                <a:close/>
                <a:moveTo>
                  <a:pt x="1910" y="10773"/>
                </a:moveTo>
                <a:lnTo>
                  <a:pt x="3444" y="10773"/>
                </a:lnTo>
                <a:lnTo>
                  <a:pt x="3444" y="7789"/>
                </a:lnTo>
                <a:lnTo>
                  <a:pt x="1910" y="7789"/>
                </a:lnTo>
                <a:lnTo>
                  <a:pt x="1910" y="10773"/>
                </a:lnTo>
                <a:close/>
                <a:moveTo>
                  <a:pt x="7733" y="11307"/>
                </a:moveTo>
                <a:lnTo>
                  <a:pt x="5666" y="11307"/>
                </a:lnTo>
                <a:cubicBezTo>
                  <a:pt x="5518" y="11307"/>
                  <a:pt x="5399" y="11187"/>
                  <a:pt x="5399" y="11040"/>
                </a:cubicBezTo>
                <a:lnTo>
                  <a:pt x="5399" y="1394"/>
                </a:lnTo>
                <a:cubicBezTo>
                  <a:pt x="5399" y="1246"/>
                  <a:pt x="5518" y="1127"/>
                  <a:pt x="5666" y="1127"/>
                </a:cubicBezTo>
                <a:lnTo>
                  <a:pt x="7733" y="1127"/>
                </a:lnTo>
                <a:cubicBezTo>
                  <a:pt x="7880" y="1127"/>
                  <a:pt x="7999" y="1246"/>
                  <a:pt x="7999" y="1394"/>
                </a:cubicBezTo>
                <a:lnTo>
                  <a:pt x="7999" y="11040"/>
                </a:lnTo>
                <a:cubicBezTo>
                  <a:pt x="7999" y="11187"/>
                  <a:pt x="7880" y="11307"/>
                  <a:pt x="7733" y="11307"/>
                </a:cubicBezTo>
                <a:close/>
                <a:moveTo>
                  <a:pt x="5932" y="10773"/>
                </a:moveTo>
                <a:lnTo>
                  <a:pt x="7466" y="10773"/>
                </a:lnTo>
                <a:lnTo>
                  <a:pt x="7466" y="1660"/>
                </a:lnTo>
                <a:lnTo>
                  <a:pt x="5932" y="1660"/>
                </a:lnTo>
                <a:lnTo>
                  <a:pt x="5932" y="10773"/>
                </a:lnTo>
                <a:close/>
                <a:moveTo>
                  <a:pt x="11754" y="11307"/>
                </a:moveTo>
                <a:lnTo>
                  <a:pt x="9688" y="11307"/>
                </a:lnTo>
                <a:cubicBezTo>
                  <a:pt x="9541" y="11307"/>
                  <a:pt x="9422" y="11187"/>
                  <a:pt x="9422" y="11040"/>
                </a:cubicBezTo>
                <a:lnTo>
                  <a:pt x="9422" y="4005"/>
                </a:lnTo>
                <a:cubicBezTo>
                  <a:pt x="9422" y="3857"/>
                  <a:pt x="9541" y="3738"/>
                  <a:pt x="9688" y="3738"/>
                </a:cubicBezTo>
                <a:lnTo>
                  <a:pt x="11754" y="3738"/>
                </a:lnTo>
                <a:cubicBezTo>
                  <a:pt x="11902" y="3738"/>
                  <a:pt x="12021" y="3857"/>
                  <a:pt x="12021" y="4005"/>
                </a:cubicBezTo>
                <a:lnTo>
                  <a:pt x="12021" y="11040"/>
                </a:lnTo>
                <a:cubicBezTo>
                  <a:pt x="12021" y="11187"/>
                  <a:pt x="11902" y="11307"/>
                  <a:pt x="11754" y="11307"/>
                </a:cubicBezTo>
                <a:close/>
                <a:moveTo>
                  <a:pt x="9955" y="10773"/>
                </a:moveTo>
                <a:lnTo>
                  <a:pt x="11488" y="10773"/>
                </a:lnTo>
                <a:lnTo>
                  <a:pt x="11488" y="4271"/>
                </a:lnTo>
                <a:lnTo>
                  <a:pt x="9955" y="4271"/>
                </a:lnTo>
                <a:lnTo>
                  <a:pt x="9955" y="10773"/>
                </a:lnTo>
                <a:close/>
              </a:path>
            </a:pathLst>
          </a:custGeom>
          <a:solidFill>
            <a:schemeClr val="accent1"/>
          </a:solidFill>
          <a:ln>
            <a:noFill/>
          </a:ln>
        </p:spPr>
      </p:sp>
      <p:sp>
        <p:nvSpPr>
          <p:cNvPr id="7" name="文本框 6"/>
          <p:cNvSpPr txBox="1"/>
          <p:nvPr/>
        </p:nvSpPr>
        <p:spPr>
          <a:xfrm>
            <a:off x="5189855" y="4049294"/>
            <a:ext cx="1811655" cy="369570"/>
          </a:xfrm>
          <a:prstGeom prst="rect">
            <a:avLst/>
          </a:prstGeom>
          <a:noFill/>
        </p:spPr>
        <p:txBody>
          <a:bodyPr wrap="none" rtlCol="0" anchor="t">
            <a:noAutofit/>
          </a:bodyPr>
          <a:lstStyle/>
          <a:p>
            <a:pPr algn="ct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公司核心竞争力</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4377690" y="4360444"/>
            <a:ext cx="3436620" cy="1156970"/>
          </a:xfrm>
          <a:prstGeom prst="rect">
            <a:avLst/>
          </a:prstGeom>
          <a:noFill/>
        </p:spPr>
        <p:txBody>
          <a:bodyPr wrap="square" rtlCol="0">
            <a:noAutofit/>
          </a:bodyPr>
          <a:lstStyle/>
          <a:p>
            <a:pPr algn="ct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rPr>
              <a:t>在这里输入你需要的文本内容在这里输入你需要的文本内容在这里输入你需要的文本内容在这里输入你需要的文本内容在这里输入你需要的文本内容在这里输入</a:t>
            </a:r>
          </a:p>
        </p:txBody>
      </p:sp>
      <p:sp>
        <p:nvSpPr>
          <p:cNvPr id="10" name="矩形 9"/>
          <p:cNvSpPr/>
          <p:nvPr/>
        </p:nvSpPr>
        <p:spPr>
          <a:xfrm>
            <a:off x="257175" y="3275229"/>
            <a:ext cx="3790950" cy="2495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11" name="iconfont-11894-5689040"/>
          <p:cNvSpPr>
            <a:spLocks noChangeAspect="1"/>
          </p:cNvSpPr>
          <p:nvPr/>
        </p:nvSpPr>
        <p:spPr bwMode="auto">
          <a:xfrm>
            <a:off x="1943100" y="3473349"/>
            <a:ext cx="419100" cy="419100"/>
          </a:xfrm>
          <a:custGeom>
            <a:avLst/>
            <a:gdLst>
              <a:gd name="T0" fmla="*/ 6400 w 12800"/>
              <a:gd name="T1" fmla="*/ 9967 h 12800"/>
              <a:gd name="T2" fmla="*/ 6133 w 12800"/>
              <a:gd name="T3" fmla="*/ 9701 h 12800"/>
              <a:gd name="T4" fmla="*/ 6133 w 12800"/>
              <a:gd name="T5" fmla="*/ 6841 h 12800"/>
              <a:gd name="T6" fmla="*/ 6400 w 12800"/>
              <a:gd name="T7" fmla="*/ 6574 h 12800"/>
              <a:gd name="T8" fmla="*/ 6666 w 12800"/>
              <a:gd name="T9" fmla="*/ 6841 h 12800"/>
              <a:gd name="T10" fmla="*/ 6666 w 12800"/>
              <a:gd name="T11" fmla="*/ 9701 h 12800"/>
              <a:gd name="T12" fmla="*/ 6400 w 12800"/>
              <a:gd name="T13" fmla="*/ 9967 h 12800"/>
              <a:gd name="T14" fmla="*/ 6400 w 12800"/>
              <a:gd name="T15" fmla="*/ 10476 h 12800"/>
              <a:gd name="T16" fmla="*/ 6199 w 12800"/>
              <a:gd name="T17" fmla="*/ 10385 h 12800"/>
              <a:gd name="T18" fmla="*/ 4694 w 12800"/>
              <a:gd name="T19" fmla="*/ 8666 h 12800"/>
              <a:gd name="T20" fmla="*/ 4719 w 12800"/>
              <a:gd name="T21" fmla="*/ 8290 h 12800"/>
              <a:gd name="T22" fmla="*/ 5096 w 12800"/>
              <a:gd name="T23" fmla="*/ 8315 h 12800"/>
              <a:gd name="T24" fmla="*/ 6601 w 12800"/>
              <a:gd name="T25" fmla="*/ 10034 h 12800"/>
              <a:gd name="T26" fmla="*/ 6400 w 12800"/>
              <a:gd name="T27" fmla="*/ 10476 h 12800"/>
              <a:gd name="T28" fmla="*/ 6400 w 12800"/>
              <a:gd name="T29" fmla="*/ 10476 h 12800"/>
              <a:gd name="T30" fmla="*/ 6199 w 12800"/>
              <a:gd name="T31" fmla="*/ 10034 h 12800"/>
              <a:gd name="T32" fmla="*/ 7705 w 12800"/>
              <a:gd name="T33" fmla="*/ 8314 h 12800"/>
              <a:gd name="T34" fmla="*/ 8084 w 12800"/>
              <a:gd name="T35" fmla="*/ 8286 h 12800"/>
              <a:gd name="T36" fmla="*/ 8106 w 12800"/>
              <a:gd name="T37" fmla="*/ 8666 h 12800"/>
              <a:gd name="T38" fmla="*/ 6601 w 12800"/>
              <a:gd name="T39" fmla="*/ 10385 h 12800"/>
              <a:gd name="T40" fmla="*/ 6400 w 12800"/>
              <a:gd name="T41" fmla="*/ 10476 h 12800"/>
              <a:gd name="T42" fmla="*/ 12267 w 12800"/>
              <a:gd name="T43" fmla="*/ 533 h 12800"/>
              <a:gd name="T44" fmla="*/ 12267 w 12800"/>
              <a:gd name="T45" fmla="*/ 12267 h 12800"/>
              <a:gd name="T46" fmla="*/ 533 w 12800"/>
              <a:gd name="T47" fmla="*/ 12267 h 12800"/>
              <a:gd name="T48" fmla="*/ 533 w 12800"/>
              <a:gd name="T49" fmla="*/ 533 h 12800"/>
              <a:gd name="T50" fmla="*/ 12267 w 12800"/>
              <a:gd name="T51" fmla="*/ 533 h 12800"/>
              <a:gd name="T52" fmla="*/ 12267 w 12800"/>
              <a:gd name="T53" fmla="*/ 0 h 12800"/>
              <a:gd name="T54" fmla="*/ 533 w 12800"/>
              <a:gd name="T55" fmla="*/ 0 h 12800"/>
              <a:gd name="T56" fmla="*/ 0 w 12800"/>
              <a:gd name="T57" fmla="*/ 533 h 12800"/>
              <a:gd name="T58" fmla="*/ 0 w 12800"/>
              <a:gd name="T59" fmla="*/ 12267 h 12800"/>
              <a:gd name="T60" fmla="*/ 533 w 12800"/>
              <a:gd name="T61" fmla="*/ 12800 h 12800"/>
              <a:gd name="T62" fmla="*/ 12267 w 12800"/>
              <a:gd name="T63" fmla="*/ 12800 h 12800"/>
              <a:gd name="T64" fmla="*/ 12800 w 12800"/>
              <a:gd name="T65" fmla="*/ 12267 h 12800"/>
              <a:gd name="T66" fmla="*/ 12800 w 12800"/>
              <a:gd name="T67" fmla="*/ 533 h 12800"/>
              <a:gd name="T68" fmla="*/ 12267 w 12800"/>
              <a:gd name="T69" fmla="*/ 0 h 12800"/>
              <a:gd name="T70" fmla="*/ 9540 w 12800"/>
              <a:gd name="T71" fmla="*/ 533 h 12800"/>
              <a:gd name="T72" fmla="*/ 9540 w 12800"/>
              <a:gd name="T73" fmla="*/ 4447 h 12800"/>
              <a:gd name="T74" fmla="*/ 3259 w 12800"/>
              <a:gd name="T75" fmla="*/ 4447 h 12800"/>
              <a:gd name="T76" fmla="*/ 3259 w 12800"/>
              <a:gd name="T77" fmla="*/ 533 h 12800"/>
              <a:gd name="T78" fmla="*/ 9540 w 12800"/>
              <a:gd name="T79" fmla="*/ 533 h 12800"/>
              <a:gd name="T80" fmla="*/ 9807 w 12800"/>
              <a:gd name="T81" fmla="*/ 0 h 12800"/>
              <a:gd name="T82" fmla="*/ 2992 w 12800"/>
              <a:gd name="T83" fmla="*/ 0 h 12800"/>
              <a:gd name="T84" fmla="*/ 2726 w 12800"/>
              <a:gd name="T85" fmla="*/ 267 h 12800"/>
              <a:gd name="T86" fmla="*/ 2726 w 12800"/>
              <a:gd name="T87" fmla="*/ 4713 h 12800"/>
              <a:gd name="T88" fmla="*/ 2992 w 12800"/>
              <a:gd name="T89" fmla="*/ 4980 h 12800"/>
              <a:gd name="T90" fmla="*/ 9807 w 12800"/>
              <a:gd name="T91" fmla="*/ 4980 h 12800"/>
              <a:gd name="T92" fmla="*/ 10074 w 12800"/>
              <a:gd name="T93" fmla="*/ 4713 h 12800"/>
              <a:gd name="T94" fmla="*/ 10074 w 12800"/>
              <a:gd name="T95" fmla="*/ 267 h 12800"/>
              <a:gd name="T96" fmla="*/ 9807 w 12800"/>
              <a:gd name="T97" fmla="*/ 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00" h="12800">
                <a:moveTo>
                  <a:pt x="6400" y="9967"/>
                </a:moveTo>
                <a:cubicBezTo>
                  <a:pt x="6252" y="9967"/>
                  <a:pt x="6133" y="9848"/>
                  <a:pt x="6133" y="9701"/>
                </a:cubicBezTo>
                <a:lnTo>
                  <a:pt x="6133" y="6841"/>
                </a:lnTo>
                <a:cubicBezTo>
                  <a:pt x="6133" y="6693"/>
                  <a:pt x="6252" y="6574"/>
                  <a:pt x="6400" y="6574"/>
                </a:cubicBezTo>
                <a:cubicBezTo>
                  <a:pt x="6547" y="6574"/>
                  <a:pt x="6666" y="6693"/>
                  <a:pt x="6666" y="6841"/>
                </a:cubicBezTo>
                <a:lnTo>
                  <a:pt x="6666" y="9701"/>
                </a:lnTo>
                <a:cubicBezTo>
                  <a:pt x="6666" y="9848"/>
                  <a:pt x="6547" y="9967"/>
                  <a:pt x="6400" y="9967"/>
                </a:cubicBezTo>
                <a:close/>
                <a:moveTo>
                  <a:pt x="6400" y="10476"/>
                </a:moveTo>
                <a:cubicBezTo>
                  <a:pt x="6323" y="10476"/>
                  <a:pt x="6250" y="10443"/>
                  <a:pt x="6199" y="10385"/>
                </a:cubicBezTo>
                <a:lnTo>
                  <a:pt x="4694" y="8666"/>
                </a:lnTo>
                <a:cubicBezTo>
                  <a:pt x="4597" y="8555"/>
                  <a:pt x="4609" y="8387"/>
                  <a:pt x="4719" y="8290"/>
                </a:cubicBezTo>
                <a:cubicBezTo>
                  <a:pt x="4830" y="8192"/>
                  <a:pt x="4999" y="8204"/>
                  <a:pt x="5096" y="8315"/>
                </a:cubicBezTo>
                <a:lnTo>
                  <a:pt x="6601" y="10034"/>
                </a:lnTo>
                <a:cubicBezTo>
                  <a:pt x="6752" y="10206"/>
                  <a:pt x="6630" y="10477"/>
                  <a:pt x="6400" y="10476"/>
                </a:cubicBezTo>
                <a:close/>
                <a:moveTo>
                  <a:pt x="6400" y="10476"/>
                </a:moveTo>
                <a:cubicBezTo>
                  <a:pt x="6171" y="10476"/>
                  <a:pt x="6048" y="10206"/>
                  <a:pt x="6199" y="10034"/>
                </a:cubicBezTo>
                <a:lnTo>
                  <a:pt x="7705" y="8314"/>
                </a:lnTo>
                <a:cubicBezTo>
                  <a:pt x="7802" y="8201"/>
                  <a:pt x="7972" y="8188"/>
                  <a:pt x="8084" y="8286"/>
                </a:cubicBezTo>
                <a:cubicBezTo>
                  <a:pt x="8196" y="8384"/>
                  <a:pt x="8206" y="8555"/>
                  <a:pt x="8106" y="8666"/>
                </a:cubicBezTo>
                <a:lnTo>
                  <a:pt x="6601" y="10385"/>
                </a:lnTo>
                <a:cubicBezTo>
                  <a:pt x="6550" y="10443"/>
                  <a:pt x="6477" y="10476"/>
                  <a:pt x="6400" y="10476"/>
                </a:cubicBezTo>
                <a:close/>
                <a:moveTo>
                  <a:pt x="12267" y="533"/>
                </a:moveTo>
                <a:lnTo>
                  <a:pt x="12267" y="12267"/>
                </a:lnTo>
                <a:lnTo>
                  <a:pt x="533" y="12267"/>
                </a:lnTo>
                <a:lnTo>
                  <a:pt x="533" y="533"/>
                </a:lnTo>
                <a:lnTo>
                  <a:pt x="12267" y="533"/>
                </a:lnTo>
                <a:moveTo>
                  <a:pt x="12267" y="0"/>
                </a:moveTo>
                <a:lnTo>
                  <a:pt x="533" y="0"/>
                </a:lnTo>
                <a:cubicBezTo>
                  <a:pt x="240" y="0"/>
                  <a:pt x="0" y="240"/>
                  <a:pt x="0" y="533"/>
                </a:cubicBezTo>
                <a:lnTo>
                  <a:pt x="0" y="12267"/>
                </a:lnTo>
                <a:cubicBezTo>
                  <a:pt x="0" y="12560"/>
                  <a:pt x="240" y="12800"/>
                  <a:pt x="533" y="12800"/>
                </a:cubicBezTo>
                <a:lnTo>
                  <a:pt x="12267" y="12800"/>
                </a:lnTo>
                <a:cubicBezTo>
                  <a:pt x="12560" y="12800"/>
                  <a:pt x="12800" y="12560"/>
                  <a:pt x="12800" y="12267"/>
                </a:cubicBezTo>
                <a:lnTo>
                  <a:pt x="12800" y="533"/>
                </a:lnTo>
                <a:cubicBezTo>
                  <a:pt x="12800" y="240"/>
                  <a:pt x="12560" y="0"/>
                  <a:pt x="12267" y="0"/>
                </a:cubicBezTo>
                <a:close/>
                <a:moveTo>
                  <a:pt x="9540" y="533"/>
                </a:moveTo>
                <a:lnTo>
                  <a:pt x="9540" y="4447"/>
                </a:lnTo>
                <a:lnTo>
                  <a:pt x="3259" y="4447"/>
                </a:lnTo>
                <a:lnTo>
                  <a:pt x="3259" y="533"/>
                </a:lnTo>
                <a:lnTo>
                  <a:pt x="9540" y="533"/>
                </a:lnTo>
                <a:close/>
                <a:moveTo>
                  <a:pt x="9807" y="0"/>
                </a:moveTo>
                <a:lnTo>
                  <a:pt x="2992" y="0"/>
                </a:lnTo>
                <a:cubicBezTo>
                  <a:pt x="2846" y="0"/>
                  <a:pt x="2726" y="120"/>
                  <a:pt x="2726" y="267"/>
                </a:cubicBezTo>
                <a:lnTo>
                  <a:pt x="2726" y="4713"/>
                </a:lnTo>
                <a:cubicBezTo>
                  <a:pt x="2726" y="4860"/>
                  <a:pt x="2846" y="4980"/>
                  <a:pt x="2992" y="4980"/>
                </a:cubicBezTo>
                <a:lnTo>
                  <a:pt x="9807" y="4980"/>
                </a:lnTo>
                <a:cubicBezTo>
                  <a:pt x="9954" y="4980"/>
                  <a:pt x="10074" y="4860"/>
                  <a:pt x="10074" y="4713"/>
                </a:cubicBezTo>
                <a:lnTo>
                  <a:pt x="10074" y="267"/>
                </a:lnTo>
                <a:cubicBezTo>
                  <a:pt x="10073" y="120"/>
                  <a:pt x="9954" y="0"/>
                  <a:pt x="9807" y="0"/>
                </a:cubicBezTo>
                <a:close/>
              </a:path>
            </a:pathLst>
          </a:custGeom>
          <a:solidFill>
            <a:schemeClr val="bg1"/>
          </a:solidFill>
          <a:ln>
            <a:noFill/>
          </a:ln>
        </p:spPr>
      </p:sp>
      <p:sp>
        <p:nvSpPr>
          <p:cNvPr id="12" name="文本框 11"/>
          <p:cNvSpPr txBox="1"/>
          <p:nvPr/>
        </p:nvSpPr>
        <p:spPr>
          <a:xfrm>
            <a:off x="1363345" y="4049294"/>
            <a:ext cx="1579245" cy="369570"/>
          </a:xfrm>
          <a:prstGeom prst="rect">
            <a:avLst/>
          </a:prstGeom>
          <a:noFill/>
        </p:spPr>
        <p:txBody>
          <a:bodyPr wrap="none" rtlCol="0" anchor="t">
            <a:no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公司主营业务</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434340" y="4360444"/>
            <a:ext cx="3436620" cy="1200150"/>
          </a:xfrm>
          <a:prstGeom prst="rect">
            <a:avLst/>
          </a:prstGeom>
          <a:noFill/>
        </p:spPr>
        <p:txBody>
          <a:bodyPr wrap="square" rtlCol="0">
            <a:noAutofit/>
          </a:bodyPr>
          <a:lstStyle/>
          <a:p>
            <a:pPr algn="ct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在这里输入你需要的文本内容</a:t>
            </a:r>
            <a:r>
              <a:rPr lang="zh-CN" altLang="en-US" sz="1200" dirty="0">
                <a:solidFill>
                  <a:schemeClr val="bg1"/>
                </a:solidFill>
                <a:latin typeface="微软雅黑" panose="020B0503020204020204" pitchFamily="34" charset="-122"/>
                <a:ea typeface="微软雅黑" panose="020B0503020204020204" pitchFamily="34" charset="-122"/>
                <a:sym typeface="+mn-ea"/>
              </a:rPr>
              <a:t>在这里输入你需要的文本内容在这里输入你需要的文本内容在这里输入你需要的文本</a:t>
            </a:r>
            <a:r>
              <a:rPr lang="zh-CN" altLang="en-US" sz="1200" dirty="0" smtClean="0">
                <a:solidFill>
                  <a:schemeClr val="bg1"/>
                </a:solidFill>
                <a:latin typeface="微软雅黑" panose="020B0503020204020204" pitchFamily="34" charset="-122"/>
                <a:ea typeface="微软雅黑" panose="020B0503020204020204" pitchFamily="34" charset="-122"/>
                <a:sym typeface="+mn-ea"/>
              </a:rPr>
              <a:t>内容</a:t>
            </a:r>
            <a:r>
              <a:rPr lang="zh-CN" altLang="en-US" sz="1200" dirty="0" smtClean="0">
                <a:solidFill>
                  <a:schemeClr val="bg1"/>
                </a:solidFill>
                <a:latin typeface="微软雅黑" panose="020B0503020204020204" pitchFamily="34" charset="-122"/>
                <a:ea typeface="微软雅黑" panose="020B0503020204020204" pitchFamily="34" charset="-122"/>
              </a:rPr>
              <a:t>在这里输入你需要的文本内容</a:t>
            </a:r>
            <a:r>
              <a:rPr lang="zh-CN" altLang="en-US" sz="1200" dirty="0" smtClean="0">
                <a:solidFill>
                  <a:schemeClr val="bg1"/>
                </a:solidFill>
                <a:latin typeface="微软雅黑" panose="020B0503020204020204" pitchFamily="34" charset="-122"/>
                <a:ea typeface="微软雅黑" panose="020B0503020204020204" pitchFamily="34" charset="-122"/>
                <a:sym typeface="+mn-ea"/>
              </a:rPr>
              <a:t>在这里输入</a:t>
            </a:r>
            <a:endParaRPr lang="zh-CN" altLang="en-US" sz="1200" dirty="0">
              <a:solidFill>
                <a:schemeClr val="bg1"/>
              </a:solidFill>
              <a:latin typeface="微软雅黑" panose="020B0503020204020204" pitchFamily="34" charset="-122"/>
              <a:ea typeface="微软雅黑" panose="020B0503020204020204" pitchFamily="34" charset="-122"/>
              <a:sym typeface="+mn-ea"/>
            </a:endParaRPr>
          </a:p>
        </p:txBody>
      </p:sp>
      <p:sp>
        <p:nvSpPr>
          <p:cNvPr id="14" name="矩形 13"/>
          <p:cNvSpPr/>
          <p:nvPr/>
        </p:nvSpPr>
        <p:spPr>
          <a:xfrm>
            <a:off x="436333" y="1542449"/>
            <a:ext cx="11319335" cy="1222604"/>
          </a:xfrm>
          <a:prstGeom prst="rect">
            <a:avLst/>
          </a:prstGeom>
        </p:spPr>
        <p:txBody>
          <a:bodyPr wrap="square">
            <a:noAutofit/>
          </a:bodyPr>
          <a:lstStyle/>
          <a:p>
            <a:pPr>
              <a:lnSpc>
                <a:spcPct val="1500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恒泰</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建筑集团有限公司，正式组建于</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1989</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年，是我国专业化发展最久、市场化经营最早、一体化程度最高、全球规模最大的投资建设集团之一。集团公司主要以上市企业中国建筑股份有限公司，为平台开展经营管理活动，拥有上市公司</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家，二级控股子公司</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余家，在业界享有颇高的知名度。</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nvGrpSpPr>
        <p:grpSpPr>
          <a:xfrm>
            <a:off x="4353216" y="1953527"/>
            <a:ext cx="3485568" cy="3124200"/>
            <a:chOff x="4166658" y="1699683"/>
            <a:chExt cx="3858684" cy="3458634"/>
          </a:xfrm>
        </p:grpSpPr>
        <p:sp>
          <p:nvSpPr>
            <p:cNvPr id="43" name="Freeform 5"/>
            <p:cNvSpPr/>
            <p:nvPr/>
          </p:nvSpPr>
          <p:spPr bwMode="auto">
            <a:xfrm>
              <a:off x="4166658" y="1699683"/>
              <a:ext cx="2491316" cy="1968500"/>
            </a:xfrm>
            <a:custGeom>
              <a:avLst/>
              <a:gdLst/>
              <a:ahLst/>
              <a:cxnLst>
                <a:cxn ang="0">
                  <a:pos x="1177" y="0"/>
                </a:cxn>
                <a:cxn ang="0">
                  <a:pos x="797" y="722"/>
                </a:cxn>
                <a:cxn ang="0">
                  <a:pos x="796" y="722"/>
                </a:cxn>
                <a:cxn ang="0">
                  <a:pos x="0" y="930"/>
                </a:cxn>
                <a:cxn ang="0">
                  <a:pos x="325" y="218"/>
                </a:cxn>
                <a:cxn ang="0">
                  <a:pos x="1177" y="0"/>
                </a:cxn>
              </a:cxnLst>
              <a:rect l="0" t="0" r="r" b="b"/>
              <a:pathLst>
                <a:path w="1177" h="930">
                  <a:moveTo>
                    <a:pt x="1177" y="0"/>
                  </a:moveTo>
                  <a:lnTo>
                    <a:pt x="797" y="722"/>
                  </a:lnTo>
                  <a:lnTo>
                    <a:pt x="796" y="722"/>
                  </a:lnTo>
                  <a:lnTo>
                    <a:pt x="0" y="930"/>
                  </a:lnTo>
                  <a:lnTo>
                    <a:pt x="325" y="218"/>
                  </a:lnTo>
                  <a:lnTo>
                    <a:pt x="1177" y="0"/>
                  </a:lnTo>
                  <a:close/>
                </a:path>
              </a:pathLst>
            </a:custGeom>
            <a:solidFill>
              <a:schemeClr val="accent1"/>
            </a:solidFill>
            <a:ln w="9525">
              <a:noFill/>
              <a:round/>
            </a:ln>
          </p:spPr>
          <p:txBody>
            <a:bodyPr vert="horz" wrap="square" lIns="121920" tIns="60960" rIns="121920" bIns="6096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65" dirty="0">
                <a:latin typeface="微软雅黑" panose="020B0503020204020204" pitchFamily="34" charset="-122"/>
              </a:endParaRPr>
            </a:p>
          </p:txBody>
        </p:sp>
        <p:sp>
          <p:nvSpPr>
            <p:cNvPr id="44" name="Freeform 6"/>
            <p:cNvSpPr/>
            <p:nvPr/>
          </p:nvSpPr>
          <p:spPr bwMode="auto">
            <a:xfrm>
              <a:off x="4166658" y="3227917"/>
              <a:ext cx="3041649" cy="1930400"/>
            </a:xfrm>
            <a:custGeom>
              <a:avLst/>
              <a:gdLst/>
              <a:ahLst/>
              <a:cxnLst>
                <a:cxn ang="0">
                  <a:pos x="815" y="20"/>
                </a:cxn>
                <a:cxn ang="0">
                  <a:pos x="1437" y="732"/>
                </a:cxn>
                <a:cxn ang="0">
                  <a:pos x="705" y="912"/>
                </a:cxn>
                <a:cxn ang="0">
                  <a:pos x="0" y="208"/>
                </a:cxn>
                <a:cxn ang="0">
                  <a:pos x="796" y="0"/>
                </a:cxn>
                <a:cxn ang="0">
                  <a:pos x="815" y="20"/>
                </a:cxn>
              </a:cxnLst>
              <a:rect l="0" t="0" r="r" b="b"/>
              <a:pathLst>
                <a:path w="1437" h="912">
                  <a:moveTo>
                    <a:pt x="815" y="20"/>
                  </a:moveTo>
                  <a:lnTo>
                    <a:pt x="1437" y="732"/>
                  </a:lnTo>
                  <a:lnTo>
                    <a:pt x="705" y="912"/>
                  </a:lnTo>
                  <a:lnTo>
                    <a:pt x="0" y="208"/>
                  </a:lnTo>
                  <a:lnTo>
                    <a:pt x="796" y="0"/>
                  </a:lnTo>
                  <a:lnTo>
                    <a:pt x="815" y="20"/>
                  </a:lnTo>
                  <a:close/>
                </a:path>
              </a:pathLst>
            </a:custGeom>
            <a:solidFill>
              <a:schemeClr val="accent6">
                <a:lumMod val="75000"/>
              </a:schemeClr>
            </a:solidFill>
            <a:ln w="9525">
              <a:noFill/>
              <a:round/>
            </a:ln>
          </p:spPr>
          <p:txBody>
            <a:bodyPr vert="horz" wrap="square" lIns="121920" tIns="60960" rIns="121920" bIns="6096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65" dirty="0">
                <a:latin typeface="微软雅黑" panose="020B0503020204020204" pitchFamily="34" charset="-122"/>
              </a:endParaRPr>
            </a:p>
          </p:txBody>
        </p:sp>
        <p:sp>
          <p:nvSpPr>
            <p:cNvPr id="45" name="Freeform 7"/>
            <p:cNvSpPr/>
            <p:nvPr/>
          </p:nvSpPr>
          <p:spPr bwMode="auto">
            <a:xfrm>
              <a:off x="5853642" y="1699683"/>
              <a:ext cx="2171700" cy="3077633"/>
            </a:xfrm>
            <a:custGeom>
              <a:avLst/>
              <a:gdLst/>
              <a:ahLst/>
              <a:cxnLst>
                <a:cxn ang="0">
                  <a:pos x="0" y="722"/>
                </a:cxn>
                <a:cxn ang="0">
                  <a:pos x="380" y="0"/>
                </a:cxn>
                <a:cxn ang="0">
                  <a:pos x="1026" y="736"/>
                </a:cxn>
                <a:cxn ang="0">
                  <a:pos x="640" y="1454"/>
                </a:cxn>
                <a:cxn ang="0">
                  <a:pos x="18" y="742"/>
                </a:cxn>
                <a:cxn ang="0">
                  <a:pos x="0" y="722"/>
                </a:cxn>
              </a:cxnLst>
              <a:rect l="0" t="0" r="r" b="b"/>
              <a:pathLst>
                <a:path w="1026" h="1454">
                  <a:moveTo>
                    <a:pt x="0" y="722"/>
                  </a:moveTo>
                  <a:lnTo>
                    <a:pt x="380" y="0"/>
                  </a:lnTo>
                  <a:lnTo>
                    <a:pt x="1026" y="736"/>
                  </a:lnTo>
                  <a:lnTo>
                    <a:pt x="640" y="1454"/>
                  </a:lnTo>
                  <a:lnTo>
                    <a:pt x="18" y="742"/>
                  </a:lnTo>
                  <a:lnTo>
                    <a:pt x="0" y="722"/>
                  </a:lnTo>
                  <a:close/>
                </a:path>
              </a:pathLst>
            </a:custGeom>
            <a:solidFill>
              <a:schemeClr val="accent2"/>
            </a:solidFill>
            <a:ln w="9525">
              <a:noFill/>
              <a:round/>
            </a:ln>
          </p:spPr>
          <p:txBody>
            <a:bodyPr vert="horz" wrap="square" lIns="121920" tIns="60960" rIns="121920" bIns="6096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65" dirty="0">
                <a:latin typeface="微软雅黑" panose="020B0503020204020204" pitchFamily="34" charset="-122"/>
              </a:endParaRPr>
            </a:p>
          </p:txBody>
        </p:sp>
        <p:sp>
          <p:nvSpPr>
            <p:cNvPr id="46" name="Freeform 101"/>
            <p:cNvSpPr>
              <a:spLocks noEditPoints="1"/>
            </p:cNvSpPr>
            <p:nvPr/>
          </p:nvSpPr>
          <p:spPr bwMode="auto">
            <a:xfrm rot="712547">
              <a:off x="4965908" y="2320233"/>
              <a:ext cx="806453" cy="746105"/>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ln>
          </p:spPr>
          <p:txBody>
            <a:bodyPr vert="horz" wrap="square" lIns="121920" tIns="60960" rIns="121920" bIns="6096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65" dirty="0">
                <a:latin typeface="微软雅黑" panose="020B0503020204020204" pitchFamily="34" charset="-122"/>
              </a:endParaRPr>
            </a:p>
          </p:txBody>
        </p:sp>
        <p:sp>
          <p:nvSpPr>
            <p:cNvPr id="47" name="Freeform 57"/>
            <p:cNvSpPr>
              <a:spLocks noEditPoints="1"/>
            </p:cNvSpPr>
            <p:nvPr/>
          </p:nvSpPr>
          <p:spPr bwMode="auto">
            <a:xfrm rot="19016722">
              <a:off x="5404568" y="3969462"/>
              <a:ext cx="577497" cy="511965"/>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121920" tIns="60960" rIns="121920" bIns="6096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65" dirty="0">
                <a:latin typeface="微软雅黑" panose="020B0503020204020204" pitchFamily="34" charset="-122"/>
              </a:endParaRPr>
            </a:p>
          </p:txBody>
        </p:sp>
        <p:sp>
          <p:nvSpPr>
            <p:cNvPr id="48" name="Freeform 122"/>
            <p:cNvSpPr>
              <a:spLocks noEditPoints="1"/>
            </p:cNvSpPr>
            <p:nvPr/>
          </p:nvSpPr>
          <p:spPr bwMode="auto">
            <a:xfrm rot="21215338">
              <a:off x="6657974" y="2965945"/>
              <a:ext cx="667607" cy="523944"/>
            </a:xfrm>
            <a:custGeom>
              <a:avLst/>
              <a:gdLst/>
              <a:ahLst/>
              <a:cxnLst>
                <a:cxn ang="0">
                  <a:pos x="57" y="37"/>
                </a:cxn>
                <a:cxn ang="0">
                  <a:pos x="38" y="56"/>
                </a:cxn>
                <a:cxn ang="0">
                  <a:pos x="34" y="57"/>
                </a:cxn>
                <a:cxn ang="0">
                  <a:pos x="31" y="56"/>
                </a:cxn>
                <a:cxn ang="0">
                  <a:pos x="4" y="28"/>
                </a:cxn>
                <a:cxn ang="0">
                  <a:pos x="0" y="20"/>
                </a:cxn>
                <a:cxn ang="0">
                  <a:pos x="0" y="4"/>
                </a:cxn>
                <a:cxn ang="0">
                  <a:pos x="5" y="0"/>
                </a:cxn>
                <a:cxn ang="0">
                  <a:pos x="21" y="0"/>
                </a:cxn>
                <a:cxn ang="0">
                  <a:pos x="29" y="3"/>
                </a:cxn>
                <a:cxn ang="0">
                  <a:pos x="57" y="30"/>
                </a:cxn>
                <a:cxn ang="0">
                  <a:pos x="58" y="34"/>
                </a:cxn>
                <a:cxn ang="0">
                  <a:pos x="57" y="37"/>
                </a:cxn>
                <a:cxn ang="0">
                  <a:pos x="13" y="7"/>
                </a:cxn>
                <a:cxn ang="0">
                  <a:pos x="8" y="12"/>
                </a:cxn>
                <a:cxn ang="0">
                  <a:pos x="13" y="17"/>
                </a:cxn>
                <a:cxn ang="0">
                  <a:pos x="17" y="12"/>
                </a:cxn>
                <a:cxn ang="0">
                  <a:pos x="13" y="7"/>
                </a:cxn>
                <a:cxn ang="0">
                  <a:pos x="71" y="37"/>
                </a:cxn>
                <a:cxn ang="0">
                  <a:pos x="52" y="56"/>
                </a:cxn>
                <a:cxn ang="0">
                  <a:pos x="49" y="57"/>
                </a:cxn>
                <a:cxn ang="0">
                  <a:pos x="45" y="55"/>
                </a:cxn>
                <a:cxn ang="0">
                  <a:pos x="63" y="37"/>
                </a:cxn>
                <a:cxn ang="0">
                  <a:pos x="64" y="34"/>
                </a:cxn>
                <a:cxn ang="0">
                  <a:pos x="63" y="30"/>
                </a:cxn>
                <a:cxn ang="0">
                  <a:pos x="35" y="3"/>
                </a:cxn>
                <a:cxn ang="0">
                  <a:pos x="27" y="0"/>
                </a:cxn>
                <a:cxn ang="0">
                  <a:pos x="36" y="0"/>
                </a:cxn>
                <a:cxn ang="0">
                  <a:pos x="44" y="3"/>
                </a:cxn>
                <a:cxn ang="0">
                  <a:pos x="71" y="30"/>
                </a:cxn>
                <a:cxn ang="0">
                  <a:pos x="73" y="34"/>
                </a:cxn>
                <a:cxn ang="0">
                  <a:pos x="71" y="37"/>
                </a:cxn>
              </a:cxnLst>
              <a:rect l="0" t="0" r="r" b="b"/>
              <a:pathLst>
                <a:path w="73" h="57">
                  <a:moveTo>
                    <a:pt x="57" y="37"/>
                  </a:moveTo>
                  <a:cubicBezTo>
                    <a:pt x="38" y="56"/>
                    <a:pt x="38" y="56"/>
                    <a:pt x="38" y="56"/>
                  </a:cubicBezTo>
                  <a:cubicBezTo>
                    <a:pt x="37" y="57"/>
                    <a:pt x="36" y="57"/>
                    <a:pt x="34" y="57"/>
                  </a:cubicBezTo>
                  <a:cubicBezTo>
                    <a:pt x="33" y="57"/>
                    <a:pt x="32" y="57"/>
                    <a:pt x="31" y="56"/>
                  </a:cubicBezTo>
                  <a:cubicBezTo>
                    <a:pt x="4" y="28"/>
                    <a:pt x="4" y="28"/>
                    <a:pt x="4" y="28"/>
                  </a:cubicBezTo>
                  <a:cubicBezTo>
                    <a:pt x="2" y="27"/>
                    <a:pt x="0" y="23"/>
                    <a:pt x="0" y="20"/>
                  </a:cubicBezTo>
                  <a:cubicBezTo>
                    <a:pt x="0" y="4"/>
                    <a:pt x="0" y="4"/>
                    <a:pt x="0" y="4"/>
                  </a:cubicBezTo>
                  <a:cubicBezTo>
                    <a:pt x="0" y="2"/>
                    <a:pt x="3" y="0"/>
                    <a:pt x="5" y="0"/>
                  </a:cubicBezTo>
                  <a:cubicBezTo>
                    <a:pt x="21" y="0"/>
                    <a:pt x="21" y="0"/>
                    <a:pt x="21" y="0"/>
                  </a:cubicBezTo>
                  <a:cubicBezTo>
                    <a:pt x="24" y="0"/>
                    <a:pt x="27" y="1"/>
                    <a:pt x="29" y="3"/>
                  </a:cubicBezTo>
                  <a:cubicBezTo>
                    <a:pt x="57" y="30"/>
                    <a:pt x="57" y="30"/>
                    <a:pt x="57" y="30"/>
                  </a:cubicBezTo>
                  <a:cubicBezTo>
                    <a:pt x="57" y="31"/>
                    <a:pt x="58" y="32"/>
                    <a:pt x="58" y="34"/>
                  </a:cubicBezTo>
                  <a:cubicBezTo>
                    <a:pt x="58" y="35"/>
                    <a:pt x="57" y="36"/>
                    <a:pt x="57" y="37"/>
                  </a:cubicBezTo>
                  <a:close/>
                  <a:moveTo>
                    <a:pt x="13" y="7"/>
                  </a:moveTo>
                  <a:cubicBezTo>
                    <a:pt x="10" y="7"/>
                    <a:pt x="8" y="9"/>
                    <a:pt x="8" y="12"/>
                  </a:cubicBezTo>
                  <a:cubicBezTo>
                    <a:pt x="8" y="14"/>
                    <a:pt x="10" y="17"/>
                    <a:pt x="13" y="17"/>
                  </a:cubicBezTo>
                  <a:cubicBezTo>
                    <a:pt x="15" y="17"/>
                    <a:pt x="17" y="14"/>
                    <a:pt x="17" y="12"/>
                  </a:cubicBezTo>
                  <a:cubicBezTo>
                    <a:pt x="17" y="9"/>
                    <a:pt x="15" y="7"/>
                    <a:pt x="13" y="7"/>
                  </a:cubicBezTo>
                  <a:close/>
                  <a:moveTo>
                    <a:pt x="71" y="37"/>
                  </a:moveTo>
                  <a:cubicBezTo>
                    <a:pt x="52" y="56"/>
                    <a:pt x="52" y="56"/>
                    <a:pt x="52" y="56"/>
                  </a:cubicBezTo>
                  <a:cubicBezTo>
                    <a:pt x="52" y="57"/>
                    <a:pt x="50" y="57"/>
                    <a:pt x="49" y="57"/>
                  </a:cubicBezTo>
                  <a:cubicBezTo>
                    <a:pt x="47" y="57"/>
                    <a:pt x="46" y="56"/>
                    <a:pt x="45" y="55"/>
                  </a:cubicBezTo>
                  <a:cubicBezTo>
                    <a:pt x="63" y="37"/>
                    <a:pt x="63" y="37"/>
                    <a:pt x="63" y="37"/>
                  </a:cubicBezTo>
                  <a:cubicBezTo>
                    <a:pt x="63" y="36"/>
                    <a:pt x="64" y="35"/>
                    <a:pt x="64" y="34"/>
                  </a:cubicBezTo>
                  <a:cubicBezTo>
                    <a:pt x="64" y="32"/>
                    <a:pt x="63" y="31"/>
                    <a:pt x="63" y="30"/>
                  </a:cubicBezTo>
                  <a:cubicBezTo>
                    <a:pt x="35" y="3"/>
                    <a:pt x="35" y="3"/>
                    <a:pt x="35" y="3"/>
                  </a:cubicBezTo>
                  <a:cubicBezTo>
                    <a:pt x="34" y="1"/>
                    <a:pt x="30" y="0"/>
                    <a:pt x="27" y="0"/>
                  </a:cubicBezTo>
                  <a:cubicBezTo>
                    <a:pt x="36" y="0"/>
                    <a:pt x="36" y="0"/>
                    <a:pt x="36" y="0"/>
                  </a:cubicBezTo>
                  <a:cubicBezTo>
                    <a:pt x="38" y="0"/>
                    <a:pt x="42" y="1"/>
                    <a:pt x="44" y="3"/>
                  </a:cubicBezTo>
                  <a:cubicBezTo>
                    <a:pt x="71" y="30"/>
                    <a:pt x="71" y="30"/>
                    <a:pt x="71" y="30"/>
                  </a:cubicBezTo>
                  <a:cubicBezTo>
                    <a:pt x="72" y="31"/>
                    <a:pt x="73" y="32"/>
                    <a:pt x="73" y="34"/>
                  </a:cubicBezTo>
                  <a:cubicBezTo>
                    <a:pt x="73" y="35"/>
                    <a:pt x="72" y="36"/>
                    <a:pt x="71" y="37"/>
                  </a:cubicBezTo>
                  <a:close/>
                </a:path>
              </a:pathLst>
            </a:custGeom>
            <a:solidFill>
              <a:schemeClr val="accent1"/>
            </a:solidFill>
            <a:ln w="9525">
              <a:noFill/>
              <a:round/>
            </a:ln>
          </p:spPr>
          <p:txBody>
            <a:bodyPr vert="horz" wrap="square" lIns="121920" tIns="60960" rIns="121920" bIns="6096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65" dirty="0">
                <a:latin typeface="微软雅黑" panose="020B0503020204020204" pitchFamily="34" charset="-122"/>
              </a:endParaRPr>
            </a:p>
          </p:txBody>
        </p:sp>
      </p:grpSp>
      <p:sp>
        <p:nvSpPr>
          <p:cNvPr id="59" name="文本框 58"/>
          <p:cNvSpPr txBox="1"/>
          <p:nvPr/>
        </p:nvSpPr>
        <p:spPr>
          <a:xfrm>
            <a:off x="7732827" y="1848466"/>
            <a:ext cx="1569660" cy="369332"/>
          </a:xfrm>
          <a:prstGeom prst="rect">
            <a:avLst/>
          </a:prstGeom>
          <a:noFill/>
        </p:spPr>
        <p:txBody>
          <a:bodyPr wrap="non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公司战略方向</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文本框 59"/>
          <p:cNvSpPr txBox="1"/>
          <p:nvPr/>
        </p:nvSpPr>
        <p:spPr>
          <a:xfrm>
            <a:off x="7732827" y="2244976"/>
            <a:ext cx="3981445" cy="1771853"/>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p>
          <a:p>
            <a:pP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 name="文本框 60"/>
          <p:cNvSpPr txBox="1"/>
          <p:nvPr/>
        </p:nvSpPr>
        <p:spPr>
          <a:xfrm>
            <a:off x="7732827" y="4016829"/>
            <a:ext cx="1569660" cy="369332"/>
          </a:xfrm>
          <a:prstGeom prst="rect">
            <a:avLst/>
          </a:prstGeom>
          <a:noFill/>
        </p:spPr>
        <p:txBody>
          <a:bodyPr wrap="non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公司发展规划</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2" name="文本框 61"/>
          <p:cNvSpPr txBox="1"/>
          <p:nvPr/>
        </p:nvSpPr>
        <p:spPr>
          <a:xfrm>
            <a:off x="7732827" y="4413339"/>
            <a:ext cx="3981445" cy="1771853"/>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p>
          <a:p>
            <a:pP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文本框 62"/>
          <p:cNvSpPr txBox="1"/>
          <p:nvPr/>
        </p:nvSpPr>
        <p:spPr>
          <a:xfrm>
            <a:off x="2889513" y="1848466"/>
            <a:ext cx="1569660" cy="369332"/>
          </a:xfrm>
          <a:prstGeom prst="rect">
            <a:avLst/>
          </a:prstGeom>
          <a:noFill/>
        </p:spPr>
        <p:txBody>
          <a:bodyPr wrap="non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公司规模情况</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4" name="文本框 63"/>
          <p:cNvSpPr txBox="1"/>
          <p:nvPr/>
        </p:nvSpPr>
        <p:spPr>
          <a:xfrm>
            <a:off x="477728" y="2244976"/>
            <a:ext cx="3981445" cy="1771853"/>
          </a:xfrm>
          <a:prstGeom prst="rect">
            <a:avLst/>
          </a:prstGeom>
          <a:noFill/>
        </p:spPr>
        <p:txBody>
          <a:bodyPr wrap="square" rtlCol="0">
            <a:noAutofit/>
          </a:bodyPr>
          <a:lstStyle/>
          <a:p>
            <a:pPr algn="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p>
          <a:p>
            <a:pPr algn="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5" name="文本框 64"/>
          <p:cNvSpPr txBox="1"/>
          <p:nvPr/>
        </p:nvSpPr>
        <p:spPr>
          <a:xfrm>
            <a:off x="2889513" y="4016829"/>
            <a:ext cx="1569660" cy="369332"/>
          </a:xfrm>
          <a:prstGeom prst="rect">
            <a:avLst/>
          </a:prstGeom>
          <a:noFill/>
        </p:spPr>
        <p:txBody>
          <a:bodyPr wrap="non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公司未来前景</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6" name="文本框 65"/>
          <p:cNvSpPr txBox="1"/>
          <p:nvPr/>
        </p:nvSpPr>
        <p:spPr>
          <a:xfrm>
            <a:off x="477728" y="4413339"/>
            <a:ext cx="3981445" cy="1771853"/>
          </a:xfrm>
          <a:prstGeom prst="rect">
            <a:avLst/>
          </a:prstGeom>
          <a:noFill/>
        </p:spPr>
        <p:txBody>
          <a:bodyPr wrap="square" rtlCol="0">
            <a:noAutofit/>
          </a:bodyPr>
          <a:lstStyle/>
          <a:p>
            <a:pPr algn="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p>
          <a:p>
            <a:pPr algn="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9" name="图片 18" descr="51miz-E793625-C66AE58F"/>
          <p:cNvPicPr>
            <a:picLocks noChangeAspect="1"/>
          </p:cNvPicPr>
          <p:nvPr/>
        </p:nvPicPr>
        <p:blipFill>
          <a:blip r:embed="rId2"/>
          <a:stretch>
            <a:fillRect/>
          </a:stretch>
        </p:blipFill>
        <p:spPr>
          <a:xfrm>
            <a:off x="596699" y="2128085"/>
            <a:ext cx="4634794" cy="389057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13212"/>
          <a:stretch>
            <a:fillRect/>
          </a:stretch>
        </p:blipFill>
        <p:spPr>
          <a:xfrm>
            <a:off x="714867" y="2249770"/>
            <a:ext cx="4398457" cy="2545127"/>
          </a:xfrm>
          <a:prstGeom prst="rect">
            <a:avLst/>
          </a:prstGeom>
        </p:spPr>
      </p:pic>
      <p:grpSp>
        <p:nvGrpSpPr>
          <p:cNvPr id="21" name="组合 20"/>
          <p:cNvGrpSpPr/>
          <p:nvPr/>
        </p:nvGrpSpPr>
        <p:grpSpPr>
          <a:xfrm>
            <a:off x="4496134" y="2846058"/>
            <a:ext cx="1352550" cy="1352550"/>
            <a:chOff x="8954" y="6575"/>
            <a:chExt cx="1290" cy="1290"/>
          </a:xfrm>
        </p:grpSpPr>
        <p:sp>
          <p:nvSpPr>
            <p:cNvPr id="22" name="椭圆 21"/>
            <p:cNvSpPr/>
            <p:nvPr/>
          </p:nvSpPr>
          <p:spPr>
            <a:xfrm>
              <a:off x="8954" y="6575"/>
              <a:ext cx="1290" cy="129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iconfont-11894-5689819"/>
            <p:cNvSpPr/>
            <p:nvPr/>
          </p:nvSpPr>
          <p:spPr>
            <a:xfrm>
              <a:off x="9247" y="6867"/>
              <a:ext cx="705" cy="705"/>
            </a:xfrm>
            <a:custGeom>
              <a:avLst/>
              <a:gdLst>
                <a:gd name="T0" fmla="*/ 4467 w 12800"/>
                <a:gd name="T1" fmla="*/ 7321 h 12800"/>
                <a:gd name="T2" fmla="*/ 8333 w 12800"/>
                <a:gd name="T3" fmla="*/ 7321 h 12800"/>
                <a:gd name="T4" fmla="*/ 8333 w 12800"/>
                <a:gd name="T5" fmla="*/ 7854 h 12800"/>
                <a:gd name="T6" fmla="*/ 4467 w 12800"/>
                <a:gd name="T7" fmla="*/ 7854 h 12800"/>
                <a:gd name="T8" fmla="*/ 4467 w 12800"/>
                <a:gd name="T9" fmla="*/ 7321 h 12800"/>
                <a:gd name="T10" fmla="*/ 6133 w 12800"/>
                <a:gd name="T11" fmla="*/ 5655 h 12800"/>
                <a:gd name="T12" fmla="*/ 6667 w 12800"/>
                <a:gd name="T13" fmla="*/ 5655 h 12800"/>
                <a:gd name="T14" fmla="*/ 6667 w 12800"/>
                <a:gd name="T15" fmla="*/ 9521 h 12800"/>
                <a:gd name="T16" fmla="*/ 6133 w 12800"/>
                <a:gd name="T17" fmla="*/ 9521 h 12800"/>
                <a:gd name="T18" fmla="*/ 6133 w 12800"/>
                <a:gd name="T19" fmla="*/ 5655 h 12800"/>
                <a:gd name="T20" fmla="*/ 10667 w 12800"/>
                <a:gd name="T21" fmla="*/ 12800 h 12800"/>
                <a:gd name="T22" fmla="*/ 2133 w 12800"/>
                <a:gd name="T23" fmla="*/ 12800 h 12800"/>
                <a:gd name="T24" fmla="*/ 0 w 12800"/>
                <a:gd name="T25" fmla="*/ 10667 h 12800"/>
                <a:gd name="T26" fmla="*/ 0 w 12800"/>
                <a:gd name="T27" fmla="*/ 2133 h 12800"/>
                <a:gd name="T28" fmla="*/ 2133 w 12800"/>
                <a:gd name="T29" fmla="*/ 0 h 12800"/>
                <a:gd name="T30" fmla="*/ 10667 w 12800"/>
                <a:gd name="T31" fmla="*/ 0 h 12800"/>
                <a:gd name="T32" fmla="*/ 12800 w 12800"/>
                <a:gd name="T33" fmla="*/ 2133 h 12800"/>
                <a:gd name="T34" fmla="*/ 12800 w 12800"/>
                <a:gd name="T35" fmla="*/ 10667 h 12800"/>
                <a:gd name="T36" fmla="*/ 10667 w 12800"/>
                <a:gd name="T37" fmla="*/ 12800 h 12800"/>
                <a:gd name="T38" fmla="*/ 2133 w 12800"/>
                <a:gd name="T39" fmla="*/ 533 h 12800"/>
                <a:gd name="T40" fmla="*/ 533 w 12800"/>
                <a:gd name="T41" fmla="*/ 2133 h 12800"/>
                <a:gd name="T42" fmla="*/ 533 w 12800"/>
                <a:gd name="T43" fmla="*/ 10667 h 12800"/>
                <a:gd name="T44" fmla="*/ 2133 w 12800"/>
                <a:gd name="T45" fmla="*/ 12267 h 12800"/>
                <a:gd name="T46" fmla="*/ 10667 w 12800"/>
                <a:gd name="T47" fmla="*/ 12267 h 12800"/>
                <a:gd name="T48" fmla="*/ 12267 w 12800"/>
                <a:gd name="T49" fmla="*/ 10667 h 12800"/>
                <a:gd name="T50" fmla="*/ 12267 w 12800"/>
                <a:gd name="T51" fmla="*/ 2133 h 12800"/>
                <a:gd name="T52" fmla="*/ 10667 w 12800"/>
                <a:gd name="T53" fmla="*/ 533 h 12800"/>
                <a:gd name="T54" fmla="*/ 2133 w 12800"/>
                <a:gd name="T55" fmla="*/ 533 h 12800"/>
                <a:gd name="T56" fmla="*/ 346 w 12800"/>
                <a:gd name="T57" fmla="*/ 2987 h 12800"/>
                <a:gd name="T58" fmla="*/ 12454 w 12800"/>
                <a:gd name="T59" fmla="*/ 2987 h 12800"/>
                <a:gd name="T60" fmla="*/ 12454 w 12800"/>
                <a:gd name="T61" fmla="*/ 3521 h 12800"/>
                <a:gd name="T62" fmla="*/ 346 w 12800"/>
                <a:gd name="T63" fmla="*/ 3521 h 12800"/>
                <a:gd name="T64" fmla="*/ 346 w 12800"/>
                <a:gd name="T65" fmla="*/ 2987 h 12800"/>
                <a:gd name="T66" fmla="*/ 1448 w 12800"/>
                <a:gd name="T67" fmla="*/ 1716 h 12800"/>
                <a:gd name="T68" fmla="*/ 7512 w 12800"/>
                <a:gd name="T69" fmla="*/ 1716 h 12800"/>
                <a:gd name="T70" fmla="*/ 7512 w 12800"/>
                <a:gd name="T71" fmla="*/ 2249 h 12800"/>
                <a:gd name="T72" fmla="*/ 1448 w 12800"/>
                <a:gd name="T73" fmla="*/ 2249 h 12800"/>
                <a:gd name="T74" fmla="*/ 1448 w 12800"/>
                <a:gd name="T75" fmla="*/ 1716 h 12800"/>
                <a:gd name="T76" fmla="*/ 8545 w 12800"/>
                <a:gd name="T77" fmla="*/ 1716 h 12800"/>
                <a:gd name="T78" fmla="*/ 9605 w 12800"/>
                <a:gd name="T79" fmla="*/ 1716 h 12800"/>
                <a:gd name="T80" fmla="*/ 9605 w 12800"/>
                <a:gd name="T81" fmla="*/ 2249 h 12800"/>
                <a:gd name="T82" fmla="*/ 8545 w 12800"/>
                <a:gd name="T83" fmla="*/ 2249 h 12800"/>
                <a:gd name="T84" fmla="*/ 8545 w 12800"/>
                <a:gd name="T85" fmla="*/ 1716 h 12800"/>
                <a:gd name="T86" fmla="*/ 10294 w 12800"/>
                <a:gd name="T87" fmla="*/ 1716 h 12800"/>
                <a:gd name="T88" fmla="*/ 11353 w 12800"/>
                <a:gd name="T89" fmla="*/ 1716 h 12800"/>
                <a:gd name="T90" fmla="*/ 11353 w 12800"/>
                <a:gd name="T91" fmla="*/ 2249 h 12800"/>
                <a:gd name="T92" fmla="*/ 10294 w 12800"/>
                <a:gd name="T93" fmla="*/ 2249 h 12800"/>
                <a:gd name="T94" fmla="*/ 10294 w 12800"/>
                <a:gd name="T95" fmla="*/ 1716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00" h="12800">
                  <a:moveTo>
                    <a:pt x="4467" y="7321"/>
                  </a:moveTo>
                  <a:lnTo>
                    <a:pt x="8333" y="7321"/>
                  </a:lnTo>
                  <a:lnTo>
                    <a:pt x="8333" y="7854"/>
                  </a:lnTo>
                  <a:lnTo>
                    <a:pt x="4467" y="7854"/>
                  </a:lnTo>
                  <a:lnTo>
                    <a:pt x="4467" y="7321"/>
                  </a:lnTo>
                  <a:close/>
                  <a:moveTo>
                    <a:pt x="6133" y="5655"/>
                  </a:moveTo>
                  <a:lnTo>
                    <a:pt x="6667" y="5655"/>
                  </a:lnTo>
                  <a:lnTo>
                    <a:pt x="6667" y="9521"/>
                  </a:lnTo>
                  <a:lnTo>
                    <a:pt x="6133" y="9521"/>
                  </a:lnTo>
                  <a:lnTo>
                    <a:pt x="6133" y="5655"/>
                  </a:lnTo>
                  <a:close/>
                  <a:moveTo>
                    <a:pt x="10667" y="12800"/>
                  </a:moveTo>
                  <a:lnTo>
                    <a:pt x="2133" y="12800"/>
                  </a:lnTo>
                  <a:cubicBezTo>
                    <a:pt x="957" y="12800"/>
                    <a:pt x="0" y="11843"/>
                    <a:pt x="0" y="10667"/>
                  </a:cubicBezTo>
                  <a:lnTo>
                    <a:pt x="0" y="2133"/>
                  </a:lnTo>
                  <a:cubicBezTo>
                    <a:pt x="0" y="957"/>
                    <a:pt x="957" y="0"/>
                    <a:pt x="2133" y="0"/>
                  </a:cubicBezTo>
                  <a:lnTo>
                    <a:pt x="10667" y="0"/>
                  </a:lnTo>
                  <a:cubicBezTo>
                    <a:pt x="11843" y="0"/>
                    <a:pt x="12800" y="957"/>
                    <a:pt x="12800" y="2133"/>
                  </a:cubicBezTo>
                  <a:lnTo>
                    <a:pt x="12800" y="10667"/>
                  </a:lnTo>
                  <a:cubicBezTo>
                    <a:pt x="12800" y="11843"/>
                    <a:pt x="11843" y="12800"/>
                    <a:pt x="10667" y="12800"/>
                  </a:cubicBezTo>
                  <a:close/>
                  <a:moveTo>
                    <a:pt x="2133" y="533"/>
                  </a:moveTo>
                  <a:cubicBezTo>
                    <a:pt x="1251" y="533"/>
                    <a:pt x="533" y="1251"/>
                    <a:pt x="533" y="2133"/>
                  </a:cubicBezTo>
                  <a:lnTo>
                    <a:pt x="533" y="10667"/>
                  </a:lnTo>
                  <a:cubicBezTo>
                    <a:pt x="533" y="11549"/>
                    <a:pt x="1251" y="12267"/>
                    <a:pt x="2133" y="12267"/>
                  </a:cubicBezTo>
                  <a:lnTo>
                    <a:pt x="10667" y="12267"/>
                  </a:lnTo>
                  <a:cubicBezTo>
                    <a:pt x="11549" y="12267"/>
                    <a:pt x="12267" y="11549"/>
                    <a:pt x="12267" y="10667"/>
                  </a:cubicBezTo>
                  <a:lnTo>
                    <a:pt x="12267" y="2133"/>
                  </a:lnTo>
                  <a:cubicBezTo>
                    <a:pt x="12267" y="1251"/>
                    <a:pt x="11549" y="533"/>
                    <a:pt x="10667" y="533"/>
                  </a:cubicBezTo>
                  <a:lnTo>
                    <a:pt x="2133" y="533"/>
                  </a:lnTo>
                  <a:close/>
                  <a:moveTo>
                    <a:pt x="346" y="2987"/>
                  </a:moveTo>
                  <a:lnTo>
                    <a:pt x="12454" y="2987"/>
                  </a:lnTo>
                  <a:lnTo>
                    <a:pt x="12454" y="3521"/>
                  </a:lnTo>
                  <a:lnTo>
                    <a:pt x="346" y="3521"/>
                  </a:lnTo>
                  <a:lnTo>
                    <a:pt x="346" y="2987"/>
                  </a:lnTo>
                  <a:close/>
                  <a:moveTo>
                    <a:pt x="1448" y="1716"/>
                  </a:moveTo>
                  <a:lnTo>
                    <a:pt x="7512" y="1716"/>
                  </a:lnTo>
                  <a:lnTo>
                    <a:pt x="7512" y="2249"/>
                  </a:lnTo>
                  <a:lnTo>
                    <a:pt x="1448" y="2249"/>
                  </a:lnTo>
                  <a:lnTo>
                    <a:pt x="1448" y="1716"/>
                  </a:lnTo>
                  <a:close/>
                  <a:moveTo>
                    <a:pt x="8545" y="1716"/>
                  </a:moveTo>
                  <a:lnTo>
                    <a:pt x="9605" y="1716"/>
                  </a:lnTo>
                  <a:lnTo>
                    <a:pt x="9605" y="2249"/>
                  </a:lnTo>
                  <a:lnTo>
                    <a:pt x="8545" y="2249"/>
                  </a:lnTo>
                  <a:lnTo>
                    <a:pt x="8545" y="1716"/>
                  </a:lnTo>
                  <a:close/>
                  <a:moveTo>
                    <a:pt x="10294" y="1716"/>
                  </a:moveTo>
                  <a:lnTo>
                    <a:pt x="11353" y="1716"/>
                  </a:lnTo>
                  <a:lnTo>
                    <a:pt x="11353" y="2249"/>
                  </a:lnTo>
                  <a:lnTo>
                    <a:pt x="10294" y="2249"/>
                  </a:lnTo>
                  <a:lnTo>
                    <a:pt x="10294" y="17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26" name="文本框 25"/>
          <p:cNvSpPr txBox="1"/>
          <p:nvPr/>
        </p:nvSpPr>
        <p:spPr>
          <a:xfrm>
            <a:off x="6155891" y="2037329"/>
            <a:ext cx="1569660" cy="369332"/>
          </a:xfrm>
          <a:prstGeom prst="rect">
            <a:avLst/>
          </a:prstGeom>
          <a:noFill/>
        </p:spPr>
        <p:txBody>
          <a:bodyPr wrap="non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公司战略方向</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矩形 28"/>
          <p:cNvSpPr/>
          <p:nvPr/>
        </p:nvSpPr>
        <p:spPr>
          <a:xfrm>
            <a:off x="6155891" y="2683826"/>
            <a:ext cx="5477538" cy="1222604"/>
          </a:xfrm>
          <a:prstGeom prst="rect">
            <a:avLst/>
          </a:prstGeom>
        </p:spPr>
        <p:txBody>
          <a:bodyPr wrap="square">
            <a:noAutofit/>
          </a:bodyPr>
          <a:lstStyle/>
          <a:p>
            <a:pPr>
              <a:lnSpc>
                <a:spcPct val="150000"/>
              </a:lnSpc>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恒泰</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建筑集团有限公司，正式组建于</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1989</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年，是我国专业化发展最久、市场化经营最早、一体化程度最高、全球规模最大的投资建设集团之一。集团公司主要以上市企业中国建筑股份有限公司，为平台开展经营管理活动</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矩形 29"/>
          <p:cNvSpPr/>
          <p:nvPr/>
        </p:nvSpPr>
        <p:spPr>
          <a:xfrm>
            <a:off x="6155891" y="4183595"/>
            <a:ext cx="5477538" cy="1222604"/>
          </a:xfrm>
          <a:prstGeom prst="rect">
            <a:avLst/>
          </a:prstGeom>
        </p:spPr>
        <p:txBody>
          <a:bodyPr wrap="square">
            <a:noAutofit/>
          </a:bodyPr>
          <a:lstStyle/>
          <a:p>
            <a:pPr>
              <a:lnSpc>
                <a:spcPct val="150000"/>
              </a:lnSpc>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恒泰</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建筑集团有限公司，正式组建于</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1989</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年，是我国专业化发展最久、市场化经营最早、一体化程度最高、全球规模最大的投资建设集团之一。集团公司主要以上市企业中国建筑股份有限公司，为平台开展经营管理活动</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77021" y="2166453"/>
            <a:ext cx="4037958" cy="1811187"/>
            <a:chOff x="4287895" y="1557655"/>
            <a:chExt cx="4037958" cy="1811187"/>
          </a:xfrm>
        </p:grpSpPr>
        <p:sp>
          <p:nvSpPr>
            <p:cNvPr id="3" name="文本框 2"/>
            <p:cNvSpPr txBox="1"/>
            <p:nvPr/>
          </p:nvSpPr>
          <p:spPr>
            <a:xfrm>
              <a:off x="4287895" y="2499222"/>
              <a:ext cx="4037958" cy="869620"/>
            </a:xfrm>
            <a:prstGeom prst="rect">
              <a:avLst/>
            </a:prstGeom>
            <a:noFill/>
          </p:spPr>
          <p:txBody>
            <a:bodyPr wrap="none" rtlCol="0">
              <a:noAutofit/>
            </a:bodyPr>
            <a:lstStyle/>
            <a:p>
              <a:pPr algn="ctr"/>
              <a:r>
                <a:rPr lang="zh-CN" altLang="en-US" sz="4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招聘对象及岗位</a:t>
              </a:r>
              <a:endParaRPr lang="zh-CN" altLang="en-US" sz="4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693184" y="1557655"/>
              <a:ext cx="1227381" cy="869620"/>
            </a:xfrm>
            <a:prstGeom prst="rect">
              <a:avLst/>
            </a:prstGeom>
            <a:noFill/>
          </p:spPr>
          <p:txBody>
            <a:bodyPr wrap="none" rtlCol="0">
              <a:noAutofit/>
            </a:bodyPr>
            <a:lstStyle/>
            <a:p>
              <a:pPr algn="ctr"/>
              <a:r>
                <a:rPr lang="en-US" altLang="zh-CN" sz="60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02</a:t>
              </a:r>
              <a:endParaRPr lang="zh-CN" altLang="en-US" sz="6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矩形 4"/>
          <p:cNvSpPr/>
          <p:nvPr/>
        </p:nvSpPr>
        <p:spPr>
          <a:xfrm>
            <a:off x="3198855" y="4049587"/>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招聘对象及岗位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6" name="梯形 45"/>
          <p:cNvSpPr/>
          <p:nvPr>
            <p:custDataLst>
              <p:tags r:id="rId1"/>
            </p:custDataLst>
          </p:nvPr>
        </p:nvSpPr>
        <p:spPr>
          <a:xfrm rot="5400000">
            <a:off x="2561639" y="3126297"/>
            <a:ext cx="1081167" cy="855364"/>
          </a:xfrm>
          <a:prstGeom prst="trapezoid">
            <a:avLst>
              <a:gd name="adj" fmla="val 115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80" name="梯形 79"/>
          <p:cNvSpPr/>
          <p:nvPr>
            <p:custDataLst>
              <p:tags r:id="rId2"/>
            </p:custDataLst>
          </p:nvPr>
        </p:nvSpPr>
        <p:spPr>
          <a:xfrm rot="16200000" flipH="1">
            <a:off x="1706273" y="3126297"/>
            <a:ext cx="1081167" cy="855364"/>
          </a:xfrm>
          <a:prstGeom prst="trapezoid">
            <a:avLst>
              <a:gd name="adj" fmla="val 115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84" name="任意多边形: 形状 39"/>
          <p:cNvSpPr/>
          <p:nvPr>
            <p:custDataLst>
              <p:tags r:id="rId3"/>
            </p:custDataLst>
          </p:nvPr>
        </p:nvSpPr>
        <p:spPr>
          <a:xfrm>
            <a:off x="2518878" y="3374733"/>
            <a:ext cx="254797" cy="367383"/>
          </a:xfrm>
          <a:custGeom>
            <a:avLst/>
            <a:gdLst>
              <a:gd name="connsiteX0" fmla="*/ 179832 w 393191"/>
              <a:gd name="connsiteY0" fmla="*/ 278892 h 566927"/>
              <a:gd name="connsiteX1" fmla="*/ 213360 w 393191"/>
              <a:gd name="connsiteY1" fmla="*/ 278892 h 566927"/>
              <a:gd name="connsiteX2" fmla="*/ 213360 w 393191"/>
              <a:gd name="connsiteY2" fmla="*/ 449580 h 566927"/>
              <a:gd name="connsiteX3" fmla="*/ 179832 w 393191"/>
              <a:gd name="connsiteY3" fmla="*/ 449580 h 566927"/>
              <a:gd name="connsiteX4" fmla="*/ 179832 w 393191"/>
              <a:gd name="connsiteY4" fmla="*/ 278892 h 566927"/>
              <a:gd name="connsiteX5" fmla="*/ 196596 w 393191"/>
              <a:gd name="connsiteY5" fmla="*/ 0 h 566927"/>
              <a:gd name="connsiteX6" fmla="*/ 0 w 393191"/>
              <a:gd name="connsiteY6" fmla="*/ 198120 h 566927"/>
              <a:gd name="connsiteX7" fmla="*/ 39624 w 393191"/>
              <a:gd name="connsiteY7" fmla="*/ 316992 h 566927"/>
              <a:gd name="connsiteX8" fmla="*/ 85344 w 393191"/>
              <a:gd name="connsiteY8" fmla="*/ 408432 h 566927"/>
              <a:gd name="connsiteX9" fmla="*/ 124968 w 393191"/>
              <a:gd name="connsiteY9" fmla="*/ 448056 h 566927"/>
              <a:gd name="connsiteX10" fmla="*/ 147828 w 393191"/>
              <a:gd name="connsiteY10" fmla="*/ 448056 h 566927"/>
              <a:gd name="connsiteX11" fmla="*/ 147828 w 393191"/>
              <a:gd name="connsiteY11" fmla="*/ 277368 h 566927"/>
              <a:gd name="connsiteX12" fmla="*/ 120396 w 393191"/>
              <a:gd name="connsiteY12" fmla="*/ 277368 h 566927"/>
              <a:gd name="connsiteX13" fmla="*/ 62484 w 393191"/>
              <a:gd name="connsiteY13" fmla="*/ 219456 h 566927"/>
              <a:gd name="connsiteX14" fmla="*/ 120396 w 393191"/>
              <a:gd name="connsiteY14" fmla="*/ 161544 h 566927"/>
              <a:gd name="connsiteX15" fmla="*/ 178308 w 393191"/>
              <a:gd name="connsiteY15" fmla="*/ 219456 h 566927"/>
              <a:gd name="connsiteX16" fmla="*/ 170688 w 393191"/>
              <a:gd name="connsiteY16" fmla="*/ 246888 h 566927"/>
              <a:gd name="connsiteX17" fmla="*/ 224028 w 393191"/>
              <a:gd name="connsiteY17" fmla="*/ 246888 h 566927"/>
              <a:gd name="connsiteX18" fmla="*/ 216408 w 393191"/>
              <a:gd name="connsiteY18" fmla="*/ 219456 h 566927"/>
              <a:gd name="connsiteX19" fmla="*/ 274320 w 393191"/>
              <a:gd name="connsiteY19" fmla="*/ 161544 h 566927"/>
              <a:gd name="connsiteX20" fmla="*/ 332232 w 393191"/>
              <a:gd name="connsiteY20" fmla="*/ 219456 h 566927"/>
              <a:gd name="connsiteX21" fmla="*/ 274320 w 393191"/>
              <a:gd name="connsiteY21" fmla="*/ 277368 h 566927"/>
              <a:gd name="connsiteX22" fmla="*/ 245364 w 393191"/>
              <a:gd name="connsiteY22" fmla="*/ 277368 h 566927"/>
              <a:gd name="connsiteX23" fmla="*/ 245364 w 393191"/>
              <a:gd name="connsiteY23" fmla="*/ 448056 h 566927"/>
              <a:gd name="connsiteX24" fmla="*/ 268224 w 393191"/>
              <a:gd name="connsiteY24" fmla="*/ 448056 h 566927"/>
              <a:gd name="connsiteX25" fmla="*/ 307848 w 393191"/>
              <a:gd name="connsiteY25" fmla="*/ 408432 h 566927"/>
              <a:gd name="connsiteX26" fmla="*/ 353568 w 393191"/>
              <a:gd name="connsiteY26" fmla="*/ 316992 h 566927"/>
              <a:gd name="connsiteX27" fmla="*/ 393192 w 393191"/>
              <a:gd name="connsiteY27" fmla="*/ 198120 h 566927"/>
              <a:gd name="connsiteX28" fmla="*/ 196596 w 393191"/>
              <a:gd name="connsiteY28" fmla="*/ 0 h 566927"/>
              <a:gd name="connsiteX29" fmla="*/ 92964 w 393191"/>
              <a:gd name="connsiteY29" fmla="*/ 220980 h 566927"/>
              <a:gd name="connsiteX30" fmla="*/ 120396 w 393191"/>
              <a:gd name="connsiteY30" fmla="*/ 248412 h 566927"/>
              <a:gd name="connsiteX31" fmla="*/ 147828 w 393191"/>
              <a:gd name="connsiteY31" fmla="*/ 220980 h 566927"/>
              <a:gd name="connsiteX32" fmla="*/ 120396 w 393191"/>
              <a:gd name="connsiteY32" fmla="*/ 193548 h 566927"/>
              <a:gd name="connsiteX33" fmla="*/ 92964 w 393191"/>
              <a:gd name="connsiteY33" fmla="*/ 220980 h 566927"/>
              <a:gd name="connsiteX34" fmla="*/ 300228 w 393191"/>
              <a:gd name="connsiteY34" fmla="*/ 220980 h 566927"/>
              <a:gd name="connsiteX35" fmla="*/ 272796 w 393191"/>
              <a:gd name="connsiteY35" fmla="*/ 193548 h 566927"/>
              <a:gd name="connsiteX36" fmla="*/ 245364 w 393191"/>
              <a:gd name="connsiteY36" fmla="*/ 220980 h 566927"/>
              <a:gd name="connsiteX37" fmla="*/ 272796 w 393191"/>
              <a:gd name="connsiteY37" fmla="*/ 248412 h 566927"/>
              <a:gd name="connsiteX38" fmla="*/ 300228 w 393191"/>
              <a:gd name="connsiteY38" fmla="*/ 220980 h 566927"/>
              <a:gd name="connsiteX39" fmla="*/ 289560 w 393191"/>
              <a:gd name="connsiteY39" fmla="*/ 495300 h 566927"/>
              <a:gd name="connsiteX40" fmla="*/ 274320 w 393191"/>
              <a:gd name="connsiteY40" fmla="*/ 480060 h 566927"/>
              <a:gd name="connsiteX41" fmla="*/ 120396 w 393191"/>
              <a:gd name="connsiteY41" fmla="*/ 480060 h 566927"/>
              <a:gd name="connsiteX42" fmla="*/ 105156 w 393191"/>
              <a:gd name="connsiteY42" fmla="*/ 495300 h 566927"/>
              <a:gd name="connsiteX43" fmla="*/ 120396 w 393191"/>
              <a:gd name="connsiteY43" fmla="*/ 510540 h 566927"/>
              <a:gd name="connsiteX44" fmla="*/ 274320 w 393191"/>
              <a:gd name="connsiteY44" fmla="*/ 510540 h 566927"/>
              <a:gd name="connsiteX45" fmla="*/ 289560 w 393191"/>
              <a:gd name="connsiteY45" fmla="*/ 495300 h 566927"/>
              <a:gd name="connsiteX46" fmla="*/ 269748 w 393191"/>
              <a:gd name="connsiteY46" fmla="*/ 551688 h 566927"/>
              <a:gd name="connsiteX47" fmla="*/ 254508 w 393191"/>
              <a:gd name="connsiteY47" fmla="*/ 536448 h 566927"/>
              <a:gd name="connsiteX48" fmla="*/ 138684 w 393191"/>
              <a:gd name="connsiteY48" fmla="*/ 536448 h 566927"/>
              <a:gd name="connsiteX49" fmla="*/ 123444 w 393191"/>
              <a:gd name="connsiteY49" fmla="*/ 551688 h 566927"/>
              <a:gd name="connsiteX50" fmla="*/ 138684 w 393191"/>
              <a:gd name="connsiteY50" fmla="*/ 566928 h 566927"/>
              <a:gd name="connsiteX51" fmla="*/ 254508 w 393191"/>
              <a:gd name="connsiteY51" fmla="*/ 566928 h 566927"/>
              <a:gd name="connsiteX52" fmla="*/ 269748 w 393191"/>
              <a:gd name="connsiteY52" fmla="*/ 551688 h 5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3191" h="566927">
                <a:moveTo>
                  <a:pt x="179832" y="278892"/>
                </a:moveTo>
                <a:lnTo>
                  <a:pt x="213360" y="278892"/>
                </a:lnTo>
                <a:lnTo>
                  <a:pt x="213360" y="449580"/>
                </a:lnTo>
                <a:lnTo>
                  <a:pt x="179832" y="449580"/>
                </a:lnTo>
                <a:lnTo>
                  <a:pt x="179832" y="278892"/>
                </a:lnTo>
                <a:close/>
                <a:moveTo>
                  <a:pt x="196596" y="0"/>
                </a:moveTo>
                <a:cubicBezTo>
                  <a:pt x="88392" y="1524"/>
                  <a:pt x="0" y="89916"/>
                  <a:pt x="0" y="198120"/>
                </a:cubicBezTo>
                <a:cubicBezTo>
                  <a:pt x="0" y="242316"/>
                  <a:pt x="15240" y="284988"/>
                  <a:pt x="39624" y="316992"/>
                </a:cubicBezTo>
                <a:cubicBezTo>
                  <a:pt x="74676" y="364236"/>
                  <a:pt x="85344" y="384048"/>
                  <a:pt x="85344" y="408432"/>
                </a:cubicBezTo>
                <a:cubicBezTo>
                  <a:pt x="85344" y="429768"/>
                  <a:pt x="103632" y="448056"/>
                  <a:pt x="124968" y="448056"/>
                </a:cubicBezTo>
                <a:lnTo>
                  <a:pt x="147828" y="448056"/>
                </a:lnTo>
                <a:lnTo>
                  <a:pt x="147828" y="277368"/>
                </a:lnTo>
                <a:lnTo>
                  <a:pt x="120396" y="277368"/>
                </a:lnTo>
                <a:cubicBezTo>
                  <a:pt x="88392" y="277368"/>
                  <a:pt x="62484" y="251460"/>
                  <a:pt x="62484" y="219456"/>
                </a:cubicBezTo>
                <a:cubicBezTo>
                  <a:pt x="62484" y="187452"/>
                  <a:pt x="88392" y="161544"/>
                  <a:pt x="120396" y="161544"/>
                </a:cubicBezTo>
                <a:cubicBezTo>
                  <a:pt x="152400" y="161544"/>
                  <a:pt x="178308" y="187452"/>
                  <a:pt x="178308" y="219456"/>
                </a:cubicBezTo>
                <a:cubicBezTo>
                  <a:pt x="178308" y="228600"/>
                  <a:pt x="175260" y="237744"/>
                  <a:pt x="170688" y="246888"/>
                </a:cubicBezTo>
                <a:lnTo>
                  <a:pt x="224028" y="246888"/>
                </a:lnTo>
                <a:cubicBezTo>
                  <a:pt x="219456" y="239268"/>
                  <a:pt x="216408" y="230124"/>
                  <a:pt x="216408" y="219456"/>
                </a:cubicBezTo>
                <a:cubicBezTo>
                  <a:pt x="216408" y="187452"/>
                  <a:pt x="242316" y="161544"/>
                  <a:pt x="274320" y="161544"/>
                </a:cubicBezTo>
                <a:cubicBezTo>
                  <a:pt x="306324" y="161544"/>
                  <a:pt x="332232" y="187452"/>
                  <a:pt x="332232" y="219456"/>
                </a:cubicBezTo>
                <a:cubicBezTo>
                  <a:pt x="332232" y="251460"/>
                  <a:pt x="306324" y="277368"/>
                  <a:pt x="274320" y="277368"/>
                </a:cubicBezTo>
                <a:lnTo>
                  <a:pt x="245364" y="277368"/>
                </a:lnTo>
                <a:lnTo>
                  <a:pt x="245364" y="448056"/>
                </a:lnTo>
                <a:lnTo>
                  <a:pt x="268224" y="448056"/>
                </a:lnTo>
                <a:cubicBezTo>
                  <a:pt x="289560" y="448056"/>
                  <a:pt x="307848" y="429768"/>
                  <a:pt x="307848" y="408432"/>
                </a:cubicBezTo>
                <a:cubicBezTo>
                  <a:pt x="307848" y="384048"/>
                  <a:pt x="318516" y="364236"/>
                  <a:pt x="353568" y="316992"/>
                </a:cubicBezTo>
                <a:cubicBezTo>
                  <a:pt x="377952" y="283464"/>
                  <a:pt x="393192" y="242316"/>
                  <a:pt x="393192" y="198120"/>
                </a:cubicBezTo>
                <a:cubicBezTo>
                  <a:pt x="393192" y="89916"/>
                  <a:pt x="306324" y="1524"/>
                  <a:pt x="196596" y="0"/>
                </a:cubicBezTo>
                <a:close/>
                <a:moveTo>
                  <a:pt x="92964" y="220980"/>
                </a:moveTo>
                <a:cubicBezTo>
                  <a:pt x="92964" y="236220"/>
                  <a:pt x="105156" y="248412"/>
                  <a:pt x="120396" y="248412"/>
                </a:cubicBezTo>
                <a:cubicBezTo>
                  <a:pt x="135636" y="248412"/>
                  <a:pt x="147828" y="236220"/>
                  <a:pt x="147828" y="220980"/>
                </a:cubicBezTo>
                <a:cubicBezTo>
                  <a:pt x="147828" y="205740"/>
                  <a:pt x="135636" y="193548"/>
                  <a:pt x="120396" y="193548"/>
                </a:cubicBezTo>
                <a:cubicBezTo>
                  <a:pt x="105156" y="195072"/>
                  <a:pt x="92964" y="205740"/>
                  <a:pt x="92964" y="220980"/>
                </a:cubicBezTo>
                <a:close/>
                <a:moveTo>
                  <a:pt x="300228" y="220980"/>
                </a:moveTo>
                <a:cubicBezTo>
                  <a:pt x="300228" y="205740"/>
                  <a:pt x="288036" y="193548"/>
                  <a:pt x="272796" y="193548"/>
                </a:cubicBezTo>
                <a:cubicBezTo>
                  <a:pt x="257556" y="193548"/>
                  <a:pt x="245364" y="205740"/>
                  <a:pt x="245364" y="220980"/>
                </a:cubicBezTo>
                <a:cubicBezTo>
                  <a:pt x="245364" y="236220"/>
                  <a:pt x="257556" y="248412"/>
                  <a:pt x="272796" y="248412"/>
                </a:cubicBezTo>
                <a:cubicBezTo>
                  <a:pt x="288036" y="248412"/>
                  <a:pt x="300228" y="236220"/>
                  <a:pt x="300228" y="220980"/>
                </a:cubicBezTo>
                <a:close/>
                <a:moveTo>
                  <a:pt x="289560" y="495300"/>
                </a:moveTo>
                <a:cubicBezTo>
                  <a:pt x="289560" y="486156"/>
                  <a:pt x="281940" y="480060"/>
                  <a:pt x="274320" y="480060"/>
                </a:cubicBezTo>
                <a:lnTo>
                  <a:pt x="120396" y="480060"/>
                </a:lnTo>
                <a:cubicBezTo>
                  <a:pt x="111252" y="480060"/>
                  <a:pt x="105156" y="487680"/>
                  <a:pt x="105156" y="495300"/>
                </a:cubicBezTo>
                <a:cubicBezTo>
                  <a:pt x="105156" y="502920"/>
                  <a:pt x="112776" y="510540"/>
                  <a:pt x="120396" y="510540"/>
                </a:cubicBezTo>
                <a:lnTo>
                  <a:pt x="274320" y="510540"/>
                </a:lnTo>
                <a:cubicBezTo>
                  <a:pt x="281940" y="512064"/>
                  <a:pt x="289560" y="504444"/>
                  <a:pt x="289560" y="495300"/>
                </a:cubicBezTo>
                <a:close/>
                <a:moveTo>
                  <a:pt x="269748" y="551688"/>
                </a:moveTo>
                <a:cubicBezTo>
                  <a:pt x="269748" y="542544"/>
                  <a:pt x="262128" y="536448"/>
                  <a:pt x="254508" y="536448"/>
                </a:cubicBezTo>
                <a:lnTo>
                  <a:pt x="138684" y="536448"/>
                </a:lnTo>
                <a:cubicBezTo>
                  <a:pt x="129540" y="536448"/>
                  <a:pt x="123444" y="544068"/>
                  <a:pt x="123444" y="551688"/>
                </a:cubicBezTo>
                <a:cubicBezTo>
                  <a:pt x="123444" y="559308"/>
                  <a:pt x="131064" y="566928"/>
                  <a:pt x="138684" y="566928"/>
                </a:cubicBezTo>
                <a:lnTo>
                  <a:pt x="254508" y="566928"/>
                </a:lnTo>
                <a:cubicBezTo>
                  <a:pt x="263652" y="566928"/>
                  <a:pt x="269748" y="560832"/>
                  <a:pt x="269748" y="551688"/>
                </a:cubicBezTo>
                <a:close/>
              </a:path>
            </a:pathLst>
          </a:custGeom>
          <a:solidFill>
            <a:schemeClr val="accen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86" name="文本框 85"/>
          <p:cNvSpPr txBox="1"/>
          <p:nvPr/>
        </p:nvSpPr>
        <p:spPr>
          <a:xfrm>
            <a:off x="2171839" y="2496651"/>
            <a:ext cx="100540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团队特点</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7" name="文本框 86"/>
          <p:cNvSpPr txBox="1"/>
          <p:nvPr/>
        </p:nvSpPr>
        <p:spPr>
          <a:xfrm>
            <a:off x="1574083" y="4272753"/>
            <a:ext cx="2200914"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梯形 51"/>
          <p:cNvSpPr/>
          <p:nvPr>
            <p:custDataLst>
              <p:tags r:id="rId4"/>
            </p:custDataLst>
          </p:nvPr>
        </p:nvSpPr>
        <p:spPr>
          <a:xfrm rot="16200000" flipH="1">
            <a:off x="3417004" y="3126298"/>
            <a:ext cx="1081167" cy="855364"/>
          </a:xfrm>
          <a:prstGeom prst="trapezoid">
            <a:avLst>
              <a:gd name="adj" fmla="val 115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53" name="梯形 52"/>
          <p:cNvSpPr/>
          <p:nvPr>
            <p:custDataLst>
              <p:tags r:id="rId5"/>
            </p:custDataLst>
          </p:nvPr>
        </p:nvSpPr>
        <p:spPr>
          <a:xfrm rot="5400000">
            <a:off x="4272369" y="3126297"/>
            <a:ext cx="1081167" cy="855364"/>
          </a:xfrm>
          <a:prstGeom prst="trapezoid">
            <a:avLst>
              <a:gd name="adj" fmla="val 115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82" name="任意多边形: 形状 25"/>
          <p:cNvSpPr/>
          <p:nvPr>
            <p:custDataLst>
              <p:tags r:id="rId6"/>
            </p:custDataLst>
          </p:nvPr>
        </p:nvSpPr>
        <p:spPr>
          <a:xfrm>
            <a:off x="4241643" y="3416211"/>
            <a:ext cx="325905" cy="325905"/>
          </a:xfrm>
          <a:custGeom>
            <a:avLst/>
            <a:gdLst>
              <a:gd name="connsiteX0" fmla="*/ 195072 w 502920"/>
              <a:gd name="connsiteY0" fmla="*/ 103632 h 502920"/>
              <a:gd name="connsiteX1" fmla="*/ 251460 w 502920"/>
              <a:gd name="connsiteY1" fmla="*/ 47244 h 502920"/>
              <a:gd name="connsiteX2" fmla="*/ 307848 w 502920"/>
              <a:gd name="connsiteY2" fmla="*/ 103632 h 502920"/>
              <a:gd name="connsiteX3" fmla="*/ 251460 w 502920"/>
              <a:gd name="connsiteY3" fmla="*/ 160020 h 502920"/>
              <a:gd name="connsiteX4" fmla="*/ 195072 w 502920"/>
              <a:gd name="connsiteY4" fmla="*/ 103632 h 502920"/>
              <a:gd name="connsiteX5" fmla="*/ 324612 w 502920"/>
              <a:gd name="connsiteY5" fmla="*/ 184404 h 502920"/>
              <a:gd name="connsiteX6" fmla="*/ 176784 w 502920"/>
              <a:gd name="connsiteY6" fmla="*/ 184404 h 502920"/>
              <a:gd name="connsiteX7" fmla="*/ 156972 w 502920"/>
              <a:gd name="connsiteY7" fmla="*/ 204216 h 502920"/>
              <a:gd name="connsiteX8" fmla="*/ 156972 w 502920"/>
              <a:gd name="connsiteY8" fmla="*/ 330708 h 502920"/>
              <a:gd name="connsiteX9" fmla="*/ 176784 w 502920"/>
              <a:gd name="connsiteY9" fmla="*/ 350520 h 502920"/>
              <a:gd name="connsiteX10" fmla="*/ 195072 w 502920"/>
              <a:gd name="connsiteY10" fmla="*/ 350520 h 502920"/>
              <a:gd name="connsiteX11" fmla="*/ 195072 w 502920"/>
              <a:gd name="connsiteY11" fmla="*/ 483108 h 502920"/>
              <a:gd name="connsiteX12" fmla="*/ 214884 w 502920"/>
              <a:gd name="connsiteY12" fmla="*/ 502920 h 502920"/>
              <a:gd name="connsiteX13" fmla="*/ 288036 w 502920"/>
              <a:gd name="connsiteY13" fmla="*/ 502920 h 502920"/>
              <a:gd name="connsiteX14" fmla="*/ 307848 w 502920"/>
              <a:gd name="connsiteY14" fmla="*/ 483108 h 502920"/>
              <a:gd name="connsiteX15" fmla="*/ 307848 w 502920"/>
              <a:gd name="connsiteY15" fmla="*/ 350520 h 502920"/>
              <a:gd name="connsiteX16" fmla="*/ 326136 w 502920"/>
              <a:gd name="connsiteY16" fmla="*/ 350520 h 502920"/>
              <a:gd name="connsiteX17" fmla="*/ 345948 w 502920"/>
              <a:gd name="connsiteY17" fmla="*/ 330708 h 502920"/>
              <a:gd name="connsiteX18" fmla="*/ 345948 w 502920"/>
              <a:gd name="connsiteY18" fmla="*/ 204216 h 502920"/>
              <a:gd name="connsiteX19" fmla="*/ 324612 w 502920"/>
              <a:gd name="connsiteY19" fmla="*/ 184404 h 502920"/>
              <a:gd name="connsiteX20" fmla="*/ 416052 w 502920"/>
              <a:gd name="connsiteY20" fmla="*/ 103632 h 502920"/>
              <a:gd name="connsiteX21" fmla="*/ 467868 w 502920"/>
              <a:gd name="connsiteY21" fmla="*/ 51816 h 502920"/>
              <a:gd name="connsiteX22" fmla="*/ 416052 w 502920"/>
              <a:gd name="connsiteY22" fmla="*/ 0 h 502920"/>
              <a:gd name="connsiteX23" fmla="*/ 364236 w 502920"/>
              <a:gd name="connsiteY23" fmla="*/ 51816 h 502920"/>
              <a:gd name="connsiteX24" fmla="*/ 416052 w 502920"/>
              <a:gd name="connsiteY24" fmla="*/ 103632 h 502920"/>
              <a:gd name="connsiteX25" fmla="*/ 484632 w 502920"/>
              <a:gd name="connsiteY25" fmla="*/ 126492 h 502920"/>
              <a:gd name="connsiteX26" fmla="*/ 347472 w 502920"/>
              <a:gd name="connsiteY26" fmla="*/ 126492 h 502920"/>
              <a:gd name="connsiteX27" fmla="*/ 329184 w 502920"/>
              <a:gd name="connsiteY27" fmla="*/ 144780 h 502920"/>
              <a:gd name="connsiteX28" fmla="*/ 329184 w 502920"/>
              <a:gd name="connsiteY28" fmla="*/ 146304 h 502920"/>
              <a:gd name="connsiteX29" fmla="*/ 381000 w 502920"/>
              <a:gd name="connsiteY29" fmla="*/ 202692 h 502920"/>
              <a:gd name="connsiteX30" fmla="*/ 381000 w 502920"/>
              <a:gd name="connsiteY30" fmla="*/ 329184 h 502920"/>
              <a:gd name="connsiteX31" fmla="*/ 362712 w 502920"/>
              <a:gd name="connsiteY31" fmla="*/ 370332 h 502920"/>
              <a:gd name="connsiteX32" fmla="*/ 362712 w 502920"/>
              <a:gd name="connsiteY32" fmla="*/ 402336 h 502920"/>
              <a:gd name="connsiteX33" fmla="*/ 381000 w 502920"/>
              <a:gd name="connsiteY33" fmla="*/ 420624 h 502920"/>
              <a:gd name="connsiteX34" fmla="*/ 449580 w 502920"/>
              <a:gd name="connsiteY34" fmla="*/ 420624 h 502920"/>
              <a:gd name="connsiteX35" fmla="*/ 467868 w 502920"/>
              <a:gd name="connsiteY35" fmla="*/ 402336 h 502920"/>
              <a:gd name="connsiteX36" fmla="*/ 467868 w 502920"/>
              <a:gd name="connsiteY36" fmla="*/ 278892 h 502920"/>
              <a:gd name="connsiteX37" fmla="*/ 484632 w 502920"/>
              <a:gd name="connsiteY37" fmla="*/ 278892 h 502920"/>
              <a:gd name="connsiteX38" fmla="*/ 502920 w 502920"/>
              <a:gd name="connsiteY38" fmla="*/ 260604 h 502920"/>
              <a:gd name="connsiteX39" fmla="*/ 502920 w 502920"/>
              <a:gd name="connsiteY39" fmla="*/ 143256 h 502920"/>
              <a:gd name="connsiteX40" fmla="*/ 484632 w 502920"/>
              <a:gd name="connsiteY40" fmla="*/ 126492 h 502920"/>
              <a:gd name="connsiteX41" fmla="*/ 138684 w 502920"/>
              <a:gd name="connsiteY41" fmla="*/ 51816 h 502920"/>
              <a:gd name="connsiteX42" fmla="*/ 86868 w 502920"/>
              <a:gd name="connsiteY42" fmla="*/ 0 h 502920"/>
              <a:gd name="connsiteX43" fmla="*/ 35052 w 502920"/>
              <a:gd name="connsiteY43" fmla="*/ 51816 h 502920"/>
              <a:gd name="connsiteX44" fmla="*/ 86868 w 502920"/>
              <a:gd name="connsiteY44" fmla="*/ 103632 h 502920"/>
              <a:gd name="connsiteX45" fmla="*/ 138684 w 502920"/>
              <a:gd name="connsiteY45" fmla="*/ 51816 h 502920"/>
              <a:gd name="connsiteX46" fmla="*/ 0 w 502920"/>
              <a:gd name="connsiteY46" fmla="*/ 144780 h 502920"/>
              <a:gd name="connsiteX47" fmla="*/ 0 w 502920"/>
              <a:gd name="connsiteY47" fmla="*/ 262128 h 502920"/>
              <a:gd name="connsiteX48" fmla="*/ 18288 w 502920"/>
              <a:gd name="connsiteY48" fmla="*/ 280416 h 502920"/>
              <a:gd name="connsiteX49" fmla="*/ 35052 w 502920"/>
              <a:gd name="connsiteY49" fmla="*/ 280416 h 502920"/>
              <a:gd name="connsiteX50" fmla="*/ 35052 w 502920"/>
              <a:gd name="connsiteY50" fmla="*/ 403860 h 502920"/>
              <a:gd name="connsiteX51" fmla="*/ 53340 w 502920"/>
              <a:gd name="connsiteY51" fmla="*/ 422148 h 502920"/>
              <a:gd name="connsiteX52" fmla="*/ 121920 w 502920"/>
              <a:gd name="connsiteY52" fmla="*/ 422148 h 502920"/>
              <a:gd name="connsiteX53" fmla="*/ 140208 w 502920"/>
              <a:gd name="connsiteY53" fmla="*/ 403860 h 502920"/>
              <a:gd name="connsiteX54" fmla="*/ 140208 w 502920"/>
              <a:gd name="connsiteY54" fmla="*/ 371856 h 502920"/>
              <a:gd name="connsiteX55" fmla="*/ 121920 w 502920"/>
              <a:gd name="connsiteY55" fmla="*/ 330708 h 502920"/>
              <a:gd name="connsiteX56" fmla="*/ 121920 w 502920"/>
              <a:gd name="connsiteY56" fmla="*/ 204216 h 502920"/>
              <a:gd name="connsiteX57" fmla="*/ 173736 w 502920"/>
              <a:gd name="connsiteY57" fmla="*/ 147828 h 502920"/>
              <a:gd name="connsiteX58" fmla="*/ 173736 w 502920"/>
              <a:gd name="connsiteY58" fmla="*/ 146304 h 502920"/>
              <a:gd name="connsiteX59" fmla="*/ 155448 w 502920"/>
              <a:gd name="connsiteY59" fmla="*/ 128016 h 502920"/>
              <a:gd name="connsiteX60" fmla="*/ 18288 w 502920"/>
              <a:gd name="connsiteY60" fmla="*/ 128016 h 502920"/>
              <a:gd name="connsiteX61" fmla="*/ 0 w 502920"/>
              <a:gd name="connsiteY61" fmla="*/ 14478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02920" h="502920">
                <a:moveTo>
                  <a:pt x="195072" y="103632"/>
                </a:moveTo>
                <a:cubicBezTo>
                  <a:pt x="195072" y="73152"/>
                  <a:pt x="219456" y="47244"/>
                  <a:pt x="251460" y="47244"/>
                </a:cubicBezTo>
                <a:cubicBezTo>
                  <a:pt x="281940" y="47244"/>
                  <a:pt x="307848" y="71628"/>
                  <a:pt x="307848" y="103632"/>
                </a:cubicBezTo>
                <a:cubicBezTo>
                  <a:pt x="307848" y="135636"/>
                  <a:pt x="283464" y="160020"/>
                  <a:pt x="251460" y="160020"/>
                </a:cubicBezTo>
                <a:cubicBezTo>
                  <a:pt x="219456" y="160020"/>
                  <a:pt x="195072" y="135636"/>
                  <a:pt x="195072" y="103632"/>
                </a:cubicBezTo>
                <a:close/>
                <a:moveTo>
                  <a:pt x="324612" y="184404"/>
                </a:moveTo>
                <a:lnTo>
                  <a:pt x="176784" y="184404"/>
                </a:lnTo>
                <a:cubicBezTo>
                  <a:pt x="166116" y="184404"/>
                  <a:pt x="156972" y="193548"/>
                  <a:pt x="156972" y="204216"/>
                </a:cubicBezTo>
                <a:lnTo>
                  <a:pt x="156972" y="330708"/>
                </a:lnTo>
                <a:cubicBezTo>
                  <a:pt x="156972" y="341376"/>
                  <a:pt x="166116" y="350520"/>
                  <a:pt x="176784" y="350520"/>
                </a:cubicBezTo>
                <a:lnTo>
                  <a:pt x="195072" y="350520"/>
                </a:lnTo>
                <a:lnTo>
                  <a:pt x="195072" y="483108"/>
                </a:lnTo>
                <a:cubicBezTo>
                  <a:pt x="195072" y="493776"/>
                  <a:pt x="204216" y="502920"/>
                  <a:pt x="214884" y="502920"/>
                </a:cubicBezTo>
                <a:lnTo>
                  <a:pt x="288036" y="502920"/>
                </a:lnTo>
                <a:cubicBezTo>
                  <a:pt x="298704" y="502920"/>
                  <a:pt x="307848" y="493776"/>
                  <a:pt x="307848" y="483108"/>
                </a:cubicBezTo>
                <a:lnTo>
                  <a:pt x="307848" y="350520"/>
                </a:lnTo>
                <a:lnTo>
                  <a:pt x="326136" y="350520"/>
                </a:lnTo>
                <a:cubicBezTo>
                  <a:pt x="336804" y="350520"/>
                  <a:pt x="345948" y="341376"/>
                  <a:pt x="345948" y="330708"/>
                </a:cubicBezTo>
                <a:lnTo>
                  <a:pt x="345948" y="204216"/>
                </a:lnTo>
                <a:cubicBezTo>
                  <a:pt x="344424" y="192024"/>
                  <a:pt x="335280" y="184404"/>
                  <a:pt x="324612" y="184404"/>
                </a:cubicBezTo>
                <a:close/>
                <a:moveTo>
                  <a:pt x="416052" y="103632"/>
                </a:moveTo>
                <a:cubicBezTo>
                  <a:pt x="445008" y="103632"/>
                  <a:pt x="467868" y="80772"/>
                  <a:pt x="467868" y="51816"/>
                </a:cubicBezTo>
                <a:cubicBezTo>
                  <a:pt x="467868" y="22860"/>
                  <a:pt x="445008" y="0"/>
                  <a:pt x="416052" y="0"/>
                </a:cubicBezTo>
                <a:cubicBezTo>
                  <a:pt x="387096" y="0"/>
                  <a:pt x="364236" y="22860"/>
                  <a:pt x="364236" y="51816"/>
                </a:cubicBezTo>
                <a:cubicBezTo>
                  <a:pt x="364236" y="80772"/>
                  <a:pt x="387096" y="103632"/>
                  <a:pt x="416052" y="103632"/>
                </a:cubicBezTo>
                <a:close/>
                <a:moveTo>
                  <a:pt x="484632" y="126492"/>
                </a:moveTo>
                <a:lnTo>
                  <a:pt x="347472" y="126492"/>
                </a:lnTo>
                <a:cubicBezTo>
                  <a:pt x="338328" y="126492"/>
                  <a:pt x="329184" y="134112"/>
                  <a:pt x="329184" y="144780"/>
                </a:cubicBezTo>
                <a:lnTo>
                  <a:pt x="329184" y="146304"/>
                </a:lnTo>
                <a:cubicBezTo>
                  <a:pt x="358140" y="149352"/>
                  <a:pt x="381000" y="173736"/>
                  <a:pt x="381000" y="202692"/>
                </a:cubicBezTo>
                <a:lnTo>
                  <a:pt x="381000" y="329184"/>
                </a:lnTo>
                <a:cubicBezTo>
                  <a:pt x="381000" y="345948"/>
                  <a:pt x="373380" y="359664"/>
                  <a:pt x="362712" y="370332"/>
                </a:cubicBezTo>
                <a:lnTo>
                  <a:pt x="362712" y="402336"/>
                </a:lnTo>
                <a:cubicBezTo>
                  <a:pt x="362712" y="411480"/>
                  <a:pt x="370332" y="420624"/>
                  <a:pt x="381000" y="420624"/>
                </a:cubicBezTo>
                <a:lnTo>
                  <a:pt x="449580" y="420624"/>
                </a:lnTo>
                <a:cubicBezTo>
                  <a:pt x="458724" y="420624"/>
                  <a:pt x="467868" y="413004"/>
                  <a:pt x="467868" y="402336"/>
                </a:cubicBezTo>
                <a:lnTo>
                  <a:pt x="467868" y="278892"/>
                </a:lnTo>
                <a:lnTo>
                  <a:pt x="484632" y="278892"/>
                </a:lnTo>
                <a:cubicBezTo>
                  <a:pt x="493776" y="278892"/>
                  <a:pt x="502920" y="271272"/>
                  <a:pt x="502920" y="260604"/>
                </a:cubicBezTo>
                <a:lnTo>
                  <a:pt x="502920" y="143256"/>
                </a:lnTo>
                <a:cubicBezTo>
                  <a:pt x="502920" y="134112"/>
                  <a:pt x="495300" y="126492"/>
                  <a:pt x="484632" y="126492"/>
                </a:cubicBezTo>
                <a:close/>
                <a:moveTo>
                  <a:pt x="138684" y="51816"/>
                </a:moveTo>
                <a:cubicBezTo>
                  <a:pt x="138684" y="22860"/>
                  <a:pt x="115824" y="0"/>
                  <a:pt x="86868" y="0"/>
                </a:cubicBezTo>
                <a:cubicBezTo>
                  <a:pt x="57912" y="0"/>
                  <a:pt x="35052" y="22860"/>
                  <a:pt x="35052" y="51816"/>
                </a:cubicBezTo>
                <a:cubicBezTo>
                  <a:pt x="35052" y="80772"/>
                  <a:pt x="57912" y="103632"/>
                  <a:pt x="86868" y="103632"/>
                </a:cubicBezTo>
                <a:cubicBezTo>
                  <a:pt x="115824" y="103632"/>
                  <a:pt x="138684" y="80772"/>
                  <a:pt x="138684" y="51816"/>
                </a:cubicBezTo>
                <a:close/>
                <a:moveTo>
                  <a:pt x="0" y="144780"/>
                </a:moveTo>
                <a:lnTo>
                  <a:pt x="0" y="262128"/>
                </a:lnTo>
                <a:cubicBezTo>
                  <a:pt x="0" y="271272"/>
                  <a:pt x="7620" y="280416"/>
                  <a:pt x="18288" y="280416"/>
                </a:cubicBezTo>
                <a:lnTo>
                  <a:pt x="35052" y="280416"/>
                </a:lnTo>
                <a:lnTo>
                  <a:pt x="35052" y="403860"/>
                </a:lnTo>
                <a:cubicBezTo>
                  <a:pt x="35052" y="413004"/>
                  <a:pt x="42672" y="422148"/>
                  <a:pt x="53340" y="422148"/>
                </a:cubicBezTo>
                <a:lnTo>
                  <a:pt x="121920" y="422148"/>
                </a:lnTo>
                <a:cubicBezTo>
                  <a:pt x="131064" y="422148"/>
                  <a:pt x="140208" y="414528"/>
                  <a:pt x="140208" y="403860"/>
                </a:cubicBezTo>
                <a:lnTo>
                  <a:pt x="140208" y="371856"/>
                </a:lnTo>
                <a:cubicBezTo>
                  <a:pt x="129540" y="361188"/>
                  <a:pt x="121920" y="345948"/>
                  <a:pt x="121920" y="330708"/>
                </a:cubicBezTo>
                <a:lnTo>
                  <a:pt x="121920" y="204216"/>
                </a:lnTo>
                <a:cubicBezTo>
                  <a:pt x="121920" y="173736"/>
                  <a:pt x="144780" y="149352"/>
                  <a:pt x="173736" y="147828"/>
                </a:cubicBezTo>
                <a:lnTo>
                  <a:pt x="173736" y="146304"/>
                </a:lnTo>
                <a:cubicBezTo>
                  <a:pt x="173736" y="137160"/>
                  <a:pt x="166116" y="128016"/>
                  <a:pt x="155448" y="128016"/>
                </a:cubicBezTo>
                <a:lnTo>
                  <a:pt x="18288" y="128016"/>
                </a:lnTo>
                <a:cubicBezTo>
                  <a:pt x="7620" y="126492"/>
                  <a:pt x="0" y="134112"/>
                  <a:pt x="0" y="144780"/>
                </a:cubicBezTo>
                <a:close/>
              </a:path>
            </a:pathLst>
          </a:custGeom>
          <a:solidFill>
            <a:schemeClr val="accent5"/>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88" name="文本框 87"/>
          <p:cNvSpPr txBox="1"/>
          <p:nvPr/>
        </p:nvSpPr>
        <p:spPr>
          <a:xfrm>
            <a:off x="3882569" y="4328101"/>
            <a:ext cx="100540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人员构成</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9" name="文本框 88"/>
          <p:cNvSpPr txBox="1"/>
          <p:nvPr/>
        </p:nvSpPr>
        <p:spPr>
          <a:xfrm>
            <a:off x="3284813" y="1792119"/>
            <a:ext cx="2200914"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4" name="梯形 53"/>
          <p:cNvSpPr/>
          <p:nvPr>
            <p:custDataLst>
              <p:tags r:id="rId7"/>
            </p:custDataLst>
          </p:nvPr>
        </p:nvSpPr>
        <p:spPr>
          <a:xfrm rot="16200000" flipH="1">
            <a:off x="5127734" y="3126298"/>
            <a:ext cx="1081167" cy="855364"/>
          </a:xfrm>
          <a:prstGeom prst="trapezoid">
            <a:avLst>
              <a:gd name="adj" fmla="val 115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59" name="梯形 58"/>
          <p:cNvSpPr/>
          <p:nvPr>
            <p:custDataLst>
              <p:tags r:id="rId8"/>
            </p:custDataLst>
          </p:nvPr>
        </p:nvSpPr>
        <p:spPr>
          <a:xfrm rot="5400000">
            <a:off x="5983099" y="3126297"/>
            <a:ext cx="1081167" cy="855364"/>
          </a:xfrm>
          <a:prstGeom prst="trapezoid">
            <a:avLst>
              <a:gd name="adj" fmla="val 115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85" name="任意多边形: 形状 46"/>
          <p:cNvSpPr/>
          <p:nvPr>
            <p:custDataLst>
              <p:tags r:id="rId9"/>
            </p:custDataLst>
          </p:nvPr>
        </p:nvSpPr>
        <p:spPr>
          <a:xfrm>
            <a:off x="5939016" y="3365844"/>
            <a:ext cx="374296" cy="376272"/>
          </a:xfrm>
          <a:custGeom>
            <a:avLst/>
            <a:gdLst>
              <a:gd name="connsiteX0" fmla="*/ 577596 w 577595"/>
              <a:gd name="connsiteY0" fmla="*/ 89916 h 580644"/>
              <a:gd name="connsiteX1" fmla="*/ 505968 w 577595"/>
              <a:gd name="connsiteY1" fmla="*/ 71628 h 580644"/>
              <a:gd name="connsiteX2" fmla="*/ 486156 w 577595"/>
              <a:gd name="connsiteY2" fmla="*/ 0 h 580644"/>
              <a:gd name="connsiteX3" fmla="*/ 403860 w 577595"/>
              <a:gd name="connsiteY3" fmla="*/ 111252 h 580644"/>
              <a:gd name="connsiteX4" fmla="*/ 409956 w 577595"/>
              <a:gd name="connsiteY4" fmla="*/ 147828 h 580644"/>
              <a:gd name="connsiteX5" fmla="*/ 233172 w 577595"/>
              <a:gd name="connsiteY5" fmla="*/ 324612 h 580644"/>
              <a:gd name="connsiteX6" fmla="*/ 233172 w 577595"/>
              <a:gd name="connsiteY6" fmla="*/ 348996 h 580644"/>
              <a:gd name="connsiteX7" fmla="*/ 245364 w 577595"/>
              <a:gd name="connsiteY7" fmla="*/ 353568 h 580644"/>
              <a:gd name="connsiteX8" fmla="*/ 257556 w 577595"/>
              <a:gd name="connsiteY8" fmla="*/ 348996 h 580644"/>
              <a:gd name="connsiteX9" fmla="*/ 435864 w 577595"/>
              <a:gd name="connsiteY9" fmla="*/ 170688 h 580644"/>
              <a:gd name="connsiteX10" fmla="*/ 470916 w 577595"/>
              <a:gd name="connsiteY10" fmla="*/ 175260 h 580644"/>
              <a:gd name="connsiteX11" fmla="*/ 577596 w 577595"/>
              <a:gd name="connsiteY11" fmla="*/ 89916 h 580644"/>
              <a:gd name="connsiteX12" fmla="*/ 364236 w 577595"/>
              <a:gd name="connsiteY12" fmla="*/ 288036 h 580644"/>
              <a:gd name="connsiteX13" fmla="*/ 390144 w 577595"/>
              <a:gd name="connsiteY13" fmla="*/ 262128 h 580644"/>
              <a:gd name="connsiteX14" fmla="*/ 408432 w 577595"/>
              <a:gd name="connsiteY14" fmla="*/ 336804 h 580644"/>
              <a:gd name="connsiteX15" fmla="*/ 243840 w 577595"/>
              <a:gd name="connsiteY15" fmla="*/ 501396 h 580644"/>
              <a:gd name="connsiteX16" fmla="*/ 79248 w 577595"/>
              <a:gd name="connsiteY16" fmla="*/ 336804 h 580644"/>
              <a:gd name="connsiteX17" fmla="*/ 243840 w 577595"/>
              <a:gd name="connsiteY17" fmla="*/ 172212 h 580644"/>
              <a:gd name="connsiteX18" fmla="*/ 318516 w 577595"/>
              <a:gd name="connsiteY18" fmla="*/ 190500 h 580644"/>
              <a:gd name="connsiteX19" fmla="*/ 292608 w 577595"/>
              <a:gd name="connsiteY19" fmla="*/ 216408 h 580644"/>
              <a:gd name="connsiteX20" fmla="*/ 243840 w 577595"/>
              <a:gd name="connsiteY20" fmla="*/ 207264 h 580644"/>
              <a:gd name="connsiteX21" fmla="*/ 114300 w 577595"/>
              <a:gd name="connsiteY21" fmla="*/ 336804 h 580644"/>
              <a:gd name="connsiteX22" fmla="*/ 243840 w 577595"/>
              <a:gd name="connsiteY22" fmla="*/ 466344 h 580644"/>
              <a:gd name="connsiteX23" fmla="*/ 373380 w 577595"/>
              <a:gd name="connsiteY23" fmla="*/ 336804 h 580644"/>
              <a:gd name="connsiteX24" fmla="*/ 364236 w 577595"/>
              <a:gd name="connsiteY24" fmla="*/ 288036 h 580644"/>
              <a:gd name="connsiteX25" fmla="*/ 297180 w 577595"/>
              <a:gd name="connsiteY25" fmla="*/ 353568 h 580644"/>
              <a:gd name="connsiteX26" fmla="*/ 332232 w 577595"/>
              <a:gd name="connsiteY26" fmla="*/ 318516 h 580644"/>
              <a:gd name="connsiteX27" fmla="*/ 333756 w 577595"/>
              <a:gd name="connsiteY27" fmla="*/ 335280 h 580644"/>
              <a:gd name="connsiteX28" fmla="*/ 242316 w 577595"/>
              <a:gd name="connsiteY28" fmla="*/ 426720 h 580644"/>
              <a:gd name="connsiteX29" fmla="*/ 150876 w 577595"/>
              <a:gd name="connsiteY29" fmla="*/ 335280 h 580644"/>
              <a:gd name="connsiteX30" fmla="*/ 242316 w 577595"/>
              <a:gd name="connsiteY30" fmla="*/ 243840 h 580644"/>
              <a:gd name="connsiteX31" fmla="*/ 259080 w 577595"/>
              <a:gd name="connsiteY31" fmla="*/ 245364 h 580644"/>
              <a:gd name="connsiteX32" fmla="*/ 224028 w 577595"/>
              <a:gd name="connsiteY32" fmla="*/ 280416 h 580644"/>
              <a:gd name="connsiteX33" fmla="*/ 185928 w 577595"/>
              <a:gd name="connsiteY33" fmla="*/ 333756 h 580644"/>
              <a:gd name="connsiteX34" fmla="*/ 242316 w 577595"/>
              <a:gd name="connsiteY34" fmla="*/ 390144 h 580644"/>
              <a:gd name="connsiteX35" fmla="*/ 297180 w 577595"/>
              <a:gd name="connsiteY35" fmla="*/ 353568 h 580644"/>
              <a:gd name="connsiteX36" fmla="*/ 449580 w 577595"/>
              <a:gd name="connsiteY36" fmla="*/ 207264 h 580644"/>
              <a:gd name="connsiteX37" fmla="*/ 487680 w 577595"/>
              <a:gd name="connsiteY37" fmla="*/ 336804 h 580644"/>
              <a:gd name="connsiteX38" fmla="*/ 243840 w 577595"/>
              <a:gd name="connsiteY38" fmla="*/ 580644 h 580644"/>
              <a:gd name="connsiteX39" fmla="*/ 0 w 577595"/>
              <a:gd name="connsiteY39" fmla="*/ 336804 h 580644"/>
              <a:gd name="connsiteX40" fmla="*/ 243840 w 577595"/>
              <a:gd name="connsiteY40" fmla="*/ 92964 h 580644"/>
              <a:gd name="connsiteX41" fmla="*/ 371856 w 577595"/>
              <a:gd name="connsiteY41" fmla="*/ 129540 h 580644"/>
              <a:gd name="connsiteX42" fmla="*/ 373380 w 577595"/>
              <a:gd name="connsiteY42" fmla="*/ 135636 h 580644"/>
              <a:gd name="connsiteX43" fmla="*/ 352044 w 577595"/>
              <a:gd name="connsiteY43" fmla="*/ 156972 h 580644"/>
              <a:gd name="connsiteX44" fmla="*/ 245364 w 577595"/>
              <a:gd name="connsiteY44" fmla="*/ 126492 h 580644"/>
              <a:gd name="connsiteX45" fmla="*/ 36576 w 577595"/>
              <a:gd name="connsiteY45" fmla="*/ 335280 h 580644"/>
              <a:gd name="connsiteX46" fmla="*/ 245364 w 577595"/>
              <a:gd name="connsiteY46" fmla="*/ 544068 h 580644"/>
              <a:gd name="connsiteX47" fmla="*/ 454152 w 577595"/>
              <a:gd name="connsiteY47" fmla="*/ 335280 h 580644"/>
              <a:gd name="connsiteX48" fmla="*/ 423672 w 577595"/>
              <a:gd name="connsiteY48" fmla="*/ 227076 h 580644"/>
              <a:gd name="connsiteX49" fmla="*/ 446532 w 577595"/>
              <a:gd name="connsiteY49" fmla="*/ 204216 h 580644"/>
              <a:gd name="connsiteX50" fmla="*/ 449580 w 577595"/>
              <a:gd name="connsiteY50" fmla="*/ 207264 h 5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7595" h="580644">
                <a:moveTo>
                  <a:pt x="577596" y="89916"/>
                </a:moveTo>
                <a:lnTo>
                  <a:pt x="505968" y="71628"/>
                </a:lnTo>
                <a:lnTo>
                  <a:pt x="486156" y="0"/>
                </a:lnTo>
                <a:lnTo>
                  <a:pt x="403860" y="111252"/>
                </a:lnTo>
                <a:lnTo>
                  <a:pt x="409956" y="147828"/>
                </a:lnTo>
                <a:lnTo>
                  <a:pt x="233172" y="324612"/>
                </a:lnTo>
                <a:cubicBezTo>
                  <a:pt x="227076" y="330708"/>
                  <a:pt x="227076" y="341376"/>
                  <a:pt x="233172" y="348996"/>
                </a:cubicBezTo>
                <a:cubicBezTo>
                  <a:pt x="236220" y="352044"/>
                  <a:pt x="240792" y="353568"/>
                  <a:pt x="245364" y="353568"/>
                </a:cubicBezTo>
                <a:cubicBezTo>
                  <a:pt x="249936" y="353568"/>
                  <a:pt x="254508" y="352044"/>
                  <a:pt x="257556" y="348996"/>
                </a:cubicBezTo>
                <a:lnTo>
                  <a:pt x="435864" y="170688"/>
                </a:lnTo>
                <a:lnTo>
                  <a:pt x="470916" y="175260"/>
                </a:lnTo>
                <a:lnTo>
                  <a:pt x="577596" y="89916"/>
                </a:lnTo>
                <a:close/>
                <a:moveTo>
                  <a:pt x="364236" y="288036"/>
                </a:moveTo>
                <a:lnTo>
                  <a:pt x="390144" y="262128"/>
                </a:lnTo>
                <a:cubicBezTo>
                  <a:pt x="400812" y="284988"/>
                  <a:pt x="408432" y="309372"/>
                  <a:pt x="408432" y="336804"/>
                </a:cubicBezTo>
                <a:cubicBezTo>
                  <a:pt x="408432" y="426720"/>
                  <a:pt x="335280" y="501396"/>
                  <a:pt x="243840" y="501396"/>
                </a:cubicBezTo>
                <a:cubicBezTo>
                  <a:pt x="153924" y="501396"/>
                  <a:pt x="79248" y="428244"/>
                  <a:pt x="79248" y="336804"/>
                </a:cubicBezTo>
                <a:cubicBezTo>
                  <a:pt x="79248" y="246888"/>
                  <a:pt x="152400" y="172212"/>
                  <a:pt x="243840" y="172212"/>
                </a:cubicBezTo>
                <a:cubicBezTo>
                  <a:pt x="269748" y="172212"/>
                  <a:pt x="295656" y="178308"/>
                  <a:pt x="318516" y="190500"/>
                </a:cubicBezTo>
                <a:lnTo>
                  <a:pt x="292608" y="216408"/>
                </a:lnTo>
                <a:cubicBezTo>
                  <a:pt x="277368" y="210312"/>
                  <a:pt x="262128" y="207264"/>
                  <a:pt x="243840" y="207264"/>
                </a:cubicBezTo>
                <a:cubicBezTo>
                  <a:pt x="172212" y="207264"/>
                  <a:pt x="114300" y="265176"/>
                  <a:pt x="114300" y="336804"/>
                </a:cubicBezTo>
                <a:cubicBezTo>
                  <a:pt x="114300" y="408432"/>
                  <a:pt x="172212" y="466344"/>
                  <a:pt x="243840" y="466344"/>
                </a:cubicBezTo>
                <a:cubicBezTo>
                  <a:pt x="315468" y="466344"/>
                  <a:pt x="373380" y="408432"/>
                  <a:pt x="373380" y="336804"/>
                </a:cubicBezTo>
                <a:cubicBezTo>
                  <a:pt x="373380" y="318516"/>
                  <a:pt x="368808" y="301752"/>
                  <a:pt x="364236" y="288036"/>
                </a:cubicBezTo>
                <a:close/>
                <a:moveTo>
                  <a:pt x="297180" y="353568"/>
                </a:moveTo>
                <a:lnTo>
                  <a:pt x="332232" y="318516"/>
                </a:lnTo>
                <a:cubicBezTo>
                  <a:pt x="333756" y="324612"/>
                  <a:pt x="333756" y="329184"/>
                  <a:pt x="333756" y="335280"/>
                </a:cubicBezTo>
                <a:cubicBezTo>
                  <a:pt x="333756" y="385572"/>
                  <a:pt x="292608" y="426720"/>
                  <a:pt x="242316" y="426720"/>
                </a:cubicBezTo>
                <a:cubicBezTo>
                  <a:pt x="192024" y="426720"/>
                  <a:pt x="150876" y="385572"/>
                  <a:pt x="150876" y="335280"/>
                </a:cubicBezTo>
                <a:cubicBezTo>
                  <a:pt x="150876" y="284988"/>
                  <a:pt x="192024" y="243840"/>
                  <a:pt x="242316" y="243840"/>
                </a:cubicBezTo>
                <a:cubicBezTo>
                  <a:pt x="248412" y="243840"/>
                  <a:pt x="254508" y="243840"/>
                  <a:pt x="259080" y="245364"/>
                </a:cubicBezTo>
                <a:lnTo>
                  <a:pt x="224028" y="280416"/>
                </a:lnTo>
                <a:cubicBezTo>
                  <a:pt x="201168" y="288036"/>
                  <a:pt x="185928" y="309372"/>
                  <a:pt x="185928" y="333756"/>
                </a:cubicBezTo>
                <a:cubicBezTo>
                  <a:pt x="185928" y="365760"/>
                  <a:pt x="211836" y="390144"/>
                  <a:pt x="242316" y="390144"/>
                </a:cubicBezTo>
                <a:cubicBezTo>
                  <a:pt x="268224" y="393192"/>
                  <a:pt x="289560" y="376428"/>
                  <a:pt x="297180" y="353568"/>
                </a:cubicBezTo>
                <a:close/>
                <a:moveTo>
                  <a:pt x="449580" y="207264"/>
                </a:moveTo>
                <a:cubicBezTo>
                  <a:pt x="473964" y="245364"/>
                  <a:pt x="487680" y="289560"/>
                  <a:pt x="487680" y="336804"/>
                </a:cubicBezTo>
                <a:cubicBezTo>
                  <a:pt x="487680" y="470916"/>
                  <a:pt x="377952" y="580644"/>
                  <a:pt x="243840" y="580644"/>
                </a:cubicBezTo>
                <a:cubicBezTo>
                  <a:pt x="109728" y="580644"/>
                  <a:pt x="0" y="470916"/>
                  <a:pt x="0" y="336804"/>
                </a:cubicBezTo>
                <a:cubicBezTo>
                  <a:pt x="0" y="202692"/>
                  <a:pt x="109728" y="92964"/>
                  <a:pt x="243840" y="92964"/>
                </a:cubicBezTo>
                <a:cubicBezTo>
                  <a:pt x="291084" y="92964"/>
                  <a:pt x="333756" y="106680"/>
                  <a:pt x="371856" y="129540"/>
                </a:cubicBezTo>
                <a:lnTo>
                  <a:pt x="373380" y="135636"/>
                </a:lnTo>
                <a:lnTo>
                  <a:pt x="352044" y="156972"/>
                </a:lnTo>
                <a:cubicBezTo>
                  <a:pt x="320040" y="138684"/>
                  <a:pt x="283464" y="126492"/>
                  <a:pt x="245364" y="126492"/>
                </a:cubicBezTo>
                <a:cubicBezTo>
                  <a:pt x="129540" y="126492"/>
                  <a:pt x="36576" y="220980"/>
                  <a:pt x="36576" y="335280"/>
                </a:cubicBezTo>
                <a:cubicBezTo>
                  <a:pt x="36576" y="451104"/>
                  <a:pt x="131064" y="544068"/>
                  <a:pt x="245364" y="544068"/>
                </a:cubicBezTo>
                <a:cubicBezTo>
                  <a:pt x="361188" y="544068"/>
                  <a:pt x="454152" y="449580"/>
                  <a:pt x="454152" y="335280"/>
                </a:cubicBezTo>
                <a:cubicBezTo>
                  <a:pt x="454152" y="295656"/>
                  <a:pt x="443484" y="259080"/>
                  <a:pt x="423672" y="227076"/>
                </a:cubicBezTo>
                <a:lnTo>
                  <a:pt x="446532" y="204216"/>
                </a:lnTo>
                <a:lnTo>
                  <a:pt x="449580" y="207264"/>
                </a:lnTo>
                <a:close/>
              </a:path>
            </a:pathLst>
          </a:custGeom>
          <a:solidFill>
            <a:schemeClr val="accen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90" name="文本框 89"/>
          <p:cNvSpPr txBox="1"/>
          <p:nvPr/>
        </p:nvSpPr>
        <p:spPr>
          <a:xfrm>
            <a:off x="5593299" y="2496651"/>
            <a:ext cx="100540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企业目标</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文本框 90"/>
          <p:cNvSpPr txBox="1"/>
          <p:nvPr/>
        </p:nvSpPr>
        <p:spPr>
          <a:xfrm>
            <a:off x="4995543" y="4272753"/>
            <a:ext cx="2200914"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梯形 59"/>
          <p:cNvSpPr/>
          <p:nvPr>
            <p:custDataLst>
              <p:tags r:id="rId10"/>
            </p:custDataLst>
          </p:nvPr>
        </p:nvSpPr>
        <p:spPr>
          <a:xfrm rot="16200000" flipH="1">
            <a:off x="6838464" y="3126298"/>
            <a:ext cx="1081167" cy="855364"/>
          </a:xfrm>
          <a:prstGeom prst="trapezoid">
            <a:avLst>
              <a:gd name="adj" fmla="val 115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61" name="梯形 60"/>
          <p:cNvSpPr/>
          <p:nvPr>
            <p:custDataLst>
              <p:tags r:id="rId11"/>
            </p:custDataLst>
          </p:nvPr>
        </p:nvSpPr>
        <p:spPr>
          <a:xfrm rot="5400000">
            <a:off x="7693829" y="3126297"/>
            <a:ext cx="1081167" cy="855364"/>
          </a:xfrm>
          <a:prstGeom prst="trapezoid">
            <a:avLst>
              <a:gd name="adj" fmla="val 115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83" name="任意多边形: 形状 32"/>
          <p:cNvSpPr/>
          <p:nvPr>
            <p:custDataLst>
              <p:tags r:id="rId12"/>
            </p:custDataLst>
          </p:nvPr>
        </p:nvSpPr>
        <p:spPr>
          <a:xfrm>
            <a:off x="7601930" y="3467566"/>
            <a:ext cx="465155" cy="274550"/>
          </a:xfrm>
          <a:custGeom>
            <a:avLst/>
            <a:gdLst>
              <a:gd name="connsiteX0" fmla="*/ 166115 w 717803"/>
              <a:gd name="connsiteY0" fmla="*/ 278892 h 423672"/>
              <a:gd name="connsiteX1" fmla="*/ 150875 w 717803"/>
              <a:gd name="connsiteY1" fmla="*/ 271272 h 423672"/>
              <a:gd name="connsiteX2" fmla="*/ 146304 w 717803"/>
              <a:gd name="connsiteY2" fmla="*/ 257556 h 423672"/>
              <a:gd name="connsiteX3" fmla="*/ 153924 w 717803"/>
              <a:gd name="connsiteY3" fmla="*/ 243840 h 423672"/>
              <a:gd name="connsiteX4" fmla="*/ 217932 w 717803"/>
              <a:gd name="connsiteY4" fmla="*/ 190500 h 423672"/>
              <a:gd name="connsiteX5" fmla="*/ 230124 w 717803"/>
              <a:gd name="connsiteY5" fmla="*/ 185928 h 423672"/>
              <a:gd name="connsiteX6" fmla="*/ 245364 w 717803"/>
              <a:gd name="connsiteY6" fmla="*/ 193548 h 423672"/>
              <a:gd name="connsiteX7" fmla="*/ 249935 w 717803"/>
              <a:gd name="connsiteY7" fmla="*/ 207264 h 423672"/>
              <a:gd name="connsiteX8" fmla="*/ 242315 w 717803"/>
              <a:gd name="connsiteY8" fmla="*/ 220980 h 423672"/>
              <a:gd name="connsiteX9" fmla="*/ 178307 w 717803"/>
              <a:gd name="connsiteY9" fmla="*/ 274320 h 423672"/>
              <a:gd name="connsiteX10" fmla="*/ 166115 w 717803"/>
              <a:gd name="connsiteY10" fmla="*/ 278892 h 423672"/>
              <a:gd name="connsiteX11" fmla="*/ 214884 w 717803"/>
              <a:gd name="connsiteY11" fmla="*/ 327660 h 423672"/>
              <a:gd name="connsiteX12" fmla="*/ 297180 w 717803"/>
              <a:gd name="connsiteY12" fmla="*/ 259080 h 423672"/>
              <a:gd name="connsiteX13" fmla="*/ 300227 w 717803"/>
              <a:gd name="connsiteY13" fmla="*/ 231648 h 423672"/>
              <a:gd name="connsiteX14" fmla="*/ 284987 w 717803"/>
              <a:gd name="connsiteY14" fmla="*/ 224028 h 423672"/>
              <a:gd name="connsiteX15" fmla="*/ 272795 w 717803"/>
              <a:gd name="connsiteY15" fmla="*/ 228600 h 423672"/>
              <a:gd name="connsiteX16" fmla="*/ 190500 w 717803"/>
              <a:gd name="connsiteY16" fmla="*/ 297180 h 423672"/>
              <a:gd name="connsiteX17" fmla="*/ 187452 w 717803"/>
              <a:gd name="connsiteY17" fmla="*/ 324612 h 423672"/>
              <a:gd name="connsiteX18" fmla="*/ 202692 w 717803"/>
              <a:gd name="connsiteY18" fmla="*/ 332232 h 423672"/>
              <a:gd name="connsiteX19" fmla="*/ 214884 w 717803"/>
              <a:gd name="connsiteY19" fmla="*/ 327660 h 423672"/>
              <a:gd name="connsiteX20" fmla="*/ 262127 w 717803"/>
              <a:gd name="connsiteY20" fmla="*/ 371856 h 423672"/>
              <a:gd name="connsiteX21" fmla="*/ 321564 w 717803"/>
              <a:gd name="connsiteY21" fmla="*/ 323088 h 423672"/>
              <a:gd name="connsiteX22" fmla="*/ 324612 w 717803"/>
              <a:gd name="connsiteY22" fmla="*/ 295656 h 423672"/>
              <a:gd name="connsiteX23" fmla="*/ 309372 w 717803"/>
              <a:gd name="connsiteY23" fmla="*/ 288036 h 423672"/>
              <a:gd name="connsiteX24" fmla="*/ 297180 w 717803"/>
              <a:gd name="connsiteY24" fmla="*/ 292608 h 423672"/>
              <a:gd name="connsiteX25" fmla="*/ 237744 w 717803"/>
              <a:gd name="connsiteY25" fmla="*/ 341376 h 423672"/>
              <a:gd name="connsiteX26" fmla="*/ 234695 w 717803"/>
              <a:gd name="connsiteY26" fmla="*/ 368808 h 423672"/>
              <a:gd name="connsiteX27" fmla="*/ 249935 w 717803"/>
              <a:gd name="connsiteY27" fmla="*/ 376428 h 423672"/>
              <a:gd name="connsiteX28" fmla="*/ 262127 w 717803"/>
              <a:gd name="connsiteY28" fmla="*/ 371856 h 423672"/>
              <a:gd name="connsiteX29" fmla="*/ 304800 w 717803"/>
              <a:gd name="connsiteY29" fmla="*/ 419100 h 423672"/>
              <a:gd name="connsiteX30" fmla="*/ 339852 w 717803"/>
              <a:gd name="connsiteY30" fmla="*/ 390144 h 423672"/>
              <a:gd name="connsiteX31" fmla="*/ 342900 w 717803"/>
              <a:gd name="connsiteY31" fmla="*/ 362712 h 423672"/>
              <a:gd name="connsiteX32" fmla="*/ 327660 w 717803"/>
              <a:gd name="connsiteY32" fmla="*/ 355092 h 423672"/>
              <a:gd name="connsiteX33" fmla="*/ 315467 w 717803"/>
              <a:gd name="connsiteY33" fmla="*/ 359664 h 423672"/>
              <a:gd name="connsiteX34" fmla="*/ 280415 w 717803"/>
              <a:gd name="connsiteY34" fmla="*/ 388620 h 423672"/>
              <a:gd name="connsiteX35" fmla="*/ 277367 w 717803"/>
              <a:gd name="connsiteY35" fmla="*/ 416052 h 423672"/>
              <a:gd name="connsiteX36" fmla="*/ 292607 w 717803"/>
              <a:gd name="connsiteY36" fmla="*/ 423672 h 423672"/>
              <a:gd name="connsiteX37" fmla="*/ 304800 w 717803"/>
              <a:gd name="connsiteY37" fmla="*/ 419100 h 423672"/>
              <a:gd name="connsiteX38" fmla="*/ 637032 w 717803"/>
              <a:gd name="connsiteY38" fmla="*/ 172212 h 423672"/>
              <a:gd name="connsiteX39" fmla="*/ 717804 w 717803"/>
              <a:gd name="connsiteY39" fmla="*/ 129540 h 423672"/>
              <a:gd name="connsiteX40" fmla="*/ 658367 w 717803"/>
              <a:gd name="connsiteY40" fmla="*/ 16764 h 423672"/>
              <a:gd name="connsiteX41" fmla="*/ 571500 w 717803"/>
              <a:gd name="connsiteY41" fmla="*/ 62484 h 423672"/>
              <a:gd name="connsiteX42" fmla="*/ 633984 w 717803"/>
              <a:gd name="connsiteY42" fmla="*/ 169164 h 423672"/>
              <a:gd name="connsiteX43" fmla="*/ 637032 w 717803"/>
              <a:gd name="connsiteY43" fmla="*/ 172212 h 423672"/>
              <a:gd name="connsiteX44" fmla="*/ 565404 w 717803"/>
              <a:gd name="connsiteY44" fmla="*/ 216408 h 423672"/>
              <a:gd name="connsiteX45" fmla="*/ 577595 w 717803"/>
              <a:gd name="connsiteY45" fmla="*/ 199644 h 423672"/>
              <a:gd name="connsiteX46" fmla="*/ 612647 w 717803"/>
              <a:gd name="connsiteY46" fmla="*/ 176784 h 423672"/>
              <a:gd name="connsiteX47" fmla="*/ 550164 w 717803"/>
              <a:gd name="connsiteY47" fmla="*/ 68580 h 423672"/>
              <a:gd name="connsiteX48" fmla="*/ 385572 w 717803"/>
              <a:gd name="connsiteY48" fmla="*/ 38100 h 423672"/>
              <a:gd name="connsiteX49" fmla="*/ 347472 w 717803"/>
              <a:gd name="connsiteY49" fmla="*/ 39624 h 423672"/>
              <a:gd name="connsiteX50" fmla="*/ 345947 w 717803"/>
              <a:gd name="connsiteY50" fmla="*/ 39624 h 423672"/>
              <a:gd name="connsiteX51" fmla="*/ 336804 w 717803"/>
              <a:gd name="connsiteY51" fmla="*/ 41148 h 423672"/>
              <a:gd name="connsiteX52" fmla="*/ 225552 w 717803"/>
              <a:gd name="connsiteY52" fmla="*/ 97536 h 423672"/>
              <a:gd name="connsiteX53" fmla="*/ 216407 w 717803"/>
              <a:gd name="connsiteY53" fmla="*/ 108204 h 423672"/>
              <a:gd name="connsiteX54" fmla="*/ 217932 w 717803"/>
              <a:gd name="connsiteY54" fmla="*/ 123444 h 423672"/>
              <a:gd name="connsiteX55" fmla="*/ 234695 w 717803"/>
              <a:gd name="connsiteY55" fmla="*/ 134112 h 423672"/>
              <a:gd name="connsiteX56" fmla="*/ 243840 w 717803"/>
              <a:gd name="connsiteY56" fmla="*/ 132588 h 423672"/>
              <a:gd name="connsiteX57" fmla="*/ 356615 w 717803"/>
              <a:gd name="connsiteY57" fmla="*/ 76200 h 423672"/>
              <a:gd name="connsiteX58" fmla="*/ 359664 w 717803"/>
              <a:gd name="connsiteY58" fmla="*/ 74676 h 423672"/>
              <a:gd name="connsiteX59" fmla="*/ 362712 w 717803"/>
              <a:gd name="connsiteY59" fmla="*/ 76200 h 423672"/>
              <a:gd name="connsiteX60" fmla="*/ 547115 w 717803"/>
              <a:gd name="connsiteY60" fmla="*/ 240792 h 423672"/>
              <a:gd name="connsiteX61" fmla="*/ 565404 w 717803"/>
              <a:gd name="connsiteY61" fmla="*/ 216408 h 423672"/>
              <a:gd name="connsiteX62" fmla="*/ 377952 w 717803"/>
              <a:gd name="connsiteY62" fmla="*/ 417576 h 423672"/>
              <a:gd name="connsiteX63" fmla="*/ 387095 w 717803"/>
              <a:gd name="connsiteY63" fmla="*/ 391668 h 423672"/>
              <a:gd name="connsiteX64" fmla="*/ 371855 w 717803"/>
              <a:gd name="connsiteY64" fmla="*/ 377952 h 423672"/>
              <a:gd name="connsiteX65" fmla="*/ 356615 w 717803"/>
              <a:gd name="connsiteY65" fmla="*/ 406908 h 423672"/>
              <a:gd name="connsiteX66" fmla="*/ 355092 w 717803"/>
              <a:gd name="connsiteY66" fmla="*/ 408432 h 423672"/>
              <a:gd name="connsiteX67" fmla="*/ 368807 w 717803"/>
              <a:gd name="connsiteY67" fmla="*/ 419100 h 423672"/>
              <a:gd name="connsiteX68" fmla="*/ 377952 w 717803"/>
              <a:gd name="connsiteY68" fmla="*/ 417576 h 423672"/>
              <a:gd name="connsiteX69" fmla="*/ 437387 w 717803"/>
              <a:gd name="connsiteY69" fmla="*/ 387096 h 423672"/>
              <a:gd name="connsiteX70" fmla="*/ 446532 w 717803"/>
              <a:gd name="connsiteY70" fmla="*/ 364236 h 423672"/>
              <a:gd name="connsiteX71" fmla="*/ 445007 w 717803"/>
              <a:gd name="connsiteY71" fmla="*/ 361188 h 423672"/>
              <a:gd name="connsiteX72" fmla="*/ 402335 w 717803"/>
              <a:gd name="connsiteY72" fmla="*/ 316992 h 423672"/>
              <a:gd name="connsiteX73" fmla="*/ 423672 w 717803"/>
              <a:gd name="connsiteY73" fmla="*/ 300228 h 423672"/>
              <a:gd name="connsiteX74" fmla="*/ 472440 w 717803"/>
              <a:gd name="connsiteY74" fmla="*/ 348996 h 423672"/>
              <a:gd name="connsiteX75" fmla="*/ 477012 w 717803"/>
              <a:gd name="connsiteY75" fmla="*/ 352044 h 423672"/>
              <a:gd name="connsiteX76" fmla="*/ 492252 w 717803"/>
              <a:gd name="connsiteY76" fmla="*/ 361188 h 423672"/>
              <a:gd name="connsiteX77" fmla="*/ 501395 w 717803"/>
              <a:gd name="connsiteY77" fmla="*/ 359664 h 423672"/>
              <a:gd name="connsiteX78" fmla="*/ 512064 w 717803"/>
              <a:gd name="connsiteY78" fmla="*/ 342900 h 423672"/>
              <a:gd name="connsiteX79" fmla="*/ 507492 w 717803"/>
              <a:gd name="connsiteY79" fmla="*/ 330708 h 423672"/>
              <a:gd name="connsiteX80" fmla="*/ 457200 w 717803"/>
              <a:gd name="connsiteY80" fmla="*/ 277368 h 423672"/>
              <a:gd name="connsiteX81" fmla="*/ 478535 w 717803"/>
              <a:gd name="connsiteY81" fmla="*/ 262128 h 423672"/>
              <a:gd name="connsiteX82" fmla="*/ 528827 w 717803"/>
              <a:gd name="connsiteY82" fmla="*/ 313944 h 423672"/>
              <a:gd name="connsiteX83" fmla="*/ 530352 w 717803"/>
              <a:gd name="connsiteY83" fmla="*/ 315468 h 423672"/>
              <a:gd name="connsiteX84" fmla="*/ 547115 w 717803"/>
              <a:gd name="connsiteY84" fmla="*/ 326136 h 423672"/>
              <a:gd name="connsiteX85" fmla="*/ 556260 w 717803"/>
              <a:gd name="connsiteY85" fmla="*/ 324612 h 423672"/>
              <a:gd name="connsiteX86" fmla="*/ 563880 w 717803"/>
              <a:gd name="connsiteY86" fmla="*/ 298704 h 423672"/>
              <a:gd name="connsiteX87" fmla="*/ 518160 w 717803"/>
              <a:gd name="connsiteY87" fmla="*/ 248412 h 423672"/>
              <a:gd name="connsiteX88" fmla="*/ 356615 w 717803"/>
              <a:gd name="connsiteY88" fmla="*/ 103632 h 423672"/>
              <a:gd name="connsiteX89" fmla="*/ 254507 w 717803"/>
              <a:gd name="connsiteY89" fmla="*/ 155448 h 423672"/>
              <a:gd name="connsiteX90" fmla="*/ 233172 w 717803"/>
              <a:gd name="connsiteY90" fmla="*/ 160020 h 423672"/>
              <a:gd name="connsiteX91" fmla="*/ 198120 w 717803"/>
              <a:gd name="connsiteY91" fmla="*/ 141732 h 423672"/>
              <a:gd name="connsiteX92" fmla="*/ 192024 w 717803"/>
              <a:gd name="connsiteY92" fmla="*/ 105156 h 423672"/>
              <a:gd name="connsiteX93" fmla="*/ 214884 w 717803"/>
              <a:gd name="connsiteY93" fmla="*/ 76200 h 423672"/>
              <a:gd name="connsiteX94" fmla="*/ 225552 w 717803"/>
              <a:gd name="connsiteY94" fmla="*/ 71628 h 423672"/>
              <a:gd name="connsiteX95" fmla="*/ 175260 w 717803"/>
              <a:gd name="connsiteY95" fmla="*/ 76200 h 423672"/>
              <a:gd name="connsiteX96" fmla="*/ 88392 w 717803"/>
              <a:gd name="connsiteY96" fmla="*/ 166116 h 423672"/>
              <a:gd name="connsiteX97" fmla="*/ 140207 w 717803"/>
              <a:gd name="connsiteY97" fmla="*/ 225552 h 423672"/>
              <a:gd name="connsiteX98" fmla="*/ 205740 w 717803"/>
              <a:gd name="connsiteY98" fmla="*/ 172212 h 423672"/>
              <a:gd name="connsiteX99" fmla="*/ 233172 w 717803"/>
              <a:gd name="connsiteY99" fmla="*/ 161544 h 423672"/>
              <a:gd name="connsiteX100" fmla="*/ 266700 w 717803"/>
              <a:gd name="connsiteY100" fmla="*/ 176784 h 423672"/>
              <a:gd name="connsiteX101" fmla="*/ 275844 w 717803"/>
              <a:gd name="connsiteY101" fmla="*/ 201168 h 423672"/>
              <a:gd name="connsiteX102" fmla="*/ 286512 w 717803"/>
              <a:gd name="connsiteY102" fmla="*/ 199644 h 423672"/>
              <a:gd name="connsiteX103" fmla="*/ 320040 w 717803"/>
              <a:gd name="connsiteY103" fmla="*/ 214884 h 423672"/>
              <a:gd name="connsiteX104" fmla="*/ 323087 w 717803"/>
              <a:gd name="connsiteY104" fmla="*/ 265176 h 423672"/>
              <a:gd name="connsiteX105" fmla="*/ 342900 w 717803"/>
              <a:gd name="connsiteY105" fmla="*/ 278892 h 423672"/>
              <a:gd name="connsiteX106" fmla="*/ 342900 w 717803"/>
              <a:gd name="connsiteY106" fmla="*/ 333756 h 423672"/>
              <a:gd name="connsiteX107" fmla="*/ 359664 w 717803"/>
              <a:gd name="connsiteY107" fmla="*/ 345948 h 423672"/>
              <a:gd name="connsiteX108" fmla="*/ 368807 w 717803"/>
              <a:gd name="connsiteY108" fmla="*/ 339852 h 423672"/>
              <a:gd name="connsiteX109" fmla="*/ 408432 w 717803"/>
              <a:gd name="connsiteY109" fmla="*/ 376428 h 423672"/>
              <a:gd name="connsiteX110" fmla="*/ 416052 w 717803"/>
              <a:gd name="connsiteY110" fmla="*/ 382524 h 423672"/>
              <a:gd name="connsiteX111" fmla="*/ 428244 w 717803"/>
              <a:gd name="connsiteY111" fmla="*/ 388620 h 423672"/>
              <a:gd name="connsiteX112" fmla="*/ 437387 w 717803"/>
              <a:gd name="connsiteY112" fmla="*/ 387096 h 423672"/>
              <a:gd name="connsiteX113" fmla="*/ 62484 w 717803"/>
              <a:gd name="connsiteY113" fmla="*/ 155448 h 423672"/>
              <a:gd name="connsiteX114" fmla="*/ 153924 w 717803"/>
              <a:gd name="connsiteY114" fmla="*/ 60960 h 423672"/>
              <a:gd name="connsiteX115" fmla="*/ 92964 w 717803"/>
              <a:gd name="connsiteY115" fmla="*/ 0 h 423672"/>
              <a:gd name="connsiteX116" fmla="*/ 0 w 717803"/>
              <a:gd name="connsiteY116" fmla="*/ 92964 h 423672"/>
              <a:gd name="connsiteX117" fmla="*/ 62484 w 717803"/>
              <a:gd name="connsiteY117" fmla="*/ 155448 h 4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17803" h="423672">
                <a:moveTo>
                  <a:pt x="166115" y="278892"/>
                </a:moveTo>
                <a:cubicBezTo>
                  <a:pt x="160020" y="278892"/>
                  <a:pt x="155447" y="275844"/>
                  <a:pt x="150875" y="271272"/>
                </a:cubicBezTo>
                <a:cubicBezTo>
                  <a:pt x="147827" y="266700"/>
                  <a:pt x="146304" y="262128"/>
                  <a:pt x="146304" y="257556"/>
                </a:cubicBezTo>
                <a:cubicBezTo>
                  <a:pt x="146304" y="252984"/>
                  <a:pt x="149352" y="248412"/>
                  <a:pt x="153924" y="243840"/>
                </a:cubicBezTo>
                <a:lnTo>
                  <a:pt x="217932" y="190500"/>
                </a:lnTo>
                <a:cubicBezTo>
                  <a:pt x="220980" y="187452"/>
                  <a:pt x="225552" y="185928"/>
                  <a:pt x="230124" y="185928"/>
                </a:cubicBezTo>
                <a:cubicBezTo>
                  <a:pt x="236220" y="185928"/>
                  <a:pt x="240792" y="188976"/>
                  <a:pt x="245364" y="193548"/>
                </a:cubicBezTo>
                <a:cubicBezTo>
                  <a:pt x="248412" y="198120"/>
                  <a:pt x="249935" y="202692"/>
                  <a:pt x="249935" y="207264"/>
                </a:cubicBezTo>
                <a:cubicBezTo>
                  <a:pt x="249935" y="211836"/>
                  <a:pt x="246887" y="216408"/>
                  <a:pt x="242315" y="220980"/>
                </a:cubicBezTo>
                <a:lnTo>
                  <a:pt x="178307" y="274320"/>
                </a:lnTo>
                <a:cubicBezTo>
                  <a:pt x="175260" y="277368"/>
                  <a:pt x="170687" y="278892"/>
                  <a:pt x="166115" y="278892"/>
                </a:cubicBezTo>
                <a:close/>
                <a:moveTo>
                  <a:pt x="214884" y="327660"/>
                </a:moveTo>
                <a:lnTo>
                  <a:pt x="297180" y="259080"/>
                </a:lnTo>
                <a:cubicBezTo>
                  <a:pt x="304800" y="252984"/>
                  <a:pt x="306324" y="239268"/>
                  <a:pt x="300227" y="231648"/>
                </a:cubicBezTo>
                <a:cubicBezTo>
                  <a:pt x="297180" y="227076"/>
                  <a:pt x="291084" y="224028"/>
                  <a:pt x="284987" y="224028"/>
                </a:cubicBezTo>
                <a:cubicBezTo>
                  <a:pt x="280415" y="224028"/>
                  <a:pt x="275844" y="225552"/>
                  <a:pt x="272795" y="228600"/>
                </a:cubicBezTo>
                <a:lnTo>
                  <a:pt x="190500" y="297180"/>
                </a:lnTo>
                <a:cubicBezTo>
                  <a:pt x="182880" y="303276"/>
                  <a:pt x="181355" y="316992"/>
                  <a:pt x="187452" y="324612"/>
                </a:cubicBezTo>
                <a:cubicBezTo>
                  <a:pt x="190500" y="329184"/>
                  <a:pt x="196595" y="332232"/>
                  <a:pt x="202692" y="332232"/>
                </a:cubicBezTo>
                <a:cubicBezTo>
                  <a:pt x="207264" y="332232"/>
                  <a:pt x="211835" y="330708"/>
                  <a:pt x="214884" y="327660"/>
                </a:cubicBezTo>
                <a:close/>
                <a:moveTo>
                  <a:pt x="262127" y="371856"/>
                </a:moveTo>
                <a:lnTo>
                  <a:pt x="321564" y="323088"/>
                </a:lnTo>
                <a:cubicBezTo>
                  <a:pt x="329184" y="316992"/>
                  <a:pt x="330707" y="303276"/>
                  <a:pt x="324612" y="295656"/>
                </a:cubicBezTo>
                <a:cubicBezTo>
                  <a:pt x="321564" y="291084"/>
                  <a:pt x="315467" y="288036"/>
                  <a:pt x="309372" y="288036"/>
                </a:cubicBezTo>
                <a:cubicBezTo>
                  <a:pt x="304800" y="288036"/>
                  <a:pt x="300227" y="289560"/>
                  <a:pt x="297180" y="292608"/>
                </a:cubicBezTo>
                <a:lnTo>
                  <a:pt x="237744" y="341376"/>
                </a:lnTo>
                <a:cubicBezTo>
                  <a:pt x="230124" y="347472"/>
                  <a:pt x="228600" y="361188"/>
                  <a:pt x="234695" y="368808"/>
                </a:cubicBezTo>
                <a:cubicBezTo>
                  <a:pt x="237744" y="373380"/>
                  <a:pt x="243840" y="376428"/>
                  <a:pt x="249935" y="376428"/>
                </a:cubicBezTo>
                <a:cubicBezTo>
                  <a:pt x="254507" y="376428"/>
                  <a:pt x="259080" y="374904"/>
                  <a:pt x="262127" y="371856"/>
                </a:cubicBezTo>
                <a:close/>
                <a:moveTo>
                  <a:pt x="304800" y="419100"/>
                </a:moveTo>
                <a:lnTo>
                  <a:pt x="339852" y="390144"/>
                </a:lnTo>
                <a:cubicBezTo>
                  <a:pt x="347472" y="384048"/>
                  <a:pt x="348995" y="370332"/>
                  <a:pt x="342900" y="362712"/>
                </a:cubicBezTo>
                <a:cubicBezTo>
                  <a:pt x="339852" y="358140"/>
                  <a:pt x="333755" y="355092"/>
                  <a:pt x="327660" y="355092"/>
                </a:cubicBezTo>
                <a:cubicBezTo>
                  <a:pt x="323087" y="355092"/>
                  <a:pt x="318515" y="356616"/>
                  <a:pt x="315467" y="359664"/>
                </a:cubicBezTo>
                <a:lnTo>
                  <a:pt x="280415" y="388620"/>
                </a:lnTo>
                <a:cubicBezTo>
                  <a:pt x="272795" y="394716"/>
                  <a:pt x="271272" y="408432"/>
                  <a:pt x="277367" y="416052"/>
                </a:cubicBezTo>
                <a:cubicBezTo>
                  <a:pt x="280415" y="420624"/>
                  <a:pt x="286512" y="423672"/>
                  <a:pt x="292607" y="423672"/>
                </a:cubicBezTo>
                <a:cubicBezTo>
                  <a:pt x="297180" y="423672"/>
                  <a:pt x="301752" y="422148"/>
                  <a:pt x="304800" y="419100"/>
                </a:cubicBezTo>
                <a:close/>
                <a:moveTo>
                  <a:pt x="637032" y="172212"/>
                </a:moveTo>
                <a:lnTo>
                  <a:pt x="717804" y="129540"/>
                </a:lnTo>
                <a:lnTo>
                  <a:pt x="658367" y="16764"/>
                </a:lnTo>
                <a:cubicBezTo>
                  <a:pt x="624840" y="33528"/>
                  <a:pt x="586740" y="54864"/>
                  <a:pt x="571500" y="62484"/>
                </a:cubicBezTo>
                <a:cubicBezTo>
                  <a:pt x="580644" y="76200"/>
                  <a:pt x="597407" y="106680"/>
                  <a:pt x="633984" y="169164"/>
                </a:cubicBezTo>
                <a:lnTo>
                  <a:pt x="637032" y="172212"/>
                </a:lnTo>
                <a:close/>
                <a:moveTo>
                  <a:pt x="565404" y="216408"/>
                </a:moveTo>
                <a:cubicBezTo>
                  <a:pt x="569975" y="208788"/>
                  <a:pt x="574547" y="202692"/>
                  <a:pt x="577595" y="199644"/>
                </a:cubicBezTo>
                <a:cubicBezTo>
                  <a:pt x="583692" y="195072"/>
                  <a:pt x="600455" y="184404"/>
                  <a:pt x="612647" y="176784"/>
                </a:cubicBezTo>
                <a:cubicBezTo>
                  <a:pt x="600455" y="156972"/>
                  <a:pt x="563880" y="92964"/>
                  <a:pt x="550164" y="68580"/>
                </a:cubicBezTo>
                <a:cubicBezTo>
                  <a:pt x="484632" y="42672"/>
                  <a:pt x="425195" y="38100"/>
                  <a:pt x="385572" y="38100"/>
                </a:cubicBezTo>
                <a:cubicBezTo>
                  <a:pt x="373380" y="38100"/>
                  <a:pt x="359664" y="38100"/>
                  <a:pt x="347472" y="39624"/>
                </a:cubicBezTo>
                <a:lnTo>
                  <a:pt x="345947" y="39624"/>
                </a:lnTo>
                <a:cubicBezTo>
                  <a:pt x="342900" y="39624"/>
                  <a:pt x="339852" y="39624"/>
                  <a:pt x="336804" y="41148"/>
                </a:cubicBezTo>
                <a:lnTo>
                  <a:pt x="225552" y="97536"/>
                </a:lnTo>
                <a:cubicBezTo>
                  <a:pt x="220980" y="100584"/>
                  <a:pt x="217932" y="103632"/>
                  <a:pt x="216407" y="108204"/>
                </a:cubicBezTo>
                <a:cubicBezTo>
                  <a:pt x="214884" y="112776"/>
                  <a:pt x="214884" y="118872"/>
                  <a:pt x="217932" y="123444"/>
                </a:cubicBezTo>
                <a:cubicBezTo>
                  <a:pt x="220980" y="129540"/>
                  <a:pt x="228600" y="134112"/>
                  <a:pt x="234695" y="134112"/>
                </a:cubicBezTo>
                <a:cubicBezTo>
                  <a:pt x="237744" y="134112"/>
                  <a:pt x="240792" y="134112"/>
                  <a:pt x="243840" y="132588"/>
                </a:cubicBezTo>
                <a:lnTo>
                  <a:pt x="356615" y="76200"/>
                </a:lnTo>
                <a:lnTo>
                  <a:pt x="359664" y="74676"/>
                </a:lnTo>
                <a:lnTo>
                  <a:pt x="362712" y="76200"/>
                </a:lnTo>
                <a:cubicBezTo>
                  <a:pt x="434340" y="124968"/>
                  <a:pt x="527304" y="219456"/>
                  <a:pt x="547115" y="240792"/>
                </a:cubicBezTo>
                <a:cubicBezTo>
                  <a:pt x="551687" y="237744"/>
                  <a:pt x="559307" y="225552"/>
                  <a:pt x="565404" y="216408"/>
                </a:cubicBezTo>
                <a:close/>
                <a:moveTo>
                  <a:pt x="377952" y="417576"/>
                </a:moveTo>
                <a:cubicBezTo>
                  <a:pt x="387095" y="413004"/>
                  <a:pt x="391667" y="402336"/>
                  <a:pt x="387095" y="391668"/>
                </a:cubicBezTo>
                <a:lnTo>
                  <a:pt x="371855" y="377952"/>
                </a:lnTo>
                <a:cubicBezTo>
                  <a:pt x="370332" y="390144"/>
                  <a:pt x="365760" y="399288"/>
                  <a:pt x="356615" y="406908"/>
                </a:cubicBezTo>
                <a:lnTo>
                  <a:pt x="355092" y="408432"/>
                </a:lnTo>
                <a:cubicBezTo>
                  <a:pt x="361187" y="414528"/>
                  <a:pt x="367284" y="419100"/>
                  <a:pt x="368807" y="419100"/>
                </a:cubicBezTo>
                <a:cubicBezTo>
                  <a:pt x="371855" y="419100"/>
                  <a:pt x="374904" y="419100"/>
                  <a:pt x="377952" y="417576"/>
                </a:cubicBezTo>
                <a:close/>
                <a:moveTo>
                  <a:pt x="437387" y="387096"/>
                </a:moveTo>
                <a:cubicBezTo>
                  <a:pt x="446532" y="382524"/>
                  <a:pt x="449580" y="373380"/>
                  <a:pt x="446532" y="364236"/>
                </a:cubicBezTo>
                <a:cubicBezTo>
                  <a:pt x="446532" y="362712"/>
                  <a:pt x="445007" y="361188"/>
                  <a:pt x="445007" y="361188"/>
                </a:cubicBezTo>
                <a:lnTo>
                  <a:pt x="402335" y="316992"/>
                </a:lnTo>
                <a:lnTo>
                  <a:pt x="423672" y="300228"/>
                </a:lnTo>
                <a:lnTo>
                  <a:pt x="472440" y="348996"/>
                </a:lnTo>
                <a:lnTo>
                  <a:pt x="477012" y="352044"/>
                </a:lnTo>
                <a:cubicBezTo>
                  <a:pt x="484632" y="358140"/>
                  <a:pt x="486155" y="361188"/>
                  <a:pt x="492252" y="361188"/>
                </a:cubicBezTo>
                <a:cubicBezTo>
                  <a:pt x="495300" y="361188"/>
                  <a:pt x="498347" y="361188"/>
                  <a:pt x="501395" y="359664"/>
                </a:cubicBezTo>
                <a:cubicBezTo>
                  <a:pt x="507492" y="356616"/>
                  <a:pt x="512064" y="350520"/>
                  <a:pt x="512064" y="342900"/>
                </a:cubicBezTo>
                <a:cubicBezTo>
                  <a:pt x="512064" y="338328"/>
                  <a:pt x="510540" y="335280"/>
                  <a:pt x="507492" y="330708"/>
                </a:cubicBezTo>
                <a:lnTo>
                  <a:pt x="457200" y="277368"/>
                </a:lnTo>
                <a:lnTo>
                  <a:pt x="478535" y="262128"/>
                </a:lnTo>
                <a:lnTo>
                  <a:pt x="528827" y="313944"/>
                </a:lnTo>
                <a:lnTo>
                  <a:pt x="530352" y="315468"/>
                </a:lnTo>
                <a:cubicBezTo>
                  <a:pt x="537972" y="323088"/>
                  <a:pt x="541020" y="326136"/>
                  <a:pt x="547115" y="326136"/>
                </a:cubicBezTo>
                <a:cubicBezTo>
                  <a:pt x="550164" y="326136"/>
                  <a:pt x="553212" y="326136"/>
                  <a:pt x="556260" y="324612"/>
                </a:cubicBezTo>
                <a:cubicBezTo>
                  <a:pt x="565404" y="320040"/>
                  <a:pt x="569975" y="309372"/>
                  <a:pt x="563880" y="298704"/>
                </a:cubicBezTo>
                <a:lnTo>
                  <a:pt x="518160" y="248412"/>
                </a:lnTo>
                <a:cubicBezTo>
                  <a:pt x="489204" y="219456"/>
                  <a:pt x="417575" y="146304"/>
                  <a:pt x="356615" y="103632"/>
                </a:cubicBezTo>
                <a:lnTo>
                  <a:pt x="254507" y="155448"/>
                </a:lnTo>
                <a:cubicBezTo>
                  <a:pt x="248412" y="158496"/>
                  <a:pt x="242315" y="160020"/>
                  <a:pt x="233172" y="160020"/>
                </a:cubicBezTo>
                <a:cubicBezTo>
                  <a:pt x="219455" y="160020"/>
                  <a:pt x="205740" y="152400"/>
                  <a:pt x="198120" y="141732"/>
                </a:cubicBezTo>
                <a:cubicBezTo>
                  <a:pt x="190500" y="131064"/>
                  <a:pt x="187452" y="117348"/>
                  <a:pt x="192024" y="105156"/>
                </a:cubicBezTo>
                <a:cubicBezTo>
                  <a:pt x="195072" y="92964"/>
                  <a:pt x="204215" y="82296"/>
                  <a:pt x="214884" y="76200"/>
                </a:cubicBezTo>
                <a:lnTo>
                  <a:pt x="225552" y="71628"/>
                </a:lnTo>
                <a:lnTo>
                  <a:pt x="175260" y="76200"/>
                </a:lnTo>
                <a:lnTo>
                  <a:pt x="88392" y="166116"/>
                </a:lnTo>
                <a:lnTo>
                  <a:pt x="140207" y="225552"/>
                </a:lnTo>
                <a:cubicBezTo>
                  <a:pt x="140207" y="225552"/>
                  <a:pt x="205740" y="172212"/>
                  <a:pt x="205740" y="172212"/>
                </a:cubicBezTo>
                <a:cubicBezTo>
                  <a:pt x="213360" y="166116"/>
                  <a:pt x="224027" y="161544"/>
                  <a:pt x="233172" y="161544"/>
                </a:cubicBezTo>
                <a:cubicBezTo>
                  <a:pt x="246887" y="161544"/>
                  <a:pt x="259080" y="167640"/>
                  <a:pt x="266700" y="176784"/>
                </a:cubicBezTo>
                <a:cubicBezTo>
                  <a:pt x="272795" y="182880"/>
                  <a:pt x="275844" y="192024"/>
                  <a:pt x="275844" y="201168"/>
                </a:cubicBezTo>
                <a:cubicBezTo>
                  <a:pt x="278892" y="199644"/>
                  <a:pt x="283464" y="199644"/>
                  <a:pt x="286512" y="199644"/>
                </a:cubicBezTo>
                <a:cubicBezTo>
                  <a:pt x="300227" y="199644"/>
                  <a:pt x="312420" y="205740"/>
                  <a:pt x="320040" y="214884"/>
                </a:cubicBezTo>
                <a:cubicBezTo>
                  <a:pt x="332232" y="228600"/>
                  <a:pt x="333755" y="249936"/>
                  <a:pt x="323087" y="265176"/>
                </a:cubicBezTo>
                <a:cubicBezTo>
                  <a:pt x="330707" y="268224"/>
                  <a:pt x="338327" y="272796"/>
                  <a:pt x="342900" y="278892"/>
                </a:cubicBezTo>
                <a:cubicBezTo>
                  <a:pt x="356615" y="295656"/>
                  <a:pt x="356615" y="318516"/>
                  <a:pt x="342900" y="333756"/>
                </a:cubicBezTo>
                <a:cubicBezTo>
                  <a:pt x="348995" y="336804"/>
                  <a:pt x="355092" y="339852"/>
                  <a:pt x="359664" y="345948"/>
                </a:cubicBezTo>
                <a:lnTo>
                  <a:pt x="368807" y="339852"/>
                </a:lnTo>
                <a:lnTo>
                  <a:pt x="408432" y="376428"/>
                </a:lnTo>
                <a:cubicBezTo>
                  <a:pt x="411480" y="377952"/>
                  <a:pt x="413004" y="381000"/>
                  <a:pt x="416052" y="382524"/>
                </a:cubicBezTo>
                <a:cubicBezTo>
                  <a:pt x="422147" y="387096"/>
                  <a:pt x="423672" y="388620"/>
                  <a:pt x="428244" y="388620"/>
                </a:cubicBezTo>
                <a:cubicBezTo>
                  <a:pt x="431292" y="388620"/>
                  <a:pt x="434340" y="388620"/>
                  <a:pt x="437387" y="387096"/>
                </a:cubicBezTo>
                <a:close/>
                <a:moveTo>
                  <a:pt x="62484" y="155448"/>
                </a:moveTo>
                <a:lnTo>
                  <a:pt x="153924" y="60960"/>
                </a:lnTo>
                <a:lnTo>
                  <a:pt x="92964" y="0"/>
                </a:lnTo>
                <a:lnTo>
                  <a:pt x="0" y="92964"/>
                </a:lnTo>
                <a:lnTo>
                  <a:pt x="62484" y="155448"/>
                </a:lnTo>
                <a:close/>
              </a:path>
            </a:pathLst>
          </a:custGeom>
          <a:solidFill>
            <a:schemeClr val="accent5"/>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92" name="文本框 91"/>
          <p:cNvSpPr txBox="1"/>
          <p:nvPr/>
        </p:nvSpPr>
        <p:spPr>
          <a:xfrm>
            <a:off x="7304029" y="4328101"/>
            <a:ext cx="100540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公司文化</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3" name="文本框 92"/>
          <p:cNvSpPr txBox="1"/>
          <p:nvPr/>
        </p:nvSpPr>
        <p:spPr>
          <a:xfrm>
            <a:off x="6706273" y="1792119"/>
            <a:ext cx="2200914"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6" name="梯形 65"/>
          <p:cNvSpPr/>
          <p:nvPr>
            <p:custDataLst>
              <p:tags r:id="rId13"/>
            </p:custDataLst>
          </p:nvPr>
        </p:nvSpPr>
        <p:spPr>
          <a:xfrm rot="16200000" flipH="1">
            <a:off x="8549195" y="3126298"/>
            <a:ext cx="1081167" cy="855364"/>
          </a:xfrm>
          <a:prstGeom prst="trapezoid">
            <a:avLst>
              <a:gd name="adj" fmla="val 115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67" name="梯形 66"/>
          <p:cNvSpPr/>
          <p:nvPr>
            <p:custDataLst>
              <p:tags r:id="rId14"/>
            </p:custDataLst>
          </p:nvPr>
        </p:nvSpPr>
        <p:spPr>
          <a:xfrm rot="5400000">
            <a:off x="9404560" y="3126297"/>
            <a:ext cx="1081167" cy="855364"/>
          </a:xfrm>
          <a:prstGeom prst="trapezoid">
            <a:avLst>
              <a:gd name="adj" fmla="val 115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81" name="任意多边形: 形状 14"/>
          <p:cNvSpPr/>
          <p:nvPr>
            <p:custDataLst>
              <p:tags r:id="rId15"/>
            </p:custDataLst>
          </p:nvPr>
        </p:nvSpPr>
        <p:spPr>
          <a:xfrm>
            <a:off x="9333698" y="3457689"/>
            <a:ext cx="367846" cy="284427"/>
          </a:xfrm>
          <a:custGeom>
            <a:avLst/>
            <a:gdLst>
              <a:gd name="connsiteX0" fmla="*/ 403050 w 567641"/>
              <a:gd name="connsiteY0" fmla="*/ 204216 h 438912"/>
              <a:gd name="connsiteX1" fmla="*/ 499062 w 567641"/>
              <a:gd name="connsiteY1" fmla="*/ 120396 h 438912"/>
              <a:gd name="connsiteX2" fmla="*/ 499062 w 567641"/>
              <a:gd name="connsiteY2" fmla="*/ 438912 h 438912"/>
              <a:gd name="connsiteX3" fmla="*/ 403050 w 567641"/>
              <a:gd name="connsiteY3" fmla="*/ 438912 h 438912"/>
              <a:gd name="connsiteX4" fmla="*/ 403050 w 567641"/>
              <a:gd name="connsiteY4" fmla="*/ 204216 h 438912"/>
              <a:gd name="connsiteX5" fmla="*/ 281130 w 567641"/>
              <a:gd name="connsiteY5" fmla="*/ 438912 h 438912"/>
              <a:gd name="connsiteX6" fmla="*/ 377142 w 567641"/>
              <a:gd name="connsiteY6" fmla="*/ 438912 h 438912"/>
              <a:gd name="connsiteX7" fmla="*/ 377142 w 567641"/>
              <a:gd name="connsiteY7" fmla="*/ 225552 h 438912"/>
              <a:gd name="connsiteX8" fmla="*/ 281130 w 567641"/>
              <a:gd name="connsiteY8" fmla="*/ 309372 h 438912"/>
              <a:gd name="connsiteX9" fmla="*/ 281130 w 567641"/>
              <a:gd name="connsiteY9" fmla="*/ 438912 h 438912"/>
              <a:gd name="connsiteX10" fmla="*/ 160734 w 567641"/>
              <a:gd name="connsiteY10" fmla="*/ 438912 h 438912"/>
              <a:gd name="connsiteX11" fmla="*/ 256745 w 567641"/>
              <a:gd name="connsiteY11" fmla="*/ 438912 h 438912"/>
              <a:gd name="connsiteX12" fmla="*/ 256745 w 567641"/>
              <a:gd name="connsiteY12" fmla="*/ 309372 h 438912"/>
              <a:gd name="connsiteX13" fmla="*/ 160734 w 567641"/>
              <a:gd name="connsiteY13" fmla="*/ 207264 h 438912"/>
              <a:gd name="connsiteX14" fmla="*/ 160734 w 567641"/>
              <a:gd name="connsiteY14" fmla="*/ 438912 h 438912"/>
              <a:gd name="connsiteX15" fmla="*/ 38814 w 567641"/>
              <a:gd name="connsiteY15" fmla="*/ 438912 h 438912"/>
              <a:gd name="connsiteX16" fmla="*/ 134825 w 567641"/>
              <a:gd name="connsiteY16" fmla="*/ 438912 h 438912"/>
              <a:gd name="connsiteX17" fmla="*/ 134825 w 567641"/>
              <a:gd name="connsiteY17" fmla="*/ 195072 h 438912"/>
              <a:gd name="connsiteX18" fmla="*/ 38814 w 567641"/>
              <a:gd name="connsiteY18" fmla="*/ 272796 h 438912"/>
              <a:gd name="connsiteX19" fmla="*/ 38814 w 567641"/>
              <a:gd name="connsiteY19" fmla="*/ 438912 h 438912"/>
              <a:gd name="connsiteX20" fmla="*/ 555450 w 567641"/>
              <a:gd name="connsiteY20" fmla="*/ 0 h 438912"/>
              <a:gd name="connsiteX21" fmla="*/ 464010 w 567641"/>
              <a:gd name="connsiteY21" fmla="*/ 0 h 438912"/>
              <a:gd name="connsiteX22" fmla="*/ 456390 w 567641"/>
              <a:gd name="connsiteY22" fmla="*/ 15240 h 438912"/>
              <a:gd name="connsiteX23" fmla="*/ 483822 w 567641"/>
              <a:gd name="connsiteY23" fmla="*/ 47244 h 438912"/>
              <a:gd name="connsiteX24" fmla="*/ 268938 w 567641"/>
              <a:gd name="connsiteY24" fmla="*/ 233172 h 438912"/>
              <a:gd name="connsiteX25" fmla="*/ 156162 w 567641"/>
              <a:gd name="connsiteY25" fmla="*/ 114300 h 438912"/>
              <a:gd name="connsiteX26" fmla="*/ 131778 w 567641"/>
              <a:gd name="connsiteY26" fmla="*/ 112776 h 438912"/>
              <a:gd name="connsiteX27" fmla="*/ 6809 w 567641"/>
              <a:gd name="connsiteY27" fmla="*/ 214884 h 438912"/>
              <a:gd name="connsiteX28" fmla="*/ 3762 w 567641"/>
              <a:gd name="connsiteY28" fmla="*/ 240792 h 438912"/>
              <a:gd name="connsiteX29" fmla="*/ 29669 w 567641"/>
              <a:gd name="connsiteY29" fmla="*/ 243840 h 438912"/>
              <a:gd name="connsiteX30" fmla="*/ 142445 w 567641"/>
              <a:gd name="connsiteY30" fmla="*/ 152400 h 438912"/>
              <a:gd name="connsiteX31" fmla="*/ 255222 w 567641"/>
              <a:gd name="connsiteY31" fmla="*/ 271272 h 438912"/>
              <a:gd name="connsiteX32" fmla="*/ 268938 w 567641"/>
              <a:gd name="connsiteY32" fmla="*/ 277368 h 438912"/>
              <a:gd name="connsiteX33" fmla="*/ 281130 w 567641"/>
              <a:gd name="connsiteY33" fmla="*/ 272796 h 438912"/>
              <a:gd name="connsiteX34" fmla="*/ 509730 w 567641"/>
              <a:gd name="connsiteY34" fmla="*/ 76200 h 438912"/>
              <a:gd name="connsiteX35" fmla="*/ 538685 w 567641"/>
              <a:gd name="connsiteY35" fmla="*/ 109728 h 438912"/>
              <a:gd name="connsiteX36" fmla="*/ 555450 w 567641"/>
              <a:gd name="connsiteY36" fmla="*/ 105156 h 438912"/>
              <a:gd name="connsiteX37" fmla="*/ 567642 w 567641"/>
              <a:gd name="connsiteY37" fmla="*/ 13716 h 438912"/>
              <a:gd name="connsiteX38" fmla="*/ 555450 w 567641"/>
              <a:gd name="connsiteY38" fmla="*/ 0 h 43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7641" h="438912">
                <a:moveTo>
                  <a:pt x="403050" y="204216"/>
                </a:moveTo>
                <a:lnTo>
                  <a:pt x="499062" y="120396"/>
                </a:lnTo>
                <a:lnTo>
                  <a:pt x="499062" y="438912"/>
                </a:lnTo>
                <a:lnTo>
                  <a:pt x="403050" y="438912"/>
                </a:lnTo>
                <a:lnTo>
                  <a:pt x="403050" y="204216"/>
                </a:lnTo>
                <a:close/>
                <a:moveTo>
                  <a:pt x="281130" y="438912"/>
                </a:moveTo>
                <a:lnTo>
                  <a:pt x="377142" y="438912"/>
                </a:lnTo>
                <a:lnTo>
                  <a:pt x="377142" y="225552"/>
                </a:lnTo>
                <a:lnTo>
                  <a:pt x="281130" y="309372"/>
                </a:lnTo>
                <a:lnTo>
                  <a:pt x="281130" y="438912"/>
                </a:lnTo>
                <a:close/>
                <a:moveTo>
                  <a:pt x="160734" y="438912"/>
                </a:moveTo>
                <a:lnTo>
                  <a:pt x="256745" y="438912"/>
                </a:lnTo>
                <a:lnTo>
                  <a:pt x="256745" y="309372"/>
                </a:lnTo>
                <a:lnTo>
                  <a:pt x="160734" y="207264"/>
                </a:lnTo>
                <a:lnTo>
                  <a:pt x="160734" y="438912"/>
                </a:lnTo>
                <a:close/>
                <a:moveTo>
                  <a:pt x="38814" y="438912"/>
                </a:moveTo>
                <a:lnTo>
                  <a:pt x="134825" y="438912"/>
                </a:lnTo>
                <a:lnTo>
                  <a:pt x="134825" y="195072"/>
                </a:lnTo>
                <a:lnTo>
                  <a:pt x="38814" y="272796"/>
                </a:lnTo>
                <a:lnTo>
                  <a:pt x="38814" y="438912"/>
                </a:lnTo>
                <a:close/>
                <a:moveTo>
                  <a:pt x="555450" y="0"/>
                </a:moveTo>
                <a:lnTo>
                  <a:pt x="464010" y="0"/>
                </a:lnTo>
                <a:cubicBezTo>
                  <a:pt x="456390" y="0"/>
                  <a:pt x="451818" y="9144"/>
                  <a:pt x="456390" y="15240"/>
                </a:cubicBezTo>
                <a:lnTo>
                  <a:pt x="483822" y="47244"/>
                </a:lnTo>
                <a:lnTo>
                  <a:pt x="268938" y="233172"/>
                </a:lnTo>
                <a:lnTo>
                  <a:pt x="156162" y="114300"/>
                </a:lnTo>
                <a:cubicBezTo>
                  <a:pt x="150065" y="108204"/>
                  <a:pt x="139398" y="106680"/>
                  <a:pt x="131778" y="112776"/>
                </a:cubicBezTo>
                <a:lnTo>
                  <a:pt x="6809" y="214884"/>
                </a:lnTo>
                <a:cubicBezTo>
                  <a:pt x="-811" y="220980"/>
                  <a:pt x="-2335" y="231648"/>
                  <a:pt x="3762" y="240792"/>
                </a:cubicBezTo>
                <a:cubicBezTo>
                  <a:pt x="9858" y="248412"/>
                  <a:pt x="20525" y="249936"/>
                  <a:pt x="29669" y="243840"/>
                </a:cubicBezTo>
                <a:lnTo>
                  <a:pt x="142445" y="152400"/>
                </a:lnTo>
                <a:lnTo>
                  <a:pt x="255222" y="271272"/>
                </a:lnTo>
                <a:cubicBezTo>
                  <a:pt x="258269" y="274320"/>
                  <a:pt x="262842" y="277368"/>
                  <a:pt x="268938" y="277368"/>
                </a:cubicBezTo>
                <a:cubicBezTo>
                  <a:pt x="273510" y="277368"/>
                  <a:pt x="276558" y="275844"/>
                  <a:pt x="281130" y="272796"/>
                </a:cubicBezTo>
                <a:lnTo>
                  <a:pt x="509730" y="76200"/>
                </a:lnTo>
                <a:lnTo>
                  <a:pt x="538685" y="109728"/>
                </a:lnTo>
                <a:cubicBezTo>
                  <a:pt x="543258" y="115824"/>
                  <a:pt x="553925" y="112776"/>
                  <a:pt x="555450" y="105156"/>
                </a:cubicBezTo>
                <a:lnTo>
                  <a:pt x="567642" y="13716"/>
                </a:lnTo>
                <a:cubicBezTo>
                  <a:pt x="564594" y="6096"/>
                  <a:pt x="561545" y="0"/>
                  <a:pt x="555450" y="0"/>
                </a:cubicBezTo>
                <a:close/>
              </a:path>
            </a:pathLst>
          </a:custGeom>
          <a:solidFill>
            <a:schemeClr val="accent1"/>
          </a:solidFill>
          <a:ln w="15240" cap="flat">
            <a:noFill/>
            <a:prstDash val="solid"/>
            <a:miter/>
          </a:ln>
        </p:spPr>
        <p:txBody>
          <a:bodyPr rtlCol="0" anchor="ctr">
            <a:noAutofit/>
          </a:body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96" name="文本框 95"/>
          <p:cNvSpPr txBox="1"/>
          <p:nvPr/>
        </p:nvSpPr>
        <p:spPr>
          <a:xfrm>
            <a:off x="9014760" y="2496651"/>
            <a:ext cx="100540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当前指标</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7" name="文本框 96"/>
          <p:cNvSpPr txBox="1"/>
          <p:nvPr/>
        </p:nvSpPr>
        <p:spPr>
          <a:xfrm>
            <a:off x="8417004" y="4272753"/>
            <a:ext cx="2200914"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672829"/>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招聘对象及岗位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17843"/>
          <a:stretch>
            <a:fillRect/>
          </a:stretch>
        </p:blipFill>
        <p:spPr>
          <a:xfrm>
            <a:off x="859672" y="3403907"/>
            <a:ext cx="3879383" cy="2124777"/>
          </a:xfrm>
          <a:prstGeom prst="rect">
            <a:avLst/>
          </a:prstGeom>
        </p:spPr>
      </p:pic>
      <p:sp>
        <p:nvSpPr>
          <p:cNvPr id="8" name="矩形 7"/>
          <p:cNvSpPr/>
          <p:nvPr/>
        </p:nvSpPr>
        <p:spPr>
          <a:xfrm>
            <a:off x="859672" y="1851833"/>
            <a:ext cx="3879383" cy="13475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783696" y="1993388"/>
            <a:ext cx="2031334" cy="586407"/>
          </a:xfrm>
          <a:prstGeom prst="rect">
            <a:avLst/>
          </a:prstGeom>
          <a:noFill/>
        </p:spPr>
        <p:txBody>
          <a:bodyPr wrap="none" rtlCol="0">
            <a:noAutofit/>
          </a:bodyPr>
          <a:lstStyle/>
          <a:p>
            <a:pPr algn="ctr"/>
            <a:r>
              <a:rPr lang="zh-CN" altLang="en-US" sz="24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招聘岗位说明</a:t>
            </a:r>
            <a:endParaRPr lang="zh-CN" altLang="en-US" sz="24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Freeform 101"/>
          <p:cNvSpPr>
            <a:spLocks noEditPoints="1"/>
          </p:cNvSpPr>
          <p:nvPr/>
        </p:nvSpPr>
        <p:spPr bwMode="auto">
          <a:xfrm rot="712547">
            <a:off x="1106586" y="2326598"/>
            <a:ext cx="430198" cy="398006"/>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accent1"/>
          </a:solidFill>
          <a:ln w="9525">
            <a:noFill/>
            <a:round/>
          </a:ln>
        </p:spPr>
        <p:txBody>
          <a:bodyPr vert="horz" wrap="square" lIns="121920" tIns="60960" rIns="121920" bIns="6096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65" dirty="0">
              <a:latin typeface="微软雅黑" panose="020B0503020204020204" pitchFamily="34" charset="-122"/>
            </a:endParaRPr>
          </a:p>
        </p:txBody>
      </p:sp>
      <p:sp>
        <p:nvSpPr>
          <p:cNvPr id="24" name="文本框 23"/>
          <p:cNvSpPr txBox="1"/>
          <p:nvPr/>
        </p:nvSpPr>
        <p:spPr>
          <a:xfrm>
            <a:off x="1824307" y="2415712"/>
            <a:ext cx="2789621" cy="1771853"/>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a:off x="4990230" y="1851833"/>
            <a:ext cx="3031042" cy="3676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8301286" y="1851833"/>
            <a:ext cx="3031042" cy="3676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28" name="文本框 27"/>
          <p:cNvSpPr txBox="1"/>
          <p:nvPr/>
        </p:nvSpPr>
        <p:spPr>
          <a:xfrm>
            <a:off x="5598931" y="2165965"/>
            <a:ext cx="1813640" cy="578455"/>
          </a:xfrm>
          <a:prstGeom prst="rect">
            <a:avLst/>
          </a:prstGeom>
          <a:noFill/>
        </p:spPr>
        <p:txBody>
          <a:bodyPr wrap="none" rtlCol="0">
            <a:no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招聘要求</a:t>
            </a:r>
            <a:endPar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5063832" y="2579795"/>
            <a:ext cx="2883838" cy="1771853"/>
          </a:xfrm>
          <a:prstGeom prst="rect">
            <a:avLst/>
          </a:prstGeom>
          <a:noFill/>
        </p:spPr>
        <p:txBody>
          <a:bodyPr wrap="square" rtlCol="0">
            <a:noAutofit/>
          </a:bodyPr>
          <a:lstStyle/>
          <a:p>
            <a:pPr>
              <a:lnSpc>
                <a:spcPct val="150000"/>
              </a:lnSpc>
            </a:pPr>
            <a:r>
              <a:rPr lang="zh-CN" altLang="en-US" sz="1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p>
          <a:p>
            <a:pPr>
              <a:lnSpc>
                <a:spcPct val="150000"/>
              </a:lnSpc>
            </a:pP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文本框 31"/>
          <p:cNvSpPr txBox="1"/>
          <p:nvPr/>
        </p:nvSpPr>
        <p:spPr>
          <a:xfrm>
            <a:off x="5063832" y="3985084"/>
            <a:ext cx="2883838" cy="1771853"/>
          </a:xfrm>
          <a:prstGeom prst="rect">
            <a:avLst/>
          </a:prstGeom>
          <a:noFill/>
        </p:spPr>
        <p:txBody>
          <a:bodyPr wrap="square" rtlCol="0">
            <a:noAutofit/>
          </a:bodyPr>
          <a:lstStyle/>
          <a:p>
            <a:pPr>
              <a:lnSpc>
                <a:spcPct val="150000"/>
              </a:lnSpc>
            </a:pPr>
            <a:r>
              <a:rPr lang="zh-CN" altLang="en-US" sz="1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p>
          <a:p>
            <a:pPr>
              <a:lnSpc>
                <a:spcPct val="150000"/>
              </a:lnSpc>
            </a:pP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文本框 32"/>
          <p:cNvSpPr txBox="1"/>
          <p:nvPr/>
        </p:nvSpPr>
        <p:spPr>
          <a:xfrm>
            <a:off x="8909987" y="2165965"/>
            <a:ext cx="1813640" cy="578455"/>
          </a:xfrm>
          <a:prstGeom prst="rect">
            <a:avLst/>
          </a:prstGeom>
          <a:noFill/>
        </p:spPr>
        <p:txBody>
          <a:bodyPr wrap="none" rtlCol="0">
            <a:noAutofit/>
          </a:bodyPr>
          <a:lstStyle/>
          <a:p>
            <a:pPr algn="ctr"/>
            <a:r>
              <a:rPr lang="zh-CN" altLang="en-US" sz="20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岗位要求</a:t>
            </a:r>
            <a:endParaRPr lang="zh-CN" altLang="en-US" sz="2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文本框 33"/>
          <p:cNvSpPr txBox="1"/>
          <p:nvPr/>
        </p:nvSpPr>
        <p:spPr>
          <a:xfrm>
            <a:off x="8374888" y="2579795"/>
            <a:ext cx="2883838" cy="1771853"/>
          </a:xfrm>
          <a:prstGeom prst="rect">
            <a:avLst/>
          </a:prstGeom>
          <a:noFill/>
        </p:spPr>
        <p:txBody>
          <a:bodyPr wrap="square" rtlCol="0">
            <a:noAutofit/>
          </a:bodyPr>
          <a:lstStyle/>
          <a:p>
            <a:pP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p>
          <a:p>
            <a:pPr>
              <a:lnSpc>
                <a:spcPct val="150000"/>
              </a:lnSpc>
            </a:pPr>
            <a:endParaRPr lang="zh-CN" altLang="en-US" sz="1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文本框 34"/>
          <p:cNvSpPr txBox="1"/>
          <p:nvPr/>
        </p:nvSpPr>
        <p:spPr>
          <a:xfrm>
            <a:off x="8374888" y="3985084"/>
            <a:ext cx="2883838" cy="1771853"/>
          </a:xfrm>
          <a:prstGeom prst="rect">
            <a:avLst/>
          </a:prstGeom>
          <a:noFill/>
        </p:spPr>
        <p:txBody>
          <a:bodyPr wrap="square" rtlCol="0">
            <a:noAutofit/>
          </a:bodyPr>
          <a:lstStyle/>
          <a:p>
            <a:pPr>
              <a:lnSpc>
                <a:spcPct val="150000"/>
              </a:lnSpc>
            </a:pPr>
            <a:r>
              <a:rPr lang="zh-CN" altLang="en-US" sz="12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p>
          <a:p>
            <a:pPr>
              <a:lnSpc>
                <a:spcPct val="150000"/>
              </a:lnSpc>
            </a:pPr>
            <a:endParaRPr lang="zh-CN" altLang="en-US" sz="12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zA3YzZlZTAxNWY3MGQzZjc3YzRhZjNhMGFlNTIxMzgifQ=="/>
</p:tagLst>
</file>

<file path=ppt/tags/tag1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3"/>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8"/>
  <p:tag name="KSO_WM_UNI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9"/>
  <p:tag name="KSO_WM_UNI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Office 主题​​">
  <a:themeElements>
    <a:clrScheme name="自定义 10">
      <a:dk1>
        <a:sysClr val="windowText" lastClr="000000"/>
      </a:dk1>
      <a:lt1>
        <a:sysClr val="window" lastClr="FFFFFF"/>
      </a:lt1>
      <a:dk2>
        <a:srgbClr val="44546A"/>
      </a:dk2>
      <a:lt2>
        <a:srgbClr val="E7E6E6"/>
      </a:lt2>
      <a:accent1>
        <a:srgbClr val="1F4E79"/>
      </a:accent1>
      <a:accent2>
        <a:srgbClr val="DAE3F3"/>
      </a:accent2>
      <a:accent3>
        <a:srgbClr val="0F1E34"/>
      </a:accent3>
      <a:accent4>
        <a:srgbClr val="E0EFF6"/>
      </a:accent4>
      <a:accent5>
        <a:srgbClr val="FFFFFF"/>
      </a:accent5>
      <a:accent6>
        <a:srgbClr val="E7E6E6"/>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1989</Words>
  <Application>Microsoft Office PowerPoint</Application>
  <PresentationFormat>宽屏</PresentationFormat>
  <Paragraphs>154</Paragraphs>
  <Slides>19</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19</vt:i4>
      </vt:variant>
    </vt:vector>
  </HeadingPairs>
  <TitlesOfParts>
    <vt:vector size="24" baseType="lpstr">
      <vt:lpstr>Arial</vt:lpstr>
      <vt:lpstr>微软雅黑 Light</vt:lpstr>
      <vt:lpstr>Calibri</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胥清</dc:creator>
  <cp:lastModifiedBy>胥清</cp:lastModifiedBy>
  <cp:revision>32</cp:revision>
  <dcterms:created xsi:type="dcterms:W3CDTF">2022-08-18T07:34:00Z</dcterms:created>
  <dcterms:modified xsi:type="dcterms:W3CDTF">2022-08-19T02:46:03Z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DF05F082F48F40F8A661CF5D1C085C86</vt:lpwstr>
  </property>
  <property fmtid="{D5CDD505-2E9C-101B-9397-08002B2CF9AE}" pid="3" name="KSOProductBuildVer">
    <vt:lpwstr>2052-11.1.0.12302</vt:lpwstr>
  </property>
</Properties>
</file>