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handoutMasterIdLst>
    <p:handoutMasterId r:id="rId39"/>
  </p:handoutMasterIdLst>
  <p:sldIdLst>
    <p:sldId id="285" r:id="rId2"/>
    <p:sldId id="286" r:id="rId3"/>
    <p:sldId id="300" r:id="rId4"/>
    <p:sldId id="272" r:id="rId5"/>
    <p:sldId id="268" r:id="rId6"/>
    <p:sldId id="298" r:id="rId7"/>
    <p:sldId id="275" r:id="rId8"/>
    <p:sldId id="301" r:id="rId9"/>
    <p:sldId id="270" r:id="rId10"/>
    <p:sldId id="271" r:id="rId11"/>
    <p:sldId id="297" r:id="rId12"/>
    <p:sldId id="299" r:id="rId13"/>
    <p:sldId id="284" r:id="rId14"/>
    <p:sldId id="264" r:id="rId15"/>
    <p:sldId id="274" r:id="rId16"/>
    <p:sldId id="278" r:id="rId17"/>
    <p:sldId id="282" r:id="rId18"/>
    <p:sldId id="281" r:id="rId19"/>
    <p:sldId id="291" r:id="rId20"/>
    <p:sldId id="266" r:id="rId21"/>
    <p:sldId id="289" r:id="rId22"/>
    <p:sldId id="294" r:id="rId23"/>
    <p:sldId id="295" r:id="rId24"/>
    <p:sldId id="308" r:id="rId25"/>
    <p:sldId id="304" r:id="rId26"/>
    <p:sldId id="260" r:id="rId27"/>
    <p:sldId id="288" r:id="rId28"/>
    <p:sldId id="287" r:id="rId29"/>
    <p:sldId id="302" r:id="rId30"/>
    <p:sldId id="303" r:id="rId31"/>
    <p:sldId id="309" r:id="rId32"/>
    <p:sldId id="310" r:id="rId33"/>
    <p:sldId id="305" r:id="rId34"/>
    <p:sldId id="306" r:id="rId35"/>
    <p:sldId id="290" r:id="rId36"/>
    <p:sldId id="307" r:id="rId37"/>
    <p:sldId id="292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版式" id="{E4F14ED3-895A-4E55-A72B-8D388D3D1BC3}">
          <p14:sldIdLst>
            <p14:sldId id="285"/>
            <p14:sldId id="286"/>
            <p14:sldId id="300"/>
            <p14:sldId id="272"/>
            <p14:sldId id="268"/>
            <p14:sldId id="298"/>
            <p14:sldId id="275"/>
            <p14:sldId id="301"/>
            <p14:sldId id="270"/>
            <p14:sldId id="271"/>
            <p14:sldId id="297"/>
            <p14:sldId id="299"/>
            <p14:sldId id="284"/>
            <p14:sldId id="264"/>
            <p14:sldId id="274"/>
            <p14:sldId id="278"/>
            <p14:sldId id="282"/>
            <p14:sldId id="281"/>
            <p14:sldId id="291"/>
            <p14:sldId id="266"/>
            <p14:sldId id="289"/>
            <p14:sldId id="294"/>
            <p14:sldId id="295"/>
            <p14:sldId id="308"/>
          </p14:sldIdLst>
        </p14:section>
        <p14:section name="其他封面页" id="{CA81D200-20F6-41E8-9511-61591802856F}">
          <p14:sldIdLst>
            <p14:sldId id="304"/>
          </p14:sldIdLst>
        </p14:section>
        <p14:section name="其他目录页" id="{1DCEC25C-D754-475C-BF9A-4DBEEC5BB70B}">
          <p14:sldIdLst>
            <p14:sldId id="260"/>
            <p14:sldId id="288"/>
            <p14:sldId id="287"/>
          </p14:sldIdLst>
        </p14:section>
        <p14:section name="其他转场页" id="{35A028ED-D2F5-4B8B-9098-59E889202C5D}">
          <p14:sldIdLst>
            <p14:sldId id="302"/>
            <p14:sldId id="303"/>
          </p14:sldIdLst>
        </p14:section>
        <p14:section name="可用icon" id="{2B049FD2-FF01-4986-9018-573CAEF51B22}">
          <p14:sldIdLst>
            <p14:sldId id="309"/>
            <p14:sldId id="310"/>
          </p14:sldIdLst>
        </p14:section>
        <p14:section name="使用技巧" id="{E022824D-22BC-4E7B-BE23-03B5CD7F6640}">
          <p14:sldIdLst>
            <p14:sldId id="305"/>
            <p14:sldId id="306"/>
            <p14:sldId id="290"/>
            <p14:sldId id="307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orient="horz" pos="482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7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920" y="832"/>
      </p:cViewPr>
      <p:guideLst>
        <p:guide pos="3840"/>
        <p:guide pos="438"/>
        <p:guide pos="7242"/>
        <p:guide orient="horz" pos="3906"/>
        <p:guide orient="horz" pos="482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674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noFill/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节点1</c:v>
                </c:pt>
                <c:pt idx="1">
                  <c:v>节点2</c:v>
                </c:pt>
                <c:pt idx="2">
                  <c:v>节点3</c:v>
                </c:pt>
                <c:pt idx="3">
                  <c:v>节点4</c:v>
                </c:pt>
                <c:pt idx="4">
                  <c:v>节点5</c:v>
                </c:pt>
                <c:pt idx="5">
                  <c:v>节点6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4.8</c:v>
                </c:pt>
                <c:pt idx="5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E2-4670-8C19-073A8FC6D5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节点1</c:v>
                </c:pt>
                <c:pt idx="1">
                  <c:v>节点2</c:v>
                </c:pt>
                <c:pt idx="2">
                  <c:v>节点3</c:v>
                </c:pt>
                <c:pt idx="3">
                  <c:v>节点4</c:v>
                </c:pt>
                <c:pt idx="4">
                  <c:v>节点5</c:v>
                </c:pt>
                <c:pt idx="5">
                  <c:v>节点6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4.5999999999999996</c:v>
                </c:pt>
                <c:pt idx="5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E2-4670-8C19-073A8FC6D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299431"/>
        <c:axId val="537304679"/>
      </c:lineChart>
      <c:catAx>
        <c:axId val="537299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7304679"/>
        <c:crosses val="autoZero"/>
        <c:auto val="1"/>
        <c:lblAlgn val="ctr"/>
        <c:lblOffset val="100"/>
        <c:noMultiLvlLbl val="0"/>
      </c:catAx>
      <c:valAx>
        <c:axId val="537304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7299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101600" cap="flat">
                <a:noFill/>
                <a:miter lim="800000"/>
              </a:ln>
              <a:effectLst>
                <a:outerShdw blurRad="63500" algn="ctr" rotWithShape="0">
                  <a:schemeClr val="accent1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42C-4255-9CE7-82F64FE55C3B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2C-4255-9CE7-82F64FE55C3B}"/>
              </c:ext>
            </c:extLst>
          </c:dPt>
          <c:dLbls>
            <c:dLbl>
              <c:idx val="0"/>
              <c:layout>
                <c:manualLayout>
                  <c:x val="-0.1342782111686105"/>
                  <c:y val="-0.264068273562404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1030590704506036"/>
                      <c:h val="0.47003081535286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42C-4255-9CE7-82F64FE55C3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2C-4255-9CE7-82F64FE55C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accent1"/>
                    </a:solidFill>
                    <a:effectLst>
                      <a:outerShdw blurRad="50800" dist="38100" dir="5400000" algn="t" rotWithShape="0">
                        <a:schemeClr val="accent1">
                          <a:lumMod val="75000"/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填充颜色</c:v>
                </c:pt>
                <c:pt idx="1">
                  <c:v>空白数据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2C-4255-9CE7-82F64FE55C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15875">
              <a:noFill/>
              <a:prstDash val="solid"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4.8</c:v>
                </c:pt>
                <c:pt idx="5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C9-4FEB-A518-745DA9626A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5400000" scaled="1"/>
            </a:gradFill>
            <a:ln w="15875"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4.5999999999999996</c:v>
                </c:pt>
                <c:pt idx="5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C9-4FEB-A518-745DA9626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7299431"/>
        <c:axId val="537304679"/>
      </c:barChart>
      <c:catAx>
        <c:axId val="537299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7304679"/>
        <c:crosses val="autoZero"/>
        <c:auto val="1"/>
        <c:lblAlgn val="ctr"/>
        <c:lblOffset val="100"/>
        <c:noMultiLvlLbl val="0"/>
      </c:catAx>
      <c:valAx>
        <c:axId val="537304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37299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19050">
                <a:noFill/>
              </a:ln>
              <a:effectLst>
                <a:outerShdw blurRad="63500" algn="ctr" rotWithShape="0">
                  <a:schemeClr val="accent1">
                    <a:lumMod val="5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886-49E4-A354-166068065CD5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886-49E4-A354-166068065CD5}"/>
              </c:ext>
            </c:extLst>
          </c:dPt>
          <c:dLbls>
            <c:dLbl>
              <c:idx val="0"/>
              <c:layout>
                <c:manualLayout>
                  <c:x val="-0.47746457624127592"/>
                  <c:y val="-0.15937499019592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86-49E4-A354-166068065CD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86-49E4-A354-166068065C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5400000" algn="t" rotWithShape="0">
                        <a:schemeClr val="accent1">
                          <a:lumMod val="50000"/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6-49E4-A354-166068065C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9050">
                <a:noFill/>
              </a:ln>
              <a:effectLst>
                <a:outerShdw blurRad="63500" algn="ctr" rotWithShape="0">
                  <a:schemeClr val="accent2">
                    <a:lumMod val="7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886-49E4-A354-166068065CD5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886-49E4-A354-166068065CD5}"/>
              </c:ext>
            </c:extLst>
          </c:dPt>
          <c:dLbls>
            <c:dLbl>
              <c:idx val="0"/>
              <c:layout>
                <c:manualLayout>
                  <c:x val="-0.39962708344536779"/>
                  <c:y val="0.195199465031139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86-49E4-A354-166068065CD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86-49E4-A354-166068065C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5400000" algn="t" rotWithShape="0">
                        <a:schemeClr val="accent2">
                          <a:lumMod val="50000"/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6-49E4-A354-166068065C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</a:gradFill>
              <a:ln w="19050">
                <a:noFill/>
              </a:ln>
              <a:effectLst>
                <a:outerShdw blurRad="63500" algn="ctr" rotWithShape="0">
                  <a:schemeClr val="accent4">
                    <a:lumMod val="5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886-49E4-A354-166068065CD5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886-49E4-A354-166068065CD5}"/>
              </c:ext>
            </c:extLst>
          </c:dPt>
          <c:dLbls>
            <c:dLbl>
              <c:idx val="0"/>
              <c:layout>
                <c:manualLayout>
                  <c:x val="-5.88222180111692E-2"/>
                  <c:y val="0.352632528243723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38100" dir="5400000" algn="t" rotWithShape="0">
                          <a:schemeClr val="accent4">
                            <a:lumMod val="50000"/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86-49E4-A354-166068065CD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86-49E4-A354-166068065C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5400000" algn="t" rotWithShape="0">
                        <a:schemeClr val="accent2">
                          <a:lumMod val="50000"/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6-49E4-A354-166068065C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01600" cap="flat">
                <a:noFill/>
                <a:miter lim="800000"/>
              </a:ln>
              <a:effectLst>
                <a:outerShdw blurRad="63500" algn="ctr" rotWithShape="0">
                  <a:schemeClr val="accent2">
                    <a:lumMod val="7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6F-47FC-A4C6-61227437DDD8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6F-47FC-A4C6-61227437DDD8}"/>
              </c:ext>
            </c:extLst>
          </c:dPt>
          <c:dLbls>
            <c:dLbl>
              <c:idx val="0"/>
              <c:layout>
                <c:manualLayout>
                  <c:x val="-0.1192356599068058"/>
                  <c:y val="-0.491420204444564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accent2"/>
                      </a:solidFill>
                      <a:effectLst>
                        <a:outerShdw blurRad="50800" dist="38100" dir="5400000" algn="t" rotWithShape="0">
                          <a:schemeClr val="accent2">
                            <a:lumMod val="50000"/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1030591651899977"/>
                      <c:h val="0.250525872752574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86F-47FC-A4C6-61227437DDD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6F-47FC-A4C6-61227437DD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accent2"/>
                    </a:solidFill>
                    <a:effectLst>
                      <a:outerShdw blurRad="50800" dist="38100" dir="5400000" algn="t" rotWithShape="0">
                        <a:schemeClr val="accent2">
                          <a:lumMod val="50000"/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填充颜色</c:v>
                </c:pt>
                <c:pt idx="1">
                  <c:v>空白数据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6F-47FC-A4C6-61227437DD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</a:gradFill>
              <a:ln w="101600" cap="flat">
                <a:noFill/>
                <a:miter lim="800000"/>
              </a:ln>
              <a:effectLst>
                <a:outerShdw blurRad="63500" algn="ctr" rotWithShape="0">
                  <a:schemeClr val="accent4">
                    <a:lumMod val="5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590-411F-89E1-16985797CE53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90-411F-89E1-16985797CE53}"/>
              </c:ext>
            </c:extLst>
          </c:dPt>
          <c:dLbls>
            <c:dLbl>
              <c:idx val="0"/>
              <c:layout>
                <c:manualLayout>
                  <c:x val="-0.21643396541536347"/>
                  <c:y val="2.86110422269357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50800" dist="38100" dir="5400000" algn="t" rotWithShape="0">
                          <a:schemeClr val="accent4">
                            <a:lumMod val="50000"/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33156409442948"/>
                      <c:h val="0.179215011780202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590-411F-89E1-16985797CE5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90-411F-89E1-16985797CE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5400000" algn="t" rotWithShape="0">
                        <a:schemeClr val="accent2">
                          <a:lumMod val="50000"/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90-411F-89E1-16985797CE5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101600" cap="flat">
                <a:noFill/>
                <a:miter lim="800000"/>
              </a:ln>
              <a:effectLst>
                <a:outerShdw blurRad="63500" algn="ctr" rotWithShape="0">
                  <a:schemeClr val="accent1"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11-49A1-AA4D-FE44C9EC418D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11-49A1-AA4D-FE44C9EC418D}"/>
              </c:ext>
            </c:extLst>
          </c:dPt>
          <c:dLbls>
            <c:dLbl>
              <c:idx val="0"/>
              <c:layout>
                <c:manualLayout>
                  <c:x val="-0.2315597537832243"/>
                  <c:y val="-0.121884752470353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accent1"/>
                      </a:solidFill>
                      <a:effectLst>
                        <a:outerShdw blurRad="50800" dist="38100" dir="5400000" algn="t" rotWithShape="0">
                          <a:schemeClr val="accent1">
                            <a:lumMod val="75000"/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1030590704506036"/>
                      <c:h val="0.313082603900951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611-49A1-AA4D-FE44C9EC41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11-49A1-AA4D-FE44C9EC41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1"/>
                    </a:solidFill>
                    <a:effectLst>
                      <a:outerShdw blurRad="50800" dist="38100" dir="5400000" algn="t" rotWithShape="0">
                        <a:schemeClr val="accent1">
                          <a:lumMod val="75000"/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填充颜色</c:v>
                </c:pt>
                <c:pt idx="1">
                  <c:v>空白数据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11-49A1-AA4D-FE44C9EC41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chemeClr val="accent4">
                      <a:lumMod val="20000"/>
                      <a:lumOff val="80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5400000" scaled="1"/>
              </a:gradFill>
              <a:ln w="101600" cap="flat">
                <a:noFill/>
                <a:miter lim="800000"/>
              </a:ln>
              <a:effectLst>
                <a:outerShdw blurRad="63500" algn="ctr" rotWithShape="0">
                  <a:schemeClr val="accent4">
                    <a:lumMod val="50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42C-4255-9CE7-82F64FE55C3B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2C-4255-9CE7-82F64FE55C3B}"/>
              </c:ext>
            </c:extLst>
          </c:dPt>
          <c:dLbls>
            <c:dLbl>
              <c:idx val="0"/>
              <c:layout>
                <c:manualLayout>
                  <c:x val="-0.28020067754673617"/>
                  <c:y val="0.105221652766208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accent4">
                          <a:lumMod val="75000"/>
                        </a:schemeClr>
                      </a:solidFill>
                      <a:effectLst>
                        <a:outerShdw blurRad="50800" dist="38100" dir="5400000" algn="t" rotWithShape="0">
                          <a:schemeClr val="accent4">
                            <a:lumMod val="50000"/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8331553136647259"/>
                      <c:h val="0.470030959462818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42C-4255-9CE7-82F64FE55C3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2C-4255-9CE7-82F64FE55C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5400000" algn="t" rotWithShape="0">
                        <a:schemeClr val="accent2">
                          <a:lumMod val="50000"/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2C-4255-9CE7-82F64FE55C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noFill/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101600" cap="flat">
                <a:noFill/>
                <a:miter lim="800000"/>
              </a:ln>
              <a:effectLst>
                <a:outerShdw blurRad="63500" algn="ctr" rotWithShape="0">
                  <a:schemeClr val="accent2">
                    <a:lumMod val="75000"/>
                    <a:alpha val="4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42C-4255-9CE7-82F64FE55C3B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2C-4255-9CE7-82F64FE55C3B}"/>
              </c:ext>
            </c:extLst>
          </c:dPt>
          <c:dLbls>
            <c:dLbl>
              <c:idx val="0"/>
              <c:layout>
                <c:manualLayout>
                  <c:x val="-0.14238500638649501"/>
                  <c:y val="-1.4797584785837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71030590704506036"/>
                      <c:h val="0.47003081535286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42C-4255-9CE7-82F64FE55C3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2C-4255-9CE7-82F64FE55C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accent2"/>
                    </a:solidFill>
                    <a:effectLst>
                      <a:outerShdw blurRad="50800" dist="38100" dir="5400000" algn="t" rotWithShape="0">
                        <a:schemeClr val="accent2">
                          <a:lumMod val="50000"/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填充颜色</c:v>
                </c:pt>
                <c:pt idx="1">
                  <c:v>空白数据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2C-4255-9CE7-82F64FE55C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7986139-7AAE-41D0-9C8C-BD74984356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5C4A64-7048-47A4-B2CE-B5A29EB6EF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B3D6B-E866-4AF6-B6C6-17A89D1D27C2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2021/7/1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185F760-9E36-4547-9FA4-721C71B61D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4A0A67-3396-4225-A53F-B1747F827C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70DFC-4A12-4F4C-9ABA-B04C45B05D79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5245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iceplus.cn/Template/Home.shtml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770F3EC-9444-4130-912B-A1E427A4FD5C}"/>
              </a:ext>
            </a:extLst>
          </p:cNvPr>
          <p:cNvSpPr/>
          <p:nvPr userDrawn="1"/>
        </p:nvSpPr>
        <p:spPr>
          <a:xfrm>
            <a:off x="9212892" y="-269004"/>
            <a:ext cx="3147306" cy="2977638"/>
          </a:xfrm>
          <a:custGeom>
            <a:avLst/>
            <a:gdLst>
              <a:gd name="connsiteX0" fmla="*/ 0 w 3147306"/>
              <a:gd name="connsiteY0" fmla="*/ 0 h 2977638"/>
              <a:gd name="connsiteX1" fmla="*/ 660460 w 3147306"/>
              <a:gd name="connsiteY1" fmla="*/ 0 h 2977638"/>
              <a:gd name="connsiteX2" fmla="*/ 712900 w 3147306"/>
              <a:gd name="connsiteY2" fmla="*/ 203945 h 2977638"/>
              <a:gd name="connsiteX3" fmla="*/ 3035861 w 3147306"/>
              <a:gd name="connsiteY3" fmla="*/ 2307428 h 2977638"/>
              <a:gd name="connsiteX4" fmla="*/ 3147306 w 3147306"/>
              <a:gd name="connsiteY4" fmla="*/ 2324437 h 2977638"/>
              <a:gd name="connsiteX5" fmla="*/ 3147306 w 3147306"/>
              <a:gd name="connsiteY5" fmla="*/ 2977638 h 2977638"/>
              <a:gd name="connsiteX6" fmla="*/ 3089724 w 3147306"/>
              <a:gd name="connsiteY6" fmla="*/ 2970321 h 2977638"/>
              <a:gd name="connsiteX7" fmla="*/ 6808 w 3147306"/>
              <a:gd name="connsiteY7" fmla="*/ 38126 h 297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7306" h="2977638">
                <a:moveTo>
                  <a:pt x="0" y="0"/>
                </a:moveTo>
                <a:lnTo>
                  <a:pt x="660460" y="0"/>
                </a:lnTo>
                <a:lnTo>
                  <a:pt x="712900" y="203945"/>
                </a:lnTo>
                <a:cubicBezTo>
                  <a:pt x="1043176" y="1265816"/>
                  <a:pt x="1932082" y="2081562"/>
                  <a:pt x="3035861" y="2307428"/>
                </a:cubicBezTo>
                <a:lnTo>
                  <a:pt x="3147306" y="2324437"/>
                </a:lnTo>
                <a:lnTo>
                  <a:pt x="3147306" y="2977638"/>
                </a:lnTo>
                <a:lnTo>
                  <a:pt x="3089724" y="2970321"/>
                </a:lnTo>
                <a:cubicBezTo>
                  <a:pt x="1547887" y="2734733"/>
                  <a:pt x="317024" y="1554110"/>
                  <a:pt x="6808" y="3812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28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B684C48-C2D7-4EFD-844E-B4875C36100D}"/>
              </a:ext>
            </a:extLst>
          </p:cNvPr>
          <p:cNvSpPr/>
          <p:nvPr userDrawn="1"/>
        </p:nvSpPr>
        <p:spPr>
          <a:xfrm>
            <a:off x="6960846" y="3657600"/>
            <a:ext cx="5399352" cy="3560054"/>
          </a:xfrm>
          <a:custGeom>
            <a:avLst/>
            <a:gdLst>
              <a:gd name="connsiteX0" fmla="*/ 4037072 w 5399352"/>
              <a:gd name="connsiteY0" fmla="*/ 0 h 3560054"/>
              <a:gd name="connsiteX1" fmla="*/ 5247368 w 5399352"/>
              <a:gd name="connsiteY1" fmla="*/ 182980 h 3560054"/>
              <a:gd name="connsiteX2" fmla="*/ 5399352 w 5399352"/>
              <a:gd name="connsiteY2" fmla="*/ 234406 h 3560054"/>
              <a:gd name="connsiteX3" fmla="*/ 5399352 w 5399352"/>
              <a:gd name="connsiteY3" fmla="*/ 1670979 h 3560054"/>
              <a:gd name="connsiteX4" fmla="*/ 5352863 w 5399352"/>
              <a:gd name="connsiteY4" fmla="*/ 1642736 h 3560054"/>
              <a:gd name="connsiteX5" fmla="*/ 4037072 w 5399352"/>
              <a:gd name="connsiteY5" fmla="*/ 1309566 h 3560054"/>
              <a:gd name="connsiteX6" fmla="*/ 1332713 w 5399352"/>
              <a:gd name="connsiteY6" fmla="*/ 3513682 h 3560054"/>
              <a:gd name="connsiteX7" fmla="*/ 1325635 w 5399352"/>
              <a:gd name="connsiteY7" fmla="*/ 3560054 h 3560054"/>
              <a:gd name="connsiteX8" fmla="*/ 0 w 5399352"/>
              <a:gd name="connsiteY8" fmla="*/ 3560054 h 3560054"/>
              <a:gd name="connsiteX9" fmla="*/ 13961 w 5399352"/>
              <a:gd name="connsiteY9" fmla="*/ 3450185 h 3560054"/>
              <a:gd name="connsiteX10" fmla="*/ 4037072 w 5399352"/>
              <a:gd name="connsiteY10" fmla="*/ 0 h 356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99352" h="3560054">
                <a:moveTo>
                  <a:pt x="4037072" y="0"/>
                </a:moveTo>
                <a:cubicBezTo>
                  <a:pt x="4458535" y="0"/>
                  <a:pt x="4865036" y="64062"/>
                  <a:pt x="5247368" y="182980"/>
                </a:cubicBezTo>
                <a:lnTo>
                  <a:pt x="5399352" y="234406"/>
                </a:lnTo>
                <a:lnTo>
                  <a:pt x="5399352" y="1670979"/>
                </a:lnTo>
                <a:lnTo>
                  <a:pt x="5352863" y="1642736"/>
                </a:lnTo>
                <a:cubicBezTo>
                  <a:pt x="4961727" y="1430258"/>
                  <a:pt x="4513494" y="1309566"/>
                  <a:pt x="4037072" y="1309566"/>
                </a:cubicBezTo>
                <a:cubicBezTo>
                  <a:pt x="2703091" y="1309566"/>
                  <a:pt x="1590113" y="2255795"/>
                  <a:pt x="1332713" y="3513682"/>
                </a:cubicBezTo>
                <a:lnTo>
                  <a:pt x="1325635" y="3560054"/>
                </a:lnTo>
                <a:lnTo>
                  <a:pt x="0" y="3560054"/>
                </a:lnTo>
                <a:lnTo>
                  <a:pt x="13961" y="3450185"/>
                </a:lnTo>
                <a:cubicBezTo>
                  <a:pt x="312469" y="1496557"/>
                  <a:pt x="2000001" y="0"/>
                  <a:pt x="4037072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28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35F55443-B3EF-43C3-B612-704DA3E359B8}"/>
              </a:ext>
            </a:extLst>
          </p:cNvPr>
          <p:cNvSpPr/>
          <p:nvPr userDrawn="1"/>
        </p:nvSpPr>
        <p:spPr>
          <a:xfrm>
            <a:off x="-257908" y="2977294"/>
            <a:ext cx="3183988" cy="4240361"/>
          </a:xfrm>
          <a:custGeom>
            <a:avLst/>
            <a:gdLst>
              <a:gd name="connsiteX0" fmla="*/ 0 w 3183988"/>
              <a:gd name="connsiteY0" fmla="*/ 0 h 4240361"/>
              <a:gd name="connsiteX1" fmla="*/ 36944 w 3183988"/>
              <a:gd name="connsiteY1" fmla="*/ 6598 h 4240361"/>
              <a:gd name="connsiteX2" fmla="*/ 3183988 w 3183988"/>
              <a:gd name="connsiteY2" fmla="*/ 3867890 h 4240361"/>
              <a:gd name="connsiteX3" fmla="*/ 3178860 w 3183988"/>
              <a:gd name="connsiteY3" fmla="*/ 4070712 h 4240361"/>
              <a:gd name="connsiteX4" fmla="*/ 3165959 w 3183988"/>
              <a:gd name="connsiteY4" fmla="*/ 4240361 h 4240361"/>
              <a:gd name="connsiteX5" fmla="*/ 2125035 w 3183988"/>
              <a:gd name="connsiteY5" fmla="*/ 4240361 h 4240361"/>
              <a:gd name="connsiteX6" fmla="*/ 2136490 w 3183988"/>
              <a:gd name="connsiteY6" fmla="*/ 4165307 h 4240361"/>
              <a:gd name="connsiteX7" fmla="*/ 2151508 w 3183988"/>
              <a:gd name="connsiteY7" fmla="*/ 3867890 h 4240361"/>
              <a:gd name="connsiteX8" fmla="*/ 107635 w 3183988"/>
              <a:gd name="connsiteY8" fmla="*/ 1089781 h 4240361"/>
              <a:gd name="connsiteX9" fmla="*/ 0 w 3183988"/>
              <a:gd name="connsiteY9" fmla="*/ 1062105 h 424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3988" h="4240361">
                <a:moveTo>
                  <a:pt x="0" y="0"/>
                </a:moveTo>
                <a:lnTo>
                  <a:pt x="36944" y="6598"/>
                </a:lnTo>
                <a:cubicBezTo>
                  <a:pt x="1832958" y="374116"/>
                  <a:pt x="3183988" y="1963228"/>
                  <a:pt x="3183988" y="3867890"/>
                </a:cubicBezTo>
                <a:cubicBezTo>
                  <a:pt x="3183988" y="3935914"/>
                  <a:pt x="3182265" y="4003535"/>
                  <a:pt x="3178860" y="4070712"/>
                </a:cubicBezTo>
                <a:lnTo>
                  <a:pt x="3165959" y="4240361"/>
                </a:lnTo>
                <a:lnTo>
                  <a:pt x="2125035" y="4240361"/>
                </a:lnTo>
                <a:lnTo>
                  <a:pt x="2136490" y="4165307"/>
                </a:lnTo>
                <a:cubicBezTo>
                  <a:pt x="2146421" y="4067519"/>
                  <a:pt x="2151508" y="3968299"/>
                  <a:pt x="2151508" y="3867890"/>
                </a:cubicBezTo>
                <a:cubicBezTo>
                  <a:pt x="2151508" y="2562582"/>
                  <a:pt x="1291752" y="1458080"/>
                  <a:pt x="107635" y="1089781"/>
                </a:cubicBezTo>
                <a:lnTo>
                  <a:pt x="0" y="1062105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BD99ECD-1376-42F1-86DD-D22217E7B0DD}"/>
              </a:ext>
            </a:extLst>
          </p:cNvPr>
          <p:cNvSpPr/>
          <p:nvPr userDrawn="1"/>
        </p:nvSpPr>
        <p:spPr>
          <a:xfrm>
            <a:off x="7619790" y="4311424"/>
            <a:ext cx="4740409" cy="2906230"/>
          </a:xfrm>
          <a:custGeom>
            <a:avLst/>
            <a:gdLst>
              <a:gd name="connsiteX0" fmla="*/ 3378129 w 4740409"/>
              <a:gd name="connsiteY0" fmla="*/ 0 h 2906230"/>
              <a:gd name="connsiteX1" fmla="*/ 4707862 w 4740409"/>
              <a:gd name="connsiteY1" fmla="*/ 268461 h 2906230"/>
              <a:gd name="connsiteX2" fmla="*/ 4740409 w 4740409"/>
              <a:gd name="connsiteY2" fmla="*/ 284140 h 2906230"/>
              <a:gd name="connsiteX3" fmla="*/ 4740409 w 4740409"/>
              <a:gd name="connsiteY3" fmla="*/ 2906230 h 2906230"/>
              <a:gd name="connsiteX4" fmla="*/ 0 w 4740409"/>
              <a:gd name="connsiteY4" fmla="*/ 2906230 h 2906230"/>
              <a:gd name="connsiteX5" fmla="*/ 1309 w 4740409"/>
              <a:gd name="connsiteY5" fmla="*/ 2895932 h 2906230"/>
              <a:gd name="connsiteX6" fmla="*/ 3378129 w 4740409"/>
              <a:gd name="connsiteY6" fmla="*/ 0 h 290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40409" h="2906230">
                <a:moveTo>
                  <a:pt x="3378129" y="0"/>
                </a:moveTo>
                <a:cubicBezTo>
                  <a:pt x="3849806" y="0"/>
                  <a:pt x="4299155" y="95593"/>
                  <a:pt x="4707862" y="268461"/>
                </a:cubicBezTo>
                <a:lnTo>
                  <a:pt x="4740409" y="284140"/>
                </a:lnTo>
                <a:lnTo>
                  <a:pt x="4740409" y="2906230"/>
                </a:lnTo>
                <a:lnTo>
                  <a:pt x="0" y="2906230"/>
                </a:lnTo>
                <a:lnTo>
                  <a:pt x="1309" y="2895932"/>
                </a:lnTo>
                <a:cubicBezTo>
                  <a:pt x="251863" y="1256143"/>
                  <a:pt x="1668302" y="0"/>
                  <a:pt x="3378129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006D6A1F-3702-40BE-8FBA-5D9ECC41F2CE}"/>
              </a:ext>
            </a:extLst>
          </p:cNvPr>
          <p:cNvSpPr/>
          <p:nvPr userDrawn="1"/>
        </p:nvSpPr>
        <p:spPr>
          <a:xfrm>
            <a:off x="9528894" y="-269004"/>
            <a:ext cx="2831304" cy="2661234"/>
          </a:xfrm>
          <a:custGeom>
            <a:avLst/>
            <a:gdLst>
              <a:gd name="connsiteX0" fmla="*/ 0 w 2831304"/>
              <a:gd name="connsiteY0" fmla="*/ 0 h 2661234"/>
              <a:gd name="connsiteX1" fmla="*/ 2831304 w 2831304"/>
              <a:gd name="connsiteY1" fmla="*/ 0 h 2661234"/>
              <a:gd name="connsiteX2" fmla="*/ 2831304 w 2831304"/>
              <a:gd name="connsiteY2" fmla="*/ 2661234 h 2661234"/>
              <a:gd name="connsiteX3" fmla="*/ 2652684 w 2831304"/>
              <a:gd name="connsiteY3" fmla="*/ 2633973 h 2661234"/>
              <a:gd name="connsiteX4" fmla="*/ 32532 w 2831304"/>
              <a:gd name="connsiteY4" fmla="*/ 140953 h 266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304" h="2661234">
                <a:moveTo>
                  <a:pt x="0" y="0"/>
                </a:moveTo>
                <a:lnTo>
                  <a:pt x="2831304" y="0"/>
                </a:lnTo>
                <a:lnTo>
                  <a:pt x="2831304" y="2661234"/>
                </a:lnTo>
                <a:lnTo>
                  <a:pt x="2652684" y="2633973"/>
                </a:lnTo>
                <a:cubicBezTo>
                  <a:pt x="1373969" y="2372310"/>
                  <a:pt x="355496" y="1396215"/>
                  <a:pt x="32532" y="140953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15E940E-F919-4AF9-887B-4F92B4B2C556}"/>
              </a:ext>
            </a:extLst>
          </p:cNvPr>
          <p:cNvSpPr>
            <a:spLocks/>
          </p:cNvSpPr>
          <p:nvPr userDrawn="1"/>
        </p:nvSpPr>
        <p:spPr>
          <a:xfrm>
            <a:off x="-257908" y="3516122"/>
            <a:ext cx="2658804" cy="3701533"/>
          </a:xfrm>
          <a:custGeom>
            <a:avLst/>
            <a:gdLst>
              <a:gd name="connsiteX0" fmla="*/ 0 w 2658804"/>
              <a:gd name="connsiteY0" fmla="*/ 0 h 3701533"/>
              <a:gd name="connsiteX1" fmla="*/ 258490 w 2658804"/>
              <a:gd name="connsiteY1" fmla="*/ 66464 h 3701533"/>
              <a:gd name="connsiteX2" fmla="*/ 2658804 w 2658804"/>
              <a:gd name="connsiteY2" fmla="*/ 3329062 h 3701533"/>
              <a:gd name="connsiteX3" fmla="*/ 2641167 w 2658804"/>
              <a:gd name="connsiteY3" fmla="*/ 3678347 h 3701533"/>
              <a:gd name="connsiteX4" fmla="*/ 2638220 w 2658804"/>
              <a:gd name="connsiteY4" fmla="*/ 3701533 h 3701533"/>
              <a:gd name="connsiteX5" fmla="*/ 0 w 2658804"/>
              <a:gd name="connsiteY5" fmla="*/ 3701533 h 370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8804" h="3701533">
                <a:moveTo>
                  <a:pt x="0" y="0"/>
                </a:moveTo>
                <a:lnTo>
                  <a:pt x="258490" y="66464"/>
                </a:lnTo>
                <a:cubicBezTo>
                  <a:pt x="1649110" y="498992"/>
                  <a:pt x="2658804" y="1796114"/>
                  <a:pt x="2658804" y="3329062"/>
                </a:cubicBezTo>
                <a:cubicBezTo>
                  <a:pt x="2658804" y="3446981"/>
                  <a:pt x="2652830" y="3563505"/>
                  <a:pt x="2641167" y="3678347"/>
                </a:cubicBezTo>
                <a:lnTo>
                  <a:pt x="2638220" y="3701533"/>
                </a:lnTo>
                <a:lnTo>
                  <a:pt x="0" y="3701533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E202DE2C-D914-46D6-B75D-823875A1FB0A}"/>
              </a:ext>
            </a:extLst>
          </p:cNvPr>
          <p:cNvSpPr>
            <a:spLocks/>
          </p:cNvSpPr>
          <p:nvPr userDrawn="1"/>
        </p:nvSpPr>
        <p:spPr>
          <a:xfrm>
            <a:off x="-3836514" y="4023990"/>
            <a:ext cx="5642454" cy="5642386"/>
          </a:xfrm>
          <a:prstGeom prst="arc">
            <a:avLst>
              <a:gd name="adj1" fmla="val 16792380"/>
              <a:gd name="adj2" fmla="val 20773959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87D4CF2D-B592-4386-ABE8-3EB03113AD59}"/>
              </a:ext>
            </a:extLst>
          </p:cNvPr>
          <p:cNvSpPr>
            <a:spLocks/>
          </p:cNvSpPr>
          <p:nvPr userDrawn="1"/>
        </p:nvSpPr>
        <p:spPr>
          <a:xfrm>
            <a:off x="-5105744" y="2754775"/>
            <a:ext cx="8180914" cy="8180816"/>
          </a:xfrm>
          <a:prstGeom prst="arc">
            <a:avLst>
              <a:gd name="adj1" fmla="val 17923140"/>
              <a:gd name="adj2" fmla="val 21374225"/>
            </a:avLst>
          </a:prstGeom>
          <a:ln w="9525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弧形 13">
            <a:extLst>
              <a:ext uri="{FF2B5EF4-FFF2-40B4-BE49-F238E27FC236}">
                <a16:creationId xmlns:a16="http://schemas.microsoft.com/office/drawing/2014/main" id="{C7F7F2A7-DDFC-451F-8300-903BE4FABE81}"/>
              </a:ext>
            </a:extLst>
          </p:cNvPr>
          <p:cNvSpPr>
            <a:spLocks/>
          </p:cNvSpPr>
          <p:nvPr userDrawn="1"/>
        </p:nvSpPr>
        <p:spPr>
          <a:xfrm>
            <a:off x="-5259911" y="2600610"/>
            <a:ext cx="8489248" cy="8489146"/>
          </a:xfrm>
          <a:prstGeom prst="arc">
            <a:avLst>
              <a:gd name="adj1" fmla="val 17365862"/>
              <a:gd name="adj2" fmla="val 18231475"/>
            </a:avLst>
          </a:prstGeom>
          <a:ln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弧形 14">
            <a:extLst>
              <a:ext uri="{FF2B5EF4-FFF2-40B4-BE49-F238E27FC236}">
                <a16:creationId xmlns:a16="http://schemas.microsoft.com/office/drawing/2014/main" id="{2E88CA8C-2061-4FC4-9E8D-75E440B92562}"/>
              </a:ext>
            </a:extLst>
          </p:cNvPr>
          <p:cNvSpPr>
            <a:spLocks/>
          </p:cNvSpPr>
          <p:nvPr userDrawn="1"/>
        </p:nvSpPr>
        <p:spPr>
          <a:xfrm>
            <a:off x="-5259911" y="2600610"/>
            <a:ext cx="8489248" cy="8489146"/>
          </a:xfrm>
          <a:prstGeom prst="arc">
            <a:avLst>
              <a:gd name="adj1" fmla="val 18888212"/>
              <a:gd name="adj2" fmla="val 676755"/>
            </a:avLst>
          </a:prstGeom>
          <a:ln cap="rnd">
            <a:solidFill>
              <a:schemeClr val="accent4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弧形 15">
            <a:extLst>
              <a:ext uri="{FF2B5EF4-FFF2-40B4-BE49-F238E27FC236}">
                <a16:creationId xmlns:a16="http://schemas.microsoft.com/office/drawing/2014/main" id="{C3BC9144-420B-4714-8211-C5051A7BC29F}"/>
              </a:ext>
            </a:extLst>
          </p:cNvPr>
          <p:cNvSpPr>
            <a:spLocks/>
          </p:cNvSpPr>
          <p:nvPr userDrawn="1"/>
        </p:nvSpPr>
        <p:spPr>
          <a:xfrm>
            <a:off x="8337792" y="5067514"/>
            <a:ext cx="5320254" cy="5320188"/>
          </a:xfrm>
          <a:prstGeom prst="arc">
            <a:avLst>
              <a:gd name="adj1" fmla="val 16785141"/>
              <a:gd name="adj2" fmla="val 18376455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弧形 16">
            <a:extLst>
              <a:ext uri="{FF2B5EF4-FFF2-40B4-BE49-F238E27FC236}">
                <a16:creationId xmlns:a16="http://schemas.microsoft.com/office/drawing/2014/main" id="{5D9661C1-4275-4222-B67A-8557C0BB8D75}"/>
              </a:ext>
            </a:extLst>
          </p:cNvPr>
          <p:cNvSpPr>
            <a:spLocks/>
          </p:cNvSpPr>
          <p:nvPr userDrawn="1"/>
        </p:nvSpPr>
        <p:spPr>
          <a:xfrm>
            <a:off x="8337792" y="5067514"/>
            <a:ext cx="5320254" cy="5320188"/>
          </a:xfrm>
          <a:prstGeom prst="arc">
            <a:avLst>
              <a:gd name="adj1" fmla="val 11431944"/>
              <a:gd name="adj2" fmla="val 14133465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弧形 17">
            <a:extLst>
              <a:ext uri="{FF2B5EF4-FFF2-40B4-BE49-F238E27FC236}">
                <a16:creationId xmlns:a16="http://schemas.microsoft.com/office/drawing/2014/main" id="{BF274667-6926-4720-B853-2143906B1CC2}"/>
              </a:ext>
            </a:extLst>
          </p:cNvPr>
          <p:cNvSpPr>
            <a:spLocks/>
          </p:cNvSpPr>
          <p:nvPr userDrawn="1"/>
        </p:nvSpPr>
        <p:spPr>
          <a:xfrm>
            <a:off x="7677383" y="4407113"/>
            <a:ext cx="6641072" cy="6640990"/>
          </a:xfrm>
          <a:prstGeom prst="arc">
            <a:avLst>
              <a:gd name="adj1" fmla="val 10783970"/>
              <a:gd name="adj2" fmla="val 15984828"/>
            </a:avLst>
          </a:prstGeom>
          <a:ln w="95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弧形 18">
            <a:extLst>
              <a:ext uri="{FF2B5EF4-FFF2-40B4-BE49-F238E27FC236}">
                <a16:creationId xmlns:a16="http://schemas.microsoft.com/office/drawing/2014/main" id="{3D44D367-9AAF-46E3-A26D-2778BF4B7BFE}"/>
              </a:ext>
            </a:extLst>
          </p:cNvPr>
          <p:cNvSpPr>
            <a:spLocks/>
          </p:cNvSpPr>
          <p:nvPr userDrawn="1"/>
        </p:nvSpPr>
        <p:spPr>
          <a:xfrm>
            <a:off x="6823932" y="3553673"/>
            <a:ext cx="8347974" cy="8347870"/>
          </a:xfrm>
          <a:prstGeom prst="arc">
            <a:avLst>
              <a:gd name="adj1" fmla="val 11256387"/>
              <a:gd name="adj2" fmla="val 17259952"/>
            </a:avLst>
          </a:prstGeom>
          <a:ln w="9525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弧形 19">
            <a:extLst>
              <a:ext uri="{FF2B5EF4-FFF2-40B4-BE49-F238E27FC236}">
                <a16:creationId xmlns:a16="http://schemas.microsoft.com/office/drawing/2014/main" id="{7A887CF8-0ADF-4C61-9629-56C0D3E2B222}"/>
              </a:ext>
            </a:extLst>
          </p:cNvPr>
          <p:cNvSpPr>
            <a:spLocks/>
          </p:cNvSpPr>
          <p:nvPr userDrawn="1"/>
        </p:nvSpPr>
        <p:spPr>
          <a:xfrm>
            <a:off x="9883018" y="-3968812"/>
            <a:ext cx="5974080" cy="5974006"/>
          </a:xfrm>
          <a:prstGeom prst="arc">
            <a:avLst>
              <a:gd name="adj1" fmla="val 5369857"/>
              <a:gd name="adj2" fmla="val 6671548"/>
            </a:avLst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5FE32181-DB93-41D6-8554-2FCE70B83BEC}"/>
              </a:ext>
            </a:extLst>
          </p:cNvPr>
          <p:cNvSpPr/>
          <p:nvPr userDrawn="1"/>
        </p:nvSpPr>
        <p:spPr>
          <a:xfrm>
            <a:off x="9159398" y="2255347"/>
            <a:ext cx="843172" cy="1078054"/>
          </a:xfrm>
          <a:custGeom>
            <a:avLst/>
            <a:gdLst>
              <a:gd name="connsiteX0" fmla="*/ 0 w 2324102"/>
              <a:gd name="connsiteY0" fmla="*/ 0 h 2971526"/>
              <a:gd name="connsiteX1" fmla="*/ 1754803 w 2324102"/>
              <a:gd name="connsiteY1" fmla="*/ 0 h 2971526"/>
              <a:gd name="connsiteX2" fmla="*/ 2310215 w 2324102"/>
              <a:gd name="connsiteY2" fmla="*/ 690763 h 2971526"/>
              <a:gd name="connsiteX3" fmla="*/ 1907269 w 2324102"/>
              <a:gd name="connsiteY3" fmla="*/ 2523464 h 2971526"/>
              <a:gd name="connsiteX4" fmla="*/ 1351859 w 2324102"/>
              <a:gd name="connsiteY4" fmla="*/ 2971526 h 2971526"/>
              <a:gd name="connsiteX5" fmla="*/ 0 w 2324102"/>
              <a:gd name="connsiteY5" fmla="*/ 2971526 h 2971526"/>
              <a:gd name="connsiteX6" fmla="*/ 0 w 2324102"/>
              <a:gd name="connsiteY6" fmla="*/ 0 h 297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102" h="2971526">
                <a:moveTo>
                  <a:pt x="0" y="0"/>
                </a:moveTo>
                <a:lnTo>
                  <a:pt x="1754803" y="0"/>
                </a:lnTo>
                <a:cubicBezTo>
                  <a:pt x="2118854" y="0"/>
                  <a:pt x="2389559" y="336047"/>
                  <a:pt x="2310215" y="690763"/>
                </a:cubicBezTo>
                <a:lnTo>
                  <a:pt x="1907269" y="2523464"/>
                </a:lnTo>
                <a:cubicBezTo>
                  <a:pt x="1849706" y="2786390"/>
                  <a:pt x="1619452" y="2971526"/>
                  <a:pt x="1351859" y="2971526"/>
                </a:cubicBezTo>
                <a:lnTo>
                  <a:pt x="0" y="2971526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gradFill>
              <a:gsLst>
                <a:gs pos="0">
                  <a:schemeClr val="accent4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11578E7-9A56-4440-970B-84F1F764940F}"/>
              </a:ext>
            </a:extLst>
          </p:cNvPr>
          <p:cNvSpPr/>
          <p:nvPr userDrawn="1"/>
        </p:nvSpPr>
        <p:spPr>
          <a:xfrm flipH="1" flipV="1">
            <a:off x="2161859" y="2255347"/>
            <a:ext cx="843172" cy="1078054"/>
          </a:xfrm>
          <a:custGeom>
            <a:avLst/>
            <a:gdLst>
              <a:gd name="connsiteX0" fmla="*/ 0 w 2324102"/>
              <a:gd name="connsiteY0" fmla="*/ 0 h 2971526"/>
              <a:gd name="connsiteX1" fmla="*/ 1754803 w 2324102"/>
              <a:gd name="connsiteY1" fmla="*/ 0 h 2971526"/>
              <a:gd name="connsiteX2" fmla="*/ 2310215 w 2324102"/>
              <a:gd name="connsiteY2" fmla="*/ 690763 h 2971526"/>
              <a:gd name="connsiteX3" fmla="*/ 1907269 w 2324102"/>
              <a:gd name="connsiteY3" fmla="*/ 2523464 h 2971526"/>
              <a:gd name="connsiteX4" fmla="*/ 1351859 w 2324102"/>
              <a:gd name="connsiteY4" fmla="*/ 2971526 h 2971526"/>
              <a:gd name="connsiteX5" fmla="*/ 0 w 2324102"/>
              <a:gd name="connsiteY5" fmla="*/ 2971526 h 2971526"/>
              <a:gd name="connsiteX6" fmla="*/ 0 w 2324102"/>
              <a:gd name="connsiteY6" fmla="*/ 0 h 297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102" h="2971526">
                <a:moveTo>
                  <a:pt x="0" y="0"/>
                </a:moveTo>
                <a:lnTo>
                  <a:pt x="1754803" y="0"/>
                </a:lnTo>
                <a:cubicBezTo>
                  <a:pt x="2118854" y="0"/>
                  <a:pt x="2389559" y="336047"/>
                  <a:pt x="2310215" y="690763"/>
                </a:cubicBezTo>
                <a:lnTo>
                  <a:pt x="1907269" y="2523464"/>
                </a:lnTo>
                <a:cubicBezTo>
                  <a:pt x="1849706" y="2786390"/>
                  <a:pt x="1619452" y="2971526"/>
                  <a:pt x="1351859" y="2971526"/>
                </a:cubicBezTo>
                <a:lnTo>
                  <a:pt x="0" y="2971526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gradFill>
              <a:gsLst>
                <a:gs pos="0">
                  <a:schemeClr val="accent4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C5840073-411C-42CD-94CA-016452913845}"/>
              </a:ext>
            </a:extLst>
          </p:cNvPr>
          <p:cNvSpPr/>
          <p:nvPr userDrawn="1"/>
        </p:nvSpPr>
        <p:spPr>
          <a:xfrm>
            <a:off x="3009742" y="2187249"/>
            <a:ext cx="6074123" cy="1078054"/>
          </a:xfrm>
          <a:custGeom>
            <a:avLst/>
            <a:gdLst>
              <a:gd name="connsiteX0" fmla="*/ 0 w 2159000"/>
              <a:gd name="connsiteY0" fmla="*/ 0 h 2971526"/>
              <a:gd name="connsiteX1" fmla="*/ 2159000 w 2159000"/>
              <a:gd name="connsiteY1" fmla="*/ 0 h 2971526"/>
              <a:gd name="connsiteX2" fmla="*/ 2159000 w 2159000"/>
              <a:gd name="connsiteY2" fmla="*/ 2971526 h 2971526"/>
              <a:gd name="connsiteX3" fmla="*/ 0 w 2159000"/>
              <a:gd name="connsiteY3" fmla="*/ 2971526 h 2971526"/>
              <a:gd name="connsiteX4" fmla="*/ 0 w 2159000"/>
              <a:gd name="connsiteY4" fmla="*/ 0 h 297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000" h="2971526">
                <a:moveTo>
                  <a:pt x="0" y="0"/>
                </a:moveTo>
                <a:lnTo>
                  <a:pt x="2159000" y="0"/>
                </a:lnTo>
                <a:lnTo>
                  <a:pt x="2159000" y="2971526"/>
                </a:lnTo>
                <a:lnTo>
                  <a:pt x="0" y="29715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B10E78CE-8ACC-452E-86EF-0E0385AF6F21}"/>
              </a:ext>
            </a:extLst>
          </p:cNvPr>
          <p:cNvSpPr/>
          <p:nvPr userDrawn="1"/>
        </p:nvSpPr>
        <p:spPr>
          <a:xfrm>
            <a:off x="9083865" y="2187249"/>
            <a:ext cx="843172" cy="1078054"/>
          </a:xfrm>
          <a:custGeom>
            <a:avLst/>
            <a:gdLst>
              <a:gd name="connsiteX0" fmla="*/ 0 w 2324102"/>
              <a:gd name="connsiteY0" fmla="*/ 0 h 2971526"/>
              <a:gd name="connsiteX1" fmla="*/ 1754803 w 2324102"/>
              <a:gd name="connsiteY1" fmla="*/ 0 h 2971526"/>
              <a:gd name="connsiteX2" fmla="*/ 2310215 w 2324102"/>
              <a:gd name="connsiteY2" fmla="*/ 690763 h 2971526"/>
              <a:gd name="connsiteX3" fmla="*/ 1907269 w 2324102"/>
              <a:gd name="connsiteY3" fmla="*/ 2523464 h 2971526"/>
              <a:gd name="connsiteX4" fmla="*/ 1351859 w 2324102"/>
              <a:gd name="connsiteY4" fmla="*/ 2971526 h 2971526"/>
              <a:gd name="connsiteX5" fmla="*/ 0 w 2324102"/>
              <a:gd name="connsiteY5" fmla="*/ 2971526 h 2971526"/>
              <a:gd name="connsiteX6" fmla="*/ 0 w 2324102"/>
              <a:gd name="connsiteY6" fmla="*/ 0 h 297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102" h="2971526">
                <a:moveTo>
                  <a:pt x="0" y="0"/>
                </a:moveTo>
                <a:lnTo>
                  <a:pt x="1754803" y="0"/>
                </a:lnTo>
                <a:cubicBezTo>
                  <a:pt x="2118854" y="0"/>
                  <a:pt x="2389559" y="336047"/>
                  <a:pt x="2310215" y="690763"/>
                </a:cubicBezTo>
                <a:lnTo>
                  <a:pt x="1907269" y="2523464"/>
                </a:lnTo>
                <a:cubicBezTo>
                  <a:pt x="1849706" y="2786390"/>
                  <a:pt x="1619452" y="2971526"/>
                  <a:pt x="1351859" y="2971526"/>
                </a:cubicBezTo>
                <a:lnTo>
                  <a:pt x="0" y="29715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BF03A3D4-E973-4BBC-A393-9A9EB3B227F2}"/>
              </a:ext>
            </a:extLst>
          </p:cNvPr>
          <p:cNvSpPr/>
          <p:nvPr userDrawn="1"/>
        </p:nvSpPr>
        <p:spPr>
          <a:xfrm flipH="1" flipV="1">
            <a:off x="2264963" y="2187249"/>
            <a:ext cx="843172" cy="1078054"/>
          </a:xfrm>
          <a:custGeom>
            <a:avLst/>
            <a:gdLst>
              <a:gd name="connsiteX0" fmla="*/ 0 w 2324102"/>
              <a:gd name="connsiteY0" fmla="*/ 0 h 2971526"/>
              <a:gd name="connsiteX1" fmla="*/ 1754803 w 2324102"/>
              <a:gd name="connsiteY1" fmla="*/ 0 h 2971526"/>
              <a:gd name="connsiteX2" fmla="*/ 2310215 w 2324102"/>
              <a:gd name="connsiteY2" fmla="*/ 690763 h 2971526"/>
              <a:gd name="connsiteX3" fmla="*/ 1907269 w 2324102"/>
              <a:gd name="connsiteY3" fmla="*/ 2523464 h 2971526"/>
              <a:gd name="connsiteX4" fmla="*/ 1351859 w 2324102"/>
              <a:gd name="connsiteY4" fmla="*/ 2971526 h 2971526"/>
              <a:gd name="connsiteX5" fmla="*/ 0 w 2324102"/>
              <a:gd name="connsiteY5" fmla="*/ 2971526 h 2971526"/>
              <a:gd name="connsiteX6" fmla="*/ 0 w 2324102"/>
              <a:gd name="connsiteY6" fmla="*/ 0 h 297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102" h="2971526">
                <a:moveTo>
                  <a:pt x="0" y="0"/>
                </a:moveTo>
                <a:lnTo>
                  <a:pt x="1754803" y="0"/>
                </a:lnTo>
                <a:cubicBezTo>
                  <a:pt x="2118854" y="0"/>
                  <a:pt x="2389559" y="336047"/>
                  <a:pt x="2310215" y="690763"/>
                </a:cubicBezTo>
                <a:lnTo>
                  <a:pt x="1907269" y="2523464"/>
                </a:lnTo>
                <a:cubicBezTo>
                  <a:pt x="1849706" y="2786390"/>
                  <a:pt x="1619452" y="2971526"/>
                  <a:pt x="1351859" y="2971526"/>
                </a:cubicBezTo>
                <a:lnTo>
                  <a:pt x="0" y="29715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8889B71-09B8-48C5-8462-B19918B7F1C1}"/>
              </a:ext>
            </a:extLst>
          </p:cNvPr>
          <p:cNvGrpSpPr/>
          <p:nvPr userDrawn="1"/>
        </p:nvGrpSpPr>
        <p:grpSpPr>
          <a:xfrm flipH="1">
            <a:off x="1070610" y="3449194"/>
            <a:ext cx="3716458" cy="131780"/>
            <a:chOff x="4961689" y="2370134"/>
            <a:chExt cx="7626543" cy="131780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7E9E577E-FADF-499D-B925-5CB712383A45}"/>
                </a:ext>
              </a:extLst>
            </p:cNvPr>
            <p:cNvCxnSpPr/>
            <p:nvPr/>
          </p:nvCxnSpPr>
          <p:spPr>
            <a:xfrm rot="16200000">
              <a:off x="8510675" y="-1112962"/>
              <a:ext cx="0" cy="7097971"/>
            </a:xfrm>
            <a:prstGeom prst="line">
              <a:avLst/>
            </a:prstGeom>
            <a:ln w="22225">
              <a:gradFill>
                <a:gsLst>
                  <a:gs pos="0">
                    <a:schemeClr val="accent4"/>
                  </a:gs>
                  <a:gs pos="18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488CEB6B-9BC8-4470-8713-D172869B63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056401" y="616953"/>
              <a:ext cx="0" cy="3769921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975987C4-36F0-426D-ACAF-E41F5E0D52D1}"/>
                </a:ext>
              </a:extLst>
            </p:cNvPr>
            <p:cNvCxnSpPr/>
            <p:nvPr/>
          </p:nvCxnSpPr>
          <p:spPr>
            <a:xfrm rot="16200000">
              <a:off x="9039247" y="-1178852"/>
              <a:ext cx="0" cy="7097971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6830C72-A484-424B-9876-8B98A4B3D1BD}"/>
              </a:ext>
            </a:extLst>
          </p:cNvPr>
          <p:cNvGrpSpPr/>
          <p:nvPr userDrawn="1"/>
        </p:nvGrpSpPr>
        <p:grpSpPr>
          <a:xfrm>
            <a:off x="7680673" y="1939305"/>
            <a:ext cx="4480847" cy="131780"/>
            <a:chOff x="4961689" y="2370134"/>
            <a:chExt cx="7626543" cy="131780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E86BD8DD-081A-4AEE-8C80-322E936295C1}"/>
                </a:ext>
              </a:extLst>
            </p:cNvPr>
            <p:cNvCxnSpPr/>
            <p:nvPr/>
          </p:nvCxnSpPr>
          <p:spPr>
            <a:xfrm rot="16200000">
              <a:off x="8510675" y="-1112962"/>
              <a:ext cx="0" cy="7097971"/>
            </a:xfrm>
            <a:prstGeom prst="line">
              <a:avLst/>
            </a:prstGeom>
            <a:ln w="22225">
              <a:gradFill>
                <a:gsLst>
                  <a:gs pos="0">
                    <a:schemeClr val="accent4"/>
                  </a:gs>
                  <a:gs pos="15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1A26B84C-5FA0-4E68-A271-326BBBA5C05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056401" y="616953"/>
              <a:ext cx="0" cy="3769921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98919704-1E6C-417B-9FD8-8B2AE7832DF4}"/>
                </a:ext>
              </a:extLst>
            </p:cNvPr>
            <p:cNvCxnSpPr/>
            <p:nvPr/>
          </p:nvCxnSpPr>
          <p:spPr>
            <a:xfrm rot="16200000">
              <a:off x="9039247" y="-1178852"/>
              <a:ext cx="0" cy="7097971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占位符 36">
            <a:extLst>
              <a:ext uri="{FF2B5EF4-FFF2-40B4-BE49-F238E27FC236}">
                <a16:creationId xmlns:a16="http://schemas.microsoft.com/office/drawing/2014/main" id="{54131639-0788-4908-A6CB-89FBFAAF10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85413" y="2372332"/>
            <a:ext cx="602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4000" b="1" dirty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marL="0" lvl="0" algn="dist"/>
            <a:r>
              <a:rPr lang="zh-CN" altLang="en-US" dirty="0"/>
              <a:t>请在此输入您的标题</a:t>
            </a:r>
          </a:p>
        </p:txBody>
      </p:sp>
      <p:sp>
        <p:nvSpPr>
          <p:cNvPr id="39" name="文本占位符 38">
            <a:extLst>
              <a:ext uri="{FF2B5EF4-FFF2-40B4-BE49-F238E27FC236}">
                <a16:creationId xmlns:a16="http://schemas.microsoft.com/office/drawing/2014/main" id="{CD10735C-BEF2-4EC9-A093-A09DCF856A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5410" y="4784241"/>
            <a:ext cx="602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1800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授课人：</a:t>
            </a:r>
            <a:r>
              <a:rPr lang="en-US" altLang="zh-CN" dirty="0"/>
              <a:t>OFFICE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1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六项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0FE90E-9DB2-4CB8-9F21-3CAAE0A98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2F5-8B6C-43B4-A5A9-2516592D5E0E}" type="datetimeFigureOut">
              <a:rPr lang="zh-CN" altLang="en-US" smtClean="0"/>
              <a:t>2021/7/1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62E4B9-387A-47AD-A7CB-1093D2B9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2AC778-5C1E-4D2E-926D-F88C711B3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9D3-BA62-43BE-94EE-DE266CF1E7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8F1CE5A-5E65-4D37-8234-8FA6B75F2855}"/>
              </a:ext>
            </a:extLst>
          </p:cNvPr>
          <p:cNvSpPr/>
          <p:nvPr userDrawn="1"/>
        </p:nvSpPr>
        <p:spPr>
          <a:xfrm>
            <a:off x="9459931" y="4624314"/>
            <a:ext cx="3036986" cy="2479872"/>
          </a:xfrm>
          <a:custGeom>
            <a:avLst/>
            <a:gdLst>
              <a:gd name="connsiteX0" fmla="*/ 3036986 w 3036986"/>
              <a:gd name="connsiteY0" fmla="*/ 0 h 2479872"/>
              <a:gd name="connsiteX1" fmla="*/ 3036986 w 3036986"/>
              <a:gd name="connsiteY1" fmla="*/ 627426 h 2479872"/>
              <a:gd name="connsiteX2" fmla="*/ 2895372 w 3036986"/>
              <a:gd name="connsiteY2" fmla="*/ 649039 h 2479872"/>
              <a:gd name="connsiteX3" fmla="*/ 663460 w 3036986"/>
              <a:gd name="connsiteY3" fmla="*/ 2479631 h 2479872"/>
              <a:gd name="connsiteX4" fmla="*/ 663372 w 3036986"/>
              <a:gd name="connsiteY4" fmla="*/ 2479872 h 2479872"/>
              <a:gd name="connsiteX5" fmla="*/ 0 w 3036986"/>
              <a:gd name="connsiteY5" fmla="*/ 2479872 h 2479872"/>
              <a:gd name="connsiteX6" fmla="*/ 24683 w 3036986"/>
              <a:gd name="connsiteY6" fmla="*/ 2406924 h 2479872"/>
              <a:gd name="connsiteX7" fmla="*/ 2770231 w 3036986"/>
              <a:gd name="connsiteY7" fmla="*/ 40712 h 247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986" h="2479872">
                <a:moveTo>
                  <a:pt x="3036986" y="0"/>
                </a:moveTo>
                <a:lnTo>
                  <a:pt x="3036986" y="627426"/>
                </a:lnTo>
                <a:lnTo>
                  <a:pt x="2895372" y="649039"/>
                </a:lnTo>
                <a:cubicBezTo>
                  <a:pt x="1886231" y="855539"/>
                  <a:pt x="1055681" y="1552316"/>
                  <a:pt x="663460" y="2479631"/>
                </a:cubicBezTo>
                <a:lnTo>
                  <a:pt x="663372" y="2479872"/>
                </a:lnTo>
                <a:lnTo>
                  <a:pt x="0" y="2479872"/>
                </a:lnTo>
                <a:lnTo>
                  <a:pt x="24683" y="2406924"/>
                </a:lnTo>
                <a:cubicBezTo>
                  <a:pt x="462936" y="1209999"/>
                  <a:pt x="1498418" y="300962"/>
                  <a:pt x="2770231" y="4071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28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8140D841-AC71-470A-9FCF-75BA07B1BB34}"/>
              </a:ext>
            </a:extLst>
          </p:cNvPr>
          <p:cNvSpPr/>
          <p:nvPr userDrawn="1"/>
        </p:nvSpPr>
        <p:spPr>
          <a:xfrm>
            <a:off x="10095989" y="-281355"/>
            <a:ext cx="2400929" cy="2818759"/>
          </a:xfrm>
          <a:custGeom>
            <a:avLst/>
            <a:gdLst>
              <a:gd name="connsiteX0" fmla="*/ 0 w 2400929"/>
              <a:gd name="connsiteY0" fmla="*/ 0 h 2818759"/>
              <a:gd name="connsiteX1" fmla="*/ 1338248 w 2400929"/>
              <a:gd name="connsiteY1" fmla="*/ 0 h 2818759"/>
              <a:gd name="connsiteX2" fmla="*/ 1392556 w 2400929"/>
              <a:gd name="connsiteY2" fmla="*/ 148380 h 2818759"/>
              <a:gd name="connsiteX3" fmla="*/ 2397785 w 2400929"/>
              <a:gd name="connsiteY3" fmla="*/ 1369094 h 2818759"/>
              <a:gd name="connsiteX4" fmla="*/ 2400929 w 2400929"/>
              <a:gd name="connsiteY4" fmla="*/ 1371004 h 2818759"/>
              <a:gd name="connsiteX5" fmla="*/ 2400929 w 2400929"/>
              <a:gd name="connsiteY5" fmla="*/ 2818759 h 2818759"/>
              <a:gd name="connsiteX6" fmla="*/ 2369590 w 2400929"/>
              <a:gd name="connsiteY6" fmla="*/ 2807289 h 2818759"/>
              <a:gd name="connsiteX7" fmla="*/ 19041 w 2400929"/>
              <a:gd name="connsiteY7" fmla="*/ 82504 h 281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929" h="2818759">
                <a:moveTo>
                  <a:pt x="0" y="0"/>
                </a:moveTo>
                <a:lnTo>
                  <a:pt x="1338248" y="0"/>
                </a:lnTo>
                <a:lnTo>
                  <a:pt x="1392556" y="148380"/>
                </a:lnTo>
                <a:cubicBezTo>
                  <a:pt x="1603155" y="646291"/>
                  <a:pt x="1954967" y="1069931"/>
                  <a:pt x="2397785" y="1369094"/>
                </a:cubicBezTo>
                <a:lnTo>
                  <a:pt x="2400929" y="1371004"/>
                </a:lnTo>
                <a:lnTo>
                  <a:pt x="2400929" y="2818759"/>
                </a:lnTo>
                <a:lnTo>
                  <a:pt x="2369590" y="2807289"/>
                </a:lnTo>
                <a:cubicBezTo>
                  <a:pt x="1216613" y="2319621"/>
                  <a:pt x="335944" y="1314207"/>
                  <a:pt x="19041" y="82504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28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C6F84F7-7BAC-45D3-9904-33C47B6C45A3}"/>
              </a:ext>
            </a:extLst>
          </p:cNvPr>
          <p:cNvSpPr/>
          <p:nvPr userDrawn="1"/>
        </p:nvSpPr>
        <p:spPr>
          <a:xfrm>
            <a:off x="-263354" y="1949882"/>
            <a:ext cx="1977405" cy="5154305"/>
          </a:xfrm>
          <a:custGeom>
            <a:avLst/>
            <a:gdLst>
              <a:gd name="connsiteX0" fmla="*/ 0 w 1977405"/>
              <a:gd name="connsiteY0" fmla="*/ 0 h 5154305"/>
              <a:gd name="connsiteX1" fmla="*/ 234615 w 1977405"/>
              <a:gd name="connsiteY1" fmla="*/ 142531 h 5154305"/>
              <a:gd name="connsiteX2" fmla="*/ 1977405 w 1977405"/>
              <a:gd name="connsiteY2" fmla="*/ 3420327 h 5154305"/>
              <a:gd name="connsiteX3" fmla="*/ 1587608 w 1977405"/>
              <a:gd name="connsiteY3" fmla="*/ 5134066 h 5154305"/>
              <a:gd name="connsiteX4" fmla="*/ 1577242 w 1977405"/>
              <a:gd name="connsiteY4" fmla="*/ 5154305 h 5154305"/>
              <a:gd name="connsiteX5" fmla="*/ 370705 w 1977405"/>
              <a:gd name="connsiteY5" fmla="*/ 5154305 h 5154305"/>
              <a:gd name="connsiteX6" fmla="*/ 446285 w 1977405"/>
              <a:gd name="connsiteY6" fmla="*/ 5053234 h 5154305"/>
              <a:gd name="connsiteX7" fmla="*/ 945069 w 1977405"/>
              <a:gd name="connsiteY7" fmla="*/ 3420327 h 5154305"/>
              <a:gd name="connsiteX8" fmla="*/ 89659 w 1977405"/>
              <a:gd name="connsiteY8" fmla="*/ 1355186 h 5154305"/>
              <a:gd name="connsiteX9" fmla="*/ 0 w 1977405"/>
              <a:gd name="connsiteY9" fmla="*/ 1273698 h 515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7405" h="5154305">
                <a:moveTo>
                  <a:pt x="0" y="0"/>
                </a:moveTo>
                <a:lnTo>
                  <a:pt x="234615" y="142531"/>
                </a:lnTo>
                <a:cubicBezTo>
                  <a:pt x="1286090" y="852893"/>
                  <a:pt x="1977405" y="2055877"/>
                  <a:pt x="1977405" y="3420327"/>
                </a:cubicBezTo>
                <a:cubicBezTo>
                  <a:pt x="1977405" y="4034329"/>
                  <a:pt x="1837414" y="4615634"/>
                  <a:pt x="1587608" y="5134066"/>
                </a:cubicBezTo>
                <a:lnTo>
                  <a:pt x="1577242" y="5154305"/>
                </a:lnTo>
                <a:lnTo>
                  <a:pt x="370705" y="5154305"/>
                </a:lnTo>
                <a:lnTo>
                  <a:pt x="446285" y="5053234"/>
                </a:lnTo>
                <a:cubicBezTo>
                  <a:pt x="761191" y="4587111"/>
                  <a:pt x="945069" y="4025192"/>
                  <a:pt x="945069" y="3420327"/>
                </a:cubicBezTo>
                <a:cubicBezTo>
                  <a:pt x="945069" y="2613839"/>
                  <a:pt x="618175" y="1883701"/>
                  <a:pt x="89659" y="1355186"/>
                </a:cubicBezTo>
                <a:lnTo>
                  <a:pt x="0" y="1273698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6115DD8C-58EB-4FB5-A90C-9084D96B8CCC}"/>
              </a:ext>
            </a:extLst>
          </p:cNvPr>
          <p:cNvSpPr>
            <a:spLocks/>
          </p:cNvSpPr>
          <p:nvPr userDrawn="1"/>
        </p:nvSpPr>
        <p:spPr>
          <a:xfrm>
            <a:off x="-263354" y="2586408"/>
            <a:ext cx="1440699" cy="4517779"/>
          </a:xfrm>
          <a:custGeom>
            <a:avLst/>
            <a:gdLst>
              <a:gd name="connsiteX0" fmla="*/ 0 w 1440699"/>
              <a:gd name="connsiteY0" fmla="*/ 0 h 4517779"/>
              <a:gd name="connsiteX1" fmla="*/ 197526 w 1440699"/>
              <a:gd name="connsiteY1" fmla="*/ 147707 h 4517779"/>
              <a:gd name="connsiteX2" fmla="*/ 1440699 w 1440699"/>
              <a:gd name="connsiteY2" fmla="*/ 2783800 h 4517779"/>
              <a:gd name="connsiteX3" fmla="*/ 1028384 w 1440699"/>
              <a:gd name="connsiteY3" fmla="*/ 4412156 h 4517779"/>
              <a:gd name="connsiteX4" fmla="*/ 964217 w 1440699"/>
              <a:gd name="connsiteY4" fmla="*/ 4517779 h 4517779"/>
              <a:gd name="connsiteX5" fmla="*/ 0 w 1440699"/>
              <a:gd name="connsiteY5" fmla="*/ 4517779 h 45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699" h="4517779">
                <a:moveTo>
                  <a:pt x="0" y="0"/>
                </a:moveTo>
                <a:lnTo>
                  <a:pt x="197526" y="147707"/>
                </a:lnTo>
                <a:cubicBezTo>
                  <a:pt x="956763" y="774285"/>
                  <a:pt x="1440699" y="1722528"/>
                  <a:pt x="1440699" y="2783800"/>
                </a:cubicBezTo>
                <a:cubicBezTo>
                  <a:pt x="1440699" y="3373395"/>
                  <a:pt x="1291336" y="3928105"/>
                  <a:pt x="1028384" y="4412156"/>
                </a:cubicBezTo>
                <a:lnTo>
                  <a:pt x="964217" y="4517779"/>
                </a:lnTo>
                <a:lnTo>
                  <a:pt x="0" y="4517779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D8EE7D64-EAE3-4B7E-B74F-D68746DE91B2}"/>
              </a:ext>
            </a:extLst>
          </p:cNvPr>
          <p:cNvSpPr>
            <a:spLocks/>
          </p:cNvSpPr>
          <p:nvPr userDrawn="1"/>
        </p:nvSpPr>
        <p:spPr>
          <a:xfrm>
            <a:off x="-5060066" y="2549013"/>
            <a:ext cx="5642454" cy="5642386"/>
          </a:xfrm>
          <a:prstGeom prst="arc">
            <a:avLst>
              <a:gd name="adj1" fmla="val 18878334"/>
              <a:gd name="adj2" fmla="val 20773959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弧形 10">
            <a:extLst>
              <a:ext uri="{FF2B5EF4-FFF2-40B4-BE49-F238E27FC236}">
                <a16:creationId xmlns:a16="http://schemas.microsoft.com/office/drawing/2014/main" id="{1C00109D-E11C-4470-A015-0E5F143E4712}"/>
              </a:ext>
            </a:extLst>
          </p:cNvPr>
          <p:cNvSpPr>
            <a:spLocks/>
          </p:cNvSpPr>
          <p:nvPr userDrawn="1"/>
        </p:nvSpPr>
        <p:spPr>
          <a:xfrm>
            <a:off x="-6329296" y="1279798"/>
            <a:ext cx="8180914" cy="8180816"/>
          </a:xfrm>
          <a:prstGeom prst="arc">
            <a:avLst>
              <a:gd name="adj1" fmla="val 17923140"/>
              <a:gd name="adj2" fmla="val 21374225"/>
            </a:avLst>
          </a:prstGeom>
          <a:ln w="9525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938FE79C-86B0-4B57-A3A1-46E056A78B03}"/>
              </a:ext>
            </a:extLst>
          </p:cNvPr>
          <p:cNvSpPr/>
          <p:nvPr userDrawn="1"/>
        </p:nvSpPr>
        <p:spPr>
          <a:xfrm rot="13500000">
            <a:off x="10641049" y="-431327"/>
            <a:ext cx="2723057" cy="1662755"/>
          </a:xfrm>
          <a:custGeom>
            <a:avLst/>
            <a:gdLst>
              <a:gd name="connsiteX0" fmla="*/ 2723057 w 2723057"/>
              <a:gd name="connsiteY0" fmla="*/ 433503 h 1662755"/>
              <a:gd name="connsiteX1" fmla="*/ 1493804 w 2723057"/>
              <a:gd name="connsiteY1" fmla="*/ 1662755 h 1662755"/>
              <a:gd name="connsiteX2" fmla="*/ 0 w 2723057"/>
              <a:gd name="connsiteY2" fmla="*/ 168951 h 1662755"/>
              <a:gd name="connsiteX3" fmla="*/ 41984 w 2723057"/>
              <a:gd name="connsiteY3" fmla="*/ 153585 h 1662755"/>
              <a:gd name="connsiteX4" fmla="*/ 1057852 w 2723057"/>
              <a:gd name="connsiteY4" fmla="*/ 0 h 1662755"/>
              <a:gd name="connsiteX5" fmla="*/ 2686208 w 2723057"/>
              <a:gd name="connsiteY5" fmla="*/ 412315 h 166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3057" h="1662755">
                <a:moveTo>
                  <a:pt x="2723057" y="433503"/>
                </a:moveTo>
                <a:lnTo>
                  <a:pt x="1493804" y="1662755"/>
                </a:lnTo>
                <a:lnTo>
                  <a:pt x="0" y="168951"/>
                </a:lnTo>
                <a:lnTo>
                  <a:pt x="41984" y="153585"/>
                </a:lnTo>
                <a:cubicBezTo>
                  <a:pt x="362896" y="53770"/>
                  <a:pt x="704095" y="0"/>
                  <a:pt x="1057852" y="0"/>
                </a:cubicBezTo>
                <a:cubicBezTo>
                  <a:pt x="1647447" y="0"/>
                  <a:pt x="2202158" y="149363"/>
                  <a:pt x="2686208" y="412315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C399F56A-7861-406E-A0F1-B8456D4FDEF5}"/>
              </a:ext>
            </a:extLst>
          </p:cNvPr>
          <p:cNvSpPr>
            <a:spLocks/>
          </p:cNvSpPr>
          <p:nvPr userDrawn="1"/>
        </p:nvSpPr>
        <p:spPr>
          <a:xfrm rot="13500000">
            <a:off x="10724506" y="-4533447"/>
            <a:ext cx="6641072" cy="6640990"/>
          </a:xfrm>
          <a:prstGeom prst="arc">
            <a:avLst>
              <a:gd name="adj1" fmla="val 15234625"/>
              <a:gd name="adj2" fmla="val 15984828"/>
            </a:avLst>
          </a:prstGeom>
          <a:ln w="95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弧形 13">
            <a:extLst>
              <a:ext uri="{FF2B5EF4-FFF2-40B4-BE49-F238E27FC236}">
                <a16:creationId xmlns:a16="http://schemas.microsoft.com/office/drawing/2014/main" id="{49908B9D-5B47-4C64-99C9-AD48343A6734}"/>
              </a:ext>
            </a:extLst>
          </p:cNvPr>
          <p:cNvSpPr>
            <a:spLocks/>
          </p:cNvSpPr>
          <p:nvPr userDrawn="1"/>
        </p:nvSpPr>
        <p:spPr>
          <a:xfrm rot="13500000">
            <a:off x="9871055" y="-5386887"/>
            <a:ext cx="8347974" cy="8347870"/>
          </a:xfrm>
          <a:prstGeom prst="arc">
            <a:avLst>
              <a:gd name="adj1" fmla="val 14853059"/>
              <a:gd name="adj2" fmla="val 17259952"/>
            </a:avLst>
          </a:prstGeom>
          <a:ln w="9525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4A89BC83-7A4C-49E2-9432-B1D325157DD3}"/>
              </a:ext>
            </a:extLst>
          </p:cNvPr>
          <p:cNvSpPr/>
          <p:nvPr userDrawn="1"/>
        </p:nvSpPr>
        <p:spPr>
          <a:xfrm rot="2707885">
            <a:off x="10465309" y="4727981"/>
            <a:ext cx="2220148" cy="3454454"/>
          </a:xfrm>
          <a:custGeom>
            <a:avLst/>
            <a:gdLst>
              <a:gd name="connsiteX0" fmla="*/ 681149 w 2220148"/>
              <a:gd name="connsiteY0" fmla="*/ 0 h 3454454"/>
              <a:gd name="connsiteX1" fmla="*/ 2220148 w 2220148"/>
              <a:gd name="connsiteY1" fmla="*/ 1531954 h 3454454"/>
              <a:gd name="connsiteX2" fmla="*/ 306447 w 2220148"/>
              <a:gd name="connsiteY2" fmla="*/ 3454454 h 3454454"/>
              <a:gd name="connsiteX3" fmla="*/ 268461 w 2220148"/>
              <a:gd name="connsiteY3" fmla="*/ 3370430 h 3454454"/>
              <a:gd name="connsiteX4" fmla="*/ 0 w 2220148"/>
              <a:gd name="connsiteY4" fmla="*/ 2040697 h 3454454"/>
              <a:gd name="connsiteX5" fmla="*/ 583431 w 2220148"/>
              <a:gd name="connsiteY5" fmla="*/ 130677 h 345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0148" h="3454454">
                <a:moveTo>
                  <a:pt x="681149" y="0"/>
                </a:moveTo>
                <a:lnTo>
                  <a:pt x="2220148" y="1531954"/>
                </a:lnTo>
                <a:lnTo>
                  <a:pt x="306447" y="3454454"/>
                </a:lnTo>
                <a:lnTo>
                  <a:pt x="268461" y="3370430"/>
                </a:lnTo>
                <a:cubicBezTo>
                  <a:pt x="95593" y="2961723"/>
                  <a:pt x="1" y="2512373"/>
                  <a:pt x="0" y="2040697"/>
                </a:cubicBezTo>
                <a:cubicBezTo>
                  <a:pt x="1" y="1333182"/>
                  <a:pt x="215083" y="675903"/>
                  <a:pt x="583431" y="130677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6" name="弧形 15">
            <a:extLst>
              <a:ext uri="{FF2B5EF4-FFF2-40B4-BE49-F238E27FC236}">
                <a16:creationId xmlns:a16="http://schemas.microsoft.com/office/drawing/2014/main" id="{8214EC4A-0826-4C43-849F-8811E4680DB6}"/>
              </a:ext>
            </a:extLst>
          </p:cNvPr>
          <p:cNvSpPr>
            <a:spLocks/>
          </p:cNvSpPr>
          <p:nvPr userDrawn="1"/>
        </p:nvSpPr>
        <p:spPr>
          <a:xfrm rot="2707885">
            <a:off x="9993100" y="5323754"/>
            <a:ext cx="5974080" cy="5974006"/>
          </a:xfrm>
          <a:prstGeom prst="arc">
            <a:avLst>
              <a:gd name="adj1" fmla="val 9523180"/>
              <a:gd name="adj2" fmla="val 13177866"/>
            </a:avLst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图形 22">
            <a:extLst>
              <a:ext uri="{FF2B5EF4-FFF2-40B4-BE49-F238E27FC236}">
                <a16:creationId xmlns:a16="http://schemas.microsoft.com/office/drawing/2014/main" id="{E4F72616-F251-4850-A212-7C231D3CF4DE}"/>
              </a:ext>
            </a:extLst>
          </p:cNvPr>
          <p:cNvSpPr/>
          <p:nvPr userDrawn="1"/>
        </p:nvSpPr>
        <p:spPr>
          <a:xfrm rot="19899742">
            <a:off x="1230028" y="1179089"/>
            <a:ext cx="2204402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18" name="图形 22">
            <a:extLst>
              <a:ext uri="{FF2B5EF4-FFF2-40B4-BE49-F238E27FC236}">
                <a16:creationId xmlns:a16="http://schemas.microsoft.com/office/drawing/2014/main" id="{B850793A-2608-4514-B7AC-121F40222550}"/>
              </a:ext>
            </a:extLst>
          </p:cNvPr>
          <p:cNvSpPr/>
          <p:nvPr userDrawn="1"/>
        </p:nvSpPr>
        <p:spPr>
          <a:xfrm rot="421682">
            <a:off x="1220431" y="1073530"/>
            <a:ext cx="2132156" cy="195739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19" name="图形 22">
            <a:extLst>
              <a:ext uri="{FF2B5EF4-FFF2-40B4-BE49-F238E27FC236}">
                <a16:creationId xmlns:a16="http://schemas.microsoft.com/office/drawing/2014/main" id="{F7C5D4EB-32E4-461B-BA73-195212F253AB}"/>
              </a:ext>
            </a:extLst>
          </p:cNvPr>
          <p:cNvSpPr/>
          <p:nvPr userDrawn="1"/>
        </p:nvSpPr>
        <p:spPr>
          <a:xfrm rot="4201386">
            <a:off x="1383049" y="1193780"/>
            <a:ext cx="1898360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20" name="图形 22">
            <a:extLst>
              <a:ext uri="{FF2B5EF4-FFF2-40B4-BE49-F238E27FC236}">
                <a16:creationId xmlns:a16="http://schemas.microsoft.com/office/drawing/2014/main" id="{D7824500-A10E-4152-8F36-CB6F68838235}"/>
              </a:ext>
            </a:extLst>
          </p:cNvPr>
          <p:cNvSpPr/>
          <p:nvPr userDrawn="1"/>
        </p:nvSpPr>
        <p:spPr>
          <a:xfrm rot="1624834">
            <a:off x="1525083" y="1260181"/>
            <a:ext cx="1614292" cy="1661391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560000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21" name="图形 22">
            <a:extLst>
              <a:ext uri="{FF2B5EF4-FFF2-40B4-BE49-F238E27FC236}">
                <a16:creationId xmlns:a16="http://schemas.microsoft.com/office/drawing/2014/main" id="{F2867278-D917-41E8-8783-3180E3451F18}"/>
              </a:ext>
            </a:extLst>
          </p:cNvPr>
          <p:cNvSpPr/>
          <p:nvPr userDrawn="1"/>
        </p:nvSpPr>
        <p:spPr>
          <a:xfrm rot="1502875">
            <a:off x="1420860" y="1152918"/>
            <a:ext cx="1822738" cy="1875918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6350" cap="flat">
            <a:solidFill>
              <a:schemeClr val="bg1"/>
            </a:solidFill>
            <a:prstDash val="dashDot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C08B23B-717B-4615-961C-38139925113A}"/>
              </a:ext>
            </a:extLst>
          </p:cNvPr>
          <p:cNvGrpSpPr/>
          <p:nvPr userDrawn="1"/>
        </p:nvGrpSpPr>
        <p:grpSpPr>
          <a:xfrm>
            <a:off x="2231264" y="3249179"/>
            <a:ext cx="110490" cy="3463290"/>
            <a:chOff x="1782532" y="7270751"/>
            <a:chExt cx="110490" cy="3463290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B1FAC787-84C5-4640-952A-D6E313ADFDC7}"/>
                </a:ext>
              </a:extLst>
            </p:cNvPr>
            <p:cNvCxnSpPr/>
            <p:nvPr/>
          </p:nvCxnSpPr>
          <p:spPr>
            <a:xfrm>
              <a:off x="1839682" y="7270751"/>
              <a:ext cx="0" cy="3223260"/>
            </a:xfrm>
            <a:prstGeom prst="line">
              <a:avLst/>
            </a:prstGeom>
            <a:ln w="2222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A63B7BD9-E351-4D01-910A-DE8E66B20625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32" y="7366001"/>
              <a:ext cx="0" cy="1711959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4F8EF04F-3920-4D0D-84EA-B53DDCD03B8E}"/>
                </a:ext>
              </a:extLst>
            </p:cNvPr>
            <p:cNvCxnSpPr/>
            <p:nvPr/>
          </p:nvCxnSpPr>
          <p:spPr>
            <a:xfrm>
              <a:off x="1893022" y="7510781"/>
              <a:ext cx="0" cy="3223260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64BA7E0E-7245-4D6D-804B-A8CB96DB9EE3}"/>
              </a:ext>
            </a:extLst>
          </p:cNvPr>
          <p:cNvSpPr txBox="1"/>
          <p:nvPr userDrawn="1"/>
        </p:nvSpPr>
        <p:spPr>
          <a:xfrm>
            <a:off x="1534335" y="1293757"/>
            <a:ext cx="161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4">
                      <a:alpha val="40000"/>
                    </a:schemeClr>
                  </a:outerShdw>
                </a:effectLst>
                <a:latin typeface="+mj-lt"/>
                <a:ea typeface="+mj-ea"/>
              </a:rPr>
              <a:t>1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4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8" name="图形 22">
            <a:extLst>
              <a:ext uri="{FF2B5EF4-FFF2-40B4-BE49-F238E27FC236}">
                <a16:creationId xmlns:a16="http://schemas.microsoft.com/office/drawing/2014/main" id="{32876DB7-1C69-446E-BAED-C26D9165EB75}"/>
              </a:ext>
            </a:extLst>
          </p:cNvPr>
          <p:cNvSpPr/>
          <p:nvPr userDrawn="1"/>
        </p:nvSpPr>
        <p:spPr>
          <a:xfrm rot="19899742">
            <a:off x="2812321" y="3033287"/>
            <a:ext cx="2204402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29" name="图形 22">
            <a:extLst>
              <a:ext uri="{FF2B5EF4-FFF2-40B4-BE49-F238E27FC236}">
                <a16:creationId xmlns:a16="http://schemas.microsoft.com/office/drawing/2014/main" id="{BF32F03E-330C-44F3-804D-5D6AA79328A3}"/>
              </a:ext>
            </a:extLst>
          </p:cNvPr>
          <p:cNvSpPr/>
          <p:nvPr userDrawn="1"/>
        </p:nvSpPr>
        <p:spPr>
          <a:xfrm rot="421682">
            <a:off x="2802724" y="2927728"/>
            <a:ext cx="2132156" cy="195739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30" name="图形 22">
            <a:extLst>
              <a:ext uri="{FF2B5EF4-FFF2-40B4-BE49-F238E27FC236}">
                <a16:creationId xmlns:a16="http://schemas.microsoft.com/office/drawing/2014/main" id="{13B6D0E1-5477-46DA-92B9-8DED71CD4C60}"/>
              </a:ext>
            </a:extLst>
          </p:cNvPr>
          <p:cNvSpPr/>
          <p:nvPr userDrawn="1"/>
        </p:nvSpPr>
        <p:spPr>
          <a:xfrm rot="4201386">
            <a:off x="2965342" y="3047978"/>
            <a:ext cx="1898360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31" name="图形 22">
            <a:extLst>
              <a:ext uri="{FF2B5EF4-FFF2-40B4-BE49-F238E27FC236}">
                <a16:creationId xmlns:a16="http://schemas.microsoft.com/office/drawing/2014/main" id="{6667C109-E0D8-45CE-8A95-8E54D30CF582}"/>
              </a:ext>
            </a:extLst>
          </p:cNvPr>
          <p:cNvSpPr/>
          <p:nvPr userDrawn="1"/>
        </p:nvSpPr>
        <p:spPr>
          <a:xfrm rot="1624834">
            <a:off x="3107376" y="3114379"/>
            <a:ext cx="1614292" cy="1661391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560000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32" name="图形 22">
            <a:extLst>
              <a:ext uri="{FF2B5EF4-FFF2-40B4-BE49-F238E27FC236}">
                <a16:creationId xmlns:a16="http://schemas.microsoft.com/office/drawing/2014/main" id="{624C34E7-8ED9-4DFA-80B8-313D80632C95}"/>
              </a:ext>
            </a:extLst>
          </p:cNvPr>
          <p:cNvSpPr/>
          <p:nvPr userDrawn="1"/>
        </p:nvSpPr>
        <p:spPr>
          <a:xfrm rot="1502875">
            <a:off x="3003153" y="3007116"/>
            <a:ext cx="1822738" cy="1875918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6350" cap="flat">
            <a:solidFill>
              <a:schemeClr val="bg1"/>
            </a:solidFill>
            <a:prstDash val="dashDot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659DB2B-C8D8-492C-9B97-A5481DE069C9}"/>
              </a:ext>
            </a:extLst>
          </p:cNvPr>
          <p:cNvGrpSpPr/>
          <p:nvPr userDrawn="1"/>
        </p:nvGrpSpPr>
        <p:grpSpPr>
          <a:xfrm>
            <a:off x="3813557" y="5103377"/>
            <a:ext cx="110490" cy="3463290"/>
            <a:chOff x="1782532" y="7270751"/>
            <a:chExt cx="110490" cy="3463290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58239AFD-FECA-4310-A36E-693043A3CF77}"/>
                </a:ext>
              </a:extLst>
            </p:cNvPr>
            <p:cNvCxnSpPr/>
            <p:nvPr/>
          </p:nvCxnSpPr>
          <p:spPr>
            <a:xfrm>
              <a:off x="1839682" y="7270751"/>
              <a:ext cx="0" cy="3223260"/>
            </a:xfrm>
            <a:prstGeom prst="line">
              <a:avLst/>
            </a:prstGeom>
            <a:ln w="2222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14BBC59C-FD29-4ACD-9654-3764851F385E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32" y="7366001"/>
              <a:ext cx="0" cy="1711959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194285DB-F902-4571-9FBD-441DE9107966}"/>
                </a:ext>
              </a:extLst>
            </p:cNvPr>
            <p:cNvCxnSpPr/>
            <p:nvPr/>
          </p:nvCxnSpPr>
          <p:spPr>
            <a:xfrm>
              <a:off x="1893022" y="7510781"/>
              <a:ext cx="0" cy="3223260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ED148A07-0046-483A-B682-D3CB76B1F809}"/>
              </a:ext>
            </a:extLst>
          </p:cNvPr>
          <p:cNvSpPr txBox="1"/>
          <p:nvPr userDrawn="1"/>
        </p:nvSpPr>
        <p:spPr>
          <a:xfrm>
            <a:off x="3116628" y="3147955"/>
            <a:ext cx="161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4">
                      <a:alpha val="40000"/>
                    </a:schemeClr>
                  </a:outerShdw>
                </a:effectLst>
                <a:latin typeface="+mj-lt"/>
                <a:ea typeface="+mj-ea"/>
              </a:rPr>
              <a:t>2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4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39" name="图形 22">
            <a:extLst>
              <a:ext uri="{FF2B5EF4-FFF2-40B4-BE49-F238E27FC236}">
                <a16:creationId xmlns:a16="http://schemas.microsoft.com/office/drawing/2014/main" id="{26CB2E80-4E0E-4EE0-A7BF-C4CF3E598954}"/>
              </a:ext>
            </a:extLst>
          </p:cNvPr>
          <p:cNvSpPr/>
          <p:nvPr userDrawn="1"/>
        </p:nvSpPr>
        <p:spPr>
          <a:xfrm rot="19899742">
            <a:off x="4298134" y="1179089"/>
            <a:ext cx="2204402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40" name="图形 22">
            <a:extLst>
              <a:ext uri="{FF2B5EF4-FFF2-40B4-BE49-F238E27FC236}">
                <a16:creationId xmlns:a16="http://schemas.microsoft.com/office/drawing/2014/main" id="{04620483-EB66-444A-9AE2-E8D97046A7AF}"/>
              </a:ext>
            </a:extLst>
          </p:cNvPr>
          <p:cNvSpPr/>
          <p:nvPr userDrawn="1"/>
        </p:nvSpPr>
        <p:spPr>
          <a:xfrm rot="421682">
            <a:off x="4288537" y="1073530"/>
            <a:ext cx="2132156" cy="195739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41" name="图形 22">
            <a:extLst>
              <a:ext uri="{FF2B5EF4-FFF2-40B4-BE49-F238E27FC236}">
                <a16:creationId xmlns:a16="http://schemas.microsoft.com/office/drawing/2014/main" id="{65216F18-D4D8-4D5C-8381-E4CD40E2FFA2}"/>
              </a:ext>
            </a:extLst>
          </p:cNvPr>
          <p:cNvSpPr/>
          <p:nvPr userDrawn="1"/>
        </p:nvSpPr>
        <p:spPr>
          <a:xfrm rot="4201386">
            <a:off x="4451155" y="1193780"/>
            <a:ext cx="1898360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42" name="图形 22">
            <a:extLst>
              <a:ext uri="{FF2B5EF4-FFF2-40B4-BE49-F238E27FC236}">
                <a16:creationId xmlns:a16="http://schemas.microsoft.com/office/drawing/2014/main" id="{E67C61B2-6B73-4B1B-B873-6520D2500999}"/>
              </a:ext>
            </a:extLst>
          </p:cNvPr>
          <p:cNvSpPr/>
          <p:nvPr userDrawn="1"/>
        </p:nvSpPr>
        <p:spPr>
          <a:xfrm rot="1624834">
            <a:off x="4593189" y="1260181"/>
            <a:ext cx="1614292" cy="1661391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560000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43" name="图形 22">
            <a:extLst>
              <a:ext uri="{FF2B5EF4-FFF2-40B4-BE49-F238E27FC236}">
                <a16:creationId xmlns:a16="http://schemas.microsoft.com/office/drawing/2014/main" id="{3B3652F0-BBF0-4B24-B75F-F40BC00B0BE3}"/>
              </a:ext>
            </a:extLst>
          </p:cNvPr>
          <p:cNvSpPr/>
          <p:nvPr userDrawn="1"/>
        </p:nvSpPr>
        <p:spPr>
          <a:xfrm rot="1502875">
            <a:off x="4488966" y="1152918"/>
            <a:ext cx="1822738" cy="1875918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6350" cap="flat">
            <a:solidFill>
              <a:schemeClr val="bg1"/>
            </a:solidFill>
            <a:prstDash val="dashDot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5904C069-79AD-486E-BF91-F8FA930EA178}"/>
              </a:ext>
            </a:extLst>
          </p:cNvPr>
          <p:cNvGrpSpPr/>
          <p:nvPr userDrawn="1"/>
        </p:nvGrpSpPr>
        <p:grpSpPr>
          <a:xfrm>
            <a:off x="5299370" y="3249179"/>
            <a:ext cx="110490" cy="3463290"/>
            <a:chOff x="1782532" y="7270751"/>
            <a:chExt cx="110490" cy="3463290"/>
          </a:xfrm>
        </p:grpSpPr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73FB07D6-0338-4BCE-9D90-08658A9DEE75}"/>
                </a:ext>
              </a:extLst>
            </p:cNvPr>
            <p:cNvCxnSpPr/>
            <p:nvPr/>
          </p:nvCxnSpPr>
          <p:spPr>
            <a:xfrm>
              <a:off x="1839682" y="7270751"/>
              <a:ext cx="0" cy="3223260"/>
            </a:xfrm>
            <a:prstGeom prst="line">
              <a:avLst/>
            </a:prstGeom>
            <a:ln w="2222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6558F385-A05D-44E5-8299-FD08B0BD8FD3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32" y="7366001"/>
              <a:ext cx="0" cy="1711959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F2354F8E-8B15-403F-BE40-C53558E753CD}"/>
                </a:ext>
              </a:extLst>
            </p:cNvPr>
            <p:cNvCxnSpPr/>
            <p:nvPr/>
          </p:nvCxnSpPr>
          <p:spPr>
            <a:xfrm>
              <a:off x="1893022" y="7510781"/>
              <a:ext cx="0" cy="3223260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58D493A6-3C7A-4A95-BD5B-FA39D2DD339C}"/>
              </a:ext>
            </a:extLst>
          </p:cNvPr>
          <p:cNvSpPr txBox="1"/>
          <p:nvPr userDrawn="1"/>
        </p:nvSpPr>
        <p:spPr>
          <a:xfrm>
            <a:off x="4602441" y="1293757"/>
            <a:ext cx="161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4">
                      <a:alpha val="40000"/>
                    </a:schemeClr>
                  </a:outerShdw>
                </a:effectLst>
                <a:latin typeface="+mj-lt"/>
                <a:ea typeface="+mj-ea"/>
              </a:rPr>
              <a:t>3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4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0" name="图形 22">
            <a:extLst>
              <a:ext uri="{FF2B5EF4-FFF2-40B4-BE49-F238E27FC236}">
                <a16:creationId xmlns:a16="http://schemas.microsoft.com/office/drawing/2014/main" id="{7EE86E7B-904C-4677-AB65-040619F8A153}"/>
              </a:ext>
            </a:extLst>
          </p:cNvPr>
          <p:cNvSpPr/>
          <p:nvPr userDrawn="1"/>
        </p:nvSpPr>
        <p:spPr>
          <a:xfrm rot="19899742">
            <a:off x="5880427" y="3033287"/>
            <a:ext cx="2204402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51" name="图形 22">
            <a:extLst>
              <a:ext uri="{FF2B5EF4-FFF2-40B4-BE49-F238E27FC236}">
                <a16:creationId xmlns:a16="http://schemas.microsoft.com/office/drawing/2014/main" id="{CC436DA2-E88C-463D-B7EA-2CDF07BFB164}"/>
              </a:ext>
            </a:extLst>
          </p:cNvPr>
          <p:cNvSpPr/>
          <p:nvPr userDrawn="1"/>
        </p:nvSpPr>
        <p:spPr>
          <a:xfrm rot="421682">
            <a:off x="5870830" y="2927728"/>
            <a:ext cx="2132156" cy="195739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52" name="图形 22">
            <a:extLst>
              <a:ext uri="{FF2B5EF4-FFF2-40B4-BE49-F238E27FC236}">
                <a16:creationId xmlns:a16="http://schemas.microsoft.com/office/drawing/2014/main" id="{D56C1885-BBD5-4977-BF31-F1858AEAF914}"/>
              </a:ext>
            </a:extLst>
          </p:cNvPr>
          <p:cNvSpPr/>
          <p:nvPr userDrawn="1"/>
        </p:nvSpPr>
        <p:spPr>
          <a:xfrm rot="4201386">
            <a:off x="6033448" y="3047978"/>
            <a:ext cx="1898360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53" name="图形 22">
            <a:extLst>
              <a:ext uri="{FF2B5EF4-FFF2-40B4-BE49-F238E27FC236}">
                <a16:creationId xmlns:a16="http://schemas.microsoft.com/office/drawing/2014/main" id="{C02F3A8E-6777-4EE6-BA63-F7A6B0C7C353}"/>
              </a:ext>
            </a:extLst>
          </p:cNvPr>
          <p:cNvSpPr/>
          <p:nvPr userDrawn="1"/>
        </p:nvSpPr>
        <p:spPr>
          <a:xfrm rot="1624834">
            <a:off x="6175482" y="3114379"/>
            <a:ext cx="1614292" cy="1661391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560000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54" name="图形 22">
            <a:extLst>
              <a:ext uri="{FF2B5EF4-FFF2-40B4-BE49-F238E27FC236}">
                <a16:creationId xmlns:a16="http://schemas.microsoft.com/office/drawing/2014/main" id="{1B7D7D21-3854-46A5-BC2F-DFAB8869F20E}"/>
              </a:ext>
            </a:extLst>
          </p:cNvPr>
          <p:cNvSpPr/>
          <p:nvPr userDrawn="1"/>
        </p:nvSpPr>
        <p:spPr>
          <a:xfrm rot="1502875">
            <a:off x="6071259" y="3007116"/>
            <a:ext cx="1822738" cy="1875918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6350" cap="flat">
            <a:solidFill>
              <a:schemeClr val="bg1"/>
            </a:solidFill>
            <a:prstDash val="dashDot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20024BD5-2580-4902-8358-86B505B38453}"/>
              </a:ext>
            </a:extLst>
          </p:cNvPr>
          <p:cNvGrpSpPr/>
          <p:nvPr userDrawn="1"/>
        </p:nvGrpSpPr>
        <p:grpSpPr>
          <a:xfrm>
            <a:off x="6881663" y="5103377"/>
            <a:ext cx="110490" cy="3463290"/>
            <a:chOff x="1782532" y="7270751"/>
            <a:chExt cx="110490" cy="3463290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BD075D1C-9BCE-4788-9ED8-EC64D3C9564D}"/>
                </a:ext>
              </a:extLst>
            </p:cNvPr>
            <p:cNvCxnSpPr/>
            <p:nvPr/>
          </p:nvCxnSpPr>
          <p:spPr>
            <a:xfrm>
              <a:off x="1839682" y="7270751"/>
              <a:ext cx="0" cy="3223260"/>
            </a:xfrm>
            <a:prstGeom prst="line">
              <a:avLst/>
            </a:prstGeom>
            <a:ln w="2222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F51EF1F4-1319-401C-AAD3-5DFB0E208C91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32" y="7366001"/>
              <a:ext cx="0" cy="1711959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7C721626-3F9B-438A-AD15-95EEDDB2B56F}"/>
                </a:ext>
              </a:extLst>
            </p:cNvPr>
            <p:cNvCxnSpPr/>
            <p:nvPr/>
          </p:nvCxnSpPr>
          <p:spPr>
            <a:xfrm>
              <a:off x="1893022" y="7510781"/>
              <a:ext cx="0" cy="3223260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id="{F6B59101-D46B-4C15-8CED-D7C0E6FFFA30}"/>
              </a:ext>
            </a:extLst>
          </p:cNvPr>
          <p:cNvSpPr txBox="1"/>
          <p:nvPr userDrawn="1"/>
        </p:nvSpPr>
        <p:spPr>
          <a:xfrm>
            <a:off x="6184734" y="3147955"/>
            <a:ext cx="161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4">
                      <a:alpha val="40000"/>
                    </a:schemeClr>
                  </a:outerShdw>
                </a:effectLst>
                <a:latin typeface="+mj-lt"/>
                <a:ea typeface="+mj-ea"/>
              </a:rPr>
              <a:t>4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4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1" name="图形 22">
            <a:extLst>
              <a:ext uri="{FF2B5EF4-FFF2-40B4-BE49-F238E27FC236}">
                <a16:creationId xmlns:a16="http://schemas.microsoft.com/office/drawing/2014/main" id="{B39BBB55-7A62-4489-B79A-C16DD5DBA292}"/>
              </a:ext>
            </a:extLst>
          </p:cNvPr>
          <p:cNvSpPr/>
          <p:nvPr userDrawn="1"/>
        </p:nvSpPr>
        <p:spPr>
          <a:xfrm rot="19899742">
            <a:off x="7366240" y="1179089"/>
            <a:ext cx="2204402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62" name="图形 22">
            <a:extLst>
              <a:ext uri="{FF2B5EF4-FFF2-40B4-BE49-F238E27FC236}">
                <a16:creationId xmlns:a16="http://schemas.microsoft.com/office/drawing/2014/main" id="{FD2087C3-3D02-4419-81C6-B97EECEA15E7}"/>
              </a:ext>
            </a:extLst>
          </p:cNvPr>
          <p:cNvSpPr/>
          <p:nvPr userDrawn="1"/>
        </p:nvSpPr>
        <p:spPr>
          <a:xfrm rot="421682">
            <a:off x="7356643" y="1073530"/>
            <a:ext cx="2132156" cy="195739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63" name="图形 22">
            <a:extLst>
              <a:ext uri="{FF2B5EF4-FFF2-40B4-BE49-F238E27FC236}">
                <a16:creationId xmlns:a16="http://schemas.microsoft.com/office/drawing/2014/main" id="{254EC18C-780C-40C4-A882-87131890B22D}"/>
              </a:ext>
            </a:extLst>
          </p:cNvPr>
          <p:cNvSpPr/>
          <p:nvPr userDrawn="1"/>
        </p:nvSpPr>
        <p:spPr>
          <a:xfrm rot="4201386">
            <a:off x="7519261" y="1193780"/>
            <a:ext cx="1898360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64" name="图形 22">
            <a:extLst>
              <a:ext uri="{FF2B5EF4-FFF2-40B4-BE49-F238E27FC236}">
                <a16:creationId xmlns:a16="http://schemas.microsoft.com/office/drawing/2014/main" id="{96647F3F-1318-4420-A79D-404EAC6EFBBC}"/>
              </a:ext>
            </a:extLst>
          </p:cNvPr>
          <p:cNvSpPr/>
          <p:nvPr userDrawn="1"/>
        </p:nvSpPr>
        <p:spPr>
          <a:xfrm rot="1624834">
            <a:off x="7661295" y="1260181"/>
            <a:ext cx="1614292" cy="1661391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560000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65" name="图形 22">
            <a:extLst>
              <a:ext uri="{FF2B5EF4-FFF2-40B4-BE49-F238E27FC236}">
                <a16:creationId xmlns:a16="http://schemas.microsoft.com/office/drawing/2014/main" id="{3F08164A-7073-45C0-86EB-1F804BAE5B51}"/>
              </a:ext>
            </a:extLst>
          </p:cNvPr>
          <p:cNvSpPr/>
          <p:nvPr userDrawn="1"/>
        </p:nvSpPr>
        <p:spPr>
          <a:xfrm rot="1502875">
            <a:off x="7557072" y="1152918"/>
            <a:ext cx="1822738" cy="1875918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6350" cap="flat">
            <a:solidFill>
              <a:schemeClr val="bg1"/>
            </a:solidFill>
            <a:prstDash val="dashDot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E1344863-1788-48AD-BFCC-CCE920607169}"/>
              </a:ext>
            </a:extLst>
          </p:cNvPr>
          <p:cNvGrpSpPr/>
          <p:nvPr userDrawn="1"/>
        </p:nvGrpSpPr>
        <p:grpSpPr>
          <a:xfrm>
            <a:off x="8367476" y="3249179"/>
            <a:ext cx="110490" cy="3463290"/>
            <a:chOff x="1782532" y="7270751"/>
            <a:chExt cx="110490" cy="3463290"/>
          </a:xfrm>
        </p:grpSpPr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2A76C841-6DE0-4255-B808-2AA67BCF3BE3}"/>
                </a:ext>
              </a:extLst>
            </p:cNvPr>
            <p:cNvCxnSpPr/>
            <p:nvPr/>
          </p:nvCxnSpPr>
          <p:spPr>
            <a:xfrm>
              <a:off x="1839682" y="7270751"/>
              <a:ext cx="0" cy="3223260"/>
            </a:xfrm>
            <a:prstGeom prst="line">
              <a:avLst/>
            </a:prstGeom>
            <a:ln w="2222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5BACC328-A391-4A3A-BC38-5D98F2E49B1A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32" y="7366001"/>
              <a:ext cx="0" cy="1711959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522B35C3-22F3-4767-B34C-2DE741F67BBC}"/>
                </a:ext>
              </a:extLst>
            </p:cNvPr>
            <p:cNvCxnSpPr/>
            <p:nvPr/>
          </p:nvCxnSpPr>
          <p:spPr>
            <a:xfrm>
              <a:off x="1893022" y="7510781"/>
              <a:ext cx="0" cy="3223260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id="{6C714175-41C0-4FE4-B3EF-C43325F92DFD}"/>
              </a:ext>
            </a:extLst>
          </p:cNvPr>
          <p:cNvSpPr txBox="1"/>
          <p:nvPr userDrawn="1"/>
        </p:nvSpPr>
        <p:spPr>
          <a:xfrm>
            <a:off x="7670547" y="1293757"/>
            <a:ext cx="161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4">
                      <a:alpha val="40000"/>
                    </a:schemeClr>
                  </a:outerShdw>
                </a:effectLst>
                <a:latin typeface="+mj-lt"/>
                <a:ea typeface="+mj-ea"/>
              </a:rPr>
              <a:t>5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4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72" name="图形 22">
            <a:extLst>
              <a:ext uri="{FF2B5EF4-FFF2-40B4-BE49-F238E27FC236}">
                <a16:creationId xmlns:a16="http://schemas.microsoft.com/office/drawing/2014/main" id="{DE494BA2-7770-42AE-BC7D-F7BC6130C7C4}"/>
              </a:ext>
            </a:extLst>
          </p:cNvPr>
          <p:cNvSpPr/>
          <p:nvPr userDrawn="1"/>
        </p:nvSpPr>
        <p:spPr>
          <a:xfrm rot="19899742">
            <a:off x="8948533" y="3033287"/>
            <a:ext cx="2204402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73" name="图形 22">
            <a:extLst>
              <a:ext uri="{FF2B5EF4-FFF2-40B4-BE49-F238E27FC236}">
                <a16:creationId xmlns:a16="http://schemas.microsoft.com/office/drawing/2014/main" id="{DEC12B3E-EDF5-4001-AF84-E8A9C931E25F}"/>
              </a:ext>
            </a:extLst>
          </p:cNvPr>
          <p:cNvSpPr/>
          <p:nvPr userDrawn="1"/>
        </p:nvSpPr>
        <p:spPr>
          <a:xfrm rot="421682">
            <a:off x="8938936" y="2927728"/>
            <a:ext cx="2132156" cy="195739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74" name="图形 22">
            <a:extLst>
              <a:ext uri="{FF2B5EF4-FFF2-40B4-BE49-F238E27FC236}">
                <a16:creationId xmlns:a16="http://schemas.microsoft.com/office/drawing/2014/main" id="{D1CED98D-4C71-4CB9-AE09-331E18810112}"/>
              </a:ext>
            </a:extLst>
          </p:cNvPr>
          <p:cNvSpPr/>
          <p:nvPr userDrawn="1"/>
        </p:nvSpPr>
        <p:spPr>
          <a:xfrm rot="4201386">
            <a:off x="9101554" y="3047978"/>
            <a:ext cx="1898360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75" name="图形 22">
            <a:extLst>
              <a:ext uri="{FF2B5EF4-FFF2-40B4-BE49-F238E27FC236}">
                <a16:creationId xmlns:a16="http://schemas.microsoft.com/office/drawing/2014/main" id="{FF5DDF60-FA43-4B63-8A74-C80B33466FFB}"/>
              </a:ext>
            </a:extLst>
          </p:cNvPr>
          <p:cNvSpPr/>
          <p:nvPr userDrawn="1"/>
        </p:nvSpPr>
        <p:spPr>
          <a:xfrm rot="1624834">
            <a:off x="9243588" y="3114379"/>
            <a:ext cx="1614292" cy="1661391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560000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76" name="图形 22">
            <a:extLst>
              <a:ext uri="{FF2B5EF4-FFF2-40B4-BE49-F238E27FC236}">
                <a16:creationId xmlns:a16="http://schemas.microsoft.com/office/drawing/2014/main" id="{F6F4BCDD-E603-479C-9425-02C0083C0137}"/>
              </a:ext>
            </a:extLst>
          </p:cNvPr>
          <p:cNvSpPr/>
          <p:nvPr userDrawn="1"/>
        </p:nvSpPr>
        <p:spPr>
          <a:xfrm rot="1502875">
            <a:off x="9139365" y="3007116"/>
            <a:ext cx="1822738" cy="1875918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6350" cap="flat">
            <a:solidFill>
              <a:schemeClr val="bg1"/>
            </a:solidFill>
            <a:prstDash val="dashDot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5A9CB919-4339-4662-BF1B-A72DD3BAB3F6}"/>
              </a:ext>
            </a:extLst>
          </p:cNvPr>
          <p:cNvGrpSpPr/>
          <p:nvPr userDrawn="1"/>
        </p:nvGrpSpPr>
        <p:grpSpPr>
          <a:xfrm>
            <a:off x="9949769" y="5103377"/>
            <a:ext cx="110490" cy="3463290"/>
            <a:chOff x="1782532" y="7270751"/>
            <a:chExt cx="110490" cy="3463290"/>
          </a:xfrm>
        </p:grpSpPr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23FEE949-A30F-4545-9A4F-C9F7438F145C}"/>
                </a:ext>
              </a:extLst>
            </p:cNvPr>
            <p:cNvCxnSpPr/>
            <p:nvPr/>
          </p:nvCxnSpPr>
          <p:spPr>
            <a:xfrm>
              <a:off x="1839682" y="7270751"/>
              <a:ext cx="0" cy="3223260"/>
            </a:xfrm>
            <a:prstGeom prst="line">
              <a:avLst/>
            </a:prstGeom>
            <a:ln w="2222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5FB6DBF1-0BB8-4971-B102-2C68D704917C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32" y="7366001"/>
              <a:ext cx="0" cy="1711959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82A373C5-06BB-4C00-8B97-B67EAE155068}"/>
                </a:ext>
              </a:extLst>
            </p:cNvPr>
            <p:cNvCxnSpPr/>
            <p:nvPr/>
          </p:nvCxnSpPr>
          <p:spPr>
            <a:xfrm>
              <a:off x="1893022" y="7510781"/>
              <a:ext cx="0" cy="3223260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文本框 81">
            <a:extLst>
              <a:ext uri="{FF2B5EF4-FFF2-40B4-BE49-F238E27FC236}">
                <a16:creationId xmlns:a16="http://schemas.microsoft.com/office/drawing/2014/main" id="{71FDAF44-1819-49FE-900F-79D1656ED538}"/>
              </a:ext>
            </a:extLst>
          </p:cNvPr>
          <p:cNvSpPr txBox="1"/>
          <p:nvPr userDrawn="1"/>
        </p:nvSpPr>
        <p:spPr>
          <a:xfrm>
            <a:off x="9252840" y="3147955"/>
            <a:ext cx="161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4">
                      <a:alpha val="40000"/>
                    </a:schemeClr>
                  </a:outerShdw>
                </a:effectLst>
                <a:latin typeface="+mj-lt"/>
                <a:ea typeface="+mj-ea"/>
              </a:rPr>
              <a:t>6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4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83" name="文本占位符 52">
            <a:extLst>
              <a:ext uri="{FF2B5EF4-FFF2-40B4-BE49-F238E27FC236}">
                <a16:creationId xmlns:a16="http://schemas.microsoft.com/office/drawing/2014/main" id="{C3107615-DA6B-4AA5-98C4-24FB6C00E7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4335" y="2224303"/>
            <a:ext cx="161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24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标题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84" name="文本占位符 52">
            <a:extLst>
              <a:ext uri="{FF2B5EF4-FFF2-40B4-BE49-F238E27FC236}">
                <a16:creationId xmlns:a16="http://schemas.microsoft.com/office/drawing/2014/main" id="{C217DDCE-7EE0-43DF-96A9-E33B142A29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628" y="4078501"/>
            <a:ext cx="161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24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标题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85" name="文本占位符 52">
            <a:extLst>
              <a:ext uri="{FF2B5EF4-FFF2-40B4-BE49-F238E27FC236}">
                <a16:creationId xmlns:a16="http://schemas.microsoft.com/office/drawing/2014/main" id="{9D8F2145-CD50-4663-9D75-A1833567D6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70547" y="2224303"/>
            <a:ext cx="161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24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标题</a:t>
            </a:r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86" name="文本占位符 52">
            <a:extLst>
              <a:ext uri="{FF2B5EF4-FFF2-40B4-BE49-F238E27FC236}">
                <a16:creationId xmlns:a16="http://schemas.microsoft.com/office/drawing/2014/main" id="{5D68A832-E3C9-4032-A94E-5D4D158E5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4734" y="4078501"/>
            <a:ext cx="161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24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标题</a:t>
            </a:r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87" name="文本占位符 52">
            <a:extLst>
              <a:ext uri="{FF2B5EF4-FFF2-40B4-BE49-F238E27FC236}">
                <a16:creationId xmlns:a16="http://schemas.microsoft.com/office/drawing/2014/main" id="{D0B0441A-CCE7-405F-8476-2F3519D9F0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52840" y="4078501"/>
            <a:ext cx="161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24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标题</a:t>
            </a:r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88" name="文本占位符 52">
            <a:extLst>
              <a:ext uri="{FF2B5EF4-FFF2-40B4-BE49-F238E27FC236}">
                <a16:creationId xmlns:a16="http://schemas.microsoft.com/office/drawing/2014/main" id="{E5F8BC24-35BE-4E7C-B87B-5F6FE91BCF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02441" y="2224303"/>
            <a:ext cx="161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24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标题</a:t>
            </a:r>
            <a:r>
              <a:rPr lang="en-US" altLang="zh-CN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487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转场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A7689C-F795-4BA5-B8CF-BD1A1BF9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2F5-8B6C-43B4-A5A9-2516592D5E0E}" type="datetimeFigureOut">
              <a:rPr lang="zh-CN" altLang="en-US" smtClean="0"/>
              <a:t>2021/7/1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8A55170-C4F0-4F25-BD4A-B49B89DC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D7D0E2-16B2-4136-BF0A-CF0940F6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9D3-BA62-43BE-94EE-DE266CF1E7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3B9CED6-9230-48AA-8913-39E99B5B93E2}"/>
              </a:ext>
            </a:extLst>
          </p:cNvPr>
          <p:cNvSpPr>
            <a:spLocks/>
          </p:cNvSpPr>
          <p:nvPr userDrawn="1"/>
        </p:nvSpPr>
        <p:spPr>
          <a:xfrm>
            <a:off x="6516547" y="2480135"/>
            <a:ext cx="5895470" cy="4551855"/>
          </a:xfrm>
          <a:custGeom>
            <a:avLst/>
            <a:gdLst>
              <a:gd name="connsiteX0" fmla="*/ 4040760 w 5895470"/>
              <a:gd name="connsiteY0" fmla="*/ 0 h 4551855"/>
              <a:gd name="connsiteX1" fmla="*/ 5792597 w 5895470"/>
              <a:gd name="connsiteY1" fmla="*/ 398463 h 4551855"/>
              <a:gd name="connsiteX2" fmla="*/ 5895470 w 5895470"/>
              <a:gd name="connsiteY2" fmla="*/ 451152 h 4551855"/>
              <a:gd name="connsiteX3" fmla="*/ 5895470 w 5895470"/>
              <a:gd name="connsiteY3" fmla="*/ 1975765 h 4551855"/>
              <a:gd name="connsiteX4" fmla="*/ 5808303 w 5895470"/>
              <a:gd name="connsiteY4" fmla="*/ 1896542 h 4551855"/>
              <a:gd name="connsiteX5" fmla="*/ 4040760 w 5895470"/>
              <a:gd name="connsiteY5" fmla="*/ 1262010 h 4551855"/>
              <a:gd name="connsiteX6" fmla="*/ 1262010 w 5895470"/>
              <a:gd name="connsiteY6" fmla="*/ 4040760 h 4551855"/>
              <a:gd name="connsiteX7" fmla="*/ 1276357 w 5895470"/>
              <a:gd name="connsiteY7" fmla="*/ 4324871 h 4551855"/>
              <a:gd name="connsiteX8" fmla="*/ 1310999 w 5895470"/>
              <a:gd name="connsiteY8" fmla="*/ 4551855 h 4551855"/>
              <a:gd name="connsiteX9" fmla="*/ 33309 w 5895470"/>
              <a:gd name="connsiteY9" fmla="*/ 4551855 h 4551855"/>
              <a:gd name="connsiteX10" fmla="*/ 20863 w 5895470"/>
              <a:gd name="connsiteY10" fmla="*/ 4453904 h 4551855"/>
              <a:gd name="connsiteX11" fmla="*/ 0 w 5895470"/>
              <a:gd name="connsiteY11" fmla="*/ 4040760 h 4551855"/>
              <a:gd name="connsiteX12" fmla="*/ 4040760 w 5895470"/>
              <a:gd name="connsiteY12" fmla="*/ 0 h 455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95470" h="4551855">
                <a:moveTo>
                  <a:pt x="4040760" y="0"/>
                </a:moveTo>
                <a:cubicBezTo>
                  <a:pt x="4668412" y="0"/>
                  <a:pt x="5262640" y="143104"/>
                  <a:pt x="5792597" y="398463"/>
                </a:cubicBezTo>
                <a:lnTo>
                  <a:pt x="5895470" y="451152"/>
                </a:lnTo>
                <a:lnTo>
                  <a:pt x="5895470" y="1975765"/>
                </a:lnTo>
                <a:lnTo>
                  <a:pt x="5808303" y="1896542"/>
                </a:lnTo>
                <a:cubicBezTo>
                  <a:pt x="5327971" y="1500137"/>
                  <a:pt x="4712174" y="1262010"/>
                  <a:pt x="4040760" y="1262010"/>
                </a:cubicBezTo>
                <a:cubicBezTo>
                  <a:pt x="2506099" y="1262010"/>
                  <a:pt x="1262010" y="2506100"/>
                  <a:pt x="1262010" y="4040760"/>
                </a:cubicBezTo>
                <a:cubicBezTo>
                  <a:pt x="1262010" y="4136677"/>
                  <a:pt x="1266870" y="4231458"/>
                  <a:pt x="1276357" y="4324871"/>
                </a:cubicBezTo>
                <a:lnTo>
                  <a:pt x="1310999" y="4551855"/>
                </a:lnTo>
                <a:lnTo>
                  <a:pt x="33309" y="4551855"/>
                </a:lnTo>
                <a:lnTo>
                  <a:pt x="20863" y="4453904"/>
                </a:lnTo>
                <a:cubicBezTo>
                  <a:pt x="7067" y="4318066"/>
                  <a:pt x="0" y="4180238"/>
                  <a:pt x="0" y="4040760"/>
                </a:cubicBezTo>
                <a:cubicBezTo>
                  <a:pt x="0" y="1809110"/>
                  <a:pt x="1809110" y="0"/>
                  <a:pt x="4040760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654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C38134CE-3BF3-49C8-987A-1A19E01385B5}"/>
              </a:ext>
            </a:extLst>
          </p:cNvPr>
          <p:cNvSpPr>
            <a:spLocks/>
          </p:cNvSpPr>
          <p:nvPr userDrawn="1"/>
        </p:nvSpPr>
        <p:spPr>
          <a:xfrm>
            <a:off x="8483601" y="-188553"/>
            <a:ext cx="3928416" cy="5155486"/>
          </a:xfrm>
          <a:custGeom>
            <a:avLst/>
            <a:gdLst>
              <a:gd name="connsiteX0" fmla="*/ 293056 w 3928416"/>
              <a:gd name="connsiteY0" fmla="*/ 0 h 5155486"/>
              <a:gd name="connsiteX1" fmla="*/ 967421 w 3928416"/>
              <a:gd name="connsiteY1" fmla="*/ 0 h 5155486"/>
              <a:gd name="connsiteX2" fmla="*/ 851672 w 3928416"/>
              <a:gd name="connsiteY2" fmla="*/ 240282 h 5155486"/>
              <a:gd name="connsiteX3" fmla="*/ 608029 w 3928416"/>
              <a:gd name="connsiteY3" fmla="*/ 1447086 h 5155486"/>
              <a:gd name="connsiteX4" fmla="*/ 3708400 w 3928416"/>
              <a:gd name="connsiteY4" fmla="*/ 4547457 h 5155486"/>
              <a:gd name="connsiteX5" fmla="*/ 3867945 w 3928416"/>
              <a:gd name="connsiteY5" fmla="*/ 4543423 h 5155486"/>
              <a:gd name="connsiteX6" fmla="*/ 3928416 w 3928416"/>
              <a:gd name="connsiteY6" fmla="*/ 4538825 h 5155486"/>
              <a:gd name="connsiteX7" fmla="*/ 3928416 w 3928416"/>
              <a:gd name="connsiteY7" fmla="*/ 5148442 h 5155486"/>
              <a:gd name="connsiteX8" fmla="*/ 3899234 w 3928416"/>
              <a:gd name="connsiteY8" fmla="*/ 5150661 h 5155486"/>
              <a:gd name="connsiteX9" fmla="*/ 3708400 w 3928416"/>
              <a:gd name="connsiteY9" fmla="*/ 5155486 h 5155486"/>
              <a:gd name="connsiteX10" fmla="*/ 0 w 3928416"/>
              <a:gd name="connsiteY10" fmla="*/ 1447086 h 5155486"/>
              <a:gd name="connsiteX11" fmla="*/ 291425 w 3928416"/>
              <a:gd name="connsiteY11" fmla="*/ 3609 h 515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28416" h="5155486">
                <a:moveTo>
                  <a:pt x="293056" y="0"/>
                </a:moveTo>
                <a:lnTo>
                  <a:pt x="967421" y="0"/>
                </a:lnTo>
                <a:lnTo>
                  <a:pt x="851672" y="240282"/>
                </a:lnTo>
                <a:cubicBezTo>
                  <a:pt x="694784" y="611205"/>
                  <a:pt x="608029" y="1019014"/>
                  <a:pt x="608029" y="1447086"/>
                </a:cubicBezTo>
                <a:cubicBezTo>
                  <a:pt x="608029" y="3159374"/>
                  <a:pt x="1996112" y="4547457"/>
                  <a:pt x="3708400" y="4547457"/>
                </a:cubicBezTo>
                <a:cubicBezTo>
                  <a:pt x="3761909" y="4547457"/>
                  <a:pt x="3815101" y="4546102"/>
                  <a:pt x="3867945" y="4543423"/>
                </a:cubicBezTo>
                <a:lnTo>
                  <a:pt x="3928416" y="4538825"/>
                </a:lnTo>
                <a:lnTo>
                  <a:pt x="3928416" y="5148442"/>
                </a:lnTo>
                <a:lnTo>
                  <a:pt x="3899234" y="5150661"/>
                </a:lnTo>
                <a:cubicBezTo>
                  <a:pt x="3836027" y="5153865"/>
                  <a:pt x="3772403" y="5155486"/>
                  <a:pt x="3708400" y="5155486"/>
                </a:cubicBezTo>
                <a:cubicBezTo>
                  <a:pt x="1660307" y="5155486"/>
                  <a:pt x="0" y="3495179"/>
                  <a:pt x="0" y="1447086"/>
                </a:cubicBezTo>
                <a:cubicBezTo>
                  <a:pt x="0" y="935063"/>
                  <a:pt x="103769" y="447276"/>
                  <a:pt x="291425" y="3609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654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C1F4E96E-F6C5-46D4-B202-F876451D7007}"/>
              </a:ext>
            </a:extLst>
          </p:cNvPr>
          <p:cNvSpPr>
            <a:spLocks/>
          </p:cNvSpPr>
          <p:nvPr userDrawn="1"/>
        </p:nvSpPr>
        <p:spPr>
          <a:xfrm>
            <a:off x="-122324" y="3029505"/>
            <a:ext cx="3026140" cy="4002485"/>
          </a:xfrm>
          <a:custGeom>
            <a:avLst/>
            <a:gdLst>
              <a:gd name="connsiteX0" fmla="*/ 0 w 3026140"/>
              <a:gd name="connsiteY0" fmla="*/ 0 h 4002485"/>
              <a:gd name="connsiteX1" fmla="*/ 86482 w 3026140"/>
              <a:gd name="connsiteY1" fmla="*/ 19960 h 4002485"/>
              <a:gd name="connsiteX2" fmla="*/ 3026140 w 3026140"/>
              <a:gd name="connsiteY2" fmla="*/ 3815679 h 4002485"/>
              <a:gd name="connsiteX3" fmla="*/ 3021417 w 3026140"/>
              <a:gd name="connsiteY3" fmla="*/ 4002485 h 4002485"/>
              <a:gd name="connsiteX4" fmla="*/ 2001093 w 3026140"/>
              <a:gd name="connsiteY4" fmla="*/ 4002485 h 4002485"/>
              <a:gd name="connsiteX5" fmla="*/ 2003948 w 3026140"/>
              <a:gd name="connsiteY5" fmla="*/ 3964948 h 4002485"/>
              <a:gd name="connsiteX6" fmla="*/ 2007722 w 3026140"/>
              <a:gd name="connsiteY6" fmla="*/ 3815679 h 4002485"/>
              <a:gd name="connsiteX7" fmla="*/ 236115 w 3026140"/>
              <a:gd name="connsiteY7" fmla="*/ 1142945 h 4002485"/>
              <a:gd name="connsiteX8" fmla="*/ 0 w 3026140"/>
              <a:gd name="connsiteY8" fmla="*/ 1056526 h 400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140" h="4002485">
                <a:moveTo>
                  <a:pt x="0" y="0"/>
                </a:moveTo>
                <a:lnTo>
                  <a:pt x="86482" y="19960"/>
                </a:lnTo>
                <a:cubicBezTo>
                  <a:pt x="1776986" y="454907"/>
                  <a:pt x="3026140" y="1989415"/>
                  <a:pt x="3026140" y="3815679"/>
                </a:cubicBezTo>
                <a:lnTo>
                  <a:pt x="3021417" y="4002485"/>
                </a:lnTo>
                <a:lnTo>
                  <a:pt x="2001093" y="4002485"/>
                </a:lnTo>
                <a:lnTo>
                  <a:pt x="2003948" y="3964948"/>
                </a:lnTo>
                <a:cubicBezTo>
                  <a:pt x="2006454" y="3915508"/>
                  <a:pt x="2007722" y="3865742"/>
                  <a:pt x="2007722" y="3815679"/>
                </a:cubicBezTo>
                <a:cubicBezTo>
                  <a:pt x="2007722" y="2614176"/>
                  <a:pt x="1277214" y="1583293"/>
                  <a:pt x="236115" y="1142945"/>
                </a:cubicBezTo>
                <a:lnTo>
                  <a:pt x="0" y="1056526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D8C9BBD1-D189-41F5-880A-5BB2B7D1256B}"/>
              </a:ext>
            </a:extLst>
          </p:cNvPr>
          <p:cNvSpPr/>
          <p:nvPr userDrawn="1"/>
        </p:nvSpPr>
        <p:spPr>
          <a:xfrm>
            <a:off x="7141125" y="3104711"/>
            <a:ext cx="5270893" cy="3927278"/>
          </a:xfrm>
          <a:custGeom>
            <a:avLst/>
            <a:gdLst>
              <a:gd name="connsiteX0" fmla="*/ 3416183 w 5270893"/>
              <a:gd name="connsiteY0" fmla="*/ 0 h 3927278"/>
              <a:gd name="connsiteX1" fmla="*/ 5044539 w 5270893"/>
              <a:gd name="connsiteY1" fmla="*/ 412315 h 3927278"/>
              <a:gd name="connsiteX2" fmla="*/ 5270893 w 5270893"/>
              <a:gd name="connsiteY2" fmla="*/ 549829 h 3927278"/>
              <a:gd name="connsiteX3" fmla="*/ 5270893 w 5270893"/>
              <a:gd name="connsiteY3" fmla="*/ 3927278 h 3927278"/>
              <a:gd name="connsiteX4" fmla="*/ 38199 w 5270893"/>
              <a:gd name="connsiteY4" fmla="*/ 3927278 h 3927278"/>
              <a:gd name="connsiteX5" fmla="*/ 17638 w 5270893"/>
              <a:gd name="connsiteY5" fmla="*/ 3765468 h 3927278"/>
              <a:gd name="connsiteX6" fmla="*/ 0 w 5270893"/>
              <a:gd name="connsiteY6" fmla="*/ 3416183 h 3927278"/>
              <a:gd name="connsiteX7" fmla="*/ 3416183 w 5270893"/>
              <a:gd name="connsiteY7" fmla="*/ 0 h 392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0893" h="3927278">
                <a:moveTo>
                  <a:pt x="3416183" y="0"/>
                </a:moveTo>
                <a:cubicBezTo>
                  <a:pt x="4005779" y="0"/>
                  <a:pt x="4560489" y="149363"/>
                  <a:pt x="5044539" y="412315"/>
                </a:cubicBezTo>
                <a:lnTo>
                  <a:pt x="5270893" y="549829"/>
                </a:lnTo>
                <a:lnTo>
                  <a:pt x="5270893" y="3927278"/>
                </a:lnTo>
                <a:lnTo>
                  <a:pt x="38199" y="3927278"/>
                </a:lnTo>
                <a:lnTo>
                  <a:pt x="17638" y="3765468"/>
                </a:lnTo>
                <a:cubicBezTo>
                  <a:pt x="5975" y="3650626"/>
                  <a:pt x="0" y="3534102"/>
                  <a:pt x="0" y="3416183"/>
                </a:cubicBezTo>
                <a:cubicBezTo>
                  <a:pt x="0" y="1529477"/>
                  <a:pt x="1529477" y="0"/>
                  <a:pt x="3416183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7931E2D9-853D-49C0-A5EA-1276BE037715}"/>
              </a:ext>
            </a:extLst>
          </p:cNvPr>
          <p:cNvSpPr/>
          <p:nvPr userDrawn="1"/>
        </p:nvSpPr>
        <p:spPr>
          <a:xfrm>
            <a:off x="8775817" y="-188553"/>
            <a:ext cx="3636200" cy="4863268"/>
          </a:xfrm>
          <a:custGeom>
            <a:avLst/>
            <a:gdLst>
              <a:gd name="connsiteX0" fmla="*/ 324992 w 3636200"/>
              <a:gd name="connsiteY0" fmla="*/ 0 h 4863268"/>
              <a:gd name="connsiteX1" fmla="*/ 3636200 w 3636200"/>
              <a:gd name="connsiteY1" fmla="*/ 0 h 4863268"/>
              <a:gd name="connsiteX2" fmla="*/ 3636200 w 3636200"/>
              <a:gd name="connsiteY2" fmla="*/ 4855461 h 4863268"/>
              <a:gd name="connsiteX3" fmla="*/ 3591979 w 3636200"/>
              <a:gd name="connsiteY3" fmla="*/ 4858823 h 4863268"/>
              <a:gd name="connsiteX4" fmla="*/ 3416183 w 3636200"/>
              <a:gd name="connsiteY4" fmla="*/ 4863268 h 4863268"/>
              <a:gd name="connsiteX5" fmla="*/ 0 w 3636200"/>
              <a:gd name="connsiteY5" fmla="*/ 1447085 h 4863268"/>
              <a:gd name="connsiteX6" fmla="*/ 268461 w 3636200"/>
              <a:gd name="connsiteY6" fmla="*/ 117352 h 486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6200" h="4863268">
                <a:moveTo>
                  <a:pt x="324992" y="0"/>
                </a:moveTo>
                <a:lnTo>
                  <a:pt x="3636200" y="0"/>
                </a:lnTo>
                <a:lnTo>
                  <a:pt x="3636200" y="4855461"/>
                </a:lnTo>
                <a:lnTo>
                  <a:pt x="3591979" y="4858823"/>
                </a:lnTo>
                <a:cubicBezTo>
                  <a:pt x="3533753" y="4861775"/>
                  <a:pt x="3475143" y="4863268"/>
                  <a:pt x="3416183" y="4863268"/>
                </a:cubicBezTo>
                <a:cubicBezTo>
                  <a:pt x="1529477" y="4863268"/>
                  <a:pt x="0" y="3333791"/>
                  <a:pt x="0" y="1447085"/>
                </a:cubicBezTo>
                <a:cubicBezTo>
                  <a:pt x="0" y="975409"/>
                  <a:pt x="95592" y="526059"/>
                  <a:pt x="268461" y="117352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2583555F-FEC4-4FC9-B513-C45130B63CC0}"/>
              </a:ext>
            </a:extLst>
          </p:cNvPr>
          <p:cNvSpPr>
            <a:spLocks/>
          </p:cNvSpPr>
          <p:nvPr userDrawn="1"/>
        </p:nvSpPr>
        <p:spPr>
          <a:xfrm>
            <a:off x="-122324" y="3547685"/>
            <a:ext cx="2523220" cy="3484305"/>
          </a:xfrm>
          <a:custGeom>
            <a:avLst/>
            <a:gdLst>
              <a:gd name="connsiteX0" fmla="*/ 0 w 2523220"/>
              <a:gd name="connsiteY0" fmla="*/ 0 h 3484305"/>
              <a:gd name="connsiteX1" fmla="*/ 122906 w 2523220"/>
              <a:gd name="connsiteY1" fmla="*/ 34901 h 3484305"/>
              <a:gd name="connsiteX2" fmla="*/ 2523220 w 2523220"/>
              <a:gd name="connsiteY2" fmla="*/ 3297499 h 3484305"/>
              <a:gd name="connsiteX3" fmla="*/ 2518775 w 2523220"/>
              <a:gd name="connsiteY3" fmla="*/ 3473296 h 3484305"/>
              <a:gd name="connsiteX4" fmla="*/ 2517938 w 2523220"/>
              <a:gd name="connsiteY4" fmla="*/ 3484305 h 3484305"/>
              <a:gd name="connsiteX5" fmla="*/ 0 w 2523220"/>
              <a:gd name="connsiteY5" fmla="*/ 3484305 h 348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3220" h="3484305">
                <a:moveTo>
                  <a:pt x="0" y="0"/>
                </a:moveTo>
                <a:lnTo>
                  <a:pt x="122906" y="34901"/>
                </a:lnTo>
                <a:cubicBezTo>
                  <a:pt x="1513526" y="467429"/>
                  <a:pt x="2523220" y="1764551"/>
                  <a:pt x="2523220" y="3297499"/>
                </a:cubicBezTo>
                <a:cubicBezTo>
                  <a:pt x="2523220" y="3356459"/>
                  <a:pt x="2521727" y="3415070"/>
                  <a:pt x="2518775" y="3473296"/>
                </a:cubicBezTo>
                <a:lnTo>
                  <a:pt x="2517938" y="3484305"/>
                </a:lnTo>
                <a:lnTo>
                  <a:pt x="0" y="3484305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809E0712-7A0A-4D77-A6EE-CCA2BFBFA448}"/>
              </a:ext>
            </a:extLst>
          </p:cNvPr>
          <p:cNvSpPr>
            <a:spLocks/>
          </p:cNvSpPr>
          <p:nvPr userDrawn="1"/>
        </p:nvSpPr>
        <p:spPr>
          <a:xfrm>
            <a:off x="-3778351" y="4082152"/>
            <a:ext cx="5526128" cy="5526062"/>
          </a:xfrm>
          <a:prstGeom prst="arc">
            <a:avLst>
              <a:gd name="adj1" fmla="val 17233463"/>
              <a:gd name="adj2" fmla="val 20773959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0A1D5BB1-A619-4A74-93D8-484D327BA77A}"/>
              </a:ext>
            </a:extLst>
          </p:cNvPr>
          <p:cNvSpPr>
            <a:spLocks/>
          </p:cNvSpPr>
          <p:nvPr userDrawn="1"/>
        </p:nvSpPr>
        <p:spPr>
          <a:xfrm>
            <a:off x="-5105744" y="2754775"/>
            <a:ext cx="8180914" cy="8180816"/>
          </a:xfrm>
          <a:prstGeom prst="arc">
            <a:avLst>
              <a:gd name="adj1" fmla="val 17923140"/>
              <a:gd name="adj2" fmla="val 21374225"/>
            </a:avLst>
          </a:prstGeom>
          <a:ln w="9525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弧形 13">
            <a:extLst>
              <a:ext uri="{FF2B5EF4-FFF2-40B4-BE49-F238E27FC236}">
                <a16:creationId xmlns:a16="http://schemas.microsoft.com/office/drawing/2014/main" id="{B35E0F70-1E27-476A-8420-CB3932204925}"/>
              </a:ext>
            </a:extLst>
          </p:cNvPr>
          <p:cNvSpPr>
            <a:spLocks/>
          </p:cNvSpPr>
          <p:nvPr userDrawn="1"/>
        </p:nvSpPr>
        <p:spPr>
          <a:xfrm>
            <a:off x="-5259911" y="2600610"/>
            <a:ext cx="8489248" cy="8489146"/>
          </a:xfrm>
          <a:prstGeom prst="arc">
            <a:avLst>
              <a:gd name="adj1" fmla="val 17365862"/>
              <a:gd name="adj2" fmla="val 18231475"/>
            </a:avLst>
          </a:prstGeom>
          <a:ln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弧形 14">
            <a:extLst>
              <a:ext uri="{FF2B5EF4-FFF2-40B4-BE49-F238E27FC236}">
                <a16:creationId xmlns:a16="http://schemas.microsoft.com/office/drawing/2014/main" id="{1CE08ACD-785D-4FA7-9A4E-E3C1C01B8B0D}"/>
              </a:ext>
            </a:extLst>
          </p:cNvPr>
          <p:cNvSpPr>
            <a:spLocks/>
          </p:cNvSpPr>
          <p:nvPr userDrawn="1"/>
        </p:nvSpPr>
        <p:spPr>
          <a:xfrm>
            <a:off x="-5259911" y="2600610"/>
            <a:ext cx="8489248" cy="8489146"/>
          </a:xfrm>
          <a:prstGeom prst="arc">
            <a:avLst>
              <a:gd name="adj1" fmla="val 18888212"/>
              <a:gd name="adj2" fmla="val 132109"/>
            </a:avLst>
          </a:prstGeom>
          <a:ln cap="rnd">
            <a:solidFill>
              <a:schemeClr val="accent4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弧形 15">
            <a:extLst>
              <a:ext uri="{FF2B5EF4-FFF2-40B4-BE49-F238E27FC236}">
                <a16:creationId xmlns:a16="http://schemas.microsoft.com/office/drawing/2014/main" id="{CAA3C0C9-2291-4D90-86F7-8475EB8F21DB}"/>
              </a:ext>
            </a:extLst>
          </p:cNvPr>
          <p:cNvSpPr>
            <a:spLocks/>
          </p:cNvSpPr>
          <p:nvPr userDrawn="1"/>
        </p:nvSpPr>
        <p:spPr>
          <a:xfrm>
            <a:off x="7897181" y="3860801"/>
            <a:ext cx="5320254" cy="5320188"/>
          </a:xfrm>
          <a:prstGeom prst="arc">
            <a:avLst>
              <a:gd name="adj1" fmla="val 16785141"/>
              <a:gd name="adj2" fmla="val 18843136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弧形 16">
            <a:extLst>
              <a:ext uri="{FF2B5EF4-FFF2-40B4-BE49-F238E27FC236}">
                <a16:creationId xmlns:a16="http://schemas.microsoft.com/office/drawing/2014/main" id="{BC39185E-D211-4FBB-9B14-918F69F9A677}"/>
              </a:ext>
            </a:extLst>
          </p:cNvPr>
          <p:cNvSpPr>
            <a:spLocks/>
          </p:cNvSpPr>
          <p:nvPr userDrawn="1"/>
        </p:nvSpPr>
        <p:spPr>
          <a:xfrm>
            <a:off x="7897181" y="3860801"/>
            <a:ext cx="5320254" cy="5320188"/>
          </a:xfrm>
          <a:prstGeom prst="arc">
            <a:avLst>
              <a:gd name="adj1" fmla="val 10013415"/>
              <a:gd name="adj2" fmla="val 14133465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弧形 17">
            <a:extLst>
              <a:ext uri="{FF2B5EF4-FFF2-40B4-BE49-F238E27FC236}">
                <a16:creationId xmlns:a16="http://schemas.microsoft.com/office/drawing/2014/main" id="{7FF40EE3-851A-4806-9861-384069BC41E8}"/>
              </a:ext>
            </a:extLst>
          </p:cNvPr>
          <p:cNvSpPr>
            <a:spLocks/>
          </p:cNvSpPr>
          <p:nvPr userDrawn="1"/>
        </p:nvSpPr>
        <p:spPr>
          <a:xfrm>
            <a:off x="7236772" y="3200400"/>
            <a:ext cx="6641072" cy="6640990"/>
          </a:xfrm>
          <a:prstGeom prst="arc">
            <a:avLst>
              <a:gd name="adj1" fmla="val 10783970"/>
              <a:gd name="adj2" fmla="val 15984828"/>
            </a:avLst>
          </a:prstGeom>
          <a:ln w="95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弧形 18">
            <a:extLst>
              <a:ext uri="{FF2B5EF4-FFF2-40B4-BE49-F238E27FC236}">
                <a16:creationId xmlns:a16="http://schemas.microsoft.com/office/drawing/2014/main" id="{C5DFBCA8-A4BA-4B2E-BBEE-B3E3C53A7336}"/>
              </a:ext>
            </a:extLst>
          </p:cNvPr>
          <p:cNvSpPr>
            <a:spLocks/>
          </p:cNvSpPr>
          <p:nvPr userDrawn="1"/>
        </p:nvSpPr>
        <p:spPr>
          <a:xfrm>
            <a:off x="6383321" y="2346960"/>
            <a:ext cx="8347974" cy="8347870"/>
          </a:xfrm>
          <a:prstGeom prst="arc">
            <a:avLst>
              <a:gd name="adj1" fmla="val 10142135"/>
              <a:gd name="adj2" fmla="val 17259952"/>
            </a:avLst>
          </a:prstGeom>
          <a:ln w="9525" cap="rnd">
            <a:solidFill>
              <a:schemeClr val="accent4"/>
            </a:solidFill>
            <a:prstDash val="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弧形 19">
            <a:extLst>
              <a:ext uri="{FF2B5EF4-FFF2-40B4-BE49-F238E27FC236}">
                <a16:creationId xmlns:a16="http://schemas.microsoft.com/office/drawing/2014/main" id="{0D5850A0-6F32-4C95-8B23-3EAA583070A4}"/>
              </a:ext>
            </a:extLst>
          </p:cNvPr>
          <p:cNvSpPr>
            <a:spLocks/>
          </p:cNvSpPr>
          <p:nvPr userDrawn="1"/>
        </p:nvSpPr>
        <p:spPr>
          <a:xfrm>
            <a:off x="9204960" y="-1728471"/>
            <a:ext cx="5974080" cy="5974006"/>
          </a:xfrm>
          <a:prstGeom prst="arc">
            <a:avLst>
              <a:gd name="adj1" fmla="val 9523180"/>
              <a:gd name="adj2" fmla="val 12540258"/>
            </a:avLst>
          </a:prstGeom>
          <a:ln cap="rnd">
            <a:solidFill>
              <a:schemeClr val="accent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弧形 20">
            <a:extLst>
              <a:ext uri="{FF2B5EF4-FFF2-40B4-BE49-F238E27FC236}">
                <a16:creationId xmlns:a16="http://schemas.microsoft.com/office/drawing/2014/main" id="{98A0ED85-D003-4600-8F99-7D79C14E2974}"/>
              </a:ext>
            </a:extLst>
          </p:cNvPr>
          <p:cNvSpPr>
            <a:spLocks/>
          </p:cNvSpPr>
          <p:nvPr userDrawn="1"/>
        </p:nvSpPr>
        <p:spPr>
          <a:xfrm>
            <a:off x="9204960" y="-1728471"/>
            <a:ext cx="5974080" cy="5974006"/>
          </a:xfrm>
          <a:prstGeom prst="arc">
            <a:avLst>
              <a:gd name="adj1" fmla="val 5369857"/>
              <a:gd name="adj2" fmla="val 6671548"/>
            </a:avLst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4252C6D-B61D-4CBD-B8C4-A69D7E65BA94}"/>
              </a:ext>
            </a:extLst>
          </p:cNvPr>
          <p:cNvGrpSpPr/>
          <p:nvPr userDrawn="1"/>
        </p:nvGrpSpPr>
        <p:grpSpPr>
          <a:xfrm>
            <a:off x="4872038" y="1258532"/>
            <a:ext cx="967846" cy="904958"/>
            <a:chOff x="5701567" y="3057525"/>
            <a:chExt cx="794578" cy="742949"/>
          </a:xfrm>
          <a:noFill/>
        </p:grpSpPr>
        <p:sp>
          <p:nvSpPr>
            <p:cNvPr id="23" name="图形 108" descr="教室 轮廓">
              <a:extLst>
                <a:ext uri="{FF2B5EF4-FFF2-40B4-BE49-F238E27FC236}">
                  <a16:creationId xmlns:a16="http://schemas.microsoft.com/office/drawing/2014/main" id="{9AAEF42E-3BFC-40CB-BA89-D96EDD26FF7A}"/>
                </a:ext>
              </a:extLst>
            </p:cNvPr>
            <p:cNvSpPr/>
            <p:nvPr/>
          </p:nvSpPr>
          <p:spPr>
            <a:xfrm>
              <a:off x="5986795" y="3577609"/>
              <a:ext cx="86506" cy="86506"/>
            </a:xfrm>
            <a:custGeom>
              <a:avLst/>
              <a:gdLst>
                <a:gd name="connsiteX0" fmla="*/ 0 w 86506"/>
                <a:gd name="connsiteY0" fmla="*/ 43243 h 86506"/>
                <a:gd name="connsiteX1" fmla="*/ 43244 w 86506"/>
                <a:gd name="connsiteY1" fmla="*/ 86506 h 86506"/>
                <a:gd name="connsiteX2" fmla="*/ 86506 w 86506"/>
                <a:gd name="connsiteY2" fmla="*/ 43263 h 86506"/>
                <a:gd name="connsiteX3" fmla="*/ 43263 w 86506"/>
                <a:gd name="connsiteY3" fmla="*/ 0 h 86506"/>
                <a:gd name="connsiteX4" fmla="*/ 43244 w 86506"/>
                <a:gd name="connsiteY4" fmla="*/ 0 h 86506"/>
                <a:gd name="connsiteX5" fmla="*/ 0 w 86506"/>
                <a:gd name="connsiteY5" fmla="*/ 43243 h 86506"/>
                <a:gd name="connsiteX6" fmla="*/ 67447 w 86506"/>
                <a:gd name="connsiteY6" fmla="*/ 43243 h 86506"/>
                <a:gd name="connsiteX7" fmla="*/ 43253 w 86506"/>
                <a:gd name="connsiteY7" fmla="*/ 67456 h 86506"/>
                <a:gd name="connsiteX8" fmla="*/ 19040 w 86506"/>
                <a:gd name="connsiteY8" fmla="*/ 43263 h 86506"/>
                <a:gd name="connsiteX9" fmla="*/ 43234 w 86506"/>
                <a:gd name="connsiteY9" fmla="*/ 19050 h 86506"/>
                <a:gd name="connsiteX10" fmla="*/ 43253 w 86506"/>
                <a:gd name="connsiteY10" fmla="*/ 19050 h 86506"/>
                <a:gd name="connsiteX11" fmla="*/ 67447 w 86506"/>
                <a:gd name="connsiteY11" fmla="*/ 43243 h 8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506" h="86506">
                  <a:moveTo>
                    <a:pt x="0" y="43243"/>
                  </a:moveTo>
                  <a:cubicBezTo>
                    <a:pt x="-6" y="67131"/>
                    <a:pt x="19356" y="86500"/>
                    <a:pt x="43244" y="86506"/>
                  </a:cubicBezTo>
                  <a:cubicBezTo>
                    <a:pt x="67131" y="86511"/>
                    <a:pt x="86500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56" y="0"/>
                    <a:pt x="43250" y="0"/>
                    <a:pt x="43244" y="0"/>
                  </a:cubicBezTo>
                  <a:cubicBezTo>
                    <a:pt x="19363" y="6"/>
                    <a:pt x="6" y="19362"/>
                    <a:pt x="0" y="43243"/>
                  </a:cubicBezTo>
                  <a:close/>
                  <a:moveTo>
                    <a:pt x="67447" y="43243"/>
                  </a:moveTo>
                  <a:cubicBezTo>
                    <a:pt x="67452" y="56611"/>
                    <a:pt x="56620" y="67450"/>
                    <a:pt x="43253" y="67456"/>
                  </a:cubicBezTo>
                  <a:cubicBezTo>
                    <a:pt x="29886" y="67461"/>
                    <a:pt x="19046" y="56630"/>
                    <a:pt x="19040" y="43263"/>
                  </a:cubicBezTo>
                  <a:cubicBezTo>
                    <a:pt x="19035" y="29895"/>
                    <a:pt x="29867" y="19055"/>
                    <a:pt x="43234" y="19050"/>
                  </a:cubicBezTo>
                  <a:cubicBezTo>
                    <a:pt x="43241" y="19050"/>
                    <a:pt x="43246" y="19050"/>
                    <a:pt x="43253" y="19050"/>
                  </a:cubicBezTo>
                  <a:cubicBezTo>
                    <a:pt x="56606" y="19071"/>
                    <a:pt x="67426" y="29890"/>
                    <a:pt x="67447" y="4324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图形 108" descr="教室 轮廓">
              <a:extLst>
                <a:ext uri="{FF2B5EF4-FFF2-40B4-BE49-F238E27FC236}">
                  <a16:creationId xmlns:a16="http://schemas.microsoft.com/office/drawing/2014/main" id="{025D681D-146C-45E4-AC48-F4C95D9FCBA1}"/>
                </a:ext>
              </a:extLst>
            </p:cNvPr>
            <p:cNvSpPr/>
            <p:nvPr/>
          </p:nvSpPr>
          <p:spPr>
            <a:xfrm>
              <a:off x="5943638" y="3676011"/>
              <a:ext cx="171450" cy="86363"/>
            </a:xfrm>
            <a:custGeom>
              <a:avLst/>
              <a:gdLst>
                <a:gd name="connsiteX0" fmla="*/ 162906 w 171450"/>
                <a:gd name="connsiteY0" fmla="*/ 25908 h 86363"/>
                <a:gd name="connsiteX1" fmla="*/ 121082 w 171450"/>
                <a:gd name="connsiteY1" fmla="*/ 5334 h 86363"/>
                <a:gd name="connsiteX2" fmla="*/ 85735 w 171450"/>
                <a:gd name="connsiteY2" fmla="*/ 0 h 86363"/>
                <a:gd name="connsiteX3" fmla="*/ 50397 w 171450"/>
                <a:gd name="connsiteY3" fmla="*/ 5334 h 86363"/>
                <a:gd name="connsiteX4" fmla="*/ 8572 w 171450"/>
                <a:gd name="connsiteY4" fmla="*/ 25908 h 86363"/>
                <a:gd name="connsiteX5" fmla="*/ 0 w 171450"/>
                <a:gd name="connsiteY5" fmla="*/ 43148 h 86363"/>
                <a:gd name="connsiteX6" fmla="*/ 0 w 171450"/>
                <a:gd name="connsiteY6" fmla="*/ 86363 h 86363"/>
                <a:gd name="connsiteX7" fmla="*/ 171450 w 171450"/>
                <a:gd name="connsiteY7" fmla="*/ 86363 h 86363"/>
                <a:gd name="connsiteX8" fmla="*/ 171450 w 171450"/>
                <a:gd name="connsiteY8" fmla="*/ 43120 h 86363"/>
                <a:gd name="connsiteX9" fmla="*/ 162906 w 171450"/>
                <a:gd name="connsiteY9" fmla="*/ 25908 h 86363"/>
                <a:gd name="connsiteX10" fmla="*/ 152429 w 171450"/>
                <a:gd name="connsiteY10" fmla="*/ 67313 h 86363"/>
                <a:gd name="connsiteX11" fmla="*/ 19012 w 171450"/>
                <a:gd name="connsiteY11" fmla="*/ 67313 h 86363"/>
                <a:gd name="connsiteX12" fmla="*/ 19012 w 171450"/>
                <a:gd name="connsiteY12" fmla="*/ 43501 h 86363"/>
                <a:gd name="connsiteX13" fmla="*/ 20164 w 171450"/>
                <a:gd name="connsiteY13" fmla="*/ 40958 h 86363"/>
                <a:gd name="connsiteX14" fmla="*/ 55702 w 171450"/>
                <a:gd name="connsiteY14" fmla="*/ 23565 h 86363"/>
                <a:gd name="connsiteX15" fmla="*/ 85830 w 171450"/>
                <a:gd name="connsiteY15" fmla="*/ 19002 h 86363"/>
                <a:gd name="connsiteX16" fmla="*/ 115453 w 171450"/>
                <a:gd name="connsiteY16" fmla="*/ 23498 h 86363"/>
                <a:gd name="connsiteX17" fmla="*/ 116186 w 171450"/>
                <a:gd name="connsiteY17" fmla="*/ 23708 h 86363"/>
                <a:gd name="connsiteX18" fmla="*/ 151057 w 171450"/>
                <a:gd name="connsiteY18" fmla="*/ 40805 h 86363"/>
                <a:gd name="connsiteX19" fmla="*/ 152390 w 171450"/>
                <a:gd name="connsiteY19" fmla="*/ 43101 h 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450" h="86363">
                  <a:moveTo>
                    <a:pt x="162906" y="25908"/>
                  </a:moveTo>
                  <a:cubicBezTo>
                    <a:pt x="150477" y="16329"/>
                    <a:pt x="136256" y="9333"/>
                    <a:pt x="121082" y="5334"/>
                  </a:cubicBezTo>
                  <a:cubicBezTo>
                    <a:pt x="109628" y="1817"/>
                    <a:pt x="97716" y="20"/>
                    <a:pt x="85735" y="0"/>
                  </a:cubicBezTo>
                  <a:cubicBezTo>
                    <a:pt x="73769" y="179"/>
                    <a:pt x="61882" y="1974"/>
                    <a:pt x="50397" y="5334"/>
                  </a:cubicBezTo>
                  <a:cubicBezTo>
                    <a:pt x="35390" y="9773"/>
                    <a:pt x="21247" y="16730"/>
                    <a:pt x="8572" y="25908"/>
                  </a:cubicBezTo>
                  <a:cubicBezTo>
                    <a:pt x="3283" y="30086"/>
                    <a:pt x="139" y="36409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9" y="36396"/>
                    <a:pt x="168176" y="30086"/>
                    <a:pt x="162906" y="25908"/>
                  </a:cubicBezTo>
                  <a:close/>
                  <a:moveTo>
                    <a:pt x="152429" y="67313"/>
                  </a:moveTo>
                  <a:lnTo>
                    <a:pt x="19012" y="67313"/>
                  </a:lnTo>
                  <a:lnTo>
                    <a:pt x="19012" y="43501"/>
                  </a:lnTo>
                  <a:cubicBezTo>
                    <a:pt x="19028" y="42530"/>
                    <a:pt x="19445" y="41610"/>
                    <a:pt x="20164" y="40958"/>
                  </a:cubicBezTo>
                  <a:cubicBezTo>
                    <a:pt x="30957" y="33218"/>
                    <a:pt x="42969" y="27340"/>
                    <a:pt x="55702" y="23565"/>
                  </a:cubicBezTo>
                  <a:cubicBezTo>
                    <a:pt x="65497" y="20707"/>
                    <a:pt x="75628" y="19173"/>
                    <a:pt x="85830" y="19002"/>
                  </a:cubicBezTo>
                  <a:cubicBezTo>
                    <a:pt x="95872" y="19031"/>
                    <a:pt x="105854" y="20546"/>
                    <a:pt x="115453" y="23498"/>
                  </a:cubicBezTo>
                  <a:lnTo>
                    <a:pt x="116186" y="23708"/>
                  </a:lnTo>
                  <a:cubicBezTo>
                    <a:pt x="128837" y="27015"/>
                    <a:pt x="140695" y="32829"/>
                    <a:pt x="151057" y="40805"/>
                  </a:cubicBezTo>
                  <a:cubicBezTo>
                    <a:pt x="151790" y="41361"/>
                    <a:pt x="152270" y="42188"/>
                    <a:pt x="152390" y="4310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图形 108" descr="教室 轮廓">
              <a:extLst>
                <a:ext uri="{FF2B5EF4-FFF2-40B4-BE49-F238E27FC236}">
                  <a16:creationId xmlns:a16="http://schemas.microsoft.com/office/drawing/2014/main" id="{6A3AFE0C-FF68-4A84-AFF0-6751E50C9193}"/>
                </a:ext>
              </a:extLst>
            </p:cNvPr>
            <p:cNvSpPr/>
            <p:nvPr/>
          </p:nvSpPr>
          <p:spPr>
            <a:xfrm>
              <a:off x="6176010" y="3577609"/>
              <a:ext cx="86506" cy="86506"/>
            </a:xfrm>
            <a:custGeom>
              <a:avLst/>
              <a:gdLst>
                <a:gd name="connsiteX0" fmla="*/ 0 w 86506"/>
                <a:gd name="connsiteY0" fmla="*/ 43243 h 86506"/>
                <a:gd name="connsiteX1" fmla="*/ 43243 w 86506"/>
                <a:gd name="connsiteY1" fmla="*/ 86506 h 86506"/>
                <a:gd name="connsiteX2" fmla="*/ 86506 w 86506"/>
                <a:gd name="connsiteY2" fmla="*/ 43263 h 86506"/>
                <a:gd name="connsiteX3" fmla="*/ 43263 w 86506"/>
                <a:gd name="connsiteY3" fmla="*/ 0 h 86506"/>
                <a:gd name="connsiteX4" fmla="*/ 43253 w 86506"/>
                <a:gd name="connsiteY4" fmla="*/ 0 h 86506"/>
                <a:gd name="connsiteX5" fmla="*/ 0 w 86506"/>
                <a:gd name="connsiteY5" fmla="*/ 43243 h 86506"/>
                <a:gd name="connsiteX6" fmla="*/ 67456 w 86506"/>
                <a:gd name="connsiteY6" fmla="*/ 43243 h 86506"/>
                <a:gd name="connsiteX7" fmla="*/ 43263 w 86506"/>
                <a:gd name="connsiteY7" fmla="*/ 67456 h 86506"/>
                <a:gd name="connsiteX8" fmla="*/ 19050 w 86506"/>
                <a:gd name="connsiteY8" fmla="*/ 43263 h 86506"/>
                <a:gd name="connsiteX9" fmla="*/ 43243 w 86506"/>
                <a:gd name="connsiteY9" fmla="*/ 19050 h 86506"/>
                <a:gd name="connsiteX10" fmla="*/ 43253 w 86506"/>
                <a:gd name="connsiteY10" fmla="*/ 19050 h 86506"/>
                <a:gd name="connsiteX11" fmla="*/ 67427 w 86506"/>
                <a:gd name="connsiteY11" fmla="*/ 43243 h 8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506" h="86506">
                  <a:moveTo>
                    <a:pt x="0" y="43243"/>
                  </a:moveTo>
                  <a:cubicBezTo>
                    <a:pt x="-6" y="67131"/>
                    <a:pt x="19356" y="86500"/>
                    <a:pt x="43243" y="86506"/>
                  </a:cubicBezTo>
                  <a:cubicBezTo>
                    <a:pt x="67131" y="86511"/>
                    <a:pt x="86501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60" y="0"/>
                    <a:pt x="43256" y="0"/>
                    <a:pt x="43253" y="0"/>
                  </a:cubicBezTo>
                  <a:cubicBezTo>
                    <a:pt x="19371" y="6"/>
                    <a:pt x="10" y="19361"/>
                    <a:pt x="0" y="43243"/>
                  </a:cubicBezTo>
                  <a:close/>
                  <a:moveTo>
                    <a:pt x="67456" y="43243"/>
                  </a:moveTo>
                  <a:cubicBezTo>
                    <a:pt x="67462" y="56611"/>
                    <a:pt x="56630" y="67450"/>
                    <a:pt x="43263" y="67456"/>
                  </a:cubicBezTo>
                  <a:cubicBezTo>
                    <a:pt x="29895" y="67461"/>
                    <a:pt x="19056" y="56630"/>
                    <a:pt x="19050" y="43263"/>
                  </a:cubicBezTo>
                  <a:cubicBezTo>
                    <a:pt x="19044" y="29895"/>
                    <a:pt x="29876" y="19055"/>
                    <a:pt x="43243" y="19050"/>
                  </a:cubicBezTo>
                  <a:cubicBezTo>
                    <a:pt x="43246" y="19050"/>
                    <a:pt x="43250" y="19050"/>
                    <a:pt x="43253" y="19050"/>
                  </a:cubicBezTo>
                  <a:cubicBezTo>
                    <a:pt x="56598" y="19081"/>
                    <a:pt x="67407" y="29898"/>
                    <a:pt x="67427" y="4324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图形 108" descr="教室 轮廓">
              <a:extLst>
                <a:ext uri="{FF2B5EF4-FFF2-40B4-BE49-F238E27FC236}">
                  <a16:creationId xmlns:a16="http://schemas.microsoft.com/office/drawing/2014/main" id="{DFD47D4A-B929-494C-9ED4-D0B57C384920}"/>
                </a:ext>
              </a:extLst>
            </p:cNvPr>
            <p:cNvSpPr/>
            <p:nvPr/>
          </p:nvSpPr>
          <p:spPr>
            <a:xfrm>
              <a:off x="6134166" y="3676011"/>
              <a:ext cx="171450" cy="86363"/>
            </a:xfrm>
            <a:custGeom>
              <a:avLst/>
              <a:gdLst>
                <a:gd name="connsiteX0" fmla="*/ 162897 w 171450"/>
                <a:gd name="connsiteY0" fmla="*/ 25908 h 86363"/>
                <a:gd name="connsiteX1" fmla="*/ 121082 w 171450"/>
                <a:gd name="connsiteY1" fmla="*/ 5334 h 86363"/>
                <a:gd name="connsiteX2" fmla="*/ 85735 w 171450"/>
                <a:gd name="connsiteY2" fmla="*/ 0 h 86363"/>
                <a:gd name="connsiteX3" fmla="*/ 50397 w 171450"/>
                <a:gd name="connsiteY3" fmla="*/ 5334 h 86363"/>
                <a:gd name="connsiteX4" fmla="*/ 8573 w 171450"/>
                <a:gd name="connsiteY4" fmla="*/ 25908 h 86363"/>
                <a:gd name="connsiteX5" fmla="*/ 0 w 171450"/>
                <a:gd name="connsiteY5" fmla="*/ 43148 h 86363"/>
                <a:gd name="connsiteX6" fmla="*/ 0 w 171450"/>
                <a:gd name="connsiteY6" fmla="*/ 86363 h 86363"/>
                <a:gd name="connsiteX7" fmla="*/ 171450 w 171450"/>
                <a:gd name="connsiteY7" fmla="*/ 86363 h 86363"/>
                <a:gd name="connsiteX8" fmla="*/ 171450 w 171450"/>
                <a:gd name="connsiteY8" fmla="*/ 43120 h 86363"/>
                <a:gd name="connsiteX9" fmla="*/ 162897 w 171450"/>
                <a:gd name="connsiteY9" fmla="*/ 25908 h 86363"/>
                <a:gd name="connsiteX10" fmla="*/ 152419 w 171450"/>
                <a:gd name="connsiteY10" fmla="*/ 67313 h 86363"/>
                <a:gd name="connsiteX11" fmla="*/ 19069 w 171450"/>
                <a:gd name="connsiteY11" fmla="*/ 67313 h 86363"/>
                <a:gd name="connsiteX12" fmla="*/ 19069 w 171450"/>
                <a:gd name="connsiteY12" fmla="*/ 43501 h 86363"/>
                <a:gd name="connsiteX13" fmla="*/ 20231 w 171450"/>
                <a:gd name="connsiteY13" fmla="*/ 40958 h 86363"/>
                <a:gd name="connsiteX14" fmla="*/ 55759 w 171450"/>
                <a:gd name="connsiteY14" fmla="*/ 23565 h 86363"/>
                <a:gd name="connsiteX15" fmla="*/ 85887 w 171450"/>
                <a:gd name="connsiteY15" fmla="*/ 19002 h 86363"/>
                <a:gd name="connsiteX16" fmla="*/ 115519 w 171450"/>
                <a:gd name="connsiteY16" fmla="*/ 23498 h 86363"/>
                <a:gd name="connsiteX17" fmla="*/ 116253 w 171450"/>
                <a:gd name="connsiteY17" fmla="*/ 23708 h 86363"/>
                <a:gd name="connsiteX18" fmla="*/ 151114 w 171450"/>
                <a:gd name="connsiteY18" fmla="*/ 40805 h 86363"/>
                <a:gd name="connsiteX19" fmla="*/ 152448 w 171450"/>
                <a:gd name="connsiteY19" fmla="*/ 43101 h 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450" h="86363">
                  <a:moveTo>
                    <a:pt x="162897" y="25908"/>
                  </a:moveTo>
                  <a:cubicBezTo>
                    <a:pt x="150469" y="16331"/>
                    <a:pt x="136252" y="9335"/>
                    <a:pt x="121082" y="5334"/>
                  </a:cubicBezTo>
                  <a:cubicBezTo>
                    <a:pt x="109628" y="1818"/>
                    <a:pt x="97716" y="21"/>
                    <a:pt x="85735" y="0"/>
                  </a:cubicBezTo>
                  <a:cubicBezTo>
                    <a:pt x="73769" y="179"/>
                    <a:pt x="61882" y="1974"/>
                    <a:pt x="50397" y="5334"/>
                  </a:cubicBezTo>
                  <a:cubicBezTo>
                    <a:pt x="35389" y="9771"/>
                    <a:pt x="21246" y="16728"/>
                    <a:pt x="8573" y="25908"/>
                  </a:cubicBezTo>
                  <a:cubicBezTo>
                    <a:pt x="3283" y="30086"/>
                    <a:pt x="139" y="36409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7" y="36394"/>
                    <a:pt x="168171" y="30084"/>
                    <a:pt x="162897" y="25908"/>
                  </a:cubicBezTo>
                  <a:close/>
                  <a:moveTo>
                    <a:pt x="152419" y="67313"/>
                  </a:moveTo>
                  <a:lnTo>
                    <a:pt x="19069" y="67313"/>
                  </a:lnTo>
                  <a:lnTo>
                    <a:pt x="19069" y="43501"/>
                  </a:lnTo>
                  <a:cubicBezTo>
                    <a:pt x="19089" y="42529"/>
                    <a:pt x="19510" y="41609"/>
                    <a:pt x="20231" y="40958"/>
                  </a:cubicBezTo>
                  <a:cubicBezTo>
                    <a:pt x="31019" y="33217"/>
                    <a:pt x="43028" y="27338"/>
                    <a:pt x="55759" y="23565"/>
                  </a:cubicBezTo>
                  <a:cubicBezTo>
                    <a:pt x="65554" y="20708"/>
                    <a:pt x="75686" y="19174"/>
                    <a:pt x="85887" y="19002"/>
                  </a:cubicBezTo>
                  <a:cubicBezTo>
                    <a:pt x="95932" y="19031"/>
                    <a:pt x="105918" y="20546"/>
                    <a:pt x="115519" y="23498"/>
                  </a:cubicBezTo>
                  <a:lnTo>
                    <a:pt x="116253" y="23708"/>
                  </a:lnTo>
                  <a:cubicBezTo>
                    <a:pt x="128902" y="27013"/>
                    <a:pt x="140757" y="32827"/>
                    <a:pt x="151114" y="40805"/>
                  </a:cubicBezTo>
                  <a:cubicBezTo>
                    <a:pt x="151848" y="41361"/>
                    <a:pt x="152328" y="42188"/>
                    <a:pt x="152448" y="4310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图形 108" descr="教室 轮廓">
              <a:extLst>
                <a:ext uri="{FF2B5EF4-FFF2-40B4-BE49-F238E27FC236}">
                  <a16:creationId xmlns:a16="http://schemas.microsoft.com/office/drawing/2014/main" id="{C134DAEC-0A3F-4466-A439-3ED1316872F9}"/>
                </a:ext>
              </a:extLst>
            </p:cNvPr>
            <p:cNvSpPr/>
            <p:nvPr/>
          </p:nvSpPr>
          <p:spPr>
            <a:xfrm>
              <a:off x="6366510" y="3577609"/>
              <a:ext cx="86506" cy="86506"/>
            </a:xfrm>
            <a:custGeom>
              <a:avLst/>
              <a:gdLst>
                <a:gd name="connsiteX0" fmla="*/ 0 w 86506"/>
                <a:gd name="connsiteY0" fmla="*/ 43243 h 86506"/>
                <a:gd name="connsiteX1" fmla="*/ 43244 w 86506"/>
                <a:gd name="connsiteY1" fmla="*/ 86506 h 86506"/>
                <a:gd name="connsiteX2" fmla="*/ 86506 w 86506"/>
                <a:gd name="connsiteY2" fmla="*/ 43263 h 86506"/>
                <a:gd name="connsiteX3" fmla="*/ 43263 w 86506"/>
                <a:gd name="connsiteY3" fmla="*/ 0 h 86506"/>
                <a:gd name="connsiteX4" fmla="*/ 43253 w 86506"/>
                <a:gd name="connsiteY4" fmla="*/ 0 h 86506"/>
                <a:gd name="connsiteX5" fmla="*/ 0 w 86506"/>
                <a:gd name="connsiteY5" fmla="*/ 43243 h 86506"/>
                <a:gd name="connsiteX6" fmla="*/ 67447 w 86506"/>
                <a:gd name="connsiteY6" fmla="*/ 43243 h 86506"/>
                <a:gd name="connsiteX7" fmla="*/ 43253 w 86506"/>
                <a:gd name="connsiteY7" fmla="*/ 67456 h 86506"/>
                <a:gd name="connsiteX8" fmla="*/ 19040 w 86506"/>
                <a:gd name="connsiteY8" fmla="*/ 43263 h 86506"/>
                <a:gd name="connsiteX9" fmla="*/ 43234 w 86506"/>
                <a:gd name="connsiteY9" fmla="*/ 19050 h 86506"/>
                <a:gd name="connsiteX10" fmla="*/ 43253 w 86506"/>
                <a:gd name="connsiteY10" fmla="*/ 19050 h 86506"/>
                <a:gd name="connsiteX11" fmla="*/ 67447 w 86506"/>
                <a:gd name="connsiteY11" fmla="*/ 43243 h 8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506" h="86506">
                  <a:moveTo>
                    <a:pt x="0" y="43243"/>
                  </a:moveTo>
                  <a:cubicBezTo>
                    <a:pt x="-5" y="67131"/>
                    <a:pt x="19356" y="86500"/>
                    <a:pt x="43244" y="86506"/>
                  </a:cubicBezTo>
                  <a:cubicBezTo>
                    <a:pt x="67131" y="86511"/>
                    <a:pt x="86501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60" y="0"/>
                    <a:pt x="43256" y="0"/>
                    <a:pt x="43253" y="0"/>
                  </a:cubicBezTo>
                  <a:cubicBezTo>
                    <a:pt x="19371" y="6"/>
                    <a:pt x="10" y="19361"/>
                    <a:pt x="0" y="43243"/>
                  </a:cubicBezTo>
                  <a:close/>
                  <a:moveTo>
                    <a:pt x="67447" y="43243"/>
                  </a:moveTo>
                  <a:cubicBezTo>
                    <a:pt x="67452" y="56611"/>
                    <a:pt x="56620" y="67450"/>
                    <a:pt x="43253" y="67456"/>
                  </a:cubicBezTo>
                  <a:cubicBezTo>
                    <a:pt x="29886" y="67461"/>
                    <a:pt x="19046" y="56630"/>
                    <a:pt x="19040" y="43263"/>
                  </a:cubicBezTo>
                  <a:cubicBezTo>
                    <a:pt x="19036" y="29895"/>
                    <a:pt x="29867" y="19055"/>
                    <a:pt x="43234" y="19050"/>
                  </a:cubicBezTo>
                  <a:cubicBezTo>
                    <a:pt x="43241" y="19050"/>
                    <a:pt x="43246" y="19050"/>
                    <a:pt x="43253" y="19050"/>
                  </a:cubicBezTo>
                  <a:cubicBezTo>
                    <a:pt x="56608" y="19066"/>
                    <a:pt x="67430" y="29888"/>
                    <a:pt x="67447" y="4324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图形 108" descr="教室 轮廓">
              <a:extLst>
                <a:ext uri="{FF2B5EF4-FFF2-40B4-BE49-F238E27FC236}">
                  <a16:creationId xmlns:a16="http://schemas.microsoft.com/office/drawing/2014/main" id="{4D27C240-1468-4C8A-82AE-BFC0B48464D4}"/>
                </a:ext>
              </a:extLst>
            </p:cNvPr>
            <p:cNvSpPr/>
            <p:nvPr/>
          </p:nvSpPr>
          <p:spPr>
            <a:xfrm>
              <a:off x="6324695" y="3676011"/>
              <a:ext cx="171450" cy="86363"/>
            </a:xfrm>
            <a:custGeom>
              <a:avLst/>
              <a:gdLst>
                <a:gd name="connsiteX0" fmla="*/ 162897 w 171450"/>
                <a:gd name="connsiteY0" fmla="*/ 25908 h 86363"/>
                <a:gd name="connsiteX1" fmla="*/ 121072 w 171450"/>
                <a:gd name="connsiteY1" fmla="*/ 5334 h 86363"/>
                <a:gd name="connsiteX2" fmla="*/ 85735 w 171450"/>
                <a:gd name="connsiteY2" fmla="*/ 0 h 86363"/>
                <a:gd name="connsiteX3" fmla="*/ 50387 w 171450"/>
                <a:gd name="connsiteY3" fmla="*/ 5334 h 86363"/>
                <a:gd name="connsiteX4" fmla="*/ 8573 w 171450"/>
                <a:gd name="connsiteY4" fmla="*/ 25908 h 86363"/>
                <a:gd name="connsiteX5" fmla="*/ 0 w 171450"/>
                <a:gd name="connsiteY5" fmla="*/ 43148 h 86363"/>
                <a:gd name="connsiteX6" fmla="*/ 0 w 171450"/>
                <a:gd name="connsiteY6" fmla="*/ 86363 h 86363"/>
                <a:gd name="connsiteX7" fmla="*/ 171450 w 171450"/>
                <a:gd name="connsiteY7" fmla="*/ 86363 h 86363"/>
                <a:gd name="connsiteX8" fmla="*/ 171450 w 171450"/>
                <a:gd name="connsiteY8" fmla="*/ 43120 h 86363"/>
                <a:gd name="connsiteX9" fmla="*/ 162897 w 171450"/>
                <a:gd name="connsiteY9" fmla="*/ 25908 h 86363"/>
                <a:gd name="connsiteX10" fmla="*/ 152419 w 171450"/>
                <a:gd name="connsiteY10" fmla="*/ 67313 h 86363"/>
                <a:gd name="connsiteX11" fmla="*/ 19069 w 171450"/>
                <a:gd name="connsiteY11" fmla="*/ 67313 h 86363"/>
                <a:gd name="connsiteX12" fmla="*/ 19069 w 171450"/>
                <a:gd name="connsiteY12" fmla="*/ 43501 h 86363"/>
                <a:gd name="connsiteX13" fmla="*/ 20222 w 171450"/>
                <a:gd name="connsiteY13" fmla="*/ 40958 h 86363"/>
                <a:gd name="connsiteX14" fmla="*/ 55759 w 171450"/>
                <a:gd name="connsiteY14" fmla="*/ 23565 h 86363"/>
                <a:gd name="connsiteX15" fmla="*/ 85887 w 171450"/>
                <a:gd name="connsiteY15" fmla="*/ 19002 h 86363"/>
                <a:gd name="connsiteX16" fmla="*/ 115510 w 171450"/>
                <a:gd name="connsiteY16" fmla="*/ 23498 h 86363"/>
                <a:gd name="connsiteX17" fmla="*/ 116243 w 171450"/>
                <a:gd name="connsiteY17" fmla="*/ 23708 h 86363"/>
                <a:gd name="connsiteX18" fmla="*/ 151114 w 171450"/>
                <a:gd name="connsiteY18" fmla="*/ 40805 h 86363"/>
                <a:gd name="connsiteX19" fmla="*/ 152448 w 171450"/>
                <a:gd name="connsiteY19" fmla="*/ 43101 h 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450" h="86363">
                  <a:moveTo>
                    <a:pt x="162897" y="25908"/>
                  </a:moveTo>
                  <a:cubicBezTo>
                    <a:pt x="150467" y="16329"/>
                    <a:pt x="136247" y="9333"/>
                    <a:pt x="121072" y="5334"/>
                  </a:cubicBezTo>
                  <a:cubicBezTo>
                    <a:pt x="109621" y="1818"/>
                    <a:pt x="97713" y="21"/>
                    <a:pt x="85735" y="0"/>
                  </a:cubicBezTo>
                  <a:cubicBezTo>
                    <a:pt x="73765" y="179"/>
                    <a:pt x="61876" y="1973"/>
                    <a:pt x="50387" y="5334"/>
                  </a:cubicBezTo>
                  <a:cubicBezTo>
                    <a:pt x="35383" y="9771"/>
                    <a:pt x="21243" y="16728"/>
                    <a:pt x="8573" y="25908"/>
                  </a:cubicBezTo>
                  <a:cubicBezTo>
                    <a:pt x="3278" y="30081"/>
                    <a:pt x="131" y="36407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7" y="36394"/>
                    <a:pt x="168171" y="30084"/>
                    <a:pt x="162897" y="25908"/>
                  </a:cubicBezTo>
                  <a:close/>
                  <a:moveTo>
                    <a:pt x="152419" y="67313"/>
                  </a:moveTo>
                  <a:lnTo>
                    <a:pt x="19069" y="67313"/>
                  </a:lnTo>
                  <a:lnTo>
                    <a:pt x="19069" y="43501"/>
                  </a:lnTo>
                  <a:cubicBezTo>
                    <a:pt x="19085" y="42530"/>
                    <a:pt x="19502" y="41610"/>
                    <a:pt x="20222" y="40958"/>
                  </a:cubicBezTo>
                  <a:cubicBezTo>
                    <a:pt x="31014" y="33218"/>
                    <a:pt x="43026" y="27340"/>
                    <a:pt x="55759" y="23565"/>
                  </a:cubicBezTo>
                  <a:cubicBezTo>
                    <a:pt x="65554" y="20707"/>
                    <a:pt x="75686" y="19173"/>
                    <a:pt x="85887" y="19002"/>
                  </a:cubicBezTo>
                  <a:cubicBezTo>
                    <a:pt x="95929" y="19031"/>
                    <a:pt x="105911" y="20546"/>
                    <a:pt x="115510" y="23498"/>
                  </a:cubicBezTo>
                  <a:lnTo>
                    <a:pt x="116243" y="23708"/>
                  </a:lnTo>
                  <a:cubicBezTo>
                    <a:pt x="128894" y="27015"/>
                    <a:pt x="140752" y="32829"/>
                    <a:pt x="151114" y="40805"/>
                  </a:cubicBezTo>
                  <a:cubicBezTo>
                    <a:pt x="151848" y="41361"/>
                    <a:pt x="152328" y="42188"/>
                    <a:pt x="152448" y="4310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图形 108" descr="教室 轮廓">
              <a:extLst>
                <a:ext uri="{FF2B5EF4-FFF2-40B4-BE49-F238E27FC236}">
                  <a16:creationId xmlns:a16="http://schemas.microsoft.com/office/drawing/2014/main" id="{4A818BF0-D5B1-48F2-B9E0-AD7E89B42EDC}"/>
                </a:ext>
              </a:extLst>
            </p:cNvPr>
            <p:cNvSpPr/>
            <p:nvPr/>
          </p:nvSpPr>
          <p:spPr>
            <a:xfrm>
              <a:off x="5848350" y="3057525"/>
              <a:ext cx="561975" cy="400050"/>
            </a:xfrm>
            <a:custGeom>
              <a:avLst/>
              <a:gdLst>
                <a:gd name="connsiteX0" fmla="*/ 19050 w 561975"/>
                <a:gd name="connsiteY0" fmla="*/ 38100 h 400050"/>
                <a:gd name="connsiteX1" fmla="*/ 38100 w 561975"/>
                <a:gd name="connsiteY1" fmla="*/ 19050 h 400050"/>
                <a:gd name="connsiteX2" fmla="*/ 523875 w 561975"/>
                <a:gd name="connsiteY2" fmla="*/ 19050 h 400050"/>
                <a:gd name="connsiteX3" fmla="*/ 542925 w 561975"/>
                <a:gd name="connsiteY3" fmla="*/ 38100 h 400050"/>
                <a:gd name="connsiteX4" fmla="*/ 542925 w 561975"/>
                <a:gd name="connsiteY4" fmla="*/ 361950 h 400050"/>
                <a:gd name="connsiteX5" fmla="*/ 523875 w 561975"/>
                <a:gd name="connsiteY5" fmla="*/ 381000 h 400050"/>
                <a:gd name="connsiteX6" fmla="*/ 201578 w 561975"/>
                <a:gd name="connsiteY6" fmla="*/ 381000 h 400050"/>
                <a:gd name="connsiteX7" fmla="*/ 190043 w 561975"/>
                <a:gd name="connsiteY7" fmla="*/ 400050 h 400050"/>
                <a:gd name="connsiteX8" fmla="*/ 523875 w 561975"/>
                <a:gd name="connsiteY8" fmla="*/ 400050 h 400050"/>
                <a:gd name="connsiteX9" fmla="*/ 561975 w 561975"/>
                <a:gd name="connsiteY9" fmla="*/ 361950 h 400050"/>
                <a:gd name="connsiteX10" fmla="*/ 561975 w 561975"/>
                <a:gd name="connsiteY10" fmla="*/ 38100 h 400050"/>
                <a:gd name="connsiteX11" fmla="*/ 523875 w 561975"/>
                <a:gd name="connsiteY11" fmla="*/ 0 h 400050"/>
                <a:gd name="connsiteX12" fmla="*/ 38100 w 561975"/>
                <a:gd name="connsiteY12" fmla="*/ 0 h 400050"/>
                <a:gd name="connsiteX13" fmla="*/ 0 w 561975"/>
                <a:gd name="connsiteY13" fmla="*/ 38100 h 400050"/>
                <a:gd name="connsiteX14" fmla="*/ 0 w 561975"/>
                <a:gd name="connsiteY14" fmla="*/ 76514 h 400050"/>
                <a:gd name="connsiteX15" fmla="*/ 19050 w 561975"/>
                <a:gd name="connsiteY15" fmla="*/ 8002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1975" h="400050">
                  <a:moveTo>
                    <a:pt x="19050" y="38100"/>
                  </a:moveTo>
                  <a:cubicBezTo>
                    <a:pt x="19050" y="27579"/>
                    <a:pt x="27579" y="19050"/>
                    <a:pt x="38100" y="19050"/>
                  </a:cubicBezTo>
                  <a:lnTo>
                    <a:pt x="523875" y="19050"/>
                  </a:lnTo>
                  <a:cubicBezTo>
                    <a:pt x="534396" y="19050"/>
                    <a:pt x="542925" y="27579"/>
                    <a:pt x="542925" y="38100"/>
                  </a:cubicBezTo>
                  <a:lnTo>
                    <a:pt x="542925" y="361950"/>
                  </a:lnTo>
                  <a:cubicBezTo>
                    <a:pt x="542925" y="372471"/>
                    <a:pt x="534396" y="381000"/>
                    <a:pt x="523875" y="381000"/>
                  </a:cubicBezTo>
                  <a:lnTo>
                    <a:pt x="201578" y="381000"/>
                  </a:lnTo>
                  <a:lnTo>
                    <a:pt x="190043" y="400050"/>
                  </a:lnTo>
                  <a:lnTo>
                    <a:pt x="523875" y="400050"/>
                  </a:lnTo>
                  <a:cubicBezTo>
                    <a:pt x="544917" y="400050"/>
                    <a:pt x="561975" y="382992"/>
                    <a:pt x="561975" y="361950"/>
                  </a:cubicBezTo>
                  <a:lnTo>
                    <a:pt x="561975" y="38100"/>
                  </a:lnTo>
                  <a:cubicBezTo>
                    <a:pt x="561975" y="17058"/>
                    <a:pt x="544917" y="0"/>
                    <a:pt x="523875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76514"/>
                  </a:lnTo>
                  <a:cubicBezTo>
                    <a:pt x="6463" y="76953"/>
                    <a:pt x="12854" y="78130"/>
                    <a:pt x="19050" y="8002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图形 108" descr="教室 轮廓">
              <a:extLst>
                <a:ext uri="{FF2B5EF4-FFF2-40B4-BE49-F238E27FC236}">
                  <a16:creationId xmlns:a16="http://schemas.microsoft.com/office/drawing/2014/main" id="{9871036E-489B-4102-B261-470F3E5A850F}"/>
                </a:ext>
              </a:extLst>
            </p:cNvPr>
            <p:cNvSpPr/>
            <p:nvPr/>
          </p:nvSpPr>
          <p:spPr>
            <a:xfrm>
              <a:off x="5701567" y="3200096"/>
              <a:ext cx="473986" cy="358281"/>
            </a:xfrm>
            <a:custGeom>
              <a:avLst/>
              <a:gdLst>
                <a:gd name="connsiteX0" fmla="*/ 260130 w 473986"/>
                <a:gd name="connsiteY0" fmla="*/ 220626 h 358281"/>
                <a:gd name="connsiteX1" fmla="*/ 269341 w 473986"/>
                <a:gd name="connsiteY1" fmla="*/ 216225 h 358281"/>
                <a:gd name="connsiteX2" fmla="*/ 310222 w 473986"/>
                <a:gd name="connsiteY2" fmla="*/ 151017 h 358281"/>
                <a:gd name="connsiteX3" fmla="*/ 331115 w 473986"/>
                <a:gd name="connsiteY3" fmla="*/ 146301 h 358281"/>
                <a:gd name="connsiteX4" fmla="*/ 331825 w 473986"/>
                <a:gd name="connsiteY4" fmla="*/ 146778 h 358281"/>
                <a:gd name="connsiteX5" fmla="*/ 334987 w 473986"/>
                <a:gd name="connsiteY5" fmla="*/ 168553 h 358281"/>
                <a:gd name="connsiteX6" fmla="*/ 285086 w 473986"/>
                <a:gd name="connsiteY6" fmla="*/ 250972 h 358281"/>
                <a:gd name="connsiteX7" fmla="*/ 260616 w 473986"/>
                <a:gd name="connsiteY7" fmla="*/ 257697 h 358281"/>
                <a:gd name="connsiteX8" fmla="*/ 247729 w 473986"/>
                <a:gd name="connsiteY8" fmla="*/ 261631 h 358281"/>
                <a:gd name="connsiteX9" fmla="*/ 251663 w 473986"/>
                <a:gd name="connsiteY9" fmla="*/ 274518 h 358281"/>
                <a:gd name="connsiteX10" fmla="*/ 301374 w 473986"/>
                <a:gd name="connsiteY10" fmla="*/ 260840 h 358281"/>
                <a:gd name="connsiteX11" fmla="*/ 351180 w 473986"/>
                <a:gd name="connsiteY11" fmla="*/ 178582 h 358281"/>
                <a:gd name="connsiteX12" fmla="*/ 350561 w 473986"/>
                <a:gd name="connsiteY12" fmla="*/ 139149 h 358281"/>
                <a:gd name="connsiteX13" fmla="*/ 471357 w 473986"/>
                <a:gd name="connsiteY13" fmla="*/ 16095 h 358281"/>
                <a:gd name="connsiteX14" fmla="*/ 471031 w 473986"/>
                <a:gd name="connsiteY14" fmla="*/ 2629 h 358281"/>
                <a:gd name="connsiteX15" fmla="*/ 457755 w 473986"/>
                <a:gd name="connsiteY15" fmla="*/ 2760 h 358281"/>
                <a:gd name="connsiteX16" fmla="*/ 335445 w 473986"/>
                <a:gd name="connsiteY16" fmla="*/ 127347 h 358281"/>
                <a:gd name="connsiteX17" fmla="*/ 316395 w 473986"/>
                <a:gd name="connsiteY17" fmla="*/ 125547 h 358281"/>
                <a:gd name="connsiteX18" fmla="*/ 294078 w 473986"/>
                <a:gd name="connsiteY18" fmla="*/ 140854 h 358281"/>
                <a:gd name="connsiteX19" fmla="*/ 263940 w 473986"/>
                <a:gd name="connsiteY19" fmla="*/ 188946 h 358281"/>
                <a:gd name="connsiteX20" fmla="*/ 246348 w 473986"/>
                <a:gd name="connsiteY20" fmla="*/ 135720 h 358281"/>
                <a:gd name="connsiteX21" fmla="*/ 245729 w 473986"/>
                <a:gd name="connsiteY21" fmla="*/ 134253 h 358281"/>
                <a:gd name="connsiteX22" fmla="*/ 140535 w 473986"/>
                <a:gd name="connsiteY22" fmla="*/ 95553 h 358281"/>
                <a:gd name="connsiteX23" fmla="*/ 35264 w 473986"/>
                <a:gd name="connsiteY23" fmla="*/ 134348 h 358281"/>
                <a:gd name="connsiteX24" fmla="*/ 34693 w 473986"/>
                <a:gd name="connsiteY24" fmla="*/ 135691 h 358281"/>
                <a:gd name="connsiteX25" fmla="*/ 34093 w 473986"/>
                <a:gd name="connsiteY25" fmla="*/ 137692 h 358281"/>
                <a:gd name="connsiteX26" fmla="*/ 841 w 473986"/>
                <a:gd name="connsiteY26" fmla="*/ 319476 h 358281"/>
                <a:gd name="connsiteX27" fmla="*/ 24248 w 473986"/>
                <a:gd name="connsiteY27" fmla="*/ 357267 h 358281"/>
                <a:gd name="connsiteX28" fmla="*/ 26558 w 473986"/>
                <a:gd name="connsiteY28" fmla="*/ 357719 h 358281"/>
                <a:gd name="connsiteX29" fmla="*/ 29416 w 473986"/>
                <a:gd name="connsiteY29" fmla="*/ 358167 h 358281"/>
                <a:gd name="connsiteX30" fmla="*/ 30921 w 473986"/>
                <a:gd name="connsiteY30" fmla="*/ 358281 h 358281"/>
                <a:gd name="connsiteX31" fmla="*/ 40146 w 473986"/>
                <a:gd name="connsiteY31" fmla="*/ 348466 h 358281"/>
                <a:gd name="connsiteX32" fmla="*/ 32350 w 473986"/>
                <a:gd name="connsiteY32" fmla="*/ 339393 h 358281"/>
                <a:gd name="connsiteX33" fmla="*/ 29492 w 473986"/>
                <a:gd name="connsiteY33" fmla="*/ 338936 h 358281"/>
                <a:gd name="connsiteX34" fmla="*/ 21148 w 473986"/>
                <a:gd name="connsiteY34" fmla="*/ 333611 h 358281"/>
                <a:gd name="connsiteX35" fmla="*/ 19481 w 473986"/>
                <a:gd name="connsiteY35" fmla="*/ 323410 h 358281"/>
                <a:gd name="connsiteX36" fmla="*/ 52638 w 473986"/>
                <a:gd name="connsiteY36" fmla="*/ 142187 h 358281"/>
                <a:gd name="connsiteX37" fmla="*/ 52743 w 473986"/>
                <a:gd name="connsiteY37" fmla="*/ 141921 h 358281"/>
                <a:gd name="connsiteX38" fmla="*/ 140535 w 473986"/>
                <a:gd name="connsiteY38" fmla="*/ 114603 h 358281"/>
                <a:gd name="connsiteX39" fmla="*/ 228250 w 473986"/>
                <a:gd name="connsiteY39" fmla="*/ 141759 h 358281"/>
                <a:gd name="connsiteX40" fmla="*/ 252234 w 473986"/>
                <a:gd name="connsiteY40" fmla="*/ 214149 h 358281"/>
                <a:gd name="connsiteX41" fmla="*/ 260130 w 473986"/>
                <a:gd name="connsiteY41" fmla="*/ 220626 h 35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3986" h="358281">
                  <a:moveTo>
                    <a:pt x="260130" y="220626"/>
                  </a:moveTo>
                  <a:cubicBezTo>
                    <a:pt x="263794" y="221067"/>
                    <a:pt x="267383" y="219352"/>
                    <a:pt x="269341" y="216225"/>
                  </a:cubicBezTo>
                  <a:lnTo>
                    <a:pt x="310222" y="151017"/>
                  </a:lnTo>
                  <a:cubicBezTo>
                    <a:pt x="314690" y="143946"/>
                    <a:pt x="324043" y="141834"/>
                    <a:pt x="331115" y="146301"/>
                  </a:cubicBezTo>
                  <a:cubicBezTo>
                    <a:pt x="331356" y="146454"/>
                    <a:pt x="331593" y="146613"/>
                    <a:pt x="331825" y="146778"/>
                  </a:cubicBezTo>
                  <a:cubicBezTo>
                    <a:pt x="338406" y="152096"/>
                    <a:pt x="339783" y="161583"/>
                    <a:pt x="334987" y="168553"/>
                  </a:cubicBezTo>
                  <a:lnTo>
                    <a:pt x="285086" y="250972"/>
                  </a:lnTo>
                  <a:cubicBezTo>
                    <a:pt x="280004" y="259350"/>
                    <a:pt x="269265" y="262301"/>
                    <a:pt x="260616" y="257697"/>
                  </a:cubicBezTo>
                  <a:cubicBezTo>
                    <a:pt x="255971" y="255224"/>
                    <a:pt x="250202" y="256986"/>
                    <a:pt x="247729" y="261631"/>
                  </a:cubicBezTo>
                  <a:cubicBezTo>
                    <a:pt x="245256" y="266276"/>
                    <a:pt x="247017" y="272046"/>
                    <a:pt x="251663" y="274518"/>
                  </a:cubicBezTo>
                  <a:cubicBezTo>
                    <a:pt x="269237" y="283870"/>
                    <a:pt x="291056" y="277866"/>
                    <a:pt x="301374" y="260840"/>
                  </a:cubicBezTo>
                  <a:lnTo>
                    <a:pt x="351180" y="178582"/>
                  </a:lnTo>
                  <a:cubicBezTo>
                    <a:pt x="358984" y="166527"/>
                    <a:pt x="358739" y="150953"/>
                    <a:pt x="350561" y="139149"/>
                  </a:cubicBezTo>
                  <a:lnTo>
                    <a:pt x="471357" y="16095"/>
                  </a:lnTo>
                  <a:cubicBezTo>
                    <a:pt x="474986" y="12286"/>
                    <a:pt x="474840" y="6258"/>
                    <a:pt x="471031" y="2629"/>
                  </a:cubicBezTo>
                  <a:cubicBezTo>
                    <a:pt x="467299" y="-927"/>
                    <a:pt x="461416" y="-869"/>
                    <a:pt x="457755" y="2760"/>
                  </a:cubicBezTo>
                  <a:lnTo>
                    <a:pt x="335445" y="127347"/>
                  </a:lnTo>
                  <a:cubicBezTo>
                    <a:pt x="329398" y="124935"/>
                    <a:pt x="322786" y="124310"/>
                    <a:pt x="316395" y="125547"/>
                  </a:cubicBezTo>
                  <a:cubicBezTo>
                    <a:pt x="307179" y="127391"/>
                    <a:pt x="299116" y="132921"/>
                    <a:pt x="294078" y="140854"/>
                  </a:cubicBezTo>
                  <a:lnTo>
                    <a:pt x="263940" y="188946"/>
                  </a:lnTo>
                  <a:lnTo>
                    <a:pt x="246348" y="135720"/>
                  </a:lnTo>
                  <a:lnTo>
                    <a:pt x="245729" y="134253"/>
                  </a:lnTo>
                  <a:cubicBezTo>
                    <a:pt x="231555" y="101716"/>
                    <a:pt x="197789" y="95553"/>
                    <a:pt x="140535" y="95553"/>
                  </a:cubicBezTo>
                  <a:cubicBezTo>
                    <a:pt x="83280" y="95553"/>
                    <a:pt x="49552" y="101716"/>
                    <a:pt x="35264" y="134348"/>
                  </a:cubicBezTo>
                  <a:cubicBezTo>
                    <a:pt x="35264" y="134348"/>
                    <a:pt x="34883" y="135148"/>
                    <a:pt x="34693" y="135691"/>
                  </a:cubicBezTo>
                  <a:cubicBezTo>
                    <a:pt x="34442" y="136342"/>
                    <a:pt x="34242" y="137011"/>
                    <a:pt x="34093" y="137692"/>
                  </a:cubicBezTo>
                  <a:lnTo>
                    <a:pt x="841" y="319476"/>
                  </a:lnTo>
                  <a:cubicBezTo>
                    <a:pt x="-3131" y="336375"/>
                    <a:pt x="7349" y="353295"/>
                    <a:pt x="24248" y="357267"/>
                  </a:cubicBezTo>
                  <a:cubicBezTo>
                    <a:pt x="25012" y="357447"/>
                    <a:pt x="25783" y="357597"/>
                    <a:pt x="26558" y="357719"/>
                  </a:cubicBezTo>
                  <a:lnTo>
                    <a:pt x="29416" y="358167"/>
                  </a:lnTo>
                  <a:cubicBezTo>
                    <a:pt x="29913" y="358247"/>
                    <a:pt x="30417" y="358285"/>
                    <a:pt x="30921" y="358281"/>
                  </a:cubicBezTo>
                  <a:cubicBezTo>
                    <a:pt x="36179" y="358118"/>
                    <a:pt x="40309" y="353723"/>
                    <a:pt x="40146" y="348466"/>
                  </a:cubicBezTo>
                  <a:cubicBezTo>
                    <a:pt x="40007" y="343983"/>
                    <a:pt x="36760" y="340205"/>
                    <a:pt x="32350" y="339393"/>
                  </a:cubicBezTo>
                  <a:lnTo>
                    <a:pt x="29492" y="338936"/>
                  </a:lnTo>
                  <a:cubicBezTo>
                    <a:pt x="26086" y="338412"/>
                    <a:pt x="23058" y="336479"/>
                    <a:pt x="21148" y="333611"/>
                  </a:cubicBezTo>
                  <a:cubicBezTo>
                    <a:pt x="19163" y="330604"/>
                    <a:pt x="18556" y="326892"/>
                    <a:pt x="19481" y="323410"/>
                  </a:cubicBezTo>
                  <a:lnTo>
                    <a:pt x="52638" y="142187"/>
                  </a:lnTo>
                  <a:lnTo>
                    <a:pt x="52743" y="141921"/>
                  </a:lnTo>
                  <a:cubicBezTo>
                    <a:pt x="60505" y="124195"/>
                    <a:pt x="76784" y="114603"/>
                    <a:pt x="140535" y="114603"/>
                  </a:cubicBezTo>
                  <a:cubicBezTo>
                    <a:pt x="204285" y="114603"/>
                    <a:pt x="220544" y="124195"/>
                    <a:pt x="228250" y="141759"/>
                  </a:cubicBezTo>
                  <a:lnTo>
                    <a:pt x="252234" y="214149"/>
                  </a:lnTo>
                  <a:cubicBezTo>
                    <a:pt x="253389" y="217656"/>
                    <a:pt x="256465" y="220180"/>
                    <a:pt x="260130" y="220626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图形 108" descr="教室 轮廓">
              <a:extLst>
                <a:ext uri="{FF2B5EF4-FFF2-40B4-BE49-F238E27FC236}">
                  <a16:creationId xmlns:a16="http://schemas.microsoft.com/office/drawing/2014/main" id="{4D5CD0CB-639F-4B3D-8DE4-F2BC3B10C50A}"/>
                </a:ext>
              </a:extLst>
            </p:cNvPr>
            <p:cNvSpPr/>
            <p:nvPr/>
          </p:nvSpPr>
          <p:spPr>
            <a:xfrm>
              <a:off x="5772150" y="3385375"/>
              <a:ext cx="142875" cy="415099"/>
            </a:xfrm>
            <a:custGeom>
              <a:avLst/>
              <a:gdLst>
                <a:gd name="connsiteX0" fmla="*/ 133350 w 142875"/>
                <a:gd name="connsiteY0" fmla="*/ 0 h 415099"/>
                <a:gd name="connsiteX1" fmla="*/ 123825 w 142875"/>
                <a:gd name="connsiteY1" fmla="*/ 9525 h 415099"/>
                <a:gd name="connsiteX2" fmla="*/ 123825 w 142875"/>
                <a:gd name="connsiteY2" fmla="*/ 396050 h 415099"/>
                <a:gd name="connsiteX3" fmla="*/ 80963 w 142875"/>
                <a:gd name="connsiteY3" fmla="*/ 396050 h 415099"/>
                <a:gd name="connsiteX4" fmla="*/ 80963 w 142875"/>
                <a:gd name="connsiteY4" fmla="*/ 159334 h 415099"/>
                <a:gd name="connsiteX5" fmla="*/ 61913 w 142875"/>
                <a:gd name="connsiteY5" fmla="*/ 159334 h 415099"/>
                <a:gd name="connsiteX6" fmla="*/ 61913 w 142875"/>
                <a:gd name="connsiteY6" fmla="*/ 396050 h 415099"/>
                <a:gd name="connsiteX7" fmla="*/ 19050 w 142875"/>
                <a:gd name="connsiteY7" fmla="*/ 396050 h 415099"/>
                <a:gd name="connsiteX8" fmla="*/ 19050 w 142875"/>
                <a:gd name="connsiteY8" fmla="*/ 9525 h 415099"/>
                <a:gd name="connsiteX9" fmla="*/ 9525 w 142875"/>
                <a:gd name="connsiteY9" fmla="*/ 0 h 415099"/>
                <a:gd name="connsiteX10" fmla="*/ 0 w 142875"/>
                <a:gd name="connsiteY10" fmla="*/ 9525 h 415099"/>
                <a:gd name="connsiteX11" fmla="*/ 0 w 142875"/>
                <a:gd name="connsiteY11" fmla="*/ 415100 h 415099"/>
                <a:gd name="connsiteX12" fmla="*/ 142875 w 142875"/>
                <a:gd name="connsiteY12" fmla="*/ 415100 h 415099"/>
                <a:gd name="connsiteX13" fmla="*/ 142875 w 142875"/>
                <a:gd name="connsiteY13" fmla="*/ 9525 h 415099"/>
                <a:gd name="connsiteX14" fmla="*/ 133350 w 142875"/>
                <a:gd name="connsiteY14" fmla="*/ 0 h 41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415099">
                  <a:moveTo>
                    <a:pt x="133350" y="0"/>
                  </a:moveTo>
                  <a:cubicBezTo>
                    <a:pt x="128089" y="0"/>
                    <a:pt x="123825" y="4264"/>
                    <a:pt x="123825" y="9525"/>
                  </a:cubicBezTo>
                  <a:lnTo>
                    <a:pt x="123825" y="396050"/>
                  </a:lnTo>
                  <a:lnTo>
                    <a:pt x="80963" y="396050"/>
                  </a:lnTo>
                  <a:lnTo>
                    <a:pt x="80963" y="159334"/>
                  </a:lnTo>
                  <a:lnTo>
                    <a:pt x="61913" y="159334"/>
                  </a:lnTo>
                  <a:lnTo>
                    <a:pt x="61913" y="396050"/>
                  </a:lnTo>
                  <a:lnTo>
                    <a:pt x="19050" y="396050"/>
                  </a:ln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415100"/>
                  </a:lnTo>
                  <a:lnTo>
                    <a:pt x="142875" y="415100"/>
                  </a:lnTo>
                  <a:lnTo>
                    <a:pt x="142875" y="9525"/>
                  </a:lnTo>
                  <a:cubicBezTo>
                    <a:pt x="142875" y="4264"/>
                    <a:pt x="138611" y="0"/>
                    <a:pt x="133350" y="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图形 108" descr="教室 轮廓">
              <a:extLst>
                <a:ext uri="{FF2B5EF4-FFF2-40B4-BE49-F238E27FC236}">
                  <a16:creationId xmlns:a16="http://schemas.microsoft.com/office/drawing/2014/main" id="{0256A25B-7889-4E08-A7F0-4405C7A175DC}"/>
                </a:ext>
              </a:extLst>
            </p:cNvPr>
            <p:cNvSpPr/>
            <p:nvPr/>
          </p:nvSpPr>
          <p:spPr>
            <a:xfrm>
              <a:off x="5784951" y="3162300"/>
              <a:ext cx="114300" cy="114300"/>
            </a:xfrm>
            <a:custGeom>
              <a:avLst/>
              <a:gdLst>
                <a:gd name="connsiteX0" fmla="*/ 57150 w 114300"/>
                <a:gd name="connsiteY0" fmla="*/ 114300 h 114300"/>
                <a:gd name="connsiteX1" fmla="*/ 114300 w 114300"/>
                <a:gd name="connsiteY1" fmla="*/ 57150 h 114300"/>
                <a:gd name="connsiteX2" fmla="*/ 57150 w 114300"/>
                <a:gd name="connsiteY2" fmla="*/ 0 h 114300"/>
                <a:gd name="connsiteX3" fmla="*/ 0 w 114300"/>
                <a:gd name="connsiteY3" fmla="*/ 57150 h 114300"/>
                <a:gd name="connsiteX4" fmla="*/ 57150 w 114300"/>
                <a:gd name="connsiteY4" fmla="*/ 114300 h 114300"/>
                <a:gd name="connsiteX5" fmla="*/ 57150 w 114300"/>
                <a:gd name="connsiteY5" fmla="*/ 19050 h 114300"/>
                <a:gd name="connsiteX6" fmla="*/ 95250 w 114300"/>
                <a:gd name="connsiteY6" fmla="*/ 57150 h 114300"/>
                <a:gd name="connsiteX7" fmla="*/ 57150 w 114300"/>
                <a:gd name="connsiteY7" fmla="*/ 95250 h 114300"/>
                <a:gd name="connsiteX8" fmla="*/ 19050 w 114300"/>
                <a:gd name="connsiteY8" fmla="*/ 57150 h 114300"/>
                <a:gd name="connsiteX9" fmla="*/ 57150 w 114300"/>
                <a:gd name="connsiteY9" fmla="*/ 190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57150" y="114300"/>
                  </a:move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37" y="88698"/>
                    <a:pt x="25602" y="114263"/>
                    <a:pt x="57150" y="114300"/>
                  </a:cubicBezTo>
                  <a:close/>
                  <a:moveTo>
                    <a:pt x="57150" y="19050"/>
                  </a:move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50" y="36108"/>
                    <a:pt x="36108" y="19050"/>
                    <a:pt x="57150" y="1905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3" name="文本占位符 36">
            <a:extLst>
              <a:ext uri="{FF2B5EF4-FFF2-40B4-BE49-F238E27FC236}">
                <a16:creationId xmlns:a16="http://schemas.microsoft.com/office/drawing/2014/main" id="{E0EAEC6D-7FD1-4A65-8624-A99DBD36B1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6126" y="2163491"/>
            <a:ext cx="2872577" cy="64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zh-CN" altLang="en-US" sz="3600" b="1" kern="1200" spc="600" dirty="0">
                <a:solidFill>
                  <a:schemeClr val="accent1"/>
                </a:solidFill>
                <a:latin typeface="+mj-lt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sp>
        <p:nvSpPr>
          <p:cNvPr id="34" name="文本占位符 38">
            <a:extLst>
              <a:ext uri="{FF2B5EF4-FFF2-40B4-BE49-F238E27FC236}">
                <a16:creationId xmlns:a16="http://schemas.microsoft.com/office/drawing/2014/main" id="{427AC9B3-E358-44F3-9D3A-B54BDA05E7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6126" y="2782689"/>
            <a:ext cx="2872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</a:lstStyle>
          <a:p>
            <a:pPr marL="0" lvl="0"/>
            <a:r>
              <a:rPr lang="en-US" altLang="zh-CN" dirty="0"/>
              <a:t>Here is your title</a:t>
            </a:r>
            <a:endParaRPr lang="zh-CN" altLang="en-US" dirty="0"/>
          </a:p>
        </p:txBody>
      </p:sp>
      <p:sp>
        <p:nvSpPr>
          <p:cNvPr id="35" name="文本占位符 40">
            <a:extLst>
              <a:ext uri="{FF2B5EF4-FFF2-40B4-BE49-F238E27FC236}">
                <a16:creationId xmlns:a16="http://schemas.microsoft.com/office/drawing/2014/main" id="{A8366724-6150-4266-98DC-C75E5D97A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275" y="3183606"/>
            <a:ext cx="1891961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zh-CN" altLang="en-US" sz="18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179388" lvl="0" indent="-179388">
              <a:lnSpc>
                <a:spcPct val="150000"/>
              </a:lnSpc>
            </a:pPr>
            <a:r>
              <a:rPr lang="zh-CN" altLang="en-US" dirty="0"/>
              <a:t>小标题</a:t>
            </a:r>
            <a:endParaRPr lang="en-US" altLang="zh-CN" dirty="0"/>
          </a:p>
          <a:p>
            <a:pPr marL="179388" lvl="0" indent="-179388">
              <a:lnSpc>
                <a:spcPct val="150000"/>
              </a:lnSpc>
            </a:pPr>
            <a:r>
              <a:rPr lang="zh-CN" altLang="en-US" dirty="0"/>
              <a:t>小标题</a:t>
            </a:r>
            <a:endParaRPr lang="en-US" altLang="zh-CN" dirty="0"/>
          </a:p>
          <a:p>
            <a:pPr marL="179388" lvl="0" indent="-179388">
              <a:lnSpc>
                <a:spcPct val="150000"/>
              </a:lnSpc>
            </a:pPr>
            <a:r>
              <a:rPr lang="zh-CN" altLang="en-US" dirty="0"/>
              <a:t>小标题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14A3B56-D766-4FDB-8F05-B74750D53B86}"/>
              </a:ext>
            </a:extLst>
          </p:cNvPr>
          <p:cNvGrpSpPr/>
          <p:nvPr userDrawn="1"/>
        </p:nvGrpSpPr>
        <p:grpSpPr>
          <a:xfrm>
            <a:off x="3191457" y="1333446"/>
            <a:ext cx="1373581" cy="3139616"/>
            <a:chOff x="2424870" y="931914"/>
            <a:chExt cx="1979805" cy="4525268"/>
          </a:xfrm>
          <a:noFill/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97CA90C-7CCB-4EB9-AE78-B24221B117BF}"/>
                </a:ext>
              </a:extLst>
            </p:cNvPr>
            <p:cNvSpPr txBox="1"/>
            <p:nvPr/>
          </p:nvSpPr>
          <p:spPr>
            <a:xfrm>
              <a:off x="2424870" y="931914"/>
              <a:ext cx="1979804" cy="3576144"/>
            </a:xfrm>
            <a:custGeom>
              <a:avLst/>
              <a:gdLst>
                <a:gd name="connsiteX0" fmla="*/ 1278880 w 1979804"/>
                <a:gd name="connsiteY0" fmla="*/ 0 h 3576144"/>
                <a:gd name="connsiteX1" fmla="*/ 1979804 w 1979804"/>
                <a:gd name="connsiteY1" fmla="*/ 0 h 3576144"/>
                <a:gd name="connsiteX2" fmla="*/ 1979804 w 1979804"/>
                <a:gd name="connsiteY2" fmla="*/ 3576144 h 3576144"/>
                <a:gd name="connsiteX3" fmla="*/ 1115945 w 1979804"/>
                <a:gd name="connsiteY3" fmla="*/ 3061939 h 3576144"/>
                <a:gd name="connsiteX4" fmla="*/ 1115945 w 1979804"/>
                <a:gd name="connsiteY4" fmla="*/ 1269657 h 3576144"/>
                <a:gd name="connsiteX5" fmla="*/ 0 w 1979804"/>
                <a:gd name="connsiteY5" fmla="*/ 1924469 h 3576144"/>
                <a:gd name="connsiteX6" fmla="*/ 0 w 1979804"/>
                <a:gd name="connsiteY6" fmla="*/ 1140540 h 3576144"/>
                <a:gd name="connsiteX7" fmla="*/ 734741 w 1979804"/>
                <a:gd name="connsiteY7" fmla="*/ 720907 h 3576144"/>
                <a:gd name="connsiteX8" fmla="*/ 1278880 w 1979804"/>
                <a:gd name="connsiteY8" fmla="*/ 0 h 357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9804" h="3576144">
                  <a:moveTo>
                    <a:pt x="1278880" y="0"/>
                  </a:moveTo>
                  <a:lnTo>
                    <a:pt x="1979804" y="0"/>
                  </a:lnTo>
                  <a:lnTo>
                    <a:pt x="1979804" y="3576144"/>
                  </a:lnTo>
                  <a:lnTo>
                    <a:pt x="1115945" y="3061939"/>
                  </a:lnTo>
                  <a:lnTo>
                    <a:pt x="1115945" y="1269657"/>
                  </a:lnTo>
                  <a:cubicBezTo>
                    <a:pt x="800324" y="1564784"/>
                    <a:pt x="428343" y="1783054"/>
                    <a:pt x="0" y="1924469"/>
                  </a:cubicBezTo>
                  <a:lnTo>
                    <a:pt x="0" y="1140540"/>
                  </a:lnTo>
                  <a:cubicBezTo>
                    <a:pt x="225443" y="1066758"/>
                    <a:pt x="470357" y="926881"/>
                    <a:pt x="734741" y="720907"/>
                  </a:cubicBezTo>
                  <a:cubicBezTo>
                    <a:pt x="999125" y="514934"/>
                    <a:pt x="1180504" y="274632"/>
                    <a:pt x="1278880" y="0"/>
                  </a:cubicBezTo>
                  <a:close/>
                </a:path>
              </a:pathLst>
            </a:custGeom>
            <a:grpFill/>
            <a:ln w="635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</a:lstStyle>
            <a:p>
              <a:endParaRPr lang="zh-CN" altLang="en-US" dirty="0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6DC73FE2-B8A0-429C-856E-57812C6125DC}"/>
                </a:ext>
              </a:extLst>
            </p:cNvPr>
            <p:cNvSpPr txBox="1"/>
            <p:nvPr/>
          </p:nvSpPr>
          <p:spPr>
            <a:xfrm>
              <a:off x="3540816" y="4488122"/>
              <a:ext cx="863859" cy="969060"/>
            </a:xfrm>
            <a:custGeom>
              <a:avLst/>
              <a:gdLst>
                <a:gd name="connsiteX0" fmla="*/ 0 w 863859"/>
                <a:gd name="connsiteY0" fmla="*/ 0 h 969060"/>
                <a:gd name="connsiteX1" fmla="*/ 863859 w 863859"/>
                <a:gd name="connsiteY1" fmla="*/ 514205 h 969060"/>
                <a:gd name="connsiteX2" fmla="*/ 863859 w 863859"/>
                <a:gd name="connsiteY2" fmla="*/ 969060 h 969060"/>
                <a:gd name="connsiteX3" fmla="*/ 0 w 863859"/>
                <a:gd name="connsiteY3" fmla="*/ 969060 h 969060"/>
                <a:gd name="connsiteX4" fmla="*/ 0 w 863859"/>
                <a:gd name="connsiteY4" fmla="*/ 0 h 96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859" h="969060">
                  <a:moveTo>
                    <a:pt x="0" y="0"/>
                  </a:moveTo>
                  <a:lnTo>
                    <a:pt x="863859" y="514205"/>
                  </a:lnTo>
                  <a:lnTo>
                    <a:pt x="863859" y="969060"/>
                  </a:lnTo>
                  <a:lnTo>
                    <a:pt x="0" y="96906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</a:lstStyle>
            <a:p>
              <a:endParaRPr lang="zh-CN" altLang="en-US" dirty="0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1DDCC21A-39FD-4810-ACA8-A2A81416513D}"/>
              </a:ext>
            </a:extLst>
          </p:cNvPr>
          <p:cNvGrpSpPr/>
          <p:nvPr userDrawn="1"/>
        </p:nvGrpSpPr>
        <p:grpSpPr>
          <a:xfrm>
            <a:off x="3251537" y="1258532"/>
            <a:ext cx="1373581" cy="3139616"/>
            <a:chOff x="1801704" y="763982"/>
            <a:chExt cx="2666133" cy="6094018"/>
          </a:xfrm>
          <a:gradFill>
            <a:gsLst>
              <a:gs pos="0">
                <a:schemeClr val="accent4">
                  <a:lumMod val="75000"/>
                </a:schemeClr>
              </a:gs>
              <a:gs pos="70000">
                <a:schemeClr val="accent4"/>
              </a:gs>
              <a:gs pos="100000">
                <a:schemeClr val="accent2"/>
              </a:gs>
            </a:gsLst>
            <a:lin ang="7200000" scaled="0"/>
          </a:gradFill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8807B4D4-60DE-4E4B-88AE-6FC22927DD65}"/>
                </a:ext>
              </a:extLst>
            </p:cNvPr>
            <p:cNvSpPr txBox="1"/>
            <p:nvPr/>
          </p:nvSpPr>
          <p:spPr>
            <a:xfrm>
              <a:off x="1801704" y="763982"/>
              <a:ext cx="2666132" cy="4815866"/>
            </a:xfrm>
            <a:custGeom>
              <a:avLst/>
              <a:gdLst>
                <a:gd name="connsiteX0" fmla="*/ 1278880 w 1979804"/>
                <a:gd name="connsiteY0" fmla="*/ 0 h 3576144"/>
                <a:gd name="connsiteX1" fmla="*/ 1979804 w 1979804"/>
                <a:gd name="connsiteY1" fmla="*/ 0 h 3576144"/>
                <a:gd name="connsiteX2" fmla="*/ 1979804 w 1979804"/>
                <a:gd name="connsiteY2" fmla="*/ 3576144 h 3576144"/>
                <a:gd name="connsiteX3" fmla="*/ 1115945 w 1979804"/>
                <a:gd name="connsiteY3" fmla="*/ 3061939 h 3576144"/>
                <a:gd name="connsiteX4" fmla="*/ 1115945 w 1979804"/>
                <a:gd name="connsiteY4" fmla="*/ 1269657 h 3576144"/>
                <a:gd name="connsiteX5" fmla="*/ 0 w 1979804"/>
                <a:gd name="connsiteY5" fmla="*/ 1924469 h 3576144"/>
                <a:gd name="connsiteX6" fmla="*/ 0 w 1979804"/>
                <a:gd name="connsiteY6" fmla="*/ 1140540 h 3576144"/>
                <a:gd name="connsiteX7" fmla="*/ 734741 w 1979804"/>
                <a:gd name="connsiteY7" fmla="*/ 720907 h 3576144"/>
                <a:gd name="connsiteX8" fmla="*/ 1278880 w 1979804"/>
                <a:gd name="connsiteY8" fmla="*/ 0 h 357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9804" h="3576144">
                  <a:moveTo>
                    <a:pt x="1278880" y="0"/>
                  </a:moveTo>
                  <a:lnTo>
                    <a:pt x="1979804" y="0"/>
                  </a:lnTo>
                  <a:lnTo>
                    <a:pt x="1979804" y="3576144"/>
                  </a:lnTo>
                  <a:lnTo>
                    <a:pt x="1115945" y="3061939"/>
                  </a:lnTo>
                  <a:lnTo>
                    <a:pt x="1115945" y="1269657"/>
                  </a:lnTo>
                  <a:cubicBezTo>
                    <a:pt x="800324" y="1564784"/>
                    <a:pt x="428343" y="1783054"/>
                    <a:pt x="0" y="1924469"/>
                  </a:cubicBezTo>
                  <a:lnTo>
                    <a:pt x="0" y="1140540"/>
                  </a:lnTo>
                  <a:cubicBezTo>
                    <a:pt x="225443" y="1066758"/>
                    <a:pt x="470357" y="926881"/>
                    <a:pt x="734741" y="720907"/>
                  </a:cubicBezTo>
                  <a:cubicBezTo>
                    <a:pt x="999125" y="514934"/>
                    <a:pt x="1180504" y="274632"/>
                    <a:pt x="1278880" y="0"/>
                  </a:cubicBezTo>
                  <a:close/>
                </a:path>
              </a:pathLst>
            </a:custGeom>
            <a:grpFill/>
            <a:ln w="508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</a:lstStyle>
            <a:p>
              <a:endParaRPr lang="zh-CN" altLang="en-US" dirty="0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06191B06-44E8-48D0-AD0C-2CADF56DA902}"/>
                </a:ext>
              </a:extLst>
            </p:cNvPr>
            <p:cNvSpPr txBox="1"/>
            <p:nvPr/>
          </p:nvSpPr>
          <p:spPr>
            <a:xfrm>
              <a:off x="3304509" y="5553001"/>
              <a:ext cx="1163328" cy="1304999"/>
            </a:xfrm>
            <a:custGeom>
              <a:avLst/>
              <a:gdLst>
                <a:gd name="connsiteX0" fmla="*/ 0 w 863859"/>
                <a:gd name="connsiteY0" fmla="*/ 0 h 969060"/>
                <a:gd name="connsiteX1" fmla="*/ 863859 w 863859"/>
                <a:gd name="connsiteY1" fmla="*/ 514205 h 969060"/>
                <a:gd name="connsiteX2" fmla="*/ 863859 w 863859"/>
                <a:gd name="connsiteY2" fmla="*/ 969060 h 969060"/>
                <a:gd name="connsiteX3" fmla="*/ 0 w 863859"/>
                <a:gd name="connsiteY3" fmla="*/ 969060 h 969060"/>
                <a:gd name="connsiteX4" fmla="*/ 0 w 863859"/>
                <a:gd name="connsiteY4" fmla="*/ 0 h 969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859" h="969060">
                  <a:moveTo>
                    <a:pt x="0" y="0"/>
                  </a:moveTo>
                  <a:lnTo>
                    <a:pt x="863859" y="514205"/>
                  </a:lnTo>
                  <a:lnTo>
                    <a:pt x="863859" y="969060"/>
                  </a:lnTo>
                  <a:lnTo>
                    <a:pt x="0" y="96906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508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</a:lstStyle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8683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转场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A7689C-F795-4BA5-B8CF-BD1A1BF9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2F5-8B6C-43B4-A5A9-2516592D5E0E}" type="datetimeFigureOut">
              <a:rPr lang="zh-CN" altLang="en-US" smtClean="0"/>
              <a:t>2021/7/1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8A55170-C4F0-4F25-BD4A-B49B89DC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D7D0E2-16B2-4136-BF0A-CF0940F6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9D3-BA62-43BE-94EE-DE266CF1E7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3B9CED6-9230-48AA-8913-39E99B5B93E2}"/>
              </a:ext>
            </a:extLst>
          </p:cNvPr>
          <p:cNvSpPr>
            <a:spLocks/>
          </p:cNvSpPr>
          <p:nvPr userDrawn="1"/>
        </p:nvSpPr>
        <p:spPr>
          <a:xfrm>
            <a:off x="6516547" y="2480135"/>
            <a:ext cx="5895470" cy="4551855"/>
          </a:xfrm>
          <a:custGeom>
            <a:avLst/>
            <a:gdLst>
              <a:gd name="connsiteX0" fmla="*/ 4040760 w 5895470"/>
              <a:gd name="connsiteY0" fmla="*/ 0 h 4551855"/>
              <a:gd name="connsiteX1" fmla="*/ 5792597 w 5895470"/>
              <a:gd name="connsiteY1" fmla="*/ 398463 h 4551855"/>
              <a:gd name="connsiteX2" fmla="*/ 5895470 w 5895470"/>
              <a:gd name="connsiteY2" fmla="*/ 451152 h 4551855"/>
              <a:gd name="connsiteX3" fmla="*/ 5895470 w 5895470"/>
              <a:gd name="connsiteY3" fmla="*/ 1975765 h 4551855"/>
              <a:gd name="connsiteX4" fmla="*/ 5808303 w 5895470"/>
              <a:gd name="connsiteY4" fmla="*/ 1896542 h 4551855"/>
              <a:gd name="connsiteX5" fmla="*/ 4040760 w 5895470"/>
              <a:gd name="connsiteY5" fmla="*/ 1262010 h 4551855"/>
              <a:gd name="connsiteX6" fmla="*/ 1262010 w 5895470"/>
              <a:gd name="connsiteY6" fmla="*/ 4040760 h 4551855"/>
              <a:gd name="connsiteX7" fmla="*/ 1276357 w 5895470"/>
              <a:gd name="connsiteY7" fmla="*/ 4324871 h 4551855"/>
              <a:gd name="connsiteX8" fmla="*/ 1310999 w 5895470"/>
              <a:gd name="connsiteY8" fmla="*/ 4551855 h 4551855"/>
              <a:gd name="connsiteX9" fmla="*/ 33309 w 5895470"/>
              <a:gd name="connsiteY9" fmla="*/ 4551855 h 4551855"/>
              <a:gd name="connsiteX10" fmla="*/ 20863 w 5895470"/>
              <a:gd name="connsiteY10" fmla="*/ 4453904 h 4551855"/>
              <a:gd name="connsiteX11" fmla="*/ 0 w 5895470"/>
              <a:gd name="connsiteY11" fmla="*/ 4040760 h 4551855"/>
              <a:gd name="connsiteX12" fmla="*/ 4040760 w 5895470"/>
              <a:gd name="connsiteY12" fmla="*/ 0 h 455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95470" h="4551855">
                <a:moveTo>
                  <a:pt x="4040760" y="0"/>
                </a:moveTo>
                <a:cubicBezTo>
                  <a:pt x="4668412" y="0"/>
                  <a:pt x="5262640" y="143104"/>
                  <a:pt x="5792597" y="398463"/>
                </a:cubicBezTo>
                <a:lnTo>
                  <a:pt x="5895470" y="451152"/>
                </a:lnTo>
                <a:lnTo>
                  <a:pt x="5895470" y="1975765"/>
                </a:lnTo>
                <a:lnTo>
                  <a:pt x="5808303" y="1896542"/>
                </a:lnTo>
                <a:cubicBezTo>
                  <a:pt x="5327971" y="1500137"/>
                  <a:pt x="4712174" y="1262010"/>
                  <a:pt x="4040760" y="1262010"/>
                </a:cubicBezTo>
                <a:cubicBezTo>
                  <a:pt x="2506099" y="1262010"/>
                  <a:pt x="1262010" y="2506100"/>
                  <a:pt x="1262010" y="4040760"/>
                </a:cubicBezTo>
                <a:cubicBezTo>
                  <a:pt x="1262010" y="4136677"/>
                  <a:pt x="1266870" y="4231458"/>
                  <a:pt x="1276357" y="4324871"/>
                </a:cubicBezTo>
                <a:lnTo>
                  <a:pt x="1310999" y="4551855"/>
                </a:lnTo>
                <a:lnTo>
                  <a:pt x="33309" y="4551855"/>
                </a:lnTo>
                <a:lnTo>
                  <a:pt x="20863" y="4453904"/>
                </a:lnTo>
                <a:cubicBezTo>
                  <a:pt x="7067" y="4318066"/>
                  <a:pt x="0" y="4180238"/>
                  <a:pt x="0" y="4040760"/>
                </a:cubicBezTo>
                <a:cubicBezTo>
                  <a:pt x="0" y="1809110"/>
                  <a:pt x="1809110" y="0"/>
                  <a:pt x="4040760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654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C38134CE-3BF3-49C8-987A-1A19E01385B5}"/>
              </a:ext>
            </a:extLst>
          </p:cNvPr>
          <p:cNvSpPr>
            <a:spLocks/>
          </p:cNvSpPr>
          <p:nvPr userDrawn="1"/>
        </p:nvSpPr>
        <p:spPr>
          <a:xfrm>
            <a:off x="8483601" y="-188553"/>
            <a:ext cx="3928416" cy="5155486"/>
          </a:xfrm>
          <a:custGeom>
            <a:avLst/>
            <a:gdLst>
              <a:gd name="connsiteX0" fmla="*/ 293056 w 3928416"/>
              <a:gd name="connsiteY0" fmla="*/ 0 h 5155486"/>
              <a:gd name="connsiteX1" fmla="*/ 967421 w 3928416"/>
              <a:gd name="connsiteY1" fmla="*/ 0 h 5155486"/>
              <a:gd name="connsiteX2" fmla="*/ 851672 w 3928416"/>
              <a:gd name="connsiteY2" fmla="*/ 240282 h 5155486"/>
              <a:gd name="connsiteX3" fmla="*/ 608029 w 3928416"/>
              <a:gd name="connsiteY3" fmla="*/ 1447086 h 5155486"/>
              <a:gd name="connsiteX4" fmla="*/ 3708400 w 3928416"/>
              <a:gd name="connsiteY4" fmla="*/ 4547457 h 5155486"/>
              <a:gd name="connsiteX5" fmla="*/ 3867945 w 3928416"/>
              <a:gd name="connsiteY5" fmla="*/ 4543423 h 5155486"/>
              <a:gd name="connsiteX6" fmla="*/ 3928416 w 3928416"/>
              <a:gd name="connsiteY6" fmla="*/ 4538825 h 5155486"/>
              <a:gd name="connsiteX7" fmla="*/ 3928416 w 3928416"/>
              <a:gd name="connsiteY7" fmla="*/ 5148442 h 5155486"/>
              <a:gd name="connsiteX8" fmla="*/ 3899234 w 3928416"/>
              <a:gd name="connsiteY8" fmla="*/ 5150661 h 5155486"/>
              <a:gd name="connsiteX9" fmla="*/ 3708400 w 3928416"/>
              <a:gd name="connsiteY9" fmla="*/ 5155486 h 5155486"/>
              <a:gd name="connsiteX10" fmla="*/ 0 w 3928416"/>
              <a:gd name="connsiteY10" fmla="*/ 1447086 h 5155486"/>
              <a:gd name="connsiteX11" fmla="*/ 291425 w 3928416"/>
              <a:gd name="connsiteY11" fmla="*/ 3609 h 515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28416" h="5155486">
                <a:moveTo>
                  <a:pt x="293056" y="0"/>
                </a:moveTo>
                <a:lnTo>
                  <a:pt x="967421" y="0"/>
                </a:lnTo>
                <a:lnTo>
                  <a:pt x="851672" y="240282"/>
                </a:lnTo>
                <a:cubicBezTo>
                  <a:pt x="694784" y="611205"/>
                  <a:pt x="608029" y="1019014"/>
                  <a:pt x="608029" y="1447086"/>
                </a:cubicBezTo>
                <a:cubicBezTo>
                  <a:pt x="608029" y="3159374"/>
                  <a:pt x="1996112" y="4547457"/>
                  <a:pt x="3708400" y="4547457"/>
                </a:cubicBezTo>
                <a:cubicBezTo>
                  <a:pt x="3761909" y="4547457"/>
                  <a:pt x="3815101" y="4546102"/>
                  <a:pt x="3867945" y="4543423"/>
                </a:cubicBezTo>
                <a:lnTo>
                  <a:pt x="3928416" y="4538825"/>
                </a:lnTo>
                <a:lnTo>
                  <a:pt x="3928416" y="5148442"/>
                </a:lnTo>
                <a:lnTo>
                  <a:pt x="3899234" y="5150661"/>
                </a:lnTo>
                <a:cubicBezTo>
                  <a:pt x="3836027" y="5153865"/>
                  <a:pt x="3772403" y="5155486"/>
                  <a:pt x="3708400" y="5155486"/>
                </a:cubicBezTo>
                <a:cubicBezTo>
                  <a:pt x="1660307" y="5155486"/>
                  <a:pt x="0" y="3495179"/>
                  <a:pt x="0" y="1447086"/>
                </a:cubicBezTo>
                <a:cubicBezTo>
                  <a:pt x="0" y="935063"/>
                  <a:pt x="103769" y="447276"/>
                  <a:pt x="291425" y="3609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654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C1F4E96E-F6C5-46D4-B202-F876451D7007}"/>
              </a:ext>
            </a:extLst>
          </p:cNvPr>
          <p:cNvSpPr>
            <a:spLocks/>
          </p:cNvSpPr>
          <p:nvPr userDrawn="1"/>
        </p:nvSpPr>
        <p:spPr>
          <a:xfrm>
            <a:off x="-122324" y="3029505"/>
            <a:ext cx="3026140" cy="4002485"/>
          </a:xfrm>
          <a:custGeom>
            <a:avLst/>
            <a:gdLst>
              <a:gd name="connsiteX0" fmla="*/ 0 w 3026140"/>
              <a:gd name="connsiteY0" fmla="*/ 0 h 4002485"/>
              <a:gd name="connsiteX1" fmla="*/ 86482 w 3026140"/>
              <a:gd name="connsiteY1" fmla="*/ 19960 h 4002485"/>
              <a:gd name="connsiteX2" fmla="*/ 3026140 w 3026140"/>
              <a:gd name="connsiteY2" fmla="*/ 3815679 h 4002485"/>
              <a:gd name="connsiteX3" fmla="*/ 3021417 w 3026140"/>
              <a:gd name="connsiteY3" fmla="*/ 4002485 h 4002485"/>
              <a:gd name="connsiteX4" fmla="*/ 2001093 w 3026140"/>
              <a:gd name="connsiteY4" fmla="*/ 4002485 h 4002485"/>
              <a:gd name="connsiteX5" fmla="*/ 2003948 w 3026140"/>
              <a:gd name="connsiteY5" fmla="*/ 3964948 h 4002485"/>
              <a:gd name="connsiteX6" fmla="*/ 2007722 w 3026140"/>
              <a:gd name="connsiteY6" fmla="*/ 3815679 h 4002485"/>
              <a:gd name="connsiteX7" fmla="*/ 236115 w 3026140"/>
              <a:gd name="connsiteY7" fmla="*/ 1142945 h 4002485"/>
              <a:gd name="connsiteX8" fmla="*/ 0 w 3026140"/>
              <a:gd name="connsiteY8" fmla="*/ 1056526 h 400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140" h="4002485">
                <a:moveTo>
                  <a:pt x="0" y="0"/>
                </a:moveTo>
                <a:lnTo>
                  <a:pt x="86482" y="19960"/>
                </a:lnTo>
                <a:cubicBezTo>
                  <a:pt x="1776986" y="454907"/>
                  <a:pt x="3026140" y="1989415"/>
                  <a:pt x="3026140" y="3815679"/>
                </a:cubicBezTo>
                <a:lnTo>
                  <a:pt x="3021417" y="4002485"/>
                </a:lnTo>
                <a:lnTo>
                  <a:pt x="2001093" y="4002485"/>
                </a:lnTo>
                <a:lnTo>
                  <a:pt x="2003948" y="3964948"/>
                </a:lnTo>
                <a:cubicBezTo>
                  <a:pt x="2006454" y="3915508"/>
                  <a:pt x="2007722" y="3865742"/>
                  <a:pt x="2007722" y="3815679"/>
                </a:cubicBezTo>
                <a:cubicBezTo>
                  <a:pt x="2007722" y="2614176"/>
                  <a:pt x="1277214" y="1583293"/>
                  <a:pt x="236115" y="1142945"/>
                </a:cubicBezTo>
                <a:lnTo>
                  <a:pt x="0" y="1056526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D8C9BBD1-D189-41F5-880A-5BB2B7D1256B}"/>
              </a:ext>
            </a:extLst>
          </p:cNvPr>
          <p:cNvSpPr/>
          <p:nvPr userDrawn="1"/>
        </p:nvSpPr>
        <p:spPr>
          <a:xfrm>
            <a:off x="7141125" y="3104711"/>
            <a:ext cx="5270893" cy="3927278"/>
          </a:xfrm>
          <a:custGeom>
            <a:avLst/>
            <a:gdLst>
              <a:gd name="connsiteX0" fmla="*/ 3416183 w 5270893"/>
              <a:gd name="connsiteY0" fmla="*/ 0 h 3927278"/>
              <a:gd name="connsiteX1" fmla="*/ 5044539 w 5270893"/>
              <a:gd name="connsiteY1" fmla="*/ 412315 h 3927278"/>
              <a:gd name="connsiteX2" fmla="*/ 5270893 w 5270893"/>
              <a:gd name="connsiteY2" fmla="*/ 549829 h 3927278"/>
              <a:gd name="connsiteX3" fmla="*/ 5270893 w 5270893"/>
              <a:gd name="connsiteY3" fmla="*/ 3927278 h 3927278"/>
              <a:gd name="connsiteX4" fmla="*/ 38199 w 5270893"/>
              <a:gd name="connsiteY4" fmla="*/ 3927278 h 3927278"/>
              <a:gd name="connsiteX5" fmla="*/ 17638 w 5270893"/>
              <a:gd name="connsiteY5" fmla="*/ 3765468 h 3927278"/>
              <a:gd name="connsiteX6" fmla="*/ 0 w 5270893"/>
              <a:gd name="connsiteY6" fmla="*/ 3416183 h 3927278"/>
              <a:gd name="connsiteX7" fmla="*/ 3416183 w 5270893"/>
              <a:gd name="connsiteY7" fmla="*/ 0 h 392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0893" h="3927278">
                <a:moveTo>
                  <a:pt x="3416183" y="0"/>
                </a:moveTo>
                <a:cubicBezTo>
                  <a:pt x="4005779" y="0"/>
                  <a:pt x="4560489" y="149363"/>
                  <a:pt x="5044539" y="412315"/>
                </a:cubicBezTo>
                <a:lnTo>
                  <a:pt x="5270893" y="549829"/>
                </a:lnTo>
                <a:lnTo>
                  <a:pt x="5270893" y="3927278"/>
                </a:lnTo>
                <a:lnTo>
                  <a:pt x="38199" y="3927278"/>
                </a:lnTo>
                <a:lnTo>
                  <a:pt x="17638" y="3765468"/>
                </a:lnTo>
                <a:cubicBezTo>
                  <a:pt x="5975" y="3650626"/>
                  <a:pt x="0" y="3534102"/>
                  <a:pt x="0" y="3416183"/>
                </a:cubicBezTo>
                <a:cubicBezTo>
                  <a:pt x="0" y="1529477"/>
                  <a:pt x="1529477" y="0"/>
                  <a:pt x="3416183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7931E2D9-853D-49C0-A5EA-1276BE037715}"/>
              </a:ext>
            </a:extLst>
          </p:cNvPr>
          <p:cNvSpPr/>
          <p:nvPr userDrawn="1"/>
        </p:nvSpPr>
        <p:spPr>
          <a:xfrm>
            <a:off x="8775817" y="-188553"/>
            <a:ext cx="3636200" cy="4863268"/>
          </a:xfrm>
          <a:custGeom>
            <a:avLst/>
            <a:gdLst>
              <a:gd name="connsiteX0" fmla="*/ 324992 w 3636200"/>
              <a:gd name="connsiteY0" fmla="*/ 0 h 4863268"/>
              <a:gd name="connsiteX1" fmla="*/ 3636200 w 3636200"/>
              <a:gd name="connsiteY1" fmla="*/ 0 h 4863268"/>
              <a:gd name="connsiteX2" fmla="*/ 3636200 w 3636200"/>
              <a:gd name="connsiteY2" fmla="*/ 4855461 h 4863268"/>
              <a:gd name="connsiteX3" fmla="*/ 3591979 w 3636200"/>
              <a:gd name="connsiteY3" fmla="*/ 4858823 h 4863268"/>
              <a:gd name="connsiteX4" fmla="*/ 3416183 w 3636200"/>
              <a:gd name="connsiteY4" fmla="*/ 4863268 h 4863268"/>
              <a:gd name="connsiteX5" fmla="*/ 0 w 3636200"/>
              <a:gd name="connsiteY5" fmla="*/ 1447085 h 4863268"/>
              <a:gd name="connsiteX6" fmla="*/ 268461 w 3636200"/>
              <a:gd name="connsiteY6" fmla="*/ 117352 h 486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6200" h="4863268">
                <a:moveTo>
                  <a:pt x="324992" y="0"/>
                </a:moveTo>
                <a:lnTo>
                  <a:pt x="3636200" y="0"/>
                </a:lnTo>
                <a:lnTo>
                  <a:pt x="3636200" y="4855461"/>
                </a:lnTo>
                <a:lnTo>
                  <a:pt x="3591979" y="4858823"/>
                </a:lnTo>
                <a:cubicBezTo>
                  <a:pt x="3533753" y="4861775"/>
                  <a:pt x="3475143" y="4863268"/>
                  <a:pt x="3416183" y="4863268"/>
                </a:cubicBezTo>
                <a:cubicBezTo>
                  <a:pt x="1529477" y="4863268"/>
                  <a:pt x="0" y="3333791"/>
                  <a:pt x="0" y="1447085"/>
                </a:cubicBezTo>
                <a:cubicBezTo>
                  <a:pt x="0" y="975409"/>
                  <a:pt x="95592" y="526059"/>
                  <a:pt x="268461" y="117352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2583555F-FEC4-4FC9-B513-C45130B63CC0}"/>
              </a:ext>
            </a:extLst>
          </p:cNvPr>
          <p:cNvSpPr>
            <a:spLocks/>
          </p:cNvSpPr>
          <p:nvPr userDrawn="1"/>
        </p:nvSpPr>
        <p:spPr>
          <a:xfrm>
            <a:off x="-122324" y="3547685"/>
            <a:ext cx="2523220" cy="3484305"/>
          </a:xfrm>
          <a:custGeom>
            <a:avLst/>
            <a:gdLst>
              <a:gd name="connsiteX0" fmla="*/ 0 w 2523220"/>
              <a:gd name="connsiteY0" fmla="*/ 0 h 3484305"/>
              <a:gd name="connsiteX1" fmla="*/ 122906 w 2523220"/>
              <a:gd name="connsiteY1" fmla="*/ 34901 h 3484305"/>
              <a:gd name="connsiteX2" fmla="*/ 2523220 w 2523220"/>
              <a:gd name="connsiteY2" fmla="*/ 3297499 h 3484305"/>
              <a:gd name="connsiteX3" fmla="*/ 2518775 w 2523220"/>
              <a:gd name="connsiteY3" fmla="*/ 3473296 h 3484305"/>
              <a:gd name="connsiteX4" fmla="*/ 2517938 w 2523220"/>
              <a:gd name="connsiteY4" fmla="*/ 3484305 h 3484305"/>
              <a:gd name="connsiteX5" fmla="*/ 0 w 2523220"/>
              <a:gd name="connsiteY5" fmla="*/ 3484305 h 348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3220" h="3484305">
                <a:moveTo>
                  <a:pt x="0" y="0"/>
                </a:moveTo>
                <a:lnTo>
                  <a:pt x="122906" y="34901"/>
                </a:lnTo>
                <a:cubicBezTo>
                  <a:pt x="1513526" y="467429"/>
                  <a:pt x="2523220" y="1764551"/>
                  <a:pt x="2523220" y="3297499"/>
                </a:cubicBezTo>
                <a:cubicBezTo>
                  <a:pt x="2523220" y="3356459"/>
                  <a:pt x="2521727" y="3415070"/>
                  <a:pt x="2518775" y="3473296"/>
                </a:cubicBezTo>
                <a:lnTo>
                  <a:pt x="2517938" y="3484305"/>
                </a:lnTo>
                <a:lnTo>
                  <a:pt x="0" y="3484305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809E0712-7A0A-4D77-A6EE-CCA2BFBFA448}"/>
              </a:ext>
            </a:extLst>
          </p:cNvPr>
          <p:cNvSpPr>
            <a:spLocks/>
          </p:cNvSpPr>
          <p:nvPr userDrawn="1"/>
        </p:nvSpPr>
        <p:spPr>
          <a:xfrm>
            <a:off x="-3778351" y="4082152"/>
            <a:ext cx="5526128" cy="5526062"/>
          </a:xfrm>
          <a:prstGeom prst="arc">
            <a:avLst>
              <a:gd name="adj1" fmla="val 17233463"/>
              <a:gd name="adj2" fmla="val 20773959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0A1D5BB1-A619-4A74-93D8-484D327BA77A}"/>
              </a:ext>
            </a:extLst>
          </p:cNvPr>
          <p:cNvSpPr>
            <a:spLocks/>
          </p:cNvSpPr>
          <p:nvPr userDrawn="1"/>
        </p:nvSpPr>
        <p:spPr>
          <a:xfrm>
            <a:off x="-5105744" y="2754775"/>
            <a:ext cx="8180914" cy="8180816"/>
          </a:xfrm>
          <a:prstGeom prst="arc">
            <a:avLst>
              <a:gd name="adj1" fmla="val 17923140"/>
              <a:gd name="adj2" fmla="val 21374225"/>
            </a:avLst>
          </a:prstGeom>
          <a:ln w="9525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弧形 13">
            <a:extLst>
              <a:ext uri="{FF2B5EF4-FFF2-40B4-BE49-F238E27FC236}">
                <a16:creationId xmlns:a16="http://schemas.microsoft.com/office/drawing/2014/main" id="{B35E0F70-1E27-476A-8420-CB3932204925}"/>
              </a:ext>
            </a:extLst>
          </p:cNvPr>
          <p:cNvSpPr>
            <a:spLocks/>
          </p:cNvSpPr>
          <p:nvPr userDrawn="1"/>
        </p:nvSpPr>
        <p:spPr>
          <a:xfrm>
            <a:off x="-5259911" y="2600610"/>
            <a:ext cx="8489248" cy="8489146"/>
          </a:xfrm>
          <a:prstGeom prst="arc">
            <a:avLst>
              <a:gd name="adj1" fmla="val 17365862"/>
              <a:gd name="adj2" fmla="val 18231475"/>
            </a:avLst>
          </a:prstGeom>
          <a:ln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弧形 14">
            <a:extLst>
              <a:ext uri="{FF2B5EF4-FFF2-40B4-BE49-F238E27FC236}">
                <a16:creationId xmlns:a16="http://schemas.microsoft.com/office/drawing/2014/main" id="{1CE08ACD-785D-4FA7-9A4E-E3C1C01B8B0D}"/>
              </a:ext>
            </a:extLst>
          </p:cNvPr>
          <p:cNvSpPr>
            <a:spLocks/>
          </p:cNvSpPr>
          <p:nvPr userDrawn="1"/>
        </p:nvSpPr>
        <p:spPr>
          <a:xfrm>
            <a:off x="-5259911" y="2600610"/>
            <a:ext cx="8489248" cy="8489146"/>
          </a:xfrm>
          <a:prstGeom prst="arc">
            <a:avLst>
              <a:gd name="adj1" fmla="val 18888212"/>
              <a:gd name="adj2" fmla="val 132109"/>
            </a:avLst>
          </a:prstGeom>
          <a:ln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弧形 15">
            <a:extLst>
              <a:ext uri="{FF2B5EF4-FFF2-40B4-BE49-F238E27FC236}">
                <a16:creationId xmlns:a16="http://schemas.microsoft.com/office/drawing/2014/main" id="{CAA3C0C9-2291-4D90-86F7-8475EB8F21DB}"/>
              </a:ext>
            </a:extLst>
          </p:cNvPr>
          <p:cNvSpPr>
            <a:spLocks/>
          </p:cNvSpPr>
          <p:nvPr userDrawn="1"/>
        </p:nvSpPr>
        <p:spPr>
          <a:xfrm>
            <a:off x="7897181" y="3860801"/>
            <a:ext cx="5320254" cy="5320188"/>
          </a:xfrm>
          <a:prstGeom prst="arc">
            <a:avLst>
              <a:gd name="adj1" fmla="val 16785141"/>
              <a:gd name="adj2" fmla="val 18843136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弧形 16">
            <a:extLst>
              <a:ext uri="{FF2B5EF4-FFF2-40B4-BE49-F238E27FC236}">
                <a16:creationId xmlns:a16="http://schemas.microsoft.com/office/drawing/2014/main" id="{BC39185E-D211-4FBB-9B14-918F69F9A677}"/>
              </a:ext>
            </a:extLst>
          </p:cNvPr>
          <p:cNvSpPr>
            <a:spLocks/>
          </p:cNvSpPr>
          <p:nvPr userDrawn="1"/>
        </p:nvSpPr>
        <p:spPr>
          <a:xfrm>
            <a:off x="7897181" y="3860801"/>
            <a:ext cx="5320254" cy="5320188"/>
          </a:xfrm>
          <a:prstGeom prst="arc">
            <a:avLst>
              <a:gd name="adj1" fmla="val 10013415"/>
              <a:gd name="adj2" fmla="val 14133465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弧形 17">
            <a:extLst>
              <a:ext uri="{FF2B5EF4-FFF2-40B4-BE49-F238E27FC236}">
                <a16:creationId xmlns:a16="http://schemas.microsoft.com/office/drawing/2014/main" id="{7FF40EE3-851A-4806-9861-384069BC41E8}"/>
              </a:ext>
            </a:extLst>
          </p:cNvPr>
          <p:cNvSpPr>
            <a:spLocks/>
          </p:cNvSpPr>
          <p:nvPr userDrawn="1"/>
        </p:nvSpPr>
        <p:spPr>
          <a:xfrm>
            <a:off x="7236772" y="3200400"/>
            <a:ext cx="6641072" cy="6640990"/>
          </a:xfrm>
          <a:prstGeom prst="arc">
            <a:avLst>
              <a:gd name="adj1" fmla="val 10783970"/>
              <a:gd name="adj2" fmla="val 15984828"/>
            </a:avLst>
          </a:prstGeom>
          <a:ln w="95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弧形 18">
            <a:extLst>
              <a:ext uri="{FF2B5EF4-FFF2-40B4-BE49-F238E27FC236}">
                <a16:creationId xmlns:a16="http://schemas.microsoft.com/office/drawing/2014/main" id="{C5DFBCA8-A4BA-4B2E-BBEE-B3E3C53A7336}"/>
              </a:ext>
            </a:extLst>
          </p:cNvPr>
          <p:cNvSpPr>
            <a:spLocks/>
          </p:cNvSpPr>
          <p:nvPr userDrawn="1"/>
        </p:nvSpPr>
        <p:spPr>
          <a:xfrm>
            <a:off x="6383321" y="2346960"/>
            <a:ext cx="8347974" cy="8347870"/>
          </a:xfrm>
          <a:prstGeom prst="arc">
            <a:avLst>
              <a:gd name="adj1" fmla="val 10142135"/>
              <a:gd name="adj2" fmla="val 17259952"/>
            </a:avLst>
          </a:prstGeom>
          <a:ln w="9525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弧形 19">
            <a:extLst>
              <a:ext uri="{FF2B5EF4-FFF2-40B4-BE49-F238E27FC236}">
                <a16:creationId xmlns:a16="http://schemas.microsoft.com/office/drawing/2014/main" id="{0D5850A0-6F32-4C95-8B23-3EAA583070A4}"/>
              </a:ext>
            </a:extLst>
          </p:cNvPr>
          <p:cNvSpPr>
            <a:spLocks/>
          </p:cNvSpPr>
          <p:nvPr userDrawn="1"/>
        </p:nvSpPr>
        <p:spPr>
          <a:xfrm>
            <a:off x="9204960" y="-1728471"/>
            <a:ext cx="5974080" cy="5974006"/>
          </a:xfrm>
          <a:prstGeom prst="arc">
            <a:avLst>
              <a:gd name="adj1" fmla="val 9523180"/>
              <a:gd name="adj2" fmla="val 12540258"/>
            </a:avLst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弧形 20">
            <a:extLst>
              <a:ext uri="{FF2B5EF4-FFF2-40B4-BE49-F238E27FC236}">
                <a16:creationId xmlns:a16="http://schemas.microsoft.com/office/drawing/2014/main" id="{98A0ED85-D003-4600-8F99-7D79C14E2974}"/>
              </a:ext>
            </a:extLst>
          </p:cNvPr>
          <p:cNvSpPr>
            <a:spLocks/>
          </p:cNvSpPr>
          <p:nvPr userDrawn="1"/>
        </p:nvSpPr>
        <p:spPr>
          <a:xfrm>
            <a:off x="9204960" y="-1728471"/>
            <a:ext cx="5974080" cy="5974006"/>
          </a:xfrm>
          <a:prstGeom prst="arc">
            <a:avLst>
              <a:gd name="adj1" fmla="val 5369857"/>
              <a:gd name="adj2" fmla="val 6671548"/>
            </a:avLst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4252C6D-B61D-4CBD-B8C4-A69D7E65BA94}"/>
              </a:ext>
            </a:extLst>
          </p:cNvPr>
          <p:cNvGrpSpPr/>
          <p:nvPr userDrawn="1"/>
        </p:nvGrpSpPr>
        <p:grpSpPr>
          <a:xfrm>
            <a:off x="4872038" y="1258532"/>
            <a:ext cx="967846" cy="904958"/>
            <a:chOff x="5701567" y="3057525"/>
            <a:chExt cx="794578" cy="742949"/>
          </a:xfrm>
          <a:noFill/>
        </p:grpSpPr>
        <p:sp>
          <p:nvSpPr>
            <p:cNvPr id="23" name="图形 108" descr="教室 轮廓">
              <a:extLst>
                <a:ext uri="{FF2B5EF4-FFF2-40B4-BE49-F238E27FC236}">
                  <a16:creationId xmlns:a16="http://schemas.microsoft.com/office/drawing/2014/main" id="{9AAEF42E-3BFC-40CB-BA89-D96EDD26FF7A}"/>
                </a:ext>
              </a:extLst>
            </p:cNvPr>
            <p:cNvSpPr/>
            <p:nvPr/>
          </p:nvSpPr>
          <p:spPr>
            <a:xfrm>
              <a:off x="5986795" y="3577609"/>
              <a:ext cx="86506" cy="86506"/>
            </a:xfrm>
            <a:custGeom>
              <a:avLst/>
              <a:gdLst>
                <a:gd name="connsiteX0" fmla="*/ 0 w 86506"/>
                <a:gd name="connsiteY0" fmla="*/ 43243 h 86506"/>
                <a:gd name="connsiteX1" fmla="*/ 43244 w 86506"/>
                <a:gd name="connsiteY1" fmla="*/ 86506 h 86506"/>
                <a:gd name="connsiteX2" fmla="*/ 86506 w 86506"/>
                <a:gd name="connsiteY2" fmla="*/ 43263 h 86506"/>
                <a:gd name="connsiteX3" fmla="*/ 43263 w 86506"/>
                <a:gd name="connsiteY3" fmla="*/ 0 h 86506"/>
                <a:gd name="connsiteX4" fmla="*/ 43244 w 86506"/>
                <a:gd name="connsiteY4" fmla="*/ 0 h 86506"/>
                <a:gd name="connsiteX5" fmla="*/ 0 w 86506"/>
                <a:gd name="connsiteY5" fmla="*/ 43243 h 86506"/>
                <a:gd name="connsiteX6" fmla="*/ 67447 w 86506"/>
                <a:gd name="connsiteY6" fmla="*/ 43243 h 86506"/>
                <a:gd name="connsiteX7" fmla="*/ 43253 w 86506"/>
                <a:gd name="connsiteY7" fmla="*/ 67456 h 86506"/>
                <a:gd name="connsiteX8" fmla="*/ 19040 w 86506"/>
                <a:gd name="connsiteY8" fmla="*/ 43263 h 86506"/>
                <a:gd name="connsiteX9" fmla="*/ 43234 w 86506"/>
                <a:gd name="connsiteY9" fmla="*/ 19050 h 86506"/>
                <a:gd name="connsiteX10" fmla="*/ 43253 w 86506"/>
                <a:gd name="connsiteY10" fmla="*/ 19050 h 86506"/>
                <a:gd name="connsiteX11" fmla="*/ 67447 w 86506"/>
                <a:gd name="connsiteY11" fmla="*/ 43243 h 8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506" h="86506">
                  <a:moveTo>
                    <a:pt x="0" y="43243"/>
                  </a:moveTo>
                  <a:cubicBezTo>
                    <a:pt x="-6" y="67131"/>
                    <a:pt x="19356" y="86500"/>
                    <a:pt x="43244" y="86506"/>
                  </a:cubicBezTo>
                  <a:cubicBezTo>
                    <a:pt x="67131" y="86511"/>
                    <a:pt x="86500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56" y="0"/>
                    <a:pt x="43250" y="0"/>
                    <a:pt x="43244" y="0"/>
                  </a:cubicBezTo>
                  <a:cubicBezTo>
                    <a:pt x="19363" y="6"/>
                    <a:pt x="6" y="19362"/>
                    <a:pt x="0" y="43243"/>
                  </a:cubicBezTo>
                  <a:close/>
                  <a:moveTo>
                    <a:pt x="67447" y="43243"/>
                  </a:moveTo>
                  <a:cubicBezTo>
                    <a:pt x="67452" y="56611"/>
                    <a:pt x="56620" y="67450"/>
                    <a:pt x="43253" y="67456"/>
                  </a:cubicBezTo>
                  <a:cubicBezTo>
                    <a:pt x="29886" y="67461"/>
                    <a:pt x="19046" y="56630"/>
                    <a:pt x="19040" y="43263"/>
                  </a:cubicBezTo>
                  <a:cubicBezTo>
                    <a:pt x="19035" y="29895"/>
                    <a:pt x="29867" y="19055"/>
                    <a:pt x="43234" y="19050"/>
                  </a:cubicBezTo>
                  <a:cubicBezTo>
                    <a:pt x="43241" y="19050"/>
                    <a:pt x="43246" y="19050"/>
                    <a:pt x="43253" y="19050"/>
                  </a:cubicBezTo>
                  <a:cubicBezTo>
                    <a:pt x="56606" y="19071"/>
                    <a:pt x="67426" y="29890"/>
                    <a:pt x="67447" y="4324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图形 108" descr="教室 轮廓">
              <a:extLst>
                <a:ext uri="{FF2B5EF4-FFF2-40B4-BE49-F238E27FC236}">
                  <a16:creationId xmlns:a16="http://schemas.microsoft.com/office/drawing/2014/main" id="{025D681D-146C-45E4-AC48-F4C95D9FCBA1}"/>
                </a:ext>
              </a:extLst>
            </p:cNvPr>
            <p:cNvSpPr/>
            <p:nvPr/>
          </p:nvSpPr>
          <p:spPr>
            <a:xfrm>
              <a:off x="5943638" y="3676011"/>
              <a:ext cx="171450" cy="86363"/>
            </a:xfrm>
            <a:custGeom>
              <a:avLst/>
              <a:gdLst>
                <a:gd name="connsiteX0" fmla="*/ 162906 w 171450"/>
                <a:gd name="connsiteY0" fmla="*/ 25908 h 86363"/>
                <a:gd name="connsiteX1" fmla="*/ 121082 w 171450"/>
                <a:gd name="connsiteY1" fmla="*/ 5334 h 86363"/>
                <a:gd name="connsiteX2" fmla="*/ 85735 w 171450"/>
                <a:gd name="connsiteY2" fmla="*/ 0 h 86363"/>
                <a:gd name="connsiteX3" fmla="*/ 50397 w 171450"/>
                <a:gd name="connsiteY3" fmla="*/ 5334 h 86363"/>
                <a:gd name="connsiteX4" fmla="*/ 8572 w 171450"/>
                <a:gd name="connsiteY4" fmla="*/ 25908 h 86363"/>
                <a:gd name="connsiteX5" fmla="*/ 0 w 171450"/>
                <a:gd name="connsiteY5" fmla="*/ 43148 h 86363"/>
                <a:gd name="connsiteX6" fmla="*/ 0 w 171450"/>
                <a:gd name="connsiteY6" fmla="*/ 86363 h 86363"/>
                <a:gd name="connsiteX7" fmla="*/ 171450 w 171450"/>
                <a:gd name="connsiteY7" fmla="*/ 86363 h 86363"/>
                <a:gd name="connsiteX8" fmla="*/ 171450 w 171450"/>
                <a:gd name="connsiteY8" fmla="*/ 43120 h 86363"/>
                <a:gd name="connsiteX9" fmla="*/ 162906 w 171450"/>
                <a:gd name="connsiteY9" fmla="*/ 25908 h 86363"/>
                <a:gd name="connsiteX10" fmla="*/ 152429 w 171450"/>
                <a:gd name="connsiteY10" fmla="*/ 67313 h 86363"/>
                <a:gd name="connsiteX11" fmla="*/ 19012 w 171450"/>
                <a:gd name="connsiteY11" fmla="*/ 67313 h 86363"/>
                <a:gd name="connsiteX12" fmla="*/ 19012 w 171450"/>
                <a:gd name="connsiteY12" fmla="*/ 43501 h 86363"/>
                <a:gd name="connsiteX13" fmla="*/ 20164 w 171450"/>
                <a:gd name="connsiteY13" fmla="*/ 40958 h 86363"/>
                <a:gd name="connsiteX14" fmla="*/ 55702 w 171450"/>
                <a:gd name="connsiteY14" fmla="*/ 23565 h 86363"/>
                <a:gd name="connsiteX15" fmla="*/ 85830 w 171450"/>
                <a:gd name="connsiteY15" fmla="*/ 19002 h 86363"/>
                <a:gd name="connsiteX16" fmla="*/ 115453 w 171450"/>
                <a:gd name="connsiteY16" fmla="*/ 23498 h 86363"/>
                <a:gd name="connsiteX17" fmla="*/ 116186 w 171450"/>
                <a:gd name="connsiteY17" fmla="*/ 23708 h 86363"/>
                <a:gd name="connsiteX18" fmla="*/ 151057 w 171450"/>
                <a:gd name="connsiteY18" fmla="*/ 40805 h 86363"/>
                <a:gd name="connsiteX19" fmla="*/ 152390 w 171450"/>
                <a:gd name="connsiteY19" fmla="*/ 43101 h 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450" h="86363">
                  <a:moveTo>
                    <a:pt x="162906" y="25908"/>
                  </a:moveTo>
                  <a:cubicBezTo>
                    <a:pt x="150477" y="16329"/>
                    <a:pt x="136256" y="9333"/>
                    <a:pt x="121082" y="5334"/>
                  </a:cubicBezTo>
                  <a:cubicBezTo>
                    <a:pt x="109628" y="1817"/>
                    <a:pt x="97716" y="20"/>
                    <a:pt x="85735" y="0"/>
                  </a:cubicBezTo>
                  <a:cubicBezTo>
                    <a:pt x="73769" y="179"/>
                    <a:pt x="61882" y="1974"/>
                    <a:pt x="50397" y="5334"/>
                  </a:cubicBezTo>
                  <a:cubicBezTo>
                    <a:pt x="35390" y="9773"/>
                    <a:pt x="21247" y="16730"/>
                    <a:pt x="8572" y="25908"/>
                  </a:cubicBezTo>
                  <a:cubicBezTo>
                    <a:pt x="3283" y="30086"/>
                    <a:pt x="139" y="36409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9" y="36396"/>
                    <a:pt x="168176" y="30086"/>
                    <a:pt x="162906" y="25908"/>
                  </a:cubicBezTo>
                  <a:close/>
                  <a:moveTo>
                    <a:pt x="152429" y="67313"/>
                  </a:moveTo>
                  <a:lnTo>
                    <a:pt x="19012" y="67313"/>
                  </a:lnTo>
                  <a:lnTo>
                    <a:pt x="19012" y="43501"/>
                  </a:lnTo>
                  <a:cubicBezTo>
                    <a:pt x="19028" y="42530"/>
                    <a:pt x="19445" y="41610"/>
                    <a:pt x="20164" y="40958"/>
                  </a:cubicBezTo>
                  <a:cubicBezTo>
                    <a:pt x="30957" y="33218"/>
                    <a:pt x="42969" y="27340"/>
                    <a:pt x="55702" y="23565"/>
                  </a:cubicBezTo>
                  <a:cubicBezTo>
                    <a:pt x="65497" y="20707"/>
                    <a:pt x="75628" y="19173"/>
                    <a:pt x="85830" y="19002"/>
                  </a:cubicBezTo>
                  <a:cubicBezTo>
                    <a:pt x="95872" y="19031"/>
                    <a:pt x="105854" y="20546"/>
                    <a:pt x="115453" y="23498"/>
                  </a:cubicBezTo>
                  <a:lnTo>
                    <a:pt x="116186" y="23708"/>
                  </a:lnTo>
                  <a:cubicBezTo>
                    <a:pt x="128837" y="27015"/>
                    <a:pt x="140695" y="32829"/>
                    <a:pt x="151057" y="40805"/>
                  </a:cubicBezTo>
                  <a:cubicBezTo>
                    <a:pt x="151790" y="41361"/>
                    <a:pt x="152270" y="42188"/>
                    <a:pt x="152390" y="4310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图形 108" descr="教室 轮廓">
              <a:extLst>
                <a:ext uri="{FF2B5EF4-FFF2-40B4-BE49-F238E27FC236}">
                  <a16:creationId xmlns:a16="http://schemas.microsoft.com/office/drawing/2014/main" id="{6A3AFE0C-FF68-4A84-AFF0-6751E50C9193}"/>
                </a:ext>
              </a:extLst>
            </p:cNvPr>
            <p:cNvSpPr/>
            <p:nvPr/>
          </p:nvSpPr>
          <p:spPr>
            <a:xfrm>
              <a:off x="6176010" y="3577609"/>
              <a:ext cx="86506" cy="86506"/>
            </a:xfrm>
            <a:custGeom>
              <a:avLst/>
              <a:gdLst>
                <a:gd name="connsiteX0" fmla="*/ 0 w 86506"/>
                <a:gd name="connsiteY0" fmla="*/ 43243 h 86506"/>
                <a:gd name="connsiteX1" fmla="*/ 43243 w 86506"/>
                <a:gd name="connsiteY1" fmla="*/ 86506 h 86506"/>
                <a:gd name="connsiteX2" fmla="*/ 86506 w 86506"/>
                <a:gd name="connsiteY2" fmla="*/ 43263 h 86506"/>
                <a:gd name="connsiteX3" fmla="*/ 43263 w 86506"/>
                <a:gd name="connsiteY3" fmla="*/ 0 h 86506"/>
                <a:gd name="connsiteX4" fmla="*/ 43253 w 86506"/>
                <a:gd name="connsiteY4" fmla="*/ 0 h 86506"/>
                <a:gd name="connsiteX5" fmla="*/ 0 w 86506"/>
                <a:gd name="connsiteY5" fmla="*/ 43243 h 86506"/>
                <a:gd name="connsiteX6" fmla="*/ 67456 w 86506"/>
                <a:gd name="connsiteY6" fmla="*/ 43243 h 86506"/>
                <a:gd name="connsiteX7" fmla="*/ 43263 w 86506"/>
                <a:gd name="connsiteY7" fmla="*/ 67456 h 86506"/>
                <a:gd name="connsiteX8" fmla="*/ 19050 w 86506"/>
                <a:gd name="connsiteY8" fmla="*/ 43263 h 86506"/>
                <a:gd name="connsiteX9" fmla="*/ 43243 w 86506"/>
                <a:gd name="connsiteY9" fmla="*/ 19050 h 86506"/>
                <a:gd name="connsiteX10" fmla="*/ 43253 w 86506"/>
                <a:gd name="connsiteY10" fmla="*/ 19050 h 86506"/>
                <a:gd name="connsiteX11" fmla="*/ 67427 w 86506"/>
                <a:gd name="connsiteY11" fmla="*/ 43243 h 8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506" h="86506">
                  <a:moveTo>
                    <a:pt x="0" y="43243"/>
                  </a:moveTo>
                  <a:cubicBezTo>
                    <a:pt x="-6" y="67131"/>
                    <a:pt x="19356" y="86500"/>
                    <a:pt x="43243" y="86506"/>
                  </a:cubicBezTo>
                  <a:cubicBezTo>
                    <a:pt x="67131" y="86511"/>
                    <a:pt x="86501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60" y="0"/>
                    <a:pt x="43256" y="0"/>
                    <a:pt x="43253" y="0"/>
                  </a:cubicBezTo>
                  <a:cubicBezTo>
                    <a:pt x="19371" y="6"/>
                    <a:pt x="10" y="19361"/>
                    <a:pt x="0" y="43243"/>
                  </a:cubicBezTo>
                  <a:close/>
                  <a:moveTo>
                    <a:pt x="67456" y="43243"/>
                  </a:moveTo>
                  <a:cubicBezTo>
                    <a:pt x="67462" y="56611"/>
                    <a:pt x="56630" y="67450"/>
                    <a:pt x="43263" y="67456"/>
                  </a:cubicBezTo>
                  <a:cubicBezTo>
                    <a:pt x="29895" y="67461"/>
                    <a:pt x="19056" y="56630"/>
                    <a:pt x="19050" y="43263"/>
                  </a:cubicBezTo>
                  <a:cubicBezTo>
                    <a:pt x="19044" y="29895"/>
                    <a:pt x="29876" y="19055"/>
                    <a:pt x="43243" y="19050"/>
                  </a:cubicBezTo>
                  <a:cubicBezTo>
                    <a:pt x="43246" y="19050"/>
                    <a:pt x="43250" y="19050"/>
                    <a:pt x="43253" y="19050"/>
                  </a:cubicBezTo>
                  <a:cubicBezTo>
                    <a:pt x="56598" y="19081"/>
                    <a:pt x="67407" y="29898"/>
                    <a:pt x="67427" y="4324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图形 108" descr="教室 轮廓">
              <a:extLst>
                <a:ext uri="{FF2B5EF4-FFF2-40B4-BE49-F238E27FC236}">
                  <a16:creationId xmlns:a16="http://schemas.microsoft.com/office/drawing/2014/main" id="{DFD47D4A-B929-494C-9ED4-D0B57C384920}"/>
                </a:ext>
              </a:extLst>
            </p:cNvPr>
            <p:cNvSpPr/>
            <p:nvPr/>
          </p:nvSpPr>
          <p:spPr>
            <a:xfrm>
              <a:off x="6134166" y="3676011"/>
              <a:ext cx="171450" cy="86363"/>
            </a:xfrm>
            <a:custGeom>
              <a:avLst/>
              <a:gdLst>
                <a:gd name="connsiteX0" fmla="*/ 162897 w 171450"/>
                <a:gd name="connsiteY0" fmla="*/ 25908 h 86363"/>
                <a:gd name="connsiteX1" fmla="*/ 121082 w 171450"/>
                <a:gd name="connsiteY1" fmla="*/ 5334 h 86363"/>
                <a:gd name="connsiteX2" fmla="*/ 85735 w 171450"/>
                <a:gd name="connsiteY2" fmla="*/ 0 h 86363"/>
                <a:gd name="connsiteX3" fmla="*/ 50397 w 171450"/>
                <a:gd name="connsiteY3" fmla="*/ 5334 h 86363"/>
                <a:gd name="connsiteX4" fmla="*/ 8573 w 171450"/>
                <a:gd name="connsiteY4" fmla="*/ 25908 h 86363"/>
                <a:gd name="connsiteX5" fmla="*/ 0 w 171450"/>
                <a:gd name="connsiteY5" fmla="*/ 43148 h 86363"/>
                <a:gd name="connsiteX6" fmla="*/ 0 w 171450"/>
                <a:gd name="connsiteY6" fmla="*/ 86363 h 86363"/>
                <a:gd name="connsiteX7" fmla="*/ 171450 w 171450"/>
                <a:gd name="connsiteY7" fmla="*/ 86363 h 86363"/>
                <a:gd name="connsiteX8" fmla="*/ 171450 w 171450"/>
                <a:gd name="connsiteY8" fmla="*/ 43120 h 86363"/>
                <a:gd name="connsiteX9" fmla="*/ 162897 w 171450"/>
                <a:gd name="connsiteY9" fmla="*/ 25908 h 86363"/>
                <a:gd name="connsiteX10" fmla="*/ 152419 w 171450"/>
                <a:gd name="connsiteY10" fmla="*/ 67313 h 86363"/>
                <a:gd name="connsiteX11" fmla="*/ 19069 w 171450"/>
                <a:gd name="connsiteY11" fmla="*/ 67313 h 86363"/>
                <a:gd name="connsiteX12" fmla="*/ 19069 w 171450"/>
                <a:gd name="connsiteY12" fmla="*/ 43501 h 86363"/>
                <a:gd name="connsiteX13" fmla="*/ 20231 w 171450"/>
                <a:gd name="connsiteY13" fmla="*/ 40958 h 86363"/>
                <a:gd name="connsiteX14" fmla="*/ 55759 w 171450"/>
                <a:gd name="connsiteY14" fmla="*/ 23565 h 86363"/>
                <a:gd name="connsiteX15" fmla="*/ 85887 w 171450"/>
                <a:gd name="connsiteY15" fmla="*/ 19002 h 86363"/>
                <a:gd name="connsiteX16" fmla="*/ 115519 w 171450"/>
                <a:gd name="connsiteY16" fmla="*/ 23498 h 86363"/>
                <a:gd name="connsiteX17" fmla="*/ 116253 w 171450"/>
                <a:gd name="connsiteY17" fmla="*/ 23708 h 86363"/>
                <a:gd name="connsiteX18" fmla="*/ 151114 w 171450"/>
                <a:gd name="connsiteY18" fmla="*/ 40805 h 86363"/>
                <a:gd name="connsiteX19" fmla="*/ 152448 w 171450"/>
                <a:gd name="connsiteY19" fmla="*/ 43101 h 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450" h="86363">
                  <a:moveTo>
                    <a:pt x="162897" y="25908"/>
                  </a:moveTo>
                  <a:cubicBezTo>
                    <a:pt x="150469" y="16331"/>
                    <a:pt x="136252" y="9335"/>
                    <a:pt x="121082" y="5334"/>
                  </a:cubicBezTo>
                  <a:cubicBezTo>
                    <a:pt x="109628" y="1818"/>
                    <a:pt x="97716" y="21"/>
                    <a:pt x="85735" y="0"/>
                  </a:cubicBezTo>
                  <a:cubicBezTo>
                    <a:pt x="73769" y="179"/>
                    <a:pt x="61882" y="1974"/>
                    <a:pt x="50397" y="5334"/>
                  </a:cubicBezTo>
                  <a:cubicBezTo>
                    <a:pt x="35389" y="9771"/>
                    <a:pt x="21246" y="16728"/>
                    <a:pt x="8573" y="25908"/>
                  </a:cubicBezTo>
                  <a:cubicBezTo>
                    <a:pt x="3283" y="30086"/>
                    <a:pt x="139" y="36409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7" y="36394"/>
                    <a:pt x="168171" y="30084"/>
                    <a:pt x="162897" y="25908"/>
                  </a:cubicBezTo>
                  <a:close/>
                  <a:moveTo>
                    <a:pt x="152419" y="67313"/>
                  </a:moveTo>
                  <a:lnTo>
                    <a:pt x="19069" y="67313"/>
                  </a:lnTo>
                  <a:lnTo>
                    <a:pt x="19069" y="43501"/>
                  </a:lnTo>
                  <a:cubicBezTo>
                    <a:pt x="19089" y="42529"/>
                    <a:pt x="19510" y="41609"/>
                    <a:pt x="20231" y="40958"/>
                  </a:cubicBezTo>
                  <a:cubicBezTo>
                    <a:pt x="31019" y="33217"/>
                    <a:pt x="43028" y="27338"/>
                    <a:pt x="55759" y="23565"/>
                  </a:cubicBezTo>
                  <a:cubicBezTo>
                    <a:pt x="65554" y="20708"/>
                    <a:pt x="75686" y="19174"/>
                    <a:pt x="85887" y="19002"/>
                  </a:cubicBezTo>
                  <a:cubicBezTo>
                    <a:pt x="95932" y="19031"/>
                    <a:pt x="105918" y="20546"/>
                    <a:pt x="115519" y="23498"/>
                  </a:cubicBezTo>
                  <a:lnTo>
                    <a:pt x="116253" y="23708"/>
                  </a:lnTo>
                  <a:cubicBezTo>
                    <a:pt x="128902" y="27013"/>
                    <a:pt x="140757" y="32827"/>
                    <a:pt x="151114" y="40805"/>
                  </a:cubicBezTo>
                  <a:cubicBezTo>
                    <a:pt x="151848" y="41361"/>
                    <a:pt x="152328" y="42188"/>
                    <a:pt x="152448" y="4310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图形 108" descr="教室 轮廓">
              <a:extLst>
                <a:ext uri="{FF2B5EF4-FFF2-40B4-BE49-F238E27FC236}">
                  <a16:creationId xmlns:a16="http://schemas.microsoft.com/office/drawing/2014/main" id="{C134DAEC-0A3F-4466-A439-3ED1316872F9}"/>
                </a:ext>
              </a:extLst>
            </p:cNvPr>
            <p:cNvSpPr/>
            <p:nvPr/>
          </p:nvSpPr>
          <p:spPr>
            <a:xfrm>
              <a:off x="6366510" y="3577609"/>
              <a:ext cx="86506" cy="86506"/>
            </a:xfrm>
            <a:custGeom>
              <a:avLst/>
              <a:gdLst>
                <a:gd name="connsiteX0" fmla="*/ 0 w 86506"/>
                <a:gd name="connsiteY0" fmla="*/ 43243 h 86506"/>
                <a:gd name="connsiteX1" fmla="*/ 43244 w 86506"/>
                <a:gd name="connsiteY1" fmla="*/ 86506 h 86506"/>
                <a:gd name="connsiteX2" fmla="*/ 86506 w 86506"/>
                <a:gd name="connsiteY2" fmla="*/ 43263 h 86506"/>
                <a:gd name="connsiteX3" fmla="*/ 43263 w 86506"/>
                <a:gd name="connsiteY3" fmla="*/ 0 h 86506"/>
                <a:gd name="connsiteX4" fmla="*/ 43253 w 86506"/>
                <a:gd name="connsiteY4" fmla="*/ 0 h 86506"/>
                <a:gd name="connsiteX5" fmla="*/ 0 w 86506"/>
                <a:gd name="connsiteY5" fmla="*/ 43243 h 86506"/>
                <a:gd name="connsiteX6" fmla="*/ 67447 w 86506"/>
                <a:gd name="connsiteY6" fmla="*/ 43243 h 86506"/>
                <a:gd name="connsiteX7" fmla="*/ 43253 w 86506"/>
                <a:gd name="connsiteY7" fmla="*/ 67456 h 86506"/>
                <a:gd name="connsiteX8" fmla="*/ 19040 w 86506"/>
                <a:gd name="connsiteY8" fmla="*/ 43263 h 86506"/>
                <a:gd name="connsiteX9" fmla="*/ 43234 w 86506"/>
                <a:gd name="connsiteY9" fmla="*/ 19050 h 86506"/>
                <a:gd name="connsiteX10" fmla="*/ 43253 w 86506"/>
                <a:gd name="connsiteY10" fmla="*/ 19050 h 86506"/>
                <a:gd name="connsiteX11" fmla="*/ 67447 w 86506"/>
                <a:gd name="connsiteY11" fmla="*/ 43243 h 8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506" h="86506">
                  <a:moveTo>
                    <a:pt x="0" y="43243"/>
                  </a:moveTo>
                  <a:cubicBezTo>
                    <a:pt x="-5" y="67131"/>
                    <a:pt x="19356" y="86500"/>
                    <a:pt x="43244" y="86506"/>
                  </a:cubicBezTo>
                  <a:cubicBezTo>
                    <a:pt x="67131" y="86511"/>
                    <a:pt x="86501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60" y="0"/>
                    <a:pt x="43256" y="0"/>
                    <a:pt x="43253" y="0"/>
                  </a:cubicBezTo>
                  <a:cubicBezTo>
                    <a:pt x="19371" y="6"/>
                    <a:pt x="10" y="19361"/>
                    <a:pt x="0" y="43243"/>
                  </a:cubicBezTo>
                  <a:close/>
                  <a:moveTo>
                    <a:pt x="67447" y="43243"/>
                  </a:moveTo>
                  <a:cubicBezTo>
                    <a:pt x="67452" y="56611"/>
                    <a:pt x="56620" y="67450"/>
                    <a:pt x="43253" y="67456"/>
                  </a:cubicBezTo>
                  <a:cubicBezTo>
                    <a:pt x="29886" y="67461"/>
                    <a:pt x="19046" y="56630"/>
                    <a:pt x="19040" y="43263"/>
                  </a:cubicBezTo>
                  <a:cubicBezTo>
                    <a:pt x="19036" y="29895"/>
                    <a:pt x="29867" y="19055"/>
                    <a:pt x="43234" y="19050"/>
                  </a:cubicBezTo>
                  <a:cubicBezTo>
                    <a:pt x="43241" y="19050"/>
                    <a:pt x="43246" y="19050"/>
                    <a:pt x="43253" y="19050"/>
                  </a:cubicBezTo>
                  <a:cubicBezTo>
                    <a:pt x="56608" y="19066"/>
                    <a:pt x="67430" y="29888"/>
                    <a:pt x="67447" y="4324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图形 108" descr="教室 轮廓">
              <a:extLst>
                <a:ext uri="{FF2B5EF4-FFF2-40B4-BE49-F238E27FC236}">
                  <a16:creationId xmlns:a16="http://schemas.microsoft.com/office/drawing/2014/main" id="{4D27C240-1468-4C8A-82AE-BFC0B48464D4}"/>
                </a:ext>
              </a:extLst>
            </p:cNvPr>
            <p:cNvSpPr/>
            <p:nvPr/>
          </p:nvSpPr>
          <p:spPr>
            <a:xfrm>
              <a:off x="6324695" y="3676011"/>
              <a:ext cx="171450" cy="86363"/>
            </a:xfrm>
            <a:custGeom>
              <a:avLst/>
              <a:gdLst>
                <a:gd name="connsiteX0" fmla="*/ 162897 w 171450"/>
                <a:gd name="connsiteY0" fmla="*/ 25908 h 86363"/>
                <a:gd name="connsiteX1" fmla="*/ 121072 w 171450"/>
                <a:gd name="connsiteY1" fmla="*/ 5334 h 86363"/>
                <a:gd name="connsiteX2" fmla="*/ 85735 w 171450"/>
                <a:gd name="connsiteY2" fmla="*/ 0 h 86363"/>
                <a:gd name="connsiteX3" fmla="*/ 50387 w 171450"/>
                <a:gd name="connsiteY3" fmla="*/ 5334 h 86363"/>
                <a:gd name="connsiteX4" fmla="*/ 8573 w 171450"/>
                <a:gd name="connsiteY4" fmla="*/ 25908 h 86363"/>
                <a:gd name="connsiteX5" fmla="*/ 0 w 171450"/>
                <a:gd name="connsiteY5" fmla="*/ 43148 h 86363"/>
                <a:gd name="connsiteX6" fmla="*/ 0 w 171450"/>
                <a:gd name="connsiteY6" fmla="*/ 86363 h 86363"/>
                <a:gd name="connsiteX7" fmla="*/ 171450 w 171450"/>
                <a:gd name="connsiteY7" fmla="*/ 86363 h 86363"/>
                <a:gd name="connsiteX8" fmla="*/ 171450 w 171450"/>
                <a:gd name="connsiteY8" fmla="*/ 43120 h 86363"/>
                <a:gd name="connsiteX9" fmla="*/ 162897 w 171450"/>
                <a:gd name="connsiteY9" fmla="*/ 25908 h 86363"/>
                <a:gd name="connsiteX10" fmla="*/ 152419 w 171450"/>
                <a:gd name="connsiteY10" fmla="*/ 67313 h 86363"/>
                <a:gd name="connsiteX11" fmla="*/ 19069 w 171450"/>
                <a:gd name="connsiteY11" fmla="*/ 67313 h 86363"/>
                <a:gd name="connsiteX12" fmla="*/ 19069 w 171450"/>
                <a:gd name="connsiteY12" fmla="*/ 43501 h 86363"/>
                <a:gd name="connsiteX13" fmla="*/ 20222 w 171450"/>
                <a:gd name="connsiteY13" fmla="*/ 40958 h 86363"/>
                <a:gd name="connsiteX14" fmla="*/ 55759 w 171450"/>
                <a:gd name="connsiteY14" fmla="*/ 23565 h 86363"/>
                <a:gd name="connsiteX15" fmla="*/ 85887 w 171450"/>
                <a:gd name="connsiteY15" fmla="*/ 19002 h 86363"/>
                <a:gd name="connsiteX16" fmla="*/ 115510 w 171450"/>
                <a:gd name="connsiteY16" fmla="*/ 23498 h 86363"/>
                <a:gd name="connsiteX17" fmla="*/ 116243 w 171450"/>
                <a:gd name="connsiteY17" fmla="*/ 23708 h 86363"/>
                <a:gd name="connsiteX18" fmla="*/ 151114 w 171450"/>
                <a:gd name="connsiteY18" fmla="*/ 40805 h 86363"/>
                <a:gd name="connsiteX19" fmla="*/ 152448 w 171450"/>
                <a:gd name="connsiteY19" fmla="*/ 43101 h 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450" h="86363">
                  <a:moveTo>
                    <a:pt x="162897" y="25908"/>
                  </a:moveTo>
                  <a:cubicBezTo>
                    <a:pt x="150467" y="16329"/>
                    <a:pt x="136247" y="9333"/>
                    <a:pt x="121072" y="5334"/>
                  </a:cubicBezTo>
                  <a:cubicBezTo>
                    <a:pt x="109621" y="1818"/>
                    <a:pt x="97713" y="21"/>
                    <a:pt x="85735" y="0"/>
                  </a:cubicBezTo>
                  <a:cubicBezTo>
                    <a:pt x="73765" y="179"/>
                    <a:pt x="61876" y="1973"/>
                    <a:pt x="50387" y="5334"/>
                  </a:cubicBezTo>
                  <a:cubicBezTo>
                    <a:pt x="35383" y="9771"/>
                    <a:pt x="21243" y="16728"/>
                    <a:pt x="8573" y="25908"/>
                  </a:cubicBezTo>
                  <a:cubicBezTo>
                    <a:pt x="3278" y="30081"/>
                    <a:pt x="131" y="36407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7" y="36394"/>
                    <a:pt x="168171" y="30084"/>
                    <a:pt x="162897" y="25908"/>
                  </a:cubicBezTo>
                  <a:close/>
                  <a:moveTo>
                    <a:pt x="152419" y="67313"/>
                  </a:moveTo>
                  <a:lnTo>
                    <a:pt x="19069" y="67313"/>
                  </a:lnTo>
                  <a:lnTo>
                    <a:pt x="19069" y="43501"/>
                  </a:lnTo>
                  <a:cubicBezTo>
                    <a:pt x="19085" y="42530"/>
                    <a:pt x="19502" y="41610"/>
                    <a:pt x="20222" y="40958"/>
                  </a:cubicBezTo>
                  <a:cubicBezTo>
                    <a:pt x="31014" y="33218"/>
                    <a:pt x="43026" y="27340"/>
                    <a:pt x="55759" y="23565"/>
                  </a:cubicBezTo>
                  <a:cubicBezTo>
                    <a:pt x="65554" y="20707"/>
                    <a:pt x="75686" y="19173"/>
                    <a:pt x="85887" y="19002"/>
                  </a:cubicBezTo>
                  <a:cubicBezTo>
                    <a:pt x="95929" y="19031"/>
                    <a:pt x="105911" y="20546"/>
                    <a:pt x="115510" y="23498"/>
                  </a:cubicBezTo>
                  <a:lnTo>
                    <a:pt x="116243" y="23708"/>
                  </a:lnTo>
                  <a:cubicBezTo>
                    <a:pt x="128894" y="27015"/>
                    <a:pt x="140752" y="32829"/>
                    <a:pt x="151114" y="40805"/>
                  </a:cubicBezTo>
                  <a:cubicBezTo>
                    <a:pt x="151848" y="41361"/>
                    <a:pt x="152328" y="42188"/>
                    <a:pt x="152448" y="4310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图形 108" descr="教室 轮廓">
              <a:extLst>
                <a:ext uri="{FF2B5EF4-FFF2-40B4-BE49-F238E27FC236}">
                  <a16:creationId xmlns:a16="http://schemas.microsoft.com/office/drawing/2014/main" id="{4A818BF0-D5B1-48F2-B9E0-AD7E89B42EDC}"/>
                </a:ext>
              </a:extLst>
            </p:cNvPr>
            <p:cNvSpPr/>
            <p:nvPr/>
          </p:nvSpPr>
          <p:spPr>
            <a:xfrm>
              <a:off x="5848350" y="3057525"/>
              <a:ext cx="561975" cy="400050"/>
            </a:xfrm>
            <a:custGeom>
              <a:avLst/>
              <a:gdLst>
                <a:gd name="connsiteX0" fmla="*/ 19050 w 561975"/>
                <a:gd name="connsiteY0" fmla="*/ 38100 h 400050"/>
                <a:gd name="connsiteX1" fmla="*/ 38100 w 561975"/>
                <a:gd name="connsiteY1" fmla="*/ 19050 h 400050"/>
                <a:gd name="connsiteX2" fmla="*/ 523875 w 561975"/>
                <a:gd name="connsiteY2" fmla="*/ 19050 h 400050"/>
                <a:gd name="connsiteX3" fmla="*/ 542925 w 561975"/>
                <a:gd name="connsiteY3" fmla="*/ 38100 h 400050"/>
                <a:gd name="connsiteX4" fmla="*/ 542925 w 561975"/>
                <a:gd name="connsiteY4" fmla="*/ 361950 h 400050"/>
                <a:gd name="connsiteX5" fmla="*/ 523875 w 561975"/>
                <a:gd name="connsiteY5" fmla="*/ 381000 h 400050"/>
                <a:gd name="connsiteX6" fmla="*/ 201578 w 561975"/>
                <a:gd name="connsiteY6" fmla="*/ 381000 h 400050"/>
                <a:gd name="connsiteX7" fmla="*/ 190043 w 561975"/>
                <a:gd name="connsiteY7" fmla="*/ 400050 h 400050"/>
                <a:gd name="connsiteX8" fmla="*/ 523875 w 561975"/>
                <a:gd name="connsiteY8" fmla="*/ 400050 h 400050"/>
                <a:gd name="connsiteX9" fmla="*/ 561975 w 561975"/>
                <a:gd name="connsiteY9" fmla="*/ 361950 h 400050"/>
                <a:gd name="connsiteX10" fmla="*/ 561975 w 561975"/>
                <a:gd name="connsiteY10" fmla="*/ 38100 h 400050"/>
                <a:gd name="connsiteX11" fmla="*/ 523875 w 561975"/>
                <a:gd name="connsiteY11" fmla="*/ 0 h 400050"/>
                <a:gd name="connsiteX12" fmla="*/ 38100 w 561975"/>
                <a:gd name="connsiteY12" fmla="*/ 0 h 400050"/>
                <a:gd name="connsiteX13" fmla="*/ 0 w 561975"/>
                <a:gd name="connsiteY13" fmla="*/ 38100 h 400050"/>
                <a:gd name="connsiteX14" fmla="*/ 0 w 561975"/>
                <a:gd name="connsiteY14" fmla="*/ 76514 h 400050"/>
                <a:gd name="connsiteX15" fmla="*/ 19050 w 561975"/>
                <a:gd name="connsiteY15" fmla="*/ 8002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1975" h="400050">
                  <a:moveTo>
                    <a:pt x="19050" y="38100"/>
                  </a:moveTo>
                  <a:cubicBezTo>
                    <a:pt x="19050" y="27579"/>
                    <a:pt x="27579" y="19050"/>
                    <a:pt x="38100" y="19050"/>
                  </a:cubicBezTo>
                  <a:lnTo>
                    <a:pt x="523875" y="19050"/>
                  </a:lnTo>
                  <a:cubicBezTo>
                    <a:pt x="534396" y="19050"/>
                    <a:pt x="542925" y="27579"/>
                    <a:pt x="542925" y="38100"/>
                  </a:cubicBezTo>
                  <a:lnTo>
                    <a:pt x="542925" y="361950"/>
                  </a:lnTo>
                  <a:cubicBezTo>
                    <a:pt x="542925" y="372471"/>
                    <a:pt x="534396" y="381000"/>
                    <a:pt x="523875" y="381000"/>
                  </a:cubicBezTo>
                  <a:lnTo>
                    <a:pt x="201578" y="381000"/>
                  </a:lnTo>
                  <a:lnTo>
                    <a:pt x="190043" y="400050"/>
                  </a:lnTo>
                  <a:lnTo>
                    <a:pt x="523875" y="400050"/>
                  </a:lnTo>
                  <a:cubicBezTo>
                    <a:pt x="544917" y="400050"/>
                    <a:pt x="561975" y="382992"/>
                    <a:pt x="561975" y="361950"/>
                  </a:cubicBezTo>
                  <a:lnTo>
                    <a:pt x="561975" y="38100"/>
                  </a:lnTo>
                  <a:cubicBezTo>
                    <a:pt x="561975" y="17058"/>
                    <a:pt x="544917" y="0"/>
                    <a:pt x="523875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76514"/>
                  </a:lnTo>
                  <a:cubicBezTo>
                    <a:pt x="6463" y="76953"/>
                    <a:pt x="12854" y="78130"/>
                    <a:pt x="19050" y="8002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图形 108" descr="教室 轮廓">
              <a:extLst>
                <a:ext uri="{FF2B5EF4-FFF2-40B4-BE49-F238E27FC236}">
                  <a16:creationId xmlns:a16="http://schemas.microsoft.com/office/drawing/2014/main" id="{9871036E-489B-4102-B261-470F3E5A850F}"/>
                </a:ext>
              </a:extLst>
            </p:cNvPr>
            <p:cNvSpPr/>
            <p:nvPr/>
          </p:nvSpPr>
          <p:spPr>
            <a:xfrm>
              <a:off x="5701567" y="3200096"/>
              <a:ext cx="473986" cy="358281"/>
            </a:xfrm>
            <a:custGeom>
              <a:avLst/>
              <a:gdLst>
                <a:gd name="connsiteX0" fmla="*/ 260130 w 473986"/>
                <a:gd name="connsiteY0" fmla="*/ 220626 h 358281"/>
                <a:gd name="connsiteX1" fmla="*/ 269341 w 473986"/>
                <a:gd name="connsiteY1" fmla="*/ 216225 h 358281"/>
                <a:gd name="connsiteX2" fmla="*/ 310222 w 473986"/>
                <a:gd name="connsiteY2" fmla="*/ 151017 h 358281"/>
                <a:gd name="connsiteX3" fmla="*/ 331115 w 473986"/>
                <a:gd name="connsiteY3" fmla="*/ 146301 h 358281"/>
                <a:gd name="connsiteX4" fmla="*/ 331825 w 473986"/>
                <a:gd name="connsiteY4" fmla="*/ 146778 h 358281"/>
                <a:gd name="connsiteX5" fmla="*/ 334987 w 473986"/>
                <a:gd name="connsiteY5" fmla="*/ 168553 h 358281"/>
                <a:gd name="connsiteX6" fmla="*/ 285086 w 473986"/>
                <a:gd name="connsiteY6" fmla="*/ 250972 h 358281"/>
                <a:gd name="connsiteX7" fmla="*/ 260616 w 473986"/>
                <a:gd name="connsiteY7" fmla="*/ 257697 h 358281"/>
                <a:gd name="connsiteX8" fmla="*/ 247729 w 473986"/>
                <a:gd name="connsiteY8" fmla="*/ 261631 h 358281"/>
                <a:gd name="connsiteX9" fmla="*/ 251663 w 473986"/>
                <a:gd name="connsiteY9" fmla="*/ 274518 h 358281"/>
                <a:gd name="connsiteX10" fmla="*/ 301374 w 473986"/>
                <a:gd name="connsiteY10" fmla="*/ 260840 h 358281"/>
                <a:gd name="connsiteX11" fmla="*/ 351180 w 473986"/>
                <a:gd name="connsiteY11" fmla="*/ 178582 h 358281"/>
                <a:gd name="connsiteX12" fmla="*/ 350561 w 473986"/>
                <a:gd name="connsiteY12" fmla="*/ 139149 h 358281"/>
                <a:gd name="connsiteX13" fmla="*/ 471357 w 473986"/>
                <a:gd name="connsiteY13" fmla="*/ 16095 h 358281"/>
                <a:gd name="connsiteX14" fmla="*/ 471031 w 473986"/>
                <a:gd name="connsiteY14" fmla="*/ 2629 h 358281"/>
                <a:gd name="connsiteX15" fmla="*/ 457755 w 473986"/>
                <a:gd name="connsiteY15" fmla="*/ 2760 h 358281"/>
                <a:gd name="connsiteX16" fmla="*/ 335445 w 473986"/>
                <a:gd name="connsiteY16" fmla="*/ 127347 h 358281"/>
                <a:gd name="connsiteX17" fmla="*/ 316395 w 473986"/>
                <a:gd name="connsiteY17" fmla="*/ 125547 h 358281"/>
                <a:gd name="connsiteX18" fmla="*/ 294078 w 473986"/>
                <a:gd name="connsiteY18" fmla="*/ 140854 h 358281"/>
                <a:gd name="connsiteX19" fmla="*/ 263940 w 473986"/>
                <a:gd name="connsiteY19" fmla="*/ 188946 h 358281"/>
                <a:gd name="connsiteX20" fmla="*/ 246348 w 473986"/>
                <a:gd name="connsiteY20" fmla="*/ 135720 h 358281"/>
                <a:gd name="connsiteX21" fmla="*/ 245729 w 473986"/>
                <a:gd name="connsiteY21" fmla="*/ 134253 h 358281"/>
                <a:gd name="connsiteX22" fmla="*/ 140535 w 473986"/>
                <a:gd name="connsiteY22" fmla="*/ 95553 h 358281"/>
                <a:gd name="connsiteX23" fmla="*/ 35264 w 473986"/>
                <a:gd name="connsiteY23" fmla="*/ 134348 h 358281"/>
                <a:gd name="connsiteX24" fmla="*/ 34693 w 473986"/>
                <a:gd name="connsiteY24" fmla="*/ 135691 h 358281"/>
                <a:gd name="connsiteX25" fmla="*/ 34093 w 473986"/>
                <a:gd name="connsiteY25" fmla="*/ 137692 h 358281"/>
                <a:gd name="connsiteX26" fmla="*/ 841 w 473986"/>
                <a:gd name="connsiteY26" fmla="*/ 319476 h 358281"/>
                <a:gd name="connsiteX27" fmla="*/ 24248 w 473986"/>
                <a:gd name="connsiteY27" fmla="*/ 357267 h 358281"/>
                <a:gd name="connsiteX28" fmla="*/ 26558 w 473986"/>
                <a:gd name="connsiteY28" fmla="*/ 357719 h 358281"/>
                <a:gd name="connsiteX29" fmla="*/ 29416 w 473986"/>
                <a:gd name="connsiteY29" fmla="*/ 358167 h 358281"/>
                <a:gd name="connsiteX30" fmla="*/ 30921 w 473986"/>
                <a:gd name="connsiteY30" fmla="*/ 358281 h 358281"/>
                <a:gd name="connsiteX31" fmla="*/ 40146 w 473986"/>
                <a:gd name="connsiteY31" fmla="*/ 348466 h 358281"/>
                <a:gd name="connsiteX32" fmla="*/ 32350 w 473986"/>
                <a:gd name="connsiteY32" fmla="*/ 339393 h 358281"/>
                <a:gd name="connsiteX33" fmla="*/ 29492 w 473986"/>
                <a:gd name="connsiteY33" fmla="*/ 338936 h 358281"/>
                <a:gd name="connsiteX34" fmla="*/ 21148 w 473986"/>
                <a:gd name="connsiteY34" fmla="*/ 333611 h 358281"/>
                <a:gd name="connsiteX35" fmla="*/ 19481 w 473986"/>
                <a:gd name="connsiteY35" fmla="*/ 323410 h 358281"/>
                <a:gd name="connsiteX36" fmla="*/ 52638 w 473986"/>
                <a:gd name="connsiteY36" fmla="*/ 142187 h 358281"/>
                <a:gd name="connsiteX37" fmla="*/ 52743 w 473986"/>
                <a:gd name="connsiteY37" fmla="*/ 141921 h 358281"/>
                <a:gd name="connsiteX38" fmla="*/ 140535 w 473986"/>
                <a:gd name="connsiteY38" fmla="*/ 114603 h 358281"/>
                <a:gd name="connsiteX39" fmla="*/ 228250 w 473986"/>
                <a:gd name="connsiteY39" fmla="*/ 141759 h 358281"/>
                <a:gd name="connsiteX40" fmla="*/ 252234 w 473986"/>
                <a:gd name="connsiteY40" fmla="*/ 214149 h 358281"/>
                <a:gd name="connsiteX41" fmla="*/ 260130 w 473986"/>
                <a:gd name="connsiteY41" fmla="*/ 220626 h 35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3986" h="358281">
                  <a:moveTo>
                    <a:pt x="260130" y="220626"/>
                  </a:moveTo>
                  <a:cubicBezTo>
                    <a:pt x="263794" y="221067"/>
                    <a:pt x="267383" y="219352"/>
                    <a:pt x="269341" y="216225"/>
                  </a:cubicBezTo>
                  <a:lnTo>
                    <a:pt x="310222" y="151017"/>
                  </a:lnTo>
                  <a:cubicBezTo>
                    <a:pt x="314690" y="143946"/>
                    <a:pt x="324043" y="141834"/>
                    <a:pt x="331115" y="146301"/>
                  </a:cubicBezTo>
                  <a:cubicBezTo>
                    <a:pt x="331356" y="146454"/>
                    <a:pt x="331593" y="146613"/>
                    <a:pt x="331825" y="146778"/>
                  </a:cubicBezTo>
                  <a:cubicBezTo>
                    <a:pt x="338406" y="152096"/>
                    <a:pt x="339783" y="161583"/>
                    <a:pt x="334987" y="168553"/>
                  </a:cubicBezTo>
                  <a:lnTo>
                    <a:pt x="285086" y="250972"/>
                  </a:lnTo>
                  <a:cubicBezTo>
                    <a:pt x="280004" y="259350"/>
                    <a:pt x="269265" y="262301"/>
                    <a:pt x="260616" y="257697"/>
                  </a:cubicBezTo>
                  <a:cubicBezTo>
                    <a:pt x="255971" y="255224"/>
                    <a:pt x="250202" y="256986"/>
                    <a:pt x="247729" y="261631"/>
                  </a:cubicBezTo>
                  <a:cubicBezTo>
                    <a:pt x="245256" y="266276"/>
                    <a:pt x="247017" y="272046"/>
                    <a:pt x="251663" y="274518"/>
                  </a:cubicBezTo>
                  <a:cubicBezTo>
                    <a:pt x="269237" y="283870"/>
                    <a:pt x="291056" y="277866"/>
                    <a:pt x="301374" y="260840"/>
                  </a:cubicBezTo>
                  <a:lnTo>
                    <a:pt x="351180" y="178582"/>
                  </a:lnTo>
                  <a:cubicBezTo>
                    <a:pt x="358984" y="166527"/>
                    <a:pt x="358739" y="150953"/>
                    <a:pt x="350561" y="139149"/>
                  </a:cubicBezTo>
                  <a:lnTo>
                    <a:pt x="471357" y="16095"/>
                  </a:lnTo>
                  <a:cubicBezTo>
                    <a:pt x="474986" y="12286"/>
                    <a:pt x="474840" y="6258"/>
                    <a:pt x="471031" y="2629"/>
                  </a:cubicBezTo>
                  <a:cubicBezTo>
                    <a:pt x="467299" y="-927"/>
                    <a:pt x="461416" y="-869"/>
                    <a:pt x="457755" y="2760"/>
                  </a:cubicBezTo>
                  <a:lnTo>
                    <a:pt x="335445" y="127347"/>
                  </a:lnTo>
                  <a:cubicBezTo>
                    <a:pt x="329398" y="124935"/>
                    <a:pt x="322786" y="124310"/>
                    <a:pt x="316395" y="125547"/>
                  </a:cubicBezTo>
                  <a:cubicBezTo>
                    <a:pt x="307179" y="127391"/>
                    <a:pt x="299116" y="132921"/>
                    <a:pt x="294078" y="140854"/>
                  </a:cubicBezTo>
                  <a:lnTo>
                    <a:pt x="263940" y="188946"/>
                  </a:lnTo>
                  <a:lnTo>
                    <a:pt x="246348" y="135720"/>
                  </a:lnTo>
                  <a:lnTo>
                    <a:pt x="245729" y="134253"/>
                  </a:lnTo>
                  <a:cubicBezTo>
                    <a:pt x="231555" y="101716"/>
                    <a:pt x="197789" y="95553"/>
                    <a:pt x="140535" y="95553"/>
                  </a:cubicBezTo>
                  <a:cubicBezTo>
                    <a:pt x="83280" y="95553"/>
                    <a:pt x="49552" y="101716"/>
                    <a:pt x="35264" y="134348"/>
                  </a:cubicBezTo>
                  <a:cubicBezTo>
                    <a:pt x="35264" y="134348"/>
                    <a:pt x="34883" y="135148"/>
                    <a:pt x="34693" y="135691"/>
                  </a:cubicBezTo>
                  <a:cubicBezTo>
                    <a:pt x="34442" y="136342"/>
                    <a:pt x="34242" y="137011"/>
                    <a:pt x="34093" y="137692"/>
                  </a:cubicBezTo>
                  <a:lnTo>
                    <a:pt x="841" y="319476"/>
                  </a:lnTo>
                  <a:cubicBezTo>
                    <a:pt x="-3131" y="336375"/>
                    <a:pt x="7349" y="353295"/>
                    <a:pt x="24248" y="357267"/>
                  </a:cubicBezTo>
                  <a:cubicBezTo>
                    <a:pt x="25012" y="357447"/>
                    <a:pt x="25783" y="357597"/>
                    <a:pt x="26558" y="357719"/>
                  </a:cubicBezTo>
                  <a:lnTo>
                    <a:pt x="29416" y="358167"/>
                  </a:lnTo>
                  <a:cubicBezTo>
                    <a:pt x="29913" y="358247"/>
                    <a:pt x="30417" y="358285"/>
                    <a:pt x="30921" y="358281"/>
                  </a:cubicBezTo>
                  <a:cubicBezTo>
                    <a:pt x="36179" y="358118"/>
                    <a:pt x="40309" y="353723"/>
                    <a:pt x="40146" y="348466"/>
                  </a:cubicBezTo>
                  <a:cubicBezTo>
                    <a:pt x="40007" y="343983"/>
                    <a:pt x="36760" y="340205"/>
                    <a:pt x="32350" y="339393"/>
                  </a:cubicBezTo>
                  <a:lnTo>
                    <a:pt x="29492" y="338936"/>
                  </a:lnTo>
                  <a:cubicBezTo>
                    <a:pt x="26086" y="338412"/>
                    <a:pt x="23058" y="336479"/>
                    <a:pt x="21148" y="333611"/>
                  </a:cubicBezTo>
                  <a:cubicBezTo>
                    <a:pt x="19163" y="330604"/>
                    <a:pt x="18556" y="326892"/>
                    <a:pt x="19481" y="323410"/>
                  </a:cubicBezTo>
                  <a:lnTo>
                    <a:pt x="52638" y="142187"/>
                  </a:lnTo>
                  <a:lnTo>
                    <a:pt x="52743" y="141921"/>
                  </a:lnTo>
                  <a:cubicBezTo>
                    <a:pt x="60505" y="124195"/>
                    <a:pt x="76784" y="114603"/>
                    <a:pt x="140535" y="114603"/>
                  </a:cubicBezTo>
                  <a:cubicBezTo>
                    <a:pt x="204285" y="114603"/>
                    <a:pt x="220544" y="124195"/>
                    <a:pt x="228250" y="141759"/>
                  </a:cubicBezTo>
                  <a:lnTo>
                    <a:pt x="252234" y="214149"/>
                  </a:lnTo>
                  <a:cubicBezTo>
                    <a:pt x="253389" y="217656"/>
                    <a:pt x="256465" y="220180"/>
                    <a:pt x="260130" y="220626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图形 108" descr="教室 轮廓">
              <a:extLst>
                <a:ext uri="{FF2B5EF4-FFF2-40B4-BE49-F238E27FC236}">
                  <a16:creationId xmlns:a16="http://schemas.microsoft.com/office/drawing/2014/main" id="{4D5CD0CB-639F-4B3D-8DE4-F2BC3B10C50A}"/>
                </a:ext>
              </a:extLst>
            </p:cNvPr>
            <p:cNvSpPr/>
            <p:nvPr/>
          </p:nvSpPr>
          <p:spPr>
            <a:xfrm>
              <a:off x="5772150" y="3385375"/>
              <a:ext cx="142875" cy="415099"/>
            </a:xfrm>
            <a:custGeom>
              <a:avLst/>
              <a:gdLst>
                <a:gd name="connsiteX0" fmla="*/ 133350 w 142875"/>
                <a:gd name="connsiteY0" fmla="*/ 0 h 415099"/>
                <a:gd name="connsiteX1" fmla="*/ 123825 w 142875"/>
                <a:gd name="connsiteY1" fmla="*/ 9525 h 415099"/>
                <a:gd name="connsiteX2" fmla="*/ 123825 w 142875"/>
                <a:gd name="connsiteY2" fmla="*/ 396050 h 415099"/>
                <a:gd name="connsiteX3" fmla="*/ 80963 w 142875"/>
                <a:gd name="connsiteY3" fmla="*/ 396050 h 415099"/>
                <a:gd name="connsiteX4" fmla="*/ 80963 w 142875"/>
                <a:gd name="connsiteY4" fmla="*/ 159334 h 415099"/>
                <a:gd name="connsiteX5" fmla="*/ 61913 w 142875"/>
                <a:gd name="connsiteY5" fmla="*/ 159334 h 415099"/>
                <a:gd name="connsiteX6" fmla="*/ 61913 w 142875"/>
                <a:gd name="connsiteY6" fmla="*/ 396050 h 415099"/>
                <a:gd name="connsiteX7" fmla="*/ 19050 w 142875"/>
                <a:gd name="connsiteY7" fmla="*/ 396050 h 415099"/>
                <a:gd name="connsiteX8" fmla="*/ 19050 w 142875"/>
                <a:gd name="connsiteY8" fmla="*/ 9525 h 415099"/>
                <a:gd name="connsiteX9" fmla="*/ 9525 w 142875"/>
                <a:gd name="connsiteY9" fmla="*/ 0 h 415099"/>
                <a:gd name="connsiteX10" fmla="*/ 0 w 142875"/>
                <a:gd name="connsiteY10" fmla="*/ 9525 h 415099"/>
                <a:gd name="connsiteX11" fmla="*/ 0 w 142875"/>
                <a:gd name="connsiteY11" fmla="*/ 415100 h 415099"/>
                <a:gd name="connsiteX12" fmla="*/ 142875 w 142875"/>
                <a:gd name="connsiteY12" fmla="*/ 415100 h 415099"/>
                <a:gd name="connsiteX13" fmla="*/ 142875 w 142875"/>
                <a:gd name="connsiteY13" fmla="*/ 9525 h 415099"/>
                <a:gd name="connsiteX14" fmla="*/ 133350 w 142875"/>
                <a:gd name="connsiteY14" fmla="*/ 0 h 41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415099">
                  <a:moveTo>
                    <a:pt x="133350" y="0"/>
                  </a:moveTo>
                  <a:cubicBezTo>
                    <a:pt x="128089" y="0"/>
                    <a:pt x="123825" y="4264"/>
                    <a:pt x="123825" y="9525"/>
                  </a:cubicBezTo>
                  <a:lnTo>
                    <a:pt x="123825" y="396050"/>
                  </a:lnTo>
                  <a:lnTo>
                    <a:pt x="80963" y="396050"/>
                  </a:lnTo>
                  <a:lnTo>
                    <a:pt x="80963" y="159334"/>
                  </a:lnTo>
                  <a:lnTo>
                    <a:pt x="61913" y="159334"/>
                  </a:lnTo>
                  <a:lnTo>
                    <a:pt x="61913" y="396050"/>
                  </a:lnTo>
                  <a:lnTo>
                    <a:pt x="19050" y="396050"/>
                  </a:ln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415100"/>
                  </a:lnTo>
                  <a:lnTo>
                    <a:pt x="142875" y="415100"/>
                  </a:lnTo>
                  <a:lnTo>
                    <a:pt x="142875" y="9525"/>
                  </a:lnTo>
                  <a:cubicBezTo>
                    <a:pt x="142875" y="4264"/>
                    <a:pt x="138611" y="0"/>
                    <a:pt x="133350" y="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图形 108" descr="教室 轮廓">
              <a:extLst>
                <a:ext uri="{FF2B5EF4-FFF2-40B4-BE49-F238E27FC236}">
                  <a16:creationId xmlns:a16="http://schemas.microsoft.com/office/drawing/2014/main" id="{0256A25B-7889-4E08-A7F0-4405C7A175DC}"/>
                </a:ext>
              </a:extLst>
            </p:cNvPr>
            <p:cNvSpPr/>
            <p:nvPr/>
          </p:nvSpPr>
          <p:spPr>
            <a:xfrm>
              <a:off x="5784951" y="3162300"/>
              <a:ext cx="114300" cy="114300"/>
            </a:xfrm>
            <a:custGeom>
              <a:avLst/>
              <a:gdLst>
                <a:gd name="connsiteX0" fmla="*/ 57150 w 114300"/>
                <a:gd name="connsiteY0" fmla="*/ 114300 h 114300"/>
                <a:gd name="connsiteX1" fmla="*/ 114300 w 114300"/>
                <a:gd name="connsiteY1" fmla="*/ 57150 h 114300"/>
                <a:gd name="connsiteX2" fmla="*/ 57150 w 114300"/>
                <a:gd name="connsiteY2" fmla="*/ 0 h 114300"/>
                <a:gd name="connsiteX3" fmla="*/ 0 w 114300"/>
                <a:gd name="connsiteY3" fmla="*/ 57150 h 114300"/>
                <a:gd name="connsiteX4" fmla="*/ 57150 w 114300"/>
                <a:gd name="connsiteY4" fmla="*/ 114300 h 114300"/>
                <a:gd name="connsiteX5" fmla="*/ 57150 w 114300"/>
                <a:gd name="connsiteY5" fmla="*/ 19050 h 114300"/>
                <a:gd name="connsiteX6" fmla="*/ 95250 w 114300"/>
                <a:gd name="connsiteY6" fmla="*/ 57150 h 114300"/>
                <a:gd name="connsiteX7" fmla="*/ 57150 w 114300"/>
                <a:gd name="connsiteY7" fmla="*/ 95250 h 114300"/>
                <a:gd name="connsiteX8" fmla="*/ 19050 w 114300"/>
                <a:gd name="connsiteY8" fmla="*/ 57150 h 114300"/>
                <a:gd name="connsiteX9" fmla="*/ 57150 w 114300"/>
                <a:gd name="connsiteY9" fmla="*/ 190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57150" y="114300"/>
                  </a:move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37" y="88698"/>
                    <a:pt x="25602" y="114263"/>
                    <a:pt x="57150" y="114300"/>
                  </a:cubicBezTo>
                  <a:close/>
                  <a:moveTo>
                    <a:pt x="57150" y="19050"/>
                  </a:move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50" y="36108"/>
                    <a:pt x="36108" y="19050"/>
                    <a:pt x="57150" y="1905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3" name="文本占位符 36">
            <a:extLst>
              <a:ext uri="{FF2B5EF4-FFF2-40B4-BE49-F238E27FC236}">
                <a16:creationId xmlns:a16="http://schemas.microsoft.com/office/drawing/2014/main" id="{E0EAEC6D-7FD1-4A65-8624-A99DBD36B1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6126" y="2163491"/>
            <a:ext cx="2872577" cy="64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zh-CN" altLang="en-US" sz="3600" b="1" kern="1200" spc="600" dirty="0">
                <a:solidFill>
                  <a:schemeClr val="accent1"/>
                </a:solidFill>
                <a:latin typeface="+mj-lt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sp>
        <p:nvSpPr>
          <p:cNvPr id="34" name="文本占位符 38">
            <a:extLst>
              <a:ext uri="{FF2B5EF4-FFF2-40B4-BE49-F238E27FC236}">
                <a16:creationId xmlns:a16="http://schemas.microsoft.com/office/drawing/2014/main" id="{427AC9B3-E358-44F3-9D3A-B54BDA05E7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6126" y="2782689"/>
            <a:ext cx="2872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</a:lstStyle>
          <a:p>
            <a:pPr marL="0" lvl="0"/>
            <a:r>
              <a:rPr lang="en-US" altLang="zh-CN" dirty="0"/>
              <a:t>Here is your title</a:t>
            </a:r>
            <a:endParaRPr lang="zh-CN" altLang="en-US" dirty="0"/>
          </a:p>
        </p:txBody>
      </p:sp>
      <p:sp>
        <p:nvSpPr>
          <p:cNvPr id="35" name="文本占位符 40">
            <a:extLst>
              <a:ext uri="{FF2B5EF4-FFF2-40B4-BE49-F238E27FC236}">
                <a16:creationId xmlns:a16="http://schemas.microsoft.com/office/drawing/2014/main" id="{A8366724-6150-4266-98DC-C75E5D97A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275" y="3183606"/>
            <a:ext cx="1891961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zh-CN" altLang="en-US" sz="18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179388" lvl="0" indent="-179388">
              <a:lnSpc>
                <a:spcPct val="150000"/>
              </a:lnSpc>
            </a:pPr>
            <a:r>
              <a:rPr lang="zh-CN" altLang="en-US" dirty="0"/>
              <a:t>小标题</a:t>
            </a:r>
            <a:endParaRPr lang="en-US" altLang="zh-CN" dirty="0"/>
          </a:p>
          <a:p>
            <a:pPr marL="179388" lvl="0" indent="-179388">
              <a:lnSpc>
                <a:spcPct val="150000"/>
              </a:lnSpc>
            </a:pPr>
            <a:r>
              <a:rPr lang="zh-CN" altLang="en-US" dirty="0"/>
              <a:t>小标题</a:t>
            </a:r>
            <a:endParaRPr lang="en-US" altLang="zh-CN" dirty="0"/>
          </a:p>
          <a:p>
            <a:pPr marL="179388" lvl="0" indent="-179388">
              <a:lnSpc>
                <a:spcPct val="150000"/>
              </a:lnSpc>
            </a:pPr>
            <a:r>
              <a:rPr lang="zh-CN" altLang="en-US" dirty="0"/>
              <a:t>小标题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1ED48953-4ADA-4BC9-A1BC-C8ACD4C7751C}"/>
              </a:ext>
            </a:extLst>
          </p:cNvPr>
          <p:cNvGrpSpPr/>
          <p:nvPr userDrawn="1"/>
        </p:nvGrpSpPr>
        <p:grpSpPr>
          <a:xfrm>
            <a:off x="2388984" y="1300442"/>
            <a:ext cx="2141570" cy="3200400"/>
            <a:chOff x="4498308" y="758067"/>
            <a:chExt cx="4081812" cy="6099933"/>
          </a:xfrm>
          <a:noFill/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06567D5D-FB97-4E62-AC5B-A2386F8406C5}"/>
                </a:ext>
              </a:extLst>
            </p:cNvPr>
            <p:cNvSpPr txBox="1"/>
            <p:nvPr/>
          </p:nvSpPr>
          <p:spPr>
            <a:xfrm>
              <a:off x="4635060" y="758067"/>
              <a:ext cx="3945060" cy="4058779"/>
            </a:xfrm>
            <a:custGeom>
              <a:avLst/>
              <a:gdLst>
                <a:gd name="connsiteX0" fmla="*/ 2018120 w 3945060"/>
                <a:gd name="connsiteY0" fmla="*/ 0 h 4058779"/>
                <a:gd name="connsiteX1" fmla="*/ 3431207 w 3945060"/>
                <a:gd name="connsiteY1" fmla="*/ 484840 h 4058779"/>
                <a:gd name="connsiteX2" fmla="*/ 3945060 w 3945060"/>
                <a:gd name="connsiteY2" fmla="*/ 1690730 h 4058779"/>
                <a:gd name="connsiteX3" fmla="*/ 3797950 w 3945060"/>
                <a:gd name="connsiteY3" fmla="*/ 2471886 h 4058779"/>
                <a:gd name="connsiteX4" fmla="*/ 3331748 w 3945060"/>
                <a:gd name="connsiteY4" fmla="*/ 3248866 h 4058779"/>
                <a:gd name="connsiteX5" fmla="*/ 2569266 w 3945060"/>
                <a:gd name="connsiteY5" fmla="*/ 4023804 h 4058779"/>
                <a:gd name="connsiteX6" fmla="*/ 2531290 w 3945060"/>
                <a:gd name="connsiteY6" fmla="*/ 4058779 h 4058779"/>
                <a:gd name="connsiteX7" fmla="*/ 1566675 w 3945060"/>
                <a:gd name="connsiteY7" fmla="*/ 3484599 h 4058779"/>
                <a:gd name="connsiteX8" fmla="*/ 1570554 w 3945060"/>
                <a:gd name="connsiteY8" fmla="*/ 3480937 h 4058779"/>
                <a:gd name="connsiteX9" fmla="*/ 2536113 w 3945060"/>
                <a:gd name="connsiteY9" fmla="*/ 2486384 h 4058779"/>
                <a:gd name="connsiteX10" fmla="*/ 2776463 w 3945060"/>
                <a:gd name="connsiteY10" fmla="*/ 1773613 h 4058779"/>
                <a:gd name="connsiteX11" fmla="*/ 2567187 w 3945060"/>
                <a:gd name="connsiteY11" fmla="*/ 1174816 h 4058779"/>
                <a:gd name="connsiteX12" fmla="*/ 1989106 w 3945060"/>
                <a:gd name="connsiteY12" fmla="*/ 965540 h 4058779"/>
                <a:gd name="connsiteX13" fmla="*/ 1408947 w 3945060"/>
                <a:gd name="connsiteY13" fmla="*/ 1185174 h 4058779"/>
                <a:gd name="connsiteX14" fmla="*/ 1160300 w 3945060"/>
                <a:gd name="connsiteY14" fmla="*/ 1914504 h 4058779"/>
                <a:gd name="connsiteX15" fmla="*/ 0 w 3945060"/>
                <a:gd name="connsiteY15" fmla="*/ 1798487 h 4058779"/>
                <a:gd name="connsiteX16" fmla="*/ 650605 w 3945060"/>
                <a:gd name="connsiteY16" fmla="*/ 418534 h 4058779"/>
                <a:gd name="connsiteX17" fmla="*/ 2018120 w 3945060"/>
                <a:gd name="connsiteY17" fmla="*/ 0 h 405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45060" h="4058779">
                  <a:moveTo>
                    <a:pt x="2018120" y="0"/>
                  </a:moveTo>
                  <a:cubicBezTo>
                    <a:pt x="2617603" y="0"/>
                    <a:pt x="3088632" y="161607"/>
                    <a:pt x="3431207" y="484840"/>
                  </a:cubicBezTo>
                  <a:cubicBezTo>
                    <a:pt x="3773782" y="808072"/>
                    <a:pt x="3945060" y="1210030"/>
                    <a:pt x="3945060" y="1690730"/>
                  </a:cubicBezTo>
                  <a:cubicBezTo>
                    <a:pt x="3945060" y="1964233"/>
                    <a:pt x="3896017" y="2224612"/>
                    <a:pt x="3797950" y="2471886"/>
                  </a:cubicBezTo>
                  <a:cubicBezTo>
                    <a:pt x="3699884" y="2719142"/>
                    <a:pt x="3544477" y="2978129"/>
                    <a:pt x="3331748" y="3248866"/>
                  </a:cubicBezTo>
                  <a:cubicBezTo>
                    <a:pt x="3190857" y="3428442"/>
                    <a:pt x="2936696" y="3686761"/>
                    <a:pt x="2569266" y="4023804"/>
                  </a:cubicBezTo>
                  <a:lnTo>
                    <a:pt x="2531290" y="4058779"/>
                  </a:lnTo>
                  <a:lnTo>
                    <a:pt x="1566675" y="3484599"/>
                  </a:lnTo>
                  <a:lnTo>
                    <a:pt x="1570554" y="3480937"/>
                  </a:lnTo>
                  <a:cubicBezTo>
                    <a:pt x="2095471" y="2991940"/>
                    <a:pt x="2417311" y="2660428"/>
                    <a:pt x="2536113" y="2486384"/>
                  </a:cubicBezTo>
                  <a:cubicBezTo>
                    <a:pt x="2696346" y="2246034"/>
                    <a:pt x="2776463" y="2008450"/>
                    <a:pt x="2776463" y="1773613"/>
                  </a:cubicBezTo>
                  <a:cubicBezTo>
                    <a:pt x="2776463" y="1513920"/>
                    <a:pt x="2706704" y="1314334"/>
                    <a:pt x="2567187" y="1174816"/>
                  </a:cubicBezTo>
                  <a:cubicBezTo>
                    <a:pt x="2427669" y="1035299"/>
                    <a:pt x="2234988" y="965540"/>
                    <a:pt x="1989106" y="965540"/>
                  </a:cubicBezTo>
                  <a:cubicBezTo>
                    <a:pt x="1745991" y="965540"/>
                    <a:pt x="1552604" y="1038751"/>
                    <a:pt x="1408947" y="1185174"/>
                  </a:cubicBezTo>
                  <a:cubicBezTo>
                    <a:pt x="1265290" y="1331597"/>
                    <a:pt x="1182408" y="1574713"/>
                    <a:pt x="1160300" y="1914504"/>
                  </a:cubicBezTo>
                  <a:lnTo>
                    <a:pt x="0" y="1798487"/>
                  </a:lnTo>
                  <a:cubicBezTo>
                    <a:pt x="69053" y="1157553"/>
                    <a:pt x="285921" y="697569"/>
                    <a:pt x="650605" y="418534"/>
                  </a:cubicBezTo>
                  <a:cubicBezTo>
                    <a:pt x="1015269" y="139499"/>
                    <a:pt x="1471114" y="0"/>
                    <a:pt x="2018120" y="0"/>
                  </a:cubicBezTo>
                  <a:close/>
                </a:path>
              </a:pathLst>
            </a:custGeom>
            <a:grpFill/>
            <a:ln w="635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</a:lstStyle>
            <a:p>
              <a:endParaRPr lang="zh-CN" altLang="en-US" dirty="0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6416B956-478D-44CD-A127-5DA46FFDFFC2}"/>
                </a:ext>
              </a:extLst>
            </p:cNvPr>
            <p:cNvSpPr txBox="1"/>
            <p:nvPr/>
          </p:nvSpPr>
          <p:spPr>
            <a:xfrm>
              <a:off x="4498308" y="4641966"/>
              <a:ext cx="4081812" cy="2216034"/>
            </a:xfrm>
            <a:custGeom>
              <a:avLst/>
              <a:gdLst>
                <a:gd name="connsiteX0" fmla="*/ 1287679 w 4081812"/>
                <a:gd name="connsiteY0" fmla="*/ 0 h 2216034"/>
                <a:gd name="connsiteX1" fmla="*/ 2245791 w 4081812"/>
                <a:gd name="connsiteY1" fmla="*/ 570309 h 2216034"/>
                <a:gd name="connsiteX2" fmla="*/ 2174905 w 4081812"/>
                <a:gd name="connsiteY2" fmla="*/ 639124 h 2216034"/>
                <a:gd name="connsiteX3" fmla="*/ 2007744 w 4081812"/>
                <a:gd name="connsiteY3" fmla="*/ 811226 h 2216034"/>
                <a:gd name="connsiteX4" fmla="*/ 1769473 w 4081812"/>
                <a:gd name="connsiteY4" fmla="*/ 1134459 h 2216034"/>
                <a:gd name="connsiteX5" fmla="*/ 3193556 w 4081812"/>
                <a:gd name="connsiteY5" fmla="*/ 1134459 h 2216034"/>
                <a:gd name="connsiteX6" fmla="*/ 4081812 w 4081812"/>
                <a:gd name="connsiteY6" fmla="*/ 1663187 h 2216034"/>
                <a:gd name="connsiteX7" fmla="*/ 4081812 w 4081812"/>
                <a:gd name="connsiteY7" fmla="*/ 2216034 h 2216034"/>
                <a:gd name="connsiteX8" fmla="*/ 0 w 4081812"/>
                <a:gd name="connsiteY8" fmla="*/ 2216034 h 2216034"/>
                <a:gd name="connsiteX9" fmla="*/ 397818 w 4081812"/>
                <a:gd name="connsiteY9" fmla="*/ 1053655 h 2216034"/>
                <a:gd name="connsiteX10" fmla="*/ 1258725 w 4081812"/>
                <a:gd name="connsiteY10" fmla="*/ 28398 h 2216034"/>
                <a:gd name="connsiteX11" fmla="*/ 1287679 w 4081812"/>
                <a:gd name="connsiteY11" fmla="*/ 0 h 221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81812" h="2216034">
                  <a:moveTo>
                    <a:pt x="1287679" y="0"/>
                  </a:moveTo>
                  <a:lnTo>
                    <a:pt x="2245791" y="570309"/>
                  </a:lnTo>
                  <a:lnTo>
                    <a:pt x="2174905" y="639124"/>
                  </a:lnTo>
                  <a:cubicBezTo>
                    <a:pt x="2100246" y="712420"/>
                    <a:pt x="2044526" y="769787"/>
                    <a:pt x="2007744" y="811226"/>
                  </a:cubicBezTo>
                  <a:cubicBezTo>
                    <a:pt x="1909677" y="921730"/>
                    <a:pt x="1830247" y="1029468"/>
                    <a:pt x="1769473" y="1134459"/>
                  </a:cubicBezTo>
                  <a:lnTo>
                    <a:pt x="3193556" y="1134459"/>
                  </a:lnTo>
                  <a:lnTo>
                    <a:pt x="4081812" y="1663187"/>
                  </a:lnTo>
                  <a:lnTo>
                    <a:pt x="4081812" y="2216034"/>
                  </a:lnTo>
                  <a:lnTo>
                    <a:pt x="0" y="2216034"/>
                  </a:lnTo>
                  <a:cubicBezTo>
                    <a:pt x="44198" y="1807153"/>
                    <a:pt x="176810" y="1419694"/>
                    <a:pt x="397818" y="1053655"/>
                  </a:cubicBezTo>
                  <a:cubicBezTo>
                    <a:pt x="563574" y="779112"/>
                    <a:pt x="850546" y="437358"/>
                    <a:pt x="1258725" y="28398"/>
                  </a:cubicBezTo>
                  <a:lnTo>
                    <a:pt x="1287679" y="0"/>
                  </a:lnTo>
                  <a:close/>
                </a:path>
              </a:pathLst>
            </a:custGeom>
            <a:grpFill/>
            <a:ln w="635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</a:lstStyle>
            <a:p>
              <a:endParaRPr lang="zh-CN" altLang="en-US" dirty="0"/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445169AD-36F6-40F3-A508-FE9E6B3FF58F}"/>
              </a:ext>
            </a:extLst>
          </p:cNvPr>
          <p:cNvGrpSpPr/>
          <p:nvPr userDrawn="1"/>
        </p:nvGrpSpPr>
        <p:grpSpPr>
          <a:xfrm>
            <a:off x="2489131" y="1258532"/>
            <a:ext cx="2141570" cy="3200400"/>
            <a:chOff x="4498308" y="758067"/>
            <a:chExt cx="4081812" cy="6099933"/>
          </a:xfrm>
          <a:gradFill>
            <a:gsLst>
              <a:gs pos="0">
                <a:schemeClr val="accent4">
                  <a:lumMod val="75000"/>
                </a:schemeClr>
              </a:gs>
              <a:gs pos="70000">
                <a:schemeClr val="accent4"/>
              </a:gs>
              <a:gs pos="100000">
                <a:schemeClr val="accent2"/>
              </a:gs>
            </a:gsLst>
            <a:lin ang="7200000" scaled="0"/>
          </a:gradFill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F36E26AA-AB0B-47DC-AD09-13B4B29F0A39}"/>
                </a:ext>
              </a:extLst>
            </p:cNvPr>
            <p:cNvSpPr txBox="1"/>
            <p:nvPr/>
          </p:nvSpPr>
          <p:spPr>
            <a:xfrm>
              <a:off x="4635060" y="758067"/>
              <a:ext cx="3945060" cy="4058779"/>
            </a:xfrm>
            <a:custGeom>
              <a:avLst/>
              <a:gdLst>
                <a:gd name="connsiteX0" fmla="*/ 2018120 w 3945060"/>
                <a:gd name="connsiteY0" fmla="*/ 0 h 4058779"/>
                <a:gd name="connsiteX1" fmla="*/ 3431207 w 3945060"/>
                <a:gd name="connsiteY1" fmla="*/ 484840 h 4058779"/>
                <a:gd name="connsiteX2" fmla="*/ 3945060 w 3945060"/>
                <a:gd name="connsiteY2" fmla="*/ 1690730 h 4058779"/>
                <a:gd name="connsiteX3" fmla="*/ 3797950 w 3945060"/>
                <a:gd name="connsiteY3" fmla="*/ 2471886 h 4058779"/>
                <a:gd name="connsiteX4" fmla="*/ 3331748 w 3945060"/>
                <a:gd name="connsiteY4" fmla="*/ 3248866 h 4058779"/>
                <a:gd name="connsiteX5" fmla="*/ 2569266 w 3945060"/>
                <a:gd name="connsiteY5" fmla="*/ 4023804 h 4058779"/>
                <a:gd name="connsiteX6" fmla="*/ 2531290 w 3945060"/>
                <a:gd name="connsiteY6" fmla="*/ 4058779 h 4058779"/>
                <a:gd name="connsiteX7" fmla="*/ 1566675 w 3945060"/>
                <a:gd name="connsiteY7" fmla="*/ 3484599 h 4058779"/>
                <a:gd name="connsiteX8" fmla="*/ 1570554 w 3945060"/>
                <a:gd name="connsiteY8" fmla="*/ 3480937 h 4058779"/>
                <a:gd name="connsiteX9" fmla="*/ 2536113 w 3945060"/>
                <a:gd name="connsiteY9" fmla="*/ 2486384 h 4058779"/>
                <a:gd name="connsiteX10" fmla="*/ 2776463 w 3945060"/>
                <a:gd name="connsiteY10" fmla="*/ 1773613 h 4058779"/>
                <a:gd name="connsiteX11" fmla="*/ 2567187 w 3945060"/>
                <a:gd name="connsiteY11" fmla="*/ 1174816 h 4058779"/>
                <a:gd name="connsiteX12" fmla="*/ 1989106 w 3945060"/>
                <a:gd name="connsiteY12" fmla="*/ 965540 h 4058779"/>
                <a:gd name="connsiteX13" fmla="*/ 1408947 w 3945060"/>
                <a:gd name="connsiteY13" fmla="*/ 1185174 h 4058779"/>
                <a:gd name="connsiteX14" fmla="*/ 1160300 w 3945060"/>
                <a:gd name="connsiteY14" fmla="*/ 1914504 h 4058779"/>
                <a:gd name="connsiteX15" fmla="*/ 0 w 3945060"/>
                <a:gd name="connsiteY15" fmla="*/ 1798487 h 4058779"/>
                <a:gd name="connsiteX16" fmla="*/ 650605 w 3945060"/>
                <a:gd name="connsiteY16" fmla="*/ 418534 h 4058779"/>
                <a:gd name="connsiteX17" fmla="*/ 2018120 w 3945060"/>
                <a:gd name="connsiteY17" fmla="*/ 0 h 405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45060" h="4058779">
                  <a:moveTo>
                    <a:pt x="2018120" y="0"/>
                  </a:moveTo>
                  <a:cubicBezTo>
                    <a:pt x="2617603" y="0"/>
                    <a:pt x="3088632" y="161607"/>
                    <a:pt x="3431207" y="484840"/>
                  </a:cubicBezTo>
                  <a:cubicBezTo>
                    <a:pt x="3773782" y="808072"/>
                    <a:pt x="3945060" y="1210030"/>
                    <a:pt x="3945060" y="1690730"/>
                  </a:cubicBezTo>
                  <a:cubicBezTo>
                    <a:pt x="3945060" y="1964233"/>
                    <a:pt x="3896017" y="2224612"/>
                    <a:pt x="3797950" y="2471886"/>
                  </a:cubicBezTo>
                  <a:cubicBezTo>
                    <a:pt x="3699884" y="2719142"/>
                    <a:pt x="3544477" y="2978129"/>
                    <a:pt x="3331748" y="3248866"/>
                  </a:cubicBezTo>
                  <a:cubicBezTo>
                    <a:pt x="3190857" y="3428442"/>
                    <a:pt x="2936696" y="3686761"/>
                    <a:pt x="2569266" y="4023804"/>
                  </a:cubicBezTo>
                  <a:lnTo>
                    <a:pt x="2531290" y="4058779"/>
                  </a:lnTo>
                  <a:lnTo>
                    <a:pt x="1566675" y="3484599"/>
                  </a:lnTo>
                  <a:lnTo>
                    <a:pt x="1570554" y="3480937"/>
                  </a:lnTo>
                  <a:cubicBezTo>
                    <a:pt x="2095471" y="2991940"/>
                    <a:pt x="2417311" y="2660428"/>
                    <a:pt x="2536113" y="2486384"/>
                  </a:cubicBezTo>
                  <a:cubicBezTo>
                    <a:pt x="2696346" y="2246034"/>
                    <a:pt x="2776463" y="2008450"/>
                    <a:pt x="2776463" y="1773613"/>
                  </a:cubicBezTo>
                  <a:cubicBezTo>
                    <a:pt x="2776463" y="1513920"/>
                    <a:pt x="2706704" y="1314334"/>
                    <a:pt x="2567187" y="1174816"/>
                  </a:cubicBezTo>
                  <a:cubicBezTo>
                    <a:pt x="2427669" y="1035299"/>
                    <a:pt x="2234988" y="965540"/>
                    <a:pt x="1989106" y="965540"/>
                  </a:cubicBezTo>
                  <a:cubicBezTo>
                    <a:pt x="1745991" y="965540"/>
                    <a:pt x="1552604" y="1038751"/>
                    <a:pt x="1408947" y="1185174"/>
                  </a:cubicBezTo>
                  <a:cubicBezTo>
                    <a:pt x="1265290" y="1331597"/>
                    <a:pt x="1182408" y="1574713"/>
                    <a:pt x="1160300" y="1914504"/>
                  </a:cubicBezTo>
                  <a:lnTo>
                    <a:pt x="0" y="1798487"/>
                  </a:lnTo>
                  <a:cubicBezTo>
                    <a:pt x="69053" y="1157553"/>
                    <a:pt x="285921" y="697569"/>
                    <a:pt x="650605" y="418534"/>
                  </a:cubicBezTo>
                  <a:cubicBezTo>
                    <a:pt x="1015269" y="139499"/>
                    <a:pt x="1471114" y="0"/>
                    <a:pt x="201812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600" b="1" spc="600" dirty="0">
                <a:solidFill>
                  <a:schemeClr val="accent1"/>
                </a:solidFill>
                <a:latin typeface="+mj-lt"/>
                <a:ea typeface="+mj-ea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AC8C4745-C096-4E30-B011-923323D07892}"/>
                </a:ext>
              </a:extLst>
            </p:cNvPr>
            <p:cNvSpPr txBox="1"/>
            <p:nvPr/>
          </p:nvSpPr>
          <p:spPr>
            <a:xfrm>
              <a:off x="4498308" y="4641966"/>
              <a:ext cx="4081812" cy="2216034"/>
            </a:xfrm>
            <a:custGeom>
              <a:avLst/>
              <a:gdLst>
                <a:gd name="connsiteX0" fmla="*/ 1287679 w 4081812"/>
                <a:gd name="connsiteY0" fmla="*/ 0 h 2216034"/>
                <a:gd name="connsiteX1" fmla="*/ 2245791 w 4081812"/>
                <a:gd name="connsiteY1" fmla="*/ 570309 h 2216034"/>
                <a:gd name="connsiteX2" fmla="*/ 2174905 w 4081812"/>
                <a:gd name="connsiteY2" fmla="*/ 639124 h 2216034"/>
                <a:gd name="connsiteX3" fmla="*/ 2007744 w 4081812"/>
                <a:gd name="connsiteY3" fmla="*/ 811226 h 2216034"/>
                <a:gd name="connsiteX4" fmla="*/ 1769473 w 4081812"/>
                <a:gd name="connsiteY4" fmla="*/ 1134459 h 2216034"/>
                <a:gd name="connsiteX5" fmla="*/ 3193556 w 4081812"/>
                <a:gd name="connsiteY5" fmla="*/ 1134459 h 2216034"/>
                <a:gd name="connsiteX6" fmla="*/ 4081812 w 4081812"/>
                <a:gd name="connsiteY6" fmla="*/ 1663187 h 2216034"/>
                <a:gd name="connsiteX7" fmla="*/ 4081812 w 4081812"/>
                <a:gd name="connsiteY7" fmla="*/ 2216034 h 2216034"/>
                <a:gd name="connsiteX8" fmla="*/ 0 w 4081812"/>
                <a:gd name="connsiteY8" fmla="*/ 2216034 h 2216034"/>
                <a:gd name="connsiteX9" fmla="*/ 397818 w 4081812"/>
                <a:gd name="connsiteY9" fmla="*/ 1053655 h 2216034"/>
                <a:gd name="connsiteX10" fmla="*/ 1258725 w 4081812"/>
                <a:gd name="connsiteY10" fmla="*/ 28398 h 2216034"/>
                <a:gd name="connsiteX11" fmla="*/ 1287679 w 4081812"/>
                <a:gd name="connsiteY11" fmla="*/ 0 h 221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81812" h="2216034">
                  <a:moveTo>
                    <a:pt x="1287679" y="0"/>
                  </a:moveTo>
                  <a:lnTo>
                    <a:pt x="2245791" y="570309"/>
                  </a:lnTo>
                  <a:lnTo>
                    <a:pt x="2174905" y="639124"/>
                  </a:lnTo>
                  <a:cubicBezTo>
                    <a:pt x="2100246" y="712420"/>
                    <a:pt x="2044526" y="769787"/>
                    <a:pt x="2007744" y="811226"/>
                  </a:cubicBezTo>
                  <a:cubicBezTo>
                    <a:pt x="1909677" y="921730"/>
                    <a:pt x="1830247" y="1029468"/>
                    <a:pt x="1769473" y="1134459"/>
                  </a:cubicBezTo>
                  <a:lnTo>
                    <a:pt x="3193556" y="1134459"/>
                  </a:lnTo>
                  <a:lnTo>
                    <a:pt x="4081812" y="1663187"/>
                  </a:lnTo>
                  <a:lnTo>
                    <a:pt x="4081812" y="2216034"/>
                  </a:lnTo>
                  <a:lnTo>
                    <a:pt x="0" y="2216034"/>
                  </a:lnTo>
                  <a:cubicBezTo>
                    <a:pt x="44198" y="1807153"/>
                    <a:pt x="176810" y="1419694"/>
                    <a:pt x="397818" y="1053655"/>
                  </a:cubicBezTo>
                  <a:cubicBezTo>
                    <a:pt x="563574" y="779112"/>
                    <a:pt x="850546" y="437358"/>
                    <a:pt x="1258725" y="28398"/>
                  </a:cubicBezTo>
                  <a:lnTo>
                    <a:pt x="1287679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3600" b="1" spc="600" dirty="0">
                <a:solidFill>
                  <a:schemeClr val="accent1"/>
                </a:solidFill>
                <a:latin typeface="+mj-lt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137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转场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A7689C-F795-4BA5-B8CF-BD1A1BF9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2F5-8B6C-43B4-A5A9-2516592D5E0E}" type="datetimeFigureOut">
              <a:rPr lang="zh-CN" altLang="en-US" smtClean="0"/>
              <a:t>2021/7/1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8A55170-C4F0-4F25-BD4A-B49B89DC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D7D0E2-16B2-4136-BF0A-CF0940F6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9D3-BA62-43BE-94EE-DE266CF1E7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3B9CED6-9230-48AA-8913-39E99B5B93E2}"/>
              </a:ext>
            </a:extLst>
          </p:cNvPr>
          <p:cNvSpPr>
            <a:spLocks/>
          </p:cNvSpPr>
          <p:nvPr userDrawn="1"/>
        </p:nvSpPr>
        <p:spPr>
          <a:xfrm>
            <a:off x="6516547" y="2480135"/>
            <a:ext cx="5895470" cy="4551855"/>
          </a:xfrm>
          <a:custGeom>
            <a:avLst/>
            <a:gdLst>
              <a:gd name="connsiteX0" fmla="*/ 4040760 w 5895470"/>
              <a:gd name="connsiteY0" fmla="*/ 0 h 4551855"/>
              <a:gd name="connsiteX1" fmla="*/ 5792597 w 5895470"/>
              <a:gd name="connsiteY1" fmla="*/ 398463 h 4551855"/>
              <a:gd name="connsiteX2" fmla="*/ 5895470 w 5895470"/>
              <a:gd name="connsiteY2" fmla="*/ 451152 h 4551855"/>
              <a:gd name="connsiteX3" fmla="*/ 5895470 w 5895470"/>
              <a:gd name="connsiteY3" fmla="*/ 1975765 h 4551855"/>
              <a:gd name="connsiteX4" fmla="*/ 5808303 w 5895470"/>
              <a:gd name="connsiteY4" fmla="*/ 1896542 h 4551855"/>
              <a:gd name="connsiteX5" fmla="*/ 4040760 w 5895470"/>
              <a:gd name="connsiteY5" fmla="*/ 1262010 h 4551855"/>
              <a:gd name="connsiteX6" fmla="*/ 1262010 w 5895470"/>
              <a:gd name="connsiteY6" fmla="*/ 4040760 h 4551855"/>
              <a:gd name="connsiteX7" fmla="*/ 1276357 w 5895470"/>
              <a:gd name="connsiteY7" fmla="*/ 4324871 h 4551855"/>
              <a:gd name="connsiteX8" fmla="*/ 1310999 w 5895470"/>
              <a:gd name="connsiteY8" fmla="*/ 4551855 h 4551855"/>
              <a:gd name="connsiteX9" fmla="*/ 33309 w 5895470"/>
              <a:gd name="connsiteY9" fmla="*/ 4551855 h 4551855"/>
              <a:gd name="connsiteX10" fmla="*/ 20863 w 5895470"/>
              <a:gd name="connsiteY10" fmla="*/ 4453904 h 4551855"/>
              <a:gd name="connsiteX11" fmla="*/ 0 w 5895470"/>
              <a:gd name="connsiteY11" fmla="*/ 4040760 h 4551855"/>
              <a:gd name="connsiteX12" fmla="*/ 4040760 w 5895470"/>
              <a:gd name="connsiteY12" fmla="*/ 0 h 455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95470" h="4551855">
                <a:moveTo>
                  <a:pt x="4040760" y="0"/>
                </a:moveTo>
                <a:cubicBezTo>
                  <a:pt x="4668412" y="0"/>
                  <a:pt x="5262640" y="143104"/>
                  <a:pt x="5792597" y="398463"/>
                </a:cubicBezTo>
                <a:lnTo>
                  <a:pt x="5895470" y="451152"/>
                </a:lnTo>
                <a:lnTo>
                  <a:pt x="5895470" y="1975765"/>
                </a:lnTo>
                <a:lnTo>
                  <a:pt x="5808303" y="1896542"/>
                </a:lnTo>
                <a:cubicBezTo>
                  <a:pt x="5327971" y="1500137"/>
                  <a:pt x="4712174" y="1262010"/>
                  <a:pt x="4040760" y="1262010"/>
                </a:cubicBezTo>
                <a:cubicBezTo>
                  <a:pt x="2506099" y="1262010"/>
                  <a:pt x="1262010" y="2506100"/>
                  <a:pt x="1262010" y="4040760"/>
                </a:cubicBezTo>
                <a:cubicBezTo>
                  <a:pt x="1262010" y="4136677"/>
                  <a:pt x="1266870" y="4231458"/>
                  <a:pt x="1276357" y="4324871"/>
                </a:cubicBezTo>
                <a:lnTo>
                  <a:pt x="1310999" y="4551855"/>
                </a:lnTo>
                <a:lnTo>
                  <a:pt x="33309" y="4551855"/>
                </a:lnTo>
                <a:lnTo>
                  <a:pt x="20863" y="4453904"/>
                </a:lnTo>
                <a:cubicBezTo>
                  <a:pt x="7067" y="4318066"/>
                  <a:pt x="0" y="4180238"/>
                  <a:pt x="0" y="4040760"/>
                </a:cubicBezTo>
                <a:cubicBezTo>
                  <a:pt x="0" y="1809110"/>
                  <a:pt x="1809110" y="0"/>
                  <a:pt x="4040760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654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C38134CE-3BF3-49C8-987A-1A19E01385B5}"/>
              </a:ext>
            </a:extLst>
          </p:cNvPr>
          <p:cNvSpPr>
            <a:spLocks/>
          </p:cNvSpPr>
          <p:nvPr userDrawn="1"/>
        </p:nvSpPr>
        <p:spPr>
          <a:xfrm>
            <a:off x="8483601" y="-188553"/>
            <a:ext cx="3928416" cy="5155486"/>
          </a:xfrm>
          <a:custGeom>
            <a:avLst/>
            <a:gdLst>
              <a:gd name="connsiteX0" fmla="*/ 293056 w 3928416"/>
              <a:gd name="connsiteY0" fmla="*/ 0 h 5155486"/>
              <a:gd name="connsiteX1" fmla="*/ 967421 w 3928416"/>
              <a:gd name="connsiteY1" fmla="*/ 0 h 5155486"/>
              <a:gd name="connsiteX2" fmla="*/ 851672 w 3928416"/>
              <a:gd name="connsiteY2" fmla="*/ 240282 h 5155486"/>
              <a:gd name="connsiteX3" fmla="*/ 608029 w 3928416"/>
              <a:gd name="connsiteY3" fmla="*/ 1447086 h 5155486"/>
              <a:gd name="connsiteX4" fmla="*/ 3708400 w 3928416"/>
              <a:gd name="connsiteY4" fmla="*/ 4547457 h 5155486"/>
              <a:gd name="connsiteX5" fmla="*/ 3867945 w 3928416"/>
              <a:gd name="connsiteY5" fmla="*/ 4543423 h 5155486"/>
              <a:gd name="connsiteX6" fmla="*/ 3928416 w 3928416"/>
              <a:gd name="connsiteY6" fmla="*/ 4538825 h 5155486"/>
              <a:gd name="connsiteX7" fmla="*/ 3928416 w 3928416"/>
              <a:gd name="connsiteY7" fmla="*/ 5148442 h 5155486"/>
              <a:gd name="connsiteX8" fmla="*/ 3899234 w 3928416"/>
              <a:gd name="connsiteY8" fmla="*/ 5150661 h 5155486"/>
              <a:gd name="connsiteX9" fmla="*/ 3708400 w 3928416"/>
              <a:gd name="connsiteY9" fmla="*/ 5155486 h 5155486"/>
              <a:gd name="connsiteX10" fmla="*/ 0 w 3928416"/>
              <a:gd name="connsiteY10" fmla="*/ 1447086 h 5155486"/>
              <a:gd name="connsiteX11" fmla="*/ 291425 w 3928416"/>
              <a:gd name="connsiteY11" fmla="*/ 3609 h 515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28416" h="5155486">
                <a:moveTo>
                  <a:pt x="293056" y="0"/>
                </a:moveTo>
                <a:lnTo>
                  <a:pt x="967421" y="0"/>
                </a:lnTo>
                <a:lnTo>
                  <a:pt x="851672" y="240282"/>
                </a:lnTo>
                <a:cubicBezTo>
                  <a:pt x="694784" y="611205"/>
                  <a:pt x="608029" y="1019014"/>
                  <a:pt x="608029" y="1447086"/>
                </a:cubicBezTo>
                <a:cubicBezTo>
                  <a:pt x="608029" y="3159374"/>
                  <a:pt x="1996112" y="4547457"/>
                  <a:pt x="3708400" y="4547457"/>
                </a:cubicBezTo>
                <a:cubicBezTo>
                  <a:pt x="3761909" y="4547457"/>
                  <a:pt x="3815101" y="4546102"/>
                  <a:pt x="3867945" y="4543423"/>
                </a:cubicBezTo>
                <a:lnTo>
                  <a:pt x="3928416" y="4538825"/>
                </a:lnTo>
                <a:lnTo>
                  <a:pt x="3928416" y="5148442"/>
                </a:lnTo>
                <a:lnTo>
                  <a:pt x="3899234" y="5150661"/>
                </a:lnTo>
                <a:cubicBezTo>
                  <a:pt x="3836027" y="5153865"/>
                  <a:pt x="3772403" y="5155486"/>
                  <a:pt x="3708400" y="5155486"/>
                </a:cubicBezTo>
                <a:cubicBezTo>
                  <a:pt x="1660307" y="5155486"/>
                  <a:pt x="0" y="3495179"/>
                  <a:pt x="0" y="1447086"/>
                </a:cubicBezTo>
                <a:cubicBezTo>
                  <a:pt x="0" y="935063"/>
                  <a:pt x="103769" y="447276"/>
                  <a:pt x="291425" y="3609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654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C1F4E96E-F6C5-46D4-B202-F876451D7007}"/>
              </a:ext>
            </a:extLst>
          </p:cNvPr>
          <p:cNvSpPr>
            <a:spLocks/>
          </p:cNvSpPr>
          <p:nvPr userDrawn="1"/>
        </p:nvSpPr>
        <p:spPr>
          <a:xfrm>
            <a:off x="-122324" y="3029505"/>
            <a:ext cx="3026140" cy="4002485"/>
          </a:xfrm>
          <a:custGeom>
            <a:avLst/>
            <a:gdLst>
              <a:gd name="connsiteX0" fmla="*/ 0 w 3026140"/>
              <a:gd name="connsiteY0" fmla="*/ 0 h 4002485"/>
              <a:gd name="connsiteX1" fmla="*/ 86482 w 3026140"/>
              <a:gd name="connsiteY1" fmla="*/ 19960 h 4002485"/>
              <a:gd name="connsiteX2" fmla="*/ 3026140 w 3026140"/>
              <a:gd name="connsiteY2" fmla="*/ 3815679 h 4002485"/>
              <a:gd name="connsiteX3" fmla="*/ 3021417 w 3026140"/>
              <a:gd name="connsiteY3" fmla="*/ 4002485 h 4002485"/>
              <a:gd name="connsiteX4" fmla="*/ 2001093 w 3026140"/>
              <a:gd name="connsiteY4" fmla="*/ 4002485 h 4002485"/>
              <a:gd name="connsiteX5" fmla="*/ 2003948 w 3026140"/>
              <a:gd name="connsiteY5" fmla="*/ 3964948 h 4002485"/>
              <a:gd name="connsiteX6" fmla="*/ 2007722 w 3026140"/>
              <a:gd name="connsiteY6" fmla="*/ 3815679 h 4002485"/>
              <a:gd name="connsiteX7" fmla="*/ 236115 w 3026140"/>
              <a:gd name="connsiteY7" fmla="*/ 1142945 h 4002485"/>
              <a:gd name="connsiteX8" fmla="*/ 0 w 3026140"/>
              <a:gd name="connsiteY8" fmla="*/ 1056526 h 400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140" h="4002485">
                <a:moveTo>
                  <a:pt x="0" y="0"/>
                </a:moveTo>
                <a:lnTo>
                  <a:pt x="86482" y="19960"/>
                </a:lnTo>
                <a:cubicBezTo>
                  <a:pt x="1776986" y="454907"/>
                  <a:pt x="3026140" y="1989415"/>
                  <a:pt x="3026140" y="3815679"/>
                </a:cubicBezTo>
                <a:lnTo>
                  <a:pt x="3021417" y="4002485"/>
                </a:lnTo>
                <a:lnTo>
                  <a:pt x="2001093" y="4002485"/>
                </a:lnTo>
                <a:lnTo>
                  <a:pt x="2003948" y="3964948"/>
                </a:lnTo>
                <a:cubicBezTo>
                  <a:pt x="2006454" y="3915508"/>
                  <a:pt x="2007722" y="3865742"/>
                  <a:pt x="2007722" y="3815679"/>
                </a:cubicBezTo>
                <a:cubicBezTo>
                  <a:pt x="2007722" y="2614176"/>
                  <a:pt x="1277214" y="1583293"/>
                  <a:pt x="236115" y="1142945"/>
                </a:cubicBezTo>
                <a:lnTo>
                  <a:pt x="0" y="1056526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D8C9BBD1-D189-41F5-880A-5BB2B7D1256B}"/>
              </a:ext>
            </a:extLst>
          </p:cNvPr>
          <p:cNvSpPr/>
          <p:nvPr userDrawn="1"/>
        </p:nvSpPr>
        <p:spPr>
          <a:xfrm>
            <a:off x="7141125" y="3104711"/>
            <a:ext cx="5270893" cy="3927278"/>
          </a:xfrm>
          <a:custGeom>
            <a:avLst/>
            <a:gdLst>
              <a:gd name="connsiteX0" fmla="*/ 3416183 w 5270893"/>
              <a:gd name="connsiteY0" fmla="*/ 0 h 3927278"/>
              <a:gd name="connsiteX1" fmla="*/ 5044539 w 5270893"/>
              <a:gd name="connsiteY1" fmla="*/ 412315 h 3927278"/>
              <a:gd name="connsiteX2" fmla="*/ 5270893 w 5270893"/>
              <a:gd name="connsiteY2" fmla="*/ 549829 h 3927278"/>
              <a:gd name="connsiteX3" fmla="*/ 5270893 w 5270893"/>
              <a:gd name="connsiteY3" fmla="*/ 3927278 h 3927278"/>
              <a:gd name="connsiteX4" fmla="*/ 38199 w 5270893"/>
              <a:gd name="connsiteY4" fmla="*/ 3927278 h 3927278"/>
              <a:gd name="connsiteX5" fmla="*/ 17638 w 5270893"/>
              <a:gd name="connsiteY5" fmla="*/ 3765468 h 3927278"/>
              <a:gd name="connsiteX6" fmla="*/ 0 w 5270893"/>
              <a:gd name="connsiteY6" fmla="*/ 3416183 h 3927278"/>
              <a:gd name="connsiteX7" fmla="*/ 3416183 w 5270893"/>
              <a:gd name="connsiteY7" fmla="*/ 0 h 392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0893" h="3927278">
                <a:moveTo>
                  <a:pt x="3416183" y="0"/>
                </a:moveTo>
                <a:cubicBezTo>
                  <a:pt x="4005779" y="0"/>
                  <a:pt x="4560489" y="149363"/>
                  <a:pt x="5044539" y="412315"/>
                </a:cubicBezTo>
                <a:lnTo>
                  <a:pt x="5270893" y="549829"/>
                </a:lnTo>
                <a:lnTo>
                  <a:pt x="5270893" y="3927278"/>
                </a:lnTo>
                <a:lnTo>
                  <a:pt x="38199" y="3927278"/>
                </a:lnTo>
                <a:lnTo>
                  <a:pt x="17638" y="3765468"/>
                </a:lnTo>
                <a:cubicBezTo>
                  <a:pt x="5975" y="3650626"/>
                  <a:pt x="0" y="3534102"/>
                  <a:pt x="0" y="3416183"/>
                </a:cubicBezTo>
                <a:cubicBezTo>
                  <a:pt x="0" y="1529477"/>
                  <a:pt x="1529477" y="0"/>
                  <a:pt x="3416183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7931E2D9-853D-49C0-A5EA-1276BE037715}"/>
              </a:ext>
            </a:extLst>
          </p:cNvPr>
          <p:cNvSpPr/>
          <p:nvPr userDrawn="1"/>
        </p:nvSpPr>
        <p:spPr>
          <a:xfrm>
            <a:off x="8775817" y="-188553"/>
            <a:ext cx="3636200" cy="4863268"/>
          </a:xfrm>
          <a:custGeom>
            <a:avLst/>
            <a:gdLst>
              <a:gd name="connsiteX0" fmla="*/ 324992 w 3636200"/>
              <a:gd name="connsiteY0" fmla="*/ 0 h 4863268"/>
              <a:gd name="connsiteX1" fmla="*/ 3636200 w 3636200"/>
              <a:gd name="connsiteY1" fmla="*/ 0 h 4863268"/>
              <a:gd name="connsiteX2" fmla="*/ 3636200 w 3636200"/>
              <a:gd name="connsiteY2" fmla="*/ 4855461 h 4863268"/>
              <a:gd name="connsiteX3" fmla="*/ 3591979 w 3636200"/>
              <a:gd name="connsiteY3" fmla="*/ 4858823 h 4863268"/>
              <a:gd name="connsiteX4" fmla="*/ 3416183 w 3636200"/>
              <a:gd name="connsiteY4" fmla="*/ 4863268 h 4863268"/>
              <a:gd name="connsiteX5" fmla="*/ 0 w 3636200"/>
              <a:gd name="connsiteY5" fmla="*/ 1447085 h 4863268"/>
              <a:gd name="connsiteX6" fmla="*/ 268461 w 3636200"/>
              <a:gd name="connsiteY6" fmla="*/ 117352 h 486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6200" h="4863268">
                <a:moveTo>
                  <a:pt x="324992" y="0"/>
                </a:moveTo>
                <a:lnTo>
                  <a:pt x="3636200" y="0"/>
                </a:lnTo>
                <a:lnTo>
                  <a:pt x="3636200" y="4855461"/>
                </a:lnTo>
                <a:lnTo>
                  <a:pt x="3591979" y="4858823"/>
                </a:lnTo>
                <a:cubicBezTo>
                  <a:pt x="3533753" y="4861775"/>
                  <a:pt x="3475143" y="4863268"/>
                  <a:pt x="3416183" y="4863268"/>
                </a:cubicBezTo>
                <a:cubicBezTo>
                  <a:pt x="1529477" y="4863268"/>
                  <a:pt x="0" y="3333791"/>
                  <a:pt x="0" y="1447085"/>
                </a:cubicBezTo>
                <a:cubicBezTo>
                  <a:pt x="0" y="975409"/>
                  <a:pt x="95592" y="526059"/>
                  <a:pt x="268461" y="117352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2583555F-FEC4-4FC9-B513-C45130B63CC0}"/>
              </a:ext>
            </a:extLst>
          </p:cNvPr>
          <p:cNvSpPr>
            <a:spLocks/>
          </p:cNvSpPr>
          <p:nvPr userDrawn="1"/>
        </p:nvSpPr>
        <p:spPr>
          <a:xfrm>
            <a:off x="-122324" y="3547685"/>
            <a:ext cx="2523220" cy="3484305"/>
          </a:xfrm>
          <a:custGeom>
            <a:avLst/>
            <a:gdLst>
              <a:gd name="connsiteX0" fmla="*/ 0 w 2523220"/>
              <a:gd name="connsiteY0" fmla="*/ 0 h 3484305"/>
              <a:gd name="connsiteX1" fmla="*/ 122906 w 2523220"/>
              <a:gd name="connsiteY1" fmla="*/ 34901 h 3484305"/>
              <a:gd name="connsiteX2" fmla="*/ 2523220 w 2523220"/>
              <a:gd name="connsiteY2" fmla="*/ 3297499 h 3484305"/>
              <a:gd name="connsiteX3" fmla="*/ 2518775 w 2523220"/>
              <a:gd name="connsiteY3" fmla="*/ 3473296 h 3484305"/>
              <a:gd name="connsiteX4" fmla="*/ 2517938 w 2523220"/>
              <a:gd name="connsiteY4" fmla="*/ 3484305 h 3484305"/>
              <a:gd name="connsiteX5" fmla="*/ 0 w 2523220"/>
              <a:gd name="connsiteY5" fmla="*/ 3484305 h 348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3220" h="3484305">
                <a:moveTo>
                  <a:pt x="0" y="0"/>
                </a:moveTo>
                <a:lnTo>
                  <a:pt x="122906" y="34901"/>
                </a:lnTo>
                <a:cubicBezTo>
                  <a:pt x="1513526" y="467429"/>
                  <a:pt x="2523220" y="1764551"/>
                  <a:pt x="2523220" y="3297499"/>
                </a:cubicBezTo>
                <a:cubicBezTo>
                  <a:pt x="2523220" y="3356459"/>
                  <a:pt x="2521727" y="3415070"/>
                  <a:pt x="2518775" y="3473296"/>
                </a:cubicBezTo>
                <a:lnTo>
                  <a:pt x="2517938" y="3484305"/>
                </a:lnTo>
                <a:lnTo>
                  <a:pt x="0" y="3484305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809E0712-7A0A-4D77-A6EE-CCA2BFBFA448}"/>
              </a:ext>
            </a:extLst>
          </p:cNvPr>
          <p:cNvSpPr>
            <a:spLocks/>
          </p:cNvSpPr>
          <p:nvPr userDrawn="1"/>
        </p:nvSpPr>
        <p:spPr>
          <a:xfrm>
            <a:off x="-3778351" y="4082152"/>
            <a:ext cx="5526128" cy="5526062"/>
          </a:xfrm>
          <a:prstGeom prst="arc">
            <a:avLst>
              <a:gd name="adj1" fmla="val 17233463"/>
              <a:gd name="adj2" fmla="val 20773959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0A1D5BB1-A619-4A74-93D8-484D327BA77A}"/>
              </a:ext>
            </a:extLst>
          </p:cNvPr>
          <p:cNvSpPr>
            <a:spLocks/>
          </p:cNvSpPr>
          <p:nvPr userDrawn="1"/>
        </p:nvSpPr>
        <p:spPr>
          <a:xfrm>
            <a:off x="-5105744" y="2754775"/>
            <a:ext cx="8180914" cy="8180816"/>
          </a:xfrm>
          <a:prstGeom prst="arc">
            <a:avLst>
              <a:gd name="adj1" fmla="val 17923140"/>
              <a:gd name="adj2" fmla="val 21374225"/>
            </a:avLst>
          </a:prstGeom>
          <a:ln w="9525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弧形 13">
            <a:extLst>
              <a:ext uri="{FF2B5EF4-FFF2-40B4-BE49-F238E27FC236}">
                <a16:creationId xmlns:a16="http://schemas.microsoft.com/office/drawing/2014/main" id="{B35E0F70-1E27-476A-8420-CB3932204925}"/>
              </a:ext>
            </a:extLst>
          </p:cNvPr>
          <p:cNvSpPr>
            <a:spLocks/>
          </p:cNvSpPr>
          <p:nvPr userDrawn="1"/>
        </p:nvSpPr>
        <p:spPr>
          <a:xfrm>
            <a:off x="-5259911" y="2600610"/>
            <a:ext cx="8489248" cy="8489146"/>
          </a:xfrm>
          <a:prstGeom prst="arc">
            <a:avLst>
              <a:gd name="adj1" fmla="val 17365862"/>
              <a:gd name="adj2" fmla="val 18231475"/>
            </a:avLst>
          </a:prstGeom>
          <a:ln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弧形 14">
            <a:extLst>
              <a:ext uri="{FF2B5EF4-FFF2-40B4-BE49-F238E27FC236}">
                <a16:creationId xmlns:a16="http://schemas.microsoft.com/office/drawing/2014/main" id="{1CE08ACD-785D-4FA7-9A4E-E3C1C01B8B0D}"/>
              </a:ext>
            </a:extLst>
          </p:cNvPr>
          <p:cNvSpPr>
            <a:spLocks/>
          </p:cNvSpPr>
          <p:nvPr userDrawn="1"/>
        </p:nvSpPr>
        <p:spPr>
          <a:xfrm>
            <a:off x="-5259911" y="2600610"/>
            <a:ext cx="8489248" cy="8489146"/>
          </a:xfrm>
          <a:prstGeom prst="arc">
            <a:avLst>
              <a:gd name="adj1" fmla="val 18888212"/>
              <a:gd name="adj2" fmla="val 132109"/>
            </a:avLst>
          </a:prstGeom>
          <a:ln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弧形 15">
            <a:extLst>
              <a:ext uri="{FF2B5EF4-FFF2-40B4-BE49-F238E27FC236}">
                <a16:creationId xmlns:a16="http://schemas.microsoft.com/office/drawing/2014/main" id="{CAA3C0C9-2291-4D90-86F7-8475EB8F21DB}"/>
              </a:ext>
            </a:extLst>
          </p:cNvPr>
          <p:cNvSpPr>
            <a:spLocks/>
          </p:cNvSpPr>
          <p:nvPr userDrawn="1"/>
        </p:nvSpPr>
        <p:spPr>
          <a:xfrm>
            <a:off x="7897181" y="3860801"/>
            <a:ext cx="5320254" cy="5320188"/>
          </a:xfrm>
          <a:prstGeom prst="arc">
            <a:avLst>
              <a:gd name="adj1" fmla="val 16785141"/>
              <a:gd name="adj2" fmla="val 18843136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弧形 16">
            <a:extLst>
              <a:ext uri="{FF2B5EF4-FFF2-40B4-BE49-F238E27FC236}">
                <a16:creationId xmlns:a16="http://schemas.microsoft.com/office/drawing/2014/main" id="{BC39185E-D211-4FBB-9B14-918F69F9A677}"/>
              </a:ext>
            </a:extLst>
          </p:cNvPr>
          <p:cNvSpPr>
            <a:spLocks/>
          </p:cNvSpPr>
          <p:nvPr userDrawn="1"/>
        </p:nvSpPr>
        <p:spPr>
          <a:xfrm>
            <a:off x="7897181" y="3860801"/>
            <a:ext cx="5320254" cy="5320188"/>
          </a:xfrm>
          <a:prstGeom prst="arc">
            <a:avLst>
              <a:gd name="adj1" fmla="val 10013415"/>
              <a:gd name="adj2" fmla="val 14133465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弧形 17">
            <a:extLst>
              <a:ext uri="{FF2B5EF4-FFF2-40B4-BE49-F238E27FC236}">
                <a16:creationId xmlns:a16="http://schemas.microsoft.com/office/drawing/2014/main" id="{7FF40EE3-851A-4806-9861-384069BC41E8}"/>
              </a:ext>
            </a:extLst>
          </p:cNvPr>
          <p:cNvSpPr>
            <a:spLocks/>
          </p:cNvSpPr>
          <p:nvPr userDrawn="1"/>
        </p:nvSpPr>
        <p:spPr>
          <a:xfrm>
            <a:off x="7236772" y="3200400"/>
            <a:ext cx="6641072" cy="6640990"/>
          </a:xfrm>
          <a:prstGeom prst="arc">
            <a:avLst>
              <a:gd name="adj1" fmla="val 10783970"/>
              <a:gd name="adj2" fmla="val 15984828"/>
            </a:avLst>
          </a:prstGeom>
          <a:ln w="95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弧形 18">
            <a:extLst>
              <a:ext uri="{FF2B5EF4-FFF2-40B4-BE49-F238E27FC236}">
                <a16:creationId xmlns:a16="http://schemas.microsoft.com/office/drawing/2014/main" id="{C5DFBCA8-A4BA-4B2E-BBEE-B3E3C53A7336}"/>
              </a:ext>
            </a:extLst>
          </p:cNvPr>
          <p:cNvSpPr>
            <a:spLocks/>
          </p:cNvSpPr>
          <p:nvPr userDrawn="1"/>
        </p:nvSpPr>
        <p:spPr>
          <a:xfrm>
            <a:off x="6383321" y="2346960"/>
            <a:ext cx="8347974" cy="8347870"/>
          </a:xfrm>
          <a:prstGeom prst="arc">
            <a:avLst>
              <a:gd name="adj1" fmla="val 10142135"/>
              <a:gd name="adj2" fmla="val 17259952"/>
            </a:avLst>
          </a:prstGeom>
          <a:ln w="9525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弧形 19">
            <a:extLst>
              <a:ext uri="{FF2B5EF4-FFF2-40B4-BE49-F238E27FC236}">
                <a16:creationId xmlns:a16="http://schemas.microsoft.com/office/drawing/2014/main" id="{0D5850A0-6F32-4C95-8B23-3EAA583070A4}"/>
              </a:ext>
            </a:extLst>
          </p:cNvPr>
          <p:cNvSpPr>
            <a:spLocks/>
          </p:cNvSpPr>
          <p:nvPr userDrawn="1"/>
        </p:nvSpPr>
        <p:spPr>
          <a:xfrm>
            <a:off x="9204960" y="-1728471"/>
            <a:ext cx="5974080" cy="5974006"/>
          </a:xfrm>
          <a:prstGeom prst="arc">
            <a:avLst>
              <a:gd name="adj1" fmla="val 9523180"/>
              <a:gd name="adj2" fmla="val 12540258"/>
            </a:avLst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弧形 20">
            <a:extLst>
              <a:ext uri="{FF2B5EF4-FFF2-40B4-BE49-F238E27FC236}">
                <a16:creationId xmlns:a16="http://schemas.microsoft.com/office/drawing/2014/main" id="{98A0ED85-D003-4600-8F99-7D79C14E2974}"/>
              </a:ext>
            </a:extLst>
          </p:cNvPr>
          <p:cNvSpPr>
            <a:spLocks/>
          </p:cNvSpPr>
          <p:nvPr userDrawn="1"/>
        </p:nvSpPr>
        <p:spPr>
          <a:xfrm>
            <a:off x="9204960" y="-1728471"/>
            <a:ext cx="5974080" cy="5974006"/>
          </a:xfrm>
          <a:prstGeom prst="arc">
            <a:avLst>
              <a:gd name="adj1" fmla="val 5369857"/>
              <a:gd name="adj2" fmla="val 6671548"/>
            </a:avLst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4252C6D-B61D-4CBD-B8C4-A69D7E65BA94}"/>
              </a:ext>
            </a:extLst>
          </p:cNvPr>
          <p:cNvGrpSpPr/>
          <p:nvPr userDrawn="1"/>
        </p:nvGrpSpPr>
        <p:grpSpPr>
          <a:xfrm>
            <a:off x="4872038" y="1258532"/>
            <a:ext cx="967846" cy="904958"/>
            <a:chOff x="5701567" y="3057525"/>
            <a:chExt cx="794578" cy="742949"/>
          </a:xfrm>
          <a:noFill/>
        </p:grpSpPr>
        <p:sp>
          <p:nvSpPr>
            <p:cNvPr id="23" name="图形 108" descr="教室 轮廓">
              <a:extLst>
                <a:ext uri="{FF2B5EF4-FFF2-40B4-BE49-F238E27FC236}">
                  <a16:creationId xmlns:a16="http://schemas.microsoft.com/office/drawing/2014/main" id="{9AAEF42E-3BFC-40CB-BA89-D96EDD26FF7A}"/>
                </a:ext>
              </a:extLst>
            </p:cNvPr>
            <p:cNvSpPr/>
            <p:nvPr/>
          </p:nvSpPr>
          <p:spPr>
            <a:xfrm>
              <a:off x="5986795" y="3577609"/>
              <a:ext cx="86506" cy="86506"/>
            </a:xfrm>
            <a:custGeom>
              <a:avLst/>
              <a:gdLst>
                <a:gd name="connsiteX0" fmla="*/ 0 w 86506"/>
                <a:gd name="connsiteY0" fmla="*/ 43243 h 86506"/>
                <a:gd name="connsiteX1" fmla="*/ 43244 w 86506"/>
                <a:gd name="connsiteY1" fmla="*/ 86506 h 86506"/>
                <a:gd name="connsiteX2" fmla="*/ 86506 w 86506"/>
                <a:gd name="connsiteY2" fmla="*/ 43263 h 86506"/>
                <a:gd name="connsiteX3" fmla="*/ 43263 w 86506"/>
                <a:gd name="connsiteY3" fmla="*/ 0 h 86506"/>
                <a:gd name="connsiteX4" fmla="*/ 43244 w 86506"/>
                <a:gd name="connsiteY4" fmla="*/ 0 h 86506"/>
                <a:gd name="connsiteX5" fmla="*/ 0 w 86506"/>
                <a:gd name="connsiteY5" fmla="*/ 43243 h 86506"/>
                <a:gd name="connsiteX6" fmla="*/ 67447 w 86506"/>
                <a:gd name="connsiteY6" fmla="*/ 43243 h 86506"/>
                <a:gd name="connsiteX7" fmla="*/ 43253 w 86506"/>
                <a:gd name="connsiteY7" fmla="*/ 67456 h 86506"/>
                <a:gd name="connsiteX8" fmla="*/ 19040 w 86506"/>
                <a:gd name="connsiteY8" fmla="*/ 43263 h 86506"/>
                <a:gd name="connsiteX9" fmla="*/ 43234 w 86506"/>
                <a:gd name="connsiteY9" fmla="*/ 19050 h 86506"/>
                <a:gd name="connsiteX10" fmla="*/ 43253 w 86506"/>
                <a:gd name="connsiteY10" fmla="*/ 19050 h 86506"/>
                <a:gd name="connsiteX11" fmla="*/ 67447 w 86506"/>
                <a:gd name="connsiteY11" fmla="*/ 43243 h 8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506" h="86506">
                  <a:moveTo>
                    <a:pt x="0" y="43243"/>
                  </a:moveTo>
                  <a:cubicBezTo>
                    <a:pt x="-6" y="67131"/>
                    <a:pt x="19356" y="86500"/>
                    <a:pt x="43244" y="86506"/>
                  </a:cubicBezTo>
                  <a:cubicBezTo>
                    <a:pt x="67131" y="86511"/>
                    <a:pt x="86500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56" y="0"/>
                    <a:pt x="43250" y="0"/>
                    <a:pt x="43244" y="0"/>
                  </a:cubicBezTo>
                  <a:cubicBezTo>
                    <a:pt x="19363" y="6"/>
                    <a:pt x="6" y="19362"/>
                    <a:pt x="0" y="43243"/>
                  </a:cubicBezTo>
                  <a:close/>
                  <a:moveTo>
                    <a:pt x="67447" y="43243"/>
                  </a:moveTo>
                  <a:cubicBezTo>
                    <a:pt x="67452" y="56611"/>
                    <a:pt x="56620" y="67450"/>
                    <a:pt x="43253" y="67456"/>
                  </a:cubicBezTo>
                  <a:cubicBezTo>
                    <a:pt x="29886" y="67461"/>
                    <a:pt x="19046" y="56630"/>
                    <a:pt x="19040" y="43263"/>
                  </a:cubicBezTo>
                  <a:cubicBezTo>
                    <a:pt x="19035" y="29895"/>
                    <a:pt x="29867" y="19055"/>
                    <a:pt x="43234" y="19050"/>
                  </a:cubicBezTo>
                  <a:cubicBezTo>
                    <a:pt x="43241" y="19050"/>
                    <a:pt x="43246" y="19050"/>
                    <a:pt x="43253" y="19050"/>
                  </a:cubicBezTo>
                  <a:cubicBezTo>
                    <a:pt x="56606" y="19071"/>
                    <a:pt x="67426" y="29890"/>
                    <a:pt x="67447" y="4324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图形 108" descr="教室 轮廓">
              <a:extLst>
                <a:ext uri="{FF2B5EF4-FFF2-40B4-BE49-F238E27FC236}">
                  <a16:creationId xmlns:a16="http://schemas.microsoft.com/office/drawing/2014/main" id="{025D681D-146C-45E4-AC48-F4C95D9FCBA1}"/>
                </a:ext>
              </a:extLst>
            </p:cNvPr>
            <p:cNvSpPr/>
            <p:nvPr/>
          </p:nvSpPr>
          <p:spPr>
            <a:xfrm>
              <a:off x="5943638" y="3676011"/>
              <a:ext cx="171450" cy="86363"/>
            </a:xfrm>
            <a:custGeom>
              <a:avLst/>
              <a:gdLst>
                <a:gd name="connsiteX0" fmla="*/ 162906 w 171450"/>
                <a:gd name="connsiteY0" fmla="*/ 25908 h 86363"/>
                <a:gd name="connsiteX1" fmla="*/ 121082 w 171450"/>
                <a:gd name="connsiteY1" fmla="*/ 5334 h 86363"/>
                <a:gd name="connsiteX2" fmla="*/ 85735 w 171450"/>
                <a:gd name="connsiteY2" fmla="*/ 0 h 86363"/>
                <a:gd name="connsiteX3" fmla="*/ 50397 w 171450"/>
                <a:gd name="connsiteY3" fmla="*/ 5334 h 86363"/>
                <a:gd name="connsiteX4" fmla="*/ 8572 w 171450"/>
                <a:gd name="connsiteY4" fmla="*/ 25908 h 86363"/>
                <a:gd name="connsiteX5" fmla="*/ 0 w 171450"/>
                <a:gd name="connsiteY5" fmla="*/ 43148 h 86363"/>
                <a:gd name="connsiteX6" fmla="*/ 0 w 171450"/>
                <a:gd name="connsiteY6" fmla="*/ 86363 h 86363"/>
                <a:gd name="connsiteX7" fmla="*/ 171450 w 171450"/>
                <a:gd name="connsiteY7" fmla="*/ 86363 h 86363"/>
                <a:gd name="connsiteX8" fmla="*/ 171450 w 171450"/>
                <a:gd name="connsiteY8" fmla="*/ 43120 h 86363"/>
                <a:gd name="connsiteX9" fmla="*/ 162906 w 171450"/>
                <a:gd name="connsiteY9" fmla="*/ 25908 h 86363"/>
                <a:gd name="connsiteX10" fmla="*/ 152429 w 171450"/>
                <a:gd name="connsiteY10" fmla="*/ 67313 h 86363"/>
                <a:gd name="connsiteX11" fmla="*/ 19012 w 171450"/>
                <a:gd name="connsiteY11" fmla="*/ 67313 h 86363"/>
                <a:gd name="connsiteX12" fmla="*/ 19012 w 171450"/>
                <a:gd name="connsiteY12" fmla="*/ 43501 h 86363"/>
                <a:gd name="connsiteX13" fmla="*/ 20164 w 171450"/>
                <a:gd name="connsiteY13" fmla="*/ 40958 h 86363"/>
                <a:gd name="connsiteX14" fmla="*/ 55702 w 171450"/>
                <a:gd name="connsiteY14" fmla="*/ 23565 h 86363"/>
                <a:gd name="connsiteX15" fmla="*/ 85830 w 171450"/>
                <a:gd name="connsiteY15" fmla="*/ 19002 h 86363"/>
                <a:gd name="connsiteX16" fmla="*/ 115453 w 171450"/>
                <a:gd name="connsiteY16" fmla="*/ 23498 h 86363"/>
                <a:gd name="connsiteX17" fmla="*/ 116186 w 171450"/>
                <a:gd name="connsiteY17" fmla="*/ 23708 h 86363"/>
                <a:gd name="connsiteX18" fmla="*/ 151057 w 171450"/>
                <a:gd name="connsiteY18" fmla="*/ 40805 h 86363"/>
                <a:gd name="connsiteX19" fmla="*/ 152390 w 171450"/>
                <a:gd name="connsiteY19" fmla="*/ 43101 h 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450" h="86363">
                  <a:moveTo>
                    <a:pt x="162906" y="25908"/>
                  </a:moveTo>
                  <a:cubicBezTo>
                    <a:pt x="150477" y="16329"/>
                    <a:pt x="136256" y="9333"/>
                    <a:pt x="121082" y="5334"/>
                  </a:cubicBezTo>
                  <a:cubicBezTo>
                    <a:pt x="109628" y="1817"/>
                    <a:pt x="97716" y="20"/>
                    <a:pt x="85735" y="0"/>
                  </a:cubicBezTo>
                  <a:cubicBezTo>
                    <a:pt x="73769" y="179"/>
                    <a:pt x="61882" y="1974"/>
                    <a:pt x="50397" y="5334"/>
                  </a:cubicBezTo>
                  <a:cubicBezTo>
                    <a:pt x="35390" y="9773"/>
                    <a:pt x="21247" y="16730"/>
                    <a:pt x="8572" y="25908"/>
                  </a:cubicBezTo>
                  <a:cubicBezTo>
                    <a:pt x="3283" y="30086"/>
                    <a:pt x="139" y="36409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9" y="36396"/>
                    <a:pt x="168176" y="30086"/>
                    <a:pt x="162906" y="25908"/>
                  </a:cubicBezTo>
                  <a:close/>
                  <a:moveTo>
                    <a:pt x="152429" y="67313"/>
                  </a:moveTo>
                  <a:lnTo>
                    <a:pt x="19012" y="67313"/>
                  </a:lnTo>
                  <a:lnTo>
                    <a:pt x="19012" y="43501"/>
                  </a:lnTo>
                  <a:cubicBezTo>
                    <a:pt x="19028" y="42530"/>
                    <a:pt x="19445" y="41610"/>
                    <a:pt x="20164" y="40958"/>
                  </a:cubicBezTo>
                  <a:cubicBezTo>
                    <a:pt x="30957" y="33218"/>
                    <a:pt x="42969" y="27340"/>
                    <a:pt x="55702" y="23565"/>
                  </a:cubicBezTo>
                  <a:cubicBezTo>
                    <a:pt x="65497" y="20707"/>
                    <a:pt x="75628" y="19173"/>
                    <a:pt x="85830" y="19002"/>
                  </a:cubicBezTo>
                  <a:cubicBezTo>
                    <a:pt x="95872" y="19031"/>
                    <a:pt x="105854" y="20546"/>
                    <a:pt x="115453" y="23498"/>
                  </a:cubicBezTo>
                  <a:lnTo>
                    <a:pt x="116186" y="23708"/>
                  </a:lnTo>
                  <a:cubicBezTo>
                    <a:pt x="128837" y="27015"/>
                    <a:pt x="140695" y="32829"/>
                    <a:pt x="151057" y="40805"/>
                  </a:cubicBezTo>
                  <a:cubicBezTo>
                    <a:pt x="151790" y="41361"/>
                    <a:pt x="152270" y="42188"/>
                    <a:pt x="152390" y="4310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图形 108" descr="教室 轮廓">
              <a:extLst>
                <a:ext uri="{FF2B5EF4-FFF2-40B4-BE49-F238E27FC236}">
                  <a16:creationId xmlns:a16="http://schemas.microsoft.com/office/drawing/2014/main" id="{6A3AFE0C-FF68-4A84-AFF0-6751E50C9193}"/>
                </a:ext>
              </a:extLst>
            </p:cNvPr>
            <p:cNvSpPr/>
            <p:nvPr/>
          </p:nvSpPr>
          <p:spPr>
            <a:xfrm>
              <a:off x="6176010" y="3577609"/>
              <a:ext cx="86506" cy="86506"/>
            </a:xfrm>
            <a:custGeom>
              <a:avLst/>
              <a:gdLst>
                <a:gd name="connsiteX0" fmla="*/ 0 w 86506"/>
                <a:gd name="connsiteY0" fmla="*/ 43243 h 86506"/>
                <a:gd name="connsiteX1" fmla="*/ 43243 w 86506"/>
                <a:gd name="connsiteY1" fmla="*/ 86506 h 86506"/>
                <a:gd name="connsiteX2" fmla="*/ 86506 w 86506"/>
                <a:gd name="connsiteY2" fmla="*/ 43263 h 86506"/>
                <a:gd name="connsiteX3" fmla="*/ 43263 w 86506"/>
                <a:gd name="connsiteY3" fmla="*/ 0 h 86506"/>
                <a:gd name="connsiteX4" fmla="*/ 43253 w 86506"/>
                <a:gd name="connsiteY4" fmla="*/ 0 h 86506"/>
                <a:gd name="connsiteX5" fmla="*/ 0 w 86506"/>
                <a:gd name="connsiteY5" fmla="*/ 43243 h 86506"/>
                <a:gd name="connsiteX6" fmla="*/ 67456 w 86506"/>
                <a:gd name="connsiteY6" fmla="*/ 43243 h 86506"/>
                <a:gd name="connsiteX7" fmla="*/ 43263 w 86506"/>
                <a:gd name="connsiteY7" fmla="*/ 67456 h 86506"/>
                <a:gd name="connsiteX8" fmla="*/ 19050 w 86506"/>
                <a:gd name="connsiteY8" fmla="*/ 43263 h 86506"/>
                <a:gd name="connsiteX9" fmla="*/ 43243 w 86506"/>
                <a:gd name="connsiteY9" fmla="*/ 19050 h 86506"/>
                <a:gd name="connsiteX10" fmla="*/ 43253 w 86506"/>
                <a:gd name="connsiteY10" fmla="*/ 19050 h 86506"/>
                <a:gd name="connsiteX11" fmla="*/ 67427 w 86506"/>
                <a:gd name="connsiteY11" fmla="*/ 43243 h 8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506" h="86506">
                  <a:moveTo>
                    <a:pt x="0" y="43243"/>
                  </a:moveTo>
                  <a:cubicBezTo>
                    <a:pt x="-6" y="67131"/>
                    <a:pt x="19356" y="86500"/>
                    <a:pt x="43243" y="86506"/>
                  </a:cubicBezTo>
                  <a:cubicBezTo>
                    <a:pt x="67131" y="86511"/>
                    <a:pt x="86501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60" y="0"/>
                    <a:pt x="43256" y="0"/>
                    <a:pt x="43253" y="0"/>
                  </a:cubicBezTo>
                  <a:cubicBezTo>
                    <a:pt x="19371" y="6"/>
                    <a:pt x="10" y="19361"/>
                    <a:pt x="0" y="43243"/>
                  </a:cubicBezTo>
                  <a:close/>
                  <a:moveTo>
                    <a:pt x="67456" y="43243"/>
                  </a:moveTo>
                  <a:cubicBezTo>
                    <a:pt x="67462" y="56611"/>
                    <a:pt x="56630" y="67450"/>
                    <a:pt x="43263" y="67456"/>
                  </a:cubicBezTo>
                  <a:cubicBezTo>
                    <a:pt x="29895" y="67461"/>
                    <a:pt x="19056" y="56630"/>
                    <a:pt x="19050" y="43263"/>
                  </a:cubicBezTo>
                  <a:cubicBezTo>
                    <a:pt x="19044" y="29895"/>
                    <a:pt x="29876" y="19055"/>
                    <a:pt x="43243" y="19050"/>
                  </a:cubicBezTo>
                  <a:cubicBezTo>
                    <a:pt x="43246" y="19050"/>
                    <a:pt x="43250" y="19050"/>
                    <a:pt x="43253" y="19050"/>
                  </a:cubicBezTo>
                  <a:cubicBezTo>
                    <a:pt x="56598" y="19081"/>
                    <a:pt x="67407" y="29898"/>
                    <a:pt x="67427" y="4324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图形 108" descr="教室 轮廓">
              <a:extLst>
                <a:ext uri="{FF2B5EF4-FFF2-40B4-BE49-F238E27FC236}">
                  <a16:creationId xmlns:a16="http://schemas.microsoft.com/office/drawing/2014/main" id="{DFD47D4A-B929-494C-9ED4-D0B57C384920}"/>
                </a:ext>
              </a:extLst>
            </p:cNvPr>
            <p:cNvSpPr/>
            <p:nvPr/>
          </p:nvSpPr>
          <p:spPr>
            <a:xfrm>
              <a:off x="6134166" y="3676011"/>
              <a:ext cx="171450" cy="86363"/>
            </a:xfrm>
            <a:custGeom>
              <a:avLst/>
              <a:gdLst>
                <a:gd name="connsiteX0" fmla="*/ 162897 w 171450"/>
                <a:gd name="connsiteY0" fmla="*/ 25908 h 86363"/>
                <a:gd name="connsiteX1" fmla="*/ 121082 w 171450"/>
                <a:gd name="connsiteY1" fmla="*/ 5334 h 86363"/>
                <a:gd name="connsiteX2" fmla="*/ 85735 w 171450"/>
                <a:gd name="connsiteY2" fmla="*/ 0 h 86363"/>
                <a:gd name="connsiteX3" fmla="*/ 50397 w 171450"/>
                <a:gd name="connsiteY3" fmla="*/ 5334 h 86363"/>
                <a:gd name="connsiteX4" fmla="*/ 8573 w 171450"/>
                <a:gd name="connsiteY4" fmla="*/ 25908 h 86363"/>
                <a:gd name="connsiteX5" fmla="*/ 0 w 171450"/>
                <a:gd name="connsiteY5" fmla="*/ 43148 h 86363"/>
                <a:gd name="connsiteX6" fmla="*/ 0 w 171450"/>
                <a:gd name="connsiteY6" fmla="*/ 86363 h 86363"/>
                <a:gd name="connsiteX7" fmla="*/ 171450 w 171450"/>
                <a:gd name="connsiteY7" fmla="*/ 86363 h 86363"/>
                <a:gd name="connsiteX8" fmla="*/ 171450 w 171450"/>
                <a:gd name="connsiteY8" fmla="*/ 43120 h 86363"/>
                <a:gd name="connsiteX9" fmla="*/ 162897 w 171450"/>
                <a:gd name="connsiteY9" fmla="*/ 25908 h 86363"/>
                <a:gd name="connsiteX10" fmla="*/ 152419 w 171450"/>
                <a:gd name="connsiteY10" fmla="*/ 67313 h 86363"/>
                <a:gd name="connsiteX11" fmla="*/ 19069 w 171450"/>
                <a:gd name="connsiteY11" fmla="*/ 67313 h 86363"/>
                <a:gd name="connsiteX12" fmla="*/ 19069 w 171450"/>
                <a:gd name="connsiteY12" fmla="*/ 43501 h 86363"/>
                <a:gd name="connsiteX13" fmla="*/ 20231 w 171450"/>
                <a:gd name="connsiteY13" fmla="*/ 40958 h 86363"/>
                <a:gd name="connsiteX14" fmla="*/ 55759 w 171450"/>
                <a:gd name="connsiteY14" fmla="*/ 23565 h 86363"/>
                <a:gd name="connsiteX15" fmla="*/ 85887 w 171450"/>
                <a:gd name="connsiteY15" fmla="*/ 19002 h 86363"/>
                <a:gd name="connsiteX16" fmla="*/ 115519 w 171450"/>
                <a:gd name="connsiteY16" fmla="*/ 23498 h 86363"/>
                <a:gd name="connsiteX17" fmla="*/ 116253 w 171450"/>
                <a:gd name="connsiteY17" fmla="*/ 23708 h 86363"/>
                <a:gd name="connsiteX18" fmla="*/ 151114 w 171450"/>
                <a:gd name="connsiteY18" fmla="*/ 40805 h 86363"/>
                <a:gd name="connsiteX19" fmla="*/ 152448 w 171450"/>
                <a:gd name="connsiteY19" fmla="*/ 43101 h 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450" h="86363">
                  <a:moveTo>
                    <a:pt x="162897" y="25908"/>
                  </a:moveTo>
                  <a:cubicBezTo>
                    <a:pt x="150469" y="16331"/>
                    <a:pt x="136252" y="9335"/>
                    <a:pt x="121082" y="5334"/>
                  </a:cubicBezTo>
                  <a:cubicBezTo>
                    <a:pt x="109628" y="1818"/>
                    <a:pt x="97716" y="21"/>
                    <a:pt x="85735" y="0"/>
                  </a:cubicBezTo>
                  <a:cubicBezTo>
                    <a:pt x="73769" y="179"/>
                    <a:pt x="61882" y="1974"/>
                    <a:pt x="50397" y="5334"/>
                  </a:cubicBezTo>
                  <a:cubicBezTo>
                    <a:pt x="35389" y="9771"/>
                    <a:pt x="21246" y="16728"/>
                    <a:pt x="8573" y="25908"/>
                  </a:cubicBezTo>
                  <a:cubicBezTo>
                    <a:pt x="3283" y="30086"/>
                    <a:pt x="139" y="36409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7" y="36394"/>
                    <a:pt x="168171" y="30084"/>
                    <a:pt x="162897" y="25908"/>
                  </a:cubicBezTo>
                  <a:close/>
                  <a:moveTo>
                    <a:pt x="152419" y="67313"/>
                  </a:moveTo>
                  <a:lnTo>
                    <a:pt x="19069" y="67313"/>
                  </a:lnTo>
                  <a:lnTo>
                    <a:pt x="19069" y="43501"/>
                  </a:lnTo>
                  <a:cubicBezTo>
                    <a:pt x="19089" y="42529"/>
                    <a:pt x="19510" y="41609"/>
                    <a:pt x="20231" y="40958"/>
                  </a:cubicBezTo>
                  <a:cubicBezTo>
                    <a:pt x="31019" y="33217"/>
                    <a:pt x="43028" y="27338"/>
                    <a:pt x="55759" y="23565"/>
                  </a:cubicBezTo>
                  <a:cubicBezTo>
                    <a:pt x="65554" y="20708"/>
                    <a:pt x="75686" y="19174"/>
                    <a:pt x="85887" y="19002"/>
                  </a:cubicBezTo>
                  <a:cubicBezTo>
                    <a:pt x="95932" y="19031"/>
                    <a:pt x="105918" y="20546"/>
                    <a:pt x="115519" y="23498"/>
                  </a:cubicBezTo>
                  <a:lnTo>
                    <a:pt x="116253" y="23708"/>
                  </a:lnTo>
                  <a:cubicBezTo>
                    <a:pt x="128902" y="27013"/>
                    <a:pt x="140757" y="32827"/>
                    <a:pt x="151114" y="40805"/>
                  </a:cubicBezTo>
                  <a:cubicBezTo>
                    <a:pt x="151848" y="41361"/>
                    <a:pt x="152328" y="42188"/>
                    <a:pt x="152448" y="4310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图形 108" descr="教室 轮廓">
              <a:extLst>
                <a:ext uri="{FF2B5EF4-FFF2-40B4-BE49-F238E27FC236}">
                  <a16:creationId xmlns:a16="http://schemas.microsoft.com/office/drawing/2014/main" id="{C134DAEC-0A3F-4466-A439-3ED1316872F9}"/>
                </a:ext>
              </a:extLst>
            </p:cNvPr>
            <p:cNvSpPr/>
            <p:nvPr/>
          </p:nvSpPr>
          <p:spPr>
            <a:xfrm>
              <a:off x="6366510" y="3577609"/>
              <a:ext cx="86506" cy="86506"/>
            </a:xfrm>
            <a:custGeom>
              <a:avLst/>
              <a:gdLst>
                <a:gd name="connsiteX0" fmla="*/ 0 w 86506"/>
                <a:gd name="connsiteY0" fmla="*/ 43243 h 86506"/>
                <a:gd name="connsiteX1" fmla="*/ 43244 w 86506"/>
                <a:gd name="connsiteY1" fmla="*/ 86506 h 86506"/>
                <a:gd name="connsiteX2" fmla="*/ 86506 w 86506"/>
                <a:gd name="connsiteY2" fmla="*/ 43263 h 86506"/>
                <a:gd name="connsiteX3" fmla="*/ 43263 w 86506"/>
                <a:gd name="connsiteY3" fmla="*/ 0 h 86506"/>
                <a:gd name="connsiteX4" fmla="*/ 43253 w 86506"/>
                <a:gd name="connsiteY4" fmla="*/ 0 h 86506"/>
                <a:gd name="connsiteX5" fmla="*/ 0 w 86506"/>
                <a:gd name="connsiteY5" fmla="*/ 43243 h 86506"/>
                <a:gd name="connsiteX6" fmla="*/ 67447 w 86506"/>
                <a:gd name="connsiteY6" fmla="*/ 43243 h 86506"/>
                <a:gd name="connsiteX7" fmla="*/ 43253 w 86506"/>
                <a:gd name="connsiteY7" fmla="*/ 67456 h 86506"/>
                <a:gd name="connsiteX8" fmla="*/ 19040 w 86506"/>
                <a:gd name="connsiteY8" fmla="*/ 43263 h 86506"/>
                <a:gd name="connsiteX9" fmla="*/ 43234 w 86506"/>
                <a:gd name="connsiteY9" fmla="*/ 19050 h 86506"/>
                <a:gd name="connsiteX10" fmla="*/ 43253 w 86506"/>
                <a:gd name="connsiteY10" fmla="*/ 19050 h 86506"/>
                <a:gd name="connsiteX11" fmla="*/ 67447 w 86506"/>
                <a:gd name="connsiteY11" fmla="*/ 43243 h 8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506" h="86506">
                  <a:moveTo>
                    <a:pt x="0" y="43243"/>
                  </a:moveTo>
                  <a:cubicBezTo>
                    <a:pt x="-5" y="67131"/>
                    <a:pt x="19356" y="86500"/>
                    <a:pt x="43244" y="86506"/>
                  </a:cubicBezTo>
                  <a:cubicBezTo>
                    <a:pt x="67131" y="86511"/>
                    <a:pt x="86501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60" y="0"/>
                    <a:pt x="43256" y="0"/>
                    <a:pt x="43253" y="0"/>
                  </a:cubicBezTo>
                  <a:cubicBezTo>
                    <a:pt x="19371" y="6"/>
                    <a:pt x="10" y="19361"/>
                    <a:pt x="0" y="43243"/>
                  </a:cubicBezTo>
                  <a:close/>
                  <a:moveTo>
                    <a:pt x="67447" y="43243"/>
                  </a:moveTo>
                  <a:cubicBezTo>
                    <a:pt x="67452" y="56611"/>
                    <a:pt x="56620" y="67450"/>
                    <a:pt x="43253" y="67456"/>
                  </a:cubicBezTo>
                  <a:cubicBezTo>
                    <a:pt x="29886" y="67461"/>
                    <a:pt x="19046" y="56630"/>
                    <a:pt x="19040" y="43263"/>
                  </a:cubicBezTo>
                  <a:cubicBezTo>
                    <a:pt x="19036" y="29895"/>
                    <a:pt x="29867" y="19055"/>
                    <a:pt x="43234" y="19050"/>
                  </a:cubicBezTo>
                  <a:cubicBezTo>
                    <a:pt x="43241" y="19050"/>
                    <a:pt x="43246" y="19050"/>
                    <a:pt x="43253" y="19050"/>
                  </a:cubicBezTo>
                  <a:cubicBezTo>
                    <a:pt x="56608" y="19066"/>
                    <a:pt x="67430" y="29888"/>
                    <a:pt x="67447" y="4324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图形 108" descr="教室 轮廓">
              <a:extLst>
                <a:ext uri="{FF2B5EF4-FFF2-40B4-BE49-F238E27FC236}">
                  <a16:creationId xmlns:a16="http://schemas.microsoft.com/office/drawing/2014/main" id="{4D27C240-1468-4C8A-82AE-BFC0B48464D4}"/>
                </a:ext>
              </a:extLst>
            </p:cNvPr>
            <p:cNvSpPr/>
            <p:nvPr/>
          </p:nvSpPr>
          <p:spPr>
            <a:xfrm>
              <a:off x="6324695" y="3676011"/>
              <a:ext cx="171450" cy="86363"/>
            </a:xfrm>
            <a:custGeom>
              <a:avLst/>
              <a:gdLst>
                <a:gd name="connsiteX0" fmla="*/ 162897 w 171450"/>
                <a:gd name="connsiteY0" fmla="*/ 25908 h 86363"/>
                <a:gd name="connsiteX1" fmla="*/ 121072 w 171450"/>
                <a:gd name="connsiteY1" fmla="*/ 5334 h 86363"/>
                <a:gd name="connsiteX2" fmla="*/ 85735 w 171450"/>
                <a:gd name="connsiteY2" fmla="*/ 0 h 86363"/>
                <a:gd name="connsiteX3" fmla="*/ 50387 w 171450"/>
                <a:gd name="connsiteY3" fmla="*/ 5334 h 86363"/>
                <a:gd name="connsiteX4" fmla="*/ 8573 w 171450"/>
                <a:gd name="connsiteY4" fmla="*/ 25908 h 86363"/>
                <a:gd name="connsiteX5" fmla="*/ 0 w 171450"/>
                <a:gd name="connsiteY5" fmla="*/ 43148 h 86363"/>
                <a:gd name="connsiteX6" fmla="*/ 0 w 171450"/>
                <a:gd name="connsiteY6" fmla="*/ 86363 h 86363"/>
                <a:gd name="connsiteX7" fmla="*/ 171450 w 171450"/>
                <a:gd name="connsiteY7" fmla="*/ 86363 h 86363"/>
                <a:gd name="connsiteX8" fmla="*/ 171450 w 171450"/>
                <a:gd name="connsiteY8" fmla="*/ 43120 h 86363"/>
                <a:gd name="connsiteX9" fmla="*/ 162897 w 171450"/>
                <a:gd name="connsiteY9" fmla="*/ 25908 h 86363"/>
                <a:gd name="connsiteX10" fmla="*/ 152419 w 171450"/>
                <a:gd name="connsiteY10" fmla="*/ 67313 h 86363"/>
                <a:gd name="connsiteX11" fmla="*/ 19069 w 171450"/>
                <a:gd name="connsiteY11" fmla="*/ 67313 h 86363"/>
                <a:gd name="connsiteX12" fmla="*/ 19069 w 171450"/>
                <a:gd name="connsiteY12" fmla="*/ 43501 h 86363"/>
                <a:gd name="connsiteX13" fmla="*/ 20222 w 171450"/>
                <a:gd name="connsiteY13" fmla="*/ 40958 h 86363"/>
                <a:gd name="connsiteX14" fmla="*/ 55759 w 171450"/>
                <a:gd name="connsiteY14" fmla="*/ 23565 h 86363"/>
                <a:gd name="connsiteX15" fmla="*/ 85887 w 171450"/>
                <a:gd name="connsiteY15" fmla="*/ 19002 h 86363"/>
                <a:gd name="connsiteX16" fmla="*/ 115510 w 171450"/>
                <a:gd name="connsiteY16" fmla="*/ 23498 h 86363"/>
                <a:gd name="connsiteX17" fmla="*/ 116243 w 171450"/>
                <a:gd name="connsiteY17" fmla="*/ 23708 h 86363"/>
                <a:gd name="connsiteX18" fmla="*/ 151114 w 171450"/>
                <a:gd name="connsiteY18" fmla="*/ 40805 h 86363"/>
                <a:gd name="connsiteX19" fmla="*/ 152448 w 171450"/>
                <a:gd name="connsiteY19" fmla="*/ 43101 h 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450" h="86363">
                  <a:moveTo>
                    <a:pt x="162897" y="25908"/>
                  </a:moveTo>
                  <a:cubicBezTo>
                    <a:pt x="150467" y="16329"/>
                    <a:pt x="136247" y="9333"/>
                    <a:pt x="121072" y="5334"/>
                  </a:cubicBezTo>
                  <a:cubicBezTo>
                    <a:pt x="109621" y="1818"/>
                    <a:pt x="97713" y="21"/>
                    <a:pt x="85735" y="0"/>
                  </a:cubicBezTo>
                  <a:cubicBezTo>
                    <a:pt x="73765" y="179"/>
                    <a:pt x="61876" y="1973"/>
                    <a:pt x="50387" y="5334"/>
                  </a:cubicBezTo>
                  <a:cubicBezTo>
                    <a:pt x="35383" y="9771"/>
                    <a:pt x="21243" y="16728"/>
                    <a:pt x="8573" y="25908"/>
                  </a:cubicBezTo>
                  <a:cubicBezTo>
                    <a:pt x="3278" y="30081"/>
                    <a:pt x="131" y="36407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7" y="36394"/>
                    <a:pt x="168171" y="30084"/>
                    <a:pt x="162897" y="25908"/>
                  </a:cubicBezTo>
                  <a:close/>
                  <a:moveTo>
                    <a:pt x="152419" y="67313"/>
                  </a:moveTo>
                  <a:lnTo>
                    <a:pt x="19069" y="67313"/>
                  </a:lnTo>
                  <a:lnTo>
                    <a:pt x="19069" y="43501"/>
                  </a:lnTo>
                  <a:cubicBezTo>
                    <a:pt x="19085" y="42530"/>
                    <a:pt x="19502" y="41610"/>
                    <a:pt x="20222" y="40958"/>
                  </a:cubicBezTo>
                  <a:cubicBezTo>
                    <a:pt x="31014" y="33218"/>
                    <a:pt x="43026" y="27340"/>
                    <a:pt x="55759" y="23565"/>
                  </a:cubicBezTo>
                  <a:cubicBezTo>
                    <a:pt x="65554" y="20707"/>
                    <a:pt x="75686" y="19173"/>
                    <a:pt x="85887" y="19002"/>
                  </a:cubicBezTo>
                  <a:cubicBezTo>
                    <a:pt x="95929" y="19031"/>
                    <a:pt x="105911" y="20546"/>
                    <a:pt x="115510" y="23498"/>
                  </a:cubicBezTo>
                  <a:lnTo>
                    <a:pt x="116243" y="23708"/>
                  </a:lnTo>
                  <a:cubicBezTo>
                    <a:pt x="128894" y="27015"/>
                    <a:pt x="140752" y="32829"/>
                    <a:pt x="151114" y="40805"/>
                  </a:cubicBezTo>
                  <a:cubicBezTo>
                    <a:pt x="151848" y="41361"/>
                    <a:pt x="152328" y="42188"/>
                    <a:pt x="152448" y="4310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图形 108" descr="教室 轮廓">
              <a:extLst>
                <a:ext uri="{FF2B5EF4-FFF2-40B4-BE49-F238E27FC236}">
                  <a16:creationId xmlns:a16="http://schemas.microsoft.com/office/drawing/2014/main" id="{4A818BF0-D5B1-48F2-B9E0-AD7E89B42EDC}"/>
                </a:ext>
              </a:extLst>
            </p:cNvPr>
            <p:cNvSpPr/>
            <p:nvPr/>
          </p:nvSpPr>
          <p:spPr>
            <a:xfrm>
              <a:off x="5848350" y="3057525"/>
              <a:ext cx="561975" cy="400050"/>
            </a:xfrm>
            <a:custGeom>
              <a:avLst/>
              <a:gdLst>
                <a:gd name="connsiteX0" fmla="*/ 19050 w 561975"/>
                <a:gd name="connsiteY0" fmla="*/ 38100 h 400050"/>
                <a:gd name="connsiteX1" fmla="*/ 38100 w 561975"/>
                <a:gd name="connsiteY1" fmla="*/ 19050 h 400050"/>
                <a:gd name="connsiteX2" fmla="*/ 523875 w 561975"/>
                <a:gd name="connsiteY2" fmla="*/ 19050 h 400050"/>
                <a:gd name="connsiteX3" fmla="*/ 542925 w 561975"/>
                <a:gd name="connsiteY3" fmla="*/ 38100 h 400050"/>
                <a:gd name="connsiteX4" fmla="*/ 542925 w 561975"/>
                <a:gd name="connsiteY4" fmla="*/ 361950 h 400050"/>
                <a:gd name="connsiteX5" fmla="*/ 523875 w 561975"/>
                <a:gd name="connsiteY5" fmla="*/ 381000 h 400050"/>
                <a:gd name="connsiteX6" fmla="*/ 201578 w 561975"/>
                <a:gd name="connsiteY6" fmla="*/ 381000 h 400050"/>
                <a:gd name="connsiteX7" fmla="*/ 190043 w 561975"/>
                <a:gd name="connsiteY7" fmla="*/ 400050 h 400050"/>
                <a:gd name="connsiteX8" fmla="*/ 523875 w 561975"/>
                <a:gd name="connsiteY8" fmla="*/ 400050 h 400050"/>
                <a:gd name="connsiteX9" fmla="*/ 561975 w 561975"/>
                <a:gd name="connsiteY9" fmla="*/ 361950 h 400050"/>
                <a:gd name="connsiteX10" fmla="*/ 561975 w 561975"/>
                <a:gd name="connsiteY10" fmla="*/ 38100 h 400050"/>
                <a:gd name="connsiteX11" fmla="*/ 523875 w 561975"/>
                <a:gd name="connsiteY11" fmla="*/ 0 h 400050"/>
                <a:gd name="connsiteX12" fmla="*/ 38100 w 561975"/>
                <a:gd name="connsiteY12" fmla="*/ 0 h 400050"/>
                <a:gd name="connsiteX13" fmla="*/ 0 w 561975"/>
                <a:gd name="connsiteY13" fmla="*/ 38100 h 400050"/>
                <a:gd name="connsiteX14" fmla="*/ 0 w 561975"/>
                <a:gd name="connsiteY14" fmla="*/ 76514 h 400050"/>
                <a:gd name="connsiteX15" fmla="*/ 19050 w 561975"/>
                <a:gd name="connsiteY15" fmla="*/ 8002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1975" h="400050">
                  <a:moveTo>
                    <a:pt x="19050" y="38100"/>
                  </a:moveTo>
                  <a:cubicBezTo>
                    <a:pt x="19050" y="27579"/>
                    <a:pt x="27579" y="19050"/>
                    <a:pt x="38100" y="19050"/>
                  </a:cubicBezTo>
                  <a:lnTo>
                    <a:pt x="523875" y="19050"/>
                  </a:lnTo>
                  <a:cubicBezTo>
                    <a:pt x="534396" y="19050"/>
                    <a:pt x="542925" y="27579"/>
                    <a:pt x="542925" y="38100"/>
                  </a:cubicBezTo>
                  <a:lnTo>
                    <a:pt x="542925" y="361950"/>
                  </a:lnTo>
                  <a:cubicBezTo>
                    <a:pt x="542925" y="372471"/>
                    <a:pt x="534396" y="381000"/>
                    <a:pt x="523875" y="381000"/>
                  </a:cubicBezTo>
                  <a:lnTo>
                    <a:pt x="201578" y="381000"/>
                  </a:lnTo>
                  <a:lnTo>
                    <a:pt x="190043" y="400050"/>
                  </a:lnTo>
                  <a:lnTo>
                    <a:pt x="523875" y="400050"/>
                  </a:lnTo>
                  <a:cubicBezTo>
                    <a:pt x="544917" y="400050"/>
                    <a:pt x="561975" y="382992"/>
                    <a:pt x="561975" y="361950"/>
                  </a:cubicBezTo>
                  <a:lnTo>
                    <a:pt x="561975" y="38100"/>
                  </a:lnTo>
                  <a:cubicBezTo>
                    <a:pt x="561975" y="17058"/>
                    <a:pt x="544917" y="0"/>
                    <a:pt x="523875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76514"/>
                  </a:lnTo>
                  <a:cubicBezTo>
                    <a:pt x="6463" y="76953"/>
                    <a:pt x="12854" y="78130"/>
                    <a:pt x="19050" y="8002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图形 108" descr="教室 轮廓">
              <a:extLst>
                <a:ext uri="{FF2B5EF4-FFF2-40B4-BE49-F238E27FC236}">
                  <a16:creationId xmlns:a16="http://schemas.microsoft.com/office/drawing/2014/main" id="{9871036E-489B-4102-B261-470F3E5A850F}"/>
                </a:ext>
              </a:extLst>
            </p:cNvPr>
            <p:cNvSpPr/>
            <p:nvPr/>
          </p:nvSpPr>
          <p:spPr>
            <a:xfrm>
              <a:off x="5701567" y="3200096"/>
              <a:ext cx="473986" cy="358281"/>
            </a:xfrm>
            <a:custGeom>
              <a:avLst/>
              <a:gdLst>
                <a:gd name="connsiteX0" fmla="*/ 260130 w 473986"/>
                <a:gd name="connsiteY0" fmla="*/ 220626 h 358281"/>
                <a:gd name="connsiteX1" fmla="*/ 269341 w 473986"/>
                <a:gd name="connsiteY1" fmla="*/ 216225 h 358281"/>
                <a:gd name="connsiteX2" fmla="*/ 310222 w 473986"/>
                <a:gd name="connsiteY2" fmla="*/ 151017 h 358281"/>
                <a:gd name="connsiteX3" fmla="*/ 331115 w 473986"/>
                <a:gd name="connsiteY3" fmla="*/ 146301 h 358281"/>
                <a:gd name="connsiteX4" fmla="*/ 331825 w 473986"/>
                <a:gd name="connsiteY4" fmla="*/ 146778 h 358281"/>
                <a:gd name="connsiteX5" fmla="*/ 334987 w 473986"/>
                <a:gd name="connsiteY5" fmla="*/ 168553 h 358281"/>
                <a:gd name="connsiteX6" fmla="*/ 285086 w 473986"/>
                <a:gd name="connsiteY6" fmla="*/ 250972 h 358281"/>
                <a:gd name="connsiteX7" fmla="*/ 260616 w 473986"/>
                <a:gd name="connsiteY7" fmla="*/ 257697 h 358281"/>
                <a:gd name="connsiteX8" fmla="*/ 247729 w 473986"/>
                <a:gd name="connsiteY8" fmla="*/ 261631 h 358281"/>
                <a:gd name="connsiteX9" fmla="*/ 251663 w 473986"/>
                <a:gd name="connsiteY9" fmla="*/ 274518 h 358281"/>
                <a:gd name="connsiteX10" fmla="*/ 301374 w 473986"/>
                <a:gd name="connsiteY10" fmla="*/ 260840 h 358281"/>
                <a:gd name="connsiteX11" fmla="*/ 351180 w 473986"/>
                <a:gd name="connsiteY11" fmla="*/ 178582 h 358281"/>
                <a:gd name="connsiteX12" fmla="*/ 350561 w 473986"/>
                <a:gd name="connsiteY12" fmla="*/ 139149 h 358281"/>
                <a:gd name="connsiteX13" fmla="*/ 471357 w 473986"/>
                <a:gd name="connsiteY13" fmla="*/ 16095 h 358281"/>
                <a:gd name="connsiteX14" fmla="*/ 471031 w 473986"/>
                <a:gd name="connsiteY14" fmla="*/ 2629 h 358281"/>
                <a:gd name="connsiteX15" fmla="*/ 457755 w 473986"/>
                <a:gd name="connsiteY15" fmla="*/ 2760 h 358281"/>
                <a:gd name="connsiteX16" fmla="*/ 335445 w 473986"/>
                <a:gd name="connsiteY16" fmla="*/ 127347 h 358281"/>
                <a:gd name="connsiteX17" fmla="*/ 316395 w 473986"/>
                <a:gd name="connsiteY17" fmla="*/ 125547 h 358281"/>
                <a:gd name="connsiteX18" fmla="*/ 294078 w 473986"/>
                <a:gd name="connsiteY18" fmla="*/ 140854 h 358281"/>
                <a:gd name="connsiteX19" fmla="*/ 263940 w 473986"/>
                <a:gd name="connsiteY19" fmla="*/ 188946 h 358281"/>
                <a:gd name="connsiteX20" fmla="*/ 246348 w 473986"/>
                <a:gd name="connsiteY20" fmla="*/ 135720 h 358281"/>
                <a:gd name="connsiteX21" fmla="*/ 245729 w 473986"/>
                <a:gd name="connsiteY21" fmla="*/ 134253 h 358281"/>
                <a:gd name="connsiteX22" fmla="*/ 140535 w 473986"/>
                <a:gd name="connsiteY22" fmla="*/ 95553 h 358281"/>
                <a:gd name="connsiteX23" fmla="*/ 35264 w 473986"/>
                <a:gd name="connsiteY23" fmla="*/ 134348 h 358281"/>
                <a:gd name="connsiteX24" fmla="*/ 34693 w 473986"/>
                <a:gd name="connsiteY24" fmla="*/ 135691 h 358281"/>
                <a:gd name="connsiteX25" fmla="*/ 34093 w 473986"/>
                <a:gd name="connsiteY25" fmla="*/ 137692 h 358281"/>
                <a:gd name="connsiteX26" fmla="*/ 841 w 473986"/>
                <a:gd name="connsiteY26" fmla="*/ 319476 h 358281"/>
                <a:gd name="connsiteX27" fmla="*/ 24248 w 473986"/>
                <a:gd name="connsiteY27" fmla="*/ 357267 h 358281"/>
                <a:gd name="connsiteX28" fmla="*/ 26558 w 473986"/>
                <a:gd name="connsiteY28" fmla="*/ 357719 h 358281"/>
                <a:gd name="connsiteX29" fmla="*/ 29416 w 473986"/>
                <a:gd name="connsiteY29" fmla="*/ 358167 h 358281"/>
                <a:gd name="connsiteX30" fmla="*/ 30921 w 473986"/>
                <a:gd name="connsiteY30" fmla="*/ 358281 h 358281"/>
                <a:gd name="connsiteX31" fmla="*/ 40146 w 473986"/>
                <a:gd name="connsiteY31" fmla="*/ 348466 h 358281"/>
                <a:gd name="connsiteX32" fmla="*/ 32350 w 473986"/>
                <a:gd name="connsiteY32" fmla="*/ 339393 h 358281"/>
                <a:gd name="connsiteX33" fmla="*/ 29492 w 473986"/>
                <a:gd name="connsiteY33" fmla="*/ 338936 h 358281"/>
                <a:gd name="connsiteX34" fmla="*/ 21148 w 473986"/>
                <a:gd name="connsiteY34" fmla="*/ 333611 h 358281"/>
                <a:gd name="connsiteX35" fmla="*/ 19481 w 473986"/>
                <a:gd name="connsiteY35" fmla="*/ 323410 h 358281"/>
                <a:gd name="connsiteX36" fmla="*/ 52638 w 473986"/>
                <a:gd name="connsiteY36" fmla="*/ 142187 h 358281"/>
                <a:gd name="connsiteX37" fmla="*/ 52743 w 473986"/>
                <a:gd name="connsiteY37" fmla="*/ 141921 h 358281"/>
                <a:gd name="connsiteX38" fmla="*/ 140535 w 473986"/>
                <a:gd name="connsiteY38" fmla="*/ 114603 h 358281"/>
                <a:gd name="connsiteX39" fmla="*/ 228250 w 473986"/>
                <a:gd name="connsiteY39" fmla="*/ 141759 h 358281"/>
                <a:gd name="connsiteX40" fmla="*/ 252234 w 473986"/>
                <a:gd name="connsiteY40" fmla="*/ 214149 h 358281"/>
                <a:gd name="connsiteX41" fmla="*/ 260130 w 473986"/>
                <a:gd name="connsiteY41" fmla="*/ 220626 h 35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3986" h="358281">
                  <a:moveTo>
                    <a:pt x="260130" y="220626"/>
                  </a:moveTo>
                  <a:cubicBezTo>
                    <a:pt x="263794" y="221067"/>
                    <a:pt x="267383" y="219352"/>
                    <a:pt x="269341" y="216225"/>
                  </a:cubicBezTo>
                  <a:lnTo>
                    <a:pt x="310222" y="151017"/>
                  </a:lnTo>
                  <a:cubicBezTo>
                    <a:pt x="314690" y="143946"/>
                    <a:pt x="324043" y="141834"/>
                    <a:pt x="331115" y="146301"/>
                  </a:cubicBezTo>
                  <a:cubicBezTo>
                    <a:pt x="331356" y="146454"/>
                    <a:pt x="331593" y="146613"/>
                    <a:pt x="331825" y="146778"/>
                  </a:cubicBezTo>
                  <a:cubicBezTo>
                    <a:pt x="338406" y="152096"/>
                    <a:pt x="339783" y="161583"/>
                    <a:pt x="334987" y="168553"/>
                  </a:cubicBezTo>
                  <a:lnTo>
                    <a:pt x="285086" y="250972"/>
                  </a:lnTo>
                  <a:cubicBezTo>
                    <a:pt x="280004" y="259350"/>
                    <a:pt x="269265" y="262301"/>
                    <a:pt x="260616" y="257697"/>
                  </a:cubicBezTo>
                  <a:cubicBezTo>
                    <a:pt x="255971" y="255224"/>
                    <a:pt x="250202" y="256986"/>
                    <a:pt x="247729" y="261631"/>
                  </a:cubicBezTo>
                  <a:cubicBezTo>
                    <a:pt x="245256" y="266276"/>
                    <a:pt x="247017" y="272046"/>
                    <a:pt x="251663" y="274518"/>
                  </a:cubicBezTo>
                  <a:cubicBezTo>
                    <a:pt x="269237" y="283870"/>
                    <a:pt x="291056" y="277866"/>
                    <a:pt x="301374" y="260840"/>
                  </a:cubicBezTo>
                  <a:lnTo>
                    <a:pt x="351180" y="178582"/>
                  </a:lnTo>
                  <a:cubicBezTo>
                    <a:pt x="358984" y="166527"/>
                    <a:pt x="358739" y="150953"/>
                    <a:pt x="350561" y="139149"/>
                  </a:cubicBezTo>
                  <a:lnTo>
                    <a:pt x="471357" y="16095"/>
                  </a:lnTo>
                  <a:cubicBezTo>
                    <a:pt x="474986" y="12286"/>
                    <a:pt x="474840" y="6258"/>
                    <a:pt x="471031" y="2629"/>
                  </a:cubicBezTo>
                  <a:cubicBezTo>
                    <a:pt x="467299" y="-927"/>
                    <a:pt x="461416" y="-869"/>
                    <a:pt x="457755" y="2760"/>
                  </a:cubicBezTo>
                  <a:lnTo>
                    <a:pt x="335445" y="127347"/>
                  </a:lnTo>
                  <a:cubicBezTo>
                    <a:pt x="329398" y="124935"/>
                    <a:pt x="322786" y="124310"/>
                    <a:pt x="316395" y="125547"/>
                  </a:cubicBezTo>
                  <a:cubicBezTo>
                    <a:pt x="307179" y="127391"/>
                    <a:pt x="299116" y="132921"/>
                    <a:pt x="294078" y="140854"/>
                  </a:cubicBezTo>
                  <a:lnTo>
                    <a:pt x="263940" y="188946"/>
                  </a:lnTo>
                  <a:lnTo>
                    <a:pt x="246348" y="135720"/>
                  </a:lnTo>
                  <a:lnTo>
                    <a:pt x="245729" y="134253"/>
                  </a:lnTo>
                  <a:cubicBezTo>
                    <a:pt x="231555" y="101716"/>
                    <a:pt x="197789" y="95553"/>
                    <a:pt x="140535" y="95553"/>
                  </a:cubicBezTo>
                  <a:cubicBezTo>
                    <a:pt x="83280" y="95553"/>
                    <a:pt x="49552" y="101716"/>
                    <a:pt x="35264" y="134348"/>
                  </a:cubicBezTo>
                  <a:cubicBezTo>
                    <a:pt x="35264" y="134348"/>
                    <a:pt x="34883" y="135148"/>
                    <a:pt x="34693" y="135691"/>
                  </a:cubicBezTo>
                  <a:cubicBezTo>
                    <a:pt x="34442" y="136342"/>
                    <a:pt x="34242" y="137011"/>
                    <a:pt x="34093" y="137692"/>
                  </a:cubicBezTo>
                  <a:lnTo>
                    <a:pt x="841" y="319476"/>
                  </a:lnTo>
                  <a:cubicBezTo>
                    <a:pt x="-3131" y="336375"/>
                    <a:pt x="7349" y="353295"/>
                    <a:pt x="24248" y="357267"/>
                  </a:cubicBezTo>
                  <a:cubicBezTo>
                    <a:pt x="25012" y="357447"/>
                    <a:pt x="25783" y="357597"/>
                    <a:pt x="26558" y="357719"/>
                  </a:cubicBezTo>
                  <a:lnTo>
                    <a:pt x="29416" y="358167"/>
                  </a:lnTo>
                  <a:cubicBezTo>
                    <a:pt x="29913" y="358247"/>
                    <a:pt x="30417" y="358285"/>
                    <a:pt x="30921" y="358281"/>
                  </a:cubicBezTo>
                  <a:cubicBezTo>
                    <a:pt x="36179" y="358118"/>
                    <a:pt x="40309" y="353723"/>
                    <a:pt x="40146" y="348466"/>
                  </a:cubicBezTo>
                  <a:cubicBezTo>
                    <a:pt x="40007" y="343983"/>
                    <a:pt x="36760" y="340205"/>
                    <a:pt x="32350" y="339393"/>
                  </a:cubicBezTo>
                  <a:lnTo>
                    <a:pt x="29492" y="338936"/>
                  </a:lnTo>
                  <a:cubicBezTo>
                    <a:pt x="26086" y="338412"/>
                    <a:pt x="23058" y="336479"/>
                    <a:pt x="21148" y="333611"/>
                  </a:cubicBezTo>
                  <a:cubicBezTo>
                    <a:pt x="19163" y="330604"/>
                    <a:pt x="18556" y="326892"/>
                    <a:pt x="19481" y="323410"/>
                  </a:cubicBezTo>
                  <a:lnTo>
                    <a:pt x="52638" y="142187"/>
                  </a:lnTo>
                  <a:lnTo>
                    <a:pt x="52743" y="141921"/>
                  </a:lnTo>
                  <a:cubicBezTo>
                    <a:pt x="60505" y="124195"/>
                    <a:pt x="76784" y="114603"/>
                    <a:pt x="140535" y="114603"/>
                  </a:cubicBezTo>
                  <a:cubicBezTo>
                    <a:pt x="204285" y="114603"/>
                    <a:pt x="220544" y="124195"/>
                    <a:pt x="228250" y="141759"/>
                  </a:cubicBezTo>
                  <a:lnTo>
                    <a:pt x="252234" y="214149"/>
                  </a:lnTo>
                  <a:cubicBezTo>
                    <a:pt x="253389" y="217656"/>
                    <a:pt x="256465" y="220180"/>
                    <a:pt x="260130" y="220626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图形 108" descr="教室 轮廓">
              <a:extLst>
                <a:ext uri="{FF2B5EF4-FFF2-40B4-BE49-F238E27FC236}">
                  <a16:creationId xmlns:a16="http://schemas.microsoft.com/office/drawing/2014/main" id="{4D5CD0CB-639F-4B3D-8DE4-F2BC3B10C50A}"/>
                </a:ext>
              </a:extLst>
            </p:cNvPr>
            <p:cNvSpPr/>
            <p:nvPr/>
          </p:nvSpPr>
          <p:spPr>
            <a:xfrm>
              <a:off x="5772150" y="3385375"/>
              <a:ext cx="142875" cy="415099"/>
            </a:xfrm>
            <a:custGeom>
              <a:avLst/>
              <a:gdLst>
                <a:gd name="connsiteX0" fmla="*/ 133350 w 142875"/>
                <a:gd name="connsiteY0" fmla="*/ 0 h 415099"/>
                <a:gd name="connsiteX1" fmla="*/ 123825 w 142875"/>
                <a:gd name="connsiteY1" fmla="*/ 9525 h 415099"/>
                <a:gd name="connsiteX2" fmla="*/ 123825 w 142875"/>
                <a:gd name="connsiteY2" fmla="*/ 396050 h 415099"/>
                <a:gd name="connsiteX3" fmla="*/ 80963 w 142875"/>
                <a:gd name="connsiteY3" fmla="*/ 396050 h 415099"/>
                <a:gd name="connsiteX4" fmla="*/ 80963 w 142875"/>
                <a:gd name="connsiteY4" fmla="*/ 159334 h 415099"/>
                <a:gd name="connsiteX5" fmla="*/ 61913 w 142875"/>
                <a:gd name="connsiteY5" fmla="*/ 159334 h 415099"/>
                <a:gd name="connsiteX6" fmla="*/ 61913 w 142875"/>
                <a:gd name="connsiteY6" fmla="*/ 396050 h 415099"/>
                <a:gd name="connsiteX7" fmla="*/ 19050 w 142875"/>
                <a:gd name="connsiteY7" fmla="*/ 396050 h 415099"/>
                <a:gd name="connsiteX8" fmla="*/ 19050 w 142875"/>
                <a:gd name="connsiteY8" fmla="*/ 9525 h 415099"/>
                <a:gd name="connsiteX9" fmla="*/ 9525 w 142875"/>
                <a:gd name="connsiteY9" fmla="*/ 0 h 415099"/>
                <a:gd name="connsiteX10" fmla="*/ 0 w 142875"/>
                <a:gd name="connsiteY10" fmla="*/ 9525 h 415099"/>
                <a:gd name="connsiteX11" fmla="*/ 0 w 142875"/>
                <a:gd name="connsiteY11" fmla="*/ 415100 h 415099"/>
                <a:gd name="connsiteX12" fmla="*/ 142875 w 142875"/>
                <a:gd name="connsiteY12" fmla="*/ 415100 h 415099"/>
                <a:gd name="connsiteX13" fmla="*/ 142875 w 142875"/>
                <a:gd name="connsiteY13" fmla="*/ 9525 h 415099"/>
                <a:gd name="connsiteX14" fmla="*/ 133350 w 142875"/>
                <a:gd name="connsiteY14" fmla="*/ 0 h 41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415099">
                  <a:moveTo>
                    <a:pt x="133350" y="0"/>
                  </a:moveTo>
                  <a:cubicBezTo>
                    <a:pt x="128089" y="0"/>
                    <a:pt x="123825" y="4264"/>
                    <a:pt x="123825" y="9525"/>
                  </a:cubicBezTo>
                  <a:lnTo>
                    <a:pt x="123825" y="396050"/>
                  </a:lnTo>
                  <a:lnTo>
                    <a:pt x="80963" y="396050"/>
                  </a:lnTo>
                  <a:lnTo>
                    <a:pt x="80963" y="159334"/>
                  </a:lnTo>
                  <a:lnTo>
                    <a:pt x="61913" y="159334"/>
                  </a:lnTo>
                  <a:lnTo>
                    <a:pt x="61913" y="396050"/>
                  </a:lnTo>
                  <a:lnTo>
                    <a:pt x="19050" y="396050"/>
                  </a:ln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415100"/>
                  </a:lnTo>
                  <a:lnTo>
                    <a:pt x="142875" y="415100"/>
                  </a:lnTo>
                  <a:lnTo>
                    <a:pt x="142875" y="9525"/>
                  </a:lnTo>
                  <a:cubicBezTo>
                    <a:pt x="142875" y="4264"/>
                    <a:pt x="138611" y="0"/>
                    <a:pt x="133350" y="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图形 108" descr="教室 轮廓">
              <a:extLst>
                <a:ext uri="{FF2B5EF4-FFF2-40B4-BE49-F238E27FC236}">
                  <a16:creationId xmlns:a16="http://schemas.microsoft.com/office/drawing/2014/main" id="{0256A25B-7889-4E08-A7F0-4405C7A175DC}"/>
                </a:ext>
              </a:extLst>
            </p:cNvPr>
            <p:cNvSpPr/>
            <p:nvPr/>
          </p:nvSpPr>
          <p:spPr>
            <a:xfrm>
              <a:off x="5784951" y="3162300"/>
              <a:ext cx="114300" cy="114300"/>
            </a:xfrm>
            <a:custGeom>
              <a:avLst/>
              <a:gdLst>
                <a:gd name="connsiteX0" fmla="*/ 57150 w 114300"/>
                <a:gd name="connsiteY0" fmla="*/ 114300 h 114300"/>
                <a:gd name="connsiteX1" fmla="*/ 114300 w 114300"/>
                <a:gd name="connsiteY1" fmla="*/ 57150 h 114300"/>
                <a:gd name="connsiteX2" fmla="*/ 57150 w 114300"/>
                <a:gd name="connsiteY2" fmla="*/ 0 h 114300"/>
                <a:gd name="connsiteX3" fmla="*/ 0 w 114300"/>
                <a:gd name="connsiteY3" fmla="*/ 57150 h 114300"/>
                <a:gd name="connsiteX4" fmla="*/ 57150 w 114300"/>
                <a:gd name="connsiteY4" fmla="*/ 114300 h 114300"/>
                <a:gd name="connsiteX5" fmla="*/ 57150 w 114300"/>
                <a:gd name="connsiteY5" fmla="*/ 19050 h 114300"/>
                <a:gd name="connsiteX6" fmla="*/ 95250 w 114300"/>
                <a:gd name="connsiteY6" fmla="*/ 57150 h 114300"/>
                <a:gd name="connsiteX7" fmla="*/ 57150 w 114300"/>
                <a:gd name="connsiteY7" fmla="*/ 95250 h 114300"/>
                <a:gd name="connsiteX8" fmla="*/ 19050 w 114300"/>
                <a:gd name="connsiteY8" fmla="*/ 57150 h 114300"/>
                <a:gd name="connsiteX9" fmla="*/ 57150 w 114300"/>
                <a:gd name="connsiteY9" fmla="*/ 190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57150" y="114300"/>
                  </a:move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37" y="88698"/>
                    <a:pt x="25602" y="114263"/>
                    <a:pt x="57150" y="114300"/>
                  </a:cubicBezTo>
                  <a:close/>
                  <a:moveTo>
                    <a:pt x="57150" y="19050"/>
                  </a:move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50" y="36108"/>
                    <a:pt x="36108" y="19050"/>
                    <a:pt x="57150" y="1905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3" name="文本占位符 36">
            <a:extLst>
              <a:ext uri="{FF2B5EF4-FFF2-40B4-BE49-F238E27FC236}">
                <a16:creationId xmlns:a16="http://schemas.microsoft.com/office/drawing/2014/main" id="{E0EAEC6D-7FD1-4A65-8624-A99DBD36B1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6126" y="2163491"/>
            <a:ext cx="2872577" cy="64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zh-CN" altLang="en-US" sz="3600" b="1" kern="1200" spc="600" dirty="0">
                <a:solidFill>
                  <a:schemeClr val="accent1"/>
                </a:solidFill>
                <a:latin typeface="+mj-lt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sp>
        <p:nvSpPr>
          <p:cNvPr id="34" name="文本占位符 38">
            <a:extLst>
              <a:ext uri="{FF2B5EF4-FFF2-40B4-BE49-F238E27FC236}">
                <a16:creationId xmlns:a16="http://schemas.microsoft.com/office/drawing/2014/main" id="{427AC9B3-E358-44F3-9D3A-B54BDA05E7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6126" y="2782689"/>
            <a:ext cx="2872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</a:lstStyle>
          <a:p>
            <a:pPr marL="0" lvl="0"/>
            <a:r>
              <a:rPr lang="en-US" altLang="zh-CN" dirty="0"/>
              <a:t>Here is your title</a:t>
            </a:r>
            <a:endParaRPr lang="zh-CN" altLang="en-US" dirty="0"/>
          </a:p>
        </p:txBody>
      </p:sp>
      <p:sp>
        <p:nvSpPr>
          <p:cNvPr id="35" name="文本占位符 40">
            <a:extLst>
              <a:ext uri="{FF2B5EF4-FFF2-40B4-BE49-F238E27FC236}">
                <a16:creationId xmlns:a16="http://schemas.microsoft.com/office/drawing/2014/main" id="{A8366724-6150-4266-98DC-C75E5D97A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275" y="3183606"/>
            <a:ext cx="1891961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zh-CN" altLang="en-US" sz="18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179388" lvl="0" indent="-179388">
              <a:lnSpc>
                <a:spcPct val="150000"/>
              </a:lnSpc>
            </a:pPr>
            <a:r>
              <a:rPr lang="zh-CN" altLang="en-US" dirty="0"/>
              <a:t>小标题</a:t>
            </a:r>
            <a:endParaRPr lang="en-US" altLang="zh-CN" dirty="0"/>
          </a:p>
          <a:p>
            <a:pPr marL="179388" lvl="0" indent="-179388">
              <a:lnSpc>
                <a:spcPct val="150000"/>
              </a:lnSpc>
            </a:pPr>
            <a:r>
              <a:rPr lang="zh-CN" altLang="en-US" dirty="0"/>
              <a:t>小标题</a:t>
            </a:r>
            <a:endParaRPr lang="en-US" altLang="zh-CN" dirty="0"/>
          </a:p>
          <a:p>
            <a:pPr marL="179388" lvl="0" indent="-179388">
              <a:lnSpc>
                <a:spcPct val="150000"/>
              </a:lnSpc>
            </a:pPr>
            <a:r>
              <a:rPr lang="zh-CN" altLang="en-US" dirty="0"/>
              <a:t>小标题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704F1E0-6568-41FD-8E11-CCD3597B4182}"/>
              </a:ext>
            </a:extLst>
          </p:cNvPr>
          <p:cNvGrpSpPr/>
          <p:nvPr userDrawn="1"/>
        </p:nvGrpSpPr>
        <p:grpSpPr>
          <a:xfrm>
            <a:off x="2601901" y="1309903"/>
            <a:ext cx="2058062" cy="3163159"/>
            <a:chOff x="2318319" y="-2557219"/>
            <a:chExt cx="2058062" cy="3163159"/>
          </a:xfrm>
          <a:noFill/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0373E116-FA45-4F13-897A-935B8CF0C79F}"/>
                </a:ext>
              </a:extLst>
            </p:cNvPr>
            <p:cNvSpPr txBox="1"/>
            <p:nvPr/>
          </p:nvSpPr>
          <p:spPr>
            <a:xfrm>
              <a:off x="2362696" y="-2557219"/>
              <a:ext cx="2013685" cy="2558465"/>
            </a:xfrm>
            <a:custGeom>
              <a:avLst/>
              <a:gdLst>
                <a:gd name="connsiteX0" fmla="*/ 955071 w 2013685"/>
                <a:gd name="connsiteY0" fmla="*/ 0 h 2558465"/>
                <a:gd name="connsiteX1" fmla="*/ 1656588 w 2013685"/>
                <a:gd name="connsiteY1" fmla="*/ 278916 h 2558465"/>
                <a:gd name="connsiteX2" fmla="*/ 1874227 w 2013685"/>
                <a:gd name="connsiteY2" fmla="*/ 794487 h 2558465"/>
                <a:gd name="connsiteX3" fmla="*/ 1428385 w 2013685"/>
                <a:gd name="connsiteY3" fmla="*/ 1445290 h 2558465"/>
                <a:gd name="connsiteX4" fmla="*/ 1854156 w 2013685"/>
                <a:gd name="connsiteY4" fmla="*/ 1700965 h 2558465"/>
                <a:gd name="connsiteX5" fmla="*/ 2013685 w 2013685"/>
                <a:gd name="connsiteY5" fmla="*/ 2180615 h 2558465"/>
                <a:gd name="connsiteX6" fmla="*/ 1939202 w 2013685"/>
                <a:gd name="connsiteY6" fmla="*/ 2558314 h 2558465"/>
                <a:gd name="connsiteX7" fmla="*/ 1939128 w 2013685"/>
                <a:gd name="connsiteY7" fmla="*/ 2558465 h 2558465"/>
                <a:gd name="connsiteX8" fmla="*/ 1399408 w 2013685"/>
                <a:gd name="connsiteY8" fmla="*/ 2237201 h 2558465"/>
                <a:gd name="connsiteX9" fmla="*/ 1405144 w 2013685"/>
                <a:gd name="connsiteY9" fmla="*/ 2155259 h 2558465"/>
                <a:gd name="connsiteX10" fmla="*/ 1284701 w 2013685"/>
                <a:gd name="connsiteY10" fmla="*/ 1800277 h 2558465"/>
                <a:gd name="connsiteX11" fmla="*/ 990996 w 2013685"/>
                <a:gd name="connsiteY11" fmla="*/ 1669271 h 2558465"/>
                <a:gd name="connsiteX12" fmla="*/ 718416 w 2013685"/>
                <a:gd name="connsiteY12" fmla="*/ 1713643 h 2558465"/>
                <a:gd name="connsiteX13" fmla="*/ 783919 w 2013685"/>
                <a:gd name="connsiteY13" fmla="*/ 1229766 h 2558465"/>
                <a:gd name="connsiteX14" fmla="*/ 1151580 w 2013685"/>
                <a:gd name="connsiteY14" fmla="*/ 1125172 h 2558465"/>
                <a:gd name="connsiteX15" fmla="*/ 1278364 w 2013685"/>
                <a:gd name="connsiteY15" fmla="*/ 830407 h 2558465"/>
                <a:gd name="connsiteX16" fmla="*/ 1185389 w 2013685"/>
                <a:gd name="connsiteY16" fmla="*/ 581074 h 2558465"/>
                <a:gd name="connsiteX17" fmla="*/ 938171 w 2013685"/>
                <a:gd name="connsiteY17" fmla="*/ 488103 h 2558465"/>
                <a:gd name="connsiteX18" fmla="*/ 678270 w 2013685"/>
                <a:gd name="connsiteY18" fmla="*/ 593752 h 2558465"/>
                <a:gd name="connsiteX19" fmla="*/ 547265 w 2013685"/>
                <a:gd name="connsiteY19" fmla="*/ 902251 h 2558465"/>
                <a:gd name="connsiteX20" fmla="*/ 0 w 2013685"/>
                <a:gd name="connsiteY20" fmla="*/ 809281 h 2558465"/>
                <a:gd name="connsiteX21" fmla="*/ 172207 w 2013685"/>
                <a:gd name="connsiteY21" fmla="*/ 360268 h 2558465"/>
                <a:gd name="connsiteX22" fmla="*/ 493385 w 2013685"/>
                <a:gd name="connsiteY22" fmla="*/ 96141 h 2558465"/>
                <a:gd name="connsiteX23" fmla="*/ 955071 w 2013685"/>
                <a:gd name="connsiteY23" fmla="*/ 0 h 255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13685" h="2558465">
                  <a:moveTo>
                    <a:pt x="955071" y="0"/>
                  </a:moveTo>
                  <a:cubicBezTo>
                    <a:pt x="1246666" y="0"/>
                    <a:pt x="1480505" y="92970"/>
                    <a:pt x="1656588" y="278916"/>
                  </a:cubicBezTo>
                  <a:cubicBezTo>
                    <a:pt x="1801682" y="431053"/>
                    <a:pt x="1874227" y="602910"/>
                    <a:pt x="1874227" y="794487"/>
                  </a:cubicBezTo>
                  <a:cubicBezTo>
                    <a:pt x="1874227" y="1066361"/>
                    <a:pt x="1725612" y="1283295"/>
                    <a:pt x="1428385" y="1445290"/>
                  </a:cubicBezTo>
                  <a:cubicBezTo>
                    <a:pt x="1605879" y="1483325"/>
                    <a:pt x="1747798" y="1568548"/>
                    <a:pt x="1854156" y="1700965"/>
                  </a:cubicBezTo>
                  <a:cubicBezTo>
                    <a:pt x="1960511" y="1833381"/>
                    <a:pt x="2013685" y="1993264"/>
                    <a:pt x="2013685" y="2180615"/>
                  </a:cubicBezTo>
                  <a:cubicBezTo>
                    <a:pt x="2013685" y="2316553"/>
                    <a:pt x="1988857" y="2442452"/>
                    <a:pt x="1939202" y="2558314"/>
                  </a:cubicBezTo>
                  <a:lnTo>
                    <a:pt x="1939128" y="2558465"/>
                  </a:lnTo>
                  <a:lnTo>
                    <a:pt x="1399408" y="2237201"/>
                  </a:lnTo>
                  <a:lnTo>
                    <a:pt x="1405144" y="2155259"/>
                  </a:lnTo>
                  <a:cubicBezTo>
                    <a:pt x="1405144" y="2005943"/>
                    <a:pt x="1364993" y="1887611"/>
                    <a:pt x="1284701" y="1800277"/>
                  </a:cubicBezTo>
                  <a:cubicBezTo>
                    <a:pt x="1204409" y="1712938"/>
                    <a:pt x="1106503" y="1669271"/>
                    <a:pt x="990996" y="1669271"/>
                  </a:cubicBezTo>
                  <a:cubicBezTo>
                    <a:pt x="914925" y="1669271"/>
                    <a:pt x="824065" y="1684060"/>
                    <a:pt x="718416" y="1713643"/>
                  </a:cubicBezTo>
                  <a:lnTo>
                    <a:pt x="783919" y="1229766"/>
                  </a:lnTo>
                  <a:cubicBezTo>
                    <a:pt x="944508" y="1233992"/>
                    <a:pt x="1067062" y="1199127"/>
                    <a:pt x="1151580" y="1125172"/>
                  </a:cubicBezTo>
                  <a:cubicBezTo>
                    <a:pt x="1236103" y="1051217"/>
                    <a:pt x="1278364" y="952960"/>
                    <a:pt x="1278364" y="830407"/>
                  </a:cubicBezTo>
                  <a:cubicBezTo>
                    <a:pt x="1278364" y="726168"/>
                    <a:pt x="1247371" y="643056"/>
                    <a:pt x="1185389" y="581074"/>
                  </a:cubicBezTo>
                  <a:cubicBezTo>
                    <a:pt x="1123407" y="519092"/>
                    <a:pt x="1041000" y="488103"/>
                    <a:pt x="938171" y="488103"/>
                  </a:cubicBezTo>
                  <a:cubicBezTo>
                    <a:pt x="836744" y="488103"/>
                    <a:pt x="750110" y="523318"/>
                    <a:pt x="678270" y="593752"/>
                  </a:cubicBezTo>
                  <a:cubicBezTo>
                    <a:pt x="606431" y="664186"/>
                    <a:pt x="562759" y="767019"/>
                    <a:pt x="547265" y="902251"/>
                  </a:cubicBezTo>
                  <a:lnTo>
                    <a:pt x="0" y="809281"/>
                  </a:lnTo>
                  <a:cubicBezTo>
                    <a:pt x="38031" y="621925"/>
                    <a:pt x="95436" y="472254"/>
                    <a:pt x="172207" y="360268"/>
                  </a:cubicBezTo>
                  <a:cubicBezTo>
                    <a:pt x="248978" y="248278"/>
                    <a:pt x="356037" y="160234"/>
                    <a:pt x="493385" y="96141"/>
                  </a:cubicBezTo>
                  <a:cubicBezTo>
                    <a:pt x="630727" y="32049"/>
                    <a:pt x="784624" y="0"/>
                    <a:pt x="955071" y="0"/>
                  </a:cubicBezTo>
                  <a:close/>
                </a:path>
              </a:pathLst>
            </a:custGeom>
            <a:grpFill/>
            <a:ln w="635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</a:lstStyle>
            <a:p>
              <a:endParaRPr lang="zh-CN" altLang="en-US" dirty="0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CAD8E89B-85B7-4EF8-B61C-E78DB0726AA8}"/>
                </a:ext>
              </a:extLst>
            </p:cNvPr>
            <p:cNvSpPr txBox="1"/>
            <p:nvPr/>
          </p:nvSpPr>
          <p:spPr>
            <a:xfrm>
              <a:off x="2318319" y="-338568"/>
              <a:ext cx="1825469" cy="944508"/>
            </a:xfrm>
            <a:custGeom>
              <a:avLst/>
              <a:gdLst>
                <a:gd name="connsiteX0" fmla="*/ 574737 w 1825469"/>
                <a:gd name="connsiteY0" fmla="*/ 0 h 944508"/>
                <a:gd name="connsiteX1" fmla="*/ 722647 w 1825469"/>
                <a:gd name="connsiteY1" fmla="*/ 335967 h 944508"/>
                <a:gd name="connsiteX2" fmla="*/ 1014242 w 1825469"/>
                <a:gd name="connsiteY2" fmla="*/ 452179 h 944508"/>
                <a:gd name="connsiteX3" fmla="*/ 1323797 w 1825469"/>
                <a:gd name="connsiteY3" fmla="*/ 312720 h 944508"/>
                <a:gd name="connsiteX4" fmla="*/ 1335544 w 1825469"/>
                <a:gd name="connsiteY4" fmla="*/ 296531 h 944508"/>
                <a:gd name="connsiteX5" fmla="*/ 1825469 w 1825469"/>
                <a:gd name="connsiteY5" fmla="*/ 588156 h 944508"/>
                <a:gd name="connsiteX6" fmla="*/ 1760131 w 1825469"/>
                <a:gd name="connsiteY6" fmla="*/ 657140 h 944508"/>
                <a:gd name="connsiteX7" fmla="*/ 1018468 w 1825469"/>
                <a:gd name="connsiteY7" fmla="*/ 944508 h 944508"/>
                <a:gd name="connsiteX8" fmla="*/ 321178 w 1825469"/>
                <a:gd name="connsiteY8" fmla="*/ 702572 h 944508"/>
                <a:gd name="connsiteX9" fmla="*/ 0 w 1825469"/>
                <a:gd name="connsiteY9" fmla="*/ 69729 h 944508"/>
                <a:gd name="connsiteX10" fmla="*/ 574737 w 1825469"/>
                <a:gd name="connsiteY10" fmla="*/ 0 h 94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5469" h="944508">
                  <a:moveTo>
                    <a:pt x="574737" y="0"/>
                  </a:moveTo>
                  <a:cubicBezTo>
                    <a:pt x="593052" y="146500"/>
                    <a:pt x="642355" y="258490"/>
                    <a:pt x="722647" y="335967"/>
                  </a:cubicBezTo>
                  <a:cubicBezTo>
                    <a:pt x="802939" y="413443"/>
                    <a:pt x="900141" y="452179"/>
                    <a:pt x="1014242" y="452179"/>
                  </a:cubicBezTo>
                  <a:cubicBezTo>
                    <a:pt x="1136796" y="452179"/>
                    <a:pt x="1239979" y="405696"/>
                    <a:pt x="1323797" y="312720"/>
                  </a:cubicBezTo>
                  <a:lnTo>
                    <a:pt x="1335544" y="296531"/>
                  </a:lnTo>
                  <a:lnTo>
                    <a:pt x="1825469" y="588156"/>
                  </a:lnTo>
                  <a:lnTo>
                    <a:pt x="1760131" y="657140"/>
                  </a:lnTo>
                  <a:cubicBezTo>
                    <a:pt x="1561507" y="848717"/>
                    <a:pt x="1314289" y="944508"/>
                    <a:pt x="1018468" y="944508"/>
                  </a:cubicBezTo>
                  <a:cubicBezTo>
                    <a:pt x="738142" y="944508"/>
                    <a:pt x="505713" y="863861"/>
                    <a:pt x="321178" y="702572"/>
                  </a:cubicBezTo>
                  <a:cubicBezTo>
                    <a:pt x="136642" y="541278"/>
                    <a:pt x="29583" y="330330"/>
                    <a:pt x="0" y="69729"/>
                  </a:cubicBezTo>
                  <a:lnTo>
                    <a:pt x="574737" y="0"/>
                  </a:lnTo>
                  <a:close/>
                </a:path>
              </a:pathLst>
            </a:custGeom>
            <a:grpFill/>
            <a:ln w="635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</a:lstStyle>
            <a:p>
              <a:endParaRPr lang="zh-CN" altLang="en-US" dirty="0"/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4F8095B4-E752-49FD-B3A8-D12B31A2A8AA}"/>
              </a:ext>
            </a:extLst>
          </p:cNvPr>
          <p:cNvGrpSpPr/>
          <p:nvPr userDrawn="1"/>
        </p:nvGrpSpPr>
        <p:grpSpPr>
          <a:xfrm>
            <a:off x="2663408" y="1262480"/>
            <a:ext cx="2058062" cy="3163159"/>
            <a:chOff x="2318319" y="-2557219"/>
            <a:chExt cx="2058062" cy="3163159"/>
          </a:xfrm>
          <a:gradFill>
            <a:gsLst>
              <a:gs pos="0">
                <a:schemeClr val="accent4">
                  <a:lumMod val="75000"/>
                </a:schemeClr>
              </a:gs>
              <a:gs pos="70000">
                <a:schemeClr val="accent4"/>
              </a:gs>
              <a:gs pos="100000">
                <a:schemeClr val="accent2"/>
              </a:gs>
            </a:gsLst>
            <a:lin ang="7200000" scaled="0"/>
          </a:gradFill>
        </p:grpSpPr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60628F18-64D4-4662-B53A-59CE72E00025}"/>
                </a:ext>
              </a:extLst>
            </p:cNvPr>
            <p:cNvSpPr txBox="1"/>
            <p:nvPr/>
          </p:nvSpPr>
          <p:spPr>
            <a:xfrm>
              <a:off x="2362696" y="-2557219"/>
              <a:ext cx="2013685" cy="2558465"/>
            </a:xfrm>
            <a:custGeom>
              <a:avLst/>
              <a:gdLst>
                <a:gd name="connsiteX0" fmla="*/ 955071 w 2013685"/>
                <a:gd name="connsiteY0" fmla="*/ 0 h 2558465"/>
                <a:gd name="connsiteX1" fmla="*/ 1656588 w 2013685"/>
                <a:gd name="connsiteY1" fmla="*/ 278916 h 2558465"/>
                <a:gd name="connsiteX2" fmla="*/ 1874227 w 2013685"/>
                <a:gd name="connsiteY2" fmla="*/ 794487 h 2558465"/>
                <a:gd name="connsiteX3" fmla="*/ 1428385 w 2013685"/>
                <a:gd name="connsiteY3" fmla="*/ 1445290 h 2558465"/>
                <a:gd name="connsiteX4" fmla="*/ 1854156 w 2013685"/>
                <a:gd name="connsiteY4" fmla="*/ 1700965 h 2558465"/>
                <a:gd name="connsiteX5" fmla="*/ 2013685 w 2013685"/>
                <a:gd name="connsiteY5" fmla="*/ 2180615 h 2558465"/>
                <a:gd name="connsiteX6" fmla="*/ 1939202 w 2013685"/>
                <a:gd name="connsiteY6" fmla="*/ 2558314 h 2558465"/>
                <a:gd name="connsiteX7" fmla="*/ 1939128 w 2013685"/>
                <a:gd name="connsiteY7" fmla="*/ 2558465 h 2558465"/>
                <a:gd name="connsiteX8" fmla="*/ 1399408 w 2013685"/>
                <a:gd name="connsiteY8" fmla="*/ 2237201 h 2558465"/>
                <a:gd name="connsiteX9" fmla="*/ 1405144 w 2013685"/>
                <a:gd name="connsiteY9" fmla="*/ 2155259 h 2558465"/>
                <a:gd name="connsiteX10" fmla="*/ 1284701 w 2013685"/>
                <a:gd name="connsiteY10" fmla="*/ 1800277 h 2558465"/>
                <a:gd name="connsiteX11" fmla="*/ 990996 w 2013685"/>
                <a:gd name="connsiteY11" fmla="*/ 1669271 h 2558465"/>
                <a:gd name="connsiteX12" fmla="*/ 718416 w 2013685"/>
                <a:gd name="connsiteY12" fmla="*/ 1713643 h 2558465"/>
                <a:gd name="connsiteX13" fmla="*/ 783919 w 2013685"/>
                <a:gd name="connsiteY13" fmla="*/ 1229766 h 2558465"/>
                <a:gd name="connsiteX14" fmla="*/ 1151580 w 2013685"/>
                <a:gd name="connsiteY14" fmla="*/ 1125172 h 2558465"/>
                <a:gd name="connsiteX15" fmla="*/ 1278364 w 2013685"/>
                <a:gd name="connsiteY15" fmla="*/ 830407 h 2558465"/>
                <a:gd name="connsiteX16" fmla="*/ 1185389 w 2013685"/>
                <a:gd name="connsiteY16" fmla="*/ 581074 h 2558465"/>
                <a:gd name="connsiteX17" fmla="*/ 938171 w 2013685"/>
                <a:gd name="connsiteY17" fmla="*/ 488103 h 2558465"/>
                <a:gd name="connsiteX18" fmla="*/ 678270 w 2013685"/>
                <a:gd name="connsiteY18" fmla="*/ 593752 h 2558465"/>
                <a:gd name="connsiteX19" fmla="*/ 547265 w 2013685"/>
                <a:gd name="connsiteY19" fmla="*/ 902251 h 2558465"/>
                <a:gd name="connsiteX20" fmla="*/ 0 w 2013685"/>
                <a:gd name="connsiteY20" fmla="*/ 809281 h 2558465"/>
                <a:gd name="connsiteX21" fmla="*/ 172207 w 2013685"/>
                <a:gd name="connsiteY21" fmla="*/ 360268 h 2558465"/>
                <a:gd name="connsiteX22" fmla="*/ 493385 w 2013685"/>
                <a:gd name="connsiteY22" fmla="*/ 96141 h 2558465"/>
                <a:gd name="connsiteX23" fmla="*/ 955071 w 2013685"/>
                <a:gd name="connsiteY23" fmla="*/ 0 h 255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13685" h="2558465">
                  <a:moveTo>
                    <a:pt x="955071" y="0"/>
                  </a:moveTo>
                  <a:cubicBezTo>
                    <a:pt x="1246666" y="0"/>
                    <a:pt x="1480505" y="92970"/>
                    <a:pt x="1656588" y="278916"/>
                  </a:cubicBezTo>
                  <a:cubicBezTo>
                    <a:pt x="1801682" y="431053"/>
                    <a:pt x="1874227" y="602910"/>
                    <a:pt x="1874227" y="794487"/>
                  </a:cubicBezTo>
                  <a:cubicBezTo>
                    <a:pt x="1874227" y="1066361"/>
                    <a:pt x="1725612" y="1283295"/>
                    <a:pt x="1428385" y="1445290"/>
                  </a:cubicBezTo>
                  <a:cubicBezTo>
                    <a:pt x="1605879" y="1483325"/>
                    <a:pt x="1747798" y="1568548"/>
                    <a:pt x="1854156" y="1700965"/>
                  </a:cubicBezTo>
                  <a:cubicBezTo>
                    <a:pt x="1960511" y="1833381"/>
                    <a:pt x="2013685" y="1993264"/>
                    <a:pt x="2013685" y="2180615"/>
                  </a:cubicBezTo>
                  <a:cubicBezTo>
                    <a:pt x="2013685" y="2316553"/>
                    <a:pt x="1988857" y="2442452"/>
                    <a:pt x="1939202" y="2558314"/>
                  </a:cubicBezTo>
                  <a:lnTo>
                    <a:pt x="1939128" y="2558465"/>
                  </a:lnTo>
                  <a:lnTo>
                    <a:pt x="1399408" y="2237201"/>
                  </a:lnTo>
                  <a:lnTo>
                    <a:pt x="1405144" y="2155259"/>
                  </a:lnTo>
                  <a:cubicBezTo>
                    <a:pt x="1405144" y="2005943"/>
                    <a:pt x="1364993" y="1887611"/>
                    <a:pt x="1284701" y="1800277"/>
                  </a:cubicBezTo>
                  <a:cubicBezTo>
                    <a:pt x="1204409" y="1712938"/>
                    <a:pt x="1106503" y="1669271"/>
                    <a:pt x="990996" y="1669271"/>
                  </a:cubicBezTo>
                  <a:cubicBezTo>
                    <a:pt x="914925" y="1669271"/>
                    <a:pt x="824065" y="1684060"/>
                    <a:pt x="718416" y="1713643"/>
                  </a:cubicBezTo>
                  <a:lnTo>
                    <a:pt x="783919" y="1229766"/>
                  </a:lnTo>
                  <a:cubicBezTo>
                    <a:pt x="944508" y="1233992"/>
                    <a:pt x="1067062" y="1199127"/>
                    <a:pt x="1151580" y="1125172"/>
                  </a:cubicBezTo>
                  <a:cubicBezTo>
                    <a:pt x="1236103" y="1051217"/>
                    <a:pt x="1278364" y="952960"/>
                    <a:pt x="1278364" y="830407"/>
                  </a:cubicBezTo>
                  <a:cubicBezTo>
                    <a:pt x="1278364" y="726168"/>
                    <a:pt x="1247371" y="643056"/>
                    <a:pt x="1185389" y="581074"/>
                  </a:cubicBezTo>
                  <a:cubicBezTo>
                    <a:pt x="1123407" y="519092"/>
                    <a:pt x="1041000" y="488103"/>
                    <a:pt x="938171" y="488103"/>
                  </a:cubicBezTo>
                  <a:cubicBezTo>
                    <a:pt x="836744" y="488103"/>
                    <a:pt x="750110" y="523318"/>
                    <a:pt x="678270" y="593752"/>
                  </a:cubicBezTo>
                  <a:cubicBezTo>
                    <a:pt x="606431" y="664186"/>
                    <a:pt x="562759" y="767019"/>
                    <a:pt x="547265" y="902251"/>
                  </a:cubicBezTo>
                  <a:lnTo>
                    <a:pt x="0" y="809281"/>
                  </a:lnTo>
                  <a:cubicBezTo>
                    <a:pt x="38031" y="621925"/>
                    <a:pt x="95436" y="472254"/>
                    <a:pt x="172207" y="360268"/>
                  </a:cubicBezTo>
                  <a:cubicBezTo>
                    <a:pt x="248978" y="248278"/>
                    <a:pt x="356037" y="160234"/>
                    <a:pt x="493385" y="96141"/>
                  </a:cubicBezTo>
                  <a:cubicBezTo>
                    <a:pt x="630727" y="32049"/>
                    <a:pt x="784624" y="0"/>
                    <a:pt x="955071" y="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</a:lstStyle>
            <a:p>
              <a:endParaRPr lang="zh-CN" altLang="en-US" dirty="0"/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55A640F0-84F7-408F-9611-98AE169563C1}"/>
                </a:ext>
              </a:extLst>
            </p:cNvPr>
            <p:cNvSpPr txBox="1"/>
            <p:nvPr/>
          </p:nvSpPr>
          <p:spPr>
            <a:xfrm>
              <a:off x="2318319" y="-338568"/>
              <a:ext cx="1825469" cy="944508"/>
            </a:xfrm>
            <a:custGeom>
              <a:avLst/>
              <a:gdLst>
                <a:gd name="connsiteX0" fmla="*/ 574737 w 1825469"/>
                <a:gd name="connsiteY0" fmla="*/ 0 h 944508"/>
                <a:gd name="connsiteX1" fmla="*/ 722647 w 1825469"/>
                <a:gd name="connsiteY1" fmla="*/ 335967 h 944508"/>
                <a:gd name="connsiteX2" fmla="*/ 1014242 w 1825469"/>
                <a:gd name="connsiteY2" fmla="*/ 452179 h 944508"/>
                <a:gd name="connsiteX3" fmla="*/ 1323797 w 1825469"/>
                <a:gd name="connsiteY3" fmla="*/ 312720 h 944508"/>
                <a:gd name="connsiteX4" fmla="*/ 1335544 w 1825469"/>
                <a:gd name="connsiteY4" fmla="*/ 296531 h 944508"/>
                <a:gd name="connsiteX5" fmla="*/ 1825469 w 1825469"/>
                <a:gd name="connsiteY5" fmla="*/ 588156 h 944508"/>
                <a:gd name="connsiteX6" fmla="*/ 1760131 w 1825469"/>
                <a:gd name="connsiteY6" fmla="*/ 657140 h 944508"/>
                <a:gd name="connsiteX7" fmla="*/ 1018468 w 1825469"/>
                <a:gd name="connsiteY7" fmla="*/ 944508 h 944508"/>
                <a:gd name="connsiteX8" fmla="*/ 321178 w 1825469"/>
                <a:gd name="connsiteY8" fmla="*/ 702572 h 944508"/>
                <a:gd name="connsiteX9" fmla="*/ 0 w 1825469"/>
                <a:gd name="connsiteY9" fmla="*/ 69729 h 944508"/>
                <a:gd name="connsiteX10" fmla="*/ 574737 w 1825469"/>
                <a:gd name="connsiteY10" fmla="*/ 0 h 94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5469" h="944508">
                  <a:moveTo>
                    <a:pt x="574737" y="0"/>
                  </a:moveTo>
                  <a:cubicBezTo>
                    <a:pt x="593052" y="146500"/>
                    <a:pt x="642355" y="258490"/>
                    <a:pt x="722647" y="335967"/>
                  </a:cubicBezTo>
                  <a:cubicBezTo>
                    <a:pt x="802939" y="413443"/>
                    <a:pt x="900141" y="452179"/>
                    <a:pt x="1014242" y="452179"/>
                  </a:cubicBezTo>
                  <a:cubicBezTo>
                    <a:pt x="1136796" y="452179"/>
                    <a:pt x="1239979" y="405696"/>
                    <a:pt x="1323797" y="312720"/>
                  </a:cubicBezTo>
                  <a:lnTo>
                    <a:pt x="1335544" y="296531"/>
                  </a:lnTo>
                  <a:lnTo>
                    <a:pt x="1825469" y="588156"/>
                  </a:lnTo>
                  <a:lnTo>
                    <a:pt x="1760131" y="657140"/>
                  </a:lnTo>
                  <a:cubicBezTo>
                    <a:pt x="1561507" y="848717"/>
                    <a:pt x="1314289" y="944508"/>
                    <a:pt x="1018468" y="944508"/>
                  </a:cubicBezTo>
                  <a:cubicBezTo>
                    <a:pt x="738142" y="944508"/>
                    <a:pt x="505713" y="863861"/>
                    <a:pt x="321178" y="702572"/>
                  </a:cubicBezTo>
                  <a:cubicBezTo>
                    <a:pt x="136642" y="541278"/>
                    <a:pt x="29583" y="330330"/>
                    <a:pt x="0" y="69729"/>
                  </a:cubicBezTo>
                  <a:lnTo>
                    <a:pt x="574737" y="0"/>
                  </a:ln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</a:lstStyle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14952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转场页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A7689C-F795-4BA5-B8CF-BD1A1BF9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2F5-8B6C-43B4-A5A9-2516592D5E0E}" type="datetimeFigureOut">
              <a:rPr lang="zh-CN" altLang="en-US" smtClean="0"/>
              <a:t>2021/7/1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8A55170-C4F0-4F25-BD4A-B49B89DC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D7D0E2-16B2-4136-BF0A-CF0940F6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9D3-BA62-43BE-94EE-DE266CF1E7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3B9CED6-9230-48AA-8913-39E99B5B93E2}"/>
              </a:ext>
            </a:extLst>
          </p:cNvPr>
          <p:cNvSpPr>
            <a:spLocks/>
          </p:cNvSpPr>
          <p:nvPr userDrawn="1"/>
        </p:nvSpPr>
        <p:spPr>
          <a:xfrm>
            <a:off x="6516547" y="2480135"/>
            <a:ext cx="5895470" cy="4551855"/>
          </a:xfrm>
          <a:custGeom>
            <a:avLst/>
            <a:gdLst>
              <a:gd name="connsiteX0" fmla="*/ 4040760 w 5895470"/>
              <a:gd name="connsiteY0" fmla="*/ 0 h 4551855"/>
              <a:gd name="connsiteX1" fmla="*/ 5792597 w 5895470"/>
              <a:gd name="connsiteY1" fmla="*/ 398463 h 4551855"/>
              <a:gd name="connsiteX2" fmla="*/ 5895470 w 5895470"/>
              <a:gd name="connsiteY2" fmla="*/ 451152 h 4551855"/>
              <a:gd name="connsiteX3" fmla="*/ 5895470 w 5895470"/>
              <a:gd name="connsiteY3" fmla="*/ 1975765 h 4551855"/>
              <a:gd name="connsiteX4" fmla="*/ 5808303 w 5895470"/>
              <a:gd name="connsiteY4" fmla="*/ 1896542 h 4551855"/>
              <a:gd name="connsiteX5" fmla="*/ 4040760 w 5895470"/>
              <a:gd name="connsiteY5" fmla="*/ 1262010 h 4551855"/>
              <a:gd name="connsiteX6" fmla="*/ 1262010 w 5895470"/>
              <a:gd name="connsiteY6" fmla="*/ 4040760 h 4551855"/>
              <a:gd name="connsiteX7" fmla="*/ 1276357 w 5895470"/>
              <a:gd name="connsiteY7" fmla="*/ 4324871 h 4551855"/>
              <a:gd name="connsiteX8" fmla="*/ 1310999 w 5895470"/>
              <a:gd name="connsiteY8" fmla="*/ 4551855 h 4551855"/>
              <a:gd name="connsiteX9" fmla="*/ 33309 w 5895470"/>
              <a:gd name="connsiteY9" fmla="*/ 4551855 h 4551855"/>
              <a:gd name="connsiteX10" fmla="*/ 20863 w 5895470"/>
              <a:gd name="connsiteY10" fmla="*/ 4453904 h 4551855"/>
              <a:gd name="connsiteX11" fmla="*/ 0 w 5895470"/>
              <a:gd name="connsiteY11" fmla="*/ 4040760 h 4551855"/>
              <a:gd name="connsiteX12" fmla="*/ 4040760 w 5895470"/>
              <a:gd name="connsiteY12" fmla="*/ 0 h 455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95470" h="4551855">
                <a:moveTo>
                  <a:pt x="4040760" y="0"/>
                </a:moveTo>
                <a:cubicBezTo>
                  <a:pt x="4668412" y="0"/>
                  <a:pt x="5262640" y="143104"/>
                  <a:pt x="5792597" y="398463"/>
                </a:cubicBezTo>
                <a:lnTo>
                  <a:pt x="5895470" y="451152"/>
                </a:lnTo>
                <a:lnTo>
                  <a:pt x="5895470" y="1975765"/>
                </a:lnTo>
                <a:lnTo>
                  <a:pt x="5808303" y="1896542"/>
                </a:lnTo>
                <a:cubicBezTo>
                  <a:pt x="5327971" y="1500137"/>
                  <a:pt x="4712174" y="1262010"/>
                  <a:pt x="4040760" y="1262010"/>
                </a:cubicBezTo>
                <a:cubicBezTo>
                  <a:pt x="2506099" y="1262010"/>
                  <a:pt x="1262010" y="2506100"/>
                  <a:pt x="1262010" y="4040760"/>
                </a:cubicBezTo>
                <a:cubicBezTo>
                  <a:pt x="1262010" y="4136677"/>
                  <a:pt x="1266870" y="4231458"/>
                  <a:pt x="1276357" y="4324871"/>
                </a:cubicBezTo>
                <a:lnTo>
                  <a:pt x="1310999" y="4551855"/>
                </a:lnTo>
                <a:lnTo>
                  <a:pt x="33309" y="4551855"/>
                </a:lnTo>
                <a:lnTo>
                  <a:pt x="20863" y="4453904"/>
                </a:lnTo>
                <a:cubicBezTo>
                  <a:pt x="7067" y="4318066"/>
                  <a:pt x="0" y="4180238"/>
                  <a:pt x="0" y="4040760"/>
                </a:cubicBezTo>
                <a:cubicBezTo>
                  <a:pt x="0" y="1809110"/>
                  <a:pt x="1809110" y="0"/>
                  <a:pt x="4040760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654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C38134CE-3BF3-49C8-987A-1A19E01385B5}"/>
              </a:ext>
            </a:extLst>
          </p:cNvPr>
          <p:cNvSpPr>
            <a:spLocks/>
          </p:cNvSpPr>
          <p:nvPr userDrawn="1"/>
        </p:nvSpPr>
        <p:spPr>
          <a:xfrm>
            <a:off x="8483601" y="-188553"/>
            <a:ext cx="3928416" cy="5155486"/>
          </a:xfrm>
          <a:custGeom>
            <a:avLst/>
            <a:gdLst>
              <a:gd name="connsiteX0" fmla="*/ 293056 w 3928416"/>
              <a:gd name="connsiteY0" fmla="*/ 0 h 5155486"/>
              <a:gd name="connsiteX1" fmla="*/ 967421 w 3928416"/>
              <a:gd name="connsiteY1" fmla="*/ 0 h 5155486"/>
              <a:gd name="connsiteX2" fmla="*/ 851672 w 3928416"/>
              <a:gd name="connsiteY2" fmla="*/ 240282 h 5155486"/>
              <a:gd name="connsiteX3" fmla="*/ 608029 w 3928416"/>
              <a:gd name="connsiteY3" fmla="*/ 1447086 h 5155486"/>
              <a:gd name="connsiteX4" fmla="*/ 3708400 w 3928416"/>
              <a:gd name="connsiteY4" fmla="*/ 4547457 h 5155486"/>
              <a:gd name="connsiteX5" fmla="*/ 3867945 w 3928416"/>
              <a:gd name="connsiteY5" fmla="*/ 4543423 h 5155486"/>
              <a:gd name="connsiteX6" fmla="*/ 3928416 w 3928416"/>
              <a:gd name="connsiteY6" fmla="*/ 4538825 h 5155486"/>
              <a:gd name="connsiteX7" fmla="*/ 3928416 w 3928416"/>
              <a:gd name="connsiteY7" fmla="*/ 5148442 h 5155486"/>
              <a:gd name="connsiteX8" fmla="*/ 3899234 w 3928416"/>
              <a:gd name="connsiteY8" fmla="*/ 5150661 h 5155486"/>
              <a:gd name="connsiteX9" fmla="*/ 3708400 w 3928416"/>
              <a:gd name="connsiteY9" fmla="*/ 5155486 h 5155486"/>
              <a:gd name="connsiteX10" fmla="*/ 0 w 3928416"/>
              <a:gd name="connsiteY10" fmla="*/ 1447086 h 5155486"/>
              <a:gd name="connsiteX11" fmla="*/ 291425 w 3928416"/>
              <a:gd name="connsiteY11" fmla="*/ 3609 h 515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28416" h="5155486">
                <a:moveTo>
                  <a:pt x="293056" y="0"/>
                </a:moveTo>
                <a:lnTo>
                  <a:pt x="967421" y="0"/>
                </a:lnTo>
                <a:lnTo>
                  <a:pt x="851672" y="240282"/>
                </a:lnTo>
                <a:cubicBezTo>
                  <a:pt x="694784" y="611205"/>
                  <a:pt x="608029" y="1019014"/>
                  <a:pt x="608029" y="1447086"/>
                </a:cubicBezTo>
                <a:cubicBezTo>
                  <a:pt x="608029" y="3159374"/>
                  <a:pt x="1996112" y="4547457"/>
                  <a:pt x="3708400" y="4547457"/>
                </a:cubicBezTo>
                <a:cubicBezTo>
                  <a:pt x="3761909" y="4547457"/>
                  <a:pt x="3815101" y="4546102"/>
                  <a:pt x="3867945" y="4543423"/>
                </a:cubicBezTo>
                <a:lnTo>
                  <a:pt x="3928416" y="4538825"/>
                </a:lnTo>
                <a:lnTo>
                  <a:pt x="3928416" y="5148442"/>
                </a:lnTo>
                <a:lnTo>
                  <a:pt x="3899234" y="5150661"/>
                </a:lnTo>
                <a:cubicBezTo>
                  <a:pt x="3836027" y="5153865"/>
                  <a:pt x="3772403" y="5155486"/>
                  <a:pt x="3708400" y="5155486"/>
                </a:cubicBezTo>
                <a:cubicBezTo>
                  <a:pt x="1660307" y="5155486"/>
                  <a:pt x="0" y="3495179"/>
                  <a:pt x="0" y="1447086"/>
                </a:cubicBezTo>
                <a:cubicBezTo>
                  <a:pt x="0" y="935063"/>
                  <a:pt x="103769" y="447276"/>
                  <a:pt x="291425" y="3609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654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C1F4E96E-F6C5-46D4-B202-F876451D7007}"/>
              </a:ext>
            </a:extLst>
          </p:cNvPr>
          <p:cNvSpPr>
            <a:spLocks/>
          </p:cNvSpPr>
          <p:nvPr userDrawn="1"/>
        </p:nvSpPr>
        <p:spPr>
          <a:xfrm>
            <a:off x="-122324" y="3029505"/>
            <a:ext cx="3026140" cy="4002485"/>
          </a:xfrm>
          <a:custGeom>
            <a:avLst/>
            <a:gdLst>
              <a:gd name="connsiteX0" fmla="*/ 0 w 3026140"/>
              <a:gd name="connsiteY0" fmla="*/ 0 h 4002485"/>
              <a:gd name="connsiteX1" fmla="*/ 86482 w 3026140"/>
              <a:gd name="connsiteY1" fmla="*/ 19960 h 4002485"/>
              <a:gd name="connsiteX2" fmla="*/ 3026140 w 3026140"/>
              <a:gd name="connsiteY2" fmla="*/ 3815679 h 4002485"/>
              <a:gd name="connsiteX3" fmla="*/ 3021417 w 3026140"/>
              <a:gd name="connsiteY3" fmla="*/ 4002485 h 4002485"/>
              <a:gd name="connsiteX4" fmla="*/ 2001093 w 3026140"/>
              <a:gd name="connsiteY4" fmla="*/ 4002485 h 4002485"/>
              <a:gd name="connsiteX5" fmla="*/ 2003948 w 3026140"/>
              <a:gd name="connsiteY5" fmla="*/ 3964948 h 4002485"/>
              <a:gd name="connsiteX6" fmla="*/ 2007722 w 3026140"/>
              <a:gd name="connsiteY6" fmla="*/ 3815679 h 4002485"/>
              <a:gd name="connsiteX7" fmla="*/ 236115 w 3026140"/>
              <a:gd name="connsiteY7" fmla="*/ 1142945 h 4002485"/>
              <a:gd name="connsiteX8" fmla="*/ 0 w 3026140"/>
              <a:gd name="connsiteY8" fmla="*/ 1056526 h 400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140" h="4002485">
                <a:moveTo>
                  <a:pt x="0" y="0"/>
                </a:moveTo>
                <a:lnTo>
                  <a:pt x="86482" y="19960"/>
                </a:lnTo>
                <a:cubicBezTo>
                  <a:pt x="1776986" y="454907"/>
                  <a:pt x="3026140" y="1989415"/>
                  <a:pt x="3026140" y="3815679"/>
                </a:cubicBezTo>
                <a:lnTo>
                  <a:pt x="3021417" y="4002485"/>
                </a:lnTo>
                <a:lnTo>
                  <a:pt x="2001093" y="4002485"/>
                </a:lnTo>
                <a:lnTo>
                  <a:pt x="2003948" y="3964948"/>
                </a:lnTo>
                <a:cubicBezTo>
                  <a:pt x="2006454" y="3915508"/>
                  <a:pt x="2007722" y="3865742"/>
                  <a:pt x="2007722" y="3815679"/>
                </a:cubicBezTo>
                <a:cubicBezTo>
                  <a:pt x="2007722" y="2614176"/>
                  <a:pt x="1277214" y="1583293"/>
                  <a:pt x="236115" y="1142945"/>
                </a:cubicBezTo>
                <a:lnTo>
                  <a:pt x="0" y="1056526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D8C9BBD1-D189-41F5-880A-5BB2B7D1256B}"/>
              </a:ext>
            </a:extLst>
          </p:cNvPr>
          <p:cNvSpPr/>
          <p:nvPr userDrawn="1"/>
        </p:nvSpPr>
        <p:spPr>
          <a:xfrm>
            <a:off x="7141125" y="3104711"/>
            <a:ext cx="5270893" cy="3927278"/>
          </a:xfrm>
          <a:custGeom>
            <a:avLst/>
            <a:gdLst>
              <a:gd name="connsiteX0" fmla="*/ 3416183 w 5270893"/>
              <a:gd name="connsiteY0" fmla="*/ 0 h 3927278"/>
              <a:gd name="connsiteX1" fmla="*/ 5044539 w 5270893"/>
              <a:gd name="connsiteY1" fmla="*/ 412315 h 3927278"/>
              <a:gd name="connsiteX2" fmla="*/ 5270893 w 5270893"/>
              <a:gd name="connsiteY2" fmla="*/ 549829 h 3927278"/>
              <a:gd name="connsiteX3" fmla="*/ 5270893 w 5270893"/>
              <a:gd name="connsiteY3" fmla="*/ 3927278 h 3927278"/>
              <a:gd name="connsiteX4" fmla="*/ 38199 w 5270893"/>
              <a:gd name="connsiteY4" fmla="*/ 3927278 h 3927278"/>
              <a:gd name="connsiteX5" fmla="*/ 17638 w 5270893"/>
              <a:gd name="connsiteY5" fmla="*/ 3765468 h 3927278"/>
              <a:gd name="connsiteX6" fmla="*/ 0 w 5270893"/>
              <a:gd name="connsiteY6" fmla="*/ 3416183 h 3927278"/>
              <a:gd name="connsiteX7" fmla="*/ 3416183 w 5270893"/>
              <a:gd name="connsiteY7" fmla="*/ 0 h 392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0893" h="3927278">
                <a:moveTo>
                  <a:pt x="3416183" y="0"/>
                </a:moveTo>
                <a:cubicBezTo>
                  <a:pt x="4005779" y="0"/>
                  <a:pt x="4560489" y="149363"/>
                  <a:pt x="5044539" y="412315"/>
                </a:cubicBezTo>
                <a:lnTo>
                  <a:pt x="5270893" y="549829"/>
                </a:lnTo>
                <a:lnTo>
                  <a:pt x="5270893" y="3927278"/>
                </a:lnTo>
                <a:lnTo>
                  <a:pt x="38199" y="3927278"/>
                </a:lnTo>
                <a:lnTo>
                  <a:pt x="17638" y="3765468"/>
                </a:lnTo>
                <a:cubicBezTo>
                  <a:pt x="5975" y="3650626"/>
                  <a:pt x="0" y="3534102"/>
                  <a:pt x="0" y="3416183"/>
                </a:cubicBezTo>
                <a:cubicBezTo>
                  <a:pt x="0" y="1529477"/>
                  <a:pt x="1529477" y="0"/>
                  <a:pt x="3416183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7931E2D9-853D-49C0-A5EA-1276BE037715}"/>
              </a:ext>
            </a:extLst>
          </p:cNvPr>
          <p:cNvSpPr/>
          <p:nvPr userDrawn="1"/>
        </p:nvSpPr>
        <p:spPr>
          <a:xfrm>
            <a:off x="8775817" y="-188553"/>
            <a:ext cx="3636200" cy="4863268"/>
          </a:xfrm>
          <a:custGeom>
            <a:avLst/>
            <a:gdLst>
              <a:gd name="connsiteX0" fmla="*/ 324992 w 3636200"/>
              <a:gd name="connsiteY0" fmla="*/ 0 h 4863268"/>
              <a:gd name="connsiteX1" fmla="*/ 3636200 w 3636200"/>
              <a:gd name="connsiteY1" fmla="*/ 0 h 4863268"/>
              <a:gd name="connsiteX2" fmla="*/ 3636200 w 3636200"/>
              <a:gd name="connsiteY2" fmla="*/ 4855461 h 4863268"/>
              <a:gd name="connsiteX3" fmla="*/ 3591979 w 3636200"/>
              <a:gd name="connsiteY3" fmla="*/ 4858823 h 4863268"/>
              <a:gd name="connsiteX4" fmla="*/ 3416183 w 3636200"/>
              <a:gd name="connsiteY4" fmla="*/ 4863268 h 4863268"/>
              <a:gd name="connsiteX5" fmla="*/ 0 w 3636200"/>
              <a:gd name="connsiteY5" fmla="*/ 1447085 h 4863268"/>
              <a:gd name="connsiteX6" fmla="*/ 268461 w 3636200"/>
              <a:gd name="connsiteY6" fmla="*/ 117352 h 486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6200" h="4863268">
                <a:moveTo>
                  <a:pt x="324992" y="0"/>
                </a:moveTo>
                <a:lnTo>
                  <a:pt x="3636200" y="0"/>
                </a:lnTo>
                <a:lnTo>
                  <a:pt x="3636200" y="4855461"/>
                </a:lnTo>
                <a:lnTo>
                  <a:pt x="3591979" y="4858823"/>
                </a:lnTo>
                <a:cubicBezTo>
                  <a:pt x="3533753" y="4861775"/>
                  <a:pt x="3475143" y="4863268"/>
                  <a:pt x="3416183" y="4863268"/>
                </a:cubicBezTo>
                <a:cubicBezTo>
                  <a:pt x="1529477" y="4863268"/>
                  <a:pt x="0" y="3333791"/>
                  <a:pt x="0" y="1447085"/>
                </a:cubicBezTo>
                <a:cubicBezTo>
                  <a:pt x="0" y="975409"/>
                  <a:pt x="95592" y="526059"/>
                  <a:pt x="268461" y="117352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2583555F-FEC4-4FC9-B513-C45130B63CC0}"/>
              </a:ext>
            </a:extLst>
          </p:cNvPr>
          <p:cNvSpPr>
            <a:spLocks/>
          </p:cNvSpPr>
          <p:nvPr userDrawn="1"/>
        </p:nvSpPr>
        <p:spPr>
          <a:xfrm>
            <a:off x="-122324" y="3547685"/>
            <a:ext cx="2523220" cy="3484305"/>
          </a:xfrm>
          <a:custGeom>
            <a:avLst/>
            <a:gdLst>
              <a:gd name="connsiteX0" fmla="*/ 0 w 2523220"/>
              <a:gd name="connsiteY0" fmla="*/ 0 h 3484305"/>
              <a:gd name="connsiteX1" fmla="*/ 122906 w 2523220"/>
              <a:gd name="connsiteY1" fmla="*/ 34901 h 3484305"/>
              <a:gd name="connsiteX2" fmla="*/ 2523220 w 2523220"/>
              <a:gd name="connsiteY2" fmla="*/ 3297499 h 3484305"/>
              <a:gd name="connsiteX3" fmla="*/ 2518775 w 2523220"/>
              <a:gd name="connsiteY3" fmla="*/ 3473296 h 3484305"/>
              <a:gd name="connsiteX4" fmla="*/ 2517938 w 2523220"/>
              <a:gd name="connsiteY4" fmla="*/ 3484305 h 3484305"/>
              <a:gd name="connsiteX5" fmla="*/ 0 w 2523220"/>
              <a:gd name="connsiteY5" fmla="*/ 3484305 h 348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3220" h="3484305">
                <a:moveTo>
                  <a:pt x="0" y="0"/>
                </a:moveTo>
                <a:lnTo>
                  <a:pt x="122906" y="34901"/>
                </a:lnTo>
                <a:cubicBezTo>
                  <a:pt x="1513526" y="467429"/>
                  <a:pt x="2523220" y="1764551"/>
                  <a:pt x="2523220" y="3297499"/>
                </a:cubicBezTo>
                <a:cubicBezTo>
                  <a:pt x="2523220" y="3356459"/>
                  <a:pt x="2521727" y="3415070"/>
                  <a:pt x="2518775" y="3473296"/>
                </a:cubicBezTo>
                <a:lnTo>
                  <a:pt x="2517938" y="3484305"/>
                </a:lnTo>
                <a:lnTo>
                  <a:pt x="0" y="3484305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809E0712-7A0A-4D77-A6EE-CCA2BFBFA448}"/>
              </a:ext>
            </a:extLst>
          </p:cNvPr>
          <p:cNvSpPr>
            <a:spLocks/>
          </p:cNvSpPr>
          <p:nvPr userDrawn="1"/>
        </p:nvSpPr>
        <p:spPr>
          <a:xfrm>
            <a:off x="-3778351" y="4082152"/>
            <a:ext cx="5526128" cy="5526062"/>
          </a:xfrm>
          <a:prstGeom prst="arc">
            <a:avLst>
              <a:gd name="adj1" fmla="val 17233463"/>
              <a:gd name="adj2" fmla="val 20773959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0A1D5BB1-A619-4A74-93D8-484D327BA77A}"/>
              </a:ext>
            </a:extLst>
          </p:cNvPr>
          <p:cNvSpPr>
            <a:spLocks/>
          </p:cNvSpPr>
          <p:nvPr userDrawn="1"/>
        </p:nvSpPr>
        <p:spPr>
          <a:xfrm>
            <a:off x="-5105744" y="2754775"/>
            <a:ext cx="8180914" cy="8180816"/>
          </a:xfrm>
          <a:prstGeom prst="arc">
            <a:avLst>
              <a:gd name="adj1" fmla="val 17923140"/>
              <a:gd name="adj2" fmla="val 21374225"/>
            </a:avLst>
          </a:prstGeom>
          <a:ln w="9525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弧形 13">
            <a:extLst>
              <a:ext uri="{FF2B5EF4-FFF2-40B4-BE49-F238E27FC236}">
                <a16:creationId xmlns:a16="http://schemas.microsoft.com/office/drawing/2014/main" id="{B35E0F70-1E27-476A-8420-CB3932204925}"/>
              </a:ext>
            </a:extLst>
          </p:cNvPr>
          <p:cNvSpPr>
            <a:spLocks/>
          </p:cNvSpPr>
          <p:nvPr userDrawn="1"/>
        </p:nvSpPr>
        <p:spPr>
          <a:xfrm>
            <a:off x="-5259911" y="2600610"/>
            <a:ext cx="8489248" cy="8489146"/>
          </a:xfrm>
          <a:prstGeom prst="arc">
            <a:avLst>
              <a:gd name="adj1" fmla="val 17365862"/>
              <a:gd name="adj2" fmla="val 18231475"/>
            </a:avLst>
          </a:prstGeom>
          <a:ln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弧形 14">
            <a:extLst>
              <a:ext uri="{FF2B5EF4-FFF2-40B4-BE49-F238E27FC236}">
                <a16:creationId xmlns:a16="http://schemas.microsoft.com/office/drawing/2014/main" id="{1CE08ACD-785D-4FA7-9A4E-E3C1C01B8B0D}"/>
              </a:ext>
            </a:extLst>
          </p:cNvPr>
          <p:cNvSpPr>
            <a:spLocks/>
          </p:cNvSpPr>
          <p:nvPr userDrawn="1"/>
        </p:nvSpPr>
        <p:spPr>
          <a:xfrm>
            <a:off x="-5259911" y="2600610"/>
            <a:ext cx="8489248" cy="8489146"/>
          </a:xfrm>
          <a:prstGeom prst="arc">
            <a:avLst>
              <a:gd name="adj1" fmla="val 18888212"/>
              <a:gd name="adj2" fmla="val 132109"/>
            </a:avLst>
          </a:prstGeom>
          <a:ln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弧形 15">
            <a:extLst>
              <a:ext uri="{FF2B5EF4-FFF2-40B4-BE49-F238E27FC236}">
                <a16:creationId xmlns:a16="http://schemas.microsoft.com/office/drawing/2014/main" id="{CAA3C0C9-2291-4D90-86F7-8475EB8F21DB}"/>
              </a:ext>
            </a:extLst>
          </p:cNvPr>
          <p:cNvSpPr>
            <a:spLocks/>
          </p:cNvSpPr>
          <p:nvPr userDrawn="1"/>
        </p:nvSpPr>
        <p:spPr>
          <a:xfrm>
            <a:off x="7897181" y="3860801"/>
            <a:ext cx="5320254" cy="5320188"/>
          </a:xfrm>
          <a:prstGeom prst="arc">
            <a:avLst>
              <a:gd name="adj1" fmla="val 16785141"/>
              <a:gd name="adj2" fmla="val 18843136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弧形 16">
            <a:extLst>
              <a:ext uri="{FF2B5EF4-FFF2-40B4-BE49-F238E27FC236}">
                <a16:creationId xmlns:a16="http://schemas.microsoft.com/office/drawing/2014/main" id="{BC39185E-D211-4FBB-9B14-918F69F9A677}"/>
              </a:ext>
            </a:extLst>
          </p:cNvPr>
          <p:cNvSpPr>
            <a:spLocks/>
          </p:cNvSpPr>
          <p:nvPr userDrawn="1"/>
        </p:nvSpPr>
        <p:spPr>
          <a:xfrm>
            <a:off x="7897181" y="3860801"/>
            <a:ext cx="5320254" cy="5320188"/>
          </a:xfrm>
          <a:prstGeom prst="arc">
            <a:avLst>
              <a:gd name="adj1" fmla="val 10013415"/>
              <a:gd name="adj2" fmla="val 14133465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弧形 17">
            <a:extLst>
              <a:ext uri="{FF2B5EF4-FFF2-40B4-BE49-F238E27FC236}">
                <a16:creationId xmlns:a16="http://schemas.microsoft.com/office/drawing/2014/main" id="{7FF40EE3-851A-4806-9861-384069BC41E8}"/>
              </a:ext>
            </a:extLst>
          </p:cNvPr>
          <p:cNvSpPr>
            <a:spLocks/>
          </p:cNvSpPr>
          <p:nvPr userDrawn="1"/>
        </p:nvSpPr>
        <p:spPr>
          <a:xfrm>
            <a:off x="7236772" y="3200400"/>
            <a:ext cx="6641072" cy="6640990"/>
          </a:xfrm>
          <a:prstGeom prst="arc">
            <a:avLst>
              <a:gd name="adj1" fmla="val 10783970"/>
              <a:gd name="adj2" fmla="val 15984828"/>
            </a:avLst>
          </a:prstGeom>
          <a:ln w="95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弧形 18">
            <a:extLst>
              <a:ext uri="{FF2B5EF4-FFF2-40B4-BE49-F238E27FC236}">
                <a16:creationId xmlns:a16="http://schemas.microsoft.com/office/drawing/2014/main" id="{C5DFBCA8-A4BA-4B2E-BBEE-B3E3C53A7336}"/>
              </a:ext>
            </a:extLst>
          </p:cNvPr>
          <p:cNvSpPr>
            <a:spLocks/>
          </p:cNvSpPr>
          <p:nvPr userDrawn="1"/>
        </p:nvSpPr>
        <p:spPr>
          <a:xfrm>
            <a:off x="6383321" y="2346960"/>
            <a:ext cx="8347974" cy="8347870"/>
          </a:xfrm>
          <a:prstGeom prst="arc">
            <a:avLst>
              <a:gd name="adj1" fmla="val 10142135"/>
              <a:gd name="adj2" fmla="val 17259952"/>
            </a:avLst>
          </a:prstGeom>
          <a:ln w="9525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弧形 19">
            <a:extLst>
              <a:ext uri="{FF2B5EF4-FFF2-40B4-BE49-F238E27FC236}">
                <a16:creationId xmlns:a16="http://schemas.microsoft.com/office/drawing/2014/main" id="{0D5850A0-6F32-4C95-8B23-3EAA583070A4}"/>
              </a:ext>
            </a:extLst>
          </p:cNvPr>
          <p:cNvSpPr>
            <a:spLocks/>
          </p:cNvSpPr>
          <p:nvPr userDrawn="1"/>
        </p:nvSpPr>
        <p:spPr>
          <a:xfrm>
            <a:off x="9204960" y="-1728471"/>
            <a:ext cx="5974080" cy="5974006"/>
          </a:xfrm>
          <a:prstGeom prst="arc">
            <a:avLst>
              <a:gd name="adj1" fmla="val 9523180"/>
              <a:gd name="adj2" fmla="val 12540258"/>
            </a:avLst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弧形 20">
            <a:extLst>
              <a:ext uri="{FF2B5EF4-FFF2-40B4-BE49-F238E27FC236}">
                <a16:creationId xmlns:a16="http://schemas.microsoft.com/office/drawing/2014/main" id="{98A0ED85-D003-4600-8F99-7D79C14E2974}"/>
              </a:ext>
            </a:extLst>
          </p:cNvPr>
          <p:cNvSpPr>
            <a:spLocks/>
          </p:cNvSpPr>
          <p:nvPr userDrawn="1"/>
        </p:nvSpPr>
        <p:spPr>
          <a:xfrm>
            <a:off x="9204960" y="-1728471"/>
            <a:ext cx="5974080" cy="5974006"/>
          </a:xfrm>
          <a:prstGeom prst="arc">
            <a:avLst>
              <a:gd name="adj1" fmla="val 5369857"/>
              <a:gd name="adj2" fmla="val 6671548"/>
            </a:avLst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4252C6D-B61D-4CBD-B8C4-A69D7E65BA94}"/>
              </a:ext>
            </a:extLst>
          </p:cNvPr>
          <p:cNvGrpSpPr/>
          <p:nvPr userDrawn="1"/>
        </p:nvGrpSpPr>
        <p:grpSpPr>
          <a:xfrm>
            <a:off x="4872038" y="1258532"/>
            <a:ext cx="967846" cy="904958"/>
            <a:chOff x="5701567" y="3057525"/>
            <a:chExt cx="794578" cy="742949"/>
          </a:xfrm>
          <a:noFill/>
        </p:grpSpPr>
        <p:sp>
          <p:nvSpPr>
            <p:cNvPr id="23" name="图形 108" descr="教室 轮廓">
              <a:extLst>
                <a:ext uri="{FF2B5EF4-FFF2-40B4-BE49-F238E27FC236}">
                  <a16:creationId xmlns:a16="http://schemas.microsoft.com/office/drawing/2014/main" id="{9AAEF42E-3BFC-40CB-BA89-D96EDD26FF7A}"/>
                </a:ext>
              </a:extLst>
            </p:cNvPr>
            <p:cNvSpPr/>
            <p:nvPr/>
          </p:nvSpPr>
          <p:spPr>
            <a:xfrm>
              <a:off x="5986795" y="3577609"/>
              <a:ext cx="86506" cy="86506"/>
            </a:xfrm>
            <a:custGeom>
              <a:avLst/>
              <a:gdLst>
                <a:gd name="connsiteX0" fmla="*/ 0 w 86506"/>
                <a:gd name="connsiteY0" fmla="*/ 43243 h 86506"/>
                <a:gd name="connsiteX1" fmla="*/ 43244 w 86506"/>
                <a:gd name="connsiteY1" fmla="*/ 86506 h 86506"/>
                <a:gd name="connsiteX2" fmla="*/ 86506 w 86506"/>
                <a:gd name="connsiteY2" fmla="*/ 43263 h 86506"/>
                <a:gd name="connsiteX3" fmla="*/ 43263 w 86506"/>
                <a:gd name="connsiteY3" fmla="*/ 0 h 86506"/>
                <a:gd name="connsiteX4" fmla="*/ 43244 w 86506"/>
                <a:gd name="connsiteY4" fmla="*/ 0 h 86506"/>
                <a:gd name="connsiteX5" fmla="*/ 0 w 86506"/>
                <a:gd name="connsiteY5" fmla="*/ 43243 h 86506"/>
                <a:gd name="connsiteX6" fmla="*/ 67447 w 86506"/>
                <a:gd name="connsiteY6" fmla="*/ 43243 h 86506"/>
                <a:gd name="connsiteX7" fmla="*/ 43253 w 86506"/>
                <a:gd name="connsiteY7" fmla="*/ 67456 h 86506"/>
                <a:gd name="connsiteX8" fmla="*/ 19040 w 86506"/>
                <a:gd name="connsiteY8" fmla="*/ 43263 h 86506"/>
                <a:gd name="connsiteX9" fmla="*/ 43234 w 86506"/>
                <a:gd name="connsiteY9" fmla="*/ 19050 h 86506"/>
                <a:gd name="connsiteX10" fmla="*/ 43253 w 86506"/>
                <a:gd name="connsiteY10" fmla="*/ 19050 h 86506"/>
                <a:gd name="connsiteX11" fmla="*/ 67447 w 86506"/>
                <a:gd name="connsiteY11" fmla="*/ 43243 h 8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506" h="86506">
                  <a:moveTo>
                    <a:pt x="0" y="43243"/>
                  </a:moveTo>
                  <a:cubicBezTo>
                    <a:pt x="-6" y="67131"/>
                    <a:pt x="19356" y="86500"/>
                    <a:pt x="43244" y="86506"/>
                  </a:cubicBezTo>
                  <a:cubicBezTo>
                    <a:pt x="67131" y="86511"/>
                    <a:pt x="86500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56" y="0"/>
                    <a:pt x="43250" y="0"/>
                    <a:pt x="43244" y="0"/>
                  </a:cubicBezTo>
                  <a:cubicBezTo>
                    <a:pt x="19363" y="6"/>
                    <a:pt x="6" y="19362"/>
                    <a:pt x="0" y="43243"/>
                  </a:cubicBezTo>
                  <a:close/>
                  <a:moveTo>
                    <a:pt x="67447" y="43243"/>
                  </a:moveTo>
                  <a:cubicBezTo>
                    <a:pt x="67452" y="56611"/>
                    <a:pt x="56620" y="67450"/>
                    <a:pt x="43253" y="67456"/>
                  </a:cubicBezTo>
                  <a:cubicBezTo>
                    <a:pt x="29886" y="67461"/>
                    <a:pt x="19046" y="56630"/>
                    <a:pt x="19040" y="43263"/>
                  </a:cubicBezTo>
                  <a:cubicBezTo>
                    <a:pt x="19035" y="29895"/>
                    <a:pt x="29867" y="19055"/>
                    <a:pt x="43234" y="19050"/>
                  </a:cubicBezTo>
                  <a:cubicBezTo>
                    <a:pt x="43241" y="19050"/>
                    <a:pt x="43246" y="19050"/>
                    <a:pt x="43253" y="19050"/>
                  </a:cubicBezTo>
                  <a:cubicBezTo>
                    <a:pt x="56606" y="19071"/>
                    <a:pt x="67426" y="29890"/>
                    <a:pt x="67447" y="4324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图形 108" descr="教室 轮廓">
              <a:extLst>
                <a:ext uri="{FF2B5EF4-FFF2-40B4-BE49-F238E27FC236}">
                  <a16:creationId xmlns:a16="http://schemas.microsoft.com/office/drawing/2014/main" id="{025D681D-146C-45E4-AC48-F4C95D9FCBA1}"/>
                </a:ext>
              </a:extLst>
            </p:cNvPr>
            <p:cNvSpPr/>
            <p:nvPr/>
          </p:nvSpPr>
          <p:spPr>
            <a:xfrm>
              <a:off x="5943638" y="3676011"/>
              <a:ext cx="171450" cy="86363"/>
            </a:xfrm>
            <a:custGeom>
              <a:avLst/>
              <a:gdLst>
                <a:gd name="connsiteX0" fmla="*/ 162906 w 171450"/>
                <a:gd name="connsiteY0" fmla="*/ 25908 h 86363"/>
                <a:gd name="connsiteX1" fmla="*/ 121082 w 171450"/>
                <a:gd name="connsiteY1" fmla="*/ 5334 h 86363"/>
                <a:gd name="connsiteX2" fmla="*/ 85735 w 171450"/>
                <a:gd name="connsiteY2" fmla="*/ 0 h 86363"/>
                <a:gd name="connsiteX3" fmla="*/ 50397 w 171450"/>
                <a:gd name="connsiteY3" fmla="*/ 5334 h 86363"/>
                <a:gd name="connsiteX4" fmla="*/ 8572 w 171450"/>
                <a:gd name="connsiteY4" fmla="*/ 25908 h 86363"/>
                <a:gd name="connsiteX5" fmla="*/ 0 w 171450"/>
                <a:gd name="connsiteY5" fmla="*/ 43148 h 86363"/>
                <a:gd name="connsiteX6" fmla="*/ 0 w 171450"/>
                <a:gd name="connsiteY6" fmla="*/ 86363 h 86363"/>
                <a:gd name="connsiteX7" fmla="*/ 171450 w 171450"/>
                <a:gd name="connsiteY7" fmla="*/ 86363 h 86363"/>
                <a:gd name="connsiteX8" fmla="*/ 171450 w 171450"/>
                <a:gd name="connsiteY8" fmla="*/ 43120 h 86363"/>
                <a:gd name="connsiteX9" fmla="*/ 162906 w 171450"/>
                <a:gd name="connsiteY9" fmla="*/ 25908 h 86363"/>
                <a:gd name="connsiteX10" fmla="*/ 152429 w 171450"/>
                <a:gd name="connsiteY10" fmla="*/ 67313 h 86363"/>
                <a:gd name="connsiteX11" fmla="*/ 19012 w 171450"/>
                <a:gd name="connsiteY11" fmla="*/ 67313 h 86363"/>
                <a:gd name="connsiteX12" fmla="*/ 19012 w 171450"/>
                <a:gd name="connsiteY12" fmla="*/ 43501 h 86363"/>
                <a:gd name="connsiteX13" fmla="*/ 20164 w 171450"/>
                <a:gd name="connsiteY13" fmla="*/ 40958 h 86363"/>
                <a:gd name="connsiteX14" fmla="*/ 55702 w 171450"/>
                <a:gd name="connsiteY14" fmla="*/ 23565 h 86363"/>
                <a:gd name="connsiteX15" fmla="*/ 85830 w 171450"/>
                <a:gd name="connsiteY15" fmla="*/ 19002 h 86363"/>
                <a:gd name="connsiteX16" fmla="*/ 115453 w 171450"/>
                <a:gd name="connsiteY16" fmla="*/ 23498 h 86363"/>
                <a:gd name="connsiteX17" fmla="*/ 116186 w 171450"/>
                <a:gd name="connsiteY17" fmla="*/ 23708 h 86363"/>
                <a:gd name="connsiteX18" fmla="*/ 151057 w 171450"/>
                <a:gd name="connsiteY18" fmla="*/ 40805 h 86363"/>
                <a:gd name="connsiteX19" fmla="*/ 152390 w 171450"/>
                <a:gd name="connsiteY19" fmla="*/ 43101 h 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450" h="86363">
                  <a:moveTo>
                    <a:pt x="162906" y="25908"/>
                  </a:moveTo>
                  <a:cubicBezTo>
                    <a:pt x="150477" y="16329"/>
                    <a:pt x="136256" y="9333"/>
                    <a:pt x="121082" y="5334"/>
                  </a:cubicBezTo>
                  <a:cubicBezTo>
                    <a:pt x="109628" y="1817"/>
                    <a:pt x="97716" y="20"/>
                    <a:pt x="85735" y="0"/>
                  </a:cubicBezTo>
                  <a:cubicBezTo>
                    <a:pt x="73769" y="179"/>
                    <a:pt x="61882" y="1974"/>
                    <a:pt x="50397" y="5334"/>
                  </a:cubicBezTo>
                  <a:cubicBezTo>
                    <a:pt x="35390" y="9773"/>
                    <a:pt x="21247" y="16730"/>
                    <a:pt x="8572" y="25908"/>
                  </a:cubicBezTo>
                  <a:cubicBezTo>
                    <a:pt x="3283" y="30086"/>
                    <a:pt x="139" y="36409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9" y="36396"/>
                    <a:pt x="168176" y="30086"/>
                    <a:pt x="162906" y="25908"/>
                  </a:cubicBezTo>
                  <a:close/>
                  <a:moveTo>
                    <a:pt x="152429" y="67313"/>
                  </a:moveTo>
                  <a:lnTo>
                    <a:pt x="19012" y="67313"/>
                  </a:lnTo>
                  <a:lnTo>
                    <a:pt x="19012" y="43501"/>
                  </a:lnTo>
                  <a:cubicBezTo>
                    <a:pt x="19028" y="42530"/>
                    <a:pt x="19445" y="41610"/>
                    <a:pt x="20164" y="40958"/>
                  </a:cubicBezTo>
                  <a:cubicBezTo>
                    <a:pt x="30957" y="33218"/>
                    <a:pt x="42969" y="27340"/>
                    <a:pt x="55702" y="23565"/>
                  </a:cubicBezTo>
                  <a:cubicBezTo>
                    <a:pt x="65497" y="20707"/>
                    <a:pt x="75628" y="19173"/>
                    <a:pt x="85830" y="19002"/>
                  </a:cubicBezTo>
                  <a:cubicBezTo>
                    <a:pt x="95872" y="19031"/>
                    <a:pt x="105854" y="20546"/>
                    <a:pt x="115453" y="23498"/>
                  </a:cubicBezTo>
                  <a:lnTo>
                    <a:pt x="116186" y="23708"/>
                  </a:lnTo>
                  <a:cubicBezTo>
                    <a:pt x="128837" y="27015"/>
                    <a:pt x="140695" y="32829"/>
                    <a:pt x="151057" y="40805"/>
                  </a:cubicBezTo>
                  <a:cubicBezTo>
                    <a:pt x="151790" y="41361"/>
                    <a:pt x="152270" y="42188"/>
                    <a:pt x="152390" y="4310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图形 108" descr="教室 轮廓">
              <a:extLst>
                <a:ext uri="{FF2B5EF4-FFF2-40B4-BE49-F238E27FC236}">
                  <a16:creationId xmlns:a16="http://schemas.microsoft.com/office/drawing/2014/main" id="{6A3AFE0C-FF68-4A84-AFF0-6751E50C9193}"/>
                </a:ext>
              </a:extLst>
            </p:cNvPr>
            <p:cNvSpPr/>
            <p:nvPr/>
          </p:nvSpPr>
          <p:spPr>
            <a:xfrm>
              <a:off x="6176010" y="3577609"/>
              <a:ext cx="86506" cy="86506"/>
            </a:xfrm>
            <a:custGeom>
              <a:avLst/>
              <a:gdLst>
                <a:gd name="connsiteX0" fmla="*/ 0 w 86506"/>
                <a:gd name="connsiteY0" fmla="*/ 43243 h 86506"/>
                <a:gd name="connsiteX1" fmla="*/ 43243 w 86506"/>
                <a:gd name="connsiteY1" fmla="*/ 86506 h 86506"/>
                <a:gd name="connsiteX2" fmla="*/ 86506 w 86506"/>
                <a:gd name="connsiteY2" fmla="*/ 43263 h 86506"/>
                <a:gd name="connsiteX3" fmla="*/ 43263 w 86506"/>
                <a:gd name="connsiteY3" fmla="*/ 0 h 86506"/>
                <a:gd name="connsiteX4" fmla="*/ 43253 w 86506"/>
                <a:gd name="connsiteY4" fmla="*/ 0 h 86506"/>
                <a:gd name="connsiteX5" fmla="*/ 0 w 86506"/>
                <a:gd name="connsiteY5" fmla="*/ 43243 h 86506"/>
                <a:gd name="connsiteX6" fmla="*/ 67456 w 86506"/>
                <a:gd name="connsiteY6" fmla="*/ 43243 h 86506"/>
                <a:gd name="connsiteX7" fmla="*/ 43263 w 86506"/>
                <a:gd name="connsiteY7" fmla="*/ 67456 h 86506"/>
                <a:gd name="connsiteX8" fmla="*/ 19050 w 86506"/>
                <a:gd name="connsiteY8" fmla="*/ 43263 h 86506"/>
                <a:gd name="connsiteX9" fmla="*/ 43243 w 86506"/>
                <a:gd name="connsiteY9" fmla="*/ 19050 h 86506"/>
                <a:gd name="connsiteX10" fmla="*/ 43253 w 86506"/>
                <a:gd name="connsiteY10" fmla="*/ 19050 h 86506"/>
                <a:gd name="connsiteX11" fmla="*/ 67427 w 86506"/>
                <a:gd name="connsiteY11" fmla="*/ 43243 h 8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506" h="86506">
                  <a:moveTo>
                    <a:pt x="0" y="43243"/>
                  </a:moveTo>
                  <a:cubicBezTo>
                    <a:pt x="-6" y="67131"/>
                    <a:pt x="19356" y="86500"/>
                    <a:pt x="43243" y="86506"/>
                  </a:cubicBezTo>
                  <a:cubicBezTo>
                    <a:pt x="67131" y="86511"/>
                    <a:pt x="86501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60" y="0"/>
                    <a:pt x="43256" y="0"/>
                    <a:pt x="43253" y="0"/>
                  </a:cubicBezTo>
                  <a:cubicBezTo>
                    <a:pt x="19371" y="6"/>
                    <a:pt x="10" y="19361"/>
                    <a:pt x="0" y="43243"/>
                  </a:cubicBezTo>
                  <a:close/>
                  <a:moveTo>
                    <a:pt x="67456" y="43243"/>
                  </a:moveTo>
                  <a:cubicBezTo>
                    <a:pt x="67462" y="56611"/>
                    <a:pt x="56630" y="67450"/>
                    <a:pt x="43263" y="67456"/>
                  </a:cubicBezTo>
                  <a:cubicBezTo>
                    <a:pt x="29895" y="67461"/>
                    <a:pt x="19056" y="56630"/>
                    <a:pt x="19050" y="43263"/>
                  </a:cubicBezTo>
                  <a:cubicBezTo>
                    <a:pt x="19044" y="29895"/>
                    <a:pt x="29876" y="19055"/>
                    <a:pt x="43243" y="19050"/>
                  </a:cubicBezTo>
                  <a:cubicBezTo>
                    <a:pt x="43246" y="19050"/>
                    <a:pt x="43250" y="19050"/>
                    <a:pt x="43253" y="19050"/>
                  </a:cubicBezTo>
                  <a:cubicBezTo>
                    <a:pt x="56598" y="19081"/>
                    <a:pt x="67407" y="29898"/>
                    <a:pt x="67427" y="4324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图形 108" descr="教室 轮廓">
              <a:extLst>
                <a:ext uri="{FF2B5EF4-FFF2-40B4-BE49-F238E27FC236}">
                  <a16:creationId xmlns:a16="http://schemas.microsoft.com/office/drawing/2014/main" id="{DFD47D4A-B929-494C-9ED4-D0B57C384920}"/>
                </a:ext>
              </a:extLst>
            </p:cNvPr>
            <p:cNvSpPr/>
            <p:nvPr/>
          </p:nvSpPr>
          <p:spPr>
            <a:xfrm>
              <a:off x="6134166" y="3676011"/>
              <a:ext cx="171450" cy="86363"/>
            </a:xfrm>
            <a:custGeom>
              <a:avLst/>
              <a:gdLst>
                <a:gd name="connsiteX0" fmla="*/ 162897 w 171450"/>
                <a:gd name="connsiteY0" fmla="*/ 25908 h 86363"/>
                <a:gd name="connsiteX1" fmla="*/ 121082 w 171450"/>
                <a:gd name="connsiteY1" fmla="*/ 5334 h 86363"/>
                <a:gd name="connsiteX2" fmla="*/ 85735 w 171450"/>
                <a:gd name="connsiteY2" fmla="*/ 0 h 86363"/>
                <a:gd name="connsiteX3" fmla="*/ 50397 w 171450"/>
                <a:gd name="connsiteY3" fmla="*/ 5334 h 86363"/>
                <a:gd name="connsiteX4" fmla="*/ 8573 w 171450"/>
                <a:gd name="connsiteY4" fmla="*/ 25908 h 86363"/>
                <a:gd name="connsiteX5" fmla="*/ 0 w 171450"/>
                <a:gd name="connsiteY5" fmla="*/ 43148 h 86363"/>
                <a:gd name="connsiteX6" fmla="*/ 0 w 171450"/>
                <a:gd name="connsiteY6" fmla="*/ 86363 h 86363"/>
                <a:gd name="connsiteX7" fmla="*/ 171450 w 171450"/>
                <a:gd name="connsiteY7" fmla="*/ 86363 h 86363"/>
                <a:gd name="connsiteX8" fmla="*/ 171450 w 171450"/>
                <a:gd name="connsiteY8" fmla="*/ 43120 h 86363"/>
                <a:gd name="connsiteX9" fmla="*/ 162897 w 171450"/>
                <a:gd name="connsiteY9" fmla="*/ 25908 h 86363"/>
                <a:gd name="connsiteX10" fmla="*/ 152419 w 171450"/>
                <a:gd name="connsiteY10" fmla="*/ 67313 h 86363"/>
                <a:gd name="connsiteX11" fmla="*/ 19069 w 171450"/>
                <a:gd name="connsiteY11" fmla="*/ 67313 h 86363"/>
                <a:gd name="connsiteX12" fmla="*/ 19069 w 171450"/>
                <a:gd name="connsiteY12" fmla="*/ 43501 h 86363"/>
                <a:gd name="connsiteX13" fmla="*/ 20231 w 171450"/>
                <a:gd name="connsiteY13" fmla="*/ 40958 h 86363"/>
                <a:gd name="connsiteX14" fmla="*/ 55759 w 171450"/>
                <a:gd name="connsiteY14" fmla="*/ 23565 h 86363"/>
                <a:gd name="connsiteX15" fmla="*/ 85887 w 171450"/>
                <a:gd name="connsiteY15" fmla="*/ 19002 h 86363"/>
                <a:gd name="connsiteX16" fmla="*/ 115519 w 171450"/>
                <a:gd name="connsiteY16" fmla="*/ 23498 h 86363"/>
                <a:gd name="connsiteX17" fmla="*/ 116253 w 171450"/>
                <a:gd name="connsiteY17" fmla="*/ 23708 h 86363"/>
                <a:gd name="connsiteX18" fmla="*/ 151114 w 171450"/>
                <a:gd name="connsiteY18" fmla="*/ 40805 h 86363"/>
                <a:gd name="connsiteX19" fmla="*/ 152448 w 171450"/>
                <a:gd name="connsiteY19" fmla="*/ 43101 h 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450" h="86363">
                  <a:moveTo>
                    <a:pt x="162897" y="25908"/>
                  </a:moveTo>
                  <a:cubicBezTo>
                    <a:pt x="150469" y="16331"/>
                    <a:pt x="136252" y="9335"/>
                    <a:pt x="121082" y="5334"/>
                  </a:cubicBezTo>
                  <a:cubicBezTo>
                    <a:pt x="109628" y="1818"/>
                    <a:pt x="97716" y="21"/>
                    <a:pt x="85735" y="0"/>
                  </a:cubicBezTo>
                  <a:cubicBezTo>
                    <a:pt x="73769" y="179"/>
                    <a:pt x="61882" y="1974"/>
                    <a:pt x="50397" y="5334"/>
                  </a:cubicBezTo>
                  <a:cubicBezTo>
                    <a:pt x="35389" y="9771"/>
                    <a:pt x="21246" y="16728"/>
                    <a:pt x="8573" y="25908"/>
                  </a:cubicBezTo>
                  <a:cubicBezTo>
                    <a:pt x="3283" y="30086"/>
                    <a:pt x="139" y="36409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7" y="36394"/>
                    <a:pt x="168171" y="30084"/>
                    <a:pt x="162897" y="25908"/>
                  </a:cubicBezTo>
                  <a:close/>
                  <a:moveTo>
                    <a:pt x="152419" y="67313"/>
                  </a:moveTo>
                  <a:lnTo>
                    <a:pt x="19069" y="67313"/>
                  </a:lnTo>
                  <a:lnTo>
                    <a:pt x="19069" y="43501"/>
                  </a:lnTo>
                  <a:cubicBezTo>
                    <a:pt x="19089" y="42529"/>
                    <a:pt x="19510" y="41609"/>
                    <a:pt x="20231" y="40958"/>
                  </a:cubicBezTo>
                  <a:cubicBezTo>
                    <a:pt x="31019" y="33217"/>
                    <a:pt x="43028" y="27338"/>
                    <a:pt x="55759" y="23565"/>
                  </a:cubicBezTo>
                  <a:cubicBezTo>
                    <a:pt x="65554" y="20708"/>
                    <a:pt x="75686" y="19174"/>
                    <a:pt x="85887" y="19002"/>
                  </a:cubicBezTo>
                  <a:cubicBezTo>
                    <a:pt x="95932" y="19031"/>
                    <a:pt x="105918" y="20546"/>
                    <a:pt x="115519" y="23498"/>
                  </a:cubicBezTo>
                  <a:lnTo>
                    <a:pt x="116253" y="23708"/>
                  </a:lnTo>
                  <a:cubicBezTo>
                    <a:pt x="128902" y="27013"/>
                    <a:pt x="140757" y="32827"/>
                    <a:pt x="151114" y="40805"/>
                  </a:cubicBezTo>
                  <a:cubicBezTo>
                    <a:pt x="151848" y="41361"/>
                    <a:pt x="152328" y="42188"/>
                    <a:pt x="152448" y="4310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图形 108" descr="教室 轮廓">
              <a:extLst>
                <a:ext uri="{FF2B5EF4-FFF2-40B4-BE49-F238E27FC236}">
                  <a16:creationId xmlns:a16="http://schemas.microsoft.com/office/drawing/2014/main" id="{C134DAEC-0A3F-4466-A439-3ED1316872F9}"/>
                </a:ext>
              </a:extLst>
            </p:cNvPr>
            <p:cNvSpPr/>
            <p:nvPr/>
          </p:nvSpPr>
          <p:spPr>
            <a:xfrm>
              <a:off x="6366510" y="3577609"/>
              <a:ext cx="86506" cy="86506"/>
            </a:xfrm>
            <a:custGeom>
              <a:avLst/>
              <a:gdLst>
                <a:gd name="connsiteX0" fmla="*/ 0 w 86506"/>
                <a:gd name="connsiteY0" fmla="*/ 43243 h 86506"/>
                <a:gd name="connsiteX1" fmla="*/ 43244 w 86506"/>
                <a:gd name="connsiteY1" fmla="*/ 86506 h 86506"/>
                <a:gd name="connsiteX2" fmla="*/ 86506 w 86506"/>
                <a:gd name="connsiteY2" fmla="*/ 43263 h 86506"/>
                <a:gd name="connsiteX3" fmla="*/ 43263 w 86506"/>
                <a:gd name="connsiteY3" fmla="*/ 0 h 86506"/>
                <a:gd name="connsiteX4" fmla="*/ 43253 w 86506"/>
                <a:gd name="connsiteY4" fmla="*/ 0 h 86506"/>
                <a:gd name="connsiteX5" fmla="*/ 0 w 86506"/>
                <a:gd name="connsiteY5" fmla="*/ 43243 h 86506"/>
                <a:gd name="connsiteX6" fmla="*/ 67447 w 86506"/>
                <a:gd name="connsiteY6" fmla="*/ 43243 h 86506"/>
                <a:gd name="connsiteX7" fmla="*/ 43253 w 86506"/>
                <a:gd name="connsiteY7" fmla="*/ 67456 h 86506"/>
                <a:gd name="connsiteX8" fmla="*/ 19040 w 86506"/>
                <a:gd name="connsiteY8" fmla="*/ 43263 h 86506"/>
                <a:gd name="connsiteX9" fmla="*/ 43234 w 86506"/>
                <a:gd name="connsiteY9" fmla="*/ 19050 h 86506"/>
                <a:gd name="connsiteX10" fmla="*/ 43253 w 86506"/>
                <a:gd name="connsiteY10" fmla="*/ 19050 h 86506"/>
                <a:gd name="connsiteX11" fmla="*/ 67447 w 86506"/>
                <a:gd name="connsiteY11" fmla="*/ 43243 h 8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506" h="86506">
                  <a:moveTo>
                    <a:pt x="0" y="43243"/>
                  </a:moveTo>
                  <a:cubicBezTo>
                    <a:pt x="-5" y="67131"/>
                    <a:pt x="19356" y="86500"/>
                    <a:pt x="43244" y="86506"/>
                  </a:cubicBezTo>
                  <a:cubicBezTo>
                    <a:pt x="67131" y="86511"/>
                    <a:pt x="86501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60" y="0"/>
                    <a:pt x="43256" y="0"/>
                    <a:pt x="43253" y="0"/>
                  </a:cubicBezTo>
                  <a:cubicBezTo>
                    <a:pt x="19371" y="6"/>
                    <a:pt x="10" y="19361"/>
                    <a:pt x="0" y="43243"/>
                  </a:cubicBezTo>
                  <a:close/>
                  <a:moveTo>
                    <a:pt x="67447" y="43243"/>
                  </a:moveTo>
                  <a:cubicBezTo>
                    <a:pt x="67452" y="56611"/>
                    <a:pt x="56620" y="67450"/>
                    <a:pt x="43253" y="67456"/>
                  </a:cubicBezTo>
                  <a:cubicBezTo>
                    <a:pt x="29886" y="67461"/>
                    <a:pt x="19046" y="56630"/>
                    <a:pt x="19040" y="43263"/>
                  </a:cubicBezTo>
                  <a:cubicBezTo>
                    <a:pt x="19036" y="29895"/>
                    <a:pt x="29867" y="19055"/>
                    <a:pt x="43234" y="19050"/>
                  </a:cubicBezTo>
                  <a:cubicBezTo>
                    <a:pt x="43241" y="19050"/>
                    <a:pt x="43246" y="19050"/>
                    <a:pt x="43253" y="19050"/>
                  </a:cubicBezTo>
                  <a:cubicBezTo>
                    <a:pt x="56608" y="19066"/>
                    <a:pt x="67430" y="29888"/>
                    <a:pt x="67447" y="4324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图形 108" descr="教室 轮廓">
              <a:extLst>
                <a:ext uri="{FF2B5EF4-FFF2-40B4-BE49-F238E27FC236}">
                  <a16:creationId xmlns:a16="http://schemas.microsoft.com/office/drawing/2014/main" id="{4D27C240-1468-4C8A-82AE-BFC0B48464D4}"/>
                </a:ext>
              </a:extLst>
            </p:cNvPr>
            <p:cNvSpPr/>
            <p:nvPr/>
          </p:nvSpPr>
          <p:spPr>
            <a:xfrm>
              <a:off x="6324695" y="3676011"/>
              <a:ext cx="171450" cy="86363"/>
            </a:xfrm>
            <a:custGeom>
              <a:avLst/>
              <a:gdLst>
                <a:gd name="connsiteX0" fmla="*/ 162897 w 171450"/>
                <a:gd name="connsiteY0" fmla="*/ 25908 h 86363"/>
                <a:gd name="connsiteX1" fmla="*/ 121072 w 171450"/>
                <a:gd name="connsiteY1" fmla="*/ 5334 h 86363"/>
                <a:gd name="connsiteX2" fmla="*/ 85735 w 171450"/>
                <a:gd name="connsiteY2" fmla="*/ 0 h 86363"/>
                <a:gd name="connsiteX3" fmla="*/ 50387 w 171450"/>
                <a:gd name="connsiteY3" fmla="*/ 5334 h 86363"/>
                <a:gd name="connsiteX4" fmla="*/ 8573 w 171450"/>
                <a:gd name="connsiteY4" fmla="*/ 25908 h 86363"/>
                <a:gd name="connsiteX5" fmla="*/ 0 w 171450"/>
                <a:gd name="connsiteY5" fmla="*/ 43148 h 86363"/>
                <a:gd name="connsiteX6" fmla="*/ 0 w 171450"/>
                <a:gd name="connsiteY6" fmla="*/ 86363 h 86363"/>
                <a:gd name="connsiteX7" fmla="*/ 171450 w 171450"/>
                <a:gd name="connsiteY7" fmla="*/ 86363 h 86363"/>
                <a:gd name="connsiteX8" fmla="*/ 171450 w 171450"/>
                <a:gd name="connsiteY8" fmla="*/ 43120 h 86363"/>
                <a:gd name="connsiteX9" fmla="*/ 162897 w 171450"/>
                <a:gd name="connsiteY9" fmla="*/ 25908 h 86363"/>
                <a:gd name="connsiteX10" fmla="*/ 152419 w 171450"/>
                <a:gd name="connsiteY10" fmla="*/ 67313 h 86363"/>
                <a:gd name="connsiteX11" fmla="*/ 19069 w 171450"/>
                <a:gd name="connsiteY11" fmla="*/ 67313 h 86363"/>
                <a:gd name="connsiteX12" fmla="*/ 19069 w 171450"/>
                <a:gd name="connsiteY12" fmla="*/ 43501 h 86363"/>
                <a:gd name="connsiteX13" fmla="*/ 20222 w 171450"/>
                <a:gd name="connsiteY13" fmla="*/ 40958 h 86363"/>
                <a:gd name="connsiteX14" fmla="*/ 55759 w 171450"/>
                <a:gd name="connsiteY14" fmla="*/ 23565 h 86363"/>
                <a:gd name="connsiteX15" fmla="*/ 85887 w 171450"/>
                <a:gd name="connsiteY15" fmla="*/ 19002 h 86363"/>
                <a:gd name="connsiteX16" fmla="*/ 115510 w 171450"/>
                <a:gd name="connsiteY16" fmla="*/ 23498 h 86363"/>
                <a:gd name="connsiteX17" fmla="*/ 116243 w 171450"/>
                <a:gd name="connsiteY17" fmla="*/ 23708 h 86363"/>
                <a:gd name="connsiteX18" fmla="*/ 151114 w 171450"/>
                <a:gd name="connsiteY18" fmla="*/ 40805 h 86363"/>
                <a:gd name="connsiteX19" fmla="*/ 152448 w 171450"/>
                <a:gd name="connsiteY19" fmla="*/ 43101 h 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450" h="86363">
                  <a:moveTo>
                    <a:pt x="162897" y="25908"/>
                  </a:moveTo>
                  <a:cubicBezTo>
                    <a:pt x="150467" y="16329"/>
                    <a:pt x="136247" y="9333"/>
                    <a:pt x="121072" y="5334"/>
                  </a:cubicBezTo>
                  <a:cubicBezTo>
                    <a:pt x="109621" y="1818"/>
                    <a:pt x="97713" y="21"/>
                    <a:pt x="85735" y="0"/>
                  </a:cubicBezTo>
                  <a:cubicBezTo>
                    <a:pt x="73765" y="179"/>
                    <a:pt x="61876" y="1973"/>
                    <a:pt x="50387" y="5334"/>
                  </a:cubicBezTo>
                  <a:cubicBezTo>
                    <a:pt x="35383" y="9771"/>
                    <a:pt x="21243" y="16728"/>
                    <a:pt x="8573" y="25908"/>
                  </a:cubicBezTo>
                  <a:cubicBezTo>
                    <a:pt x="3278" y="30081"/>
                    <a:pt x="131" y="36407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7" y="36394"/>
                    <a:pt x="168171" y="30084"/>
                    <a:pt x="162897" y="25908"/>
                  </a:cubicBezTo>
                  <a:close/>
                  <a:moveTo>
                    <a:pt x="152419" y="67313"/>
                  </a:moveTo>
                  <a:lnTo>
                    <a:pt x="19069" y="67313"/>
                  </a:lnTo>
                  <a:lnTo>
                    <a:pt x="19069" y="43501"/>
                  </a:lnTo>
                  <a:cubicBezTo>
                    <a:pt x="19085" y="42530"/>
                    <a:pt x="19502" y="41610"/>
                    <a:pt x="20222" y="40958"/>
                  </a:cubicBezTo>
                  <a:cubicBezTo>
                    <a:pt x="31014" y="33218"/>
                    <a:pt x="43026" y="27340"/>
                    <a:pt x="55759" y="23565"/>
                  </a:cubicBezTo>
                  <a:cubicBezTo>
                    <a:pt x="65554" y="20707"/>
                    <a:pt x="75686" y="19173"/>
                    <a:pt x="85887" y="19002"/>
                  </a:cubicBezTo>
                  <a:cubicBezTo>
                    <a:pt x="95929" y="19031"/>
                    <a:pt x="105911" y="20546"/>
                    <a:pt x="115510" y="23498"/>
                  </a:cubicBezTo>
                  <a:lnTo>
                    <a:pt x="116243" y="23708"/>
                  </a:lnTo>
                  <a:cubicBezTo>
                    <a:pt x="128894" y="27015"/>
                    <a:pt x="140752" y="32829"/>
                    <a:pt x="151114" y="40805"/>
                  </a:cubicBezTo>
                  <a:cubicBezTo>
                    <a:pt x="151848" y="41361"/>
                    <a:pt x="152328" y="42188"/>
                    <a:pt x="152448" y="4310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图形 108" descr="教室 轮廓">
              <a:extLst>
                <a:ext uri="{FF2B5EF4-FFF2-40B4-BE49-F238E27FC236}">
                  <a16:creationId xmlns:a16="http://schemas.microsoft.com/office/drawing/2014/main" id="{4A818BF0-D5B1-48F2-B9E0-AD7E89B42EDC}"/>
                </a:ext>
              </a:extLst>
            </p:cNvPr>
            <p:cNvSpPr/>
            <p:nvPr/>
          </p:nvSpPr>
          <p:spPr>
            <a:xfrm>
              <a:off x="5848350" y="3057525"/>
              <a:ext cx="561975" cy="400050"/>
            </a:xfrm>
            <a:custGeom>
              <a:avLst/>
              <a:gdLst>
                <a:gd name="connsiteX0" fmla="*/ 19050 w 561975"/>
                <a:gd name="connsiteY0" fmla="*/ 38100 h 400050"/>
                <a:gd name="connsiteX1" fmla="*/ 38100 w 561975"/>
                <a:gd name="connsiteY1" fmla="*/ 19050 h 400050"/>
                <a:gd name="connsiteX2" fmla="*/ 523875 w 561975"/>
                <a:gd name="connsiteY2" fmla="*/ 19050 h 400050"/>
                <a:gd name="connsiteX3" fmla="*/ 542925 w 561975"/>
                <a:gd name="connsiteY3" fmla="*/ 38100 h 400050"/>
                <a:gd name="connsiteX4" fmla="*/ 542925 w 561975"/>
                <a:gd name="connsiteY4" fmla="*/ 361950 h 400050"/>
                <a:gd name="connsiteX5" fmla="*/ 523875 w 561975"/>
                <a:gd name="connsiteY5" fmla="*/ 381000 h 400050"/>
                <a:gd name="connsiteX6" fmla="*/ 201578 w 561975"/>
                <a:gd name="connsiteY6" fmla="*/ 381000 h 400050"/>
                <a:gd name="connsiteX7" fmla="*/ 190043 w 561975"/>
                <a:gd name="connsiteY7" fmla="*/ 400050 h 400050"/>
                <a:gd name="connsiteX8" fmla="*/ 523875 w 561975"/>
                <a:gd name="connsiteY8" fmla="*/ 400050 h 400050"/>
                <a:gd name="connsiteX9" fmla="*/ 561975 w 561975"/>
                <a:gd name="connsiteY9" fmla="*/ 361950 h 400050"/>
                <a:gd name="connsiteX10" fmla="*/ 561975 w 561975"/>
                <a:gd name="connsiteY10" fmla="*/ 38100 h 400050"/>
                <a:gd name="connsiteX11" fmla="*/ 523875 w 561975"/>
                <a:gd name="connsiteY11" fmla="*/ 0 h 400050"/>
                <a:gd name="connsiteX12" fmla="*/ 38100 w 561975"/>
                <a:gd name="connsiteY12" fmla="*/ 0 h 400050"/>
                <a:gd name="connsiteX13" fmla="*/ 0 w 561975"/>
                <a:gd name="connsiteY13" fmla="*/ 38100 h 400050"/>
                <a:gd name="connsiteX14" fmla="*/ 0 w 561975"/>
                <a:gd name="connsiteY14" fmla="*/ 76514 h 400050"/>
                <a:gd name="connsiteX15" fmla="*/ 19050 w 561975"/>
                <a:gd name="connsiteY15" fmla="*/ 8002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1975" h="400050">
                  <a:moveTo>
                    <a:pt x="19050" y="38100"/>
                  </a:moveTo>
                  <a:cubicBezTo>
                    <a:pt x="19050" y="27579"/>
                    <a:pt x="27579" y="19050"/>
                    <a:pt x="38100" y="19050"/>
                  </a:cubicBezTo>
                  <a:lnTo>
                    <a:pt x="523875" y="19050"/>
                  </a:lnTo>
                  <a:cubicBezTo>
                    <a:pt x="534396" y="19050"/>
                    <a:pt x="542925" y="27579"/>
                    <a:pt x="542925" y="38100"/>
                  </a:cubicBezTo>
                  <a:lnTo>
                    <a:pt x="542925" y="361950"/>
                  </a:lnTo>
                  <a:cubicBezTo>
                    <a:pt x="542925" y="372471"/>
                    <a:pt x="534396" y="381000"/>
                    <a:pt x="523875" y="381000"/>
                  </a:cubicBezTo>
                  <a:lnTo>
                    <a:pt x="201578" y="381000"/>
                  </a:lnTo>
                  <a:lnTo>
                    <a:pt x="190043" y="400050"/>
                  </a:lnTo>
                  <a:lnTo>
                    <a:pt x="523875" y="400050"/>
                  </a:lnTo>
                  <a:cubicBezTo>
                    <a:pt x="544917" y="400050"/>
                    <a:pt x="561975" y="382992"/>
                    <a:pt x="561975" y="361950"/>
                  </a:cubicBezTo>
                  <a:lnTo>
                    <a:pt x="561975" y="38100"/>
                  </a:lnTo>
                  <a:cubicBezTo>
                    <a:pt x="561975" y="17058"/>
                    <a:pt x="544917" y="0"/>
                    <a:pt x="523875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76514"/>
                  </a:lnTo>
                  <a:cubicBezTo>
                    <a:pt x="6463" y="76953"/>
                    <a:pt x="12854" y="78130"/>
                    <a:pt x="19050" y="8002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图形 108" descr="教室 轮廓">
              <a:extLst>
                <a:ext uri="{FF2B5EF4-FFF2-40B4-BE49-F238E27FC236}">
                  <a16:creationId xmlns:a16="http://schemas.microsoft.com/office/drawing/2014/main" id="{9871036E-489B-4102-B261-470F3E5A850F}"/>
                </a:ext>
              </a:extLst>
            </p:cNvPr>
            <p:cNvSpPr/>
            <p:nvPr/>
          </p:nvSpPr>
          <p:spPr>
            <a:xfrm>
              <a:off x="5701567" y="3200096"/>
              <a:ext cx="473986" cy="358281"/>
            </a:xfrm>
            <a:custGeom>
              <a:avLst/>
              <a:gdLst>
                <a:gd name="connsiteX0" fmla="*/ 260130 w 473986"/>
                <a:gd name="connsiteY0" fmla="*/ 220626 h 358281"/>
                <a:gd name="connsiteX1" fmla="*/ 269341 w 473986"/>
                <a:gd name="connsiteY1" fmla="*/ 216225 h 358281"/>
                <a:gd name="connsiteX2" fmla="*/ 310222 w 473986"/>
                <a:gd name="connsiteY2" fmla="*/ 151017 h 358281"/>
                <a:gd name="connsiteX3" fmla="*/ 331115 w 473986"/>
                <a:gd name="connsiteY3" fmla="*/ 146301 h 358281"/>
                <a:gd name="connsiteX4" fmla="*/ 331825 w 473986"/>
                <a:gd name="connsiteY4" fmla="*/ 146778 h 358281"/>
                <a:gd name="connsiteX5" fmla="*/ 334987 w 473986"/>
                <a:gd name="connsiteY5" fmla="*/ 168553 h 358281"/>
                <a:gd name="connsiteX6" fmla="*/ 285086 w 473986"/>
                <a:gd name="connsiteY6" fmla="*/ 250972 h 358281"/>
                <a:gd name="connsiteX7" fmla="*/ 260616 w 473986"/>
                <a:gd name="connsiteY7" fmla="*/ 257697 h 358281"/>
                <a:gd name="connsiteX8" fmla="*/ 247729 w 473986"/>
                <a:gd name="connsiteY8" fmla="*/ 261631 h 358281"/>
                <a:gd name="connsiteX9" fmla="*/ 251663 w 473986"/>
                <a:gd name="connsiteY9" fmla="*/ 274518 h 358281"/>
                <a:gd name="connsiteX10" fmla="*/ 301374 w 473986"/>
                <a:gd name="connsiteY10" fmla="*/ 260840 h 358281"/>
                <a:gd name="connsiteX11" fmla="*/ 351180 w 473986"/>
                <a:gd name="connsiteY11" fmla="*/ 178582 h 358281"/>
                <a:gd name="connsiteX12" fmla="*/ 350561 w 473986"/>
                <a:gd name="connsiteY12" fmla="*/ 139149 h 358281"/>
                <a:gd name="connsiteX13" fmla="*/ 471357 w 473986"/>
                <a:gd name="connsiteY13" fmla="*/ 16095 h 358281"/>
                <a:gd name="connsiteX14" fmla="*/ 471031 w 473986"/>
                <a:gd name="connsiteY14" fmla="*/ 2629 h 358281"/>
                <a:gd name="connsiteX15" fmla="*/ 457755 w 473986"/>
                <a:gd name="connsiteY15" fmla="*/ 2760 h 358281"/>
                <a:gd name="connsiteX16" fmla="*/ 335445 w 473986"/>
                <a:gd name="connsiteY16" fmla="*/ 127347 h 358281"/>
                <a:gd name="connsiteX17" fmla="*/ 316395 w 473986"/>
                <a:gd name="connsiteY17" fmla="*/ 125547 h 358281"/>
                <a:gd name="connsiteX18" fmla="*/ 294078 w 473986"/>
                <a:gd name="connsiteY18" fmla="*/ 140854 h 358281"/>
                <a:gd name="connsiteX19" fmla="*/ 263940 w 473986"/>
                <a:gd name="connsiteY19" fmla="*/ 188946 h 358281"/>
                <a:gd name="connsiteX20" fmla="*/ 246348 w 473986"/>
                <a:gd name="connsiteY20" fmla="*/ 135720 h 358281"/>
                <a:gd name="connsiteX21" fmla="*/ 245729 w 473986"/>
                <a:gd name="connsiteY21" fmla="*/ 134253 h 358281"/>
                <a:gd name="connsiteX22" fmla="*/ 140535 w 473986"/>
                <a:gd name="connsiteY22" fmla="*/ 95553 h 358281"/>
                <a:gd name="connsiteX23" fmla="*/ 35264 w 473986"/>
                <a:gd name="connsiteY23" fmla="*/ 134348 h 358281"/>
                <a:gd name="connsiteX24" fmla="*/ 34693 w 473986"/>
                <a:gd name="connsiteY24" fmla="*/ 135691 h 358281"/>
                <a:gd name="connsiteX25" fmla="*/ 34093 w 473986"/>
                <a:gd name="connsiteY25" fmla="*/ 137692 h 358281"/>
                <a:gd name="connsiteX26" fmla="*/ 841 w 473986"/>
                <a:gd name="connsiteY26" fmla="*/ 319476 h 358281"/>
                <a:gd name="connsiteX27" fmla="*/ 24248 w 473986"/>
                <a:gd name="connsiteY27" fmla="*/ 357267 h 358281"/>
                <a:gd name="connsiteX28" fmla="*/ 26558 w 473986"/>
                <a:gd name="connsiteY28" fmla="*/ 357719 h 358281"/>
                <a:gd name="connsiteX29" fmla="*/ 29416 w 473986"/>
                <a:gd name="connsiteY29" fmla="*/ 358167 h 358281"/>
                <a:gd name="connsiteX30" fmla="*/ 30921 w 473986"/>
                <a:gd name="connsiteY30" fmla="*/ 358281 h 358281"/>
                <a:gd name="connsiteX31" fmla="*/ 40146 w 473986"/>
                <a:gd name="connsiteY31" fmla="*/ 348466 h 358281"/>
                <a:gd name="connsiteX32" fmla="*/ 32350 w 473986"/>
                <a:gd name="connsiteY32" fmla="*/ 339393 h 358281"/>
                <a:gd name="connsiteX33" fmla="*/ 29492 w 473986"/>
                <a:gd name="connsiteY33" fmla="*/ 338936 h 358281"/>
                <a:gd name="connsiteX34" fmla="*/ 21148 w 473986"/>
                <a:gd name="connsiteY34" fmla="*/ 333611 h 358281"/>
                <a:gd name="connsiteX35" fmla="*/ 19481 w 473986"/>
                <a:gd name="connsiteY35" fmla="*/ 323410 h 358281"/>
                <a:gd name="connsiteX36" fmla="*/ 52638 w 473986"/>
                <a:gd name="connsiteY36" fmla="*/ 142187 h 358281"/>
                <a:gd name="connsiteX37" fmla="*/ 52743 w 473986"/>
                <a:gd name="connsiteY37" fmla="*/ 141921 h 358281"/>
                <a:gd name="connsiteX38" fmla="*/ 140535 w 473986"/>
                <a:gd name="connsiteY38" fmla="*/ 114603 h 358281"/>
                <a:gd name="connsiteX39" fmla="*/ 228250 w 473986"/>
                <a:gd name="connsiteY39" fmla="*/ 141759 h 358281"/>
                <a:gd name="connsiteX40" fmla="*/ 252234 w 473986"/>
                <a:gd name="connsiteY40" fmla="*/ 214149 h 358281"/>
                <a:gd name="connsiteX41" fmla="*/ 260130 w 473986"/>
                <a:gd name="connsiteY41" fmla="*/ 220626 h 35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3986" h="358281">
                  <a:moveTo>
                    <a:pt x="260130" y="220626"/>
                  </a:moveTo>
                  <a:cubicBezTo>
                    <a:pt x="263794" y="221067"/>
                    <a:pt x="267383" y="219352"/>
                    <a:pt x="269341" y="216225"/>
                  </a:cubicBezTo>
                  <a:lnTo>
                    <a:pt x="310222" y="151017"/>
                  </a:lnTo>
                  <a:cubicBezTo>
                    <a:pt x="314690" y="143946"/>
                    <a:pt x="324043" y="141834"/>
                    <a:pt x="331115" y="146301"/>
                  </a:cubicBezTo>
                  <a:cubicBezTo>
                    <a:pt x="331356" y="146454"/>
                    <a:pt x="331593" y="146613"/>
                    <a:pt x="331825" y="146778"/>
                  </a:cubicBezTo>
                  <a:cubicBezTo>
                    <a:pt x="338406" y="152096"/>
                    <a:pt x="339783" y="161583"/>
                    <a:pt x="334987" y="168553"/>
                  </a:cubicBezTo>
                  <a:lnTo>
                    <a:pt x="285086" y="250972"/>
                  </a:lnTo>
                  <a:cubicBezTo>
                    <a:pt x="280004" y="259350"/>
                    <a:pt x="269265" y="262301"/>
                    <a:pt x="260616" y="257697"/>
                  </a:cubicBezTo>
                  <a:cubicBezTo>
                    <a:pt x="255971" y="255224"/>
                    <a:pt x="250202" y="256986"/>
                    <a:pt x="247729" y="261631"/>
                  </a:cubicBezTo>
                  <a:cubicBezTo>
                    <a:pt x="245256" y="266276"/>
                    <a:pt x="247017" y="272046"/>
                    <a:pt x="251663" y="274518"/>
                  </a:cubicBezTo>
                  <a:cubicBezTo>
                    <a:pt x="269237" y="283870"/>
                    <a:pt x="291056" y="277866"/>
                    <a:pt x="301374" y="260840"/>
                  </a:cubicBezTo>
                  <a:lnTo>
                    <a:pt x="351180" y="178582"/>
                  </a:lnTo>
                  <a:cubicBezTo>
                    <a:pt x="358984" y="166527"/>
                    <a:pt x="358739" y="150953"/>
                    <a:pt x="350561" y="139149"/>
                  </a:cubicBezTo>
                  <a:lnTo>
                    <a:pt x="471357" y="16095"/>
                  </a:lnTo>
                  <a:cubicBezTo>
                    <a:pt x="474986" y="12286"/>
                    <a:pt x="474840" y="6258"/>
                    <a:pt x="471031" y="2629"/>
                  </a:cubicBezTo>
                  <a:cubicBezTo>
                    <a:pt x="467299" y="-927"/>
                    <a:pt x="461416" y="-869"/>
                    <a:pt x="457755" y="2760"/>
                  </a:cubicBezTo>
                  <a:lnTo>
                    <a:pt x="335445" y="127347"/>
                  </a:lnTo>
                  <a:cubicBezTo>
                    <a:pt x="329398" y="124935"/>
                    <a:pt x="322786" y="124310"/>
                    <a:pt x="316395" y="125547"/>
                  </a:cubicBezTo>
                  <a:cubicBezTo>
                    <a:pt x="307179" y="127391"/>
                    <a:pt x="299116" y="132921"/>
                    <a:pt x="294078" y="140854"/>
                  </a:cubicBezTo>
                  <a:lnTo>
                    <a:pt x="263940" y="188946"/>
                  </a:lnTo>
                  <a:lnTo>
                    <a:pt x="246348" y="135720"/>
                  </a:lnTo>
                  <a:lnTo>
                    <a:pt x="245729" y="134253"/>
                  </a:lnTo>
                  <a:cubicBezTo>
                    <a:pt x="231555" y="101716"/>
                    <a:pt x="197789" y="95553"/>
                    <a:pt x="140535" y="95553"/>
                  </a:cubicBezTo>
                  <a:cubicBezTo>
                    <a:pt x="83280" y="95553"/>
                    <a:pt x="49552" y="101716"/>
                    <a:pt x="35264" y="134348"/>
                  </a:cubicBezTo>
                  <a:cubicBezTo>
                    <a:pt x="35264" y="134348"/>
                    <a:pt x="34883" y="135148"/>
                    <a:pt x="34693" y="135691"/>
                  </a:cubicBezTo>
                  <a:cubicBezTo>
                    <a:pt x="34442" y="136342"/>
                    <a:pt x="34242" y="137011"/>
                    <a:pt x="34093" y="137692"/>
                  </a:cubicBezTo>
                  <a:lnTo>
                    <a:pt x="841" y="319476"/>
                  </a:lnTo>
                  <a:cubicBezTo>
                    <a:pt x="-3131" y="336375"/>
                    <a:pt x="7349" y="353295"/>
                    <a:pt x="24248" y="357267"/>
                  </a:cubicBezTo>
                  <a:cubicBezTo>
                    <a:pt x="25012" y="357447"/>
                    <a:pt x="25783" y="357597"/>
                    <a:pt x="26558" y="357719"/>
                  </a:cubicBezTo>
                  <a:lnTo>
                    <a:pt x="29416" y="358167"/>
                  </a:lnTo>
                  <a:cubicBezTo>
                    <a:pt x="29913" y="358247"/>
                    <a:pt x="30417" y="358285"/>
                    <a:pt x="30921" y="358281"/>
                  </a:cubicBezTo>
                  <a:cubicBezTo>
                    <a:pt x="36179" y="358118"/>
                    <a:pt x="40309" y="353723"/>
                    <a:pt x="40146" y="348466"/>
                  </a:cubicBezTo>
                  <a:cubicBezTo>
                    <a:pt x="40007" y="343983"/>
                    <a:pt x="36760" y="340205"/>
                    <a:pt x="32350" y="339393"/>
                  </a:cubicBezTo>
                  <a:lnTo>
                    <a:pt x="29492" y="338936"/>
                  </a:lnTo>
                  <a:cubicBezTo>
                    <a:pt x="26086" y="338412"/>
                    <a:pt x="23058" y="336479"/>
                    <a:pt x="21148" y="333611"/>
                  </a:cubicBezTo>
                  <a:cubicBezTo>
                    <a:pt x="19163" y="330604"/>
                    <a:pt x="18556" y="326892"/>
                    <a:pt x="19481" y="323410"/>
                  </a:cubicBezTo>
                  <a:lnTo>
                    <a:pt x="52638" y="142187"/>
                  </a:lnTo>
                  <a:lnTo>
                    <a:pt x="52743" y="141921"/>
                  </a:lnTo>
                  <a:cubicBezTo>
                    <a:pt x="60505" y="124195"/>
                    <a:pt x="76784" y="114603"/>
                    <a:pt x="140535" y="114603"/>
                  </a:cubicBezTo>
                  <a:cubicBezTo>
                    <a:pt x="204285" y="114603"/>
                    <a:pt x="220544" y="124195"/>
                    <a:pt x="228250" y="141759"/>
                  </a:cubicBezTo>
                  <a:lnTo>
                    <a:pt x="252234" y="214149"/>
                  </a:lnTo>
                  <a:cubicBezTo>
                    <a:pt x="253389" y="217656"/>
                    <a:pt x="256465" y="220180"/>
                    <a:pt x="260130" y="220626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图形 108" descr="教室 轮廓">
              <a:extLst>
                <a:ext uri="{FF2B5EF4-FFF2-40B4-BE49-F238E27FC236}">
                  <a16:creationId xmlns:a16="http://schemas.microsoft.com/office/drawing/2014/main" id="{4D5CD0CB-639F-4B3D-8DE4-F2BC3B10C50A}"/>
                </a:ext>
              </a:extLst>
            </p:cNvPr>
            <p:cNvSpPr/>
            <p:nvPr/>
          </p:nvSpPr>
          <p:spPr>
            <a:xfrm>
              <a:off x="5772150" y="3385375"/>
              <a:ext cx="142875" cy="415099"/>
            </a:xfrm>
            <a:custGeom>
              <a:avLst/>
              <a:gdLst>
                <a:gd name="connsiteX0" fmla="*/ 133350 w 142875"/>
                <a:gd name="connsiteY0" fmla="*/ 0 h 415099"/>
                <a:gd name="connsiteX1" fmla="*/ 123825 w 142875"/>
                <a:gd name="connsiteY1" fmla="*/ 9525 h 415099"/>
                <a:gd name="connsiteX2" fmla="*/ 123825 w 142875"/>
                <a:gd name="connsiteY2" fmla="*/ 396050 h 415099"/>
                <a:gd name="connsiteX3" fmla="*/ 80963 w 142875"/>
                <a:gd name="connsiteY3" fmla="*/ 396050 h 415099"/>
                <a:gd name="connsiteX4" fmla="*/ 80963 w 142875"/>
                <a:gd name="connsiteY4" fmla="*/ 159334 h 415099"/>
                <a:gd name="connsiteX5" fmla="*/ 61913 w 142875"/>
                <a:gd name="connsiteY5" fmla="*/ 159334 h 415099"/>
                <a:gd name="connsiteX6" fmla="*/ 61913 w 142875"/>
                <a:gd name="connsiteY6" fmla="*/ 396050 h 415099"/>
                <a:gd name="connsiteX7" fmla="*/ 19050 w 142875"/>
                <a:gd name="connsiteY7" fmla="*/ 396050 h 415099"/>
                <a:gd name="connsiteX8" fmla="*/ 19050 w 142875"/>
                <a:gd name="connsiteY8" fmla="*/ 9525 h 415099"/>
                <a:gd name="connsiteX9" fmla="*/ 9525 w 142875"/>
                <a:gd name="connsiteY9" fmla="*/ 0 h 415099"/>
                <a:gd name="connsiteX10" fmla="*/ 0 w 142875"/>
                <a:gd name="connsiteY10" fmla="*/ 9525 h 415099"/>
                <a:gd name="connsiteX11" fmla="*/ 0 w 142875"/>
                <a:gd name="connsiteY11" fmla="*/ 415100 h 415099"/>
                <a:gd name="connsiteX12" fmla="*/ 142875 w 142875"/>
                <a:gd name="connsiteY12" fmla="*/ 415100 h 415099"/>
                <a:gd name="connsiteX13" fmla="*/ 142875 w 142875"/>
                <a:gd name="connsiteY13" fmla="*/ 9525 h 415099"/>
                <a:gd name="connsiteX14" fmla="*/ 133350 w 142875"/>
                <a:gd name="connsiteY14" fmla="*/ 0 h 41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415099">
                  <a:moveTo>
                    <a:pt x="133350" y="0"/>
                  </a:moveTo>
                  <a:cubicBezTo>
                    <a:pt x="128089" y="0"/>
                    <a:pt x="123825" y="4264"/>
                    <a:pt x="123825" y="9525"/>
                  </a:cubicBezTo>
                  <a:lnTo>
                    <a:pt x="123825" y="396050"/>
                  </a:lnTo>
                  <a:lnTo>
                    <a:pt x="80963" y="396050"/>
                  </a:lnTo>
                  <a:lnTo>
                    <a:pt x="80963" y="159334"/>
                  </a:lnTo>
                  <a:lnTo>
                    <a:pt x="61913" y="159334"/>
                  </a:lnTo>
                  <a:lnTo>
                    <a:pt x="61913" y="396050"/>
                  </a:lnTo>
                  <a:lnTo>
                    <a:pt x="19050" y="396050"/>
                  </a:ln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415100"/>
                  </a:lnTo>
                  <a:lnTo>
                    <a:pt x="142875" y="415100"/>
                  </a:lnTo>
                  <a:lnTo>
                    <a:pt x="142875" y="9525"/>
                  </a:lnTo>
                  <a:cubicBezTo>
                    <a:pt x="142875" y="4264"/>
                    <a:pt x="138611" y="0"/>
                    <a:pt x="133350" y="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图形 108" descr="教室 轮廓">
              <a:extLst>
                <a:ext uri="{FF2B5EF4-FFF2-40B4-BE49-F238E27FC236}">
                  <a16:creationId xmlns:a16="http://schemas.microsoft.com/office/drawing/2014/main" id="{0256A25B-7889-4E08-A7F0-4405C7A175DC}"/>
                </a:ext>
              </a:extLst>
            </p:cNvPr>
            <p:cNvSpPr/>
            <p:nvPr/>
          </p:nvSpPr>
          <p:spPr>
            <a:xfrm>
              <a:off x="5784951" y="3162300"/>
              <a:ext cx="114300" cy="114300"/>
            </a:xfrm>
            <a:custGeom>
              <a:avLst/>
              <a:gdLst>
                <a:gd name="connsiteX0" fmla="*/ 57150 w 114300"/>
                <a:gd name="connsiteY0" fmla="*/ 114300 h 114300"/>
                <a:gd name="connsiteX1" fmla="*/ 114300 w 114300"/>
                <a:gd name="connsiteY1" fmla="*/ 57150 h 114300"/>
                <a:gd name="connsiteX2" fmla="*/ 57150 w 114300"/>
                <a:gd name="connsiteY2" fmla="*/ 0 h 114300"/>
                <a:gd name="connsiteX3" fmla="*/ 0 w 114300"/>
                <a:gd name="connsiteY3" fmla="*/ 57150 h 114300"/>
                <a:gd name="connsiteX4" fmla="*/ 57150 w 114300"/>
                <a:gd name="connsiteY4" fmla="*/ 114300 h 114300"/>
                <a:gd name="connsiteX5" fmla="*/ 57150 w 114300"/>
                <a:gd name="connsiteY5" fmla="*/ 19050 h 114300"/>
                <a:gd name="connsiteX6" fmla="*/ 95250 w 114300"/>
                <a:gd name="connsiteY6" fmla="*/ 57150 h 114300"/>
                <a:gd name="connsiteX7" fmla="*/ 57150 w 114300"/>
                <a:gd name="connsiteY7" fmla="*/ 95250 h 114300"/>
                <a:gd name="connsiteX8" fmla="*/ 19050 w 114300"/>
                <a:gd name="connsiteY8" fmla="*/ 57150 h 114300"/>
                <a:gd name="connsiteX9" fmla="*/ 57150 w 114300"/>
                <a:gd name="connsiteY9" fmla="*/ 190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57150" y="114300"/>
                  </a:move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37" y="88698"/>
                    <a:pt x="25602" y="114263"/>
                    <a:pt x="57150" y="114300"/>
                  </a:cubicBezTo>
                  <a:close/>
                  <a:moveTo>
                    <a:pt x="57150" y="19050"/>
                  </a:move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50" y="36108"/>
                    <a:pt x="36108" y="19050"/>
                    <a:pt x="57150" y="1905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3" name="文本占位符 36">
            <a:extLst>
              <a:ext uri="{FF2B5EF4-FFF2-40B4-BE49-F238E27FC236}">
                <a16:creationId xmlns:a16="http://schemas.microsoft.com/office/drawing/2014/main" id="{E0EAEC6D-7FD1-4A65-8624-A99DBD36B1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6126" y="2163491"/>
            <a:ext cx="2872577" cy="64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zh-CN" altLang="en-US" sz="3600" b="1" kern="1200" spc="600" dirty="0">
                <a:solidFill>
                  <a:schemeClr val="accent1"/>
                </a:solidFill>
                <a:latin typeface="+mj-lt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sp>
        <p:nvSpPr>
          <p:cNvPr id="34" name="文本占位符 38">
            <a:extLst>
              <a:ext uri="{FF2B5EF4-FFF2-40B4-BE49-F238E27FC236}">
                <a16:creationId xmlns:a16="http://schemas.microsoft.com/office/drawing/2014/main" id="{427AC9B3-E358-44F3-9D3A-B54BDA05E7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6126" y="2782689"/>
            <a:ext cx="2872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</a:lstStyle>
          <a:p>
            <a:pPr marL="0" lvl="0"/>
            <a:r>
              <a:rPr lang="en-US" altLang="zh-CN" dirty="0"/>
              <a:t>Here is your title</a:t>
            </a:r>
            <a:endParaRPr lang="zh-CN" altLang="en-US" dirty="0"/>
          </a:p>
        </p:txBody>
      </p:sp>
      <p:sp>
        <p:nvSpPr>
          <p:cNvPr id="35" name="文本占位符 40">
            <a:extLst>
              <a:ext uri="{FF2B5EF4-FFF2-40B4-BE49-F238E27FC236}">
                <a16:creationId xmlns:a16="http://schemas.microsoft.com/office/drawing/2014/main" id="{A8366724-6150-4266-98DC-C75E5D97A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275" y="3183606"/>
            <a:ext cx="1891961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zh-CN" altLang="en-US" sz="18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179388" lvl="0" indent="-179388">
              <a:lnSpc>
                <a:spcPct val="150000"/>
              </a:lnSpc>
            </a:pPr>
            <a:r>
              <a:rPr lang="zh-CN" altLang="en-US" dirty="0"/>
              <a:t>小标题</a:t>
            </a:r>
            <a:endParaRPr lang="en-US" altLang="zh-CN" dirty="0"/>
          </a:p>
          <a:p>
            <a:pPr marL="179388" lvl="0" indent="-179388">
              <a:lnSpc>
                <a:spcPct val="150000"/>
              </a:lnSpc>
            </a:pPr>
            <a:r>
              <a:rPr lang="zh-CN" altLang="en-US" dirty="0"/>
              <a:t>小标题</a:t>
            </a:r>
            <a:endParaRPr lang="en-US" altLang="zh-CN" dirty="0"/>
          </a:p>
          <a:p>
            <a:pPr marL="179388" lvl="0" indent="-179388">
              <a:lnSpc>
                <a:spcPct val="150000"/>
              </a:lnSpc>
            </a:pPr>
            <a:r>
              <a:rPr lang="zh-CN" altLang="en-US" dirty="0"/>
              <a:t>小标题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F4630004-28D9-4DB5-85C4-A66FFDEA093A}"/>
              </a:ext>
            </a:extLst>
          </p:cNvPr>
          <p:cNvGrpSpPr/>
          <p:nvPr userDrawn="1"/>
        </p:nvGrpSpPr>
        <p:grpSpPr>
          <a:xfrm>
            <a:off x="2356110" y="1194674"/>
            <a:ext cx="2408501" cy="3286640"/>
            <a:chOff x="2050383" y="1194674"/>
            <a:chExt cx="2408501" cy="3286640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DC49B488-A121-41DA-8755-50365F398680}"/>
                </a:ext>
              </a:extLst>
            </p:cNvPr>
            <p:cNvSpPr txBox="1"/>
            <p:nvPr/>
          </p:nvSpPr>
          <p:spPr>
            <a:xfrm>
              <a:off x="2050383" y="1251020"/>
              <a:ext cx="2312996" cy="3230294"/>
            </a:xfrm>
            <a:custGeom>
              <a:avLst/>
              <a:gdLst>
                <a:gd name="connsiteX0" fmla="*/ 247796 w 2312996"/>
                <a:gd name="connsiteY0" fmla="*/ 1680340 h 3230294"/>
                <a:gd name="connsiteX1" fmla="*/ 656163 w 2312996"/>
                <a:gd name="connsiteY1" fmla="*/ 1923418 h 3230294"/>
                <a:gd name="connsiteX2" fmla="*/ 577152 w 2312996"/>
                <a:gd name="connsiteY2" fmla="*/ 2040879 h 3230294"/>
                <a:gd name="connsiteX3" fmla="*/ 853496 w 2312996"/>
                <a:gd name="connsiteY3" fmla="*/ 2040879 h 3230294"/>
                <a:gd name="connsiteX4" fmla="*/ 1913598 w 2312996"/>
                <a:gd name="connsiteY4" fmla="*/ 2671897 h 3230294"/>
                <a:gd name="connsiteX5" fmla="*/ 1913598 w 2312996"/>
                <a:gd name="connsiteY5" fmla="*/ 3230294 h 3230294"/>
                <a:gd name="connsiteX6" fmla="*/ 1316696 w 2312996"/>
                <a:gd name="connsiteY6" fmla="*/ 3230294 h 3230294"/>
                <a:gd name="connsiteX7" fmla="*/ 1316696 w 2312996"/>
                <a:gd name="connsiteY7" fmla="*/ 2582919 h 3230294"/>
                <a:gd name="connsiteX8" fmla="*/ 0 w 2312996"/>
                <a:gd name="connsiteY8" fmla="*/ 2582919 h 3230294"/>
                <a:gd name="connsiteX9" fmla="*/ 0 w 2312996"/>
                <a:gd name="connsiteY9" fmla="*/ 2043073 h 3230294"/>
                <a:gd name="connsiteX10" fmla="*/ 1395698 w 2312996"/>
                <a:gd name="connsiteY10" fmla="*/ 0 h 3230294"/>
                <a:gd name="connsiteX11" fmla="*/ 1913598 w 2312996"/>
                <a:gd name="connsiteY11" fmla="*/ 0 h 3230294"/>
                <a:gd name="connsiteX12" fmla="*/ 1913598 w 2312996"/>
                <a:gd name="connsiteY12" fmla="*/ 2040879 h 3230294"/>
                <a:gd name="connsiteX13" fmla="*/ 2312996 w 2312996"/>
                <a:gd name="connsiteY13" fmla="*/ 2040879 h 3230294"/>
                <a:gd name="connsiteX14" fmla="*/ 2312996 w 2312996"/>
                <a:gd name="connsiteY14" fmla="*/ 2535481 h 3230294"/>
                <a:gd name="connsiteX15" fmla="*/ 1316696 w 2312996"/>
                <a:gd name="connsiteY15" fmla="*/ 1942440 h 3230294"/>
                <a:gd name="connsiteX16" fmla="*/ 1316696 w 2312996"/>
                <a:gd name="connsiteY16" fmla="*/ 941438 h 3230294"/>
                <a:gd name="connsiteX17" fmla="*/ 835882 w 2312996"/>
                <a:gd name="connsiteY17" fmla="*/ 1656239 h 3230294"/>
                <a:gd name="connsiteX18" fmla="*/ 429506 w 2312996"/>
                <a:gd name="connsiteY18" fmla="*/ 1414347 h 323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12996" h="3230294">
                  <a:moveTo>
                    <a:pt x="247796" y="1680340"/>
                  </a:moveTo>
                  <a:lnTo>
                    <a:pt x="656163" y="1923418"/>
                  </a:lnTo>
                  <a:lnTo>
                    <a:pt x="577152" y="2040879"/>
                  </a:lnTo>
                  <a:lnTo>
                    <a:pt x="853496" y="2040879"/>
                  </a:lnTo>
                  <a:lnTo>
                    <a:pt x="1913598" y="2671897"/>
                  </a:lnTo>
                  <a:lnTo>
                    <a:pt x="1913598" y="3230294"/>
                  </a:lnTo>
                  <a:lnTo>
                    <a:pt x="1316696" y="3230294"/>
                  </a:lnTo>
                  <a:lnTo>
                    <a:pt x="1316696" y="2582919"/>
                  </a:lnTo>
                  <a:lnTo>
                    <a:pt x="0" y="2582919"/>
                  </a:lnTo>
                  <a:lnTo>
                    <a:pt x="0" y="2043073"/>
                  </a:lnTo>
                  <a:close/>
                  <a:moveTo>
                    <a:pt x="1395698" y="0"/>
                  </a:moveTo>
                  <a:lnTo>
                    <a:pt x="1913598" y="0"/>
                  </a:lnTo>
                  <a:lnTo>
                    <a:pt x="1913598" y="2040879"/>
                  </a:lnTo>
                  <a:lnTo>
                    <a:pt x="2312996" y="2040879"/>
                  </a:lnTo>
                  <a:lnTo>
                    <a:pt x="2312996" y="2535481"/>
                  </a:lnTo>
                  <a:lnTo>
                    <a:pt x="1316696" y="1942440"/>
                  </a:lnTo>
                  <a:lnTo>
                    <a:pt x="1316696" y="941438"/>
                  </a:lnTo>
                  <a:lnTo>
                    <a:pt x="835882" y="1656239"/>
                  </a:lnTo>
                  <a:lnTo>
                    <a:pt x="429506" y="1414347"/>
                  </a:lnTo>
                  <a:close/>
                </a:path>
              </a:pathLst>
            </a:custGeom>
            <a:grpFill/>
            <a:ln w="6350" cap="flat">
              <a:solidFill>
                <a:schemeClr val="accent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</a:lstStyle>
            <a:p>
              <a:endParaRPr lang="zh-CN" altLang="en-US" dirty="0"/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2243378-CF3A-4EC8-B6FE-720BC26C272A}"/>
                </a:ext>
              </a:extLst>
            </p:cNvPr>
            <p:cNvSpPr txBox="1"/>
            <p:nvPr/>
          </p:nvSpPr>
          <p:spPr>
            <a:xfrm>
              <a:off x="2145888" y="1194674"/>
              <a:ext cx="2312996" cy="3230294"/>
            </a:xfrm>
            <a:custGeom>
              <a:avLst/>
              <a:gdLst>
                <a:gd name="connsiteX0" fmla="*/ 247796 w 2312996"/>
                <a:gd name="connsiteY0" fmla="*/ 1680340 h 3230294"/>
                <a:gd name="connsiteX1" fmla="*/ 656163 w 2312996"/>
                <a:gd name="connsiteY1" fmla="*/ 1923418 h 3230294"/>
                <a:gd name="connsiteX2" fmla="*/ 577152 w 2312996"/>
                <a:gd name="connsiteY2" fmla="*/ 2040879 h 3230294"/>
                <a:gd name="connsiteX3" fmla="*/ 853496 w 2312996"/>
                <a:gd name="connsiteY3" fmla="*/ 2040879 h 3230294"/>
                <a:gd name="connsiteX4" fmla="*/ 1913598 w 2312996"/>
                <a:gd name="connsiteY4" fmla="*/ 2671897 h 3230294"/>
                <a:gd name="connsiteX5" fmla="*/ 1913598 w 2312996"/>
                <a:gd name="connsiteY5" fmla="*/ 3230294 h 3230294"/>
                <a:gd name="connsiteX6" fmla="*/ 1316696 w 2312996"/>
                <a:gd name="connsiteY6" fmla="*/ 3230294 h 3230294"/>
                <a:gd name="connsiteX7" fmla="*/ 1316696 w 2312996"/>
                <a:gd name="connsiteY7" fmla="*/ 2582919 h 3230294"/>
                <a:gd name="connsiteX8" fmla="*/ 0 w 2312996"/>
                <a:gd name="connsiteY8" fmla="*/ 2582919 h 3230294"/>
                <a:gd name="connsiteX9" fmla="*/ 0 w 2312996"/>
                <a:gd name="connsiteY9" fmla="*/ 2043073 h 3230294"/>
                <a:gd name="connsiteX10" fmla="*/ 1395698 w 2312996"/>
                <a:gd name="connsiteY10" fmla="*/ 0 h 3230294"/>
                <a:gd name="connsiteX11" fmla="*/ 1913598 w 2312996"/>
                <a:gd name="connsiteY11" fmla="*/ 0 h 3230294"/>
                <a:gd name="connsiteX12" fmla="*/ 1913598 w 2312996"/>
                <a:gd name="connsiteY12" fmla="*/ 2040879 h 3230294"/>
                <a:gd name="connsiteX13" fmla="*/ 2312996 w 2312996"/>
                <a:gd name="connsiteY13" fmla="*/ 2040879 h 3230294"/>
                <a:gd name="connsiteX14" fmla="*/ 2312996 w 2312996"/>
                <a:gd name="connsiteY14" fmla="*/ 2535481 h 3230294"/>
                <a:gd name="connsiteX15" fmla="*/ 1316696 w 2312996"/>
                <a:gd name="connsiteY15" fmla="*/ 1942440 h 3230294"/>
                <a:gd name="connsiteX16" fmla="*/ 1316696 w 2312996"/>
                <a:gd name="connsiteY16" fmla="*/ 941438 h 3230294"/>
                <a:gd name="connsiteX17" fmla="*/ 835882 w 2312996"/>
                <a:gd name="connsiteY17" fmla="*/ 1656239 h 3230294"/>
                <a:gd name="connsiteX18" fmla="*/ 429506 w 2312996"/>
                <a:gd name="connsiteY18" fmla="*/ 1414347 h 323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12996" h="3230294">
                  <a:moveTo>
                    <a:pt x="247796" y="1680340"/>
                  </a:moveTo>
                  <a:lnTo>
                    <a:pt x="656163" y="1923418"/>
                  </a:lnTo>
                  <a:lnTo>
                    <a:pt x="577152" y="2040879"/>
                  </a:lnTo>
                  <a:lnTo>
                    <a:pt x="853496" y="2040879"/>
                  </a:lnTo>
                  <a:lnTo>
                    <a:pt x="1913598" y="2671897"/>
                  </a:lnTo>
                  <a:lnTo>
                    <a:pt x="1913598" y="3230294"/>
                  </a:lnTo>
                  <a:lnTo>
                    <a:pt x="1316696" y="3230294"/>
                  </a:lnTo>
                  <a:lnTo>
                    <a:pt x="1316696" y="2582919"/>
                  </a:lnTo>
                  <a:lnTo>
                    <a:pt x="0" y="2582919"/>
                  </a:lnTo>
                  <a:lnTo>
                    <a:pt x="0" y="2043073"/>
                  </a:lnTo>
                  <a:close/>
                  <a:moveTo>
                    <a:pt x="1395698" y="0"/>
                  </a:moveTo>
                  <a:lnTo>
                    <a:pt x="1913598" y="0"/>
                  </a:lnTo>
                  <a:lnTo>
                    <a:pt x="1913598" y="2040879"/>
                  </a:lnTo>
                  <a:lnTo>
                    <a:pt x="2312996" y="2040879"/>
                  </a:lnTo>
                  <a:lnTo>
                    <a:pt x="2312996" y="2535481"/>
                  </a:lnTo>
                  <a:lnTo>
                    <a:pt x="1316696" y="1942440"/>
                  </a:lnTo>
                  <a:lnTo>
                    <a:pt x="1316696" y="941438"/>
                  </a:lnTo>
                  <a:lnTo>
                    <a:pt x="835882" y="1656239"/>
                  </a:lnTo>
                  <a:lnTo>
                    <a:pt x="429506" y="1414347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0000">
                  <a:schemeClr val="accent4"/>
                </a:gs>
                <a:gs pos="100000">
                  <a:schemeClr val="accent2"/>
                </a:gs>
              </a:gsLst>
              <a:lin ang="7200000" scaled="0"/>
            </a:gradFill>
            <a:ln w="508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</a:lstStyle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411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转场页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A7689C-F795-4BA5-B8CF-BD1A1BF9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2F5-8B6C-43B4-A5A9-2516592D5E0E}" type="datetimeFigureOut">
              <a:rPr lang="zh-CN" altLang="en-US" smtClean="0"/>
              <a:t>2021/7/1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8A55170-C4F0-4F25-BD4A-B49B89DC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D7D0E2-16B2-4136-BF0A-CF0940F6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9D3-BA62-43BE-94EE-DE266CF1E7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3B9CED6-9230-48AA-8913-39E99B5B93E2}"/>
              </a:ext>
            </a:extLst>
          </p:cNvPr>
          <p:cNvSpPr>
            <a:spLocks/>
          </p:cNvSpPr>
          <p:nvPr userDrawn="1"/>
        </p:nvSpPr>
        <p:spPr>
          <a:xfrm>
            <a:off x="6516547" y="2480135"/>
            <a:ext cx="5895470" cy="4551855"/>
          </a:xfrm>
          <a:custGeom>
            <a:avLst/>
            <a:gdLst>
              <a:gd name="connsiteX0" fmla="*/ 4040760 w 5895470"/>
              <a:gd name="connsiteY0" fmla="*/ 0 h 4551855"/>
              <a:gd name="connsiteX1" fmla="*/ 5792597 w 5895470"/>
              <a:gd name="connsiteY1" fmla="*/ 398463 h 4551855"/>
              <a:gd name="connsiteX2" fmla="*/ 5895470 w 5895470"/>
              <a:gd name="connsiteY2" fmla="*/ 451152 h 4551855"/>
              <a:gd name="connsiteX3" fmla="*/ 5895470 w 5895470"/>
              <a:gd name="connsiteY3" fmla="*/ 1975765 h 4551855"/>
              <a:gd name="connsiteX4" fmla="*/ 5808303 w 5895470"/>
              <a:gd name="connsiteY4" fmla="*/ 1896542 h 4551855"/>
              <a:gd name="connsiteX5" fmla="*/ 4040760 w 5895470"/>
              <a:gd name="connsiteY5" fmla="*/ 1262010 h 4551855"/>
              <a:gd name="connsiteX6" fmla="*/ 1262010 w 5895470"/>
              <a:gd name="connsiteY6" fmla="*/ 4040760 h 4551855"/>
              <a:gd name="connsiteX7" fmla="*/ 1276357 w 5895470"/>
              <a:gd name="connsiteY7" fmla="*/ 4324871 h 4551855"/>
              <a:gd name="connsiteX8" fmla="*/ 1310999 w 5895470"/>
              <a:gd name="connsiteY8" fmla="*/ 4551855 h 4551855"/>
              <a:gd name="connsiteX9" fmla="*/ 33309 w 5895470"/>
              <a:gd name="connsiteY9" fmla="*/ 4551855 h 4551855"/>
              <a:gd name="connsiteX10" fmla="*/ 20863 w 5895470"/>
              <a:gd name="connsiteY10" fmla="*/ 4453904 h 4551855"/>
              <a:gd name="connsiteX11" fmla="*/ 0 w 5895470"/>
              <a:gd name="connsiteY11" fmla="*/ 4040760 h 4551855"/>
              <a:gd name="connsiteX12" fmla="*/ 4040760 w 5895470"/>
              <a:gd name="connsiteY12" fmla="*/ 0 h 455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95470" h="4551855">
                <a:moveTo>
                  <a:pt x="4040760" y="0"/>
                </a:moveTo>
                <a:cubicBezTo>
                  <a:pt x="4668412" y="0"/>
                  <a:pt x="5262640" y="143104"/>
                  <a:pt x="5792597" y="398463"/>
                </a:cubicBezTo>
                <a:lnTo>
                  <a:pt x="5895470" y="451152"/>
                </a:lnTo>
                <a:lnTo>
                  <a:pt x="5895470" y="1975765"/>
                </a:lnTo>
                <a:lnTo>
                  <a:pt x="5808303" y="1896542"/>
                </a:lnTo>
                <a:cubicBezTo>
                  <a:pt x="5327971" y="1500137"/>
                  <a:pt x="4712174" y="1262010"/>
                  <a:pt x="4040760" y="1262010"/>
                </a:cubicBezTo>
                <a:cubicBezTo>
                  <a:pt x="2506099" y="1262010"/>
                  <a:pt x="1262010" y="2506100"/>
                  <a:pt x="1262010" y="4040760"/>
                </a:cubicBezTo>
                <a:cubicBezTo>
                  <a:pt x="1262010" y="4136677"/>
                  <a:pt x="1266870" y="4231458"/>
                  <a:pt x="1276357" y="4324871"/>
                </a:cubicBezTo>
                <a:lnTo>
                  <a:pt x="1310999" y="4551855"/>
                </a:lnTo>
                <a:lnTo>
                  <a:pt x="33309" y="4551855"/>
                </a:lnTo>
                <a:lnTo>
                  <a:pt x="20863" y="4453904"/>
                </a:lnTo>
                <a:cubicBezTo>
                  <a:pt x="7067" y="4318066"/>
                  <a:pt x="0" y="4180238"/>
                  <a:pt x="0" y="4040760"/>
                </a:cubicBezTo>
                <a:cubicBezTo>
                  <a:pt x="0" y="1809110"/>
                  <a:pt x="1809110" y="0"/>
                  <a:pt x="4040760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654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C38134CE-3BF3-49C8-987A-1A19E01385B5}"/>
              </a:ext>
            </a:extLst>
          </p:cNvPr>
          <p:cNvSpPr>
            <a:spLocks/>
          </p:cNvSpPr>
          <p:nvPr userDrawn="1"/>
        </p:nvSpPr>
        <p:spPr>
          <a:xfrm>
            <a:off x="8483601" y="-188553"/>
            <a:ext cx="3928416" cy="5155486"/>
          </a:xfrm>
          <a:custGeom>
            <a:avLst/>
            <a:gdLst>
              <a:gd name="connsiteX0" fmla="*/ 293056 w 3928416"/>
              <a:gd name="connsiteY0" fmla="*/ 0 h 5155486"/>
              <a:gd name="connsiteX1" fmla="*/ 967421 w 3928416"/>
              <a:gd name="connsiteY1" fmla="*/ 0 h 5155486"/>
              <a:gd name="connsiteX2" fmla="*/ 851672 w 3928416"/>
              <a:gd name="connsiteY2" fmla="*/ 240282 h 5155486"/>
              <a:gd name="connsiteX3" fmla="*/ 608029 w 3928416"/>
              <a:gd name="connsiteY3" fmla="*/ 1447086 h 5155486"/>
              <a:gd name="connsiteX4" fmla="*/ 3708400 w 3928416"/>
              <a:gd name="connsiteY4" fmla="*/ 4547457 h 5155486"/>
              <a:gd name="connsiteX5" fmla="*/ 3867945 w 3928416"/>
              <a:gd name="connsiteY5" fmla="*/ 4543423 h 5155486"/>
              <a:gd name="connsiteX6" fmla="*/ 3928416 w 3928416"/>
              <a:gd name="connsiteY6" fmla="*/ 4538825 h 5155486"/>
              <a:gd name="connsiteX7" fmla="*/ 3928416 w 3928416"/>
              <a:gd name="connsiteY7" fmla="*/ 5148442 h 5155486"/>
              <a:gd name="connsiteX8" fmla="*/ 3899234 w 3928416"/>
              <a:gd name="connsiteY8" fmla="*/ 5150661 h 5155486"/>
              <a:gd name="connsiteX9" fmla="*/ 3708400 w 3928416"/>
              <a:gd name="connsiteY9" fmla="*/ 5155486 h 5155486"/>
              <a:gd name="connsiteX10" fmla="*/ 0 w 3928416"/>
              <a:gd name="connsiteY10" fmla="*/ 1447086 h 5155486"/>
              <a:gd name="connsiteX11" fmla="*/ 291425 w 3928416"/>
              <a:gd name="connsiteY11" fmla="*/ 3609 h 515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28416" h="5155486">
                <a:moveTo>
                  <a:pt x="293056" y="0"/>
                </a:moveTo>
                <a:lnTo>
                  <a:pt x="967421" y="0"/>
                </a:lnTo>
                <a:lnTo>
                  <a:pt x="851672" y="240282"/>
                </a:lnTo>
                <a:cubicBezTo>
                  <a:pt x="694784" y="611205"/>
                  <a:pt x="608029" y="1019014"/>
                  <a:pt x="608029" y="1447086"/>
                </a:cubicBezTo>
                <a:cubicBezTo>
                  <a:pt x="608029" y="3159374"/>
                  <a:pt x="1996112" y="4547457"/>
                  <a:pt x="3708400" y="4547457"/>
                </a:cubicBezTo>
                <a:cubicBezTo>
                  <a:pt x="3761909" y="4547457"/>
                  <a:pt x="3815101" y="4546102"/>
                  <a:pt x="3867945" y="4543423"/>
                </a:cubicBezTo>
                <a:lnTo>
                  <a:pt x="3928416" y="4538825"/>
                </a:lnTo>
                <a:lnTo>
                  <a:pt x="3928416" y="5148442"/>
                </a:lnTo>
                <a:lnTo>
                  <a:pt x="3899234" y="5150661"/>
                </a:lnTo>
                <a:cubicBezTo>
                  <a:pt x="3836027" y="5153865"/>
                  <a:pt x="3772403" y="5155486"/>
                  <a:pt x="3708400" y="5155486"/>
                </a:cubicBezTo>
                <a:cubicBezTo>
                  <a:pt x="1660307" y="5155486"/>
                  <a:pt x="0" y="3495179"/>
                  <a:pt x="0" y="1447086"/>
                </a:cubicBezTo>
                <a:cubicBezTo>
                  <a:pt x="0" y="935063"/>
                  <a:pt x="103769" y="447276"/>
                  <a:pt x="291425" y="3609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654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C1F4E96E-F6C5-46D4-B202-F876451D7007}"/>
              </a:ext>
            </a:extLst>
          </p:cNvPr>
          <p:cNvSpPr>
            <a:spLocks/>
          </p:cNvSpPr>
          <p:nvPr userDrawn="1"/>
        </p:nvSpPr>
        <p:spPr>
          <a:xfrm>
            <a:off x="-122324" y="3029505"/>
            <a:ext cx="3026140" cy="4002485"/>
          </a:xfrm>
          <a:custGeom>
            <a:avLst/>
            <a:gdLst>
              <a:gd name="connsiteX0" fmla="*/ 0 w 3026140"/>
              <a:gd name="connsiteY0" fmla="*/ 0 h 4002485"/>
              <a:gd name="connsiteX1" fmla="*/ 86482 w 3026140"/>
              <a:gd name="connsiteY1" fmla="*/ 19960 h 4002485"/>
              <a:gd name="connsiteX2" fmla="*/ 3026140 w 3026140"/>
              <a:gd name="connsiteY2" fmla="*/ 3815679 h 4002485"/>
              <a:gd name="connsiteX3" fmla="*/ 3021417 w 3026140"/>
              <a:gd name="connsiteY3" fmla="*/ 4002485 h 4002485"/>
              <a:gd name="connsiteX4" fmla="*/ 2001093 w 3026140"/>
              <a:gd name="connsiteY4" fmla="*/ 4002485 h 4002485"/>
              <a:gd name="connsiteX5" fmla="*/ 2003948 w 3026140"/>
              <a:gd name="connsiteY5" fmla="*/ 3964948 h 4002485"/>
              <a:gd name="connsiteX6" fmla="*/ 2007722 w 3026140"/>
              <a:gd name="connsiteY6" fmla="*/ 3815679 h 4002485"/>
              <a:gd name="connsiteX7" fmla="*/ 236115 w 3026140"/>
              <a:gd name="connsiteY7" fmla="*/ 1142945 h 4002485"/>
              <a:gd name="connsiteX8" fmla="*/ 0 w 3026140"/>
              <a:gd name="connsiteY8" fmla="*/ 1056526 h 400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140" h="4002485">
                <a:moveTo>
                  <a:pt x="0" y="0"/>
                </a:moveTo>
                <a:lnTo>
                  <a:pt x="86482" y="19960"/>
                </a:lnTo>
                <a:cubicBezTo>
                  <a:pt x="1776986" y="454907"/>
                  <a:pt x="3026140" y="1989415"/>
                  <a:pt x="3026140" y="3815679"/>
                </a:cubicBezTo>
                <a:lnTo>
                  <a:pt x="3021417" y="4002485"/>
                </a:lnTo>
                <a:lnTo>
                  <a:pt x="2001093" y="4002485"/>
                </a:lnTo>
                <a:lnTo>
                  <a:pt x="2003948" y="3964948"/>
                </a:lnTo>
                <a:cubicBezTo>
                  <a:pt x="2006454" y="3915508"/>
                  <a:pt x="2007722" y="3865742"/>
                  <a:pt x="2007722" y="3815679"/>
                </a:cubicBezTo>
                <a:cubicBezTo>
                  <a:pt x="2007722" y="2614176"/>
                  <a:pt x="1277214" y="1583293"/>
                  <a:pt x="236115" y="1142945"/>
                </a:cubicBezTo>
                <a:lnTo>
                  <a:pt x="0" y="1056526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D8C9BBD1-D189-41F5-880A-5BB2B7D1256B}"/>
              </a:ext>
            </a:extLst>
          </p:cNvPr>
          <p:cNvSpPr/>
          <p:nvPr userDrawn="1"/>
        </p:nvSpPr>
        <p:spPr>
          <a:xfrm>
            <a:off x="7141125" y="3104711"/>
            <a:ext cx="5270893" cy="3927278"/>
          </a:xfrm>
          <a:custGeom>
            <a:avLst/>
            <a:gdLst>
              <a:gd name="connsiteX0" fmla="*/ 3416183 w 5270893"/>
              <a:gd name="connsiteY0" fmla="*/ 0 h 3927278"/>
              <a:gd name="connsiteX1" fmla="*/ 5044539 w 5270893"/>
              <a:gd name="connsiteY1" fmla="*/ 412315 h 3927278"/>
              <a:gd name="connsiteX2" fmla="*/ 5270893 w 5270893"/>
              <a:gd name="connsiteY2" fmla="*/ 549829 h 3927278"/>
              <a:gd name="connsiteX3" fmla="*/ 5270893 w 5270893"/>
              <a:gd name="connsiteY3" fmla="*/ 3927278 h 3927278"/>
              <a:gd name="connsiteX4" fmla="*/ 38199 w 5270893"/>
              <a:gd name="connsiteY4" fmla="*/ 3927278 h 3927278"/>
              <a:gd name="connsiteX5" fmla="*/ 17638 w 5270893"/>
              <a:gd name="connsiteY5" fmla="*/ 3765468 h 3927278"/>
              <a:gd name="connsiteX6" fmla="*/ 0 w 5270893"/>
              <a:gd name="connsiteY6" fmla="*/ 3416183 h 3927278"/>
              <a:gd name="connsiteX7" fmla="*/ 3416183 w 5270893"/>
              <a:gd name="connsiteY7" fmla="*/ 0 h 392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0893" h="3927278">
                <a:moveTo>
                  <a:pt x="3416183" y="0"/>
                </a:moveTo>
                <a:cubicBezTo>
                  <a:pt x="4005779" y="0"/>
                  <a:pt x="4560489" y="149363"/>
                  <a:pt x="5044539" y="412315"/>
                </a:cubicBezTo>
                <a:lnTo>
                  <a:pt x="5270893" y="549829"/>
                </a:lnTo>
                <a:lnTo>
                  <a:pt x="5270893" y="3927278"/>
                </a:lnTo>
                <a:lnTo>
                  <a:pt x="38199" y="3927278"/>
                </a:lnTo>
                <a:lnTo>
                  <a:pt x="17638" y="3765468"/>
                </a:lnTo>
                <a:cubicBezTo>
                  <a:pt x="5975" y="3650626"/>
                  <a:pt x="0" y="3534102"/>
                  <a:pt x="0" y="3416183"/>
                </a:cubicBezTo>
                <a:cubicBezTo>
                  <a:pt x="0" y="1529477"/>
                  <a:pt x="1529477" y="0"/>
                  <a:pt x="3416183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7931E2D9-853D-49C0-A5EA-1276BE037715}"/>
              </a:ext>
            </a:extLst>
          </p:cNvPr>
          <p:cNvSpPr/>
          <p:nvPr userDrawn="1"/>
        </p:nvSpPr>
        <p:spPr>
          <a:xfrm>
            <a:off x="8775817" y="-188553"/>
            <a:ext cx="3636200" cy="4863268"/>
          </a:xfrm>
          <a:custGeom>
            <a:avLst/>
            <a:gdLst>
              <a:gd name="connsiteX0" fmla="*/ 324992 w 3636200"/>
              <a:gd name="connsiteY0" fmla="*/ 0 h 4863268"/>
              <a:gd name="connsiteX1" fmla="*/ 3636200 w 3636200"/>
              <a:gd name="connsiteY1" fmla="*/ 0 h 4863268"/>
              <a:gd name="connsiteX2" fmla="*/ 3636200 w 3636200"/>
              <a:gd name="connsiteY2" fmla="*/ 4855461 h 4863268"/>
              <a:gd name="connsiteX3" fmla="*/ 3591979 w 3636200"/>
              <a:gd name="connsiteY3" fmla="*/ 4858823 h 4863268"/>
              <a:gd name="connsiteX4" fmla="*/ 3416183 w 3636200"/>
              <a:gd name="connsiteY4" fmla="*/ 4863268 h 4863268"/>
              <a:gd name="connsiteX5" fmla="*/ 0 w 3636200"/>
              <a:gd name="connsiteY5" fmla="*/ 1447085 h 4863268"/>
              <a:gd name="connsiteX6" fmla="*/ 268461 w 3636200"/>
              <a:gd name="connsiteY6" fmla="*/ 117352 h 486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6200" h="4863268">
                <a:moveTo>
                  <a:pt x="324992" y="0"/>
                </a:moveTo>
                <a:lnTo>
                  <a:pt x="3636200" y="0"/>
                </a:lnTo>
                <a:lnTo>
                  <a:pt x="3636200" y="4855461"/>
                </a:lnTo>
                <a:lnTo>
                  <a:pt x="3591979" y="4858823"/>
                </a:lnTo>
                <a:cubicBezTo>
                  <a:pt x="3533753" y="4861775"/>
                  <a:pt x="3475143" y="4863268"/>
                  <a:pt x="3416183" y="4863268"/>
                </a:cubicBezTo>
                <a:cubicBezTo>
                  <a:pt x="1529477" y="4863268"/>
                  <a:pt x="0" y="3333791"/>
                  <a:pt x="0" y="1447085"/>
                </a:cubicBezTo>
                <a:cubicBezTo>
                  <a:pt x="0" y="975409"/>
                  <a:pt x="95592" y="526059"/>
                  <a:pt x="268461" y="117352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2583555F-FEC4-4FC9-B513-C45130B63CC0}"/>
              </a:ext>
            </a:extLst>
          </p:cNvPr>
          <p:cNvSpPr>
            <a:spLocks/>
          </p:cNvSpPr>
          <p:nvPr userDrawn="1"/>
        </p:nvSpPr>
        <p:spPr>
          <a:xfrm>
            <a:off x="-122324" y="3547685"/>
            <a:ext cx="2523220" cy="3484305"/>
          </a:xfrm>
          <a:custGeom>
            <a:avLst/>
            <a:gdLst>
              <a:gd name="connsiteX0" fmla="*/ 0 w 2523220"/>
              <a:gd name="connsiteY0" fmla="*/ 0 h 3484305"/>
              <a:gd name="connsiteX1" fmla="*/ 122906 w 2523220"/>
              <a:gd name="connsiteY1" fmla="*/ 34901 h 3484305"/>
              <a:gd name="connsiteX2" fmla="*/ 2523220 w 2523220"/>
              <a:gd name="connsiteY2" fmla="*/ 3297499 h 3484305"/>
              <a:gd name="connsiteX3" fmla="*/ 2518775 w 2523220"/>
              <a:gd name="connsiteY3" fmla="*/ 3473296 h 3484305"/>
              <a:gd name="connsiteX4" fmla="*/ 2517938 w 2523220"/>
              <a:gd name="connsiteY4" fmla="*/ 3484305 h 3484305"/>
              <a:gd name="connsiteX5" fmla="*/ 0 w 2523220"/>
              <a:gd name="connsiteY5" fmla="*/ 3484305 h 348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3220" h="3484305">
                <a:moveTo>
                  <a:pt x="0" y="0"/>
                </a:moveTo>
                <a:lnTo>
                  <a:pt x="122906" y="34901"/>
                </a:lnTo>
                <a:cubicBezTo>
                  <a:pt x="1513526" y="467429"/>
                  <a:pt x="2523220" y="1764551"/>
                  <a:pt x="2523220" y="3297499"/>
                </a:cubicBezTo>
                <a:cubicBezTo>
                  <a:pt x="2523220" y="3356459"/>
                  <a:pt x="2521727" y="3415070"/>
                  <a:pt x="2518775" y="3473296"/>
                </a:cubicBezTo>
                <a:lnTo>
                  <a:pt x="2517938" y="3484305"/>
                </a:lnTo>
                <a:lnTo>
                  <a:pt x="0" y="3484305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809E0712-7A0A-4D77-A6EE-CCA2BFBFA448}"/>
              </a:ext>
            </a:extLst>
          </p:cNvPr>
          <p:cNvSpPr>
            <a:spLocks/>
          </p:cNvSpPr>
          <p:nvPr userDrawn="1"/>
        </p:nvSpPr>
        <p:spPr>
          <a:xfrm>
            <a:off x="-3778351" y="4082152"/>
            <a:ext cx="5526128" cy="5526062"/>
          </a:xfrm>
          <a:prstGeom prst="arc">
            <a:avLst>
              <a:gd name="adj1" fmla="val 17233463"/>
              <a:gd name="adj2" fmla="val 20773959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0A1D5BB1-A619-4A74-93D8-484D327BA77A}"/>
              </a:ext>
            </a:extLst>
          </p:cNvPr>
          <p:cNvSpPr>
            <a:spLocks/>
          </p:cNvSpPr>
          <p:nvPr userDrawn="1"/>
        </p:nvSpPr>
        <p:spPr>
          <a:xfrm>
            <a:off x="-5105744" y="2754775"/>
            <a:ext cx="8180914" cy="8180816"/>
          </a:xfrm>
          <a:prstGeom prst="arc">
            <a:avLst>
              <a:gd name="adj1" fmla="val 17923140"/>
              <a:gd name="adj2" fmla="val 21374225"/>
            </a:avLst>
          </a:prstGeom>
          <a:ln w="9525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弧形 13">
            <a:extLst>
              <a:ext uri="{FF2B5EF4-FFF2-40B4-BE49-F238E27FC236}">
                <a16:creationId xmlns:a16="http://schemas.microsoft.com/office/drawing/2014/main" id="{B35E0F70-1E27-476A-8420-CB3932204925}"/>
              </a:ext>
            </a:extLst>
          </p:cNvPr>
          <p:cNvSpPr>
            <a:spLocks/>
          </p:cNvSpPr>
          <p:nvPr userDrawn="1"/>
        </p:nvSpPr>
        <p:spPr>
          <a:xfrm>
            <a:off x="-5259911" y="2600610"/>
            <a:ext cx="8489248" cy="8489146"/>
          </a:xfrm>
          <a:prstGeom prst="arc">
            <a:avLst>
              <a:gd name="adj1" fmla="val 17365862"/>
              <a:gd name="adj2" fmla="val 18231475"/>
            </a:avLst>
          </a:prstGeom>
          <a:ln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弧形 14">
            <a:extLst>
              <a:ext uri="{FF2B5EF4-FFF2-40B4-BE49-F238E27FC236}">
                <a16:creationId xmlns:a16="http://schemas.microsoft.com/office/drawing/2014/main" id="{1CE08ACD-785D-4FA7-9A4E-E3C1C01B8B0D}"/>
              </a:ext>
            </a:extLst>
          </p:cNvPr>
          <p:cNvSpPr>
            <a:spLocks/>
          </p:cNvSpPr>
          <p:nvPr userDrawn="1"/>
        </p:nvSpPr>
        <p:spPr>
          <a:xfrm>
            <a:off x="-5259911" y="2600610"/>
            <a:ext cx="8489248" cy="8489146"/>
          </a:xfrm>
          <a:prstGeom prst="arc">
            <a:avLst>
              <a:gd name="adj1" fmla="val 18888212"/>
              <a:gd name="adj2" fmla="val 132109"/>
            </a:avLst>
          </a:prstGeom>
          <a:ln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弧形 15">
            <a:extLst>
              <a:ext uri="{FF2B5EF4-FFF2-40B4-BE49-F238E27FC236}">
                <a16:creationId xmlns:a16="http://schemas.microsoft.com/office/drawing/2014/main" id="{CAA3C0C9-2291-4D90-86F7-8475EB8F21DB}"/>
              </a:ext>
            </a:extLst>
          </p:cNvPr>
          <p:cNvSpPr>
            <a:spLocks/>
          </p:cNvSpPr>
          <p:nvPr userDrawn="1"/>
        </p:nvSpPr>
        <p:spPr>
          <a:xfrm>
            <a:off x="7897181" y="3860801"/>
            <a:ext cx="5320254" cy="5320188"/>
          </a:xfrm>
          <a:prstGeom prst="arc">
            <a:avLst>
              <a:gd name="adj1" fmla="val 16785141"/>
              <a:gd name="adj2" fmla="val 18843136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弧形 16">
            <a:extLst>
              <a:ext uri="{FF2B5EF4-FFF2-40B4-BE49-F238E27FC236}">
                <a16:creationId xmlns:a16="http://schemas.microsoft.com/office/drawing/2014/main" id="{BC39185E-D211-4FBB-9B14-918F69F9A677}"/>
              </a:ext>
            </a:extLst>
          </p:cNvPr>
          <p:cNvSpPr>
            <a:spLocks/>
          </p:cNvSpPr>
          <p:nvPr userDrawn="1"/>
        </p:nvSpPr>
        <p:spPr>
          <a:xfrm>
            <a:off x="7897181" y="3860801"/>
            <a:ext cx="5320254" cy="5320188"/>
          </a:xfrm>
          <a:prstGeom prst="arc">
            <a:avLst>
              <a:gd name="adj1" fmla="val 10013415"/>
              <a:gd name="adj2" fmla="val 14133465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弧形 17">
            <a:extLst>
              <a:ext uri="{FF2B5EF4-FFF2-40B4-BE49-F238E27FC236}">
                <a16:creationId xmlns:a16="http://schemas.microsoft.com/office/drawing/2014/main" id="{7FF40EE3-851A-4806-9861-384069BC41E8}"/>
              </a:ext>
            </a:extLst>
          </p:cNvPr>
          <p:cNvSpPr>
            <a:spLocks/>
          </p:cNvSpPr>
          <p:nvPr userDrawn="1"/>
        </p:nvSpPr>
        <p:spPr>
          <a:xfrm>
            <a:off x="7236772" y="3200400"/>
            <a:ext cx="6641072" cy="6640990"/>
          </a:xfrm>
          <a:prstGeom prst="arc">
            <a:avLst>
              <a:gd name="adj1" fmla="val 10783970"/>
              <a:gd name="adj2" fmla="val 15984828"/>
            </a:avLst>
          </a:prstGeom>
          <a:ln w="95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弧形 18">
            <a:extLst>
              <a:ext uri="{FF2B5EF4-FFF2-40B4-BE49-F238E27FC236}">
                <a16:creationId xmlns:a16="http://schemas.microsoft.com/office/drawing/2014/main" id="{C5DFBCA8-A4BA-4B2E-BBEE-B3E3C53A7336}"/>
              </a:ext>
            </a:extLst>
          </p:cNvPr>
          <p:cNvSpPr>
            <a:spLocks/>
          </p:cNvSpPr>
          <p:nvPr userDrawn="1"/>
        </p:nvSpPr>
        <p:spPr>
          <a:xfrm>
            <a:off x="6383321" y="2346960"/>
            <a:ext cx="8347974" cy="8347870"/>
          </a:xfrm>
          <a:prstGeom prst="arc">
            <a:avLst>
              <a:gd name="adj1" fmla="val 10142135"/>
              <a:gd name="adj2" fmla="val 17259952"/>
            </a:avLst>
          </a:prstGeom>
          <a:ln w="9525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弧形 19">
            <a:extLst>
              <a:ext uri="{FF2B5EF4-FFF2-40B4-BE49-F238E27FC236}">
                <a16:creationId xmlns:a16="http://schemas.microsoft.com/office/drawing/2014/main" id="{0D5850A0-6F32-4C95-8B23-3EAA583070A4}"/>
              </a:ext>
            </a:extLst>
          </p:cNvPr>
          <p:cNvSpPr>
            <a:spLocks/>
          </p:cNvSpPr>
          <p:nvPr userDrawn="1"/>
        </p:nvSpPr>
        <p:spPr>
          <a:xfrm>
            <a:off x="9204960" y="-1728471"/>
            <a:ext cx="5974080" cy="5974006"/>
          </a:xfrm>
          <a:prstGeom prst="arc">
            <a:avLst>
              <a:gd name="adj1" fmla="val 9523180"/>
              <a:gd name="adj2" fmla="val 12540258"/>
            </a:avLst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弧形 20">
            <a:extLst>
              <a:ext uri="{FF2B5EF4-FFF2-40B4-BE49-F238E27FC236}">
                <a16:creationId xmlns:a16="http://schemas.microsoft.com/office/drawing/2014/main" id="{98A0ED85-D003-4600-8F99-7D79C14E2974}"/>
              </a:ext>
            </a:extLst>
          </p:cNvPr>
          <p:cNvSpPr>
            <a:spLocks/>
          </p:cNvSpPr>
          <p:nvPr userDrawn="1"/>
        </p:nvSpPr>
        <p:spPr>
          <a:xfrm>
            <a:off x="9204960" y="-1728471"/>
            <a:ext cx="5974080" cy="5974006"/>
          </a:xfrm>
          <a:prstGeom prst="arc">
            <a:avLst>
              <a:gd name="adj1" fmla="val 5369857"/>
              <a:gd name="adj2" fmla="val 6671548"/>
            </a:avLst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4252C6D-B61D-4CBD-B8C4-A69D7E65BA94}"/>
              </a:ext>
            </a:extLst>
          </p:cNvPr>
          <p:cNvGrpSpPr/>
          <p:nvPr userDrawn="1"/>
        </p:nvGrpSpPr>
        <p:grpSpPr>
          <a:xfrm>
            <a:off x="4872038" y="1258532"/>
            <a:ext cx="967846" cy="904958"/>
            <a:chOff x="5701567" y="3057525"/>
            <a:chExt cx="794578" cy="742949"/>
          </a:xfrm>
          <a:noFill/>
        </p:grpSpPr>
        <p:sp>
          <p:nvSpPr>
            <p:cNvPr id="23" name="图形 108" descr="教室 轮廓">
              <a:extLst>
                <a:ext uri="{FF2B5EF4-FFF2-40B4-BE49-F238E27FC236}">
                  <a16:creationId xmlns:a16="http://schemas.microsoft.com/office/drawing/2014/main" id="{9AAEF42E-3BFC-40CB-BA89-D96EDD26FF7A}"/>
                </a:ext>
              </a:extLst>
            </p:cNvPr>
            <p:cNvSpPr/>
            <p:nvPr/>
          </p:nvSpPr>
          <p:spPr>
            <a:xfrm>
              <a:off x="5986795" y="3577609"/>
              <a:ext cx="86506" cy="86506"/>
            </a:xfrm>
            <a:custGeom>
              <a:avLst/>
              <a:gdLst>
                <a:gd name="connsiteX0" fmla="*/ 0 w 86506"/>
                <a:gd name="connsiteY0" fmla="*/ 43243 h 86506"/>
                <a:gd name="connsiteX1" fmla="*/ 43244 w 86506"/>
                <a:gd name="connsiteY1" fmla="*/ 86506 h 86506"/>
                <a:gd name="connsiteX2" fmla="*/ 86506 w 86506"/>
                <a:gd name="connsiteY2" fmla="*/ 43263 h 86506"/>
                <a:gd name="connsiteX3" fmla="*/ 43263 w 86506"/>
                <a:gd name="connsiteY3" fmla="*/ 0 h 86506"/>
                <a:gd name="connsiteX4" fmla="*/ 43244 w 86506"/>
                <a:gd name="connsiteY4" fmla="*/ 0 h 86506"/>
                <a:gd name="connsiteX5" fmla="*/ 0 w 86506"/>
                <a:gd name="connsiteY5" fmla="*/ 43243 h 86506"/>
                <a:gd name="connsiteX6" fmla="*/ 67447 w 86506"/>
                <a:gd name="connsiteY6" fmla="*/ 43243 h 86506"/>
                <a:gd name="connsiteX7" fmla="*/ 43253 w 86506"/>
                <a:gd name="connsiteY7" fmla="*/ 67456 h 86506"/>
                <a:gd name="connsiteX8" fmla="*/ 19040 w 86506"/>
                <a:gd name="connsiteY8" fmla="*/ 43263 h 86506"/>
                <a:gd name="connsiteX9" fmla="*/ 43234 w 86506"/>
                <a:gd name="connsiteY9" fmla="*/ 19050 h 86506"/>
                <a:gd name="connsiteX10" fmla="*/ 43253 w 86506"/>
                <a:gd name="connsiteY10" fmla="*/ 19050 h 86506"/>
                <a:gd name="connsiteX11" fmla="*/ 67447 w 86506"/>
                <a:gd name="connsiteY11" fmla="*/ 43243 h 8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506" h="86506">
                  <a:moveTo>
                    <a:pt x="0" y="43243"/>
                  </a:moveTo>
                  <a:cubicBezTo>
                    <a:pt x="-6" y="67131"/>
                    <a:pt x="19356" y="86500"/>
                    <a:pt x="43244" y="86506"/>
                  </a:cubicBezTo>
                  <a:cubicBezTo>
                    <a:pt x="67131" y="86511"/>
                    <a:pt x="86500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56" y="0"/>
                    <a:pt x="43250" y="0"/>
                    <a:pt x="43244" y="0"/>
                  </a:cubicBezTo>
                  <a:cubicBezTo>
                    <a:pt x="19363" y="6"/>
                    <a:pt x="6" y="19362"/>
                    <a:pt x="0" y="43243"/>
                  </a:cubicBezTo>
                  <a:close/>
                  <a:moveTo>
                    <a:pt x="67447" y="43243"/>
                  </a:moveTo>
                  <a:cubicBezTo>
                    <a:pt x="67452" y="56611"/>
                    <a:pt x="56620" y="67450"/>
                    <a:pt x="43253" y="67456"/>
                  </a:cubicBezTo>
                  <a:cubicBezTo>
                    <a:pt x="29886" y="67461"/>
                    <a:pt x="19046" y="56630"/>
                    <a:pt x="19040" y="43263"/>
                  </a:cubicBezTo>
                  <a:cubicBezTo>
                    <a:pt x="19035" y="29895"/>
                    <a:pt x="29867" y="19055"/>
                    <a:pt x="43234" y="19050"/>
                  </a:cubicBezTo>
                  <a:cubicBezTo>
                    <a:pt x="43241" y="19050"/>
                    <a:pt x="43246" y="19050"/>
                    <a:pt x="43253" y="19050"/>
                  </a:cubicBezTo>
                  <a:cubicBezTo>
                    <a:pt x="56606" y="19071"/>
                    <a:pt x="67426" y="29890"/>
                    <a:pt x="67447" y="4324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图形 108" descr="教室 轮廓">
              <a:extLst>
                <a:ext uri="{FF2B5EF4-FFF2-40B4-BE49-F238E27FC236}">
                  <a16:creationId xmlns:a16="http://schemas.microsoft.com/office/drawing/2014/main" id="{025D681D-146C-45E4-AC48-F4C95D9FCBA1}"/>
                </a:ext>
              </a:extLst>
            </p:cNvPr>
            <p:cNvSpPr/>
            <p:nvPr/>
          </p:nvSpPr>
          <p:spPr>
            <a:xfrm>
              <a:off x="5943638" y="3676011"/>
              <a:ext cx="171450" cy="86363"/>
            </a:xfrm>
            <a:custGeom>
              <a:avLst/>
              <a:gdLst>
                <a:gd name="connsiteX0" fmla="*/ 162906 w 171450"/>
                <a:gd name="connsiteY0" fmla="*/ 25908 h 86363"/>
                <a:gd name="connsiteX1" fmla="*/ 121082 w 171450"/>
                <a:gd name="connsiteY1" fmla="*/ 5334 h 86363"/>
                <a:gd name="connsiteX2" fmla="*/ 85735 w 171450"/>
                <a:gd name="connsiteY2" fmla="*/ 0 h 86363"/>
                <a:gd name="connsiteX3" fmla="*/ 50397 w 171450"/>
                <a:gd name="connsiteY3" fmla="*/ 5334 h 86363"/>
                <a:gd name="connsiteX4" fmla="*/ 8572 w 171450"/>
                <a:gd name="connsiteY4" fmla="*/ 25908 h 86363"/>
                <a:gd name="connsiteX5" fmla="*/ 0 w 171450"/>
                <a:gd name="connsiteY5" fmla="*/ 43148 h 86363"/>
                <a:gd name="connsiteX6" fmla="*/ 0 w 171450"/>
                <a:gd name="connsiteY6" fmla="*/ 86363 h 86363"/>
                <a:gd name="connsiteX7" fmla="*/ 171450 w 171450"/>
                <a:gd name="connsiteY7" fmla="*/ 86363 h 86363"/>
                <a:gd name="connsiteX8" fmla="*/ 171450 w 171450"/>
                <a:gd name="connsiteY8" fmla="*/ 43120 h 86363"/>
                <a:gd name="connsiteX9" fmla="*/ 162906 w 171450"/>
                <a:gd name="connsiteY9" fmla="*/ 25908 h 86363"/>
                <a:gd name="connsiteX10" fmla="*/ 152429 w 171450"/>
                <a:gd name="connsiteY10" fmla="*/ 67313 h 86363"/>
                <a:gd name="connsiteX11" fmla="*/ 19012 w 171450"/>
                <a:gd name="connsiteY11" fmla="*/ 67313 h 86363"/>
                <a:gd name="connsiteX12" fmla="*/ 19012 w 171450"/>
                <a:gd name="connsiteY12" fmla="*/ 43501 h 86363"/>
                <a:gd name="connsiteX13" fmla="*/ 20164 w 171450"/>
                <a:gd name="connsiteY13" fmla="*/ 40958 h 86363"/>
                <a:gd name="connsiteX14" fmla="*/ 55702 w 171450"/>
                <a:gd name="connsiteY14" fmla="*/ 23565 h 86363"/>
                <a:gd name="connsiteX15" fmla="*/ 85830 w 171450"/>
                <a:gd name="connsiteY15" fmla="*/ 19002 h 86363"/>
                <a:gd name="connsiteX16" fmla="*/ 115453 w 171450"/>
                <a:gd name="connsiteY16" fmla="*/ 23498 h 86363"/>
                <a:gd name="connsiteX17" fmla="*/ 116186 w 171450"/>
                <a:gd name="connsiteY17" fmla="*/ 23708 h 86363"/>
                <a:gd name="connsiteX18" fmla="*/ 151057 w 171450"/>
                <a:gd name="connsiteY18" fmla="*/ 40805 h 86363"/>
                <a:gd name="connsiteX19" fmla="*/ 152390 w 171450"/>
                <a:gd name="connsiteY19" fmla="*/ 43101 h 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450" h="86363">
                  <a:moveTo>
                    <a:pt x="162906" y="25908"/>
                  </a:moveTo>
                  <a:cubicBezTo>
                    <a:pt x="150477" y="16329"/>
                    <a:pt x="136256" y="9333"/>
                    <a:pt x="121082" y="5334"/>
                  </a:cubicBezTo>
                  <a:cubicBezTo>
                    <a:pt x="109628" y="1817"/>
                    <a:pt x="97716" y="20"/>
                    <a:pt x="85735" y="0"/>
                  </a:cubicBezTo>
                  <a:cubicBezTo>
                    <a:pt x="73769" y="179"/>
                    <a:pt x="61882" y="1974"/>
                    <a:pt x="50397" y="5334"/>
                  </a:cubicBezTo>
                  <a:cubicBezTo>
                    <a:pt x="35390" y="9773"/>
                    <a:pt x="21247" y="16730"/>
                    <a:pt x="8572" y="25908"/>
                  </a:cubicBezTo>
                  <a:cubicBezTo>
                    <a:pt x="3283" y="30086"/>
                    <a:pt x="139" y="36409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9" y="36396"/>
                    <a:pt x="168176" y="30086"/>
                    <a:pt x="162906" y="25908"/>
                  </a:cubicBezTo>
                  <a:close/>
                  <a:moveTo>
                    <a:pt x="152429" y="67313"/>
                  </a:moveTo>
                  <a:lnTo>
                    <a:pt x="19012" y="67313"/>
                  </a:lnTo>
                  <a:lnTo>
                    <a:pt x="19012" y="43501"/>
                  </a:lnTo>
                  <a:cubicBezTo>
                    <a:pt x="19028" y="42530"/>
                    <a:pt x="19445" y="41610"/>
                    <a:pt x="20164" y="40958"/>
                  </a:cubicBezTo>
                  <a:cubicBezTo>
                    <a:pt x="30957" y="33218"/>
                    <a:pt x="42969" y="27340"/>
                    <a:pt x="55702" y="23565"/>
                  </a:cubicBezTo>
                  <a:cubicBezTo>
                    <a:pt x="65497" y="20707"/>
                    <a:pt x="75628" y="19173"/>
                    <a:pt x="85830" y="19002"/>
                  </a:cubicBezTo>
                  <a:cubicBezTo>
                    <a:pt x="95872" y="19031"/>
                    <a:pt x="105854" y="20546"/>
                    <a:pt x="115453" y="23498"/>
                  </a:cubicBezTo>
                  <a:lnTo>
                    <a:pt x="116186" y="23708"/>
                  </a:lnTo>
                  <a:cubicBezTo>
                    <a:pt x="128837" y="27015"/>
                    <a:pt x="140695" y="32829"/>
                    <a:pt x="151057" y="40805"/>
                  </a:cubicBezTo>
                  <a:cubicBezTo>
                    <a:pt x="151790" y="41361"/>
                    <a:pt x="152270" y="42188"/>
                    <a:pt x="152390" y="4310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图形 108" descr="教室 轮廓">
              <a:extLst>
                <a:ext uri="{FF2B5EF4-FFF2-40B4-BE49-F238E27FC236}">
                  <a16:creationId xmlns:a16="http://schemas.microsoft.com/office/drawing/2014/main" id="{6A3AFE0C-FF68-4A84-AFF0-6751E50C9193}"/>
                </a:ext>
              </a:extLst>
            </p:cNvPr>
            <p:cNvSpPr/>
            <p:nvPr/>
          </p:nvSpPr>
          <p:spPr>
            <a:xfrm>
              <a:off x="6176010" y="3577609"/>
              <a:ext cx="86506" cy="86506"/>
            </a:xfrm>
            <a:custGeom>
              <a:avLst/>
              <a:gdLst>
                <a:gd name="connsiteX0" fmla="*/ 0 w 86506"/>
                <a:gd name="connsiteY0" fmla="*/ 43243 h 86506"/>
                <a:gd name="connsiteX1" fmla="*/ 43243 w 86506"/>
                <a:gd name="connsiteY1" fmla="*/ 86506 h 86506"/>
                <a:gd name="connsiteX2" fmla="*/ 86506 w 86506"/>
                <a:gd name="connsiteY2" fmla="*/ 43263 h 86506"/>
                <a:gd name="connsiteX3" fmla="*/ 43263 w 86506"/>
                <a:gd name="connsiteY3" fmla="*/ 0 h 86506"/>
                <a:gd name="connsiteX4" fmla="*/ 43253 w 86506"/>
                <a:gd name="connsiteY4" fmla="*/ 0 h 86506"/>
                <a:gd name="connsiteX5" fmla="*/ 0 w 86506"/>
                <a:gd name="connsiteY5" fmla="*/ 43243 h 86506"/>
                <a:gd name="connsiteX6" fmla="*/ 67456 w 86506"/>
                <a:gd name="connsiteY6" fmla="*/ 43243 h 86506"/>
                <a:gd name="connsiteX7" fmla="*/ 43263 w 86506"/>
                <a:gd name="connsiteY7" fmla="*/ 67456 h 86506"/>
                <a:gd name="connsiteX8" fmla="*/ 19050 w 86506"/>
                <a:gd name="connsiteY8" fmla="*/ 43263 h 86506"/>
                <a:gd name="connsiteX9" fmla="*/ 43243 w 86506"/>
                <a:gd name="connsiteY9" fmla="*/ 19050 h 86506"/>
                <a:gd name="connsiteX10" fmla="*/ 43253 w 86506"/>
                <a:gd name="connsiteY10" fmla="*/ 19050 h 86506"/>
                <a:gd name="connsiteX11" fmla="*/ 67427 w 86506"/>
                <a:gd name="connsiteY11" fmla="*/ 43243 h 8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506" h="86506">
                  <a:moveTo>
                    <a:pt x="0" y="43243"/>
                  </a:moveTo>
                  <a:cubicBezTo>
                    <a:pt x="-6" y="67131"/>
                    <a:pt x="19356" y="86500"/>
                    <a:pt x="43243" y="86506"/>
                  </a:cubicBezTo>
                  <a:cubicBezTo>
                    <a:pt x="67131" y="86511"/>
                    <a:pt x="86501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60" y="0"/>
                    <a:pt x="43256" y="0"/>
                    <a:pt x="43253" y="0"/>
                  </a:cubicBezTo>
                  <a:cubicBezTo>
                    <a:pt x="19371" y="6"/>
                    <a:pt x="10" y="19361"/>
                    <a:pt x="0" y="43243"/>
                  </a:cubicBezTo>
                  <a:close/>
                  <a:moveTo>
                    <a:pt x="67456" y="43243"/>
                  </a:moveTo>
                  <a:cubicBezTo>
                    <a:pt x="67462" y="56611"/>
                    <a:pt x="56630" y="67450"/>
                    <a:pt x="43263" y="67456"/>
                  </a:cubicBezTo>
                  <a:cubicBezTo>
                    <a:pt x="29895" y="67461"/>
                    <a:pt x="19056" y="56630"/>
                    <a:pt x="19050" y="43263"/>
                  </a:cubicBezTo>
                  <a:cubicBezTo>
                    <a:pt x="19044" y="29895"/>
                    <a:pt x="29876" y="19055"/>
                    <a:pt x="43243" y="19050"/>
                  </a:cubicBezTo>
                  <a:cubicBezTo>
                    <a:pt x="43246" y="19050"/>
                    <a:pt x="43250" y="19050"/>
                    <a:pt x="43253" y="19050"/>
                  </a:cubicBezTo>
                  <a:cubicBezTo>
                    <a:pt x="56598" y="19081"/>
                    <a:pt x="67407" y="29898"/>
                    <a:pt x="67427" y="4324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图形 108" descr="教室 轮廓">
              <a:extLst>
                <a:ext uri="{FF2B5EF4-FFF2-40B4-BE49-F238E27FC236}">
                  <a16:creationId xmlns:a16="http://schemas.microsoft.com/office/drawing/2014/main" id="{DFD47D4A-B929-494C-9ED4-D0B57C384920}"/>
                </a:ext>
              </a:extLst>
            </p:cNvPr>
            <p:cNvSpPr/>
            <p:nvPr/>
          </p:nvSpPr>
          <p:spPr>
            <a:xfrm>
              <a:off x="6134166" y="3676011"/>
              <a:ext cx="171450" cy="86363"/>
            </a:xfrm>
            <a:custGeom>
              <a:avLst/>
              <a:gdLst>
                <a:gd name="connsiteX0" fmla="*/ 162897 w 171450"/>
                <a:gd name="connsiteY0" fmla="*/ 25908 h 86363"/>
                <a:gd name="connsiteX1" fmla="*/ 121082 w 171450"/>
                <a:gd name="connsiteY1" fmla="*/ 5334 h 86363"/>
                <a:gd name="connsiteX2" fmla="*/ 85735 w 171450"/>
                <a:gd name="connsiteY2" fmla="*/ 0 h 86363"/>
                <a:gd name="connsiteX3" fmla="*/ 50397 w 171450"/>
                <a:gd name="connsiteY3" fmla="*/ 5334 h 86363"/>
                <a:gd name="connsiteX4" fmla="*/ 8573 w 171450"/>
                <a:gd name="connsiteY4" fmla="*/ 25908 h 86363"/>
                <a:gd name="connsiteX5" fmla="*/ 0 w 171450"/>
                <a:gd name="connsiteY5" fmla="*/ 43148 h 86363"/>
                <a:gd name="connsiteX6" fmla="*/ 0 w 171450"/>
                <a:gd name="connsiteY6" fmla="*/ 86363 h 86363"/>
                <a:gd name="connsiteX7" fmla="*/ 171450 w 171450"/>
                <a:gd name="connsiteY7" fmla="*/ 86363 h 86363"/>
                <a:gd name="connsiteX8" fmla="*/ 171450 w 171450"/>
                <a:gd name="connsiteY8" fmla="*/ 43120 h 86363"/>
                <a:gd name="connsiteX9" fmla="*/ 162897 w 171450"/>
                <a:gd name="connsiteY9" fmla="*/ 25908 h 86363"/>
                <a:gd name="connsiteX10" fmla="*/ 152419 w 171450"/>
                <a:gd name="connsiteY10" fmla="*/ 67313 h 86363"/>
                <a:gd name="connsiteX11" fmla="*/ 19069 w 171450"/>
                <a:gd name="connsiteY11" fmla="*/ 67313 h 86363"/>
                <a:gd name="connsiteX12" fmla="*/ 19069 w 171450"/>
                <a:gd name="connsiteY12" fmla="*/ 43501 h 86363"/>
                <a:gd name="connsiteX13" fmla="*/ 20231 w 171450"/>
                <a:gd name="connsiteY13" fmla="*/ 40958 h 86363"/>
                <a:gd name="connsiteX14" fmla="*/ 55759 w 171450"/>
                <a:gd name="connsiteY14" fmla="*/ 23565 h 86363"/>
                <a:gd name="connsiteX15" fmla="*/ 85887 w 171450"/>
                <a:gd name="connsiteY15" fmla="*/ 19002 h 86363"/>
                <a:gd name="connsiteX16" fmla="*/ 115519 w 171450"/>
                <a:gd name="connsiteY16" fmla="*/ 23498 h 86363"/>
                <a:gd name="connsiteX17" fmla="*/ 116253 w 171450"/>
                <a:gd name="connsiteY17" fmla="*/ 23708 h 86363"/>
                <a:gd name="connsiteX18" fmla="*/ 151114 w 171450"/>
                <a:gd name="connsiteY18" fmla="*/ 40805 h 86363"/>
                <a:gd name="connsiteX19" fmla="*/ 152448 w 171450"/>
                <a:gd name="connsiteY19" fmla="*/ 43101 h 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450" h="86363">
                  <a:moveTo>
                    <a:pt x="162897" y="25908"/>
                  </a:moveTo>
                  <a:cubicBezTo>
                    <a:pt x="150469" y="16331"/>
                    <a:pt x="136252" y="9335"/>
                    <a:pt x="121082" y="5334"/>
                  </a:cubicBezTo>
                  <a:cubicBezTo>
                    <a:pt x="109628" y="1818"/>
                    <a:pt x="97716" y="21"/>
                    <a:pt x="85735" y="0"/>
                  </a:cubicBezTo>
                  <a:cubicBezTo>
                    <a:pt x="73769" y="179"/>
                    <a:pt x="61882" y="1974"/>
                    <a:pt x="50397" y="5334"/>
                  </a:cubicBezTo>
                  <a:cubicBezTo>
                    <a:pt x="35389" y="9771"/>
                    <a:pt x="21246" y="16728"/>
                    <a:pt x="8573" y="25908"/>
                  </a:cubicBezTo>
                  <a:cubicBezTo>
                    <a:pt x="3283" y="30086"/>
                    <a:pt x="139" y="36409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7" y="36394"/>
                    <a:pt x="168171" y="30084"/>
                    <a:pt x="162897" y="25908"/>
                  </a:cubicBezTo>
                  <a:close/>
                  <a:moveTo>
                    <a:pt x="152419" y="67313"/>
                  </a:moveTo>
                  <a:lnTo>
                    <a:pt x="19069" y="67313"/>
                  </a:lnTo>
                  <a:lnTo>
                    <a:pt x="19069" y="43501"/>
                  </a:lnTo>
                  <a:cubicBezTo>
                    <a:pt x="19089" y="42529"/>
                    <a:pt x="19510" y="41609"/>
                    <a:pt x="20231" y="40958"/>
                  </a:cubicBezTo>
                  <a:cubicBezTo>
                    <a:pt x="31019" y="33217"/>
                    <a:pt x="43028" y="27338"/>
                    <a:pt x="55759" y="23565"/>
                  </a:cubicBezTo>
                  <a:cubicBezTo>
                    <a:pt x="65554" y="20708"/>
                    <a:pt x="75686" y="19174"/>
                    <a:pt x="85887" y="19002"/>
                  </a:cubicBezTo>
                  <a:cubicBezTo>
                    <a:pt x="95932" y="19031"/>
                    <a:pt x="105918" y="20546"/>
                    <a:pt x="115519" y="23498"/>
                  </a:cubicBezTo>
                  <a:lnTo>
                    <a:pt x="116253" y="23708"/>
                  </a:lnTo>
                  <a:cubicBezTo>
                    <a:pt x="128902" y="27013"/>
                    <a:pt x="140757" y="32827"/>
                    <a:pt x="151114" y="40805"/>
                  </a:cubicBezTo>
                  <a:cubicBezTo>
                    <a:pt x="151848" y="41361"/>
                    <a:pt x="152328" y="42188"/>
                    <a:pt x="152448" y="4310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图形 108" descr="教室 轮廓">
              <a:extLst>
                <a:ext uri="{FF2B5EF4-FFF2-40B4-BE49-F238E27FC236}">
                  <a16:creationId xmlns:a16="http://schemas.microsoft.com/office/drawing/2014/main" id="{C134DAEC-0A3F-4466-A439-3ED1316872F9}"/>
                </a:ext>
              </a:extLst>
            </p:cNvPr>
            <p:cNvSpPr/>
            <p:nvPr/>
          </p:nvSpPr>
          <p:spPr>
            <a:xfrm>
              <a:off x="6366510" y="3577609"/>
              <a:ext cx="86506" cy="86506"/>
            </a:xfrm>
            <a:custGeom>
              <a:avLst/>
              <a:gdLst>
                <a:gd name="connsiteX0" fmla="*/ 0 w 86506"/>
                <a:gd name="connsiteY0" fmla="*/ 43243 h 86506"/>
                <a:gd name="connsiteX1" fmla="*/ 43244 w 86506"/>
                <a:gd name="connsiteY1" fmla="*/ 86506 h 86506"/>
                <a:gd name="connsiteX2" fmla="*/ 86506 w 86506"/>
                <a:gd name="connsiteY2" fmla="*/ 43263 h 86506"/>
                <a:gd name="connsiteX3" fmla="*/ 43263 w 86506"/>
                <a:gd name="connsiteY3" fmla="*/ 0 h 86506"/>
                <a:gd name="connsiteX4" fmla="*/ 43253 w 86506"/>
                <a:gd name="connsiteY4" fmla="*/ 0 h 86506"/>
                <a:gd name="connsiteX5" fmla="*/ 0 w 86506"/>
                <a:gd name="connsiteY5" fmla="*/ 43243 h 86506"/>
                <a:gd name="connsiteX6" fmla="*/ 67447 w 86506"/>
                <a:gd name="connsiteY6" fmla="*/ 43243 h 86506"/>
                <a:gd name="connsiteX7" fmla="*/ 43253 w 86506"/>
                <a:gd name="connsiteY7" fmla="*/ 67456 h 86506"/>
                <a:gd name="connsiteX8" fmla="*/ 19040 w 86506"/>
                <a:gd name="connsiteY8" fmla="*/ 43263 h 86506"/>
                <a:gd name="connsiteX9" fmla="*/ 43234 w 86506"/>
                <a:gd name="connsiteY9" fmla="*/ 19050 h 86506"/>
                <a:gd name="connsiteX10" fmla="*/ 43253 w 86506"/>
                <a:gd name="connsiteY10" fmla="*/ 19050 h 86506"/>
                <a:gd name="connsiteX11" fmla="*/ 67447 w 86506"/>
                <a:gd name="connsiteY11" fmla="*/ 43243 h 8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506" h="86506">
                  <a:moveTo>
                    <a:pt x="0" y="43243"/>
                  </a:moveTo>
                  <a:cubicBezTo>
                    <a:pt x="-5" y="67131"/>
                    <a:pt x="19356" y="86500"/>
                    <a:pt x="43244" y="86506"/>
                  </a:cubicBezTo>
                  <a:cubicBezTo>
                    <a:pt x="67131" y="86511"/>
                    <a:pt x="86501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60" y="0"/>
                    <a:pt x="43256" y="0"/>
                    <a:pt x="43253" y="0"/>
                  </a:cubicBezTo>
                  <a:cubicBezTo>
                    <a:pt x="19371" y="6"/>
                    <a:pt x="10" y="19361"/>
                    <a:pt x="0" y="43243"/>
                  </a:cubicBezTo>
                  <a:close/>
                  <a:moveTo>
                    <a:pt x="67447" y="43243"/>
                  </a:moveTo>
                  <a:cubicBezTo>
                    <a:pt x="67452" y="56611"/>
                    <a:pt x="56620" y="67450"/>
                    <a:pt x="43253" y="67456"/>
                  </a:cubicBezTo>
                  <a:cubicBezTo>
                    <a:pt x="29886" y="67461"/>
                    <a:pt x="19046" y="56630"/>
                    <a:pt x="19040" y="43263"/>
                  </a:cubicBezTo>
                  <a:cubicBezTo>
                    <a:pt x="19036" y="29895"/>
                    <a:pt x="29867" y="19055"/>
                    <a:pt x="43234" y="19050"/>
                  </a:cubicBezTo>
                  <a:cubicBezTo>
                    <a:pt x="43241" y="19050"/>
                    <a:pt x="43246" y="19050"/>
                    <a:pt x="43253" y="19050"/>
                  </a:cubicBezTo>
                  <a:cubicBezTo>
                    <a:pt x="56608" y="19066"/>
                    <a:pt x="67430" y="29888"/>
                    <a:pt x="67447" y="4324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图形 108" descr="教室 轮廓">
              <a:extLst>
                <a:ext uri="{FF2B5EF4-FFF2-40B4-BE49-F238E27FC236}">
                  <a16:creationId xmlns:a16="http://schemas.microsoft.com/office/drawing/2014/main" id="{4D27C240-1468-4C8A-82AE-BFC0B48464D4}"/>
                </a:ext>
              </a:extLst>
            </p:cNvPr>
            <p:cNvSpPr/>
            <p:nvPr/>
          </p:nvSpPr>
          <p:spPr>
            <a:xfrm>
              <a:off x="6324695" y="3676011"/>
              <a:ext cx="171450" cy="86363"/>
            </a:xfrm>
            <a:custGeom>
              <a:avLst/>
              <a:gdLst>
                <a:gd name="connsiteX0" fmla="*/ 162897 w 171450"/>
                <a:gd name="connsiteY0" fmla="*/ 25908 h 86363"/>
                <a:gd name="connsiteX1" fmla="*/ 121072 w 171450"/>
                <a:gd name="connsiteY1" fmla="*/ 5334 h 86363"/>
                <a:gd name="connsiteX2" fmla="*/ 85735 w 171450"/>
                <a:gd name="connsiteY2" fmla="*/ 0 h 86363"/>
                <a:gd name="connsiteX3" fmla="*/ 50387 w 171450"/>
                <a:gd name="connsiteY3" fmla="*/ 5334 h 86363"/>
                <a:gd name="connsiteX4" fmla="*/ 8573 w 171450"/>
                <a:gd name="connsiteY4" fmla="*/ 25908 h 86363"/>
                <a:gd name="connsiteX5" fmla="*/ 0 w 171450"/>
                <a:gd name="connsiteY5" fmla="*/ 43148 h 86363"/>
                <a:gd name="connsiteX6" fmla="*/ 0 w 171450"/>
                <a:gd name="connsiteY6" fmla="*/ 86363 h 86363"/>
                <a:gd name="connsiteX7" fmla="*/ 171450 w 171450"/>
                <a:gd name="connsiteY7" fmla="*/ 86363 h 86363"/>
                <a:gd name="connsiteX8" fmla="*/ 171450 w 171450"/>
                <a:gd name="connsiteY8" fmla="*/ 43120 h 86363"/>
                <a:gd name="connsiteX9" fmla="*/ 162897 w 171450"/>
                <a:gd name="connsiteY9" fmla="*/ 25908 h 86363"/>
                <a:gd name="connsiteX10" fmla="*/ 152419 w 171450"/>
                <a:gd name="connsiteY10" fmla="*/ 67313 h 86363"/>
                <a:gd name="connsiteX11" fmla="*/ 19069 w 171450"/>
                <a:gd name="connsiteY11" fmla="*/ 67313 h 86363"/>
                <a:gd name="connsiteX12" fmla="*/ 19069 w 171450"/>
                <a:gd name="connsiteY12" fmla="*/ 43501 h 86363"/>
                <a:gd name="connsiteX13" fmla="*/ 20222 w 171450"/>
                <a:gd name="connsiteY13" fmla="*/ 40958 h 86363"/>
                <a:gd name="connsiteX14" fmla="*/ 55759 w 171450"/>
                <a:gd name="connsiteY14" fmla="*/ 23565 h 86363"/>
                <a:gd name="connsiteX15" fmla="*/ 85887 w 171450"/>
                <a:gd name="connsiteY15" fmla="*/ 19002 h 86363"/>
                <a:gd name="connsiteX16" fmla="*/ 115510 w 171450"/>
                <a:gd name="connsiteY16" fmla="*/ 23498 h 86363"/>
                <a:gd name="connsiteX17" fmla="*/ 116243 w 171450"/>
                <a:gd name="connsiteY17" fmla="*/ 23708 h 86363"/>
                <a:gd name="connsiteX18" fmla="*/ 151114 w 171450"/>
                <a:gd name="connsiteY18" fmla="*/ 40805 h 86363"/>
                <a:gd name="connsiteX19" fmla="*/ 152448 w 171450"/>
                <a:gd name="connsiteY19" fmla="*/ 43101 h 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450" h="86363">
                  <a:moveTo>
                    <a:pt x="162897" y="25908"/>
                  </a:moveTo>
                  <a:cubicBezTo>
                    <a:pt x="150467" y="16329"/>
                    <a:pt x="136247" y="9333"/>
                    <a:pt x="121072" y="5334"/>
                  </a:cubicBezTo>
                  <a:cubicBezTo>
                    <a:pt x="109621" y="1818"/>
                    <a:pt x="97713" y="21"/>
                    <a:pt x="85735" y="0"/>
                  </a:cubicBezTo>
                  <a:cubicBezTo>
                    <a:pt x="73765" y="179"/>
                    <a:pt x="61876" y="1973"/>
                    <a:pt x="50387" y="5334"/>
                  </a:cubicBezTo>
                  <a:cubicBezTo>
                    <a:pt x="35383" y="9771"/>
                    <a:pt x="21243" y="16728"/>
                    <a:pt x="8573" y="25908"/>
                  </a:cubicBezTo>
                  <a:cubicBezTo>
                    <a:pt x="3278" y="30081"/>
                    <a:pt x="131" y="36407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7" y="36394"/>
                    <a:pt x="168171" y="30084"/>
                    <a:pt x="162897" y="25908"/>
                  </a:cubicBezTo>
                  <a:close/>
                  <a:moveTo>
                    <a:pt x="152419" y="67313"/>
                  </a:moveTo>
                  <a:lnTo>
                    <a:pt x="19069" y="67313"/>
                  </a:lnTo>
                  <a:lnTo>
                    <a:pt x="19069" y="43501"/>
                  </a:lnTo>
                  <a:cubicBezTo>
                    <a:pt x="19085" y="42530"/>
                    <a:pt x="19502" y="41610"/>
                    <a:pt x="20222" y="40958"/>
                  </a:cubicBezTo>
                  <a:cubicBezTo>
                    <a:pt x="31014" y="33218"/>
                    <a:pt x="43026" y="27340"/>
                    <a:pt x="55759" y="23565"/>
                  </a:cubicBezTo>
                  <a:cubicBezTo>
                    <a:pt x="65554" y="20707"/>
                    <a:pt x="75686" y="19173"/>
                    <a:pt x="85887" y="19002"/>
                  </a:cubicBezTo>
                  <a:cubicBezTo>
                    <a:pt x="95929" y="19031"/>
                    <a:pt x="105911" y="20546"/>
                    <a:pt x="115510" y="23498"/>
                  </a:cubicBezTo>
                  <a:lnTo>
                    <a:pt x="116243" y="23708"/>
                  </a:lnTo>
                  <a:cubicBezTo>
                    <a:pt x="128894" y="27015"/>
                    <a:pt x="140752" y="32829"/>
                    <a:pt x="151114" y="40805"/>
                  </a:cubicBezTo>
                  <a:cubicBezTo>
                    <a:pt x="151848" y="41361"/>
                    <a:pt x="152328" y="42188"/>
                    <a:pt x="152448" y="4310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图形 108" descr="教室 轮廓">
              <a:extLst>
                <a:ext uri="{FF2B5EF4-FFF2-40B4-BE49-F238E27FC236}">
                  <a16:creationId xmlns:a16="http://schemas.microsoft.com/office/drawing/2014/main" id="{4A818BF0-D5B1-48F2-B9E0-AD7E89B42EDC}"/>
                </a:ext>
              </a:extLst>
            </p:cNvPr>
            <p:cNvSpPr/>
            <p:nvPr/>
          </p:nvSpPr>
          <p:spPr>
            <a:xfrm>
              <a:off x="5848350" y="3057525"/>
              <a:ext cx="561975" cy="400050"/>
            </a:xfrm>
            <a:custGeom>
              <a:avLst/>
              <a:gdLst>
                <a:gd name="connsiteX0" fmla="*/ 19050 w 561975"/>
                <a:gd name="connsiteY0" fmla="*/ 38100 h 400050"/>
                <a:gd name="connsiteX1" fmla="*/ 38100 w 561975"/>
                <a:gd name="connsiteY1" fmla="*/ 19050 h 400050"/>
                <a:gd name="connsiteX2" fmla="*/ 523875 w 561975"/>
                <a:gd name="connsiteY2" fmla="*/ 19050 h 400050"/>
                <a:gd name="connsiteX3" fmla="*/ 542925 w 561975"/>
                <a:gd name="connsiteY3" fmla="*/ 38100 h 400050"/>
                <a:gd name="connsiteX4" fmla="*/ 542925 w 561975"/>
                <a:gd name="connsiteY4" fmla="*/ 361950 h 400050"/>
                <a:gd name="connsiteX5" fmla="*/ 523875 w 561975"/>
                <a:gd name="connsiteY5" fmla="*/ 381000 h 400050"/>
                <a:gd name="connsiteX6" fmla="*/ 201578 w 561975"/>
                <a:gd name="connsiteY6" fmla="*/ 381000 h 400050"/>
                <a:gd name="connsiteX7" fmla="*/ 190043 w 561975"/>
                <a:gd name="connsiteY7" fmla="*/ 400050 h 400050"/>
                <a:gd name="connsiteX8" fmla="*/ 523875 w 561975"/>
                <a:gd name="connsiteY8" fmla="*/ 400050 h 400050"/>
                <a:gd name="connsiteX9" fmla="*/ 561975 w 561975"/>
                <a:gd name="connsiteY9" fmla="*/ 361950 h 400050"/>
                <a:gd name="connsiteX10" fmla="*/ 561975 w 561975"/>
                <a:gd name="connsiteY10" fmla="*/ 38100 h 400050"/>
                <a:gd name="connsiteX11" fmla="*/ 523875 w 561975"/>
                <a:gd name="connsiteY11" fmla="*/ 0 h 400050"/>
                <a:gd name="connsiteX12" fmla="*/ 38100 w 561975"/>
                <a:gd name="connsiteY12" fmla="*/ 0 h 400050"/>
                <a:gd name="connsiteX13" fmla="*/ 0 w 561975"/>
                <a:gd name="connsiteY13" fmla="*/ 38100 h 400050"/>
                <a:gd name="connsiteX14" fmla="*/ 0 w 561975"/>
                <a:gd name="connsiteY14" fmla="*/ 76514 h 400050"/>
                <a:gd name="connsiteX15" fmla="*/ 19050 w 561975"/>
                <a:gd name="connsiteY15" fmla="*/ 8002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1975" h="400050">
                  <a:moveTo>
                    <a:pt x="19050" y="38100"/>
                  </a:moveTo>
                  <a:cubicBezTo>
                    <a:pt x="19050" y="27579"/>
                    <a:pt x="27579" y="19050"/>
                    <a:pt x="38100" y="19050"/>
                  </a:cubicBezTo>
                  <a:lnTo>
                    <a:pt x="523875" y="19050"/>
                  </a:lnTo>
                  <a:cubicBezTo>
                    <a:pt x="534396" y="19050"/>
                    <a:pt x="542925" y="27579"/>
                    <a:pt x="542925" y="38100"/>
                  </a:cubicBezTo>
                  <a:lnTo>
                    <a:pt x="542925" y="361950"/>
                  </a:lnTo>
                  <a:cubicBezTo>
                    <a:pt x="542925" y="372471"/>
                    <a:pt x="534396" y="381000"/>
                    <a:pt x="523875" y="381000"/>
                  </a:cubicBezTo>
                  <a:lnTo>
                    <a:pt x="201578" y="381000"/>
                  </a:lnTo>
                  <a:lnTo>
                    <a:pt x="190043" y="400050"/>
                  </a:lnTo>
                  <a:lnTo>
                    <a:pt x="523875" y="400050"/>
                  </a:lnTo>
                  <a:cubicBezTo>
                    <a:pt x="544917" y="400050"/>
                    <a:pt x="561975" y="382992"/>
                    <a:pt x="561975" y="361950"/>
                  </a:cubicBezTo>
                  <a:lnTo>
                    <a:pt x="561975" y="38100"/>
                  </a:lnTo>
                  <a:cubicBezTo>
                    <a:pt x="561975" y="17058"/>
                    <a:pt x="544917" y="0"/>
                    <a:pt x="523875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76514"/>
                  </a:lnTo>
                  <a:cubicBezTo>
                    <a:pt x="6463" y="76953"/>
                    <a:pt x="12854" y="78130"/>
                    <a:pt x="19050" y="8002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图形 108" descr="教室 轮廓">
              <a:extLst>
                <a:ext uri="{FF2B5EF4-FFF2-40B4-BE49-F238E27FC236}">
                  <a16:creationId xmlns:a16="http://schemas.microsoft.com/office/drawing/2014/main" id="{9871036E-489B-4102-B261-470F3E5A850F}"/>
                </a:ext>
              </a:extLst>
            </p:cNvPr>
            <p:cNvSpPr/>
            <p:nvPr/>
          </p:nvSpPr>
          <p:spPr>
            <a:xfrm>
              <a:off x="5701567" y="3200096"/>
              <a:ext cx="473986" cy="358281"/>
            </a:xfrm>
            <a:custGeom>
              <a:avLst/>
              <a:gdLst>
                <a:gd name="connsiteX0" fmla="*/ 260130 w 473986"/>
                <a:gd name="connsiteY0" fmla="*/ 220626 h 358281"/>
                <a:gd name="connsiteX1" fmla="*/ 269341 w 473986"/>
                <a:gd name="connsiteY1" fmla="*/ 216225 h 358281"/>
                <a:gd name="connsiteX2" fmla="*/ 310222 w 473986"/>
                <a:gd name="connsiteY2" fmla="*/ 151017 h 358281"/>
                <a:gd name="connsiteX3" fmla="*/ 331115 w 473986"/>
                <a:gd name="connsiteY3" fmla="*/ 146301 h 358281"/>
                <a:gd name="connsiteX4" fmla="*/ 331825 w 473986"/>
                <a:gd name="connsiteY4" fmla="*/ 146778 h 358281"/>
                <a:gd name="connsiteX5" fmla="*/ 334987 w 473986"/>
                <a:gd name="connsiteY5" fmla="*/ 168553 h 358281"/>
                <a:gd name="connsiteX6" fmla="*/ 285086 w 473986"/>
                <a:gd name="connsiteY6" fmla="*/ 250972 h 358281"/>
                <a:gd name="connsiteX7" fmla="*/ 260616 w 473986"/>
                <a:gd name="connsiteY7" fmla="*/ 257697 h 358281"/>
                <a:gd name="connsiteX8" fmla="*/ 247729 w 473986"/>
                <a:gd name="connsiteY8" fmla="*/ 261631 h 358281"/>
                <a:gd name="connsiteX9" fmla="*/ 251663 w 473986"/>
                <a:gd name="connsiteY9" fmla="*/ 274518 h 358281"/>
                <a:gd name="connsiteX10" fmla="*/ 301374 w 473986"/>
                <a:gd name="connsiteY10" fmla="*/ 260840 h 358281"/>
                <a:gd name="connsiteX11" fmla="*/ 351180 w 473986"/>
                <a:gd name="connsiteY11" fmla="*/ 178582 h 358281"/>
                <a:gd name="connsiteX12" fmla="*/ 350561 w 473986"/>
                <a:gd name="connsiteY12" fmla="*/ 139149 h 358281"/>
                <a:gd name="connsiteX13" fmla="*/ 471357 w 473986"/>
                <a:gd name="connsiteY13" fmla="*/ 16095 h 358281"/>
                <a:gd name="connsiteX14" fmla="*/ 471031 w 473986"/>
                <a:gd name="connsiteY14" fmla="*/ 2629 h 358281"/>
                <a:gd name="connsiteX15" fmla="*/ 457755 w 473986"/>
                <a:gd name="connsiteY15" fmla="*/ 2760 h 358281"/>
                <a:gd name="connsiteX16" fmla="*/ 335445 w 473986"/>
                <a:gd name="connsiteY16" fmla="*/ 127347 h 358281"/>
                <a:gd name="connsiteX17" fmla="*/ 316395 w 473986"/>
                <a:gd name="connsiteY17" fmla="*/ 125547 h 358281"/>
                <a:gd name="connsiteX18" fmla="*/ 294078 w 473986"/>
                <a:gd name="connsiteY18" fmla="*/ 140854 h 358281"/>
                <a:gd name="connsiteX19" fmla="*/ 263940 w 473986"/>
                <a:gd name="connsiteY19" fmla="*/ 188946 h 358281"/>
                <a:gd name="connsiteX20" fmla="*/ 246348 w 473986"/>
                <a:gd name="connsiteY20" fmla="*/ 135720 h 358281"/>
                <a:gd name="connsiteX21" fmla="*/ 245729 w 473986"/>
                <a:gd name="connsiteY21" fmla="*/ 134253 h 358281"/>
                <a:gd name="connsiteX22" fmla="*/ 140535 w 473986"/>
                <a:gd name="connsiteY22" fmla="*/ 95553 h 358281"/>
                <a:gd name="connsiteX23" fmla="*/ 35264 w 473986"/>
                <a:gd name="connsiteY23" fmla="*/ 134348 h 358281"/>
                <a:gd name="connsiteX24" fmla="*/ 34693 w 473986"/>
                <a:gd name="connsiteY24" fmla="*/ 135691 h 358281"/>
                <a:gd name="connsiteX25" fmla="*/ 34093 w 473986"/>
                <a:gd name="connsiteY25" fmla="*/ 137692 h 358281"/>
                <a:gd name="connsiteX26" fmla="*/ 841 w 473986"/>
                <a:gd name="connsiteY26" fmla="*/ 319476 h 358281"/>
                <a:gd name="connsiteX27" fmla="*/ 24248 w 473986"/>
                <a:gd name="connsiteY27" fmla="*/ 357267 h 358281"/>
                <a:gd name="connsiteX28" fmla="*/ 26558 w 473986"/>
                <a:gd name="connsiteY28" fmla="*/ 357719 h 358281"/>
                <a:gd name="connsiteX29" fmla="*/ 29416 w 473986"/>
                <a:gd name="connsiteY29" fmla="*/ 358167 h 358281"/>
                <a:gd name="connsiteX30" fmla="*/ 30921 w 473986"/>
                <a:gd name="connsiteY30" fmla="*/ 358281 h 358281"/>
                <a:gd name="connsiteX31" fmla="*/ 40146 w 473986"/>
                <a:gd name="connsiteY31" fmla="*/ 348466 h 358281"/>
                <a:gd name="connsiteX32" fmla="*/ 32350 w 473986"/>
                <a:gd name="connsiteY32" fmla="*/ 339393 h 358281"/>
                <a:gd name="connsiteX33" fmla="*/ 29492 w 473986"/>
                <a:gd name="connsiteY33" fmla="*/ 338936 h 358281"/>
                <a:gd name="connsiteX34" fmla="*/ 21148 w 473986"/>
                <a:gd name="connsiteY34" fmla="*/ 333611 h 358281"/>
                <a:gd name="connsiteX35" fmla="*/ 19481 w 473986"/>
                <a:gd name="connsiteY35" fmla="*/ 323410 h 358281"/>
                <a:gd name="connsiteX36" fmla="*/ 52638 w 473986"/>
                <a:gd name="connsiteY36" fmla="*/ 142187 h 358281"/>
                <a:gd name="connsiteX37" fmla="*/ 52743 w 473986"/>
                <a:gd name="connsiteY37" fmla="*/ 141921 h 358281"/>
                <a:gd name="connsiteX38" fmla="*/ 140535 w 473986"/>
                <a:gd name="connsiteY38" fmla="*/ 114603 h 358281"/>
                <a:gd name="connsiteX39" fmla="*/ 228250 w 473986"/>
                <a:gd name="connsiteY39" fmla="*/ 141759 h 358281"/>
                <a:gd name="connsiteX40" fmla="*/ 252234 w 473986"/>
                <a:gd name="connsiteY40" fmla="*/ 214149 h 358281"/>
                <a:gd name="connsiteX41" fmla="*/ 260130 w 473986"/>
                <a:gd name="connsiteY41" fmla="*/ 220626 h 35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3986" h="358281">
                  <a:moveTo>
                    <a:pt x="260130" y="220626"/>
                  </a:moveTo>
                  <a:cubicBezTo>
                    <a:pt x="263794" y="221067"/>
                    <a:pt x="267383" y="219352"/>
                    <a:pt x="269341" y="216225"/>
                  </a:cubicBezTo>
                  <a:lnTo>
                    <a:pt x="310222" y="151017"/>
                  </a:lnTo>
                  <a:cubicBezTo>
                    <a:pt x="314690" y="143946"/>
                    <a:pt x="324043" y="141834"/>
                    <a:pt x="331115" y="146301"/>
                  </a:cubicBezTo>
                  <a:cubicBezTo>
                    <a:pt x="331356" y="146454"/>
                    <a:pt x="331593" y="146613"/>
                    <a:pt x="331825" y="146778"/>
                  </a:cubicBezTo>
                  <a:cubicBezTo>
                    <a:pt x="338406" y="152096"/>
                    <a:pt x="339783" y="161583"/>
                    <a:pt x="334987" y="168553"/>
                  </a:cubicBezTo>
                  <a:lnTo>
                    <a:pt x="285086" y="250972"/>
                  </a:lnTo>
                  <a:cubicBezTo>
                    <a:pt x="280004" y="259350"/>
                    <a:pt x="269265" y="262301"/>
                    <a:pt x="260616" y="257697"/>
                  </a:cubicBezTo>
                  <a:cubicBezTo>
                    <a:pt x="255971" y="255224"/>
                    <a:pt x="250202" y="256986"/>
                    <a:pt x="247729" y="261631"/>
                  </a:cubicBezTo>
                  <a:cubicBezTo>
                    <a:pt x="245256" y="266276"/>
                    <a:pt x="247017" y="272046"/>
                    <a:pt x="251663" y="274518"/>
                  </a:cubicBezTo>
                  <a:cubicBezTo>
                    <a:pt x="269237" y="283870"/>
                    <a:pt x="291056" y="277866"/>
                    <a:pt x="301374" y="260840"/>
                  </a:cubicBezTo>
                  <a:lnTo>
                    <a:pt x="351180" y="178582"/>
                  </a:lnTo>
                  <a:cubicBezTo>
                    <a:pt x="358984" y="166527"/>
                    <a:pt x="358739" y="150953"/>
                    <a:pt x="350561" y="139149"/>
                  </a:cubicBezTo>
                  <a:lnTo>
                    <a:pt x="471357" y="16095"/>
                  </a:lnTo>
                  <a:cubicBezTo>
                    <a:pt x="474986" y="12286"/>
                    <a:pt x="474840" y="6258"/>
                    <a:pt x="471031" y="2629"/>
                  </a:cubicBezTo>
                  <a:cubicBezTo>
                    <a:pt x="467299" y="-927"/>
                    <a:pt x="461416" y="-869"/>
                    <a:pt x="457755" y="2760"/>
                  </a:cubicBezTo>
                  <a:lnTo>
                    <a:pt x="335445" y="127347"/>
                  </a:lnTo>
                  <a:cubicBezTo>
                    <a:pt x="329398" y="124935"/>
                    <a:pt x="322786" y="124310"/>
                    <a:pt x="316395" y="125547"/>
                  </a:cubicBezTo>
                  <a:cubicBezTo>
                    <a:pt x="307179" y="127391"/>
                    <a:pt x="299116" y="132921"/>
                    <a:pt x="294078" y="140854"/>
                  </a:cubicBezTo>
                  <a:lnTo>
                    <a:pt x="263940" y="188946"/>
                  </a:lnTo>
                  <a:lnTo>
                    <a:pt x="246348" y="135720"/>
                  </a:lnTo>
                  <a:lnTo>
                    <a:pt x="245729" y="134253"/>
                  </a:lnTo>
                  <a:cubicBezTo>
                    <a:pt x="231555" y="101716"/>
                    <a:pt x="197789" y="95553"/>
                    <a:pt x="140535" y="95553"/>
                  </a:cubicBezTo>
                  <a:cubicBezTo>
                    <a:pt x="83280" y="95553"/>
                    <a:pt x="49552" y="101716"/>
                    <a:pt x="35264" y="134348"/>
                  </a:cubicBezTo>
                  <a:cubicBezTo>
                    <a:pt x="35264" y="134348"/>
                    <a:pt x="34883" y="135148"/>
                    <a:pt x="34693" y="135691"/>
                  </a:cubicBezTo>
                  <a:cubicBezTo>
                    <a:pt x="34442" y="136342"/>
                    <a:pt x="34242" y="137011"/>
                    <a:pt x="34093" y="137692"/>
                  </a:cubicBezTo>
                  <a:lnTo>
                    <a:pt x="841" y="319476"/>
                  </a:lnTo>
                  <a:cubicBezTo>
                    <a:pt x="-3131" y="336375"/>
                    <a:pt x="7349" y="353295"/>
                    <a:pt x="24248" y="357267"/>
                  </a:cubicBezTo>
                  <a:cubicBezTo>
                    <a:pt x="25012" y="357447"/>
                    <a:pt x="25783" y="357597"/>
                    <a:pt x="26558" y="357719"/>
                  </a:cubicBezTo>
                  <a:lnTo>
                    <a:pt x="29416" y="358167"/>
                  </a:lnTo>
                  <a:cubicBezTo>
                    <a:pt x="29913" y="358247"/>
                    <a:pt x="30417" y="358285"/>
                    <a:pt x="30921" y="358281"/>
                  </a:cubicBezTo>
                  <a:cubicBezTo>
                    <a:pt x="36179" y="358118"/>
                    <a:pt x="40309" y="353723"/>
                    <a:pt x="40146" y="348466"/>
                  </a:cubicBezTo>
                  <a:cubicBezTo>
                    <a:pt x="40007" y="343983"/>
                    <a:pt x="36760" y="340205"/>
                    <a:pt x="32350" y="339393"/>
                  </a:cubicBezTo>
                  <a:lnTo>
                    <a:pt x="29492" y="338936"/>
                  </a:lnTo>
                  <a:cubicBezTo>
                    <a:pt x="26086" y="338412"/>
                    <a:pt x="23058" y="336479"/>
                    <a:pt x="21148" y="333611"/>
                  </a:cubicBezTo>
                  <a:cubicBezTo>
                    <a:pt x="19163" y="330604"/>
                    <a:pt x="18556" y="326892"/>
                    <a:pt x="19481" y="323410"/>
                  </a:cubicBezTo>
                  <a:lnTo>
                    <a:pt x="52638" y="142187"/>
                  </a:lnTo>
                  <a:lnTo>
                    <a:pt x="52743" y="141921"/>
                  </a:lnTo>
                  <a:cubicBezTo>
                    <a:pt x="60505" y="124195"/>
                    <a:pt x="76784" y="114603"/>
                    <a:pt x="140535" y="114603"/>
                  </a:cubicBezTo>
                  <a:cubicBezTo>
                    <a:pt x="204285" y="114603"/>
                    <a:pt x="220544" y="124195"/>
                    <a:pt x="228250" y="141759"/>
                  </a:cubicBezTo>
                  <a:lnTo>
                    <a:pt x="252234" y="214149"/>
                  </a:lnTo>
                  <a:cubicBezTo>
                    <a:pt x="253389" y="217656"/>
                    <a:pt x="256465" y="220180"/>
                    <a:pt x="260130" y="220626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图形 108" descr="教室 轮廓">
              <a:extLst>
                <a:ext uri="{FF2B5EF4-FFF2-40B4-BE49-F238E27FC236}">
                  <a16:creationId xmlns:a16="http://schemas.microsoft.com/office/drawing/2014/main" id="{4D5CD0CB-639F-4B3D-8DE4-F2BC3B10C50A}"/>
                </a:ext>
              </a:extLst>
            </p:cNvPr>
            <p:cNvSpPr/>
            <p:nvPr/>
          </p:nvSpPr>
          <p:spPr>
            <a:xfrm>
              <a:off x="5772150" y="3385375"/>
              <a:ext cx="142875" cy="415099"/>
            </a:xfrm>
            <a:custGeom>
              <a:avLst/>
              <a:gdLst>
                <a:gd name="connsiteX0" fmla="*/ 133350 w 142875"/>
                <a:gd name="connsiteY0" fmla="*/ 0 h 415099"/>
                <a:gd name="connsiteX1" fmla="*/ 123825 w 142875"/>
                <a:gd name="connsiteY1" fmla="*/ 9525 h 415099"/>
                <a:gd name="connsiteX2" fmla="*/ 123825 w 142875"/>
                <a:gd name="connsiteY2" fmla="*/ 396050 h 415099"/>
                <a:gd name="connsiteX3" fmla="*/ 80963 w 142875"/>
                <a:gd name="connsiteY3" fmla="*/ 396050 h 415099"/>
                <a:gd name="connsiteX4" fmla="*/ 80963 w 142875"/>
                <a:gd name="connsiteY4" fmla="*/ 159334 h 415099"/>
                <a:gd name="connsiteX5" fmla="*/ 61913 w 142875"/>
                <a:gd name="connsiteY5" fmla="*/ 159334 h 415099"/>
                <a:gd name="connsiteX6" fmla="*/ 61913 w 142875"/>
                <a:gd name="connsiteY6" fmla="*/ 396050 h 415099"/>
                <a:gd name="connsiteX7" fmla="*/ 19050 w 142875"/>
                <a:gd name="connsiteY7" fmla="*/ 396050 h 415099"/>
                <a:gd name="connsiteX8" fmla="*/ 19050 w 142875"/>
                <a:gd name="connsiteY8" fmla="*/ 9525 h 415099"/>
                <a:gd name="connsiteX9" fmla="*/ 9525 w 142875"/>
                <a:gd name="connsiteY9" fmla="*/ 0 h 415099"/>
                <a:gd name="connsiteX10" fmla="*/ 0 w 142875"/>
                <a:gd name="connsiteY10" fmla="*/ 9525 h 415099"/>
                <a:gd name="connsiteX11" fmla="*/ 0 w 142875"/>
                <a:gd name="connsiteY11" fmla="*/ 415100 h 415099"/>
                <a:gd name="connsiteX12" fmla="*/ 142875 w 142875"/>
                <a:gd name="connsiteY12" fmla="*/ 415100 h 415099"/>
                <a:gd name="connsiteX13" fmla="*/ 142875 w 142875"/>
                <a:gd name="connsiteY13" fmla="*/ 9525 h 415099"/>
                <a:gd name="connsiteX14" fmla="*/ 133350 w 142875"/>
                <a:gd name="connsiteY14" fmla="*/ 0 h 41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415099">
                  <a:moveTo>
                    <a:pt x="133350" y="0"/>
                  </a:moveTo>
                  <a:cubicBezTo>
                    <a:pt x="128089" y="0"/>
                    <a:pt x="123825" y="4264"/>
                    <a:pt x="123825" y="9525"/>
                  </a:cubicBezTo>
                  <a:lnTo>
                    <a:pt x="123825" y="396050"/>
                  </a:lnTo>
                  <a:lnTo>
                    <a:pt x="80963" y="396050"/>
                  </a:lnTo>
                  <a:lnTo>
                    <a:pt x="80963" y="159334"/>
                  </a:lnTo>
                  <a:lnTo>
                    <a:pt x="61913" y="159334"/>
                  </a:lnTo>
                  <a:lnTo>
                    <a:pt x="61913" y="396050"/>
                  </a:lnTo>
                  <a:lnTo>
                    <a:pt x="19050" y="396050"/>
                  </a:ln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415100"/>
                  </a:lnTo>
                  <a:lnTo>
                    <a:pt x="142875" y="415100"/>
                  </a:lnTo>
                  <a:lnTo>
                    <a:pt x="142875" y="9525"/>
                  </a:lnTo>
                  <a:cubicBezTo>
                    <a:pt x="142875" y="4264"/>
                    <a:pt x="138611" y="0"/>
                    <a:pt x="133350" y="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图形 108" descr="教室 轮廓">
              <a:extLst>
                <a:ext uri="{FF2B5EF4-FFF2-40B4-BE49-F238E27FC236}">
                  <a16:creationId xmlns:a16="http://schemas.microsoft.com/office/drawing/2014/main" id="{0256A25B-7889-4E08-A7F0-4405C7A175DC}"/>
                </a:ext>
              </a:extLst>
            </p:cNvPr>
            <p:cNvSpPr/>
            <p:nvPr/>
          </p:nvSpPr>
          <p:spPr>
            <a:xfrm>
              <a:off x="5784951" y="3162300"/>
              <a:ext cx="114300" cy="114300"/>
            </a:xfrm>
            <a:custGeom>
              <a:avLst/>
              <a:gdLst>
                <a:gd name="connsiteX0" fmla="*/ 57150 w 114300"/>
                <a:gd name="connsiteY0" fmla="*/ 114300 h 114300"/>
                <a:gd name="connsiteX1" fmla="*/ 114300 w 114300"/>
                <a:gd name="connsiteY1" fmla="*/ 57150 h 114300"/>
                <a:gd name="connsiteX2" fmla="*/ 57150 w 114300"/>
                <a:gd name="connsiteY2" fmla="*/ 0 h 114300"/>
                <a:gd name="connsiteX3" fmla="*/ 0 w 114300"/>
                <a:gd name="connsiteY3" fmla="*/ 57150 h 114300"/>
                <a:gd name="connsiteX4" fmla="*/ 57150 w 114300"/>
                <a:gd name="connsiteY4" fmla="*/ 114300 h 114300"/>
                <a:gd name="connsiteX5" fmla="*/ 57150 w 114300"/>
                <a:gd name="connsiteY5" fmla="*/ 19050 h 114300"/>
                <a:gd name="connsiteX6" fmla="*/ 95250 w 114300"/>
                <a:gd name="connsiteY6" fmla="*/ 57150 h 114300"/>
                <a:gd name="connsiteX7" fmla="*/ 57150 w 114300"/>
                <a:gd name="connsiteY7" fmla="*/ 95250 h 114300"/>
                <a:gd name="connsiteX8" fmla="*/ 19050 w 114300"/>
                <a:gd name="connsiteY8" fmla="*/ 57150 h 114300"/>
                <a:gd name="connsiteX9" fmla="*/ 57150 w 114300"/>
                <a:gd name="connsiteY9" fmla="*/ 190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57150" y="114300"/>
                  </a:move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37" y="88698"/>
                    <a:pt x="25602" y="114263"/>
                    <a:pt x="57150" y="114300"/>
                  </a:cubicBezTo>
                  <a:close/>
                  <a:moveTo>
                    <a:pt x="57150" y="19050"/>
                  </a:move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50" y="36108"/>
                    <a:pt x="36108" y="19050"/>
                    <a:pt x="57150" y="1905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3" name="文本占位符 36">
            <a:extLst>
              <a:ext uri="{FF2B5EF4-FFF2-40B4-BE49-F238E27FC236}">
                <a16:creationId xmlns:a16="http://schemas.microsoft.com/office/drawing/2014/main" id="{E0EAEC6D-7FD1-4A65-8624-A99DBD36B1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6126" y="2163491"/>
            <a:ext cx="2872577" cy="64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zh-CN" altLang="en-US" sz="3600" b="1" kern="1200" spc="600" dirty="0">
                <a:solidFill>
                  <a:schemeClr val="accent1"/>
                </a:solidFill>
                <a:latin typeface="+mj-lt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sp>
        <p:nvSpPr>
          <p:cNvPr id="34" name="文本占位符 38">
            <a:extLst>
              <a:ext uri="{FF2B5EF4-FFF2-40B4-BE49-F238E27FC236}">
                <a16:creationId xmlns:a16="http://schemas.microsoft.com/office/drawing/2014/main" id="{427AC9B3-E358-44F3-9D3A-B54BDA05E7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6126" y="2782689"/>
            <a:ext cx="2872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</a:lstStyle>
          <a:p>
            <a:pPr marL="0" lvl="0"/>
            <a:r>
              <a:rPr lang="en-US" altLang="zh-CN" dirty="0"/>
              <a:t>Here is your title</a:t>
            </a:r>
            <a:endParaRPr lang="zh-CN" altLang="en-US" dirty="0"/>
          </a:p>
        </p:txBody>
      </p:sp>
      <p:sp>
        <p:nvSpPr>
          <p:cNvPr id="35" name="文本占位符 40">
            <a:extLst>
              <a:ext uri="{FF2B5EF4-FFF2-40B4-BE49-F238E27FC236}">
                <a16:creationId xmlns:a16="http://schemas.microsoft.com/office/drawing/2014/main" id="{A8366724-6150-4266-98DC-C75E5D97A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275" y="3183606"/>
            <a:ext cx="1891961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zh-CN" altLang="en-US" sz="18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179388" lvl="0" indent="-179388">
              <a:lnSpc>
                <a:spcPct val="150000"/>
              </a:lnSpc>
            </a:pPr>
            <a:r>
              <a:rPr lang="zh-CN" altLang="en-US" dirty="0"/>
              <a:t>小标题</a:t>
            </a:r>
            <a:endParaRPr lang="en-US" altLang="zh-CN" dirty="0"/>
          </a:p>
          <a:p>
            <a:pPr marL="179388" lvl="0" indent="-179388">
              <a:lnSpc>
                <a:spcPct val="150000"/>
              </a:lnSpc>
            </a:pPr>
            <a:r>
              <a:rPr lang="zh-CN" altLang="en-US" dirty="0"/>
              <a:t>小标题</a:t>
            </a:r>
            <a:endParaRPr lang="en-US" altLang="zh-CN" dirty="0"/>
          </a:p>
          <a:p>
            <a:pPr marL="179388" lvl="0" indent="-179388">
              <a:lnSpc>
                <a:spcPct val="150000"/>
              </a:lnSpc>
            </a:pPr>
            <a:r>
              <a:rPr lang="zh-CN" altLang="en-US" dirty="0"/>
              <a:t>小标题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4A89CCD-D6EF-43D1-B3E7-9E8D4285B26D}"/>
              </a:ext>
            </a:extLst>
          </p:cNvPr>
          <p:cNvSpPr txBox="1"/>
          <p:nvPr userDrawn="1"/>
        </p:nvSpPr>
        <p:spPr>
          <a:xfrm>
            <a:off x="2505580" y="1316897"/>
            <a:ext cx="2165241" cy="3230293"/>
          </a:xfrm>
          <a:custGeom>
            <a:avLst/>
            <a:gdLst>
              <a:gd name="connsiteX0" fmla="*/ 614876 w 2165241"/>
              <a:gd name="connsiteY0" fmla="*/ 2283824 h 3230293"/>
              <a:gd name="connsiteX1" fmla="*/ 770791 w 2165241"/>
              <a:gd name="connsiteY1" fmla="*/ 2614320 h 3230293"/>
              <a:gd name="connsiteX2" fmla="*/ 1069445 w 2165241"/>
              <a:gd name="connsiteY2" fmla="*/ 2736197 h 3230293"/>
              <a:gd name="connsiteX3" fmla="*/ 1396646 w 2165241"/>
              <a:gd name="connsiteY3" fmla="*/ 2579185 h 3230293"/>
              <a:gd name="connsiteX4" fmla="*/ 1453129 w 2165241"/>
              <a:gd name="connsiteY4" fmla="*/ 2493932 h 3230293"/>
              <a:gd name="connsiteX5" fmla="*/ 1945471 w 2165241"/>
              <a:gd name="connsiteY5" fmla="*/ 2786994 h 3230293"/>
              <a:gd name="connsiteX6" fmla="*/ 1934663 w 2165241"/>
              <a:gd name="connsiteY6" fmla="*/ 2804272 h 3230293"/>
              <a:gd name="connsiteX7" fmla="*/ 1062857 w 2165241"/>
              <a:gd name="connsiteY7" fmla="*/ 3230293 h 3230293"/>
              <a:gd name="connsiteX8" fmla="*/ 335987 w 2165241"/>
              <a:gd name="connsiteY8" fmla="*/ 2990931 h 3230293"/>
              <a:gd name="connsiteX9" fmla="*/ 0 w 2165241"/>
              <a:gd name="connsiteY9" fmla="*/ 2347509 h 3230293"/>
              <a:gd name="connsiteX10" fmla="*/ 75024 w 2165241"/>
              <a:gd name="connsiteY10" fmla="*/ 1673625 h 3230293"/>
              <a:gd name="connsiteX11" fmla="*/ 79385 w 2165241"/>
              <a:gd name="connsiteY11" fmla="*/ 1676220 h 3230293"/>
              <a:gd name="connsiteX12" fmla="*/ 74663 w 2165241"/>
              <a:gd name="connsiteY12" fmla="*/ 1675537 h 3230293"/>
              <a:gd name="connsiteX13" fmla="*/ 390886 w 2165241"/>
              <a:gd name="connsiteY13" fmla="*/ 0 h 3230293"/>
              <a:gd name="connsiteX14" fmla="*/ 2022504 w 2165241"/>
              <a:gd name="connsiteY14" fmla="*/ 0 h 3230293"/>
              <a:gd name="connsiteX15" fmla="*/ 2022504 w 2165241"/>
              <a:gd name="connsiteY15" fmla="*/ 577545 h 3230293"/>
              <a:gd name="connsiteX16" fmla="*/ 858631 w 2165241"/>
              <a:gd name="connsiteY16" fmla="*/ 577545 h 3230293"/>
              <a:gd name="connsiteX17" fmla="*/ 762006 w 2165241"/>
              <a:gd name="connsiteY17" fmla="*/ 1124344 h 3230293"/>
              <a:gd name="connsiteX18" fmla="*/ 1183637 w 2165241"/>
              <a:gd name="connsiteY18" fmla="*/ 1021133 h 3230293"/>
              <a:gd name="connsiteX19" fmla="*/ 1879764 w 2165241"/>
              <a:gd name="connsiteY19" fmla="*/ 1319787 h 3230293"/>
              <a:gd name="connsiteX20" fmla="*/ 2165241 w 2165241"/>
              <a:gd name="connsiteY20" fmla="*/ 2094969 h 3230293"/>
              <a:gd name="connsiteX21" fmla="*/ 2107597 w 2165241"/>
              <a:gd name="connsiteY21" fmla="*/ 2471032 h 3230293"/>
              <a:gd name="connsiteX22" fmla="*/ 2087406 w 2165241"/>
              <a:gd name="connsiteY22" fmla="*/ 2519220 h 3230293"/>
              <a:gd name="connsiteX23" fmla="*/ 1526128 w 2165241"/>
              <a:gd name="connsiteY23" fmla="*/ 2185123 h 3230293"/>
              <a:gd name="connsiteX24" fmla="*/ 1530602 w 2165241"/>
              <a:gd name="connsiteY24" fmla="*/ 2105949 h 3230293"/>
              <a:gd name="connsiteX25" fmla="*/ 1397744 w 2165241"/>
              <a:gd name="connsiteY25" fmla="*/ 1661263 h 3230293"/>
              <a:gd name="connsiteX26" fmla="*/ 1051877 w 2165241"/>
              <a:gd name="connsiteY26" fmla="*/ 1513033 h 3230293"/>
              <a:gd name="connsiteX27" fmla="*/ 684187 w 2165241"/>
              <a:gd name="connsiteY27" fmla="*/ 1645205 h 3230293"/>
              <a:gd name="connsiteX28" fmla="*/ 659014 w 2165241"/>
              <a:gd name="connsiteY28" fmla="*/ 1668980 h 3230293"/>
              <a:gd name="connsiteX29" fmla="*/ 134792 w 2165241"/>
              <a:gd name="connsiteY29" fmla="*/ 1356941 h 32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65241" h="3230293">
                <a:moveTo>
                  <a:pt x="614876" y="2283824"/>
                </a:moveTo>
                <a:cubicBezTo>
                  <a:pt x="632444" y="2422904"/>
                  <a:pt x="684416" y="2533068"/>
                  <a:pt x="770791" y="2614320"/>
                </a:cubicBezTo>
                <a:cubicBezTo>
                  <a:pt x="857168" y="2695572"/>
                  <a:pt x="956718" y="2736197"/>
                  <a:pt x="1069445" y="2736197"/>
                </a:cubicBezTo>
                <a:cubicBezTo>
                  <a:pt x="1198276" y="2736197"/>
                  <a:pt x="1307344" y="2683860"/>
                  <a:pt x="1396646" y="2579185"/>
                </a:cubicBezTo>
                <a:lnTo>
                  <a:pt x="1453129" y="2493932"/>
                </a:lnTo>
                <a:lnTo>
                  <a:pt x="1945471" y="2786994"/>
                </a:lnTo>
                <a:lnTo>
                  <a:pt x="1934663" y="2804272"/>
                </a:lnTo>
                <a:cubicBezTo>
                  <a:pt x="1725313" y="3088287"/>
                  <a:pt x="1434711" y="3230293"/>
                  <a:pt x="1062857" y="3230293"/>
                </a:cubicBezTo>
                <a:cubicBezTo>
                  <a:pt x="765668" y="3230293"/>
                  <a:pt x="523378" y="3150507"/>
                  <a:pt x="335987" y="2990931"/>
                </a:cubicBezTo>
                <a:cubicBezTo>
                  <a:pt x="148597" y="2831357"/>
                  <a:pt x="36601" y="2616881"/>
                  <a:pt x="0" y="2347509"/>
                </a:cubicBezTo>
                <a:close/>
                <a:moveTo>
                  <a:pt x="75024" y="1673625"/>
                </a:moveTo>
                <a:lnTo>
                  <a:pt x="79385" y="1676220"/>
                </a:lnTo>
                <a:lnTo>
                  <a:pt x="74663" y="1675537"/>
                </a:lnTo>
                <a:close/>
                <a:moveTo>
                  <a:pt x="390886" y="0"/>
                </a:moveTo>
                <a:lnTo>
                  <a:pt x="2022504" y="0"/>
                </a:lnTo>
                <a:lnTo>
                  <a:pt x="2022504" y="577545"/>
                </a:lnTo>
                <a:lnTo>
                  <a:pt x="858631" y="577545"/>
                </a:lnTo>
                <a:lnTo>
                  <a:pt x="762006" y="1124344"/>
                </a:lnTo>
                <a:cubicBezTo>
                  <a:pt x="899623" y="1055536"/>
                  <a:pt x="1040165" y="1021133"/>
                  <a:pt x="1183637" y="1021133"/>
                </a:cubicBezTo>
                <a:cubicBezTo>
                  <a:pt x="1457402" y="1021133"/>
                  <a:pt x="1689446" y="1120685"/>
                  <a:pt x="1879764" y="1319787"/>
                </a:cubicBezTo>
                <a:cubicBezTo>
                  <a:pt x="2070082" y="1518890"/>
                  <a:pt x="2165241" y="1777284"/>
                  <a:pt x="2165241" y="2094969"/>
                </a:cubicBezTo>
                <a:cubicBezTo>
                  <a:pt x="2165241" y="2227461"/>
                  <a:pt x="2146027" y="2352815"/>
                  <a:pt x="2107597" y="2471032"/>
                </a:cubicBezTo>
                <a:lnTo>
                  <a:pt x="2087406" y="2519220"/>
                </a:lnTo>
                <a:lnTo>
                  <a:pt x="1526128" y="2185123"/>
                </a:lnTo>
                <a:lnTo>
                  <a:pt x="1530602" y="2105949"/>
                </a:lnTo>
                <a:cubicBezTo>
                  <a:pt x="1530602" y="1908310"/>
                  <a:pt x="1486316" y="1760082"/>
                  <a:pt x="1397744" y="1661263"/>
                </a:cubicBezTo>
                <a:cubicBezTo>
                  <a:pt x="1309174" y="1562443"/>
                  <a:pt x="1193885" y="1513033"/>
                  <a:pt x="1051877" y="1513033"/>
                </a:cubicBezTo>
                <a:cubicBezTo>
                  <a:pt x="919020" y="1513033"/>
                  <a:pt x="796457" y="1557091"/>
                  <a:pt x="684187" y="1645205"/>
                </a:cubicBezTo>
                <a:lnTo>
                  <a:pt x="659014" y="1668980"/>
                </a:lnTo>
                <a:lnTo>
                  <a:pt x="134792" y="1356941"/>
                </a:lnTo>
                <a:close/>
              </a:path>
            </a:pathLst>
          </a:custGeom>
          <a:grpFill/>
          <a:ln w="63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</a:lstStyle>
          <a:p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D622B35-A470-4BA0-9A15-A7633D3C421A}"/>
              </a:ext>
            </a:extLst>
          </p:cNvPr>
          <p:cNvSpPr txBox="1"/>
          <p:nvPr userDrawn="1"/>
        </p:nvSpPr>
        <p:spPr>
          <a:xfrm>
            <a:off x="2594628" y="1249716"/>
            <a:ext cx="2165241" cy="3230293"/>
          </a:xfrm>
          <a:custGeom>
            <a:avLst/>
            <a:gdLst>
              <a:gd name="connsiteX0" fmla="*/ 614876 w 2165241"/>
              <a:gd name="connsiteY0" fmla="*/ 2283824 h 3230293"/>
              <a:gd name="connsiteX1" fmla="*/ 770791 w 2165241"/>
              <a:gd name="connsiteY1" fmla="*/ 2614320 h 3230293"/>
              <a:gd name="connsiteX2" fmla="*/ 1069445 w 2165241"/>
              <a:gd name="connsiteY2" fmla="*/ 2736197 h 3230293"/>
              <a:gd name="connsiteX3" fmla="*/ 1396646 w 2165241"/>
              <a:gd name="connsiteY3" fmla="*/ 2579185 h 3230293"/>
              <a:gd name="connsiteX4" fmla="*/ 1453129 w 2165241"/>
              <a:gd name="connsiteY4" fmla="*/ 2493932 h 3230293"/>
              <a:gd name="connsiteX5" fmla="*/ 1945471 w 2165241"/>
              <a:gd name="connsiteY5" fmla="*/ 2786994 h 3230293"/>
              <a:gd name="connsiteX6" fmla="*/ 1934663 w 2165241"/>
              <a:gd name="connsiteY6" fmla="*/ 2804272 h 3230293"/>
              <a:gd name="connsiteX7" fmla="*/ 1062857 w 2165241"/>
              <a:gd name="connsiteY7" fmla="*/ 3230293 h 3230293"/>
              <a:gd name="connsiteX8" fmla="*/ 335987 w 2165241"/>
              <a:gd name="connsiteY8" fmla="*/ 2990931 h 3230293"/>
              <a:gd name="connsiteX9" fmla="*/ 0 w 2165241"/>
              <a:gd name="connsiteY9" fmla="*/ 2347509 h 3230293"/>
              <a:gd name="connsiteX10" fmla="*/ 75024 w 2165241"/>
              <a:gd name="connsiteY10" fmla="*/ 1673625 h 3230293"/>
              <a:gd name="connsiteX11" fmla="*/ 79385 w 2165241"/>
              <a:gd name="connsiteY11" fmla="*/ 1676220 h 3230293"/>
              <a:gd name="connsiteX12" fmla="*/ 74663 w 2165241"/>
              <a:gd name="connsiteY12" fmla="*/ 1675537 h 3230293"/>
              <a:gd name="connsiteX13" fmla="*/ 390886 w 2165241"/>
              <a:gd name="connsiteY13" fmla="*/ 0 h 3230293"/>
              <a:gd name="connsiteX14" fmla="*/ 2022504 w 2165241"/>
              <a:gd name="connsiteY14" fmla="*/ 0 h 3230293"/>
              <a:gd name="connsiteX15" fmla="*/ 2022504 w 2165241"/>
              <a:gd name="connsiteY15" fmla="*/ 577545 h 3230293"/>
              <a:gd name="connsiteX16" fmla="*/ 858631 w 2165241"/>
              <a:gd name="connsiteY16" fmla="*/ 577545 h 3230293"/>
              <a:gd name="connsiteX17" fmla="*/ 762006 w 2165241"/>
              <a:gd name="connsiteY17" fmla="*/ 1124344 h 3230293"/>
              <a:gd name="connsiteX18" fmla="*/ 1183637 w 2165241"/>
              <a:gd name="connsiteY18" fmla="*/ 1021133 h 3230293"/>
              <a:gd name="connsiteX19" fmla="*/ 1879764 w 2165241"/>
              <a:gd name="connsiteY19" fmla="*/ 1319787 h 3230293"/>
              <a:gd name="connsiteX20" fmla="*/ 2165241 w 2165241"/>
              <a:gd name="connsiteY20" fmla="*/ 2094969 h 3230293"/>
              <a:gd name="connsiteX21" fmla="*/ 2107597 w 2165241"/>
              <a:gd name="connsiteY21" fmla="*/ 2471032 h 3230293"/>
              <a:gd name="connsiteX22" fmla="*/ 2087406 w 2165241"/>
              <a:gd name="connsiteY22" fmla="*/ 2519220 h 3230293"/>
              <a:gd name="connsiteX23" fmla="*/ 1526128 w 2165241"/>
              <a:gd name="connsiteY23" fmla="*/ 2185123 h 3230293"/>
              <a:gd name="connsiteX24" fmla="*/ 1530602 w 2165241"/>
              <a:gd name="connsiteY24" fmla="*/ 2105949 h 3230293"/>
              <a:gd name="connsiteX25" fmla="*/ 1397744 w 2165241"/>
              <a:gd name="connsiteY25" fmla="*/ 1661263 h 3230293"/>
              <a:gd name="connsiteX26" fmla="*/ 1051877 w 2165241"/>
              <a:gd name="connsiteY26" fmla="*/ 1513033 h 3230293"/>
              <a:gd name="connsiteX27" fmla="*/ 684187 w 2165241"/>
              <a:gd name="connsiteY27" fmla="*/ 1645205 h 3230293"/>
              <a:gd name="connsiteX28" fmla="*/ 659014 w 2165241"/>
              <a:gd name="connsiteY28" fmla="*/ 1668980 h 3230293"/>
              <a:gd name="connsiteX29" fmla="*/ 134792 w 2165241"/>
              <a:gd name="connsiteY29" fmla="*/ 1356941 h 32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165241" h="3230293">
                <a:moveTo>
                  <a:pt x="614876" y="2283824"/>
                </a:moveTo>
                <a:cubicBezTo>
                  <a:pt x="632444" y="2422904"/>
                  <a:pt x="684416" y="2533068"/>
                  <a:pt x="770791" y="2614320"/>
                </a:cubicBezTo>
                <a:cubicBezTo>
                  <a:pt x="857168" y="2695572"/>
                  <a:pt x="956718" y="2736197"/>
                  <a:pt x="1069445" y="2736197"/>
                </a:cubicBezTo>
                <a:cubicBezTo>
                  <a:pt x="1198276" y="2736197"/>
                  <a:pt x="1307344" y="2683860"/>
                  <a:pt x="1396646" y="2579185"/>
                </a:cubicBezTo>
                <a:lnTo>
                  <a:pt x="1453129" y="2493932"/>
                </a:lnTo>
                <a:lnTo>
                  <a:pt x="1945471" y="2786994"/>
                </a:lnTo>
                <a:lnTo>
                  <a:pt x="1934663" y="2804272"/>
                </a:lnTo>
                <a:cubicBezTo>
                  <a:pt x="1725313" y="3088287"/>
                  <a:pt x="1434711" y="3230293"/>
                  <a:pt x="1062857" y="3230293"/>
                </a:cubicBezTo>
                <a:cubicBezTo>
                  <a:pt x="765668" y="3230293"/>
                  <a:pt x="523378" y="3150507"/>
                  <a:pt x="335987" y="2990931"/>
                </a:cubicBezTo>
                <a:cubicBezTo>
                  <a:pt x="148597" y="2831357"/>
                  <a:pt x="36601" y="2616881"/>
                  <a:pt x="0" y="2347509"/>
                </a:cubicBezTo>
                <a:close/>
                <a:moveTo>
                  <a:pt x="75024" y="1673625"/>
                </a:moveTo>
                <a:lnTo>
                  <a:pt x="79385" y="1676220"/>
                </a:lnTo>
                <a:lnTo>
                  <a:pt x="74663" y="1675537"/>
                </a:lnTo>
                <a:close/>
                <a:moveTo>
                  <a:pt x="390886" y="0"/>
                </a:moveTo>
                <a:lnTo>
                  <a:pt x="2022504" y="0"/>
                </a:lnTo>
                <a:lnTo>
                  <a:pt x="2022504" y="577545"/>
                </a:lnTo>
                <a:lnTo>
                  <a:pt x="858631" y="577545"/>
                </a:lnTo>
                <a:lnTo>
                  <a:pt x="762006" y="1124344"/>
                </a:lnTo>
                <a:cubicBezTo>
                  <a:pt x="899623" y="1055536"/>
                  <a:pt x="1040165" y="1021133"/>
                  <a:pt x="1183637" y="1021133"/>
                </a:cubicBezTo>
                <a:cubicBezTo>
                  <a:pt x="1457402" y="1021133"/>
                  <a:pt x="1689446" y="1120685"/>
                  <a:pt x="1879764" y="1319787"/>
                </a:cubicBezTo>
                <a:cubicBezTo>
                  <a:pt x="2070082" y="1518890"/>
                  <a:pt x="2165241" y="1777284"/>
                  <a:pt x="2165241" y="2094969"/>
                </a:cubicBezTo>
                <a:cubicBezTo>
                  <a:pt x="2165241" y="2227461"/>
                  <a:pt x="2146027" y="2352815"/>
                  <a:pt x="2107597" y="2471032"/>
                </a:cubicBezTo>
                <a:lnTo>
                  <a:pt x="2087406" y="2519220"/>
                </a:lnTo>
                <a:lnTo>
                  <a:pt x="1526128" y="2185123"/>
                </a:lnTo>
                <a:lnTo>
                  <a:pt x="1530602" y="2105949"/>
                </a:lnTo>
                <a:cubicBezTo>
                  <a:pt x="1530602" y="1908310"/>
                  <a:pt x="1486316" y="1760082"/>
                  <a:pt x="1397744" y="1661263"/>
                </a:cubicBezTo>
                <a:cubicBezTo>
                  <a:pt x="1309174" y="1562443"/>
                  <a:pt x="1193885" y="1513033"/>
                  <a:pt x="1051877" y="1513033"/>
                </a:cubicBezTo>
                <a:cubicBezTo>
                  <a:pt x="919020" y="1513033"/>
                  <a:pt x="796457" y="1557091"/>
                  <a:pt x="684187" y="1645205"/>
                </a:cubicBezTo>
                <a:lnTo>
                  <a:pt x="659014" y="1668980"/>
                </a:lnTo>
                <a:lnTo>
                  <a:pt x="134792" y="1356941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70000">
                <a:schemeClr val="accent4"/>
              </a:gs>
              <a:gs pos="100000">
                <a:schemeClr val="accent2"/>
              </a:gs>
            </a:gsLst>
            <a:lin ang="7200000" scaled="0"/>
          </a:gradFill>
          <a:ln w="508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2048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转场页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FA7689C-F795-4BA5-B8CF-BD1A1BF9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2F5-8B6C-43B4-A5A9-2516592D5E0E}" type="datetimeFigureOut">
              <a:rPr lang="zh-CN" altLang="en-US" smtClean="0"/>
              <a:t>2021/7/1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8A55170-C4F0-4F25-BD4A-B49B89DC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D7D0E2-16B2-4136-BF0A-CF0940F6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9D3-BA62-43BE-94EE-DE266CF1E7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43B9CED6-9230-48AA-8913-39E99B5B93E2}"/>
              </a:ext>
            </a:extLst>
          </p:cNvPr>
          <p:cNvSpPr>
            <a:spLocks/>
          </p:cNvSpPr>
          <p:nvPr userDrawn="1"/>
        </p:nvSpPr>
        <p:spPr>
          <a:xfrm>
            <a:off x="6516547" y="2480135"/>
            <a:ext cx="5895470" cy="4551855"/>
          </a:xfrm>
          <a:custGeom>
            <a:avLst/>
            <a:gdLst>
              <a:gd name="connsiteX0" fmla="*/ 4040760 w 5895470"/>
              <a:gd name="connsiteY0" fmla="*/ 0 h 4551855"/>
              <a:gd name="connsiteX1" fmla="*/ 5792597 w 5895470"/>
              <a:gd name="connsiteY1" fmla="*/ 398463 h 4551855"/>
              <a:gd name="connsiteX2" fmla="*/ 5895470 w 5895470"/>
              <a:gd name="connsiteY2" fmla="*/ 451152 h 4551855"/>
              <a:gd name="connsiteX3" fmla="*/ 5895470 w 5895470"/>
              <a:gd name="connsiteY3" fmla="*/ 1975765 h 4551855"/>
              <a:gd name="connsiteX4" fmla="*/ 5808303 w 5895470"/>
              <a:gd name="connsiteY4" fmla="*/ 1896542 h 4551855"/>
              <a:gd name="connsiteX5" fmla="*/ 4040760 w 5895470"/>
              <a:gd name="connsiteY5" fmla="*/ 1262010 h 4551855"/>
              <a:gd name="connsiteX6" fmla="*/ 1262010 w 5895470"/>
              <a:gd name="connsiteY6" fmla="*/ 4040760 h 4551855"/>
              <a:gd name="connsiteX7" fmla="*/ 1276357 w 5895470"/>
              <a:gd name="connsiteY7" fmla="*/ 4324871 h 4551855"/>
              <a:gd name="connsiteX8" fmla="*/ 1310999 w 5895470"/>
              <a:gd name="connsiteY8" fmla="*/ 4551855 h 4551855"/>
              <a:gd name="connsiteX9" fmla="*/ 33309 w 5895470"/>
              <a:gd name="connsiteY9" fmla="*/ 4551855 h 4551855"/>
              <a:gd name="connsiteX10" fmla="*/ 20863 w 5895470"/>
              <a:gd name="connsiteY10" fmla="*/ 4453904 h 4551855"/>
              <a:gd name="connsiteX11" fmla="*/ 0 w 5895470"/>
              <a:gd name="connsiteY11" fmla="*/ 4040760 h 4551855"/>
              <a:gd name="connsiteX12" fmla="*/ 4040760 w 5895470"/>
              <a:gd name="connsiteY12" fmla="*/ 0 h 455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95470" h="4551855">
                <a:moveTo>
                  <a:pt x="4040760" y="0"/>
                </a:moveTo>
                <a:cubicBezTo>
                  <a:pt x="4668412" y="0"/>
                  <a:pt x="5262640" y="143104"/>
                  <a:pt x="5792597" y="398463"/>
                </a:cubicBezTo>
                <a:lnTo>
                  <a:pt x="5895470" y="451152"/>
                </a:lnTo>
                <a:lnTo>
                  <a:pt x="5895470" y="1975765"/>
                </a:lnTo>
                <a:lnTo>
                  <a:pt x="5808303" y="1896542"/>
                </a:lnTo>
                <a:cubicBezTo>
                  <a:pt x="5327971" y="1500137"/>
                  <a:pt x="4712174" y="1262010"/>
                  <a:pt x="4040760" y="1262010"/>
                </a:cubicBezTo>
                <a:cubicBezTo>
                  <a:pt x="2506099" y="1262010"/>
                  <a:pt x="1262010" y="2506100"/>
                  <a:pt x="1262010" y="4040760"/>
                </a:cubicBezTo>
                <a:cubicBezTo>
                  <a:pt x="1262010" y="4136677"/>
                  <a:pt x="1266870" y="4231458"/>
                  <a:pt x="1276357" y="4324871"/>
                </a:cubicBezTo>
                <a:lnTo>
                  <a:pt x="1310999" y="4551855"/>
                </a:lnTo>
                <a:lnTo>
                  <a:pt x="33309" y="4551855"/>
                </a:lnTo>
                <a:lnTo>
                  <a:pt x="20863" y="4453904"/>
                </a:lnTo>
                <a:cubicBezTo>
                  <a:pt x="7067" y="4318066"/>
                  <a:pt x="0" y="4180238"/>
                  <a:pt x="0" y="4040760"/>
                </a:cubicBezTo>
                <a:cubicBezTo>
                  <a:pt x="0" y="1809110"/>
                  <a:pt x="1809110" y="0"/>
                  <a:pt x="4040760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654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C38134CE-3BF3-49C8-987A-1A19E01385B5}"/>
              </a:ext>
            </a:extLst>
          </p:cNvPr>
          <p:cNvSpPr>
            <a:spLocks/>
          </p:cNvSpPr>
          <p:nvPr userDrawn="1"/>
        </p:nvSpPr>
        <p:spPr>
          <a:xfrm>
            <a:off x="8483601" y="-188553"/>
            <a:ext cx="3928416" cy="5155486"/>
          </a:xfrm>
          <a:custGeom>
            <a:avLst/>
            <a:gdLst>
              <a:gd name="connsiteX0" fmla="*/ 293056 w 3928416"/>
              <a:gd name="connsiteY0" fmla="*/ 0 h 5155486"/>
              <a:gd name="connsiteX1" fmla="*/ 967421 w 3928416"/>
              <a:gd name="connsiteY1" fmla="*/ 0 h 5155486"/>
              <a:gd name="connsiteX2" fmla="*/ 851672 w 3928416"/>
              <a:gd name="connsiteY2" fmla="*/ 240282 h 5155486"/>
              <a:gd name="connsiteX3" fmla="*/ 608029 w 3928416"/>
              <a:gd name="connsiteY3" fmla="*/ 1447086 h 5155486"/>
              <a:gd name="connsiteX4" fmla="*/ 3708400 w 3928416"/>
              <a:gd name="connsiteY4" fmla="*/ 4547457 h 5155486"/>
              <a:gd name="connsiteX5" fmla="*/ 3867945 w 3928416"/>
              <a:gd name="connsiteY5" fmla="*/ 4543423 h 5155486"/>
              <a:gd name="connsiteX6" fmla="*/ 3928416 w 3928416"/>
              <a:gd name="connsiteY6" fmla="*/ 4538825 h 5155486"/>
              <a:gd name="connsiteX7" fmla="*/ 3928416 w 3928416"/>
              <a:gd name="connsiteY7" fmla="*/ 5148442 h 5155486"/>
              <a:gd name="connsiteX8" fmla="*/ 3899234 w 3928416"/>
              <a:gd name="connsiteY8" fmla="*/ 5150661 h 5155486"/>
              <a:gd name="connsiteX9" fmla="*/ 3708400 w 3928416"/>
              <a:gd name="connsiteY9" fmla="*/ 5155486 h 5155486"/>
              <a:gd name="connsiteX10" fmla="*/ 0 w 3928416"/>
              <a:gd name="connsiteY10" fmla="*/ 1447086 h 5155486"/>
              <a:gd name="connsiteX11" fmla="*/ 291425 w 3928416"/>
              <a:gd name="connsiteY11" fmla="*/ 3609 h 515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28416" h="5155486">
                <a:moveTo>
                  <a:pt x="293056" y="0"/>
                </a:moveTo>
                <a:lnTo>
                  <a:pt x="967421" y="0"/>
                </a:lnTo>
                <a:lnTo>
                  <a:pt x="851672" y="240282"/>
                </a:lnTo>
                <a:cubicBezTo>
                  <a:pt x="694784" y="611205"/>
                  <a:pt x="608029" y="1019014"/>
                  <a:pt x="608029" y="1447086"/>
                </a:cubicBezTo>
                <a:cubicBezTo>
                  <a:pt x="608029" y="3159374"/>
                  <a:pt x="1996112" y="4547457"/>
                  <a:pt x="3708400" y="4547457"/>
                </a:cubicBezTo>
                <a:cubicBezTo>
                  <a:pt x="3761909" y="4547457"/>
                  <a:pt x="3815101" y="4546102"/>
                  <a:pt x="3867945" y="4543423"/>
                </a:cubicBezTo>
                <a:lnTo>
                  <a:pt x="3928416" y="4538825"/>
                </a:lnTo>
                <a:lnTo>
                  <a:pt x="3928416" y="5148442"/>
                </a:lnTo>
                <a:lnTo>
                  <a:pt x="3899234" y="5150661"/>
                </a:lnTo>
                <a:cubicBezTo>
                  <a:pt x="3836027" y="5153865"/>
                  <a:pt x="3772403" y="5155486"/>
                  <a:pt x="3708400" y="5155486"/>
                </a:cubicBezTo>
                <a:cubicBezTo>
                  <a:pt x="1660307" y="5155486"/>
                  <a:pt x="0" y="3495179"/>
                  <a:pt x="0" y="1447086"/>
                </a:cubicBezTo>
                <a:cubicBezTo>
                  <a:pt x="0" y="935063"/>
                  <a:pt x="103769" y="447276"/>
                  <a:pt x="291425" y="3609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654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C1F4E96E-F6C5-46D4-B202-F876451D7007}"/>
              </a:ext>
            </a:extLst>
          </p:cNvPr>
          <p:cNvSpPr>
            <a:spLocks/>
          </p:cNvSpPr>
          <p:nvPr userDrawn="1"/>
        </p:nvSpPr>
        <p:spPr>
          <a:xfrm>
            <a:off x="-122324" y="3029505"/>
            <a:ext cx="3026140" cy="4002485"/>
          </a:xfrm>
          <a:custGeom>
            <a:avLst/>
            <a:gdLst>
              <a:gd name="connsiteX0" fmla="*/ 0 w 3026140"/>
              <a:gd name="connsiteY0" fmla="*/ 0 h 4002485"/>
              <a:gd name="connsiteX1" fmla="*/ 86482 w 3026140"/>
              <a:gd name="connsiteY1" fmla="*/ 19960 h 4002485"/>
              <a:gd name="connsiteX2" fmla="*/ 3026140 w 3026140"/>
              <a:gd name="connsiteY2" fmla="*/ 3815679 h 4002485"/>
              <a:gd name="connsiteX3" fmla="*/ 3021417 w 3026140"/>
              <a:gd name="connsiteY3" fmla="*/ 4002485 h 4002485"/>
              <a:gd name="connsiteX4" fmla="*/ 2001093 w 3026140"/>
              <a:gd name="connsiteY4" fmla="*/ 4002485 h 4002485"/>
              <a:gd name="connsiteX5" fmla="*/ 2003948 w 3026140"/>
              <a:gd name="connsiteY5" fmla="*/ 3964948 h 4002485"/>
              <a:gd name="connsiteX6" fmla="*/ 2007722 w 3026140"/>
              <a:gd name="connsiteY6" fmla="*/ 3815679 h 4002485"/>
              <a:gd name="connsiteX7" fmla="*/ 236115 w 3026140"/>
              <a:gd name="connsiteY7" fmla="*/ 1142945 h 4002485"/>
              <a:gd name="connsiteX8" fmla="*/ 0 w 3026140"/>
              <a:gd name="connsiteY8" fmla="*/ 1056526 h 400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6140" h="4002485">
                <a:moveTo>
                  <a:pt x="0" y="0"/>
                </a:moveTo>
                <a:lnTo>
                  <a:pt x="86482" y="19960"/>
                </a:lnTo>
                <a:cubicBezTo>
                  <a:pt x="1776986" y="454907"/>
                  <a:pt x="3026140" y="1989415"/>
                  <a:pt x="3026140" y="3815679"/>
                </a:cubicBezTo>
                <a:lnTo>
                  <a:pt x="3021417" y="4002485"/>
                </a:lnTo>
                <a:lnTo>
                  <a:pt x="2001093" y="4002485"/>
                </a:lnTo>
                <a:lnTo>
                  <a:pt x="2003948" y="3964948"/>
                </a:lnTo>
                <a:cubicBezTo>
                  <a:pt x="2006454" y="3915508"/>
                  <a:pt x="2007722" y="3865742"/>
                  <a:pt x="2007722" y="3815679"/>
                </a:cubicBezTo>
                <a:cubicBezTo>
                  <a:pt x="2007722" y="2614176"/>
                  <a:pt x="1277214" y="1583293"/>
                  <a:pt x="236115" y="1142945"/>
                </a:cubicBezTo>
                <a:lnTo>
                  <a:pt x="0" y="1056526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D8C9BBD1-D189-41F5-880A-5BB2B7D1256B}"/>
              </a:ext>
            </a:extLst>
          </p:cNvPr>
          <p:cNvSpPr/>
          <p:nvPr userDrawn="1"/>
        </p:nvSpPr>
        <p:spPr>
          <a:xfrm>
            <a:off x="7141125" y="3104711"/>
            <a:ext cx="5270893" cy="3927278"/>
          </a:xfrm>
          <a:custGeom>
            <a:avLst/>
            <a:gdLst>
              <a:gd name="connsiteX0" fmla="*/ 3416183 w 5270893"/>
              <a:gd name="connsiteY0" fmla="*/ 0 h 3927278"/>
              <a:gd name="connsiteX1" fmla="*/ 5044539 w 5270893"/>
              <a:gd name="connsiteY1" fmla="*/ 412315 h 3927278"/>
              <a:gd name="connsiteX2" fmla="*/ 5270893 w 5270893"/>
              <a:gd name="connsiteY2" fmla="*/ 549829 h 3927278"/>
              <a:gd name="connsiteX3" fmla="*/ 5270893 w 5270893"/>
              <a:gd name="connsiteY3" fmla="*/ 3927278 h 3927278"/>
              <a:gd name="connsiteX4" fmla="*/ 38199 w 5270893"/>
              <a:gd name="connsiteY4" fmla="*/ 3927278 h 3927278"/>
              <a:gd name="connsiteX5" fmla="*/ 17638 w 5270893"/>
              <a:gd name="connsiteY5" fmla="*/ 3765468 h 3927278"/>
              <a:gd name="connsiteX6" fmla="*/ 0 w 5270893"/>
              <a:gd name="connsiteY6" fmla="*/ 3416183 h 3927278"/>
              <a:gd name="connsiteX7" fmla="*/ 3416183 w 5270893"/>
              <a:gd name="connsiteY7" fmla="*/ 0 h 392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70893" h="3927278">
                <a:moveTo>
                  <a:pt x="3416183" y="0"/>
                </a:moveTo>
                <a:cubicBezTo>
                  <a:pt x="4005779" y="0"/>
                  <a:pt x="4560489" y="149363"/>
                  <a:pt x="5044539" y="412315"/>
                </a:cubicBezTo>
                <a:lnTo>
                  <a:pt x="5270893" y="549829"/>
                </a:lnTo>
                <a:lnTo>
                  <a:pt x="5270893" y="3927278"/>
                </a:lnTo>
                <a:lnTo>
                  <a:pt x="38199" y="3927278"/>
                </a:lnTo>
                <a:lnTo>
                  <a:pt x="17638" y="3765468"/>
                </a:lnTo>
                <a:cubicBezTo>
                  <a:pt x="5975" y="3650626"/>
                  <a:pt x="0" y="3534102"/>
                  <a:pt x="0" y="3416183"/>
                </a:cubicBezTo>
                <a:cubicBezTo>
                  <a:pt x="0" y="1529477"/>
                  <a:pt x="1529477" y="0"/>
                  <a:pt x="3416183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7931E2D9-853D-49C0-A5EA-1276BE037715}"/>
              </a:ext>
            </a:extLst>
          </p:cNvPr>
          <p:cNvSpPr/>
          <p:nvPr userDrawn="1"/>
        </p:nvSpPr>
        <p:spPr>
          <a:xfrm>
            <a:off x="8775817" y="-188553"/>
            <a:ext cx="3636200" cy="4863268"/>
          </a:xfrm>
          <a:custGeom>
            <a:avLst/>
            <a:gdLst>
              <a:gd name="connsiteX0" fmla="*/ 324992 w 3636200"/>
              <a:gd name="connsiteY0" fmla="*/ 0 h 4863268"/>
              <a:gd name="connsiteX1" fmla="*/ 3636200 w 3636200"/>
              <a:gd name="connsiteY1" fmla="*/ 0 h 4863268"/>
              <a:gd name="connsiteX2" fmla="*/ 3636200 w 3636200"/>
              <a:gd name="connsiteY2" fmla="*/ 4855461 h 4863268"/>
              <a:gd name="connsiteX3" fmla="*/ 3591979 w 3636200"/>
              <a:gd name="connsiteY3" fmla="*/ 4858823 h 4863268"/>
              <a:gd name="connsiteX4" fmla="*/ 3416183 w 3636200"/>
              <a:gd name="connsiteY4" fmla="*/ 4863268 h 4863268"/>
              <a:gd name="connsiteX5" fmla="*/ 0 w 3636200"/>
              <a:gd name="connsiteY5" fmla="*/ 1447085 h 4863268"/>
              <a:gd name="connsiteX6" fmla="*/ 268461 w 3636200"/>
              <a:gd name="connsiteY6" fmla="*/ 117352 h 486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6200" h="4863268">
                <a:moveTo>
                  <a:pt x="324992" y="0"/>
                </a:moveTo>
                <a:lnTo>
                  <a:pt x="3636200" y="0"/>
                </a:lnTo>
                <a:lnTo>
                  <a:pt x="3636200" y="4855461"/>
                </a:lnTo>
                <a:lnTo>
                  <a:pt x="3591979" y="4858823"/>
                </a:lnTo>
                <a:cubicBezTo>
                  <a:pt x="3533753" y="4861775"/>
                  <a:pt x="3475143" y="4863268"/>
                  <a:pt x="3416183" y="4863268"/>
                </a:cubicBezTo>
                <a:cubicBezTo>
                  <a:pt x="1529477" y="4863268"/>
                  <a:pt x="0" y="3333791"/>
                  <a:pt x="0" y="1447085"/>
                </a:cubicBezTo>
                <a:cubicBezTo>
                  <a:pt x="0" y="975409"/>
                  <a:pt x="95592" y="526059"/>
                  <a:pt x="268461" y="117352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2583555F-FEC4-4FC9-B513-C45130B63CC0}"/>
              </a:ext>
            </a:extLst>
          </p:cNvPr>
          <p:cNvSpPr>
            <a:spLocks/>
          </p:cNvSpPr>
          <p:nvPr userDrawn="1"/>
        </p:nvSpPr>
        <p:spPr>
          <a:xfrm>
            <a:off x="-122324" y="3547685"/>
            <a:ext cx="2523220" cy="3484305"/>
          </a:xfrm>
          <a:custGeom>
            <a:avLst/>
            <a:gdLst>
              <a:gd name="connsiteX0" fmla="*/ 0 w 2523220"/>
              <a:gd name="connsiteY0" fmla="*/ 0 h 3484305"/>
              <a:gd name="connsiteX1" fmla="*/ 122906 w 2523220"/>
              <a:gd name="connsiteY1" fmla="*/ 34901 h 3484305"/>
              <a:gd name="connsiteX2" fmla="*/ 2523220 w 2523220"/>
              <a:gd name="connsiteY2" fmla="*/ 3297499 h 3484305"/>
              <a:gd name="connsiteX3" fmla="*/ 2518775 w 2523220"/>
              <a:gd name="connsiteY3" fmla="*/ 3473296 h 3484305"/>
              <a:gd name="connsiteX4" fmla="*/ 2517938 w 2523220"/>
              <a:gd name="connsiteY4" fmla="*/ 3484305 h 3484305"/>
              <a:gd name="connsiteX5" fmla="*/ 0 w 2523220"/>
              <a:gd name="connsiteY5" fmla="*/ 3484305 h 348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3220" h="3484305">
                <a:moveTo>
                  <a:pt x="0" y="0"/>
                </a:moveTo>
                <a:lnTo>
                  <a:pt x="122906" y="34901"/>
                </a:lnTo>
                <a:cubicBezTo>
                  <a:pt x="1513526" y="467429"/>
                  <a:pt x="2523220" y="1764551"/>
                  <a:pt x="2523220" y="3297499"/>
                </a:cubicBezTo>
                <a:cubicBezTo>
                  <a:pt x="2523220" y="3356459"/>
                  <a:pt x="2521727" y="3415070"/>
                  <a:pt x="2518775" y="3473296"/>
                </a:cubicBezTo>
                <a:lnTo>
                  <a:pt x="2517938" y="3484305"/>
                </a:lnTo>
                <a:lnTo>
                  <a:pt x="0" y="3484305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2" name="弧形 11">
            <a:extLst>
              <a:ext uri="{FF2B5EF4-FFF2-40B4-BE49-F238E27FC236}">
                <a16:creationId xmlns:a16="http://schemas.microsoft.com/office/drawing/2014/main" id="{809E0712-7A0A-4D77-A6EE-CCA2BFBFA448}"/>
              </a:ext>
            </a:extLst>
          </p:cNvPr>
          <p:cNvSpPr>
            <a:spLocks/>
          </p:cNvSpPr>
          <p:nvPr userDrawn="1"/>
        </p:nvSpPr>
        <p:spPr>
          <a:xfrm>
            <a:off x="-3778351" y="4082152"/>
            <a:ext cx="5526128" cy="5526062"/>
          </a:xfrm>
          <a:prstGeom prst="arc">
            <a:avLst>
              <a:gd name="adj1" fmla="val 17233463"/>
              <a:gd name="adj2" fmla="val 20773959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0A1D5BB1-A619-4A74-93D8-484D327BA77A}"/>
              </a:ext>
            </a:extLst>
          </p:cNvPr>
          <p:cNvSpPr>
            <a:spLocks/>
          </p:cNvSpPr>
          <p:nvPr userDrawn="1"/>
        </p:nvSpPr>
        <p:spPr>
          <a:xfrm>
            <a:off x="-5105744" y="2754775"/>
            <a:ext cx="8180914" cy="8180816"/>
          </a:xfrm>
          <a:prstGeom prst="arc">
            <a:avLst>
              <a:gd name="adj1" fmla="val 17923140"/>
              <a:gd name="adj2" fmla="val 21374225"/>
            </a:avLst>
          </a:prstGeom>
          <a:ln w="9525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弧形 13">
            <a:extLst>
              <a:ext uri="{FF2B5EF4-FFF2-40B4-BE49-F238E27FC236}">
                <a16:creationId xmlns:a16="http://schemas.microsoft.com/office/drawing/2014/main" id="{B35E0F70-1E27-476A-8420-CB3932204925}"/>
              </a:ext>
            </a:extLst>
          </p:cNvPr>
          <p:cNvSpPr>
            <a:spLocks/>
          </p:cNvSpPr>
          <p:nvPr userDrawn="1"/>
        </p:nvSpPr>
        <p:spPr>
          <a:xfrm>
            <a:off x="-5259911" y="2600610"/>
            <a:ext cx="8489248" cy="8489146"/>
          </a:xfrm>
          <a:prstGeom prst="arc">
            <a:avLst>
              <a:gd name="adj1" fmla="val 17365862"/>
              <a:gd name="adj2" fmla="val 18231475"/>
            </a:avLst>
          </a:prstGeom>
          <a:ln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弧形 14">
            <a:extLst>
              <a:ext uri="{FF2B5EF4-FFF2-40B4-BE49-F238E27FC236}">
                <a16:creationId xmlns:a16="http://schemas.microsoft.com/office/drawing/2014/main" id="{1CE08ACD-785D-4FA7-9A4E-E3C1C01B8B0D}"/>
              </a:ext>
            </a:extLst>
          </p:cNvPr>
          <p:cNvSpPr>
            <a:spLocks/>
          </p:cNvSpPr>
          <p:nvPr userDrawn="1"/>
        </p:nvSpPr>
        <p:spPr>
          <a:xfrm>
            <a:off x="-5259911" y="2600610"/>
            <a:ext cx="8489248" cy="8489146"/>
          </a:xfrm>
          <a:prstGeom prst="arc">
            <a:avLst>
              <a:gd name="adj1" fmla="val 18888212"/>
              <a:gd name="adj2" fmla="val 132109"/>
            </a:avLst>
          </a:prstGeom>
          <a:ln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弧形 15">
            <a:extLst>
              <a:ext uri="{FF2B5EF4-FFF2-40B4-BE49-F238E27FC236}">
                <a16:creationId xmlns:a16="http://schemas.microsoft.com/office/drawing/2014/main" id="{CAA3C0C9-2291-4D90-86F7-8475EB8F21DB}"/>
              </a:ext>
            </a:extLst>
          </p:cNvPr>
          <p:cNvSpPr>
            <a:spLocks/>
          </p:cNvSpPr>
          <p:nvPr userDrawn="1"/>
        </p:nvSpPr>
        <p:spPr>
          <a:xfrm>
            <a:off x="7897181" y="3860801"/>
            <a:ext cx="5320254" cy="5320188"/>
          </a:xfrm>
          <a:prstGeom prst="arc">
            <a:avLst>
              <a:gd name="adj1" fmla="val 16785141"/>
              <a:gd name="adj2" fmla="val 18843136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弧形 16">
            <a:extLst>
              <a:ext uri="{FF2B5EF4-FFF2-40B4-BE49-F238E27FC236}">
                <a16:creationId xmlns:a16="http://schemas.microsoft.com/office/drawing/2014/main" id="{BC39185E-D211-4FBB-9B14-918F69F9A677}"/>
              </a:ext>
            </a:extLst>
          </p:cNvPr>
          <p:cNvSpPr>
            <a:spLocks/>
          </p:cNvSpPr>
          <p:nvPr userDrawn="1"/>
        </p:nvSpPr>
        <p:spPr>
          <a:xfrm>
            <a:off x="7897181" y="3860801"/>
            <a:ext cx="5320254" cy="5320188"/>
          </a:xfrm>
          <a:prstGeom prst="arc">
            <a:avLst>
              <a:gd name="adj1" fmla="val 10013415"/>
              <a:gd name="adj2" fmla="val 14133465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弧形 17">
            <a:extLst>
              <a:ext uri="{FF2B5EF4-FFF2-40B4-BE49-F238E27FC236}">
                <a16:creationId xmlns:a16="http://schemas.microsoft.com/office/drawing/2014/main" id="{7FF40EE3-851A-4806-9861-384069BC41E8}"/>
              </a:ext>
            </a:extLst>
          </p:cNvPr>
          <p:cNvSpPr>
            <a:spLocks/>
          </p:cNvSpPr>
          <p:nvPr userDrawn="1"/>
        </p:nvSpPr>
        <p:spPr>
          <a:xfrm>
            <a:off x="7236772" y="3200400"/>
            <a:ext cx="6641072" cy="6640990"/>
          </a:xfrm>
          <a:prstGeom prst="arc">
            <a:avLst>
              <a:gd name="adj1" fmla="val 10783970"/>
              <a:gd name="adj2" fmla="val 15984828"/>
            </a:avLst>
          </a:prstGeom>
          <a:ln w="95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弧形 18">
            <a:extLst>
              <a:ext uri="{FF2B5EF4-FFF2-40B4-BE49-F238E27FC236}">
                <a16:creationId xmlns:a16="http://schemas.microsoft.com/office/drawing/2014/main" id="{C5DFBCA8-A4BA-4B2E-BBEE-B3E3C53A7336}"/>
              </a:ext>
            </a:extLst>
          </p:cNvPr>
          <p:cNvSpPr>
            <a:spLocks/>
          </p:cNvSpPr>
          <p:nvPr userDrawn="1"/>
        </p:nvSpPr>
        <p:spPr>
          <a:xfrm>
            <a:off x="6383321" y="2346960"/>
            <a:ext cx="8347974" cy="8347870"/>
          </a:xfrm>
          <a:prstGeom prst="arc">
            <a:avLst>
              <a:gd name="adj1" fmla="val 10142135"/>
              <a:gd name="adj2" fmla="val 17259952"/>
            </a:avLst>
          </a:prstGeom>
          <a:ln w="9525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弧形 19">
            <a:extLst>
              <a:ext uri="{FF2B5EF4-FFF2-40B4-BE49-F238E27FC236}">
                <a16:creationId xmlns:a16="http://schemas.microsoft.com/office/drawing/2014/main" id="{0D5850A0-6F32-4C95-8B23-3EAA583070A4}"/>
              </a:ext>
            </a:extLst>
          </p:cNvPr>
          <p:cNvSpPr>
            <a:spLocks/>
          </p:cNvSpPr>
          <p:nvPr userDrawn="1"/>
        </p:nvSpPr>
        <p:spPr>
          <a:xfrm>
            <a:off x="9204960" y="-1728471"/>
            <a:ext cx="5974080" cy="5974006"/>
          </a:xfrm>
          <a:prstGeom prst="arc">
            <a:avLst>
              <a:gd name="adj1" fmla="val 9523180"/>
              <a:gd name="adj2" fmla="val 12540258"/>
            </a:avLst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弧形 20">
            <a:extLst>
              <a:ext uri="{FF2B5EF4-FFF2-40B4-BE49-F238E27FC236}">
                <a16:creationId xmlns:a16="http://schemas.microsoft.com/office/drawing/2014/main" id="{98A0ED85-D003-4600-8F99-7D79C14E2974}"/>
              </a:ext>
            </a:extLst>
          </p:cNvPr>
          <p:cNvSpPr>
            <a:spLocks/>
          </p:cNvSpPr>
          <p:nvPr userDrawn="1"/>
        </p:nvSpPr>
        <p:spPr>
          <a:xfrm>
            <a:off x="9204960" y="-1728471"/>
            <a:ext cx="5974080" cy="5974006"/>
          </a:xfrm>
          <a:prstGeom prst="arc">
            <a:avLst>
              <a:gd name="adj1" fmla="val 5369857"/>
              <a:gd name="adj2" fmla="val 6671548"/>
            </a:avLst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4252C6D-B61D-4CBD-B8C4-A69D7E65BA94}"/>
              </a:ext>
            </a:extLst>
          </p:cNvPr>
          <p:cNvGrpSpPr/>
          <p:nvPr userDrawn="1"/>
        </p:nvGrpSpPr>
        <p:grpSpPr>
          <a:xfrm>
            <a:off x="4872038" y="1258532"/>
            <a:ext cx="967846" cy="904958"/>
            <a:chOff x="5701567" y="3057525"/>
            <a:chExt cx="794578" cy="742949"/>
          </a:xfrm>
          <a:noFill/>
        </p:grpSpPr>
        <p:sp>
          <p:nvSpPr>
            <p:cNvPr id="23" name="图形 108" descr="教室 轮廓">
              <a:extLst>
                <a:ext uri="{FF2B5EF4-FFF2-40B4-BE49-F238E27FC236}">
                  <a16:creationId xmlns:a16="http://schemas.microsoft.com/office/drawing/2014/main" id="{9AAEF42E-3BFC-40CB-BA89-D96EDD26FF7A}"/>
                </a:ext>
              </a:extLst>
            </p:cNvPr>
            <p:cNvSpPr/>
            <p:nvPr/>
          </p:nvSpPr>
          <p:spPr>
            <a:xfrm>
              <a:off x="5986795" y="3577609"/>
              <a:ext cx="86506" cy="86506"/>
            </a:xfrm>
            <a:custGeom>
              <a:avLst/>
              <a:gdLst>
                <a:gd name="connsiteX0" fmla="*/ 0 w 86506"/>
                <a:gd name="connsiteY0" fmla="*/ 43243 h 86506"/>
                <a:gd name="connsiteX1" fmla="*/ 43244 w 86506"/>
                <a:gd name="connsiteY1" fmla="*/ 86506 h 86506"/>
                <a:gd name="connsiteX2" fmla="*/ 86506 w 86506"/>
                <a:gd name="connsiteY2" fmla="*/ 43263 h 86506"/>
                <a:gd name="connsiteX3" fmla="*/ 43263 w 86506"/>
                <a:gd name="connsiteY3" fmla="*/ 0 h 86506"/>
                <a:gd name="connsiteX4" fmla="*/ 43244 w 86506"/>
                <a:gd name="connsiteY4" fmla="*/ 0 h 86506"/>
                <a:gd name="connsiteX5" fmla="*/ 0 w 86506"/>
                <a:gd name="connsiteY5" fmla="*/ 43243 h 86506"/>
                <a:gd name="connsiteX6" fmla="*/ 67447 w 86506"/>
                <a:gd name="connsiteY6" fmla="*/ 43243 h 86506"/>
                <a:gd name="connsiteX7" fmla="*/ 43253 w 86506"/>
                <a:gd name="connsiteY7" fmla="*/ 67456 h 86506"/>
                <a:gd name="connsiteX8" fmla="*/ 19040 w 86506"/>
                <a:gd name="connsiteY8" fmla="*/ 43263 h 86506"/>
                <a:gd name="connsiteX9" fmla="*/ 43234 w 86506"/>
                <a:gd name="connsiteY9" fmla="*/ 19050 h 86506"/>
                <a:gd name="connsiteX10" fmla="*/ 43253 w 86506"/>
                <a:gd name="connsiteY10" fmla="*/ 19050 h 86506"/>
                <a:gd name="connsiteX11" fmla="*/ 67447 w 86506"/>
                <a:gd name="connsiteY11" fmla="*/ 43243 h 8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506" h="86506">
                  <a:moveTo>
                    <a:pt x="0" y="43243"/>
                  </a:moveTo>
                  <a:cubicBezTo>
                    <a:pt x="-6" y="67131"/>
                    <a:pt x="19356" y="86500"/>
                    <a:pt x="43244" y="86506"/>
                  </a:cubicBezTo>
                  <a:cubicBezTo>
                    <a:pt x="67131" y="86511"/>
                    <a:pt x="86500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56" y="0"/>
                    <a:pt x="43250" y="0"/>
                    <a:pt x="43244" y="0"/>
                  </a:cubicBezTo>
                  <a:cubicBezTo>
                    <a:pt x="19363" y="6"/>
                    <a:pt x="6" y="19362"/>
                    <a:pt x="0" y="43243"/>
                  </a:cubicBezTo>
                  <a:close/>
                  <a:moveTo>
                    <a:pt x="67447" y="43243"/>
                  </a:moveTo>
                  <a:cubicBezTo>
                    <a:pt x="67452" y="56611"/>
                    <a:pt x="56620" y="67450"/>
                    <a:pt x="43253" y="67456"/>
                  </a:cubicBezTo>
                  <a:cubicBezTo>
                    <a:pt x="29886" y="67461"/>
                    <a:pt x="19046" y="56630"/>
                    <a:pt x="19040" y="43263"/>
                  </a:cubicBezTo>
                  <a:cubicBezTo>
                    <a:pt x="19035" y="29895"/>
                    <a:pt x="29867" y="19055"/>
                    <a:pt x="43234" y="19050"/>
                  </a:cubicBezTo>
                  <a:cubicBezTo>
                    <a:pt x="43241" y="19050"/>
                    <a:pt x="43246" y="19050"/>
                    <a:pt x="43253" y="19050"/>
                  </a:cubicBezTo>
                  <a:cubicBezTo>
                    <a:pt x="56606" y="19071"/>
                    <a:pt x="67426" y="29890"/>
                    <a:pt x="67447" y="4324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图形 108" descr="教室 轮廓">
              <a:extLst>
                <a:ext uri="{FF2B5EF4-FFF2-40B4-BE49-F238E27FC236}">
                  <a16:creationId xmlns:a16="http://schemas.microsoft.com/office/drawing/2014/main" id="{025D681D-146C-45E4-AC48-F4C95D9FCBA1}"/>
                </a:ext>
              </a:extLst>
            </p:cNvPr>
            <p:cNvSpPr/>
            <p:nvPr/>
          </p:nvSpPr>
          <p:spPr>
            <a:xfrm>
              <a:off x="5943638" y="3676011"/>
              <a:ext cx="171450" cy="86363"/>
            </a:xfrm>
            <a:custGeom>
              <a:avLst/>
              <a:gdLst>
                <a:gd name="connsiteX0" fmla="*/ 162906 w 171450"/>
                <a:gd name="connsiteY0" fmla="*/ 25908 h 86363"/>
                <a:gd name="connsiteX1" fmla="*/ 121082 w 171450"/>
                <a:gd name="connsiteY1" fmla="*/ 5334 h 86363"/>
                <a:gd name="connsiteX2" fmla="*/ 85735 w 171450"/>
                <a:gd name="connsiteY2" fmla="*/ 0 h 86363"/>
                <a:gd name="connsiteX3" fmla="*/ 50397 w 171450"/>
                <a:gd name="connsiteY3" fmla="*/ 5334 h 86363"/>
                <a:gd name="connsiteX4" fmla="*/ 8572 w 171450"/>
                <a:gd name="connsiteY4" fmla="*/ 25908 h 86363"/>
                <a:gd name="connsiteX5" fmla="*/ 0 w 171450"/>
                <a:gd name="connsiteY5" fmla="*/ 43148 h 86363"/>
                <a:gd name="connsiteX6" fmla="*/ 0 w 171450"/>
                <a:gd name="connsiteY6" fmla="*/ 86363 h 86363"/>
                <a:gd name="connsiteX7" fmla="*/ 171450 w 171450"/>
                <a:gd name="connsiteY7" fmla="*/ 86363 h 86363"/>
                <a:gd name="connsiteX8" fmla="*/ 171450 w 171450"/>
                <a:gd name="connsiteY8" fmla="*/ 43120 h 86363"/>
                <a:gd name="connsiteX9" fmla="*/ 162906 w 171450"/>
                <a:gd name="connsiteY9" fmla="*/ 25908 h 86363"/>
                <a:gd name="connsiteX10" fmla="*/ 152429 w 171450"/>
                <a:gd name="connsiteY10" fmla="*/ 67313 h 86363"/>
                <a:gd name="connsiteX11" fmla="*/ 19012 w 171450"/>
                <a:gd name="connsiteY11" fmla="*/ 67313 h 86363"/>
                <a:gd name="connsiteX12" fmla="*/ 19012 w 171450"/>
                <a:gd name="connsiteY12" fmla="*/ 43501 h 86363"/>
                <a:gd name="connsiteX13" fmla="*/ 20164 w 171450"/>
                <a:gd name="connsiteY13" fmla="*/ 40958 h 86363"/>
                <a:gd name="connsiteX14" fmla="*/ 55702 w 171450"/>
                <a:gd name="connsiteY14" fmla="*/ 23565 h 86363"/>
                <a:gd name="connsiteX15" fmla="*/ 85830 w 171450"/>
                <a:gd name="connsiteY15" fmla="*/ 19002 h 86363"/>
                <a:gd name="connsiteX16" fmla="*/ 115453 w 171450"/>
                <a:gd name="connsiteY16" fmla="*/ 23498 h 86363"/>
                <a:gd name="connsiteX17" fmla="*/ 116186 w 171450"/>
                <a:gd name="connsiteY17" fmla="*/ 23708 h 86363"/>
                <a:gd name="connsiteX18" fmla="*/ 151057 w 171450"/>
                <a:gd name="connsiteY18" fmla="*/ 40805 h 86363"/>
                <a:gd name="connsiteX19" fmla="*/ 152390 w 171450"/>
                <a:gd name="connsiteY19" fmla="*/ 43101 h 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450" h="86363">
                  <a:moveTo>
                    <a:pt x="162906" y="25908"/>
                  </a:moveTo>
                  <a:cubicBezTo>
                    <a:pt x="150477" y="16329"/>
                    <a:pt x="136256" y="9333"/>
                    <a:pt x="121082" y="5334"/>
                  </a:cubicBezTo>
                  <a:cubicBezTo>
                    <a:pt x="109628" y="1817"/>
                    <a:pt x="97716" y="20"/>
                    <a:pt x="85735" y="0"/>
                  </a:cubicBezTo>
                  <a:cubicBezTo>
                    <a:pt x="73769" y="179"/>
                    <a:pt x="61882" y="1974"/>
                    <a:pt x="50397" y="5334"/>
                  </a:cubicBezTo>
                  <a:cubicBezTo>
                    <a:pt x="35390" y="9773"/>
                    <a:pt x="21247" y="16730"/>
                    <a:pt x="8572" y="25908"/>
                  </a:cubicBezTo>
                  <a:cubicBezTo>
                    <a:pt x="3283" y="30086"/>
                    <a:pt x="139" y="36409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9" y="36396"/>
                    <a:pt x="168176" y="30086"/>
                    <a:pt x="162906" y="25908"/>
                  </a:cubicBezTo>
                  <a:close/>
                  <a:moveTo>
                    <a:pt x="152429" y="67313"/>
                  </a:moveTo>
                  <a:lnTo>
                    <a:pt x="19012" y="67313"/>
                  </a:lnTo>
                  <a:lnTo>
                    <a:pt x="19012" y="43501"/>
                  </a:lnTo>
                  <a:cubicBezTo>
                    <a:pt x="19028" y="42530"/>
                    <a:pt x="19445" y="41610"/>
                    <a:pt x="20164" y="40958"/>
                  </a:cubicBezTo>
                  <a:cubicBezTo>
                    <a:pt x="30957" y="33218"/>
                    <a:pt x="42969" y="27340"/>
                    <a:pt x="55702" y="23565"/>
                  </a:cubicBezTo>
                  <a:cubicBezTo>
                    <a:pt x="65497" y="20707"/>
                    <a:pt x="75628" y="19173"/>
                    <a:pt x="85830" y="19002"/>
                  </a:cubicBezTo>
                  <a:cubicBezTo>
                    <a:pt x="95872" y="19031"/>
                    <a:pt x="105854" y="20546"/>
                    <a:pt x="115453" y="23498"/>
                  </a:cubicBezTo>
                  <a:lnTo>
                    <a:pt x="116186" y="23708"/>
                  </a:lnTo>
                  <a:cubicBezTo>
                    <a:pt x="128837" y="27015"/>
                    <a:pt x="140695" y="32829"/>
                    <a:pt x="151057" y="40805"/>
                  </a:cubicBezTo>
                  <a:cubicBezTo>
                    <a:pt x="151790" y="41361"/>
                    <a:pt x="152270" y="42188"/>
                    <a:pt x="152390" y="4310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图形 108" descr="教室 轮廓">
              <a:extLst>
                <a:ext uri="{FF2B5EF4-FFF2-40B4-BE49-F238E27FC236}">
                  <a16:creationId xmlns:a16="http://schemas.microsoft.com/office/drawing/2014/main" id="{6A3AFE0C-FF68-4A84-AFF0-6751E50C9193}"/>
                </a:ext>
              </a:extLst>
            </p:cNvPr>
            <p:cNvSpPr/>
            <p:nvPr/>
          </p:nvSpPr>
          <p:spPr>
            <a:xfrm>
              <a:off x="6176010" y="3577609"/>
              <a:ext cx="86506" cy="86506"/>
            </a:xfrm>
            <a:custGeom>
              <a:avLst/>
              <a:gdLst>
                <a:gd name="connsiteX0" fmla="*/ 0 w 86506"/>
                <a:gd name="connsiteY0" fmla="*/ 43243 h 86506"/>
                <a:gd name="connsiteX1" fmla="*/ 43243 w 86506"/>
                <a:gd name="connsiteY1" fmla="*/ 86506 h 86506"/>
                <a:gd name="connsiteX2" fmla="*/ 86506 w 86506"/>
                <a:gd name="connsiteY2" fmla="*/ 43263 h 86506"/>
                <a:gd name="connsiteX3" fmla="*/ 43263 w 86506"/>
                <a:gd name="connsiteY3" fmla="*/ 0 h 86506"/>
                <a:gd name="connsiteX4" fmla="*/ 43253 w 86506"/>
                <a:gd name="connsiteY4" fmla="*/ 0 h 86506"/>
                <a:gd name="connsiteX5" fmla="*/ 0 w 86506"/>
                <a:gd name="connsiteY5" fmla="*/ 43243 h 86506"/>
                <a:gd name="connsiteX6" fmla="*/ 67456 w 86506"/>
                <a:gd name="connsiteY6" fmla="*/ 43243 h 86506"/>
                <a:gd name="connsiteX7" fmla="*/ 43263 w 86506"/>
                <a:gd name="connsiteY7" fmla="*/ 67456 h 86506"/>
                <a:gd name="connsiteX8" fmla="*/ 19050 w 86506"/>
                <a:gd name="connsiteY8" fmla="*/ 43263 h 86506"/>
                <a:gd name="connsiteX9" fmla="*/ 43243 w 86506"/>
                <a:gd name="connsiteY9" fmla="*/ 19050 h 86506"/>
                <a:gd name="connsiteX10" fmla="*/ 43253 w 86506"/>
                <a:gd name="connsiteY10" fmla="*/ 19050 h 86506"/>
                <a:gd name="connsiteX11" fmla="*/ 67427 w 86506"/>
                <a:gd name="connsiteY11" fmla="*/ 43243 h 8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506" h="86506">
                  <a:moveTo>
                    <a:pt x="0" y="43243"/>
                  </a:moveTo>
                  <a:cubicBezTo>
                    <a:pt x="-6" y="67131"/>
                    <a:pt x="19356" y="86500"/>
                    <a:pt x="43243" y="86506"/>
                  </a:cubicBezTo>
                  <a:cubicBezTo>
                    <a:pt x="67131" y="86511"/>
                    <a:pt x="86501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60" y="0"/>
                    <a:pt x="43256" y="0"/>
                    <a:pt x="43253" y="0"/>
                  </a:cubicBezTo>
                  <a:cubicBezTo>
                    <a:pt x="19371" y="6"/>
                    <a:pt x="10" y="19361"/>
                    <a:pt x="0" y="43243"/>
                  </a:cubicBezTo>
                  <a:close/>
                  <a:moveTo>
                    <a:pt x="67456" y="43243"/>
                  </a:moveTo>
                  <a:cubicBezTo>
                    <a:pt x="67462" y="56611"/>
                    <a:pt x="56630" y="67450"/>
                    <a:pt x="43263" y="67456"/>
                  </a:cubicBezTo>
                  <a:cubicBezTo>
                    <a:pt x="29895" y="67461"/>
                    <a:pt x="19056" y="56630"/>
                    <a:pt x="19050" y="43263"/>
                  </a:cubicBezTo>
                  <a:cubicBezTo>
                    <a:pt x="19044" y="29895"/>
                    <a:pt x="29876" y="19055"/>
                    <a:pt x="43243" y="19050"/>
                  </a:cubicBezTo>
                  <a:cubicBezTo>
                    <a:pt x="43246" y="19050"/>
                    <a:pt x="43250" y="19050"/>
                    <a:pt x="43253" y="19050"/>
                  </a:cubicBezTo>
                  <a:cubicBezTo>
                    <a:pt x="56598" y="19081"/>
                    <a:pt x="67407" y="29898"/>
                    <a:pt x="67427" y="4324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图形 108" descr="教室 轮廓">
              <a:extLst>
                <a:ext uri="{FF2B5EF4-FFF2-40B4-BE49-F238E27FC236}">
                  <a16:creationId xmlns:a16="http://schemas.microsoft.com/office/drawing/2014/main" id="{DFD47D4A-B929-494C-9ED4-D0B57C384920}"/>
                </a:ext>
              </a:extLst>
            </p:cNvPr>
            <p:cNvSpPr/>
            <p:nvPr/>
          </p:nvSpPr>
          <p:spPr>
            <a:xfrm>
              <a:off x="6134166" y="3676011"/>
              <a:ext cx="171450" cy="86363"/>
            </a:xfrm>
            <a:custGeom>
              <a:avLst/>
              <a:gdLst>
                <a:gd name="connsiteX0" fmla="*/ 162897 w 171450"/>
                <a:gd name="connsiteY0" fmla="*/ 25908 h 86363"/>
                <a:gd name="connsiteX1" fmla="*/ 121082 w 171450"/>
                <a:gd name="connsiteY1" fmla="*/ 5334 h 86363"/>
                <a:gd name="connsiteX2" fmla="*/ 85735 w 171450"/>
                <a:gd name="connsiteY2" fmla="*/ 0 h 86363"/>
                <a:gd name="connsiteX3" fmla="*/ 50397 w 171450"/>
                <a:gd name="connsiteY3" fmla="*/ 5334 h 86363"/>
                <a:gd name="connsiteX4" fmla="*/ 8573 w 171450"/>
                <a:gd name="connsiteY4" fmla="*/ 25908 h 86363"/>
                <a:gd name="connsiteX5" fmla="*/ 0 w 171450"/>
                <a:gd name="connsiteY5" fmla="*/ 43148 h 86363"/>
                <a:gd name="connsiteX6" fmla="*/ 0 w 171450"/>
                <a:gd name="connsiteY6" fmla="*/ 86363 h 86363"/>
                <a:gd name="connsiteX7" fmla="*/ 171450 w 171450"/>
                <a:gd name="connsiteY7" fmla="*/ 86363 h 86363"/>
                <a:gd name="connsiteX8" fmla="*/ 171450 w 171450"/>
                <a:gd name="connsiteY8" fmla="*/ 43120 h 86363"/>
                <a:gd name="connsiteX9" fmla="*/ 162897 w 171450"/>
                <a:gd name="connsiteY9" fmla="*/ 25908 h 86363"/>
                <a:gd name="connsiteX10" fmla="*/ 152419 w 171450"/>
                <a:gd name="connsiteY10" fmla="*/ 67313 h 86363"/>
                <a:gd name="connsiteX11" fmla="*/ 19069 w 171450"/>
                <a:gd name="connsiteY11" fmla="*/ 67313 h 86363"/>
                <a:gd name="connsiteX12" fmla="*/ 19069 w 171450"/>
                <a:gd name="connsiteY12" fmla="*/ 43501 h 86363"/>
                <a:gd name="connsiteX13" fmla="*/ 20231 w 171450"/>
                <a:gd name="connsiteY13" fmla="*/ 40958 h 86363"/>
                <a:gd name="connsiteX14" fmla="*/ 55759 w 171450"/>
                <a:gd name="connsiteY14" fmla="*/ 23565 h 86363"/>
                <a:gd name="connsiteX15" fmla="*/ 85887 w 171450"/>
                <a:gd name="connsiteY15" fmla="*/ 19002 h 86363"/>
                <a:gd name="connsiteX16" fmla="*/ 115519 w 171450"/>
                <a:gd name="connsiteY16" fmla="*/ 23498 h 86363"/>
                <a:gd name="connsiteX17" fmla="*/ 116253 w 171450"/>
                <a:gd name="connsiteY17" fmla="*/ 23708 h 86363"/>
                <a:gd name="connsiteX18" fmla="*/ 151114 w 171450"/>
                <a:gd name="connsiteY18" fmla="*/ 40805 h 86363"/>
                <a:gd name="connsiteX19" fmla="*/ 152448 w 171450"/>
                <a:gd name="connsiteY19" fmla="*/ 43101 h 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450" h="86363">
                  <a:moveTo>
                    <a:pt x="162897" y="25908"/>
                  </a:moveTo>
                  <a:cubicBezTo>
                    <a:pt x="150469" y="16331"/>
                    <a:pt x="136252" y="9335"/>
                    <a:pt x="121082" y="5334"/>
                  </a:cubicBezTo>
                  <a:cubicBezTo>
                    <a:pt x="109628" y="1818"/>
                    <a:pt x="97716" y="21"/>
                    <a:pt x="85735" y="0"/>
                  </a:cubicBezTo>
                  <a:cubicBezTo>
                    <a:pt x="73769" y="179"/>
                    <a:pt x="61882" y="1974"/>
                    <a:pt x="50397" y="5334"/>
                  </a:cubicBezTo>
                  <a:cubicBezTo>
                    <a:pt x="35389" y="9771"/>
                    <a:pt x="21246" y="16728"/>
                    <a:pt x="8573" y="25908"/>
                  </a:cubicBezTo>
                  <a:cubicBezTo>
                    <a:pt x="3283" y="30086"/>
                    <a:pt x="139" y="36409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7" y="36394"/>
                    <a:pt x="168171" y="30084"/>
                    <a:pt x="162897" y="25908"/>
                  </a:cubicBezTo>
                  <a:close/>
                  <a:moveTo>
                    <a:pt x="152419" y="67313"/>
                  </a:moveTo>
                  <a:lnTo>
                    <a:pt x="19069" y="67313"/>
                  </a:lnTo>
                  <a:lnTo>
                    <a:pt x="19069" y="43501"/>
                  </a:lnTo>
                  <a:cubicBezTo>
                    <a:pt x="19089" y="42529"/>
                    <a:pt x="19510" y="41609"/>
                    <a:pt x="20231" y="40958"/>
                  </a:cubicBezTo>
                  <a:cubicBezTo>
                    <a:pt x="31019" y="33217"/>
                    <a:pt x="43028" y="27338"/>
                    <a:pt x="55759" y="23565"/>
                  </a:cubicBezTo>
                  <a:cubicBezTo>
                    <a:pt x="65554" y="20708"/>
                    <a:pt x="75686" y="19174"/>
                    <a:pt x="85887" y="19002"/>
                  </a:cubicBezTo>
                  <a:cubicBezTo>
                    <a:pt x="95932" y="19031"/>
                    <a:pt x="105918" y="20546"/>
                    <a:pt x="115519" y="23498"/>
                  </a:cubicBezTo>
                  <a:lnTo>
                    <a:pt x="116253" y="23708"/>
                  </a:lnTo>
                  <a:cubicBezTo>
                    <a:pt x="128902" y="27013"/>
                    <a:pt x="140757" y="32827"/>
                    <a:pt x="151114" y="40805"/>
                  </a:cubicBezTo>
                  <a:cubicBezTo>
                    <a:pt x="151848" y="41361"/>
                    <a:pt x="152328" y="42188"/>
                    <a:pt x="152448" y="4310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图形 108" descr="教室 轮廓">
              <a:extLst>
                <a:ext uri="{FF2B5EF4-FFF2-40B4-BE49-F238E27FC236}">
                  <a16:creationId xmlns:a16="http://schemas.microsoft.com/office/drawing/2014/main" id="{C134DAEC-0A3F-4466-A439-3ED1316872F9}"/>
                </a:ext>
              </a:extLst>
            </p:cNvPr>
            <p:cNvSpPr/>
            <p:nvPr/>
          </p:nvSpPr>
          <p:spPr>
            <a:xfrm>
              <a:off x="6366510" y="3577609"/>
              <a:ext cx="86506" cy="86506"/>
            </a:xfrm>
            <a:custGeom>
              <a:avLst/>
              <a:gdLst>
                <a:gd name="connsiteX0" fmla="*/ 0 w 86506"/>
                <a:gd name="connsiteY0" fmla="*/ 43243 h 86506"/>
                <a:gd name="connsiteX1" fmla="*/ 43244 w 86506"/>
                <a:gd name="connsiteY1" fmla="*/ 86506 h 86506"/>
                <a:gd name="connsiteX2" fmla="*/ 86506 w 86506"/>
                <a:gd name="connsiteY2" fmla="*/ 43263 h 86506"/>
                <a:gd name="connsiteX3" fmla="*/ 43263 w 86506"/>
                <a:gd name="connsiteY3" fmla="*/ 0 h 86506"/>
                <a:gd name="connsiteX4" fmla="*/ 43253 w 86506"/>
                <a:gd name="connsiteY4" fmla="*/ 0 h 86506"/>
                <a:gd name="connsiteX5" fmla="*/ 0 w 86506"/>
                <a:gd name="connsiteY5" fmla="*/ 43243 h 86506"/>
                <a:gd name="connsiteX6" fmla="*/ 67447 w 86506"/>
                <a:gd name="connsiteY6" fmla="*/ 43243 h 86506"/>
                <a:gd name="connsiteX7" fmla="*/ 43253 w 86506"/>
                <a:gd name="connsiteY7" fmla="*/ 67456 h 86506"/>
                <a:gd name="connsiteX8" fmla="*/ 19040 w 86506"/>
                <a:gd name="connsiteY8" fmla="*/ 43263 h 86506"/>
                <a:gd name="connsiteX9" fmla="*/ 43234 w 86506"/>
                <a:gd name="connsiteY9" fmla="*/ 19050 h 86506"/>
                <a:gd name="connsiteX10" fmla="*/ 43253 w 86506"/>
                <a:gd name="connsiteY10" fmla="*/ 19050 h 86506"/>
                <a:gd name="connsiteX11" fmla="*/ 67447 w 86506"/>
                <a:gd name="connsiteY11" fmla="*/ 43243 h 8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506" h="86506">
                  <a:moveTo>
                    <a:pt x="0" y="43243"/>
                  </a:moveTo>
                  <a:cubicBezTo>
                    <a:pt x="-5" y="67131"/>
                    <a:pt x="19356" y="86500"/>
                    <a:pt x="43244" y="86506"/>
                  </a:cubicBezTo>
                  <a:cubicBezTo>
                    <a:pt x="67131" y="86511"/>
                    <a:pt x="86501" y="67150"/>
                    <a:pt x="86506" y="43263"/>
                  </a:cubicBezTo>
                  <a:cubicBezTo>
                    <a:pt x="86512" y="19375"/>
                    <a:pt x="67150" y="6"/>
                    <a:pt x="43263" y="0"/>
                  </a:cubicBezTo>
                  <a:cubicBezTo>
                    <a:pt x="43260" y="0"/>
                    <a:pt x="43256" y="0"/>
                    <a:pt x="43253" y="0"/>
                  </a:cubicBezTo>
                  <a:cubicBezTo>
                    <a:pt x="19371" y="6"/>
                    <a:pt x="10" y="19361"/>
                    <a:pt x="0" y="43243"/>
                  </a:cubicBezTo>
                  <a:close/>
                  <a:moveTo>
                    <a:pt x="67447" y="43243"/>
                  </a:moveTo>
                  <a:cubicBezTo>
                    <a:pt x="67452" y="56611"/>
                    <a:pt x="56620" y="67450"/>
                    <a:pt x="43253" y="67456"/>
                  </a:cubicBezTo>
                  <a:cubicBezTo>
                    <a:pt x="29886" y="67461"/>
                    <a:pt x="19046" y="56630"/>
                    <a:pt x="19040" y="43263"/>
                  </a:cubicBezTo>
                  <a:cubicBezTo>
                    <a:pt x="19036" y="29895"/>
                    <a:pt x="29867" y="19055"/>
                    <a:pt x="43234" y="19050"/>
                  </a:cubicBezTo>
                  <a:cubicBezTo>
                    <a:pt x="43241" y="19050"/>
                    <a:pt x="43246" y="19050"/>
                    <a:pt x="43253" y="19050"/>
                  </a:cubicBezTo>
                  <a:cubicBezTo>
                    <a:pt x="56608" y="19066"/>
                    <a:pt x="67430" y="29888"/>
                    <a:pt x="67447" y="43243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图形 108" descr="教室 轮廓">
              <a:extLst>
                <a:ext uri="{FF2B5EF4-FFF2-40B4-BE49-F238E27FC236}">
                  <a16:creationId xmlns:a16="http://schemas.microsoft.com/office/drawing/2014/main" id="{4D27C240-1468-4C8A-82AE-BFC0B48464D4}"/>
                </a:ext>
              </a:extLst>
            </p:cNvPr>
            <p:cNvSpPr/>
            <p:nvPr/>
          </p:nvSpPr>
          <p:spPr>
            <a:xfrm>
              <a:off x="6324695" y="3676011"/>
              <a:ext cx="171450" cy="86363"/>
            </a:xfrm>
            <a:custGeom>
              <a:avLst/>
              <a:gdLst>
                <a:gd name="connsiteX0" fmla="*/ 162897 w 171450"/>
                <a:gd name="connsiteY0" fmla="*/ 25908 h 86363"/>
                <a:gd name="connsiteX1" fmla="*/ 121072 w 171450"/>
                <a:gd name="connsiteY1" fmla="*/ 5334 h 86363"/>
                <a:gd name="connsiteX2" fmla="*/ 85735 w 171450"/>
                <a:gd name="connsiteY2" fmla="*/ 0 h 86363"/>
                <a:gd name="connsiteX3" fmla="*/ 50387 w 171450"/>
                <a:gd name="connsiteY3" fmla="*/ 5334 h 86363"/>
                <a:gd name="connsiteX4" fmla="*/ 8573 w 171450"/>
                <a:gd name="connsiteY4" fmla="*/ 25908 h 86363"/>
                <a:gd name="connsiteX5" fmla="*/ 0 w 171450"/>
                <a:gd name="connsiteY5" fmla="*/ 43148 h 86363"/>
                <a:gd name="connsiteX6" fmla="*/ 0 w 171450"/>
                <a:gd name="connsiteY6" fmla="*/ 86363 h 86363"/>
                <a:gd name="connsiteX7" fmla="*/ 171450 w 171450"/>
                <a:gd name="connsiteY7" fmla="*/ 86363 h 86363"/>
                <a:gd name="connsiteX8" fmla="*/ 171450 w 171450"/>
                <a:gd name="connsiteY8" fmla="*/ 43120 h 86363"/>
                <a:gd name="connsiteX9" fmla="*/ 162897 w 171450"/>
                <a:gd name="connsiteY9" fmla="*/ 25908 h 86363"/>
                <a:gd name="connsiteX10" fmla="*/ 152419 w 171450"/>
                <a:gd name="connsiteY10" fmla="*/ 67313 h 86363"/>
                <a:gd name="connsiteX11" fmla="*/ 19069 w 171450"/>
                <a:gd name="connsiteY11" fmla="*/ 67313 h 86363"/>
                <a:gd name="connsiteX12" fmla="*/ 19069 w 171450"/>
                <a:gd name="connsiteY12" fmla="*/ 43501 h 86363"/>
                <a:gd name="connsiteX13" fmla="*/ 20222 w 171450"/>
                <a:gd name="connsiteY13" fmla="*/ 40958 h 86363"/>
                <a:gd name="connsiteX14" fmla="*/ 55759 w 171450"/>
                <a:gd name="connsiteY14" fmla="*/ 23565 h 86363"/>
                <a:gd name="connsiteX15" fmla="*/ 85887 w 171450"/>
                <a:gd name="connsiteY15" fmla="*/ 19002 h 86363"/>
                <a:gd name="connsiteX16" fmla="*/ 115510 w 171450"/>
                <a:gd name="connsiteY16" fmla="*/ 23498 h 86363"/>
                <a:gd name="connsiteX17" fmla="*/ 116243 w 171450"/>
                <a:gd name="connsiteY17" fmla="*/ 23708 h 86363"/>
                <a:gd name="connsiteX18" fmla="*/ 151114 w 171450"/>
                <a:gd name="connsiteY18" fmla="*/ 40805 h 86363"/>
                <a:gd name="connsiteX19" fmla="*/ 152448 w 171450"/>
                <a:gd name="connsiteY19" fmla="*/ 43101 h 8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450" h="86363">
                  <a:moveTo>
                    <a:pt x="162897" y="25908"/>
                  </a:moveTo>
                  <a:cubicBezTo>
                    <a:pt x="150467" y="16329"/>
                    <a:pt x="136247" y="9333"/>
                    <a:pt x="121072" y="5334"/>
                  </a:cubicBezTo>
                  <a:cubicBezTo>
                    <a:pt x="109621" y="1818"/>
                    <a:pt x="97713" y="21"/>
                    <a:pt x="85735" y="0"/>
                  </a:cubicBezTo>
                  <a:cubicBezTo>
                    <a:pt x="73765" y="179"/>
                    <a:pt x="61876" y="1973"/>
                    <a:pt x="50387" y="5334"/>
                  </a:cubicBezTo>
                  <a:cubicBezTo>
                    <a:pt x="35383" y="9771"/>
                    <a:pt x="21243" y="16728"/>
                    <a:pt x="8573" y="25908"/>
                  </a:cubicBezTo>
                  <a:cubicBezTo>
                    <a:pt x="3278" y="30081"/>
                    <a:pt x="131" y="36407"/>
                    <a:pt x="0" y="43148"/>
                  </a:cubicBezTo>
                  <a:lnTo>
                    <a:pt x="0" y="86363"/>
                  </a:lnTo>
                  <a:lnTo>
                    <a:pt x="171450" y="86363"/>
                  </a:lnTo>
                  <a:lnTo>
                    <a:pt x="171450" y="43120"/>
                  </a:lnTo>
                  <a:cubicBezTo>
                    <a:pt x="171307" y="36394"/>
                    <a:pt x="168171" y="30084"/>
                    <a:pt x="162897" y="25908"/>
                  </a:cubicBezTo>
                  <a:close/>
                  <a:moveTo>
                    <a:pt x="152419" y="67313"/>
                  </a:moveTo>
                  <a:lnTo>
                    <a:pt x="19069" y="67313"/>
                  </a:lnTo>
                  <a:lnTo>
                    <a:pt x="19069" y="43501"/>
                  </a:lnTo>
                  <a:cubicBezTo>
                    <a:pt x="19085" y="42530"/>
                    <a:pt x="19502" y="41610"/>
                    <a:pt x="20222" y="40958"/>
                  </a:cubicBezTo>
                  <a:cubicBezTo>
                    <a:pt x="31014" y="33218"/>
                    <a:pt x="43026" y="27340"/>
                    <a:pt x="55759" y="23565"/>
                  </a:cubicBezTo>
                  <a:cubicBezTo>
                    <a:pt x="65554" y="20707"/>
                    <a:pt x="75686" y="19173"/>
                    <a:pt x="85887" y="19002"/>
                  </a:cubicBezTo>
                  <a:cubicBezTo>
                    <a:pt x="95929" y="19031"/>
                    <a:pt x="105911" y="20546"/>
                    <a:pt x="115510" y="23498"/>
                  </a:cubicBezTo>
                  <a:lnTo>
                    <a:pt x="116243" y="23708"/>
                  </a:lnTo>
                  <a:cubicBezTo>
                    <a:pt x="128894" y="27015"/>
                    <a:pt x="140752" y="32829"/>
                    <a:pt x="151114" y="40805"/>
                  </a:cubicBezTo>
                  <a:cubicBezTo>
                    <a:pt x="151848" y="41361"/>
                    <a:pt x="152328" y="42188"/>
                    <a:pt x="152448" y="43101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图形 108" descr="教室 轮廓">
              <a:extLst>
                <a:ext uri="{FF2B5EF4-FFF2-40B4-BE49-F238E27FC236}">
                  <a16:creationId xmlns:a16="http://schemas.microsoft.com/office/drawing/2014/main" id="{4A818BF0-D5B1-48F2-B9E0-AD7E89B42EDC}"/>
                </a:ext>
              </a:extLst>
            </p:cNvPr>
            <p:cNvSpPr/>
            <p:nvPr/>
          </p:nvSpPr>
          <p:spPr>
            <a:xfrm>
              <a:off x="5848350" y="3057525"/>
              <a:ext cx="561975" cy="400050"/>
            </a:xfrm>
            <a:custGeom>
              <a:avLst/>
              <a:gdLst>
                <a:gd name="connsiteX0" fmla="*/ 19050 w 561975"/>
                <a:gd name="connsiteY0" fmla="*/ 38100 h 400050"/>
                <a:gd name="connsiteX1" fmla="*/ 38100 w 561975"/>
                <a:gd name="connsiteY1" fmla="*/ 19050 h 400050"/>
                <a:gd name="connsiteX2" fmla="*/ 523875 w 561975"/>
                <a:gd name="connsiteY2" fmla="*/ 19050 h 400050"/>
                <a:gd name="connsiteX3" fmla="*/ 542925 w 561975"/>
                <a:gd name="connsiteY3" fmla="*/ 38100 h 400050"/>
                <a:gd name="connsiteX4" fmla="*/ 542925 w 561975"/>
                <a:gd name="connsiteY4" fmla="*/ 361950 h 400050"/>
                <a:gd name="connsiteX5" fmla="*/ 523875 w 561975"/>
                <a:gd name="connsiteY5" fmla="*/ 381000 h 400050"/>
                <a:gd name="connsiteX6" fmla="*/ 201578 w 561975"/>
                <a:gd name="connsiteY6" fmla="*/ 381000 h 400050"/>
                <a:gd name="connsiteX7" fmla="*/ 190043 w 561975"/>
                <a:gd name="connsiteY7" fmla="*/ 400050 h 400050"/>
                <a:gd name="connsiteX8" fmla="*/ 523875 w 561975"/>
                <a:gd name="connsiteY8" fmla="*/ 400050 h 400050"/>
                <a:gd name="connsiteX9" fmla="*/ 561975 w 561975"/>
                <a:gd name="connsiteY9" fmla="*/ 361950 h 400050"/>
                <a:gd name="connsiteX10" fmla="*/ 561975 w 561975"/>
                <a:gd name="connsiteY10" fmla="*/ 38100 h 400050"/>
                <a:gd name="connsiteX11" fmla="*/ 523875 w 561975"/>
                <a:gd name="connsiteY11" fmla="*/ 0 h 400050"/>
                <a:gd name="connsiteX12" fmla="*/ 38100 w 561975"/>
                <a:gd name="connsiteY12" fmla="*/ 0 h 400050"/>
                <a:gd name="connsiteX13" fmla="*/ 0 w 561975"/>
                <a:gd name="connsiteY13" fmla="*/ 38100 h 400050"/>
                <a:gd name="connsiteX14" fmla="*/ 0 w 561975"/>
                <a:gd name="connsiteY14" fmla="*/ 76514 h 400050"/>
                <a:gd name="connsiteX15" fmla="*/ 19050 w 561975"/>
                <a:gd name="connsiteY15" fmla="*/ 8002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1975" h="400050">
                  <a:moveTo>
                    <a:pt x="19050" y="38100"/>
                  </a:moveTo>
                  <a:cubicBezTo>
                    <a:pt x="19050" y="27579"/>
                    <a:pt x="27579" y="19050"/>
                    <a:pt x="38100" y="19050"/>
                  </a:cubicBezTo>
                  <a:lnTo>
                    <a:pt x="523875" y="19050"/>
                  </a:lnTo>
                  <a:cubicBezTo>
                    <a:pt x="534396" y="19050"/>
                    <a:pt x="542925" y="27579"/>
                    <a:pt x="542925" y="38100"/>
                  </a:cubicBezTo>
                  <a:lnTo>
                    <a:pt x="542925" y="361950"/>
                  </a:lnTo>
                  <a:cubicBezTo>
                    <a:pt x="542925" y="372471"/>
                    <a:pt x="534396" y="381000"/>
                    <a:pt x="523875" y="381000"/>
                  </a:cubicBezTo>
                  <a:lnTo>
                    <a:pt x="201578" y="381000"/>
                  </a:lnTo>
                  <a:lnTo>
                    <a:pt x="190043" y="400050"/>
                  </a:lnTo>
                  <a:lnTo>
                    <a:pt x="523875" y="400050"/>
                  </a:lnTo>
                  <a:cubicBezTo>
                    <a:pt x="544917" y="400050"/>
                    <a:pt x="561975" y="382992"/>
                    <a:pt x="561975" y="361950"/>
                  </a:cubicBezTo>
                  <a:lnTo>
                    <a:pt x="561975" y="38100"/>
                  </a:lnTo>
                  <a:cubicBezTo>
                    <a:pt x="561975" y="17058"/>
                    <a:pt x="544917" y="0"/>
                    <a:pt x="523875" y="0"/>
                  </a:cubicBez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76514"/>
                  </a:lnTo>
                  <a:cubicBezTo>
                    <a:pt x="6463" y="76953"/>
                    <a:pt x="12854" y="78130"/>
                    <a:pt x="19050" y="8002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图形 108" descr="教室 轮廓">
              <a:extLst>
                <a:ext uri="{FF2B5EF4-FFF2-40B4-BE49-F238E27FC236}">
                  <a16:creationId xmlns:a16="http://schemas.microsoft.com/office/drawing/2014/main" id="{9871036E-489B-4102-B261-470F3E5A850F}"/>
                </a:ext>
              </a:extLst>
            </p:cNvPr>
            <p:cNvSpPr/>
            <p:nvPr/>
          </p:nvSpPr>
          <p:spPr>
            <a:xfrm>
              <a:off x="5701567" y="3200096"/>
              <a:ext cx="473986" cy="358281"/>
            </a:xfrm>
            <a:custGeom>
              <a:avLst/>
              <a:gdLst>
                <a:gd name="connsiteX0" fmla="*/ 260130 w 473986"/>
                <a:gd name="connsiteY0" fmla="*/ 220626 h 358281"/>
                <a:gd name="connsiteX1" fmla="*/ 269341 w 473986"/>
                <a:gd name="connsiteY1" fmla="*/ 216225 h 358281"/>
                <a:gd name="connsiteX2" fmla="*/ 310222 w 473986"/>
                <a:gd name="connsiteY2" fmla="*/ 151017 h 358281"/>
                <a:gd name="connsiteX3" fmla="*/ 331115 w 473986"/>
                <a:gd name="connsiteY3" fmla="*/ 146301 h 358281"/>
                <a:gd name="connsiteX4" fmla="*/ 331825 w 473986"/>
                <a:gd name="connsiteY4" fmla="*/ 146778 h 358281"/>
                <a:gd name="connsiteX5" fmla="*/ 334987 w 473986"/>
                <a:gd name="connsiteY5" fmla="*/ 168553 h 358281"/>
                <a:gd name="connsiteX6" fmla="*/ 285086 w 473986"/>
                <a:gd name="connsiteY6" fmla="*/ 250972 h 358281"/>
                <a:gd name="connsiteX7" fmla="*/ 260616 w 473986"/>
                <a:gd name="connsiteY7" fmla="*/ 257697 h 358281"/>
                <a:gd name="connsiteX8" fmla="*/ 247729 w 473986"/>
                <a:gd name="connsiteY8" fmla="*/ 261631 h 358281"/>
                <a:gd name="connsiteX9" fmla="*/ 251663 w 473986"/>
                <a:gd name="connsiteY9" fmla="*/ 274518 h 358281"/>
                <a:gd name="connsiteX10" fmla="*/ 301374 w 473986"/>
                <a:gd name="connsiteY10" fmla="*/ 260840 h 358281"/>
                <a:gd name="connsiteX11" fmla="*/ 351180 w 473986"/>
                <a:gd name="connsiteY11" fmla="*/ 178582 h 358281"/>
                <a:gd name="connsiteX12" fmla="*/ 350561 w 473986"/>
                <a:gd name="connsiteY12" fmla="*/ 139149 h 358281"/>
                <a:gd name="connsiteX13" fmla="*/ 471357 w 473986"/>
                <a:gd name="connsiteY13" fmla="*/ 16095 h 358281"/>
                <a:gd name="connsiteX14" fmla="*/ 471031 w 473986"/>
                <a:gd name="connsiteY14" fmla="*/ 2629 h 358281"/>
                <a:gd name="connsiteX15" fmla="*/ 457755 w 473986"/>
                <a:gd name="connsiteY15" fmla="*/ 2760 h 358281"/>
                <a:gd name="connsiteX16" fmla="*/ 335445 w 473986"/>
                <a:gd name="connsiteY16" fmla="*/ 127347 h 358281"/>
                <a:gd name="connsiteX17" fmla="*/ 316395 w 473986"/>
                <a:gd name="connsiteY17" fmla="*/ 125547 h 358281"/>
                <a:gd name="connsiteX18" fmla="*/ 294078 w 473986"/>
                <a:gd name="connsiteY18" fmla="*/ 140854 h 358281"/>
                <a:gd name="connsiteX19" fmla="*/ 263940 w 473986"/>
                <a:gd name="connsiteY19" fmla="*/ 188946 h 358281"/>
                <a:gd name="connsiteX20" fmla="*/ 246348 w 473986"/>
                <a:gd name="connsiteY20" fmla="*/ 135720 h 358281"/>
                <a:gd name="connsiteX21" fmla="*/ 245729 w 473986"/>
                <a:gd name="connsiteY21" fmla="*/ 134253 h 358281"/>
                <a:gd name="connsiteX22" fmla="*/ 140535 w 473986"/>
                <a:gd name="connsiteY22" fmla="*/ 95553 h 358281"/>
                <a:gd name="connsiteX23" fmla="*/ 35264 w 473986"/>
                <a:gd name="connsiteY23" fmla="*/ 134348 h 358281"/>
                <a:gd name="connsiteX24" fmla="*/ 34693 w 473986"/>
                <a:gd name="connsiteY24" fmla="*/ 135691 h 358281"/>
                <a:gd name="connsiteX25" fmla="*/ 34093 w 473986"/>
                <a:gd name="connsiteY25" fmla="*/ 137692 h 358281"/>
                <a:gd name="connsiteX26" fmla="*/ 841 w 473986"/>
                <a:gd name="connsiteY26" fmla="*/ 319476 h 358281"/>
                <a:gd name="connsiteX27" fmla="*/ 24248 w 473986"/>
                <a:gd name="connsiteY27" fmla="*/ 357267 h 358281"/>
                <a:gd name="connsiteX28" fmla="*/ 26558 w 473986"/>
                <a:gd name="connsiteY28" fmla="*/ 357719 h 358281"/>
                <a:gd name="connsiteX29" fmla="*/ 29416 w 473986"/>
                <a:gd name="connsiteY29" fmla="*/ 358167 h 358281"/>
                <a:gd name="connsiteX30" fmla="*/ 30921 w 473986"/>
                <a:gd name="connsiteY30" fmla="*/ 358281 h 358281"/>
                <a:gd name="connsiteX31" fmla="*/ 40146 w 473986"/>
                <a:gd name="connsiteY31" fmla="*/ 348466 h 358281"/>
                <a:gd name="connsiteX32" fmla="*/ 32350 w 473986"/>
                <a:gd name="connsiteY32" fmla="*/ 339393 h 358281"/>
                <a:gd name="connsiteX33" fmla="*/ 29492 w 473986"/>
                <a:gd name="connsiteY33" fmla="*/ 338936 h 358281"/>
                <a:gd name="connsiteX34" fmla="*/ 21148 w 473986"/>
                <a:gd name="connsiteY34" fmla="*/ 333611 h 358281"/>
                <a:gd name="connsiteX35" fmla="*/ 19481 w 473986"/>
                <a:gd name="connsiteY35" fmla="*/ 323410 h 358281"/>
                <a:gd name="connsiteX36" fmla="*/ 52638 w 473986"/>
                <a:gd name="connsiteY36" fmla="*/ 142187 h 358281"/>
                <a:gd name="connsiteX37" fmla="*/ 52743 w 473986"/>
                <a:gd name="connsiteY37" fmla="*/ 141921 h 358281"/>
                <a:gd name="connsiteX38" fmla="*/ 140535 w 473986"/>
                <a:gd name="connsiteY38" fmla="*/ 114603 h 358281"/>
                <a:gd name="connsiteX39" fmla="*/ 228250 w 473986"/>
                <a:gd name="connsiteY39" fmla="*/ 141759 h 358281"/>
                <a:gd name="connsiteX40" fmla="*/ 252234 w 473986"/>
                <a:gd name="connsiteY40" fmla="*/ 214149 h 358281"/>
                <a:gd name="connsiteX41" fmla="*/ 260130 w 473986"/>
                <a:gd name="connsiteY41" fmla="*/ 220626 h 358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73986" h="358281">
                  <a:moveTo>
                    <a:pt x="260130" y="220626"/>
                  </a:moveTo>
                  <a:cubicBezTo>
                    <a:pt x="263794" y="221067"/>
                    <a:pt x="267383" y="219352"/>
                    <a:pt x="269341" y="216225"/>
                  </a:cubicBezTo>
                  <a:lnTo>
                    <a:pt x="310222" y="151017"/>
                  </a:lnTo>
                  <a:cubicBezTo>
                    <a:pt x="314690" y="143946"/>
                    <a:pt x="324043" y="141834"/>
                    <a:pt x="331115" y="146301"/>
                  </a:cubicBezTo>
                  <a:cubicBezTo>
                    <a:pt x="331356" y="146454"/>
                    <a:pt x="331593" y="146613"/>
                    <a:pt x="331825" y="146778"/>
                  </a:cubicBezTo>
                  <a:cubicBezTo>
                    <a:pt x="338406" y="152096"/>
                    <a:pt x="339783" y="161583"/>
                    <a:pt x="334987" y="168553"/>
                  </a:cubicBezTo>
                  <a:lnTo>
                    <a:pt x="285086" y="250972"/>
                  </a:lnTo>
                  <a:cubicBezTo>
                    <a:pt x="280004" y="259350"/>
                    <a:pt x="269265" y="262301"/>
                    <a:pt x="260616" y="257697"/>
                  </a:cubicBezTo>
                  <a:cubicBezTo>
                    <a:pt x="255971" y="255224"/>
                    <a:pt x="250202" y="256986"/>
                    <a:pt x="247729" y="261631"/>
                  </a:cubicBezTo>
                  <a:cubicBezTo>
                    <a:pt x="245256" y="266276"/>
                    <a:pt x="247017" y="272046"/>
                    <a:pt x="251663" y="274518"/>
                  </a:cubicBezTo>
                  <a:cubicBezTo>
                    <a:pt x="269237" y="283870"/>
                    <a:pt x="291056" y="277866"/>
                    <a:pt x="301374" y="260840"/>
                  </a:cubicBezTo>
                  <a:lnTo>
                    <a:pt x="351180" y="178582"/>
                  </a:lnTo>
                  <a:cubicBezTo>
                    <a:pt x="358984" y="166527"/>
                    <a:pt x="358739" y="150953"/>
                    <a:pt x="350561" y="139149"/>
                  </a:cubicBezTo>
                  <a:lnTo>
                    <a:pt x="471357" y="16095"/>
                  </a:lnTo>
                  <a:cubicBezTo>
                    <a:pt x="474986" y="12286"/>
                    <a:pt x="474840" y="6258"/>
                    <a:pt x="471031" y="2629"/>
                  </a:cubicBezTo>
                  <a:cubicBezTo>
                    <a:pt x="467299" y="-927"/>
                    <a:pt x="461416" y="-869"/>
                    <a:pt x="457755" y="2760"/>
                  </a:cubicBezTo>
                  <a:lnTo>
                    <a:pt x="335445" y="127347"/>
                  </a:lnTo>
                  <a:cubicBezTo>
                    <a:pt x="329398" y="124935"/>
                    <a:pt x="322786" y="124310"/>
                    <a:pt x="316395" y="125547"/>
                  </a:cubicBezTo>
                  <a:cubicBezTo>
                    <a:pt x="307179" y="127391"/>
                    <a:pt x="299116" y="132921"/>
                    <a:pt x="294078" y="140854"/>
                  </a:cubicBezTo>
                  <a:lnTo>
                    <a:pt x="263940" y="188946"/>
                  </a:lnTo>
                  <a:lnTo>
                    <a:pt x="246348" y="135720"/>
                  </a:lnTo>
                  <a:lnTo>
                    <a:pt x="245729" y="134253"/>
                  </a:lnTo>
                  <a:cubicBezTo>
                    <a:pt x="231555" y="101716"/>
                    <a:pt x="197789" y="95553"/>
                    <a:pt x="140535" y="95553"/>
                  </a:cubicBezTo>
                  <a:cubicBezTo>
                    <a:pt x="83280" y="95553"/>
                    <a:pt x="49552" y="101716"/>
                    <a:pt x="35264" y="134348"/>
                  </a:cubicBezTo>
                  <a:cubicBezTo>
                    <a:pt x="35264" y="134348"/>
                    <a:pt x="34883" y="135148"/>
                    <a:pt x="34693" y="135691"/>
                  </a:cubicBezTo>
                  <a:cubicBezTo>
                    <a:pt x="34442" y="136342"/>
                    <a:pt x="34242" y="137011"/>
                    <a:pt x="34093" y="137692"/>
                  </a:cubicBezTo>
                  <a:lnTo>
                    <a:pt x="841" y="319476"/>
                  </a:lnTo>
                  <a:cubicBezTo>
                    <a:pt x="-3131" y="336375"/>
                    <a:pt x="7349" y="353295"/>
                    <a:pt x="24248" y="357267"/>
                  </a:cubicBezTo>
                  <a:cubicBezTo>
                    <a:pt x="25012" y="357447"/>
                    <a:pt x="25783" y="357597"/>
                    <a:pt x="26558" y="357719"/>
                  </a:cubicBezTo>
                  <a:lnTo>
                    <a:pt x="29416" y="358167"/>
                  </a:lnTo>
                  <a:cubicBezTo>
                    <a:pt x="29913" y="358247"/>
                    <a:pt x="30417" y="358285"/>
                    <a:pt x="30921" y="358281"/>
                  </a:cubicBezTo>
                  <a:cubicBezTo>
                    <a:pt x="36179" y="358118"/>
                    <a:pt x="40309" y="353723"/>
                    <a:pt x="40146" y="348466"/>
                  </a:cubicBezTo>
                  <a:cubicBezTo>
                    <a:pt x="40007" y="343983"/>
                    <a:pt x="36760" y="340205"/>
                    <a:pt x="32350" y="339393"/>
                  </a:cubicBezTo>
                  <a:lnTo>
                    <a:pt x="29492" y="338936"/>
                  </a:lnTo>
                  <a:cubicBezTo>
                    <a:pt x="26086" y="338412"/>
                    <a:pt x="23058" y="336479"/>
                    <a:pt x="21148" y="333611"/>
                  </a:cubicBezTo>
                  <a:cubicBezTo>
                    <a:pt x="19163" y="330604"/>
                    <a:pt x="18556" y="326892"/>
                    <a:pt x="19481" y="323410"/>
                  </a:cubicBezTo>
                  <a:lnTo>
                    <a:pt x="52638" y="142187"/>
                  </a:lnTo>
                  <a:lnTo>
                    <a:pt x="52743" y="141921"/>
                  </a:lnTo>
                  <a:cubicBezTo>
                    <a:pt x="60505" y="124195"/>
                    <a:pt x="76784" y="114603"/>
                    <a:pt x="140535" y="114603"/>
                  </a:cubicBezTo>
                  <a:cubicBezTo>
                    <a:pt x="204285" y="114603"/>
                    <a:pt x="220544" y="124195"/>
                    <a:pt x="228250" y="141759"/>
                  </a:cubicBezTo>
                  <a:lnTo>
                    <a:pt x="252234" y="214149"/>
                  </a:lnTo>
                  <a:cubicBezTo>
                    <a:pt x="253389" y="217656"/>
                    <a:pt x="256465" y="220180"/>
                    <a:pt x="260130" y="220626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图形 108" descr="教室 轮廓">
              <a:extLst>
                <a:ext uri="{FF2B5EF4-FFF2-40B4-BE49-F238E27FC236}">
                  <a16:creationId xmlns:a16="http://schemas.microsoft.com/office/drawing/2014/main" id="{4D5CD0CB-639F-4B3D-8DE4-F2BC3B10C50A}"/>
                </a:ext>
              </a:extLst>
            </p:cNvPr>
            <p:cNvSpPr/>
            <p:nvPr/>
          </p:nvSpPr>
          <p:spPr>
            <a:xfrm>
              <a:off x="5772150" y="3385375"/>
              <a:ext cx="142875" cy="415099"/>
            </a:xfrm>
            <a:custGeom>
              <a:avLst/>
              <a:gdLst>
                <a:gd name="connsiteX0" fmla="*/ 133350 w 142875"/>
                <a:gd name="connsiteY0" fmla="*/ 0 h 415099"/>
                <a:gd name="connsiteX1" fmla="*/ 123825 w 142875"/>
                <a:gd name="connsiteY1" fmla="*/ 9525 h 415099"/>
                <a:gd name="connsiteX2" fmla="*/ 123825 w 142875"/>
                <a:gd name="connsiteY2" fmla="*/ 396050 h 415099"/>
                <a:gd name="connsiteX3" fmla="*/ 80963 w 142875"/>
                <a:gd name="connsiteY3" fmla="*/ 396050 h 415099"/>
                <a:gd name="connsiteX4" fmla="*/ 80963 w 142875"/>
                <a:gd name="connsiteY4" fmla="*/ 159334 h 415099"/>
                <a:gd name="connsiteX5" fmla="*/ 61913 w 142875"/>
                <a:gd name="connsiteY5" fmla="*/ 159334 h 415099"/>
                <a:gd name="connsiteX6" fmla="*/ 61913 w 142875"/>
                <a:gd name="connsiteY6" fmla="*/ 396050 h 415099"/>
                <a:gd name="connsiteX7" fmla="*/ 19050 w 142875"/>
                <a:gd name="connsiteY7" fmla="*/ 396050 h 415099"/>
                <a:gd name="connsiteX8" fmla="*/ 19050 w 142875"/>
                <a:gd name="connsiteY8" fmla="*/ 9525 h 415099"/>
                <a:gd name="connsiteX9" fmla="*/ 9525 w 142875"/>
                <a:gd name="connsiteY9" fmla="*/ 0 h 415099"/>
                <a:gd name="connsiteX10" fmla="*/ 0 w 142875"/>
                <a:gd name="connsiteY10" fmla="*/ 9525 h 415099"/>
                <a:gd name="connsiteX11" fmla="*/ 0 w 142875"/>
                <a:gd name="connsiteY11" fmla="*/ 415100 h 415099"/>
                <a:gd name="connsiteX12" fmla="*/ 142875 w 142875"/>
                <a:gd name="connsiteY12" fmla="*/ 415100 h 415099"/>
                <a:gd name="connsiteX13" fmla="*/ 142875 w 142875"/>
                <a:gd name="connsiteY13" fmla="*/ 9525 h 415099"/>
                <a:gd name="connsiteX14" fmla="*/ 133350 w 142875"/>
                <a:gd name="connsiteY14" fmla="*/ 0 h 41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415099">
                  <a:moveTo>
                    <a:pt x="133350" y="0"/>
                  </a:moveTo>
                  <a:cubicBezTo>
                    <a:pt x="128089" y="0"/>
                    <a:pt x="123825" y="4264"/>
                    <a:pt x="123825" y="9525"/>
                  </a:cubicBezTo>
                  <a:lnTo>
                    <a:pt x="123825" y="396050"/>
                  </a:lnTo>
                  <a:lnTo>
                    <a:pt x="80963" y="396050"/>
                  </a:lnTo>
                  <a:lnTo>
                    <a:pt x="80963" y="159334"/>
                  </a:lnTo>
                  <a:lnTo>
                    <a:pt x="61913" y="159334"/>
                  </a:lnTo>
                  <a:lnTo>
                    <a:pt x="61913" y="396050"/>
                  </a:lnTo>
                  <a:lnTo>
                    <a:pt x="19050" y="396050"/>
                  </a:lnTo>
                  <a:lnTo>
                    <a:pt x="19050" y="9525"/>
                  </a:lnTo>
                  <a:cubicBezTo>
                    <a:pt x="19050" y="4264"/>
                    <a:pt x="14786" y="0"/>
                    <a:pt x="9525" y="0"/>
                  </a:cubicBezTo>
                  <a:cubicBezTo>
                    <a:pt x="4264" y="0"/>
                    <a:pt x="0" y="4264"/>
                    <a:pt x="0" y="9525"/>
                  </a:cubicBezTo>
                  <a:lnTo>
                    <a:pt x="0" y="415100"/>
                  </a:lnTo>
                  <a:lnTo>
                    <a:pt x="142875" y="415100"/>
                  </a:lnTo>
                  <a:lnTo>
                    <a:pt x="142875" y="9525"/>
                  </a:lnTo>
                  <a:cubicBezTo>
                    <a:pt x="142875" y="4264"/>
                    <a:pt x="138611" y="0"/>
                    <a:pt x="133350" y="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图形 108" descr="教室 轮廓">
              <a:extLst>
                <a:ext uri="{FF2B5EF4-FFF2-40B4-BE49-F238E27FC236}">
                  <a16:creationId xmlns:a16="http://schemas.microsoft.com/office/drawing/2014/main" id="{0256A25B-7889-4E08-A7F0-4405C7A175DC}"/>
                </a:ext>
              </a:extLst>
            </p:cNvPr>
            <p:cNvSpPr/>
            <p:nvPr/>
          </p:nvSpPr>
          <p:spPr>
            <a:xfrm>
              <a:off x="5784951" y="3162300"/>
              <a:ext cx="114300" cy="114300"/>
            </a:xfrm>
            <a:custGeom>
              <a:avLst/>
              <a:gdLst>
                <a:gd name="connsiteX0" fmla="*/ 57150 w 114300"/>
                <a:gd name="connsiteY0" fmla="*/ 114300 h 114300"/>
                <a:gd name="connsiteX1" fmla="*/ 114300 w 114300"/>
                <a:gd name="connsiteY1" fmla="*/ 57150 h 114300"/>
                <a:gd name="connsiteX2" fmla="*/ 57150 w 114300"/>
                <a:gd name="connsiteY2" fmla="*/ 0 h 114300"/>
                <a:gd name="connsiteX3" fmla="*/ 0 w 114300"/>
                <a:gd name="connsiteY3" fmla="*/ 57150 h 114300"/>
                <a:gd name="connsiteX4" fmla="*/ 57150 w 114300"/>
                <a:gd name="connsiteY4" fmla="*/ 114300 h 114300"/>
                <a:gd name="connsiteX5" fmla="*/ 57150 w 114300"/>
                <a:gd name="connsiteY5" fmla="*/ 19050 h 114300"/>
                <a:gd name="connsiteX6" fmla="*/ 95250 w 114300"/>
                <a:gd name="connsiteY6" fmla="*/ 57150 h 114300"/>
                <a:gd name="connsiteX7" fmla="*/ 57150 w 114300"/>
                <a:gd name="connsiteY7" fmla="*/ 95250 h 114300"/>
                <a:gd name="connsiteX8" fmla="*/ 19050 w 114300"/>
                <a:gd name="connsiteY8" fmla="*/ 57150 h 114300"/>
                <a:gd name="connsiteX9" fmla="*/ 57150 w 114300"/>
                <a:gd name="connsiteY9" fmla="*/ 190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57150" y="114300"/>
                  </a:move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587" y="0"/>
                    <a:pt x="0" y="25587"/>
                    <a:pt x="0" y="57150"/>
                  </a:cubicBezTo>
                  <a:cubicBezTo>
                    <a:pt x="37" y="88698"/>
                    <a:pt x="25602" y="114263"/>
                    <a:pt x="57150" y="114300"/>
                  </a:cubicBezTo>
                  <a:close/>
                  <a:moveTo>
                    <a:pt x="57150" y="19050"/>
                  </a:moveTo>
                  <a:cubicBezTo>
                    <a:pt x="78192" y="19050"/>
                    <a:pt x="95250" y="36108"/>
                    <a:pt x="95250" y="57150"/>
                  </a:cubicBezTo>
                  <a:cubicBezTo>
                    <a:pt x="95250" y="78192"/>
                    <a:pt x="78192" y="95250"/>
                    <a:pt x="57150" y="95250"/>
                  </a:cubicBez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50" y="36108"/>
                    <a:pt x="36108" y="19050"/>
                    <a:pt x="57150" y="19050"/>
                  </a:cubicBezTo>
                  <a:close/>
                </a:path>
              </a:pathLst>
            </a:custGeom>
            <a:grpFill/>
            <a:ln w="127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3" name="文本占位符 36">
            <a:extLst>
              <a:ext uri="{FF2B5EF4-FFF2-40B4-BE49-F238E27FC236}">
                <a16:creationId xmlns:a16="http://schemas.microsoft.com/office/drawing/2014/main" id="{E0EAEC6D-7FD1-4A65-8624-A99DBD36B1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6126" y="2163491"/>
            <a:ext cx="2872577" cy="6463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zh-CN" altLang="en-US" sz="3600" b="1" kern="1200" spc="600" dirty="0">
                <a:solidFill>
                  <a:schemeClr val="accent1"/>
                </a:solidFill>
                <a:latin typeface="+mj-lt"/>
                <a:ea typeface="+mj-ea"/>
                <a:cs typeface="+mn-cs"/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sp>
        <p:nvSpPr>
          <p:cNvPr id="34" name="文本占位符 38">
            <a:extLst>
              <a:ext uri="{FF2B5EF4-FFF2-40B4-BE49-F238E27FC236}">
                <a16:creationId xmlns:a16="http://schemas.microsoft.com/office/drawing/2014/main" id="{427AC9B3-E358-44F3-9D3A-B54BDA05E7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16126" y="2782689"/>
            <a:ext cx="2872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</a:defRPr>
            </a:lvl1pPr>
          </a:lstStyle>
          <a:p>
            <a:pPr marL="0" lvl="0"/>
            <a:r>
              <a:rPr lang="en-US" altLang="zh-CN" dirty="0"/>
              <a:t>Here is your title</a:t>
            </a:r>
            <a:endParaRPr lang="zh-CN" altLang="en-US" dirty="0"/>
          </a:p>
        </p:txBody>
      </p:sp>
      <p:sp>
        <p:nvSpPr>
          <p:cNvPr id="35" name="文本占位符 40">
            <a:extLst>
              <a:ext uri="{FF2B5EF4-FFF2-40B4-BE49-F238E27FC236}">
                <a16:creationId xmlns:a16="http://schemas.microsoft.com/office/drawing/2014/main" id="{A8366724-6150-4266-98DC-C75E5D97A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275" y="3183606"/>
            <a:ext cx="1891961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zh-CN" altLang="en-US" sz="18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179388" lvl="0" indent="-179388">
              <a:lnSpc>
                <a:spcPct val="150000"/>
              </a:lnSpc>
            </a:pPr>
            <a:r>
              <a:rPr lang="zh-CN" altLang="en-US" dirty="0"/>
              <a:t>小标题</a:t>
            </a:r>
            <a:endParaRPr lang="en-US" altLang="zh-CN" dirty="0"/>
          </a:p>
          <a:p>
            <a:pPr marL="179388" lvl="0" indent="-179388">
              <a:lnSpc>
                <a:spcPct val="150000"/>
              </a:lnSpc>
            </a:pPr>
            <a:r>
              <a:rPr lang="zh-CN" altLang="en-US" dirty="0"/>
              <a:t>小标题</a:t>
            </a:r>
            <a:endParaRPr lang="en-US" altLang="zh-CN" dirty="0"/>
          </a:p>
          <a:p>
            <a:pPr marL="179388" lvl="0" indent="-179388">
              <a:lnSpc>
                <a:spcPct val="150000"/>
              </a:lnSpc>
            </a:pPr>
            <a:r>
              <a:rPr lang="zh-CN" altLang="en-US" dirty="0"/>
              <a:t>小标题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F420ED03-C7A3-4F9F-AB7B-9594DABA508D}"/>
              </a:ext>
            </a:extLst>
          </p:cNvPr>
          <p:cNvSpPr txBox="1"/>
          <p:nvPr userDrawn="1"/>
        </p:nvSpPr>
        <p:spPr>
          <a:xfrm>
            <a:off x="2503180" y="1238928"/>
            <a:ext cx="2111035" cy="3234908"/>
          </a:xfrm>
          <a:custGeom>
            <a:avLst/>
            <a:gdLst>
              <a:gd name="connsiteX0" fmla="*/ 135 w 2111035"/>
              <a:gd name="connsiteY0" fmla="*/ 1837153 h 3234908"/>
              <a:gd name="connsiteX1" fmla="*/ 684171 w 2111035"/>
              <a:gd name="connsiteY1" fmla="*/ 2244320 h 3234908"/>
              <a:gd name="connsiteX2" fmla="*/ 684698 w 2111035"/>
              <a:gd name="connsiteY2" fmla="*/ 2252960 h 3234908"/>
              <a:gd name="connsiteX3" fmla="*/ 812325 w 2111035"/>
              <a:gd name="connsiteY3" fmla="*/ 2570414 h 3234908"/>
              <a:gd name="connsiteX4" fmla="*/ 1123490 w 2111035"/>
              <a:gd name="connsiteY4" fmla="*/ 2731407 h 3234908"/>
              <a:gd name="connsiteX5" fmla="*/ 1344725 w 2111035"/>
              <a:gd name="connsiteY5" fmla="*/ 2657257 h 3234908"/>
              <a:gd name="connsiteX6" fmla="*/ 1357372 w 2111035"/>
              <a:gd name="connsiteY6" fmla="*/ 2645038 h 3234908"/>
              <a:gd name="connsiteX7" fmla="*/ 1834969 w 2111035"/>
              <a:gd name="connsiteY7" fmla="*/ 2929324 h 3234908"/>
              <a:gd name="connsiteX8" fmla="*/ 1825793 w 2111035"/>
              <a:gd name="connsiteY8" fmla="*/ 2941012 h 3234908"/>
              <a:gd name="connsiteX9" fmla="*/ 1093250 w 2111035"/>
              <a:gd name="connsiteY9" fmla="*/ 3234908 h 3234908"/>
              <a:gd name="connsiteX10" fmla="*/ 304507 w 2111035"/>
              <a:gd name="connsiteY10" fmla="*/ 2862142 h 3234908"/>
              <a:gd name="connsiteX11" fmla="*/ 320 w 2111035"/>
              <a:gd name="connsiteY11" fmla="*/ 1845001 h 3234908"/>
              <a:gd name="connsiteX12" fmla="*/ 1153748 w 2111035"/>
              <a:gd name="connsiteY12" fmla="*/ 0 h 3234908"/>
              <a:gd name="connsiteX13" fmla="*/ 1751239 w 2111035"/>
              <a:gd name="connsiteY13" fmla="*/ 202036 h 3234908"/>
              <a:gd name="connsiteX14" fmla="*/ 2052686 w 2111035"/>
              <a:gd name="connsiteY14" fmla="*/ 788724 h 3234908"/>
              <a:gd name="connsiteX15" fmla="*/ 1464932 w 2111035"/>
              <a:gd name="connsiteY15" fmla="*/ 853559 h 3234908"/>
              <a:gd name="connsiteX16" fmla="*/ 1352551 w 2111035"/>
              <a:gd name="connsiteY16" fmla="*/ 585605 h 3234908"/>
              <a:gd name="connsiteX17" fmla="*/ 1117023 w 2111035"/>
              <a:gd name="connsiteY17" fmla="*/ 499165 h 3234908"/>
              <a:gd name="connsiteX18" fmla="*/ 791804 w 2111035"/>
              <a:gd name="connsiteY18" fmla="*/ 672045 h 3234908"/>
              <a:gd name="connsiteX19" fmla="*/ 624325 w 2111035"/>
              <a:gd name="connsiteY19" fmla="*/ 1391636 h 3234908"/>
              <a:gd name="connsiteX20" fmla="*/ 1188324 w 2111035"/>
              <a:gd name="connsiteY20" fmla="*/ 1123681 h 3234908"/>
              <a:gd name="connsiteX21" fmla="*/ 1839848 w 2111035"/>
              <a:gd name="connsiteY21" fmla="*/ 1413241 h 3234908"/>
              <a:gd name="connsiteX22" fmla="*/ 2111035 w 2111035"/>
              <a:gd name="connsiteY22" fmla="*/ 2160923 h 3234908"/>
              <a:gd name="connsiteX23" fmla="*/ 2039727 w 2111035"/>
              <a:gd name="connsiteY23" fmla="*/ 2599049 h 3234908"/>
              <a:gd name="connsiteX24" fmla="*/ 2014458 w 2111035"/>
              <a:gd name="connsiteY24" fmla="*/ 2650927 h 3234908"/>
              <a:gd name="connsiteX25" fmla="*/ 1502775 w 2111035"/>
              <a:gd name="connsiteY25" fmla="*/ 2346351 h 3234908"/>
              <a:gd name="connsiteX26" fmla="*/ 1509756 w 2111035"/>
              <a:gd name="connsiteY26" fmla="*/ 2307053 h 3234908"/>
              <a:gd name="connsiteX27" fmla="*/ 1516777 w 2111035"/>
              <a:gd name="connsiteY27" fmla="*/ 2167408 h 3234908"/>
              <a:gd name="connsiteX28" fmla="*/ 1395780 w 2111035"/>
              <a:gd name="connsiteY28" fmla="*/ 1714687 h 3234908"/>
              <a:gd name="connsiteX29" fmla="*/ 1093250 w 2111035"/>
              <a:gd name="connsiteY29" fmla="*/ 1570982 h 3234908"/>
              <a:gd name="connsiteX30" fmla="*/ 797205 w 2111035"/>
              <a:gd name="connsiteY30" fmla="*/ 1708202 h 3234908"/>
              <a:gd name="connsiteX31" fmla="*/ 744255 w 2111035"/>
              <a:gd name="connsiteY31" fmla="*/ 1784989 h 3234908"/>
              <a:gd name="connsiteX32" fmla="*/ 708327 w 2111035"/>
              <a:gd name="connsiteY32" fmla="*/ 1873462 h 3234908"/>
              <a:gd name="connsiteX33" fmla="*/ 0 w 2111035"/>
              <a:gd name="connsiteY33" fmla="*/ 1451835 h 3234908"/>
              <a:gd name="connsiteX34" fmla="*/ 522 w 2111035"/>
              <a:gd name="connsiteY34" fmla="*/ 1430017 h 3234908"/>
              <a:gd name="connsiteX35" fmla="*/ 317478 w 2111035"/>
              <a:gd name="connsiteY35" fmla="*/ 384634 h 3234908"/>
              <a:gd name="connsiteX36" fmla="*/ 1153748 w 2111035"/>
              <a:gd name="connsiteY36" fmla="*/ 0 h 323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11035" h="3234908">
                <a:moveTo>
                  <a:pt x="135" y="1837153"/>
                </a:moveTo>
                <a:lnTo>
                  <a:pt x="684171" y="2244320"/>
                </a:lnTo>
                <a:lnTo>
                  <a:pt x="684698" y="2252960"/>
                </a:lnTo>
                <a:cubicBezTo>
                  <a:pt x="701715" y="2384102"/>
                  <a:pt x="744257" y="2489917"/>
                  <a:pt x="812325" y="2570414"/>
                </a:cubicBezTo>
                <a:cubicBezTo>
                  <a:pt x="903082" y="2677743"/>
                  <a:pt x="1006810" y="2731407"/>
                  <a:pt x="1123490" y="2731407"/>
                </a:cubicBezTo>
                <a:cubicBezTo>
                  <a:pt x="1207776" y="2731407"/>
                  <a:pt x="1281521" y="2706688"/>
                  <a:pt x="1344725" y="2657257"/>
                </a:cubicBezTo>
                <a:lnTo>
                  <a:pt x="1357372" y="2645038"/>
                </a:lnTo>
                <a:lnTo>
                  <a:pt x="1834969" y="2929324"/>
                </a:lnTo>
                <a:lnTo>
                  <a:pt x="1825793" y="2941012"/>
                </a:lnTo>
                <a:cubicBezTo>
                  <a:pt x="1635644" y="3136930"/>
                  <a:pt x="1391444" y="3234908"/>
                  <a:pt x="1093250" y="3234908"/>
                </a:cubicBezTo>
                <a:cubicBezTo>
                  <a:pt x="773432" y="3234908"/>
                  <a:pt x="510511" y="3110640"/>
                  <a:pt x="304507" y="2862142"/>
                </a:cubicBezTo>
                <a:cubicBezTo>
                  <a:pt x="124253" y="2644689"/>
                  <a:pt x="22853" y="2305651"/>
                  <a:pt x="320" y="1845001"/>
                </a:cubicBezTo>
                <a:close/>
                <a:moveTo>
                  <a:pt x="1153748" y="0"/>
                </a:moveTo>
                <a:cubicBezTo>
                  <a:pt x="1394328" y="0"/>
                  <a:pt x="1593499" y="67352"/>
                  <a:pt x="1751239" y="202036"/>
                </a:cubicBezTo>
                <a:cubicBezTo>
                  <a:pt x="1909000" y="336739"/>
                  <a:pt x="2009475" y="532308"/>
                  <a:pt x="2052686" y="788724"/>
                </a:cubicBezTo>
                <a:lnTo>
                  <a:pt x="1464932" y="853559"/>
                </a:lnTo>
                <a:cubicBezTo>
                  <a:pt x="1450510" y="732543"/>
                  <a:pt x="1413068" y="643238"/>
                  <a:pt x="1352551" y="585605"/>
                </a:cubicBezTo>
                <a:cubicBezTo>
                  <a:pt x="1292052" y="527991"/>
                  <a:pt x="1213530" y="499165"/>
                  <a:pt x="1117023" y="499165"/>
                </a:cubicBezTo>
                <a:cubicBezTo>
                  <a:pt x="988806" y="499165"/>
                  <a:pt x="880393" y="556798"/>
                  <a:pt x="791804" y="672045"/>
                </a:cubicBezTo>
                <a:cubicBezTo>
                  <a:pt x="703196" y="787291"/>
                  <a:pt x="647382" y="1027155"/>
                  <a:pt x="624325" y="1391636"/>
                </a:cubicBezTo>
                <a:cubicBezTo>
                  <a:pt x="775581" y="1212987"/>
                  <a:pt x="963580" y="1123681"/>
                  <a:pt x="1188324" y="1123681"/>
                </a:cubicBezTo>
                <a:cubicBezTo>
                  <a:pt x="1441875" y="1123681"/>
                  <a:pt x="1659050" y="1220188"/>
                  <a:pt x="1839848" y="1413241"/>
                </a:cubicBezTo>
                <a:cubicBezTo>
                  <a:pt x="2020646" y="1606274"/>
                  <a:pt x="2111035" y="1855508"/>
                  <a:pt x="2111035" y="2160923"/>
                </a:cubicBezTo>
                <a:cubicBezTo>
                  <a:pt x="2111035" y="2322990"/>
                  <a:pt x="2087266" y="2469033"/>
                  <a:pt x="2039727" y="2599049"/>
                </a:cubicBezTo>
                <a:lnTo>
                  <a:pt x="2014458" y="2650927"/>
                </a:lnTo>
                <a:lnTo>
                  <a:pt x="1502775" y="2346351"/>
                </a:lnTo>
                <a:lnTo>
                  <a:pt x="1509756" y="2307053"/>
                </a:lnTo>
                <a:cubicBezTo>
                  <a:pt x="1514437" y="2264015"/>
                  <a:pt x="1516777" y="2217467"/>
                  <a:pt x="1516777" y="2167408"/>
                </a:cubicBezTo>
                <a:cubicBezTo>
                  <a:pt x="1516777" y="1961404"/>
                  <a:pt x="1476451" y="1810497"/>
                  <a:pt x="1395780" y="1714687"/>
                </a:cubicBezTo>
                <a:cubicBezTo>
                  <a:pt x="1315090" y="1618896"/>
                  <a:pt x="1214247" y="1570982"/>
                  <a:pt x="1093250" y="1570982"/>
                </a:cubicBezTo>
                <a:cubicBezTo>
                  <a:pt x="976551" y="1570982"/>
                  <a:pt x="877876" y="1616728"/>
                  <a:pt x="797205" y="1708202"/>
                </a:cubicBezTo>
                <a:cubicBezTo>
                  <a:pt x="777033" y="1731075"/>
                  <a:pt x="759383" y="1756670"/>
                  <a:pt x="744255" y="1784989"/>
                </a:cubicBezTo>
                <a:lnTo>
                  <a:pt x="708327" y="1873462"/>
                </a:lnTo>
                <a:lnTo>
                  <a:pt x="0" y="1451835"/>
                </a:lnTo>
                <a:lnTo>
                  <a:pt x="522" y="1430017"/>
                </a:lnTo>
                <a:cubicBezTo>
                  <a:pt x="24000" y="957472"/>
                  <a:pt x="129652" y="609015"/>
                  <a:pt x="317478" y="384634"/>
                </a:cubicBezTo>
                <a:cubicBezTo>
                  <a:pt x="532116" y="128218"/>
                  <a:pt x="810892" y="0"/>
                  <a:pt x="1153748" y="0"/>
                </a:cubicBezTo>
                <a:close/>
              </a:path>
            </a:pathLst>
          </a:custGeom>
          <a:grpFill/>
          <a:ln w="635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</a:lstStyle>
          <a:p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7C87AE0-61E8-41A5-A789-B45CFF4F7E8A}"/>
              </a:ext>
            </a:extLst>
          </p:cNvPr>
          <p:cNvSpPr txBox="1"/>
          <p:nvPr userDrawn="1"/>
        </p:nvSpPr>
        <p:spPr>
          <a:xfrm>
            <a:off x="2573983" y="1167411"/>
            <a:ext cx="2111035" cy="3234908"/>
          </a:xfrm>
          <a:custGeom>
            <a:avLst/>
            <a:gdLst>
              <a:gd name="connsiteX0" fmla="*/ 135 w 2111035"/>
              <a:gd name="connsiteY0" fmla="*/ 1837153 h 3234908"/>
              <a:gd name="connsiteX1" fmla="*/ 684171 w 2111035"/>
              <a:gd name="connsiteY1" fmla="*/ 2244320 h 3234908"/>
              <a:gd name="connsiteX2" fmla="*/ 684698 w 2111035"/>
              <a:gd name="connsiteY2" fmla="*/ 2252960 h 3234908"/>
              <a:gd name="connsiteX3" fmla="*/ 812325 w 2111035"/>
              <a:gd name="connsiteY3" fmla="*/ 2570414 h 3234908"/>
              <a:gd name="connsiteX4" fmla="*/ 1123490 w 2111035"/>
              <a:gd name="connsiteY4" fmla="*/ 2731407 h 3234908"/>
              <a:gd name="connsiteX5" fmla="*/ 1344725 w 2111035"/>
              <a:gd name="connsiteY5" fmla="*/ 2657257 h 3234908"/>
              <a:gd name="connsiteX6" fmla="*/ 1357372 w 2111035"/>
              <a:gd name="connsiteY6" fmla="*/ 2645038 h 3234908"/>
              <a:gd name="connsiteX7" fmla="*/ 1834969 w 2111035"/>
              <a:gd name="connsiteY7" fmla="*/ 2929324 h 3234908"/>
              <a:gd name="connsiteX8" fmla="*/ 1825793 w 2111035"/>
              <a:gd name="connsiteY8" fmla="*/ 2941012 h 3234908"/>
              <a:gd name="connsiteX9" fmla="*/ 1093250 w 2111035"/>
              <a:gd name="connsiteY9" fmla="*/ 3234908 h 3234908"/>
              <a:gd name="connsiteX10" fmla="*/ 304507 w 2111035"/>
              <a:gd name="connsiteY10" fmla="*/ 2862142 h 3234908"/>
              <a:gd name="connsiteX11" fmla="*/ 320 w 2111035"/>
              <a:gd name="connsiteY11" fmla="*/ 1845001 h 3234908"/>
              <a:gd name="connsiteX12" fmla="*/ 1153748 w 2111035"/>
              <a:gd name="connsiteY12" fmla="*/ 0 h 3234908"/>
              <a:gd name="connsiteX13" fmla="*/ 1751239 w 2111035"/>
              <a:gd name="connsiteY13" fmla="*/ 202036 h 3234908"/>
              <a:gd name="connsiteX14" fmla="*/ 2052686 w 2111035"/>
              <a:gd name="connsiteY14" fmla="*/ 788724 h 3234908"/>
              <a:gd name="connsiteX15" fmla="*/ 1464932 w 2111035"/>
              <a:gd name="connsiteY15" fmla="*/ 853559 h 3234908"/>
              <a:gd name="connsiteX16" fmla="*/ 1352551 w 2111035"/>
              <a:gd name="connsiteY16" fmla="*/ 585605 h 3234908"/>
              <a:gd name="connsiteX17" fmla="*/ 1117023 w 2111035"/>
              <a:gd name="connsiteY17" fmla="*/ 499165 h 3234908"/>
              <a:gd name="connsiteX18" fmla="*/ 791804 w 2111035"/>
              <a:gd name="connsiteY18" fmla="*/ 672045 h 3234908"/>
              <a:gd name="connsiteX19" fmla="*/ 624325 w 2111035"/>
              <a:gd name="connsiteY19" fmla="*/ 1391636 h 3234908"/>
              <a:gd name="connsiteX20" fmla="*/ 1188324 w 2111035"/>
              <a:gd name="connsiteY20" fmla="*/ 1123681 h 3234908"/>
              <a:gd name="connsiteX21" fmla="*/ 1839848 w 2111035"/>
              <a:gd name="connsiteY21" fmla="*/ 1413241 h 3234908"/>
              <a:gd name="connsiteX22" fmla="*/ 2111035 w 2111035"/>
              <a:gd name="connsiteY22" fmla="*/ 2160923 h 3234908"/>
              <a:gd name="connsiteX23" fmla="*/ 2039727 w 2111035"/>
              <a:gd name="connsiteY23" fmla="*/ 2599049 h 3234908"/>
              <a:gd name="connsiteX24" fmla="*/ 2014458 w 2111035"/>
              <a:gd name="connsiteY24" fmla="*/ 2650927 h 3234908"/>
              <a:gd name="connsiteX25" fmla="*/ 1502775 w 2111035"/>
              <a:gd name="connsiteY25" fmla="*/ 2346351 h 3234908"/>
              <a:gd name="connsiteX26" fmla="*/ 1509756 w 2111035"/>
              <a:gd name="connsiteY26" fmla="*/ 2307053 h 3234908"/>
              <a:gd name="connsiteX27" fmla="*/ 1516777 w 2111035"/>
              <a:gd name="connsiteY27" fmla="*/ 2167408 h 3234908"/>
              <a:gd name="connsiteX28" fmla="*/ 1395780 w 2111035"/>
              <a:gd name="connsiteY28" fmla="*/ 1714687 h 3234908"/>
              <a:gd name="connsiteX29" fmla="*/ 1093250 w 2111035"/>
              <a:gd name="connsiteY29" fmla="*/ 1570982 h 3234908"/>
              <a:gd name="connsiteX30" fmla="*/ 797205 w 2111035"/>
              <a:gd name="connsiteY30" fmla="*/ 1708202 h 3234908"/>
              <a:gd name="connsiteX31" fmla="*/ 744255 w 2111035"/>
              <a:gd name="connsiteY31" fmla="*/ 1784989 h 3234908"/>
              <a:gd name="connsiteX32" fmla="*/ 708327 w 2111035"/>
              <a:gd name="connsiteY32" fmla="*/ 1873462 h 3234908"/>
              <a:gd name="connsiteX33" fmla="*/ 0 w 2111035"/>
              <a:gd name="connsiteY33" fmla="*/ 1451835 h 3234908"/>
              <a:gd name="connsiteX34" fmla="*/ 522 w 2111035"/>
              <a:gd name="connsiteY34" fmla="*/ 1430017 h 3234908"/>
              <a:gd name="connsiteX35" fmla="*/ 317478 w 2111035"/>
              <a:gd name="connsiteY35" fmla="*/ 384634 h 3234908"/>
              <a:gd name="connsiteX36" fmla="*/ 1153748 w 2111035"/>
              <a:gd name="connsiteY36" fmla="*/ 0 h 3234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11035" h="3234908">
                <a:moveTo>
                  <a:pt x="135" y="1837153"/>
                </a:moveTo>
                <a:lnTo>
                  <a:pt x="684171" y="2244320"/>
                </a:lnTo>
                <a:lnTo>
                  <a:pt x="684698" y="2252960"/>
                </a:lnTo>
                <a:cubicBezTo>
                  <a:pt x="701715" y="2384102"/>
                  <a:pt x="744257" y="2489917"/>
                  <a:pt x="812325" y="2570414"/>
                </a:cubicBezTo>
                <a:cubicBezTo>
                  <a:pt x="903082" y="2677743"/>
                  <a:pt x="1006810" y="2731407"/>
                  <a:pt x="1123490" y="2731407"/>
                </a:cubicBezTo>
                <a:cubicBezTo>
                  <a:pt x="1207776" y="2731407"/>
                  <a:pt x="1281521" y="2706688"/>
                  <a:pt x="1344725" y="2657257"/>
                </a:cubicBezTo>
                <a:lnTo>
                  <a:pt x="1357372" y="2645038"/>
                </a:lnTo>
                <a:lnTo>
                  <a:pt x="1834969" y="2929324"/>
                </a:lnTo>
                <a:lnTo>
                  <a:pt x="1825793" y="2941012"/>
                </a:lnTo>
                <a:cubicBezTo>
                  <a:pt x="1635644" y="3136930"/>
                  <a:pt x="1391444" y="3234908"/>
                  <a:pt x="1093250" y="3234908"/>
                </a:cubicBezTo>
                <a:cubicBezTo>
                  <a:pt x="773432" y="3234908"/>
                  <a:pt x="510511" y="3110640"/>
                  <a:pt x="304507" y="2862142"/>
                </a:cubicBezTo>
                <a:cubicBezTo>
                  <a:pt x="124253" y="2644689"/>
                  <a:pt x="22853" y="2305651"/>
                  <a:pt x="320" y="1845001"/>
                </a:cubicBezTo>
                <a:close/>
                <a:moveTo>
                  <a:pt x="1153748" y="0"/>
                </a:moveTo>
                <a:cubicBezTo>
                  <a:pt x="1394328" y="0"/>
                  <a:pt x="1593499" y="67352"/>
                  <a:pt x="1751239" y="202036"/>
                </a:cubicBezTo>
                <a:cubicBezTo>
                  <a:pt x="1909000" y="336739"/>
                  <a:pt x="2009475" y="532308"/>
                  <a:pt x="2052686" y="788724"/>
                </a:cubicBezTo>
                <a:lnTo>
                  <a:pt x="1464932" y="853559"/>
                </a:lnTo>
                <a:cubicBezTo>
                  <a:pt x="1450510" y="732543"/>
                  <a:pt x="1413068" y="643238"/>
                  <a:pt x="1352551" y="585605"/>
                </a:cubicBezTo>
                <a:cubicBezTo>
                  <a:pt x="1292052" y="527991"/>
                  <a:pt x="1213530" y="499165"/>
                  <a:pt x="1117023" y="499165"/>
                </a:cubicBezTo>
                <a:cubicBezTo>
                  <a:pt x="988806" y="499165"/>
                  <a:pt x="880393" y="556798"/>
                  <a:pt x="791804" y="672045"/>
                </a:cubicBezTo>
                <a:cubicBezTo>
                  <a:pt x="703196" y="787291"/>
                  <a:pt x="647382" y="1027155"/>
                  <a:pt x="624325" y="1391636"/>
                </a:cubicBezTo>
                <a:cubicBezTo>
                  <a:pt x="775581" y="1212987"/>
                  <a:pt x="963580" y="1123681"/>
                  <a:pt x="1188324" y="1123681"/>
                </a:cubicBezTo>
                <a:cubicBezTo>
                  <a:pt x="1441875" y="1123681"/>
                  <a:pt x="1659050" y="1220188"/>
                  <a:pt x="1839848" y="1413241"/>
                </a:cubicBezTo>
                <a:cubicBezTo>
                  <a:pt x="2020646" y="1606274"/>
                  <a:pt x="2111035" y="1855508"/>
                  <a:pt x="2111035" y="2160923"/>
                </a:cubicBezTo>
                <a:cubicBezTo>
                  <a:pt x="2111035" y="2322990"/>
                  <a:pt x="2087266" y="2469033"/>
                  <a:pt x="2039727" y="2599049"/>
                </a:cubicBezTo>
                <a:lnTo>
                  <a:pt x="2014458" y="2650927"/>
                </a:lnTo>
                <a:lnTo>
                  <a:pt x="1502775" y="2346351"/>
                </a:lnTo>
                <a:lnTo>
                  <a:pt x="1509756" y="2307053"/>
                </a:lnTo>
                <a:cubicBezTo>
                  <a:pt x="1514437" y="2264015"/>
                  <a:pt x="1516777" y="2217467"/>
                  <a:pt x="1516777" y="2167408"/>
                </a:cubicBezTo>
                <a:cubicBezTo>
                  <a:pt x="1516777" y="1961404"/>
                  <a:pt x="1476451" y="1810497"/>
                  <a:pt x="1395780" y="1714687"/>
                </a:cubicBezTo>
                <a:cubicBezTo>
                  <a:pt x="1315090" y="1618896"/>
                  <a:pt x="1214247" y="1570982"/>
                  <a:pt x="1093250" y="1570982"/>
                </a:cubicBezTo>
                <a:cubicBezTo>
                  <a:pt x="976551" y="1570982"/>
                  <a:pt x="877876" y="1616728"/>
                  <a:pt x="797205" y="1708202"/>
                </a:cubicBezTo>
                <a:cubicBezTo>
                  <a:pt x="777033" y="1731075"/>
                  <a:pt x="759383" y="1756670"/>
                  <a:pt x="744255" y="1784989"/>
                </a:cubicBezTo>
                <a:lnTo>
                  <a:pt x="708327" y="1873462"/>
                </a:lnTo>
                <a:lnTo>
                  <a:pt x="0" y="1451835"/>
                </a:lnTo>
                <a:lnTo>
                  <a:pt x="522" y="1430017"/>
                </a:lnTo>
                <a:cubicBezTo>
                  <a:pt x="24000" y="957472"/>
                  <a:pt x="129652" y="609015"/>
                  <a:pt x="317478" y="384634"/>
                </a:cubicBezTo>
                <a:cubicBezTo>
                  <a:pt x="532116" y="128218"/>
                  <a:pt x="810892" y="0"/>
                  <a:pt x="1153748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75000"/>
                </a:schemeClr>
              </a:gs>
              <a:gs pos="70000">
                <a:schemeClr val="accent4"/>
              </a:gs>
              <a:gs pos="100000">
                <a:schemeClr val="accent2"/>
              </a:gs>
            </a:gsLst>
            <a:lin ang="7200000" scaled="0"/>
          </a:gradFill>
          <a:ln w="508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6203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一项图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日期占位符 2">
            <a:extLst>
              <a:ext uri="{FF2B5EF4-FFF2-40B4-BE49-F238E27FC236}">
                <a16:creationId xmlns:a16="http://schemas.microsoft.com/office/drawing/2014/main" id="{4FF12358-B1BC-48BF-8165-08B5B6E2D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6A92F5-8B6C-43B4-A5A9-2516592D5E0E}" type="datetimeFigureOut">
              <a:rPr lang="zh-CN" altLang="en-US" smtClean="0"/>
              <a:t>2021/7/1</a:t>
            </a:fld>
            <a:endParaRPr lang="zh-CN" altLang="en-US"/>
          </a:p>
        </p:txBody>
      </p:sp>
      <p:sp>
        <p:nvSpPr>
          <p:cNvPr id="13" name="页脚占位符 3">
            <a:extLst>
              <a:ext uri="{FF2B5EF4-FFF2-40B4-BE49-F238E27FC236}">
                <a16:creationId xmlns:a16="http://schemas.microsoft.com/office/drawing/2014/main" id="{E5D13043-25F4-46C4-9FC8-A4ACB575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4" name="灯片编号占位符 4">
            <a:extLst>
              <a:ext uri="{FF2B5EF4-FFF2-40B4-BE49-F238E27FC236}">
                <a16:creationId xmlns:a16="http://schemas.microsoft.com/office/drawing/2014/main" id="{88E375C2-0DCB-42F2-B6C6-841B66612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D8D39D3-BA62-43BE-94EE-DE266CF1E77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B5B4027-8768-4E62-AD80-E40F8B3E2658}"/>
              </a:ext>
            </a:extLst>
          </p:cNvPr>
          <p:cNvGrpSpPr/>
          <p:nvPr userDrawn="1"/>
        </p:nvGrpSpPr>
        <p:grpSpPr>
          <a:xfrm>
            <a:off x="4716725" y="2106454"/>
            <a:ext cx="3980498" cy="561633"/>
            <a:chOff x="1170772" y="345147"/>
            <a:chExt cx="7640560" cy="1078054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DB9902DF-6ADC-4F03-B8F0-04FD73D8E3D0}"/>
                </a:ext>
              </a:extLst>
            </p:cNvPr>
            <p:cNvSpPr/>
            <p:nvPr/>
          </p:nvSpPr>
          <p:spPr>
            <a:xfrm>
              <a:off x="1915551" y="345147"/>
              <a:ext cx="6154196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73195FD-BBAD-4AD8-82DA-6130342D8CA8}"/>
                </a:ext>
              </a:extLst>
            </p:cNvPr>
            <p:cNvSpPr/>
            <p:nvPr/>
          </p:nvSpPr>
          <p:spPr>
            <a:xfrm>
              <a:off x="7968160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A19D4CF0-B421-4B39-B0C9-F55A18016414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10" name="图形 16">
            <a:extLst>
              <a:ext uri="{FF2B5EF4-FFF2-40B4-BE49-F238E27FC236}">
                <a16:creationId xmlns:a16="http://schemas.microsoft.com/office/drawing/2014/main" id="{5D560EF2-4EEA-41DB-95AA-CA116ED10098}"/>
              </a:ext>
            </a:extLst>
          </p:cNvPr>
          <p:cNvSpPr/>
          <p:nvPr userDrawn="1"/>
        </p:nvSpPr>
        <p:spPr>
          <a:xfrm>
            <a:off x="1526041" y="1606379"/>
            <a:ext cx="4070338" cy="3645240"/>
          </a:xfrm>
          <a:custGeom>
            <a:avLst/>
            <a:gdLst>
              <a:gd name="connsiteX0" fmla="*/ 1322405 w 1372572"/>
              <a:gd name="connsiteY0" fmla="*/ 294324 h 1229224"/>
              <a:gd name="connsiteX1" fmla="*/ 1254777 w 1372572"/>
              <a:gd name="connsiteY1" fmla="*/ 894399 h 1229224"/>
              <a:gd name="connsiteX2" fmla="*/ 727092 w 1372572"/>
              <a:gd name="connsiteY2" fmla="*/ 1225869 h 1229224"/>
              <a:gd name="connsiteX3" fmla="*/ 105110 w 1372572"/>
              <a:gd name="connsiteY3" fmla="*/ 970599 h 1229224"/>
              <a:gd name="connsiteX4" fmla="*/ 94632 w 1372572"/>
              <a:gd name="connsiteY4" fmla="*/ 272416 h 1229224"/>
              <a:gd name="connsiteX5" fmla="*/ 746142 w 1372572"/>
              <a:gd name="connsiteY5" fmla="*/ 954 h 1229224"/>
              <a:gd name="connsiteX6" fmla="*/ 1322405 w 1372572"/>
              <a:gd name="connsiteY6" fmla="*/ 294324 h 122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2572" h="1229224">
                <a:moveTo>
                  <a:pt x="1322405" y="294324"/>
                </a:moveTo>
                <a:cubicBezTo>
                  <a:pt x="1415750" y="468631"/>
                  <a:pt x="1370982" y="710566"/>
                  <a:pt x="1254777" y="894399"/>
                </a:cubicBezTo>
                <a:cubicBezTo>
                  <a:pt x="1138572" y="1078231"/>
                  <a:pt x="951882" y="1203961"/>
                  <a:pt x="727092" y="1225869"/>
                </a:cubicBezTo>
                <a:cubicBezTo>
                  <a:pt x="502302" y="1247776"/>
                  <a:pt x="240365" y="1165861"/>
                  <a:pt x="105110" y="970599"/>
                </a:cubicBezTo>
                <a:cubicBezTo>
                  <a:pt x="-29193" y="776289"/>
                  <a:pt x="-36813" y="468631"/>
                  <a:pt x="94632" y="272416"/>
                </a:cubicBezTo>
                <a:cubicBezTo>
                  <a:pt x="226077" y="76201"/>
                  <a:pt x="495635" y="-9524"/>
                  <a:pt x="746142" y="954"/>
                </a:cubicBezTo>
                <a:cubicBezTo>
                  <a:pt x="997602" y="12384"/>
                  <a:pt x="1229060" y="119064"/>
                  <a:pt x="1322405" y="294324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1" name="图片占位符 30">
            <a:extLst>
              <a:ext uri="{FF2B5EF4-FFF2-40B4-BE49-F238E27FC236}">
                <a16:creationId xmlns:a16="http://schemas.microsoft.com/office/drawing/2014/main" id="{3CCAB6D4-BAA7-44CB-B0CF-5719DB110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56452" y="1755417"/>
            <a:ext cx="3827241" cy="3398652"/>
          </a:xfrm>
          <a:custGeom>
            <a:avLst/>
            <a:gdLst>
              <a:gd name="connsiteX0" fmla="*/ 0 w 2201862"/>
              <a:gd name="connsiteY0" fmla="*/ 0 h 1616075"/>
              <a:gd name="connsiteX1" fmla="*/ 2201862 w 2201862"/>
              <a:gd name="connsiteY1" fmla="*/ 0 h 1616075"/>
              <a:gd name="connsiteX2" fmla="*/ 2201862 w 2201862"/>
              <a:gd name="connsiteY2" fmla="*/ 1616075 h 1616075"/>
              <a:gd name="connsiteX3" fmla="*/ 0 w 2201862"/>
              <a:gd name="connsiteY3" fmla="*/ 1616075 h 1616075"/>
              <a:gd name="connsiteX4" fmla="*/ 0 w 2201862"/>
              <a:gd name="connsiteY4" fmla="*/ 0 h 1616075"/>
              <a:gd name="connsiteX0" fmla="*/ 510540 w 2201862"/>
              <a:gd name="connsiteY0" fmla="*/ 754380 h 1616075"/>
              <a:gd name="connsiteX1" fmla="*/ 2201862 w 2201862"/>
              <a:gd name="connsiteY1" fmla="*/ 0 h 1616075"/>
              <a:gd name="connsiteX2" fmla="*/ 2201862 w 2201862"/>
              <a:gd name="connsiteY2" fmla="*/ 1616075 h 1616075"/>
              <a:gd name="connsiteX3" fmla="*/ 0 w 2201862"/>
              <a:gd name="connsiteY3" fmla="*/ 1616075 h 1616075"/>
              <a:gd name="connsiteX4" fmla="*/ 510540 w 2201862"/>
              <a:gd name="connsiteY4" fmla="*/ 754380 h 1616075"/>
              <a:gd name="connsiteX0" fmla="*/ 510540 w 3001962"/>
              <a:gd name="connsiteY0" fmla="*/ 53340 h 915035"/>
              <a:gd name="connsiteX1" fmla="*/ 3001962 w 3001962"/>
              <a:gd name="connsiteY1" fmla="*/ 0 h 915035"/>
              <a:gd name="connsiteX2" fmla="*/ 2201862 w 3001962"/>
              <a:gd name="connsiteY2" fmla="*/ 915035 h 915035"/>
              <a:gd name="connsiteX3" fmla="*/ 0 w 3001962"/>
              <a:gd name="connsiteY3" fmla="*/ 915035 h 915035"/>
              <a:gd name="connsiteX4" fmla="*/ 510540 w 3001962"/>
              <a:gd name="connsiteY4" fmla="*/ 53340 h 915035"/>
              <a:gd name="connsiteX0" fmla="*/ 510540 w 3040062"/>
              <a:gd name="connsiteY0" fmla="*/ 53340 h 2522855"/>
              <a:gd name="connsiteX1" fmla="*/ 3001962 w 3040062"/>
              <a:gd name="connsiteY1" fmla="*/ 0 h 2522855"/>
              <a:gd name="connsiteX2" fmla="*/ 3040062 w 3040062"/>
              <a:gd name="connsiteY2" fmla="*/ 2522855 h 2522855"/>
              <a:gd name="connsiteX3" fmla="*/ 0 w 3040062"/>
              <a:gd name="connsiteY3" fmla="*/ 915035 h 2522855"/>
              <a:gd name="connsiteX4" fmla="*/ 510540 w 3040062"/>
              <a:gd name="connsiteY4" fmla="*/ 53340 h 2522855"/>
              <a:gd name="connsiteX0" fmla="*/ 449580 w 2979102"/>
              <a:gd name="connsiteY0" fmla="*/ 53340 h 2522855"/>
              <a:gd name="connsiteX1" fmla="*/ 2941002 w 2979102"/>
              <a:gd name="connsiteY1" fmla="*/ 0 h 2522855"/>
              <a:gd name="connsiteX2" fmla="*/ 2979102 w 2979102"/>
              <a:gd name="connsiteY2" fmla="*/ 2522855 h 2522855"/>
              <a:gd name="connsiteX3" fmla="*/ 0 w 2979102"/>
              <a:gd name="connsiteY3" fmla="*/ 2256155 h 2522855"/>
              <a:gd name="connsiteX4" fmla="*/ 449580 w 2979102"/>
              <a:gd name="connsiteY4" fmla="*/ 53340 h 2522855"/>
              <a:gd name="connsiteX0" fmla="*/ 674727 w 3204249"/>
              <a:gd name="connsiteY0" fmla="*/ 53340 h 2522855"/>
              <a:gd name="connsiteX1" fmla="*/ 3166149 w 3204249"/>
              <a:gd name="connsiteY1" fmla="*/ 0 h 2522855"/>
              <a:gd name="connsiteX2" fmla="*/ 3204249 w 3204249"/>
              <a:gd name="connsiteY2" fmla="*/ 2522855 h 2522855"/>
              <a:gd name="connsiteX3" fmla="*/ 225147 w 3204249"/>
              <a:gd name="connsiteY3" fmla="*/ 2256155 h 2522855"/>
              <a:gd name="connsiteX4" fmla="*/ 674727 w 3204249"/>
              <a:gd name="connsiteY4" fmla="*/ 53340 h 2522855"/>
              <a:gd name="connsiteX0" fmla="*/ 685886 w 3215408"/>
              <a:gd name="connsiteY0" fmla="*/ 53340 h 2522855"/>
              <a:gd name="connsiteX1" fmla="*/ 3177308 w 3215408"/>
              <a:gd name="connsiteY1" fmla="*/ 0 h 2522855"/>
              <a:gd name="connsiteX2" fmla="*/ 3215408 w 3215408"/>
              <a:gd name="connsiteY2" fmla="*/ 2522855 h 2522855"/>
              <a:gd name="connsiteX3" fmla="*/ 236306 w 3215408"/>
              <a:gd name="connsiteY3" fmla="*/ 2256155 h 2522855"/>
              <a:gd name="connsiteX4" fmla="*/ 685886 w 3215408"/>
              <a:gd name="connsiteY4" fmla="*/ 53340 h 2522855"/>
              <a:gd name="connsiteX0" fmla="*/ 685886 w 3215408"/>
              <a:gd name="connsiteY0" fmla="*/ 356761 h 2826276"/>
              <a:gd name="connsiteX1" fmla="*/ 3177308 w 3215408"/>
              <a:gd name="connsiteY1" fmla="*/ 303421 h 2826276"/>
              <a:gd name="connsiteX2" fmla="*/ 3215408 w 3215408"/>
              <a:gd name="connsiteY2" fmla="*/ 2826276 h 2826276"/>
              <a:gd name="connsiteX3" fmla="*/ 236306 w 3215408"/>
              <a:gd name="connsiteY3" fmla="*/ 2559576 h 2826276"/>
              <a:gd name="connsiteX4" fmla="*/ 685886 w 3215408"/>
              <a:gd name="connsiteY4" fmla="*/ 356761 h 2826276"/>
              <a:gd name="connsiteX0" fmla="*/ 685886 w 3215408"/>
              <a:gd name="connsiteY0" fmla="*/ 397185 h 2866700"/>
              <a:gd name="connsiteX1" fmla="*/ 3177308 w 3215408"/>
              <a:gd name="connsiteY1" fmla="*/ 343845 h 2866700"/>
              <a:gd name="connsiteX2" fmla="*/ 3215408 w 3215408"/>
              <a:gd name="connsiteY2" fmla="*/ 2866700 h 2866700"/>
              <a:gd name="connsiteX3" fmla="*/ 236306 w 3215408"/>
              <a:gd name="connsiteY3" fmla="*/ 2600000 h 2866700"/>
              <a:gd name="connsiteX4" fmla="*/ 685886 w 3215408"/>
              <a:gd name="connsiteY4" fmla="*/ 397185 h 2866700"/>
              <a:gd name="connsiteX0" fmla="*/ 685886 w 3792924"/>
              <a:gd name="connsiteY0" fmla="*/ 397185 h 2866700"/>
              <a:gd name="connsiteX1" fmla="*/ 3177308 w 3792924"/>
              <a:gd name="connsiteY1" fmla="*/ 343845 h 2866700"/>
              <a:gd name="connsiteX2" fmla="*/ 3215408 w 3792924"/>
              <a:gd name="connsiteY2" fmla="*/ 2866700 h 2866700"/>
              <a:gd name="connsiteX3" fmla="*/ 236306 w 3792924"/>
              <a:gd name="connsiteY3" fmla="*/ 2600000 h 2866700"/>
              <a:gd name="connsiteX4" fmla="*/ 685886 w 3792924"/>
              <a:gd name="connsiteY4" fmla="*/ 397185 h 2866700"/>
              <a:gd name="connsiteX0" fmla="*/ 685886 w 3825240"/>
              <a:gd name="connsiteY0" fmla="*/ 397185 h 2866700"/>
              <a:gd name="connsiteX1" fmla="*/ 3177308 w 3825240"/>
              <a:gd name="connsiteY1" fmla="*/ 343845 h 2866700"/>
              <a:gd name="connsiteX2" fmla="*/ 3215408 w 3825240"/>
              <a:gd name="connsiteY2" fmla="*/ 2866700 h 2866700"/>
              <a:gd name="connsiteX3" fmla="*/ 236306 w 3825240"/>
              <a:gd name="connsiteY3" fmla="*/ 2600000 h 2866700"/>
              <a:gd name="connsiteX4" fmla="*/ 685886 w 3825240"/>
              <a:gd name="connsiteY4" fmla="*/ 397185 h 2866700"/>
              <a:gd name="connsiteX0" fmla="*/ 685886 w 3825240"/>
              <a:gd name="connsiteY0" fmla="*/ 397185 h 3357963"/>
              <a:gd name="connsiteX1" fmla="*/ 3177308 w 3825240"/>
              <a:gd name="connsiteY1" fmla="*/ 343845 h 3357963"/>
              <a:gd name="connsiteX2" fmla="*/ 3215408 w 3825240"/>
              <a:gd name="connsiteY2" fmla="*/ 2866700 h 3357963"/>
              <a:gd name="connsiteX3" fmla="*/ 236306 w 3825240"/>
              <a:gd name="connsiteY3" fmla="*/ 2600000 h 3357963"/>
              <a:gd name="connsiteX4" fmla="*/ 685886 w 3825240"/>
              <a:gd name="connsiteY4" fmla="*/ 397185 h 3357963"/>
              <a:gd name="connsiteX0" fmla="*/ 685886 w 3825240"/>
              <a:gd name="connsiteY0" fmla="*/ 397185 h 3424837"/>
              <a:gd name="connsiteX1" fmla="*/ 3177308 w 3825240"/>
              <a:gd name="connsiteY1" fmla="*/ 343845 h 3424837"/>
              <a:gd name="connsiteX2" fmla="*/ 3215408 w 3825240"/>
              <a:gd name="connsiteY2" fmla="*/ 2866700 h 3424837"/>
              <a:gd name="connsiteX3" fmla="*/ 236306 w 3825240"/>
              <a:gd name="connsiteY3" fmla="*/ 2600000 h 3424837"/>
              <a:gd name="connsiteX4" fmla="*/ 685886 w 3825240"/>
              <a:gd name="connsiteY4" fmla="*/ 397185 h 3424837"/>
              <a:gd name="connsiteX0" fmla="*/ 685886 w 3825240"/>
              <a:gd name="connsiteY0" fmla="*/ 397185 h 3651778"/>
              <a:gd name="connsiteX1" fmla="*/ 3177308 w 3825240"/>
              <a:gd name="connsiteY1" fmla="*/ 343845 h 3651778"/>
              <a:gd name="connsiteX2" fmla="*/ 3215408 w 3825240"/>
              <a:gd name="connsiteY2" fmla="*/ 2866700 h 3651778"/>
              <a:gd name="connsiteX3" fmla="*/ 236306 w 3825240"/>
              <a:gd name="connsiteY3" fmla="*/ 2600000 h 3651778"/>
              <a:gd name="connsiteX4" fmla="*/ 685886 w 3825240"/>
              <a:gd name="connsiteY4" fmla="*/ 397185 h 3651778"/>
              <a:gd name="connsiteX0" fmla="*/ 998124 w 4137478"/>
              <a:gd name="connsiteY0" fmla="*/ 397185 h 3651778"/>
              <a:gd name="connsiteX1" fmla="*/ 3489546 w 4137478"/>
              <a:gd name="connsiteY1" fmla="*/ 343845 h 3651778"/>
              <a:gd name="connsiteX2" fmla="*/ 3527646 w 4137478"/>
              <a:gd name="connsiteY2" fmla="*/ 2866700 h 3651778"/>
              <a:gd name="connsiteX3" fmla="*/ 548544 w 4137478"/>
              <a:gd name="connsiteY3" fmla="*/ 2600000 h 3651778"/>
              <a:gd name="connsiteX4" fmla="*/ 998124 w 4137478"/>
              <a:gd name="connsiteY4" fmla="*/ 397185 h 3651778"/>
              <a:gd name="connsiteX0" fmla="*/ 998124 w 4137478"/>
              <a:gd name="connsiteY0" fmla="*/ 790997 h 4045590"/>
              <a:gd name="connsiteX1" fmla="*/ 3489546 w 4137478"/>
              <a:gd name="connsiteY1" fmla="*/ 737657 h 4045590"/>
              <a:gd name="connsiteX2" fmla="*/ 3527646 w 4137478"/>
              <a:gd name="connsiteY2" fmla="*/ 3260512 h 4045590"/>
              <a:gd name="connsiteX3" fmla="*/ 548544 w 4137478"/>
              <a:gd name="connsiteY3" fmla="*/ 2993812 h 4045590"/>
              <a:gd name="connsiteX4" fmla="*/ 998124 w 4137478"/>
              <a:gd name="connsiteY4" fmla="*/ 790997 h 4045590"/>
              <a:gd name="connsiteX0" fmla="*/ 998124 w 4517280"/>
              <a:gd name="connsiteY0" fmla="*/ 790997 h 4045590"/>
              <a:gd name="connsiteX1" fmla="*/ 3489546 w 4517280"/>
              <a:gd name="connsiteY1" fmla="*/ 737657 h 4045590"/>
              <a:gd name="connsiteX2" fmla="*/ 3527646 w 4517280"/>
              <a:gd name="connsiteY2" fmla="*/ 3260512 h 4045590"/>
              <a:gd name="connsiteX3" fmla="*/ 548544 w 4517280"/>
              <a:gd name="connsiteY3" fmla="*/ 2993812 h 4045590"/>
              <a:gd name="connsiteX4" fmla="*/ 998124 w 4517280"/>
              <a:gd name="connsiteY4" fmla="*/ 790997 h 4045590"/>
              <a:gd name="connsiteX0" fmla="*/ 998124 w 4325524"/>
              <a:gd name="connsiteY0" fmla="*/ 790997 h 3846404"/>
              <a:gd name="connsiteX1" fmla="*/ 3489546 w 4325524"/>
              <a:gd name="connsiteY1" fmla="*/ 737657 h 3846404"/>
              <a:gd name="connsiteX2" fmla="*/ 3527646 w 4325524"/>
              <a:gd name="connsiteY2" fmla="*/ 3260512 h 3846404"/>
              <a:gd name="connsiteX3" fmla="*/ 548544 w 4325524"/>
              <a:gd name="connsiteY3" fmla="*/ 2993812 h 3846404"/>
              <a:gd name="connsiteX4" fmla="*/ 998124 w 4325524"/>
              <a:gd name="connsiteY4" fmla="*/ 790997 h 3846404"/>
              <a:gd name="connsiteX0" fmla="*/ 960160 w 4287560"/>
              <a:gd name="connsiteY0" fmla="*/ 790997 h 3801755"/>
              <a:gd name="connsiteX1" fmla="*/ 3451582 w 4287560"/>
              <a:gd name="connsiteY1" fmla="*/ 737657 h 3801755"/>
              <a:gd name="connsiteX2" fmla="*/ 3489682 w 4287560"/>
              <a:gd name="connsiteY2" fmla="*/ 3260512 h 3801755"/>
              <a:gd name="connsiteX3" fmla="*/ 510580 w 4287560"/>
              <a:gd name="connsiteY3" fmla="*/ 2993812 h 3801755"/>
              <a:gd name="connsiteX4" fmla="*/ 960160 w 4287560"/>
              <a:gd name="connsiteY4" fmla="*/ 790997 h 3801755"/>
              <a:gd name="connsiteX0" fmla="*/ 698599 w 4025999"/>
              <a:gd name="connsiteY0" fmla="*/ 712431 h 3723189"/>
              <a:gd name="connsiteX1" fmla="*/ 3190021 w 4025999"/>
              <a:gd name="connsiteY1" fmla="*/ 659091 h 3723189"/>
              <a:gd name="connsiteX2" fmla="*/ 3228121 w 4025999"/>
              <a:gd name="connsiteY2" fmla="*/ 3181946 h 3723189"/>
              <a:gd name="connsiteX3" fmla="*/ 249019 w 4025999"/>
              <a:gd name="connsiteY3" fmla="*/ 2915246 h 3723189"/>
              <a:gd name="connsiteX4" fmla="*/ 698599 w 4025999"/>
              <a:gd name="connsiteY4" fmla="*/ 712431 h 3723189"/>
              <a:gd name="connsiteX0" fmla="*/ 690826 w 4018226"/>
              <a:gd name="connsiteY0" fmla="*/ 676633 h 3687391"/>
              <a:gd name="connsiteX1" fmla="*/ 3182248 w 4018226"/>
              <a:gd name="connsiteY1" fmla="*/ 623293 h 3687391"/>
              <a:gd name="connsiteX2" fmla="*/ 3220348 w 4018226"/>
              <a:gd name="connsiteY2" fmla="*/ 3146148 h 3687391"/>
              <a:gd name="connsiteX3" fmla="*/ 241246 w 4018226"/>
              <a:gd name="connsiteY3" fmla="*/ 2879448 h 3687391"/>
              <a:gd name="connsiteX4" fmla="*/ 690826 w 4018226"/>
              <a:gd name="connsiteY4" fmla="*/ 676633 h 3687391"/>
              <a:gd name="connsiteX0" fmla="*/ 690826 w 3827112"/>
              <a:gd name="connsiteY0" fmla="*/ 324527 h 3335285"/>
              <a:gd name="connsiteX1" fmla="*/ 3182248 w 3827112"/>
              <a:gd name="connsiteY1" fmla="*/ 271187 h 3335285"/>
              <a:gd name="connsiteX2" fmla="*/ 3220348 w 3827112"/>
              <a:gd name="connsiteY2" fmla="*/ 2794042 h 3335285"/>
              <a:gd name="connsiteX3" fmla="*/ 241246 w 3827112"/>
              <a:gd name="connsiteY3" fmla="*/ 2527342 h 3335285"/>
              <a:gd name="connsiteX4" fmla="*/ 690826 w 3827112"/>
              <a:gd name="connsiteY4" fmla="*/ 324527 h 3335285"/>
              <a:gd name="connsiteX0" fmla="*/ 690826 w 3809914"/>
              <a:gd name="connsiteY0" fmla="*/ 324527 h 3335285"/>
              <a:gd name="connsiteX1" fmla="*/ 3182248 w 3809914"/>
              <a:gd name="connsiteY1" fmla="*/ 271187 h 3335285"/>
              <a:gd name="connsiteX2" fmla="*/ 3220348 w 3809914"/>
              <a:gd name="connsiteY2" fmla="*/ 2794042 h 3335285"/>
              <a:gd name="connsiteX3" fmla="*/ 241246 w 3809914"/>
              <a:gd name="connsiteY3" fmla="*/ 2527342 h 3335285"/>
              <a:gd name="connsiteX4" fmla="*/ 690826 w 3809914"/>
              <a:gd name="connsiteY4" fmla="*/ 324527 h 3335285"/>
              <a:gd name="connsiteX0" fmla="*/ 690826 w 3827241"/>
              <a:gd name="connsiteY0" fmla="*/ 324527 h 3398652"/>
              <a:gd name="connsiteX1" fmla="*/ 3182248 w 3827241"/>
              <a:gd name="connsiteY1" fmla="*/ 271187 h 3398652"/>
              <a:gd name="connsiteX2" fmla="*/ 3220348 w 3827241"/>
              <a:gd name="connsiteY2" fmla="*/ 2794042 h 3398652"/>
              <a:gd name="connsiteX3" fmla="*/ 241246 w 3827241"/>
              <a:gd name="connsiteY3" fmla="*/ 2527342 h 3398652"/>
              <a:gd name="connsiteX4" fmla="*/ 690826 w 3827241"/>
              <a:gd name="connsiteY4" fmla="*/ 324527 h 339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7241" h="3398652">
                <a:moveTo>
                  <a:pt x="690826" y="324527"/>
                </a:moveTo>
                <a:cubicBezTo>
                  <a:pt x="1193640" y="-66633"/>
                  <a:pt x="2338968" y="-127805"/>
                  <a:pt x="3182248" y="271187"/>
                </a:cubicBezTo>
                <a:cubicBezTo>
                  <a:pt x="4025528" y="670179"/>
                  <a:pt x="4045742" y="1930442"/>
                  <a:pt x="3220348" y="2794042"/>
                </a:cubicBezTo>
                <a:cubicBezTo>
                  <a:pt x="2394954" y="3657642"/>
                  <a:pt x="792426" y="3619754"/>
                  <a:pt x="241246" y="2527342"/>
                </a:cubicBezTo>
                <a:cubicBezTo>
                  <a:pt x="-309934" y="1434930"/>
                  <a:pt x="188012" y="715687"/>
                  <a:pt x="690826" y="324527"/>
                </a:cubicBezTo>
                <a:close/>
              </a:path>
            </a:pathLst>
          </a:custGeom>
          <a:effectLst>
            <a:outerShdw blurRad="63500" sx="102000" sy="102000" algn="ctr" rotWithShape="0">
              <a:schemeClr val="accent1">
                <a:lumMod val="50000"/>
                <a:alpha val="46000"/>
              </a:schemeClr>
            </a:outerShdw>
          </a:effectLst>
        </p:spPr>
        <p:txBody>
          <a:bodyPr anchor="ctr"/>
          <a:lstStyle>
            <a:lvl1pPr algn="ctr">
              <a:defRPr sz="1800"/>
            </a:lvl1pPr>
          </a:lstStyle>
          <a:p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D9EDF22-8EAF-4716-A0B6-0CF36F2439E2}"/>
              </a:ext>
            </a:extLst>
          </p:cNvPr>
          <p:cNvGrpSpPr/>
          <p:nvPr userDrawn="1"/>
        </p:nvGrpSpPr>
        <p:grpSpPr>
          <a:xfrm flipH="1">
            <a:off x="2922946" y="1134496"/>
            <a:ext cx="2927268" cy="74391"/>
            <a:chOff x="4961689" y="2370134"/>
            <a:chExt cx="7626543" cy="131780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85E31045-C0FC-42F2-827E-7FE53CCF07B8}"/>
                </a:ext>
              </a:extLst>
            </p:cNvPr>
            <p:cNvCxnSpPr/>
            <p:nvPr/>
          </p:nvCxnSpPr>
          <p:spPr>
            <a:xfrm rot="16200000">
              <a:off x="8510675" y="-1112962"/>
              <a:ext cx="0" cy="7097971"/>
            </a:xfrm>
            <a:prstGeom prst="line">
              <a:avLst/>
            </a:prstGeom>
            <a:ln w="1587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0F574BB2-F619-4007-90C2-4DE7704739B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056401" y="616953"/>
              <a:ext cx="0" cy="3769921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B94CEFF6-C7A7-45B3-825E-284D0D7AA097}"/>
                </a:ext>
              </a:extLst>
            </p:cNvPr>
            <p:cNvCxnSpPr/>
            <p:nvPr/>
          </p:nvCxnSpPr>
          <p:spPr>
            <a:xfrm rot="16200000">
              <a:off x="9039247" y="-1178852"/>
              <a:ext cx="0" cy="7097971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A28EA5B-98ED-4D82-ACAA-42D7E45A4477}"/>
              </a:ext>
            </a:extLst>
          </p:cNvPr>
          <p:cNvGrpSpPr/>
          <p:nvPr userDrawn="1"/>
        </p:nvGrpSpPr>
        <p:grpSpPr>
          <a:xfrm>
            <a:off x="6341786" y="1134496"/>
            <a:ext cx="2927268" cy="74391"/>
            <a:chOff x="4961689" y="2370134"/>
            <a:chExt cx="7626543" cy="131780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FAD37743-0D49-4C16-95EE-0A9217B39D7D}"/>
                </a:ext>
              </a:extLst>
            </p:cNvPr>
            <p:cNvCxnSpPr/>
            <p:nvPr/>
          </p:nvCxnSpPr>
          <p:spPr>
            <a:xfrm rot="16200000">
              <a:off x="8510675" y="-1112962"/>
              <a:ext cx="0" cy="7097971"/>
            </a:xfrm>
            <a:prstGeom prst="line">
              <a:avLst/>
            </a:prstGeom>
            <a:ln w="1587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B661BC69-5AEB-4382-8A19-88130B315E9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056401" y="616953"/>
              <a:ext cx="0" cy="3769921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80B48BC9-27E5-4929-9334-56F96DC4148F}"/>
                </a:ext>
              </a:extLst>
            </p:cNvPr>
            <p:cNvCxnSpPr/>
            <p:nvPr/>
          </p:nvCxnSpPr>
          <p:spPr>
            <a:xfrm rot="16200000">
              <a:off x="9039247" y="-1178852"/>
              <a:ext cx="0" cy="7097971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文本占位符 32">
            <a:extLst>
              <a:ext uri="{FF2B5EF4-FFF2-40B4-BE49-F238E27FC236}">
                <a16:creationId xmlns:a16="http://schemas.microsoft.com/office/drawing/2014/main" id="{9EEB5C28-BA4A-41EE-A3A4-8D5B4957A4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65121" y="668707"/>
            <a:ext cx="64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2400" b="1" dirty="0" smtClean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228600" indent="0">
              <a:buNone/>
              <a:defRPr lang="zh-CN" altLang="en-US" sz="1800" dirty="0" smtClean="0"/>
            </a:lvl2pPr>
            <a:lvl3pPr>
              <a:defRPr lang="zh-CN" altLang="en-US" sz="1800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请在此处输入标题</a:t>
            </a: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6FD417A0-B7E2-47E5-9B6E-3DAF397491F1}"/>
              </a:ext>
            </a:extLst>
          </p:cNvPr>
          <p:cNvSpPr/>
          <p:nvPr userDrawn="1"/>
        </p:nvSpPr>
        <p:spPr>
          <a:xfrm>
            <a:off x="10028085" y="4635694"/>
            <a:ext cx="2380663" cy="2344226"/>
          </a:xfrm>
          <a:custGeom>
            <a:avLst/>
            <a:gdLst>
              <a:gd name="connsiteX0" fmla="*/ 2380663 w 2380663"/>
              <a:gd name="connsiteY0" fmla="*/ 0 h 2344226"/>
              <a:gd name="connsiteX1" fmla="*/ 2380663 w 2380663"/>
              <a:gd name="connsiteY1" fmla="*/ 1026013 h 2344226"/>
              <a:gd name="connsiteX2" fmla="*/ 2253436 w 2380663"/>
              <a:gd name="connsiteY2" fmla="*/ 1032437 h 2344226"/>
              <a:gd name="connsiteX3" fmla="*/ 1030500 w 2380663"/>
              <a:gd name="connsiteY3" fmla="*/ 2255374 h 2344226"/>
              <a:gd name="connsiteX4" fmla="*/ 1026013 w 2380663"/>
              <a:gd name="connsiteY4" fmla="*/ 2344226 h 2344226"/>
              <a:gd name="connsiteX5" fmla="*/ 0 w 2380663"/>
              <a:gd name="connsiteY5" fmla="*/ 2344226 h 2344226"/>
              <a:gd name="connsiteX6" fmla="*/ 9784 w 2380663"/>
              <a:gd name="connsiteY6" fmla="*/ 2150470 h 2344226"/>
              <a:gd name="connsiteX7" fmla="*/ 2148533 w 2380663"/>
              <a:gd name="connsiteY7" fmla="*/ 11721 h 23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0663" h="2344226">
                <a:moveTo>
                  <a:pt x="2380663" y="0"/>
                </a:moveTo>
                <a:lnTo>
                  <a:pt x="2380663" y="1026013"/>
                </a:lnTo>
                <a:lnTo>
                  <a:pt x="2253436" y="1032437"/>
                </a:lnTo>
                <a:cubicBezTo>
                  <a:pt x="1608616" y="1097922"/>
                  <a:pt x="1095985" y="1610553"/>
                  <a:pt x="1030500" y="2255374"/>
                </a:cubicBezTo>
                <a:lnTo>
                  <a:pt x="1026013" y="2344226"/>
                </a:lnTo>
                <a:lnTo>
                  <a:pt x="0" y="2344226"/>
                </a:lnTo>
                <a:lnTo>
                  <a:pt x="9784" y="2150470"/>
                </a:lnTo>
                <a:cubicBezTo>
                  <a:pt x="124308" y="1022768"/>
                  <a:pt x="1020831" y="126246"/>
                  <a:pt x="2148533" y="11721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7A6C0486-9649-4344-9C30-860CCDE62DAD}"/>
              </a:ext>
            </a:extLst>
          </p:cNvPr>
          <p:cNvSpPr/>
          <p:nvPr userDrawn="1"/>
        </p:nvSpPr>
        <p:spPr>
          <a:xfrm>
            <a:off x="6908762" y="5143502"/>
            <a:ext cx="4655366" cy="1836419"/>
          </a:xfrm>
          <a:custGeom>
            <a:avLst/>
            <a:gdLst>
              <a:gd name="connsiteX0" fmla="*/ 2327683 w 4655366"/>
              <a:gd name="connsiteY0" fmla="*/ 0 h 1836419"/>
              <a:gd name="connsiteX1" fmla="*/ 4616067 w 4655366"/>
              <a:gd name="connsiteY1" fmla="*/ 1683578 h 1836419"/>
              <a:gd name="connsiteX2" fmla="*/ 4655366 w 4655366"/>
              <a:gd name="connsiteY2" fmla="*/ 1836419 h 1836419"/>
              <a:gd name="connsiteX3" fmla="*/ 3575788 w 4655366"/>
              <a:gd name="connsiteY3" fmla="*/ 1836419 h 1836419"/>
              <a:gd name="connsiteX4" fmla="*/ 3463788 w 4655366"/>
              <a:gd name="connsiteY4" fmla="*/ 1630074 h 1836419"/>
              <a:gd name="connsiteX5" fmla="*/ 2327683 w 4655366"/>
              <a:gd name="connsiteY5" fmla="*/ 1026012 h 1836419"/>
              <a:gd name="connsiteX6" fmla="*/ 1191579 w 4655366"/>
              <a:gd name="connsiteY6" fmla="*/ 1630074 h 1836419"/>
              <a:gd name="connsiteX7" fmla="*/ 1079578 w 4655366"/>
              <a:gd name="connsiteY7" fmla="*/ 1836419 h 1836419"/>
              <a:gd name="connsiteX8" fmla="*/ 0 w 4655366"/>
              <a:gd name="connsiteY8" fmla="*/ 1836419 h 1836419"/>
              <a:gd name="connsiteX9" fmla="*/ 39300 w 4655366"/>
              <a:gd name="connsiteY9" fmla="*/ 1683578 h 1836419"/>
              <a:gd name="connsiteX10" fmla="*/ 2327683 w 4655366"/>
              <a:gd name="connsiteY10" fmla="*/ 0 h 183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55366" h="1836419">
                <a:moveTo>
                  <a:pt x="2327683" y="0"/>
                </a:moveTo>
                <a:cubicBezTo>
                  <a:pt x="3402892" y="0"/>
                  <a:pt x="4312692" y="708198"/>
                  <a:pt x="4616067" y="1683578"/>
                </a:cubicBezTo>
                <a:lnTo>
                  <a:pt x="4655366" y="1836419"/>
                </a:lnTo>
                <a:lnTo>
                  <a:pt x="3575788" y="1836419"/>
                </a:lnTo>
                <a:lnTo>
                  <a:pt x="3463788" y="1630074"/>
                </a:lnTo>
                <a:cubicBezTo>
                  <a:pt x="3217572" y="1265626"/>
                  <a:pt x="2800610" y="1026012"/>
                  <a:pt x="2327683" y="1026012"/>
                </a:cubicBezTo>
                <a:cubicBezTo>
                  <a:pt x="1854756" y="1026012"/>
                  <a:pt x="1437795" y="1265626"/>
                  <a:pt x="1191579" y="1630074"/>
                </a:cubicBezTo>
                <a:lnTo>
                  <a:pt x="1079578" y="1836419"/>
                </a:lnTo>
                <a:lnTo>
                  <a:pt x="0" y="1836419"/>
                </a:lnTo>
                <a:lnTo>
                  <a:pt x="39300" y="1683578"/>
                </a:lnTo>
                <a:cubicBezTo>
                  <a:pt x="342674" y="708198"/>
                  <a:pt x="1252474" y="0"/>
                  <a:pt x="2327683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78B9BF0B-22EA-4551-940E-D929789C2FBD}"/>
              </a:ext>
            </a:extLst>
          </p:cNvPr>
          <p:cNvSpPr/>
          <p:nvPr userDrawn="1"/>
        </p:nvSpPr>
        <p:spPr>
          <a:xfrm>
            <a:off x="-216744" y="2726402"/>
            <a:ext cx="2162777" cy="4253519"/>
          </a:xfrm>
          <a:custGeom>
            <a:avLst/>
            <a:gdLst>
              <a:gd name="connsiteX0" fmla="*/ 0 w 2162777"/>
              <a:gd name="connsiteY0" fmla="*/ 0 h 4253519"/>
              <a:gd name="connsiteX1" fmla="*/ 136536 w 2162777"/>
              <a:gd name="connsiteY1" fmla="*/ 61727 h 4253519"/>
              <a:gd name="connsiteX2" fmla="*/ 2162777 w 2162777"/>
              <a:gd name="connsiteY2" fmla="*/ 3286025 h 4253519"/>
              <a:gd name="connsiteX3" fmla="*/ 2090104 w 2162777"/>
              <a:gd name="connsiteY3" fmla="*/ 4006922 h 4253519"/>
              <a:gd name="connsiteX4" fmla="*/ 2026698 w 2162777"/>
              <a:gd name="connsiteY4" fmla="*/ 4253519 h 4253519"/>
              <a:gd name="connsiteX5" fmla="*/ 1024824 w 2162777"/>
              <a:gd name="connsiteY5" fmla="*/ 4253519 h 4253519"/>
              <a:gd name="connsiteX6" fmla="*/ 1093179 w 2162777"/>
              <a:gd name="connsiteY6" fmla="*/ 4066760 h 4253519"/>
              <a:gd name="connsiteX7" fmla="*/ 1211215 w 2162777"/>
              <a:gd name="connsiteY7" fmla="*/ 3286025 h 4253519"/>
              <a:gd name="connsiteX8" fmla="*/ 53669 w 2162777"/>
              <a:gd name="connsiteY8" fmla="*/ 1108943 h 4253519"/>
              <a:gd name="connsiteX9" fmla="*/ 0 w 2162777"/>
              <a:gd name="connsiteY9" fmla="*/ 1076338 h 425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2777" h="4253519">
                <a:moveTo>
                  <a:pt x="0" y="0"/>
                </a:moveTo>
                <a:lnTo>
                  <a:pt x="136536" y="61727"/>
                </a:lnTo>
                <a:cubicBezTo>
                  <a:pt x="1335443" y="639419"/>
                  <a:pt x="2162777" y="1866105"/>
                  <a:pt x="2162777" y="3286025"/>
                </a:cubicBezTo>
                <a:cubicBezTo>
                  <a:pt x="2162777" y="3532968"/>
                  <a:pt x="2137753" y="3774066"/>
                  <a:pt x="2090104" y="4006922"/>
                </a:cubicBezTo>
                <a:lnTo>
                  <a:pt x="2026698" y="4253519"/>
                </a:lnTo>
                <a:lnTo>
                  <a:pt x="1024824" y="4253519"/>
                </a:lnTo>
                <a:lnTo>
                  <a:pt x="1093179" y="4066760"/>
                </a:lnTo>
                <a:cubicBezTo>
                  <a:pt x="1169890" y="3820126"/>
                  <a:pt x="1211215" y="3557902"/>
                  <a:pt x="1211215" y="3286025"/>
                </a:cubicBezTo>
                <a:cubicBezTo>
                  <a:pt x="1211215" y="2379770"/>
                  <a:pt x="752049" y="1580760"/>
                  <a:pt x="53669" y="1108943"/>
                </a:cubicBezTo>
                <a:lnTo>
                  <a:pt x="0" y="1076338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C5E8F2C5-4740-4BC3-BFC4-6A1AD01BE16A}"/>
              </a:ext>
            </a:extLst>
          </p:cNvPr>
          <p:cNvSpPr>
            <a:spLocks/>
          </p:cNvSpPr>
          <p:nvPr userDrawn="1"/>
        </p:nvSpPr>
        <p:spPr>
          <a:xfrm>
            <a:off x="-216745" y="3290760"/>
            <a:ext cx="1654440" cy="3689161"/>
          </a:xfrm>
          <a:custGeom>
            <a:avLst/>
            <a:gdLst>
              <a:gd name="connsiteX0" fmla="*/ 0 w 1654440"/>
              <a:gd name="connsiteY0" fmla="*/ 0 h 3689161"/>
              <a:gd name="connsiteX1" fmla="*/ 48466 w 1654440"/>
              <a:gd name="connsiteY1" fmla="*/ 23347 h 3689161"/>
              <a:gd name="connsiteX2" fmla="*/ 1654440 w 1654440"/>
              <a:gd name="connsiteY2" fmla="*/ 2721667 h 3689161"/>
              <a:gd name="connsiteX3" fmla="*/ 1516477 w 1654440"/>
              <a:gd name="connsiteY3" fmla="*/ 3634203 h 3689161"/>
              <a:gd name="connsiteX4" fmla="*/ 1496362 w 1654440"/>
              <a:gd name="connsiteY4" fmla="*/ 3689161 h 3689161"/>
              <a:gd name="connsiteX5" fmla="*/ 0 w 1654440"/>
              <a:gd name="connsiteY5" fmla="*/ 3689161 h 368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440" h="3689161">
                <a:moveTo>
                  <a:pt x="0" y="0"/>
                </a:moveTo>
                <a:lnTo>
                  <a:pt x="48466" y="23347"/>
                </a:lnTo>
                <a:cubicBezTo>
                  <a:pt x="1005056" y="542998"/>
                  <a:pt x="1654440" y="1556497"/>
                  <a:pt x="1654440" y="2721667"/>
                </a:cubicBezTo>
                <a:cubicBezTo>
                  <a:pt x="1654440" y="3039441"/>
                  <a:pt x="1606138" y="3345933"/>
                  <a:pt x="1516477" y="3634203"/>
                </a:cubicBezTo>
                <a:lnTo>
                  <a:pt x="1496362" y="3689161"/>
                </a:lnTo>
                <a:lnTo>
                  <a:pt x="0" y="3689161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9692C242-F540-490D-AF5D-60D88486D9BA}"/>
              </a:ext>
            </a:extLst>
          </p:cNvPr>
          <p:cNvSpPr>
            <a:spLocks/>
          </p:cNvSpPr>
          <p:nvPr userDrawn="1"/>
        </p:nvSpPr>
        <p:spPr>
          <a:xfrm>
            <a:off x="7433236" y="5651957"/>
            <a:ext cx="3606418" cy="1327963"/>
          </a:xfrm>
          <a:custGeom>
            <a:avLst/>
            <a:gdLst>
              <a:gd name="connsiteX0" fmla="*/ 1803209 w 3606418"/>
              <a:gd name="connsiteY0" fmla="*/ 0 h 1327963"/>
              <a:gd name="connsiteX1" fmla="*/ 3605996 w 3606418"/>
              <a:gd name="connsiteY1" fmla="*/ 1326322 h 1327963"/>
              <a:gd name="connsiteX2" fmla="*/ 3606418 w 3606418"/>
              <a:gd name="connsiteY2" fmla="*/ 1327963 h 1327963"/>
              <a:gd name="connsiteX3" fmla="*/ 0 w 3606418"/>
              <a:gd name="connsiteY3" fmla="*/ 1327963 h 1327963"/>
              <a:gd name="connsiteX4" fmla="*/ 422 w 3606418"/>
              <a:gd name="connsiteY4" fmla="*/ 1326322 h 1327963"/>
              <a:gd name="connsiteX5" fmla="*/ 1803209 w 3606418"/>
              <a:gd name="connsiteY5" fmla="*/ 0 h 132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6418" h="1327963">
                <a:moveTo>
                  <a:pt x="1803209" y="0"/>
                </a:moveTo>
                <a:cubicBezTo>
                  <a:pt x="2650257" y="0"/>
                  <a:pt x="3366997" y="557919"/>
                  <a:pt x="3605996" y="1326322"/>
                </a:cubicBezTo>
                <a:lnTo>
                  <a:pt x="3606418" y="1327963"/>
                </a:lnTo>
                <a:lnTo>
                  <a:pt x="0" y="1327963"/>
                </a:lnTo>
                <a:lnTo>
                  <a:pt x="422" y="1326322"/>
                </a:lnTo>
                <a:cubicBezTo>
                  <a:pt x="239421" y="557919"/>
                  <a:pt x="956161" y="0"/>
                  <a:pt x="1803209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5" name="弧形 44">
            <a:extLst>
              <a:ext uri="{FF2B5EF4-FFF2-40B4-BE49-F238E27FC236}">
                <a16:creationId xmlns:a16="http://schemas.microsoft.com/office/drawing/2014/main" id="{5265181A-239B-4234-9270-D3D6B3992050}"/>
              </a:ext>
            </a:extLst>
          </p:cNvPr>
          <p:cNvSpPr>
            <a:spLocks/>
          </p:cNvSpPr>
          <p:nvPr userDrawn="1"/>
        </p:nvSpPr>
        <p:spPr>
          <a:xfrm>
            <a:off x="6976215" y="5279406"/>
            <a:ext cx="4520460" cy="4520405"/>
          </a:xfrm>
          <a:prstGeom prst="arc">
            <a:avLst>
              <a:gd name="adj1" fmla="val 17923140"/>
              <a:gd name="adj2" fmla="val 21374225"/>
            </a:avLst>
          </a:prstGeom>
          <a:ln w="9525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71309B04-CE2E-4DDF-8696-2F69EAAFEB86}"/>
              </a:ext>
            </a:extLst>
          </p:cNvPr>
          <p:cNvSpPr>
            <a:spLocks/>
          </p:cNvSpPr>
          <p:nvPr userDrawn="1"/>
        </p:nvSpPr>
        <p:spPr>
          <a:xfrm>
            <a:off x="10536821" y="5149687"/>
            <a:ext cx="1871927" cy="1830233"/>
          </a:xfrm>
          <a:custGeom>
            <a:avLst/>
            <a:gdLst>
              <a:gd name="connsiteX0" fmla="*/ 1871927 w 1871927"/>
              <a:gd name="connsiteY0" fmla="*/ 0 h 1830233"/>
              <a:gd name="connsiteX1" fmla="*/ 1871927 w 1871927"/>
              <a:gd name="connsiteY1" fmla="*/ 1830233 h 1830233"/>
              <a:gd name="connsiteX2" fmla="*/ 0 w 1871927"/>
              <a:gd name="connsiteY2" fmla="*/ 1830233 h 1830233"/>
              <a:gd name="connsiteX3" fmla="*/ 6879 w 1871927"/>
              <a:gd name="connsiteY3" fmla="*/ 1694001 h 1830233"/>
              <a:gd name="connsiteX4" fmla="*/ 1691783 w 1871927"/>
              <a:gd name="connsiteY4" fmla="*/ 9096 h 183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927" h="1830233">
                <a:moveTo>
                  <a:pt x="1871927" y="0"/>
                </a:moveTo>
                <a:lnTo>
                  <a:pt x="1871927" y="1830233"/>
                </a:lnTo>
                <a:lnTo>
                  <a:pt x="0" y="1830233"/>
                </a:lnTo>
                <a:lnTo>
                  <a:pt x="6879" y="1694001"/>
                </a:lnTo>
                <a:cubicBezTo>
                  <a:pt x="97101" y="805598"/>
                  <a:pt x="803381" y="99318"/>
                  <a:pt x="1691783" y="9096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891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图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1649BF-F4F7-49D4-9340-606DC6D2F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2F5-8B6C-43B4-A5A9-2516592D5E0E}" type="datetimeFigureOut">
              <a:rPr lang="zh-CN" altLang="en-US" smtClean="0"/>
              <a:t>2021/7/1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0C000A9-F60E-4712-8AFA-0F2821174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C1683C-73E4-452A-B84B-F09F26C0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9D3-BA62-43BE-94EE-DE266CF1E77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BD46A13-EE02-4DF2-BD30-7205EC16FED7}"/>
              </a:ext>
            </a:extLst>
          </p:cNvPr>
          <p:cNvGrpSpPr/>
          <p:nvPr userDrawn="1"/>
        </p:nvGrpSpPr>
        <p:grpSpPr>
          <a:xfrm>
            <a:off x="3926362" y="1986879"/>
            <a:ext cx="3980498" cy="561633"/>
            <a:chOff x="1170772" y="345147"/>
            <a:chExt cx="7640560" cy="1078054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1FB1C4A1-0489-46EB-93E7-4EBCB92A3457}"/>
                </a:ext>
              </a:extLst>
            </p:cNvPr>
            <p:cNvSpPr/>
            <p:nvPr/>
          </p:nvSpPr>
          <p:spPr>
            <a:xfrm>
              <a:off x="1915551" y="345147"/>
              <a:ext cx="6154196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CB5DBBBD-423C-4088-80ED-D0C3B9F291BC}"/>
                </a:ext>
              </a:extLst>
            </p:cNvPr>
            <p:cNvSpPr/>
            <p:nvPr/>
          </p:nvSpPr>
          <p:spPr>
            <a:xfrm>
              <a:off x="7968160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C1323B76-3765-4F72-B7DE-9A8F197AD76A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10" name="图形 16">
            <a:extLst>
              <a:ext uri="{FF2B5EF4-FFF2-40B4-BE49-F238E27FC236}">
                <a16:creationId xmlns:a16="http://schemas.microsoft.com/office/drawing/2014/main" id="{47A69BB1-A2D9-43BE-A52E-DEA235CFB84D}"/>
              </a:ext>
            </a:extLst>
          </p:cNvPr>
          <p:cNvSpPr/>
          <p:nvPr userDrawn="1"/>
        </p:nvSpPr>
        <p:spPr>
          <a:xfrm>
            <a:off x="1637851" y="1507527"/>
            <a:ext cx="2857374" cy="2133362"/>
          </a:xfrm>
          <a:custGeom>
            <a:avLst/>
            <a:gdLst>
              <a:gd name="connsiteX0" fmla="*/ 1322405 w 1372572"/>
              <a:gd name="connsiteY0" fmla="*/ 294324 h 1229224"/>
              <a:gd name="connsiteX1" fmla="*/ 1254777 w 1372572"/>
              <a:gd name="connsiteY1" fmla="*/ 894399 h 1229224"/>
              <a:gd name="connsiteX2" fmla="*/ 727092 w 1372572"/>
              <a:gd name="connsiteY2" fmla="*/ 1225869 h 1229224"/>
              <a:gd name="connsiteX3" fmla="*/ 105110 w 1372572"/>
              <a:gd name="connsiteY3" fmla="*/ 970599 h 1229224"/>
              <a:gd name="connsiteX4" fmla="*/ 94632 w 1372572"/>
              <a:gd name="connsiteY4" fmla="*/ 272416 h 1229224"/>
              <a:gd name="connsiteX5" fmla="*/ 746142 w 1372572"/>
              <a:gd name="connsiteY5" fmla="*/ 954 h 1229224"/>
              <a:gd name="connsiteX6" fmla="*/ 1322405 w 1372572"/>
              <a:gd name="connsiteY6" fmla="*/ 294324 h 122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2572" h="1229224">
                <a:moveTo>
                  <a:pt x="1322405" y="294324"/>
                </a:moveTo>
                <a:cubicBezTo>
                  <a:pt x="1415750" y="468631"/>
                  <a:pt x="1370982" y="710566"/>
                  <a:pt x="1254777" y="894399"/>
                </a:cubicBezTo>
                <a:cubicBezTo>
                  <a:pt x="1138572" y="1078231"/>
                  <a:pt x="951882" y="1203961"/>
                  <a:pt x="727092" y="1225869"/>
                </a:cubicBezTo>
                <a:cubicBezTo>
                  <a:pt x="502302" y="1247776"/>
                  <a:pt x="240365" y="1165861"/>
                  <a:pt x="105110" y="970599"/>
                </a:cubicBezTo>
                <a:cubicBezTo>
                  <a:pt x="-29193" y="776289"/>
                  <a:pt x="-36813" y="468631"/>
                  <a:pt x="94632" y="272416"/>
                </a:cubicBezTo>
                <a:cubicBezTo>
                  <a:pt x="226077" y="76201"/>
                  <a:pt x="495635" y="-9524"/>
                  <a:pt x="746142" y="954"/>
                </a:cubicBezTo>
                <a:cubicBezTo>
                  <a:pt x="997602" y="12384"/>
                  <a:pt x="1229060" y="119064"/>
                  <a:pt x="1322405" y="294324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图片占位符 30">
            <a:extLst>
              <a:ext uri="{FF2B5EF4-FFF2-40B4-BE49-F238E27FC236}">
                <a16:creationId xmlns:a16="http://schemas.microsoft.com/office/drawing/2014/main" id="{2A8B04B7-22B9-4C8C-9837-96BD2AE91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9926" y="1617147"/>
            <a:ext cx="2643323" cy="1921451"/>
          </a:xfrm>
          <a:custGeom>
            <a:avLst/>
            <a:gdLst>
              <a:gd name="connsiteX0" fmla="*/ 0 w 2201862"/>
              <a:gd name="connsiteY0" fmla="*/ 0 h 1616075"/>
              <a:gd name="connsiteX1" fmla="*/ 2201862 w 2201862"/>
              <a:gd name="connsiteY1" fmla="*/ 0 h 1616075"/>
              <a:gd name="connsiteX2" fmla="*/ 2201862 w 2201862"/>
              <a:gd name="connsiteY2" fmla="*/ 1616075 h 1616075"/>
              <a:gd name="connsiteX3" fmla="*/ 0 w 2201862"/>
              <a:gd name="connsiteY3" fmla="*/ 1616075 h 1616075"/>
              <a:gd name="connsiteX4" fmla="*/ 0 w 2201862"/>
              <a:gd name="connsiteY4" fmla="*/ 0 h 1616075"/>
              <a:gd name="connsiteX0" fmla="*/ 510540 w 2201862"/>
              <a:gd name="connsiteY0" fmla="*/ 754380 h 1616075"/>
              <a:gd name="connsiteX1" fmla="*/ 2201862 w 2201862"/>
              <a:gd name="connsiteY1" fmla="*/ 0 h 1616075"/>
              <a:gd name="connsiteX2" fmla="*/ 2201862 w 2201862"/>
              <a:gd name="connsiteY2" fmla="*/ 1616075 h 1616075"/>
              <a:gd name="connsiteX3" fmla="*/ 0 w 2201862"/>
              <a:gd name="connsiteY3" fmla="*/ 1616075 h 1616075"/>
              <a:gd name="connsiteX4" fmla="*/ 510540 w 2201862"/>
              <a:gd name="connsiteY4" fmla="*/ 754380 h 1616075"/>
              <a:gd name="connsiteX0" fmla="*/ 510540 w 3001962"/>
              <a:gd name="connsiteY0" fmla="*/ 53340 h 915035"/>
              <a:gd name="connsiteX1" fmla="*/ 3001962 w 3001962"/>
              <a:gd name="connsiteY1" fmla="*/ 0 h 915035"/>
              <a:gd name="connsiteX2" fmla="*/ 2201862 w 3001962"/>
              <a:gd name="connsiteY2" fmla="*/ 915035 h 915035"/>
              <a:gd name="connsiteX3" fmla="*/ 0 w 3001962"/>
              <a:gd name="connsiteY3" fmla="*/ 915035 h 915035"/>
              <a:gd name="connsiteX4" fmla="*/ 510540 w 3001962"/>
              <a:gd name="connsiteY4" fmla="*/ 53340 h 915035"/>
              <a:gd name="connsiteX0" fmla="*/ 510540 w 3040062"/>
              <a:gd name="connsiteY0" fmla="*/ 53340 h 2522855"/>
              <a:gd name="connsiteX1" fmla="*/ 3001962 w 3040062"/>
              <a:gd name="connsiteY1" fmla="*/ 0 h 2522855"/>
              <a:gd name="connsiteX2" fmla="*/ 3040062 w 3040062"/>
              <a:gd name="connsiteY2" fmla="*/ 2522855 h 2522855"/>
              <a:gd name="connsiteX3" fmla="*/ 0 w 3040062"/>
              <a:gd name="connsiteY3" fmla="*/ 915035 h 2522855"/>
              <a:gd name="connsiteX4" fmla="*/ 510540 w 3040062"/>
              <a:gd name="connsiteY4" fmla="*/ 53340 h 2522855"/>
              <a:gd name="connsiteX0" fmla="*/ 449580 w 2979102"/>
              <a:gd name="connsiteY0" fmla="*/ 53340 h 2522855"/>
              <a:gd name="connsiteX1" fmla="*/ 2941002 w 2979102"/>
              <a:gd name="connsiteY1" fmla="*/ 0 h 2522855"/>
              <a:gd name="connsiteX2" fmla="*/ 2979102 w 2979102"/>
              <a:gd name="connsiteY2" fmla="*/ 2522855 h 2522855"/>
              <a:gd name="connsiteX3" fmla="*/ 0 w 2979102"/>
              <a:gd name="connsiteY3" fmla="*/ 2256155 h 2522855"/>
              <a:gd name="connsiteX4" fmla="*/ 449580 w 2979102"/>
              <a:gd name="connsiteY4" fmla="*/ 53340 h 2522855"/>
              <a:gd name="connsiteX0" fmla="*/ 674727 w 3204249"/>
              <a:gd name="connsiteY0" fmla="*/ 53340 h 2522855"/>
              <a:gd name="connsiteX1" fmla="*/ 3166149 w 3204249"/>
              <a:gd name="connsiteY1" fmla="*/ 0 h 2522855"/>
              <a:gd name="connsiteX2" fmla="*/ 3204249 w 3204249"/>
              <a:gd name="connsiteY2" fmla="*/ 2522855 h 2522855"/>
              <a:gd name="connsiteX3" fmla="*/ 225147 w 3204249"/>
              <a:gd name="connsiteY3" fmla="*/ 2256155 h 2522855"/>
              <a:gd name="connsiteX4" fmla="*/ 674727 w 3204249"/>
              <a:gd name="connsiteY4" fmla="*/ 53340 h 2522855"/>
              <a:gd name="connsiteX0" fmla="*/ 685886 w 3215408"/>
              <a:gd name="connsiteY0" fmla="*/ 53340 h 2522855"/>
              <a:gd name="connsiteX1" fmla="*/ 3177308 w 3215408"/>
              <a:gd name="connsiteY1" fmla="*/ 0 h 2522855"/>
              <a:gd name="connsiteX2" fmla="*/ 3215408 w 3215408"/>
              <a:gd name="connsiteY2" fmla="*/ 2522855 h 2522855"/>
              <a:gd name="connsiteX3" fmla="*/ 236306 w 3215408"/>
              <a:gd name="connsiteY3" fmla="*/ 2256155 h 2522855"/>
              <a:gd name="connsiteX4" fmla="*/ 685886 w 3215408"/>
              <a:gd name="connsiteY4" fmla="*/ 53340 h 2522855"/>
              <a:gd name="connsiteX0" fmla="*/ 685886 w 3215408"/>
              <a:gd name="connsiteY0" fmla="*/ 356761 h 2826276"/>
              <a:gd name="connsiteX1" fmla="*/ 3177308 w 3215408"/>
              <a:gd name="connsiteY1" fmla="*/ 303421 h 2826276"/>
              <a:gd name="connsiteX2" fmla="*/ 3215408 w 3215408"/>
              <a:gd name="connsiteY2" fmla="*/ 2826276 h 2826276"/>
              <a:gd name="connsiteX3" fmla="*/ 236306 w 3215408"/>
              <a:gd name="connsiteY3" fmla="*/ 2559576 h 2826276"/>
              <a:gd name="connsiteX4" fmla="*/ 685886 w 3215408"/>
              <a:gd name="connsiteY4" fmla="*/ 356761 h 2826276"/>
              <a:gd name="connsiteX0" fmla="*/ 685886 w 3215408"/>
              <a:gd name="connsiteY0" fmla="*/ 397185 h 2866700"/>
              <a:gd name="connsiteX1" fmla="*/ 3177308 w 3215408"/>
              <a:gd name="connsiteY1" fmla="*/ 343845 h 2866700"/>
              <a:gd name="connsiteX2" fmla="*/ 3215408 w 3215408"/>
              <a:gd name="connsiteY2" fmla="*/ 2866700 h 2866700"/>
              <a:gd name="connsiteX3" fmla="*/ 236306 w 3215408"/>
              <a:gd name="connsiteY3" fmla="*/ 2600000 h 2866700"/>
              <a:gd name="connsiteX4" fmla="*/ 685886 w 3215408"/>
              <a:gd name="connsiteY4" fmla="*/ 397185 h 2866700"/>
              <a:gd name="connsiteX0" fmla="*/ 685886 w 3792924"/>
              <a:gd name="connsiteY0" fmla="*/ 397185 h 2866700"/>
              <a:gd name="connsiteX1" fmla="*/ 3177308 w 3792924"/>
              <a:gd name="connsiteY1" fmla="*/ 343845 h 2866700"/>
              <a:gd name="connsiteX2" fmla="*/ 3215408 w 3792924"/>
              <a:gd name="connsiteY2" fmla="*/ 2866700 h 2866700"/>
              <a:gd name="connsiteX3" fmla="*/ 236306 w 3792924"/>
              <a:gd name="connsiteY3" fmla="*/ 2600000 h 2866700"/>
              <a:gd name="connsiteX4" fmla="*/ 685886 w 3792924"/>
              <a:gd name="connsiteY4" fmla="*/ 397185 h 2866700"/>
              <a:gd name="connsiteX0" fmla="*/ 685886 w 3825240"/>
              <a:gd name="connsiteY0" fmla="*/ 397185 h 2866700"/>
              <a:gd name="connsiteX1" fmla="*/ 3177308 w 3825240"/>
              <a:gd name="connsiteY1" fmla="*/ 343845 h 2866700"/>
              <a:gd name="connsiteX2" fmla="*/ 3215408 w 3825240"/>
              <a:gd name="connsiteY2" fmla="*/ 2866700 h 2866700"/>
              <a:gd name="connsiteX3" fmla="*/ 236306 w 3825240"/>
              <a:gd name="connsiteY3" fmla="*/ 2600000 h 2866700"/>
              <a:gd name="connsiteX4" fmla="*/ 685886 w 3825240"/>
              <a:gd name="connsiteY4" fmla="*/ 397185 h 2866700"/>
              <a:gd name="connsiteX0" fmla="*/ 685886 w 3825240"/>
              <a:gd name="connsiteY0" fmla="*/ 397185 h 3357963"/>
              <a:gd name="connsiteX1" fmla="*/ 3177308 w 3825240"/>
              <a:gd name="connsiteY1" fmla="*/ 343845 h 3357963"/>
              <a:gd name="connsiteX2" fmla="*/ 3215408 w 3825240"/>
              <a:gd name="connsiteY2" fmla="*/ 2866700 h 3357963"/>
              <a:gd name="connsiteX3" fmla="*/ 236306 w 3825240"/>
              <a:gd name="connsiteY3" fmla="*/ 2600000 h 3357963"/>
              <a:gd name="connsiteX4" fmla="*/ 685886 w 3825240"/>
              <a:gd name="connsiteY4" fmla="*/ 397185 h 3357963"/>
              <a:gd name="connsiteX0" fmla="*/ 685886 w 3825240"/>
              <a:gd name="connsiteY0" fmla="*/ 397185 h 3424837"/>
              <a:gd name="connsiteX1" fmla="*/ 3177308 w 3825240"/>
              <a:gd name="connsiteY1" fmla="*/ 343845 h 3424837"/>
              <a:gd name="connsiteX2" fmla="*/ 3215408 w 3825240"/>
              <a:gd name="connsiteY2" fmla="*/ 2866700 h 3424837"/>
              <a:gd name="connsiteX3" fmla="*/ 236306 w 3825240"/>
              <a:gd name="connsiteY3" fmla="*/ 2600000 h 3424837"/>
              <a:gd name="connsiteX4" fmla="*/ 685886 w 3825240"/>
              <a:gd name="connsiteY4" fmla="*/ 397185 h 3424837"/>
              <a:gd name="connsiteX0" fmla="*/ 685886 w 3825240"/>
              <a:gd name="connsiteY0" fmla="*/ 397185 h 3651778"/>
              <a:gd name="connsiteX1" fmla="*/ 3177308 w 3825240"/>
              <a:gd name="connsiteY1" fmla="*/ 343845 h 3651778"/>
              <a:gd name="connsiteX2" fmla="*/ 3215408 w 3825240"/>
              <a:gd name="connsiteY2" fmla="*/ 2866700 h 3651778"/>
              <a:gd name="connsiteX3" fmla="*/ 236306 w 3825240"/>
              <a:gd name="connsiteY3" fmla="*/ 2600000 h 3651778"/>
              <a:gd name="connsiteX4" fmla="*/ 685886 w 3825240"/>
              <a:gd name="connsiteY4" fmla="*/ 397185 h 3651778"/>
              <a:gd name="connsiteX0" fmla="*/ 998124 w 4137478"/>
              <a:gd name="connsiteY0" fmla="*/ 397185 h 3651778"/>
              <a:gd name="connsiteX1" fmla="*/ 3489546 w 4137478"/>
              <a:gd name="connsiteY1" fmla="*/ 343845 h 3651778"/>
              <a:gd name="connsiteX2" fmla="*/ 3527646 w 4137478"/>
              <a:gd name="connsiteY2" fmla="*/ 2866700 h 3651778"/>
              <a:gd name="connsiteX3" fmla="*/ 548544 w 4137478"/>
              <a:gd name="connsiteY3" fmla="*/ 2600000 h 3651778"/>
              <a:gd name="connsiteX4" fmla="*/ 998124 w 4137478"/>
              <a:gd name="connsiteY4" fmla="*/ 397185 h 3651778"/>
              <a:gd name="connsiteX0" fmla="*/ 998124 w 4137478"/>
              <a:gd name="connsiteY0" fmla="*/ 790997 h 4045590"/>
              <a:gd name="connsiteX1" fmla="*/ 3489546 w 4137478"/>
              <a:gd name="connsiteY1" fmla="*/ 737657 h 4045590"/>
              <a:gd name="connsiteX2" fmla="*/ 3527646 w 4137478"/>
              <a:gd name="connsiteY2" fmla="*/ 3260512 h 4045590"/>
              <a:gd name="connsiteX3" fmla="*/ 548544 w 4137478"/>
              <a:gd name="connsiteY3" fmla="*/ 2993812 h 4045590"/>
              <a:gd name="connsiteX4" fmla="*/ 998124 w 4137478"/>
              <a:gd name="connsiteY4" fmla="*/ 790997 h 4045590"/>
              <a:gd name="connsiteX0" fmla="*/ 998124 w 4517280"/>
              <a:gd name="connsiteY0" fmla="*/ 790997 h 4045590"/>
              <a:gd name="connsiteX1" fmla="*/ 3489546 w 4517280"/>
              <a:gd name="connsiteY1" fmla="*/ 737657 h 4045590"/>
              <a:gd name="connsiteX2" fmla="*/ 3527646 w 4517280"/>
              <a:gd name="connsiteY2" fmla="*/ 3260512 h 4045590"/>
              <a:gd name="connsiteX3" fmla="*/ 548544 w 4517280"/>
              <a:gd name="connsiteY3" fmla="*/ 2993812 h 4045590"/>
              <a:gd name="connsiteX4" fmla="*/ 998124 w 4517280"/>
              <a:gd name="connsiteY4" fmla="*/ 790997 h 4045590"/>
              <a:gd name="connsiteX0" fmla="*/ 998124 w 4325524"/>
              <a:gd name="connsiteY0" fmla="*/ 790997 h 3846404"/>
              <a:gd name="connsiteX1" fmla="*/ 3489546 w 4325524"/>
              <a:gd name="connsiteY1" fmla="*/ 737657 h 3846404"/>
              <a:gd name="connsiteX2" fmla="*/ 3527646 w 4325524"/>
              <a:gd name="connsiteY2" fmla="*/ 3260512 h 3846404"/>
              <a:gd name="connsiteX3" fmla="*/ 548544 w 4325524"/>
              <a:gd name="connsiteY3" fmla="*/ 2993812 h 3846404"/>
              <a:gd name="connsiteX4" fmla="*/ 998124 w 4325524"/>
              <a:gd name="connsiteY4" fmla="*/ 790997 h 3846404"/>
              <a:gd name="connsiteX0" fmla="*/ 960160 w 4287560"/>
              <a:gd name="connsiteY0" fmla="*/ 790997 h 3801755"/>
              <a:gd name="connsiteX1" fmla="*/ 3451582 w 4287560"/>
              <a:gd name="connsiteY1" fmla="*/ 737657 h 3801755"/>
              <a:gd name="connsiteX2" fmla="*/ 3489682 w 4287560"/>
              <a:gd name="connsiteY2" fmla="*/ 3260512 h 3801755"/>
              <a:gd name="connsiteX3" fmla="*/ 510580 w 4287560"/>
              <a:gd name="connsiteY3" fmla="*/ 2993812 h 3801755"/>
              <a:gd name="connsiteX4" fmla="*/ 960160 w 4287560"/>
              <a:gd name="connsiteY4" fmla="*/ 790997 h 3801755"/>
              <a:gd name="connsiteX0" fmla="*/ 698599 w 4025999"/>
              <a:gd name="connsiteY0" fmla="*/ 712431 h 3723189"/>
              <a:gd name="connsiteX1" fmla="*/ 3190021 w 4025999"/>
              <a:gd name="connsiteY1" fmla="*/ 659091 h 3723189"/>
              <a:gd name="connsiteX2" fmla="*/ 3228121 w 4025999"/>
              <a:gd name="connsiteY2" fmla="*/ 3181946 h 3723189"/>
              <a:gd name="connsiteX3" fmla="*/ 249019 w 4025999"/>
              <a:gd name="connsiteY3" fmla="*/ 2915246 h 3723189"/>
              <a:gd name="connsiteX4" fmla="*/ 698599 w 4025999"/>
              <a:gd name="connsiteY4" fmla="*/ 712431 h 3723189"/>
              <a:gd name="connsiteX0" fmla="*/ 690826 w 4018226"/>
              <a:gd name="connsiteY0" fmla="*/ 676633 h 3687391"/>
              <a:gd name="connsiteX1" fmla="*/ 3182248 w 4018226"/>
              <a:gd name="connsiteY1" fmla="*/ 623293 h 3687391"/>
              <a:gd name="connsiteX2" fmla="*/ 3220348 w 4018226"/>
              <a:gd name="connsiteY2" fmla="*/ 3146148 h 3687391"/>
              <a:gd name="connsiteX3" fmla="*/ 241246 w 4018226"/>
              <a:gd name="connsiteY3" fmla="*/ 2879448 h 3687391"/>
              <a:gd name="connsiteX4" fmla="*/ 690826 w 4018226"/>
              <a:gd name="connsiteY4" fmla="*/ 676633 h 3687391"/>
              <a:gd name="connsiteX0" fmla="*/ 690826 w 3827112"/>
              <a:gd name="connsiteY0" fmla="*/ 324527 h 3335285"/>
              <a:gd name="connsiteX1" fmla="*/ 3182248 w 3827112"/>
              <a:gd name="connsiteY1" fmla="*/ 271187 h 3335285"/>
              <a:gd name="connsiteX2" fmla="*/ 3220348 w 3827112"/>
              <a:gd name="connsiteY2" fmla="*/ 2794042 h 3335285"/>
              <a:gd name="connsiteX3" fmla="*/ 241246 w 3827112"/>
              <a:gd name="connsiteY3" fmla="*/ 2527342 h 3335285"/>
              <a:gd name="connsiteX4" fmla="*/ 690826 w 3827112"/>
              <a:gd name="connsiteY4" fmla="*/ 324527 h 3335285"/>
              <a:gd name="connsiteX0" fmla="*/ 690826 w 3809914"/>
              <a:gd name="connsiteY0" fmla="*/ 324527 h 3335285"/>
              <a:gd name="connsiteX1" fmla="*/ 3182248 w 3809914"/>
              <a:gd name="connsiteY1" fmla="*/ 271187 h 3335285"/>
              <a:gd name="connsiteX2" fmla="*/ 3220348 w 3809914"/>
              <a:gd name="connsiteY2" fmla="*/ 2794042 h 3335285"/>
              <a:gd name="connsiteX3" fmla="*/ 241246 w 3809914"/>
              <a:gd name="connsiteY3" fmla="*/ 2527342 h 3335285"/>
              <a:gd name="connsiteX4" fmla="*/ 690826 w 3809914"/>
              <a:gd name="connsiteY4" fmla="*/ 324527 h 3335285"/>
              <a:gd name="connsiteX0" fmla="*/ 690826 w 3827241"/>
              <a:gd name="connsiteY0" fmla="*/ 324527 h 3398652"/>
              <a:gd name="connsiteX1" fmla="*/ 3182248 w 3827241"/>
              <a:gd name="connsiteY1" fmla="*/ 271187 h 3398652"/>
              <a:gd name="connsiteX2" fmla="*/ 3220348 w 3827241"/>
              <a:gd name="connsiteY2" fmla="*/ 2794042 h 3398652"/>
              <a:gd name="connsiteX3" fmla="*/ 241246 w 3827241"/>
              <a:gd name="connsiteY3" fmla="*/ 2527342 h 3398652"/>
              <a:gd name="connsiteX4" fmla="*/ 690826 w 3827241"/>
              <a:gd name="connsiteY4" fmla="*/ 324527 h 339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7241" h="3398652">
                <a:moveTo>
                  <a:pt x="690826" y="324527"/>
                </a:moveTo>
                <a:cubicBezTo>
                  <a:pt x="1193640" y="-66633"/>
                  <a:pt x="2338968" y="-127805"/>
                  <a:pt x="3182248" y="271187"/>
                </a:cubicBezTo>
                <a:cubicBezTo>
                  <a:pt x="4025528" y="670179"/>
                  <a:pt x="4045742" y="1930442"/>
                  <a:pt x="3220348" y="2794042"/>
                </a:cubicBezTo>
                <a:cubicBezTo>
                  <a:pt x="2394954" y="3657642"/>
                  <a:pt x="792426" y="3619754"/>
                  <a:pt x="241246" y="2527342"/>
                </a:cubicBezTo>
                <a:cubicBezTo>
                  <a:pt x="-309934" y="1434930"/>
                  <a:pt x="188012" y="715687"/>
                  <a:pt x="690826" y="324527"/>
                </a:cubicBezTo>
                <a:close/>
              </a:path>
            </a:pathLst>
          </a:custGeom>
          <a:effectLst>
            <a:outerShdw blurRad="63500" sx="102000" sy="102000" algn="ctr" rotWithShape="0">
              <a:schemeClr val="accent1">
                <a:lumMod val="50000"/>
                <a:alpha val="46000"/>
              </a:schemeClr>
            </a:outerShdw>
          </a:effectLst>
        </p:spPr>
        <p:txBody>
          <a:bodyPr anchor="ctr"/>
          <a:lstStyle>
            <a:lvl1pPr algn="ctr">
              <a:defRPr sz="1800"/>
            </a:lvl1pPr>
          </a:lstStyle>
          <a:p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AA2B45C-9F35-4BFA-945C-6ACA00F6B6F2}"/>
              </a:ext>
            </a:extLst>
          </p:cNvPr>
          <p:cNvGrpSpPr/>
          <p:nvPr userDrawn="1"/>
        </p:nvGrpSpPr>
        <p:grpSpPr>
          <a:xfrm flipH="1">
            <a:off x="2922946" y="1134496"/>
            <a:ext cx="2927268" cy="74391"/>
            <a:chOff x="4961689" y="2370134"/>
            <a:chExt cx="7626543" cy="131780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87137E2-829B-4212-BB59-90EE3050CCC5}"/>
                </a:ext>
              </a:extLst>
            </p:cNvPr>
            <p:cNvCxnSpPr/>
            <p:nvPr/>
          </p:nvCxnSpPr>
          <p:spPr>
            <a:xfrm rot="16200000">
              <a:off x="8510675" y="-1112962"/>
              <a:ext cx="0" cy="7097971"/>
            </a:xfrm>
            <a:prstGeom prst="line">
              <a:avLst/>
            </a:prstGeom>
            <a:ln w="1587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BEA36BF7-3DB5-45C5-9BE8-CA207790651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056401" y="616953"/>
              <a:ext cx="0" cy="3769921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8DBF14A-E350-4624-BE3E-6593EC1E3478}"/>
                </a:ext>
              </a:extLst>
            </p:cNvPr>
            <p:cNvCxnSpPr/>
            <p:nvPr/>
          </p:nvCxnSpPr>
          <p:spPr>
            <a:xfrm rot="16200000">
              <a:off x="9039247" y="-1178852"/>
              <a:ext cx="0" cy="7097971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301DCCB-8A4B-4769-9445-EC72EDD5D115}"/>
              </a:ext>
            </a:extLst>
          </p:cNvPr>
          <p:cNvGrpSpPr/>
          <p:nvPr userDrawn="1"/>
        </p:nvGrpSpPr>
        <p:grpSpPr>
          <a:xfrm>
            <a:off x="6341786" y="1134496"/>
            <a:ext cx="2927268" cy="74391"/>
            <a:chOff x="4961689" y="2370134"/>
            <a:chExt cx="7626543" cy="131780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78FD4294-E00B-4558-A5DF-D09B5B065249}"/>
                </a:ext>
              </a:extLst>
            </p:cNvPr>
            <p:cNvCxnSpPr/>
            <p:nvPr/>
          </p:nvCxnSpPr>
          <p:spPr>
            <a:xfrm rot="16200000">
              <a:off x="8510675" y="-1112962"/>
              <a:ext cx="0" cy="7097971"/>
            </a:xfrm>
            <a:prstGeom prst="line">
              <a:avLst/>
            </a:prstGeom>
            <a:ln w="1587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72945F6B-83DF-4E8F-A9ED-530B4C635D0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056401" y="616953"/>
              <a:ext cx="0" cy="3769921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2195B35A-3F0C-4CC6-8329-F864C30C3FC7}"/>
                </a:ext>
              </a:extLst>
            </p:cNvPr>
            <p:cNvCxnSpPr/>
            <p:nvPr/>
          </p:nvCxnSpPr>
          <p:spPr>
            <a:xfrm rot="16200000">
              <a:off x="9039247" y="-1178852"/>
              <a:ext cx="0" cy="7097971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占位符 32">
            <a:extLst>
              <a:ext uri="{FF2B5EF4-FFF2-40B4-BE49-F238E27FC236}">
                <a16:creationId xmlns:a16="http://schemas.microsoft.com/office/drawing/2014/main" id="{03FAA5ED-7955-458E-B6E0-EF4F23855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65121" y="668707"/>
            <a:ext cx="64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2400" b="1" dirty="0" smtClean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228600" indent="0">
              <a:buNone/>
              <a:defRPr lang="zh-CN" altLang="en-US" sz="1800" dirty="0" smtClean="0"/>
            </a:lvl2pPr>
            <a:lvl3pPr>
              <a:defRPr lang="zh-CN" altLang="en-US" sz="1800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请在此处输入标题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96639F5-8AD6-414D-9EA5-00DFACAA6E02}"/>
              </a:ext>
            </a:extLst>
          </p:cNvPr>
          <p:cNvGrpSpPr/>
          <p:nvPr userDrawn="1"/>
        </p:nvGrpSpPr>
        <p:grpSpPr>
          <a:xfrm>
            <a:off x="3926362" y="4493271"/>
            <a:ext cx="3980498" cy="561633"/>
            <a:chOff x="1170772" y="345147"/>
            <a:chExt cx="7640560" cy="1078054"/>
          </a:xfrm>
          <a:solidFill>
            <a:schemeClr val="accent2"/>
          </a:solidFill>
        </p:grpSpPr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01121B38-9197-400F-B548-60E1164D5CFA}"/>
                </a:ext>
              </a:extLst>
            </p:cNvPr>
            <p:cNvSpPr/>
            <p:nvPr/>
          </p:nvSpPr>
          <p:spPr>
            <a:xfrm>
              <a:off x="1915551" y="345147"/>
              <a:ext cx="6154196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86FFE186-0DF8-455E-9A7E-6B0A0C7C9F28}"/>
                </a:ext>
              </a:extLst>
            </p:cNvPr>
            <p:cNvSpPr/>
            <p:nvPr/>
          </p:nvSpPr>
          <p:spPr>
            <a:xfrm>
              <a:off x="7968160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5B1CAE25-C24A-42FA-982A-1E0D073B8D1B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31" name="图形 16">
            <a:extLst>
              <a:ext uri="{FF2B5EF4-FFF2-40B4-BE49-F238E27FC236}">
                <a16:creationId xmlns:a16="http://schemas.microsoft.com/office/drawing/2014/main" id="{6E13B890-7278-43A4-A18B-8A847B1AB026}"/>
              </a:ext>
            </a:extLst>
          </p:cNvPr>
          <p:cNvSpPr/>
          <p:nvPr userDrawn="1"/>
        </p:nvSpPr>
        <p:spPr>
          <a:xfrm>
            <a:off x="1637851" y="4013919"/>
            <a:ext cx="2857374" cy="2133362"/>
          </a:xfrm>
          <a:custGeom>
            <a:avLst/>
            <a:gdLst>
              <a:gd name="connsiteX0" fmla="*/ 1322405 w 1372572"/>
              <a:gd name="connsiteY0" fmla="*/ 294324 h 1229224"/>
              <a:gd name="connsiteX1" fmla="*/ 1254777 w 1372572"/>
              <a:gd name="connsiteY1" fmla="*/ 894399 h 1229224"/>
              <a:gd name="connsiteX2" fmla="*/ 727092 w 1372572"/>
              <a:gd name="connsiteY2" fmla="*/ 1225869 h 1229224"/>
              <a:gd name="connsiteX3" fmla="*/ 105110 w 1372572"/>
              <a:gd name="connsiteY3" fmla="*/ 970599 h 1229224"/>
              <a:gd name="connsiteX4" fmla="*/ 94632 w 1372572"/>
              <a:gd name="connsiteY4" fmla="*/ 272416 h 1229224"/>
              <a:gd name="connsiteX5" fmla="*/ 746142 w 1372572"/>
              <a:gd name="connsiteY5" fmla="*/ 954 h 1229224"/>
              <a:gd name="connsiteX6" fmla="*/ 1322405 w 1372572"/>
              <a:gd name="connsiteY6" fmla="*/ 294324 h 122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2572" h="1229224">
                <a:moveTo>
                  <a:pt x="1322405" y="294324"/>
                </a:moveTo>
                <a:cubicBezTo>
                  <a:pt x="1415750" y="468631"/>
                  <a:pt x="1370982" y="710566"/>
                  <a:pt x="1254777" y="894399"/>
                </a:cubicBezTo>
                <a:cubicBezTo>
                  <a:pt x="1138572" y="1078231"/>
                  <a:pt x="951882" y="1203961"/>
                  <a:pt x="727092" y="1225869"/>
                </a:cubicBezTo>
                <a:cubicBezTo>
                  <a:pt x="502302" y="1247776"/>
                  <a:pt x="240365" y="1165861"/>
                  <a:pt x="105110" y="970599"/>
                </a:cubicBezTo>
                <a:cubicBezTo>
                  <a:pt x="-29193" y="776289"/>
                  <a:pt x="-36813" y="468631"/>
                  <a:pt x="94632" y="272416"/>
                </a:cubicBezTo>
                <a:cubicBezTo>
                  <a:pt x="226077" y="76201"/>
                  <a:pt x="495635" y="-9524"/>
                  <a:pt x="746142" y="954"/>
                </a:cubicBezTo>
                <a:cubicBezTo>
                  <a:pt x="997602" y="12384"/>
                  <a:pt x="1229060" y="119064"/>
                  <a:pt x="1322405" y="294324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2" name="图片占位符 30">
            <a:extLst>
              <a:ext uri="{FF2B5EF4-FFF2-40B4-BE49-F238E27FC236}">
                <a16:creationId xmlns:a16="http://schemas.microsoft.com/office/drawing/2014/main" id="{67C64DB5-28F0-4401-9FF2-B565D95BC0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29926" y="4123539"/>
            <a:ext cx="2643323" cy="1921451"/>
          </a:xfrm>
          <a:custGeom>
            <a:avLst/>
            <a:gdLst>
              <a:gd name="connsiteX0" fmla="*/ 0 w 2201862"/>
              <a:gd name="connsiteY0" fmla="*/ 0 h 1616075"/>
              <a:gd name="connsiteX1" fmla="*/ 2201862 w 2201862"/>
              <a:gd name="connsiteY1" fmla="*/ 0 h 1616075"/>
              <a:gd name="connsiteX2" fmla="*/ 2201862 w 2201862"/>
              <a:gd name="connsiteY2" fmla="*/ 1616075 h 1616075"/>
              <a:gd name="connsiteX3" fmla="*/ 0 w 2201862"/>
              <a:gd name="connsiteY3" fmla="*/ 1616075 h 1616075"/>
              <a:gd name="connsiteX4" fmla="*/ 0 w 2201862"/>
              <a:gd name="connsiteY4" fmla="*/ 0 h 1616075"/>
              <a:gd name="connsiteX0" fmla="*/ 510540 w 2201862"/>
              <a:gd name="connsiteY0" fmla="*/ 754380 h 1616075"/>
              <a:gd name="connsiteX1" fmla="*/ 2201862 w 2201862"/>
              <a:gd name="connsiteY1" fmla="*/ 0 h 1616075"/>
              <a:gd name="connsiteX2" fmla="*/ 2201862 w 2201862"/>
              <a:gd name="connsiteY2" fmla="*/ 1616075 h 1616075"/>
              <a:gd name="connsiteX3" fmla="*/ 0 w 2201862"/>
              <a:gd name="connsiteY3" fmla="*/ 1616075 h 1616075"/>
              <a:gd name="connsiteX4" fmla="*/ 510540 w 2201862"/>
              <a:gd name="connsiteY4" fmla="*/ 754380 h 1616075"/>
              <a:gd name="connsiteX0" fmla="*/ 510540 w 3001962"/>
              <a:gd name="connsiteY0" fmla="*/ 53340 h 915035"/>
              <a:gd name="connsiteX1" fmla="*/ 3001962 w 3001962"/>
              <a:gd name="connsiteY1" fmla="*/ 0 h 915035"/>
              <a:gd name="connsiteX2" fmla="*/ 2201862 w 3001962"/>
              <a:gd name="connsiteY2" fmla="*/ 915035 h 915035"/>
              <a:gd name="connsiteX3" fmla="*/ 0 w 3001962"/>
              <a:gd name="connsiteY3" fmla="*/ 915035 h 915035"/>
              <a:gd name="connsiteX4" fmla="*/ 510540 w 3001962"/>
              <a:gd name="connsiteY4" fmla="*/ 53340 h 915035"/>
              <a:gd name="connsiteX0" fmla="*/ 510540 w 3040062"/>
              <a:gd name="connsiteY0" fmla="*/ 53340 h 2522855"/>
              <a:gd name="connsiteX1" fmla="*/ 3001962 w 3040062"/>
              <a:gd name="connsiteY1" fmla="*/ 0 h 2522855"/>
              <a:gd name="connsiteX2" fmla="*/ 3040062 w 3040062"/>
              <a:gd name="connsiteY2" fmla="*/ 2522855 h 2522855"/>
              <a:gd name="connsiteX3" fmla="*/ 0 w 3040062"/>
              <a:gd name="connsiteY3" fmla="*/ 915035 h 2522855"/>
              <a:gd name="connsiteX4" fmla="*/ 510540 w 3040062"/>
              <a:gd name="connsiteY4" fmla="*/ 53340 h 2522855"/>
              <a:gd name="connsiteX0" fmla="*/ 449580 w 2979102"/>
              <a:gd name="connsiteY0" fmla="*/ 53340 h 2522855"/>
              <a:gd name="connsiteX1" fmla="*/ 2941002 w 2979102"/>
              <a:gd name="connsiteY1" fmla="*/ 0 h 2522855"/>
              <a:gd name="connsiteX2" fmla="*/ 2979102 w 2979102"/>
              <a:gd name="connsiteY2" fmla="*/ 2522855 h 2522855"/>
              <a:gd name="connsiteX3" fmla="*/ 0 w 2979102"/>
              <a:gd name="connsiteY3" fmla="*/ 2256155 h 2522855"/>
              <a:gd name="connsiteX4" fmla="*/ 449580 w 2979102"/>
              <a:gd name="connsiteY4" fmla="*/ 53340 h 2522855"/>
              <a:gd name="connsiteX0" fmla="*/ 674727 w 3204249"/>
              <a:gd name="connsiteY0" fmla="*/ 53340 h 2522855"/>
              <a:gd name="connsiteX1" fmla="*/ 3166149 w 3204249"/>
              <a:gd name="connsiteY1" fmla="*/ 0 h 2522855"/>
              <a:gd name="connsiteX2" fmla="*/ 3204249 w 3204249"/>
              <a:gd name="connsiteY2" fmla="*/ 2522855 h 2522855"/>
              <a:gd name="connsiteX3" fmla="*/ 225147 w 3204249"/>
              <a:gd name="connsiteY3" fmla="*/ 2256155 h 2522855"/>
              <a:gd name="connsiteX4" fmla="*/ 674727 w 3204249"/>
              <a:gd name="connsiteY4" fmla="*/ 53340 h 2522855"/>
              <a:gd name="connsiteX0" fmla="*/ 685886 w 3215408"/>
              <a:gd name="connsiteY0" fmla="*/ 53340 h 2522855"/>
              <a:gd name="connsiteX1" fmla="*/ 3177308 w 3215408"/>
              <a:gd name="connsiteY1" fmla="*/ 0 h 2522855"/>
              <a:gd name="connsiteX2" fmla="*/ 3215408 w 3215408"/>
              <a:gd name="connsiteY2" fmla="*/ 2522855 h 2522855"/>
              <a:gd name="connsiteX3" fmla="*/ 236306 w 3215408"/>
              <a:gd name="connsiteY3" fmla="*/ 2256155 h 2522855"/>
              <a:gd name="connsiteX4" fmla="*/ 685886 w 3215408"/>
              <a:gd name="connsiteY4" fmla="*/ 53340 h 2522855"/>
              <a:gd name="connsiteX0" fmla="*/ 685886 w 3215408"/>
              <a:gd name="connsiteY0" fmla="*/ 356761 h 2826276"/>
              <a:gd name="connsiteX1" fmla="*/ 3177308 w 3215408"/>
              <a:gd name="connsiteY1" fmla="*/ 303421 h 2826276"/>
              <a:gd name="connsiteX2" fmla="*/ 3215408 w 3215408"/>
              <a:gd name="connsiteY2" fmla="*/ 2826276 h 2826276"/>
              <a:gd name="connsiteX3" fmla="*/ 236306 w 3215408"/>
              <a:gd name="connsiteY3" fmla="*/ 2559576 h 2826276"/>
              <a:gd name="connsiteX4" fmla="*/ 685886 w 3215408"/>
              <a:gd name="connsiteY4" fmla="*/ 356761 h 2826276"/>
              <a:gd name="connsiteX0" fmla="*/ 685886 w 3215408"/>
              <a:gd name="connsiteY0" fmla="*/ 397185 h 2866700"/>
              <a:gd name="connsiteX1" fmla="*/ 3177308 w 3215408"/>
              <a:gd name="connsiteY1" fmla="*/ 343845 h 2866700"/>
              <a:gd name="connsiteX2" fmla="*/ 3215408 w 3215408"/>
              <a:gd name="connsiteY2" fmla="*/ 2866700 h 2866700"/>
              <a:gd name="connsiteX3" fmla="*/ 236306 w 3215408"/>
              <a:gd name="connsiteY3" fmla="*/ 2600000 h 2866700"/>
              <a:gd name="connsiteX4" fmla="*/ 685886 w 3215408"/>
              <a:gd name="connsiteY4" fmla="*/ 397185 h 2866700"/>
              <a:gd name="connsiteX0" fmla="*/ 685886 w 3792924"/>
              <a:gd name="connsiteY0" fmla="*/ 397185 h 2866700"/>
              <a:gd name="connsiteX1" fmla="*/ 3177308 w 3792924"/>
              <a:gd name="connsiteY1" fmla="*/ 343845 h 2866700"/>
              <a:gd name="connsiteX2" fmla="*/ 3215408 w 3792924"/>
              <a:gd name="connsiteY2" fmla="*/ 2866700 h 2866700"/>
              <a:gd name="connsiteX3" fmla="*/ 236306 w 3792924"/>
              <a:gd name="connsiteY3" fmla="*/ 2600000 h 2866700"/>
              <a:gd name="connsiteX4" fmla="*/ 685886 w 3792924"/>
              <a:gd name="connsiteY4" fmla="*/ 397185 h 2866700"/>
              <a:gd name="connsiteX0" fmla="*/ 685886 w 3825240"/>
              <a:gd name="connsiteY0" fmla="*/ 397185 h 2866700"/>
              <a:gd name="connsiteX1" fmla="*/ 3177308 w 3825240"/>
              <a:gd name="connsiteY1" fmla="*/ 343845 h 2866700"/>
              <a:gd name="connsiteX2" fmla="*/ 3215408 w 3825240"/>
              <a:gd name="connsiteY2" fmla="*/ 2866700 h 2866700"/>
              <a:gd name="connsiteX3" fmla="*/ 236306 w 3825240"/>
              <a:gd name="connsiteY3" fmla="*/ 2600000 h 2866700"/>
              <a:gd name="connsiteX4" fmla="*/ 685886 w 3825240"/>
              <a:gd name="connsiteY4" fmla="*/ 397185 h 2866700"/>
              <a:gd name="connsiteX0" fmla="*/ 685886 w 3825240"/>
              <a:gd name="connsiteY0" fmla="*/ 397185 h 3357963"/>
              <a:gd name="connsiteX1" fmla="*/ 3177308 w 3825240"/>
              <a:gd name="connsiteY1" fmla="*/ 343845 h 3357963"/>
              <a:gd name="connsiteX2" fmla="*/ 3215408 w 3825240"/>
              <a:gd name="connsiteY2" fmla="*/ 2866700 h 3357963"/>
              <a:gd name="connsiteX3" fmla="*/ 236306 w 3825240"/>
              <a:gd name="connsiteY3" fmla="*/ 2600000 h 3357963"/>
              <a:gd name="connsiteX4" fmla="*/ 685886 w 3825240"/>
              <a:gd name="connsiteY4" fmla="*/ 397185 h 3357963"/>
              <a:gd name="connsiteX0" fmla="*/ 685886 w 3825240"/>
              <a:gd name="connsiteY0" fmla="*/ 397185 h 3424837"/>
              <a:gd name="connsiteX1" fmla="*/ 3177308 w 3825240"/>
              <a:gd name="connsiteY1" fmla="*/ 343845 h 3424837"/>
              <a:gd name="connsiteX2" fmla="*/ 3215408 w 3825240"/>
              <a:gd name="connsiteY2" fmla="*/ 2866700 h 3424837"/>
              <a:gd name="connsiteX3" fmla="*/ 236306 w 3825240"/>
              <a:gd name="connsiteY3" fmla="*/ 2600000 h 3424837"/>
              <a:gd name="connsiteX4" fmla="*/ 685886 w 3825240"/>
              <a:gd name="connsiteY4" fmla="*/ 397185 h 3424837"/>
              <a:gd name="connsiteX0" fmla="*/ 685886 w 3825240"/>
              <a:gd name="connsiteY0" fmla="*/ 397185 h 3651778"/>
              <a:gd name="connsiteX1" fmla="*/ 3177308 w 3825240"/>
              <a:gd name="connsiteY1" fmla="*/ 343845 h 3651778"/>
              <a:gd name="connsiteX2" fmla="*/ 3215408 w 3825240"/>
              <a:gd name="connsiteY2" fmla="*/ 2866700 h 3651778"/>
              <a:gd name="connsiteX3" fmla="*/ 236306 w 3825240"/>
              <a:gd name="connsiteY3" fmla="*/ 2600000 h 3651778"/>
              <a:gd name="connsiteX4" fmla="*/ 685886 w 3825240"/>
              <a:gd name="connsiteY4" fmla="*/ 397185 h 3651778"/>
              <a:gd name="connsiteX0" fmla="*/ 998124 w 4137478"/>
              <a:gd name="connsiteY0" fmla="*/ 397185 h 3651778"/>
              <a:gd name="connsiteX1" fmla="*/ 3489546 w 4137478"/>
              <a:gd name="connsiteY1" fmla="*/ 343845 h 3651778"/>
              <a:gd name="connsiteX2" fmla="*/ 3527646 w 4137478"/>
              <a:gd name="connsiteY2" fmla="*/ 2866700 h 3651778"/>
              <a:gd name="connsiteX3" fmla="*/ 548544 w 4137478"/>
              <a:gd name="connsiteY3" fmla="*/ 2600000 h 3651778"/>
              <a:gd name="connsiteX4" fmla="*/ 998124 w 4137478"/>
              <a:gd name="connsiteY4" fmla="*/ 397185 h 3651778"/>
              <a:gd name="connsiteX0" fmla="*/ 998124 w 4137478"/>
              <a:gd name="connsiteY0" fmla="*/ 790997 h 4045590"/>
              <a:gd name="connsiteX1" fmla="*/ 3489546 w 4137478"/>
              <a:gd name="connsiteY1" fmla="*/ 737657 h 4045590"/>
              <a:gd name="connsiteX2" fmla="*/ 3527646 w 4137478"/>
              <a:gd name="connsiteY2" fmla="*/ 3260512 h 4045590"/>
              <a:gd name="connsiteX3" fmla="*/ 548544 w 4137478"/>
              <a:gd name="connsiteY3" fmla="*/ 2993812 h 4045590"/>
              <a:gd name="connsiteX4" fmla="*/ 998124 w 4137478"/>
              <a:gd name="connsiteY4" fmla="*/ 790997 h 4045590"/>
              <a:gd name="connsiteX0" fmla="*/ 998124 w 4517280"/>
              <a:gd name="connsiteY0" fmla="*/ 790997 h 4045590"/>
              <a:gd name="connsiteX1" fmla="*/ 3489546 w 4517280"/>
              <a:gd name="connsiteY1" fmla="*/ 737657 h 4045590"/>
              <a:gd name="connsiteX2" fmla="*/ 3527646 w 4517280"/>
              <a:gd name="connsiteY2" fmla="*/ 3260512 h 4045590"/>
              <a:gd name="connsiteX3" fmla="*/ 548544 w 4517280"/>
              <a:gd name="connsiteY3" fmla="*/ 2993812 h 4045590"/>
              <a:gd name="connsiteX4" fmla="*/ 998124 w 4517280"/>
              <a:gd name="connsiteY4" fmla="*/ 790997 h 4045590"/>
              <a:gd name="connsiteX0" fmla="*/ 998124 w 4325524"/>
              <a:gd name="connsiteY0" fmla="*/ 790997 h 3846404"/>
              <a:gd name="connsiteX1" fmla="*/ 3489546 w 4325524"/>
              <a:gd name="connsiteY1" fmla="*/ 737657 h 3846404"/>
              <a:gd name="connsiteX2" fmla="*/ 3527646 w 4325524"/>
              <a:gd name="connsiteY2" fmla="*/ 3260512 h 3846404"/>
              <a:gd name="connsiteX3" fmla="*/ 548544 w 4325524"/>
              <a:gd name="connsiteY3" fmla="*/ 2993812 h 3846404"/>
              <a:gd name="connsiteX4" fmla="*/ 998124 w 4325524"/>
              <a:gd name="connsiteY4" fmla="*/ 790997 h 3846404"/>
              <a:gd name="connsiteX0" fmla="*/ 960160 w 4287560"/>
              <a:gd name="connsiteY0" fmla="*/ 790997 h 3801755"/>
              <a:gd name="connsiteX1" fmla="*/ 3451582 w 4287560"/>
              <a:gd name="connsiteY1" fmla="*/ 737657 h 3801755"/>
              <a:gd name="connsiteX2" fmla="*/ 3489682 w 4287560"/>
              <a:gd name="connsiteY2" fmla="*/ 3260512 h 3801755"/>
              <a:gd name="connsiteX3" fmla="*/ 510580 w 4287560"/>
              <a:gd name="connsiteY3" fmla="*/ 2993812 h 3801755"/>
              <a:gd name="connsiteX4" fmla="*/ 960160 w 4287560"/>
              <a:gd name="connsiteY4" fmla="*/ 790997 h 3801755"/>
              <a:gd name="connsiteX0" fmla="*/ 698599 w 4025999"/>
              <a:gd name="connsiteY0" fmla="*/ 712431 h 3723189"/>
              <a:gd name="connsiteX1" fmla="*/ 3190021 w 4025999"/>
              <a:gd name="connsiteY1" fmla="*/ 659091 h 3723189"/>
              <a:gd name="connsiteX2" fmla="*/ 3228121 w 4025999"/>
              <a:gd name="connsiteY2" fmla="*/ 3181946 h 3723189"/>
              <a:gd name="connsiteX3" fmla="*/ 249019 w 4025999"/>
              <a:gd name="connsiteY3" fmla="*/ 2915246 h 3723189"/>
              <a:gd name="connsiteX4" fmla="*/ 698599 w 4025999"/>
              <a:gd name="connsiteY4" fmla="*/ 712431 h 3723189"/>
              <a:gd name="connsiteX0" fmla="*/ 690826 w 4018226"/>
              <a:gd name="connsiteY0" fmla="*/ 676633 h 3687391"/>
              <a:gd name="connsiteX1" fmla="*/ 3182248 w 4018226"/>
              <a:gd name="connsiteY1" fmla="*/ 623293 h 3687391"/>
              <a:gd name="connsiteX2" fmla="*/ 3220348 w 4018226"/>
              <a:gd name="connsiteY2" fmla="*/ 3146148 h 3687391"/>
              <a:gd name="connsiteX3" fmla="*/ 241246 w 4018226"/>
              <a:gd name="connsiteY3" fmla="*/ 2879448 h 3687391"/>
              <a:gd name="connsiteX4" fmla="*/ 690826 w 4018226"/>
              <a:gd name="connsiteY4" fmla="*/ 676633 h 3687391"/>
              <a:gd name="connsiteX0" fmla="*/ 690826 w 3827112"/>
              <a:gd name="connsiteY0" fmla="*/ 324527 h 3335285"/>
              <a:gd name="connsiteX1" fmla="*/ 3182248 w 3827112"/>
              <a:gd name="connsiteY1" fmla="*/ 271187 h 3335285"/>
              <a:gd name="connsiteX2" fmla="*/ 3220348 w 3827112"/>
              <a:gd name="connsiteY2" fmla="*/ 2794042 h 3335285"/>
              <a:gd name="connsiteX3" fmla="*/ 241246 w 3827112"/>
              <a:gd name="connsiteY3" fmla="*/ 2527342 h 3335285"/>
              <a:gd name="connsiteX4" fmla="*/ 690826 w 3827112"/>
              <a:gd name="connsiteY4" fmla="*/ 324527 h 3335285"/>
              <a:gd name="connsiteX0" fmla="*/ 690826 w 3809914"/>
              <a:gd name="connsiteY0" fmla="*/ 324527 h 3335285"/>
              <a:gd name="connsiteX1" fmla="*/ 3182248 w 3809914"/>
              <a:gd name="connsiteY1" fmla="*/ 271187 h 3335285"/>
              <a:gd name="connsiteX2" fmla="*/ 3220348 w 3809914"/>
              <a:gd name="connsiteY2" fmla="*/ 2794042 h 3335285"/>
              <a:gd name="connsiteX3" fmla="*/ 241246 w 3809914"/>
              <a:gd name="connsiteY3" fmla="*/ 2527342 h 3335285"/>
              <a:gd name="connsiteX4" fmla="*/ 690826 w 3809914"/>
              <a:gd name="connsiteY4" fmla="*/ 324527 h 3335285"/>
              <a:gd name="connsiteX0" fmla="*/ 690826 w 3827241"/>
              <a:gd name="connsiteY0" fmla="*/ 324527 h 3398652"/>
              <a:gd name="connsiteX1" fmla="*/ 3182248 w 3827241"/>
              <a:gd name="connsiteY1" fmla="*/ 271187 h 3398652"/>
              <a:gd name="connsiteX2" fmla="*/ 3220348 w 3827241"/>
              <a:gd name="connsiteY2" fmla="*/ 2794042 h 3398652"/>
              <a:gd name="connsiteX3" fmla="*/ 241246 w 3827241"/>
              <a:gd name="connsiteY3" fmla="*/ 2527342 h 3398652"/>
              <a:gd name="connsiteX4" fmla="*/ 690826 w 3827241"/>
              <a:gd name="connsiteY4" fmla="*/ 324527 h 339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7241" h="3398652">
                <a:moveTo>
                  <a:pt x="690826" y="324527"/>
                </a:moveTo>
                <a:cubicBezTo>
                  <a:pt x="1193640" y="-66633"/>
                  <a:pt x="2338968" y="-127805"/>
                  <a:pt x="3182248" y="271187"/>
                </a:cubicBezTo>
                <a:cubicBezTo>
                  <a:pt x="4025528" y="670179"/>
                  <a:pt x="4045742" y="1930442"/>
                  <a:pt x="3220348" y="2794042"/>
                </a:cubicBezTo>
                <a:cubicBezTo>
                  <a:pt x="2394954" y="3657642"/>
                  <a:pt x="792426" y="3619754"/>
                  <a:pt x="241246" y="2527342"/>
                </a:cubicBezTo>
                <a:cubicBezTo>
                  <a:pt x="-309934" y="1434930"/>
                  <a:pt x="188012" y="715687"/>
                  <a:pt x="690826" y="324527"/>
                </a:cubicBezTo>
                <a:close/>
              </a:path>
            </a:pathLst>
          </a:custGeom>
          <a:effectLst>
            <a:outerShdw blurRad="63500" sx="102000" sy="102000" algn="ctr" rotWithShape="0">
              <a:schemeClr val="accent1">
                <a:lumMod val="50000"/>
                <a:alpha val="46000"/>
              </a:schemeClr>
            </a:outerShdw>
          </a:effectLst>
        </p:spPr>
        <p:txBody>
          <a:bodyPr anchor="ctr"/>
          <a:lstStyle>
            <a:lvl1pPr algn="ctr">
              <a:defRPr sz="1800"/>
            </a:lvl1pPr>
          </a:lstStyle>
          <a:p>
            <a:endParaRPr lang="zh-CN" altLang="en-US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4447707D-C852-4F5F-946A-0504786E5964}"/>
              </a:ext>
            </a:extLst>
          </p:cNvPr>
          <p:cNvSpPr/>
          <p:nvPr userDrawn="1"/>
        </p:nvSpPr>
        <p:spPr>
          <a:xfrm>
            <a:off x="10028085" y="4635694"/>
            <a:ext cx="2380663" cy="2344226"/>
          </a:xfrm>
          <a:custGeom>
            <a:avLst/>
            <a:gdLst>
              <a:gd name="connsiteX0" fmla="*/ 2380663 w 2380663"/>
              <a:gd name="connsiteY0" fmla="*/ 0 h 2344226"/>
              <a:gd name="connsiteX1" fmla="*/ 2380663 w 2380663"/>
              <a:gd name="connsiteY1" fmla="*/ 1026013 h 2344226"/>
              <a:gd name="connsiteX2" fmla="*/ 2253436 w 2380663"/>
              <a:gd name="connsiteY2" fmla="*/ 1032437 h 2344226"/>
              <a:gd name="connsiteX3" fmla="*/ 1030500 w 2380663"/>
              <a:gd name="connsiteY3" fmla="*/ 2255374 h 2344226"/>
              <a:gd name="connsiteX4" fmla="*/ 1026013 w 2380663"/>
              <a:gd name="connsiteY4" fmla="*/ 2344226 h 2344226"/>
              <a:gd name="connsiteX5" fmla="*/ 0 w 2380663"/>
              <a:gd name="connsiteY5" fmla="*/ 2344226 h 2344226"/>
              <a:gd name="connsiteX6" fmla="*/ 9784 w 2380663"/>
              <a:gd name="connsiteY6" fmla="*/ 2150470 h 2344226"/>
              <a:gd name="connsiteX7" fmla="*/ 2148533 w 2380663"/>
              <a:gd name="connsiteY7" fmla="*/ 11721 h 23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0663" h="2344226">
                <a:moveTo>
                  <a:pt x="2380663" y="0"/>
                </a:moveTo>
                <a:lnTo>
                  <a:pt x="2380663" y="1026013"/>
                </a:lnTo>
                <a:lnTo>
                  <a:pt x="2253436" y="1032437"/>
                </a:lnTo>
                <a:cubicBezTo>
                  <a:pt x="1608616" y="1097922"/>
                  <a:pt x="1095985" y="1610553"/>
                  <a:pt x="1030500" y="2255374"/>
                </a:cubicBezTo>
                <a:lnTo>
                  <a:pt x="1026013" y="2344226"/>
                </a:lnTo>
                <a:lnTo>
                  <a:pt x="0" y="2344226"/>
                </a:lnTo>
                <a:lnTo>
                  <a:pt x="9784" y="2150470"/>
                </a:lnTo>
                <a:cubicBezTo>
                  <a:pt x="124308" y="1022768"/>
                  <a:pt x="1020831" y="126246"/>
                  <a:pt x="2148533" y="11721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D7E5405E-66D2-4CA7-B8A3-B4FCA7FAB0ED}"/>
              </a:ext>
            </a:extLst>
          </p:cNvPr>
          <p:cNvSpPr/>
          <p:nvPr userDrawn="1"/>
        </p:nvSpPr>
        <p:spPr>
          <a:xfrm>
            <a:off x="6908762" y="5143502"/>
            <a:ext cx="4655366" cy="1836419"/>
          </a:xfrm>
          <a:custGeom>
            <a:avLst/>
            <a:gdLst>
              <a:gd name="connsiteX0" fmla="*/ 2327683 w 4655366"/>
              <a:gd name="connsiteY0" fmla="*/ 0 h 1836419"/>
              <a:gd name="connsiteX1" fmla="*/ 4616067 w 4655366"/>
              <a:gd name="connsiteY1" fmla="*/ 1683578 h 1836419"/>
              <a:gd name="connsiteX2" fmla="*/ 4655366 w 4655366"/>
              <a:gd name="connsiteY2" fmla="*/ 1836419 h 1836419"/>
              <a:gd name="connsiteX3" fmla="*/ 3575788 w 4655366"/>
              <a:gd name="connsiteY3" fmla="*/ 1836419 h 1836419"/>
              <a:gd name="connsiteX4" fmla="*/ 3463788 w 4655366"/>
              <a:gd name="connsiteY4" fmla="*/ 1630074 h 1836419"/>
              <a:gd name="connsiteX5" fmla="*/ 2327683 w 4655366"/>
              <a:gd name="connsiteY5" fmla="*/ 1026012 h 1836419"/>
              <a:gd name="connsiteX6" fmla="*/ 1191579 w 4655366"/>
              <a:gd name="connsiteY6" fmla="*/ 1630074 h 1836419"/>
              <a:gd name="connsiteX7" fmla="*/ 1079578 w 4655366"/>
              <a:gd name="connsiteY7" fmla="*/ 1836419 h 1836419"/>
              <a:gd name="connsiteX8" fmla="*/ 0 w 4655366"/>
              <a:gd name="connsiteY8" fmla="*/ 1836419 h 1836419"/>
              <a:gd name="connsiteX9" fmla="*/ 39300 w 4655366"/>
              <a:gd name="connsiteY9" fmla="*/ 1683578 h 1836419"/>
              <a:gd name="connsiteX10" fmla="*/ 2327683 w 4655366"/>
              <a:gd name="connsiteY10" fmla="*/ 0 h 183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55366" h="1836419">
                <a:moveTo>
                  <a:pt x="2327683" y="0"/>
                </a:moveTo>
                <a:cubicBezTo>
                  <a:pt x="3402892" y="0"/>
                  <a:pt x="4312692" y="708198"/>
                  <a:pt x="4616067" y="1683578"/>
                </a:cubicBezTo>
                <a:lnTo>
                  <a:pt x="4655366" y="1836419"/>
                </a:lnTo>
                <a:lnTo>
                  <a:pt x="3575788" y="1836419"/>
                </a:lnTo>
                <a:lnTo>
                  <a:pt x="3463788" y="1630074"/>
                </a:lnTo>
                <a:cubicBezTo>
                  <a:pt x="3217572" y="1265626"/>
                  <a:pt x="2800610" y="1026012"/>
                  <a:pt x="2327683" y="1026012"/>
                </a:cubicBezTo>
                <a:cubicBezTo>
                  <a:pt x="1854756" y="1026012"/>
                  <a:pt x="1437795" y="1265626"/>
                  <a:pt x="1191579" y="1630074"/>
                </a:cubicBezTo>
                <a:lnTo>
                  <a:pt x="1079578" y="1836419"/>
                </a:lnTo>
                <a:lnTo>
                  <a:pt x="0" y="1836419"/>
                </a:lnTo>
                <a:lnTo>
                  <a:pt x="39300" y="1683578"/>
                </a:lnTo>
                <a:cubicBezTo>
                  <a:pt x="342674" y="708198"/>
                  <a:pt x="1252474" y="0"/>
                  <a:pt x="2327683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B800473C-221C-4BC3-9159-D7E7041D8698}"/>
              </a:ext>
            </a:extLst>
          </p:cNvPr>
          <p:cNvSpPr/>
          <p:nvPr userDrawn="1"/>
        </p:nvSpPr>
        <p:spPr>
          <a:xfrm>
            <a:off x="-216744" y="2726402"/>
            <a:ext cx="2162777" cy="4253519"/>
          </a:xfrm>
          <a:custGeom>
            <a:avLst/>
            <a:gdLst>
              <a:gd name="connsiteX0" fmla="*/ 0 w 2162777"/>
              <a:gd name="connsiteY0" fmla="*/ 0 h 4253519"/>
              <a:gd name="connsiteX1" fmla="*/ 136536 w 2162777"/>
              <a:gd name="connsiteY1" fmla="*/ 61727 h 4253519"/>
              <a:gd name="connsiteX2" fmla="*/ 2162777 w 2162777"/>
              <a:gd name="connsiteY2" fmla="*/ 3286025 h 4253519"/>
              <a:gd name="connsiteX3" fmla="*/ 2090104 w 2162777"/>
              <a:gd name="connsiteY3" fmla="*/ 4006922 h 4253519"/>
              <a:gd name="connsiteX4" fmla="*/ 2026698 w 2162777"/>
              <a:gd name="connsiteY4" fmla="*/ 4253519 h 4253519"/>
              <a:gd name="connsiteX5" fmla="*/ 1024824 w 2162777"/>
              <a:gd name="connsiteY5" fmla="*/ 4253519 h 4253519"/>
              <a:gd name="connsiteX6" fmla="*/ 1093179 w 2162777"/>
              <a:gd name="connsiteY6" fmla="*/ 4066760 h 4253519"/>
              <a:gd name="connsiteX7" fmla="*/ 1211215 w 2162777"/>
              <a:gd name="connsiteY7" fmla="*/ 3286025 h 4253519"/>
              <a:gd name="connsiteX8" fmla="*/ 53669 w 2162777"/>
              <a:gd name="connsiteY8" fmla="*/ 1108943 h 4253519"/>
              <a:gd name="connsiteX9" fmla="*/ 0 w 2162777"/>
              <a:gd name="connsiteY9" fmla="*/ 1076338 h 425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2777" h="4253519">
                <a:moveTo>
                  <a:pt x="0" y="0"/>
                </a:moveTo>
                <a:lnTo>
                  <a:pt x="136536" y="61727"/>
                </a:lnTo>
                <a:cubicBezTo>
                  <a:pt x="1335443" y="639419"/>
                  <a:pt x="2162777" y="1866105"/>
                  <a:pt x="2162777" y="3286025"/>
                </a:cubicBezTo>
                <a:cubicBezTo>
                  <a:pt x="2162777" y="3532968"/>
                  <a:pt x="2137753" y="3774066"/>
                  <a:pt x="2090104" y="4006922"/>
                </a:cubicBezTo>
                <a:lnTo>
                  <a:pt x="2026698" y="4253519"/>
                </a:lnTo>
                <a:lnTo>
                  <a:pt x="1024824" y="4253519"/>
                </a:lnTo>
                <a:lnTo>
                  <a:pt x="1093179" y="4066760"/>
                </a:lnTo>
                <a:cubicBezTo>
                  <a:pt x="1169890" y="3820126"/>
                  <a:pt x="1211215" y="3557902"/>
                  <a:pt x="1211215" y="3286025"/>
                </a:cubicBezTo>
                <a:cubicBezTo>
                  <a:pt x="1211215" y="2379770"/>
                  <a:pt x="752049" y="1580760"/>
                  <a:pt x="53669" y="1108943"/>
                </a:cubicBezTo>
                <a:lnTo>
                  <a:pt x="0" y="1076338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4C06A39E-C10E-4424-8F89-CF590C316A96}"/>
              </a:ext>
            </a:extLst>
          </p:cNvPr>
          <p:cNvSpPr>
            <a:spLocks/>
          </p:cNvSpPr>
          <p:nvPr userDrawn="1"/>
        </p:nvSpPr>
        <p:spPr>
          <a:xfrm>
            <a:off x="-216745" y="3290760"/>
            <a:ext cx="1654440" cy="3689161"/>
          </a:xfrm>
          <a:custGeom>
            <a:avLst/>
            <a:gdLst>
              <a:gd name="connsiteX0" fmla="*/ 0 w 1654440"/>
              <a:gd name="connsiteY0" fmla="*/ 0 h 3689161"/>
              <a:gd name="connsiteX1" fmla="*/ 48466 w 1654440"/>
              <a:gd name="connsiteY1" fmla="*/ 23347 h 3689161"/>
              <a:gd name="connsiteX2" fmla="*/ 1654440 w 1654440"/>
              <a:gd name="connsiteY2" fmla="*/ 2721667 h 3689161"/>
              <a:gd name="connsiteX3" fmla="*/ 1516477 w 1654440"/>
              <a:gd name="connsiteY3" fmla="*/ 3634203 h 3689161"/>
              <a:gd name="connsiteX4" fmla="*/ 1496362 w 1654440"/>
              <a:gd name="connsiteY4" fmla="*/ 3689161 h 3689161"/>
              <a:gd name="connsiteX5" fmla="*/ 0 w 1654440"/>
              <a:gd name="connsiteY5" fmla="*/ 3689161 h 368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440" h="3689161">
                <a:moveTo>
                  <a:pt x="0" y="0"/>
                </a:moveTo>
                <a:lnTo>
                  <a:pt x="48466" y="23347"/>
                </a:lnTo>
                <a:cubicBezTo>
                  <a:pt x="1005056" y="542998"/>
                  <a:pt x="1654440" y="1556497"/>
                  <a:pt x="1654440" y="2721667"/>
                </a:cubicBezTo>
                <a:cubicBezTo>
                  <a:pt x="1654440" y="3039441"/>
                  <a:pt x="1606138" y="3345933"/>
                  <a:pt x="1516477" y="3634203"/>
                </a:cubicBezTo>
                <a:lnTo>
                  <a:pt x="1496362" y="3689161"/>
                </a:lnTo>
                <a:lnTo>
                  <a:pt x="0" y="3689161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CD6771F1-9683-450B-A0C3-6CCF17B3E717}"/>
              </a:ext>
            </a:extLst>
          </p:cNvPr>
          <p:cNvSpPr>
            <a:spLocks/>
          </p:cNvSpPr>
          <p:nvPr userDrawn="1"/>
        </p:nvSpPr>
        <p:spPr>
          <a:xfrm>
            <a:off x="7433236" y="5651957"/>
            <a:ext cx="3606418" cy="1327963"/>
          </a:xfrm>
          <a:custGeom>
            <a:avLst/>
            <a:gdLst>
              <a:gd name="connsiteX0" fmla="*/ 1803209 w 3606418"/>
              <a:gd name="connsiteY0" fmla="*/ 0 h 1327963"/>
              <a:gd name="connsiteX1" fmla="*/ 3605996 w 3606418"/>
              <a:gd name="connsiteY1" fmla="*/ 1326322 h 1327963"/>
              <a:gd name="connsiteX2" fmla="*/ 3606418 w 3606418"/>
              <a:gd name="connsiteY2" fmla="*/ 1327963 h 1327963"/>
              <a:gd name="connsiteX3" fmla="*/ 0 w 3606418"/>
              <a:gd name="connsiteY3" fmla="*/ 1327963 h 1327963"/>
              <a:gd name="connsiteX4" fmla="*/ 422 w 3606418"/>
              <a:gd name="connsiteY4" fmla="*/ 1326322 h 1327963"/>
              <a:gd name="connsiteX5" fmla="*/ 1803209 w 3606418"/>
              <a:gd name="connsiteY5" fmla="*/ 0 h 132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6418" h="1327963">
                <a:moveTo>
                  <a:pt x="1803209" y="0"/>
                </a:moveTo>
                <a:cubicBezTo>
                  <a:pt x="2650257" y="0"/>
                  <a:pt x="3366997" y="557919"/>
                  <a:pt x="3605996" y="1326322"/>
                </a:cubicBezTo>
                <a:lnTo>
                  <a:pt x="3606418" y="1327963"/>
                </a:lnTo>
                <a:lnTo>
                  <a:pt x="0" y="1327963"/>
                </a:lnTo>
                <a:lnTo>
                  <a:pt x="422" y="1326322"/>
                </a:lnTo>
                <a:cubicBezTo>
                  <a:pt x="239421" y="557919"/>
                  <a:pt x="956161" y="0"/>
                  <a:pt x="1803209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47" name="弧形 46">
            <a:extLst>
              <a:ext uri="{FF2B5EF4-FFF2-40B4-BE49-F238E27FC236}">
                <a16:creationId xmlns:a16="http://schemas.microsoft.com/office/drawing/2014/main" id="{045CAE78-7002-4393-A957-52F660C09CD1}"/>
              </a:ext>
            </a:extLst>
          </p:cNvPr>
          <p:cNvSpPr>
            <a:spLocks/>
          </p:cNvSpPr>
          <p:nvPr userDrawn="1"/>
        </p:nvSpPr>
        <p:spPr>
          <a:xfrm>
            <a:off x="7677543" y="5980726"/>
            <a:ext cx="3117804" cy="3117766"/>
          </a:xfrm>
          <a:prstGeom prst="arc">
            <a:avLst>
              <a:gd name="adj1" fmla="val 16200000"/>
              <a:gd name="adj2" fmla="val 20773959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弧形 47">
            <a:extLst>
              <a:ext uri="{FF2B5EF4-FFF2-40B4-BE49-F238E27FC236}">
                <a16:creationId xmlns:a16="http://schemas.microsoft.com/office/drawing/2014/main" id="{084C5CDF-67B3-4462-A377-FFF88F06AA06}"/>
              </a:ext>
            </a:extLst>
          </p:cNvPr>
          <p:cNvSpPr>
            <a:spLocks/>
          </p:cNvSpPr>
          <p:nvPr userDrawn="1"/>
        </p:nvSpPr>
        <p:spPr>
          <a:xfrm>
            <a:off x="6976215" y="5279406"/>
            <a:ext cx="4520460" cy="4520405"/>
          </a:xfrm>
          <a:prstGeom prst="arc">
            <a:avLst>
              <a:gd name="adj1" fmla="val 17923140"/>
              <a:gd name="adj2" fmla="val 21374225"/>
            </a:avLst>
          </a:prstGeom>
          <a:ln w="9525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949CBFCC-5CBA-48A3-8E85-AAD697D4E71A}"/>
              </a:ext>
            </a:extLst>
          </p:cNvPr>
          <p:cNvSpPr>
            <a:spLocks/>
          </p:cNvSpPr>
          <p:nvPr userDrawn="1"/>
        </p:nvSpPr>
        <p:spPr>
          <a:xfrm>
            <a:off x="10536821" y="5149687"/>
            <a:ext cx="1871927" cy="1830233"/>
          </a:xfrm>
          <a:custGeom>
            <a:avLst/>
            <a:gdLst>
              <a:gd name="connsiteX0" fmla="*/ 1871927 w 1871927"/>
              <a:gd name="connsiteY0" fmla="*/ 0 h 1830233"/>
              <a:gd name="connsiteX1" fmla="*/ 1871927 w 1871927"/>
              <a:gd name="connsiteY1" fmla="*/ 1830233 h 1830233"/>
              <a:gd name="connsiteX2" fmla="*/ 0 w 1871927"/>
              <a:gd name="connsiteY2" fmla="*/ 1830233 h 1830233"/>
              <a:gd name="connsiteX3" fmla="*/ 6879 w 1871927"/>
              <a:gd name="connsiteY3" fmla="*/ 1694001 h 1830233"/>
              <a:gd name="connsiteX4" fmla="*/ 1691783 w 1871927"/>
              <a:gd name="connsiteY4" fmla="*/ 9096 h 183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927" h="1830233">
                <a:moveTo>
                  <a:pt x="1871927" y="0"/>
                </a:moveTo>
                <a:lnTo>
                  <a:pt x="1871927" y="1830233"/>
                </a:lnTo>
                <a:lnTo>
                  <a:pt x="0" y="1830233"/>
                </a:lnTo>
                <a:lnTo>
                  <a:pt x="6879" y="1694001"/>
                </a:lnTo>
                <a:cubicBezTo>
                  <a:pt x="97101" y="805598"/>
                  <a:pt x="803381" y="99318"/>
                  <a:pt x="1691783" y="9096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042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三项图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日期占位符 2">
            <a:extLst>
              <a:ext uri="{FF2B5EF4-FFF2-40B4-BE49-F238E27FC236}">
                <a16:creationId xmlns:a16="http://schemas.microsoft.com/office/drawing/2014/main" id="{2CF9C5C1-25C0-45A7-A82C-59B520627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6A92F5-8B6C-43B4-A5A9-2516592D5E0E}" type="datetimeFigureOut">
              <a:rPr lang="zh-CN" altLang="en-US" smtClean="0"/>
              <a:t>2021/7/1</a:t>
            </a:fld>
            <a:endParaRPr lang="zh-CN" altLang="en-US"/>
          </a:p>
        </p:txBody>
      </p:sp>
      <p:sp>
        <p:nvSpPr>
          <p:cNvPr id="16" name="页脚占位符 3">
            <a:extLst>
              <a:ext uri="{FF2B5EF4-FFF2-40B4-BE49-F238E27FC236}">
                <a16:creationId xmlns:a16="http://schemas.microsoft.com/office/drawing/2014/main" id="{6FD1560C-BAC0-489D-B0A4-493C9BA7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7" name="灯片编号占位符 4">
            <a:extLst>
              <a:ext uri="{FF2B5EF4-FFF2-40B4-BE49-F238E27FC236}">
                <a16:creationId xmlns:a16="http://schemas.microsoft.com/office/drawing/2014/main" id="{F0DBC2E6-13A2-492A-B7A6-4FC225DA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D8D39D3-BA62-43BE-94EE-DE266CF1E77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EFC46C0-198B-4307-A84A-55290381950B}"/>
              </a:ext>
            </a:extLst>
          </p:cNvPr>
          <p:cNvGrpSpPr/>
          <p:nvPr userDrawn="1"/>
        </p:nvGrpSpPr>
        <p:grpSpPr>
          <a:xfrm>
            <a:off x="1522107" y="3544644"/>
            <a:ext cx="2483858" cy="561633"/>
            <a:chOff x="1170772" y="345147"/>
            <a:chExt cx="4767761" cy="1078054"/>
          </a:xfrm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0BD443CC-83F3-45E4-99BD-219977C68938}"/>
                </a:ext>
              </a:extLst>
            </p:cNvPr>
            <p:cNvSpPr/>
            <p:nvPr/>
          </p:nvSpPr>
          <p:spPr>
            <a:xfrm>
              <a:off x="1915549" y="345147"/>
              <a:ext cx="3179812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439C7FFC-2154-4145-9F04-08A202C65B00}"/>
                </a:ext>
              </a:extLst>
            </p:cNvPr>
            <p:cNvSpPr/>
            <p:nvPr/>
          </p:nvSpPr>
          <p:spPr>
            <a:xfrm>
              <a:off x="5095361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E4C3A666-88FF-4279-92CC-BDA6C1EE60B1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22" name="图形 16">
            <a:extLst>
              <a:ext uri="{FF2B5EF4-FFF2-40B4-BE49-F238E27FC236}">
                <a16:creationId xmlns:a16="http://schemas.microsoft.com/office/drawing/2014/main" id="{F1B51CBF-609A-4A01-B989-DABABEC99954}"/>
              </a:ext>
            </a:extLst>
          </p:cNvPr>
          <p:cNvSpPr/>
          <p:nvPr userDrawn="1"/>
        </p:nvSpPr>
        <p:spPr>
          <a:xfrm>
            <a:off x="1487816" y="1766492"/>
            <a:ext cx="2552441" cy="1905694"/>
          </a:xfrm>
          <a:custGeom>
            <a:avLst/>
            <a:gdLst>
              <a:gd name="connsiteX0" fmla="*/ 1322405 w 1372572"/>
              <a:gd name="connsiteY0" fmla="*/ 294324 h 1229224"/>
              <a:gd name="connsiteX1" fmla="*/ 1254777 w 1372572"/>
              <a:gd name="connsiteY1" fmla="*/ 894399 h 1229224"/>
              <a:gd name="connsiteX2" fmla="*/ 727092 w 1372572"/>
              <a:gd name="connsiteY2" fmla="*/ 1225869 h 1229224"/>
              <a:gd name="connsiteX3" fmla="*/ 105110 w 1372572"/>
              <a:gd name="connsiteY3" fmla="*/ 970599 h 1229224"/>
              <a:gd name="connsiteX4" fmla="*/ 94632 w 1372572"/>
              <a:gd name="connsiteY4" fmla="*/ 272416 h 1229224"/>
              <a:gd name="connsiteX5" fmla="*/ 746142 w 1372572"/>
              <a:gd name="connsiteY5" fmla="*/ 954 h 1229224"/>
              <a:gd name="connsiteX6" fmla="*/ 1322405 w 1372572"/>
              <a:gd name="connsiteY6" fmla="*/ 294324 h 122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2572" h="1229224">
                <a:moveTo>
                  <a:pt x="1322405" y="294324"/>
                </a:moveTo>
                <a:cubicBezTo>
                  <a:pt x="1415750" y="468631"/>
                  <a:pt x="1370982" y="710566"/>
                  <a:pt x="1254777" y="894399"/>
                </a:cubicBezTo>
                <a:cubicBezTo>
                  <a:pt x="1138572" y="1078231"/>
                  <a:pt x="951882" y="1203961"/>
                  <a:pt x="727092" y="1225869"/>
                </a:cubicBezTo>
                <a:cubicBezTo>
                  <a:pt x="502302" y="1247776"/>
                  <a:pt x="240365" y="1165861"/>
                  <a:pt x="105110" y="970599"/>
                </a:cubicBezTo>
                <a:cubicBezTo>
                  <a:pt x="-29193" y="776289"/>
                  <a:pt x="-36813" y="468631"/>
                  <a:pt x="94632" y="272416"/>
                </a:cubicBezTo>
                <a:cubicBezTo>
                  <a:pt x="226077" y="76201"/>
                  <a:pt x="495635" y="-9524"/>
                  <a:pt x="746142" y="954"/>
                </a:cubicBezTo>
                <a:cubicBezTo>
                  <a:pt x="997602" y="12384"/>
                  <a:pt x="1229060" y="119064"/>
                  <a:pt x="1322405" y="294324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3" name="图片占位符 30">
            <a:extLst>
              <a:ext uri="{FF2B5EF4-FFF2-40B4-BE49-F238E27FC236}">
                <a16:creationId xmlns:a16="http://schemas.microsoft.com/office/drawing/2014/main" id="{890B52BF-5E4E-4A94-8B94-27A2E563CF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3420" y="1876112"/>
            <a:ext cx="2361232" cy="1716397"/>
          </a:xfrm>
          <a:custGeom>
            <a:avLst/>
            <a:gdLst>
              <a:gd name="connsiteX0" fmla="*/ 0 w 2201862"/>
              <a:gd name="connsiteY0" fmla="*/ 0 h 1616075"/>
              <a:gd name="connsiteX1" fmla="*/ 2201862 w 2201862"/>
              <a:gd name="connsiteY1" fmla="*/ 0 h 1616075"/>
              <a:gd name="connsiteX2" fmla="*/ 2201862 w 2201862"/>
              <a:gd name="connsiteY2" fmla="*/ 1616075 h 1616075"/>
              <a:gd name="connsiteX3" fmla="*/ 0 w 2201862"/>
              <a:gd name="connsiteY3" fmla="*/ 1616075 h 1616075"/>
              <a:gd name="connsiteX4" fmla="*/ 0 w 2201862"/>
              <a:gd name="connsiteY4" fmla="*/ 0 h 1616075"/>
              <a:gd name="connsiteX0" fmla="*/ 510540 w 2201862"/>
              <a:gd name="connsiteY0" fmla="*/ 754380 h 1616075"/>
              <a:gd name="connsiteX1" fmla="*/ 2201862 w 2201862"/>
              <a:gd name="connsiteY1" fmla="*/ 0 h 1616075"/>
              <a:gd name="connsiteX2" fmla="*/ 2201862 w 2201862"/>
              <a:gd name="connsiteY2" fmla="*/ 1616075 h 1616075"/>
              <a:gd name="connsiteX3" fmla="*/ 0 w 2201862"/>
              <a:gd name="connsiteY3" fmla="*/ 1616075 h 1616075"/>
              <a:gd name="connsiteX4" fmla="*/ 510540 w 2201862"/>
              <a:gd name="connsiteY4" fmla="*/ 754380 h 1616075"/>
              <a:gd name="connsiteX0" fmla="*/ 510540 w 3001962"/>
              <a:gd name="connsiteY0" fmla="*/ 53340 h 915035"/>
              <a:gd name="connsiteX1" fmla="*/ 3001962 w 3001962"/>
              <a:gd name="connsiteY1" fmla="*/ 0 h 915035"/>
              <a:gd name="connsiteX2" fmla="*/ 2201862 w 3001962"/>
              <a:gd name="connsiteY2" fmla="*/ 915035 h 915035"/>
              <a:gd name="connsiteX3" fmla="*/ 0 w 3001962"/>
              <a:gd name="connsiteY3" fmla="*/ 915035 h 915035"/>
              <a:gd name="connsiteX4" fmla="*/ 510540 w 3001962"/>
              <a:gd name="connsiteY4" fmla="*/ 53340 h 915035"/>
              <a:gd name="connsiteX0" fmla="*/ 510540 w 3040062"/>
              <a:gd name="connsiteY0" fmla="*/ 53340 h 2522855"/>
              <a:gd name="connsiteX1" fmla="*/ 3001962 w 3040062"/>
              <a:gd name="connsiteY1" fmla="*/ 0 h 2522855"/>
              <a:gd name="connsiteX2" fmla="*/ 3040062 w 3040062"/>
              <a:gd name="connsiteY2" fmla="*/ 2522855 h 2522855"/>
              <a:gd name="connsiteX3" fmla="*/ 0 w 3040062"/>
              <a:gd name="connsiteY3" fmla="*/ 915035 h 2522855"/>
              <a:gd name="connsiteX4" fmla="*/ 510540 w 3040062"/>
              <a:gd name="connsiteY4" fmla="*/ 53340 h 2522855"/>
              <a:gd name="connsiteX0" fmla="*/ 449580 w 2979102"/>
              <a:gd name="connsiteY0" fmla="*/ 53340 h 2522855"/>
              <a:gd name="connsiteX1" fmla="*/ 2941002 w 2979102"/>
              <a:gd name="connsiteY1" fmla="*/ 0 h 2522855"/>
              <a:gd name="connsiteX2" fmla="*/ 2979102 w 2979102"/>
              <a:gd name="connsiteY2" fmla="*/ 2522855 h 2522855"/>
              <a:gd name="connsiteX3" fmla="*/ 0 w 2979102"/>
              <a:gd name="connsiteY3" fmla="*/ 2256155 h 2522855"/>
              <a:gd name="connsiteX4" fmla="*/ 449580 w 2979102"/>
              <a:gd name="connsiteY4" fmla="*/ 53340 h 2522855"/>
              <a:gd name="connsiteX0" fmla="*/ 674727 w 3204249"/>
              <a:gd name="connsiteY0" fmla="*/ 53340 h 2522855"/>
              <a:gd name="connsiteX1" fmla="*/ 3166149 w 3204249"/>
              <a:gd name="connsiteY1" fmla="*/ 0 h 2522855"/>
              <a:gd name="connsiteX2" fmla="*/ 3204249 w 3204249"/>
              <a:gd name="connsiteY2" fmla="*/ 2522855 h 2522855"/>
              <a:gd name="connsiteX3" fmla="*/ 225147 w 3204249"/>
              <a:gd name="connsiteY3" fmla="*/ 2256155 h 2522855"/>
              <a:gd name="connsiteX4" fmla="*/ 674727 w 3204249"/>
              <a:gd name="connsiteY4" fmla="*/ 53340 h 2522855"/>
              <a:gd name="connsiteX0" fmla="*/ 685886 w 3215408"/>
              <a:gd name="connsiteY0" fmla="*/ 53340 h 2522855"/>
              <a:gd name="connsiteX1" fmla="*/ 3177308 w 3215408"/>
              <a:gd name="connsiteY1" fmla="*/ 0 h 2522855"/>
              <a:gd name="connsiteX2" fmla="*/ 3215408 w 3215408"/>
              <a:gd name="connsiteY2" fmla="*/ 2522855 h 2522855"/>
              <a:gd name="connsiteX3" fmla="*/ 236306 w 3215408"/>
              <a:gd name="connsiteY3" fmla="*/ 2256155 h 2522855"/>
              <a:gd name="connsiteX4" fmla="*/ 685886 w 3215408"/>
              <a:gd name="connsiteY4" fmla="*/ 53340 h 2522855"/>
              <a:gd name="connsiteX0" fmla="*/ 685886 w 3215408"/>
              <a:gd name="connsiteY0" fmla="*/ 356761 h 2826276"/>
              <a:gd name="connsiteX1" fmla="*/ 3177308 w 3215408"/>
              <a:gd name="connsiteY1" fmla="*/ 303421 h 2826276"/>
              <a:gd name="connsiteX2" fmla="*/ 3215408 w 3215408"/>
              <a:gd name="connsiteY2" fmla="*/ 2826276 h 2826276"/>
              <a:gd name="connsiteX3" fmla="*/ 236306 w 3215408"/>
              <a:gd name="connsiteY3" fmla="*/ 2559576 h 2826276"/>
              <a:gd name="connsiteX4" fmla="*/ 685886 w 3215408"/>
              <a:gd name="connsiteY4" fmla="*/ 356761 h 2826276"/>
              <a:gd name="connsiteX0" fmla="*/ 685886 w 3215408"/>
              <a:gd name="connsiteY0" fmla="*/ 397185 h 2866700"/>
              <a:gd name="connsiteX1" fmla="*/ 3177308 w 3215408"/>
              <a:gd name="connsiteY1" fmla="*/ 343845 h 2866700"/>
              <a:gd name="connsiteX2" fmla="*/ 3215408 w 3215408"/>
              <a:gd name="connsiteY2" fmla="*/ 2866700 h 2866700"/>
              <a:gd name="connsiteX3" fmla="*/ 236306 w 3215408"/>
              <a:gd name="connsiteY3" fmla="*/ 2600000 h 2866700"/>
              <a:gd name="connsiteX4" fmla="*/ 685886 w 3215408"/>
              <a:gd name="connsiteY4" fmla="*/ 397185 h 2866700"/>
              <a:gd name="connsiteX0" fmla="*/ 685886 w 3792924"/>
              <a:gd name="connsiteY0" fmla="*/ 397185 h 2866700"/>
              <a:gd name="connsiteX1" fmla="*/ 3177308 w 3792924"/>
              <a:gd name="connsiteY1" fmla="*/ 343845 h 2866700"/>
              <a:gd name="connsiteX2" fmla="*/ 3215408 w 3792924"/>
              <a:gd name="connsiteY2" fmla="*/ 2866700 h 2866700"/>
              <a:gd name="connsiteX3" fmla="*/ 236306 w 3792924"/>
              <a:gd name="connsiteY3" fmla="*/ 2600000 h 2866700"/>
              <a:gd name="connsiteX4" fmla="*/ 685886 w 3792924"/>
              <a:gd name="connsiteY4" fmla="*/ 397185 h 2866700"/>
              <a:gd name="connsiteX0" fmla="*/ 685886 w 3825240"/>
              <a:gd name="connsiteY0" fmla="*/ 397185 h 2866700"/>
              <a:gd name="connsiteX1" fmla="*/ 3177308 w 3825240"/>
              <a:gd name="connsiteY1" fmla="*/ 343845 h 2866700"/>
              <a:gd name="connsiteX2" fmla="*/ 3215408 w 3825240"/>
              <a:gd name="connsiteY2" fmla="*/ 2866700 h 2866700"/>
              <a:gd name="connsiteX3" fmla="*/ 236306 w 3825240"/>
              <a:gd name="connsiteY3" fmla="*/ 2600000 h 2866700"/>
              <a:gd name="connsiteX4" fmla="*/ 685886 w 3825240"/>
              <a:gd name="connsiteY4" fmla="*/ 397185 h 2866700"/>
              <a:gd name="connsiteX0" fmla="*/ 685886 w 3825240"/>
              <a:gd name="connsiteY0" fmla="*/ 397185 h 3357963"/>
              <a:gd name="connsiteX1" fmla="*/ 3177308 w 3825240"/>
              <a:gd name="connsiteY1" fmla="*/ 343845 h 3357963"/>
              <a:gd name="connsiteX2" fmla="*/ 3215408 w 3825240"/>
              <a:gd name="connsiteY2" fmla="*/ 2866700 h 3357963"/>
              <a:gd name="connsiteX3" fmla="*/ 236306 w 3825240"/>
              <a:gd name="connsiteY3" fmla="*/ 2600000 h 3357963"/>
              <a:gd name="connsiteX4" fmla="*/ 685886 w 3825240"/>
              <a:gd name="connsiteY4" fmla="*/ 397185 h 3357963"/>
              <a:gd name="connsiteX0" fmla="*/ 685886 w 3825240"/>
              <a:gd name="connsiteY0" fmla="*/ 397185 h 3424837"/>
              <a:gd name="connsiteX1" fmla="*/ 3177308 w 3825240"/>
              <a:gd name="connsiteY1" fmla="*/ 343845 h 3424837"/>
              <a:gd name="connsiteX2" fmla="*/ 3215408 w 3825240"/>
              <a:gd name="connsiteY2" fmla="*/ 2866700 h 3424837"/>
              <a:gd name="connsiteX3" fmla="*/ 236306 w 3825240"/>
              <a:gd name="connsiteY3" fmla="*/ 2600000 h 3424837"/>
              <a:gd name="connsiteX4" fmla="*/ 685886 w 3825240"/>
              <a:gd name="connsiteY4" fmla="*/ 397185 h 3424837"/>
              <a:gd name="connsiteX0" fmla="*/ 685886 w 3825240"/>
              <a:gd name="connsiteY0" fmla="*/ 397185 h 3651778"/>
              <a:gd name="connsiteX1" fmla="*/ 3177308 w 3825240"/>
              <a:gd name="connsiteY1" fmla="*/ 343845 h 3651778"/>
              <a:gd name="connsiteX2" fmla="*/ 3215408 w 3825240"/>
              <a:gd name="connsiteY2" fmla="*/ 2866700 h 3651778"/>
              <a:gd name="connsiteX3" fmla="*/ 236306 w 3825240"/>
              <a:gd name="connsiteY3" fmla="*/ 2600000 h 3651778"/>
              <a:gd name="connsiteX4" fmla="*/ 685886 w 3825240"/>
              <a:gd name="connsiteY4" fmla="*/ 397185 h 3651778"/>
              <a:gd name="connsiteX0" fmla="*/ 998124 w 4137478"/>
              <a:gd name="connsiteY0" fmla="*/ 397185 h 3651778"/>
              <a:gd name="connsiteX1" fmla="*/ 3489546 w 4137478"/>
              <a:gd name="connsiteY1" fmla="*/ 343845 h 3651778"/>
              <a:gd name="connsiteX2" fmla="*/ 3527646 w 4137478"/>
              <a:gd name="connsiteY2" fmla="*/ 2866700 h 3651778"/>
              <a:gd name="connsiteX3" fmla="*/ 548544 w 4137478"/>
              <a:gd name="connsiteY3" fmla="*/ 2600000 h 3651778"/>
              <a:gd name="connsiteX4" fmla="*/ 998124 w 4137478"/>
              <a:gd name="connsiteY4" fmla="*/ 397185 h 3651778"/>
              <a:gd name="connsiteX0" fmla="*/ 998124 w 4137478"/>
              <a:gd name="connsiteY0" fmla="*/ 790997 h 4045590"/>
              <a:gd name="connsiteX1" fmla="*/ 3489546 w 4137478"/>
              <a:gd name="connsiteY1" fmla="*/ 737657 h 4045590"/>
              <a:gd name="connsiteX2" fmla="*/ 3527646 w 4137478"/>
              <a:gd name="connsiteY2" fmla="*/ 3260512 h 4045590"/>
              <a:gd name="connsiteX3" fmla="*/ 548544 w 4137478"/>
              <a:gd name="connsiteY3" fmla="*/ 2993812 h 4045590"/>
              <a:gd name="connsiteX4" fmla="*/ 998124 w 4137478"/>
              <a:gd name="connsiteY4" fmla="*/ 790997 h 4045590"/>
              <a:gd name="connsiteX0" fmla="*/ 998124 w 4517280"/>
              <a:gd name="connsiteY0" fmla="*/ 790997 h 4045590"/>
              <a:gd name="connsiteX1" fmla="*/ 3489546 w 4517280"/>
              <a:gd name="connsiteY1" fmla="*/ 737657 h 4045590"/>
              <a:gd name="connsiteX2" fmla="*/ 3527646 w 4517280"/>
              <a:gd name="connsiteY2" fmla="*/ 3260512 h 4045590"/>
              <a:gd name="connsiteX3" fmla="*/ 548544 w 4517280"/>
              <a:gd name="connsiteY3" fmla="*/ 2993812 h 4045590"/>
              <a:gd name="connsiteX4" fmla="*/ 998124 w 4517280"/>
              <a:gd name="connsiteY4" fmla="*/ 790997 h 4045590"/>
              <a:gd name="connsiteX0" fmla="*/ 998124 w 4325524"/>
              <a:gd name="connsiteY0" fmla="*/ 790997 h 3846404"/>
              <a:gd name="connsiteX1" fmla="*/ 3489546 w 4325524"/>
              <a:gd name="connsiteY1" fmla="*/ 737657 h 3846404"/>
              <a:gd name="connsiteX2" fmla="*/ 3527646 w 4325524"/>
              <a:gd name="connsiteY2" fmla="*/ 3260512 h 3846404"/>
              <a:gd name="connsiteX3" fmla="*/ 548544 w 4325524"/>
              <a:gd name="connsiteY3" fmla="*/ 2993812 h 3846404"/>
              <a:gd name="connsiteX4" fmla="*/ 998124 w 4325524"/>
              <a:gd name="connsiteY4" fmla="*/ 790997 h 3846404"/>
              <a:gd name="connsiteX0" fmla="*/ 960160 w 4287560"/>
              <a:gd name="connsiteY0" fmla="*/ 790997 h 3801755"/>
              <a:gd name="connsiteX1" fmla="*/ 3451582 w 4287560"/>
              <a:gd name="connsiteY1" fmla="*/ 737657 h 3801755"/>
              <a:gd name="connsiteX2" fmla="*/ 3489682 w 4287560"/>
              <a:gd name="connsiteY2" fmla="*/ 3260512 h 3801755"/>
              <a:gd name="connsiteX3" fmla="*/ 510580 w 4287560"/>
              <a:gd name="connsiteY3" fmla="*/ 2993812 h 3801755"/>
              <a:gd name="connsiteX4" fmla="*/ 960160 w 4287560"/>
              <a:gd name="connsiteY4" fmla="*/ 790997 h 3801755"/>
              <a:gd name="connsiteX0" fmla="*/ 698599 w 4025999"/>
              <a:gd name="connsiteY0" fmla="*/ 712431 h 3723189"/>
              <a:gd name="connsiteX1" fmla="*/ 3190021 w 4025999"/>
              <a:gd name="connsiteY1" fmla="*/ 659091 h 3723189"/>
              <a:gd name="connsiteX2" fmla="*/ 3228121 w 4025999"/>
              <a:gd name="connsiteY2" fmla="*/ 3181946 h 3723189"/>
              <a:gd name="connsiteX3" fmla="*/ 249019 w 4025999"/>
              <a:gd name="connsiteY3" fmla="*/ 2915246 h 3723189"/>
              <a:gd name="connsiteX4" fmla="*/ 698599 w 4025999"/>
              <a:gd name="connsiteY4" fmla="*/ 712431 h 3723189"/>
              <a:gd name="connsiteX0" fmla="*/ 690826 w 4018226"/>
              <a:gd name="connsiteY0" fmla="*/ 676633 h 3687391"/>
              <a:gd name="connsiteX1" fmla="*/ 3182248 w 4018226"/>
              <a:gd name="connsiteY1" fmla="*/ 623293 h 3687391"/>
              <a:gd name="connsiteX2" fmla="*/ 3220348 w 4018226"/>
              <a:gd name="connsiteY2" fmla="*/ 3146148 h 3687391"/>
              <a:gd name="connsiteX3" fmla="*/ 241246 w 4018226"/>
              <a:gd name="connsiteY3" fmla="*/ 2879448 h 3687391"/>
              <a:gd name="connsiteX4" fmla="*/ 690826 w 4018226"/>
              <a:gd name="connsiteY4" fmla="*/ 676633 h 3687391"/>
              <a:gd name="connsiteX0" fmla="*/ 690826 w 3827112"/>
              <a:gd name="connsiteY0" fmla="*/ 324527 h 3335285"/>
              <a:gd name="connsiteX1" fmla="*/ 3182248 w 3827112"/>
              <a:gd name="connsiteY1" fmla="*/ 271187 h 3335285"/>
              <a:gd name="connsiteX2" fmla="*/ 3220348 w 3827112"/>
              <a:gd name="connsiteY2" fmla="*/ 2794042 h 3335285"/>
              <a:gd name="connsiteX3" fmla="*/ 241246 w 3827112"/>
              <a:gd name="connsiteY3" fmla="*/ 2527342 h 3335285"/>
              <a:gd name="connsiteX4" fmla="*/ 690826 w 3827112"/>
              <a:gd name="connsiteY4" fmla="*/ 324527 h 3335285"/>
              <a:gd name="connsiteX0" fmla="*/ 690826 w 3809914"/>
              <a:gd name="connsiteY0" fmla="*/ 324527 h 3335285"/>
              <a:gd name="connsiteX1" fmla="*/ 3182248 w 3809914"/>
              <a:gd name="connsiteY1" fmla="*/ 271187 h 3335285"/>
              <a:gd name="connsiteX2" fmla="*/ 3220348 w 3809914"/>
              <a:gd name="connsiteY2" fmla="*/ 2794042 h 3335285"/>
              <a:gd name="connsiteX3" fmla="*/ 241246 w 3809914"/>
              <a:gd name="connsiteY3" fmla="*/ 2527342 h 3335285"/>
              <a:gd name="connsiteX4" fmla="*/ 690826 w 3809914"/>
              <a:gd name="connsiteY4" fmla="*/ 324527 h 3335285"/>
              <a:gd name="connsiteX0" fmla="*/ 690826 w 3827241"/>
              <a:gd name="connsiteY0" fmla="*/ 324527 h 3398652"/>
              <a:gd name="connsiteX1" fmla="*/ 3182248 w 3827241"/>
              <a:gd name="connsiteY1" fmla="*/ 271187 h 3398652"/>
              <a:gd name="connsiteX2" fmla="*/ 3220348 w 3827241"/>
              <a:gd name="connsiteY2" fmla="*/ 2794042 h 3398652"/>
              <a:gd name="connsiteX3" fmla="*/ 241246 w 3827241"/>
              <a:gd name="connsiteY3" fmla="*/ 2527342 h 3398652"/>
              <a:gd name="connsiteX4" fmla="*/ 690826 w 3827241"/>
              <a:gd name="connsiteY4" fmla="*/ 324527 h 339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7241" h="3398652">
                <a:moveTo>
                  <a:pt x="690826" y="324527"/>
                </a:moveTo>
                <a:cubicBezTo>
                  <a:pt x="1193640" y="-66633"/>
                  <a:pt x="2338968" y="-127805"/>
                  <a:pt x="3182248" y="271187"/>
                </a:cubicBezTo>
                <a:cubicBezTo>
                  <a:pt x="4025528" y="670179"/>
                  <a:pt x="4045742" y="1930442"/>
                  <a:pt x="3220348" y="2794042"/>
                </a:cubicBezTo>
                <a:cubicBezTo>
                  <a:pt x="2394954" y="3657642"/>
                  <a:pt x="792426" y="3619754"/>
                  <a:pt x="241246" y="2527342"/>
                </a:cubicBezTo>
                <a:cubicBezTo>
                  <a:pt x="-309934" y="1434930"/>
                  <a:pt x="188012" y="715687"/>
                  <a:pt x="690826" y="324527"/>
                </a:cubicBezTo>
                <a:close/>
              </a:path>
            </a:pathLst>
          </a:custGeom>
          <a:effectLst>
            <a:outerShdw blurRad="63500" sx="102000" sy="102000" algn="ctr" rotWithShape="0">
              <a:schemeClr val="accent1">
                <a:lumMod val="50000"/>
                <a:alpha val="46000"/>
              </a:schemeClr>
            </a:outerShdw>
          </a:effectLst>
        </p:spPr>
        <p:txBody>
          <a:bodyPr anchor="ctr"/>
          <a:lstStyle>
            <a:lvl1pPr algn="ctr">
              <a:defRPr sz="1800"/>
            </a:lvl1pPr>
          </a:lstStyle>
          <a:p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222FF50-8C77-4B61-839E-007D3CECB3BD}"/>
              </a:ext>
            </a:extLst>
          </p:cNvPr>
          <p:cNvGrpSpPr/>
          <p:nvPr userDrawn="1"/>
        </p:nvGrpSpPr>
        <p:grpSpPr>
          <a:xfrm flipH="1">
            <a:off x="2922946" y="1134496"/>
            <a:ext cx="2927268" cy="74391"/>
            <a:chOff x="4961689" y="2370134"/>
            <a:chExt cx="7626543" cy="131780"/>
          </a:xfrm>
        </p:grpSpPr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D9540AC8-DE66-4FED-888C-7D0A4A83BA27}"/>
                </a:ext>
              </a:extLst>
            </p:cNvPr>
            <p:cNvCxnSpPr/>
            <p:nvPr/>
          </p:nvCxnSpPr>
          <p:spPr>
            <a:xfrm rot="16200000">
              <a:off x="8510675" y="-1112962"/>
              <a:ext cx="0" cy="7097971"/>
            </a:xfrm>
            <a:prstGeom prst="line">
              <a:avLst/>
            </a:prstGeom>
            <a:ln w="1587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38771731-23D8-454B-91E4-2A4D7CABC10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056401" y="616953"/>
              <a:ext cx="0" cy="3769921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AB3506A9-5E14-4E84-A9D1-5D75D6C3301D}"/>
                </a:ext>
              </a:extLst>
            </p:cNvPr>
            <p:cNvCxnSpPr/>
            <p:nvPr/>
          </p:nvCxnSpPr>
          <p:spPr>
            <a:xfrm rot="16200000">
              <a:off x="9039247" y="-1178852"/>
              <a:ext cx="0" cy="7097971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5B71CFC-DBE8-4D90-8213-F8B4678167BE}"/>
              </a:ext>
            </a:extLst>
          </p:cNvPr>
          <p:cNvGrpSpPr/>
          <p:nvPr userDrawn="1"/>
        </p:nvGrpSpPr>
        <p:grpSpPr>
          <a:xfrm>
            <a:off x="6341786" y="1134496"/>
            <a:ext cx="2927268" cy="74391"/>
            <a:chOff x="4961689" y="2370134"/>
            <a:chExt cx="7626543" cy="131780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2721B025-D939-457A-AA4E-4BB23E0191D6}"/>
                </a:ext>
              </a:extLst>
            </p:cNvPr>
            <p:cNvCxnSpPr/>
            <p:nvPr/>
          </p:nvCxnSpPr>
          <p:spPr>
            <a:xfrm rot="16200000">
              <a:off x="8510675" y="-1112962"/>
              <a:ext cx="0" cy="7097971"/>
            </a:xfrm>
            <a:prstGeom prst="line">
              <a:avLst/>
            </a:prstGeom>
            <a:ln w="1587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DCA115A8-D813-49C0-8A02-4781B74761F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056401" y="616953"/>
              <a:ext cx="0" cy="3769921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635FF532-4EB2-4FF6-8472-FD7820124306}"/>
                </a:ext>
              </a:extLst>
            </p:cNvPr>
            <p:cNvCxnSpPr/>
            <p:nvPr/>
          </p:nvCxnSpPr>
          <p:spPr>
            <a:xfrm rot="16200000">
              <a:off x="9039247" y="-1178852"/>
              <a:ext cx="0" cy="7097971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占位符 32">
            <a:extLst>
              <a:ext uri="{FF2B5EF4-FFF2-40B4-BE49-F238E27FC236}">
                <a16:creationId xmlns:a16="http://schemas.microsoft.com/office/drawing/2014/main" id="{4EF18794-929F-49BA-A916-59CDE72832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65121" y="668707"/>
            <a:ext cx="64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2400" b="1" dirty="0" smtClean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228600" indent="0">
              <a:buNone/>
              <a:defRPr lang="zh-CN" altLang="en-US" sz="1800" dirty="0" smtClean="0"/>
            </a:lvl2pPr>
            <a:lvl3pPr>
              <a:defRPr lang="zh-CN" altLang="en-US" sz="1800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请在此处输入标题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CB119621-2768-4F82-ABA0-E89FDC9363FD}"/>
              </a:ext>
            </a:extLst>
          </p:cNvPr>
          <p:cNvGrpSpPr/>
          <p:nvPr userDrawn="1"/>
        </p:nvGrpSpPr>
        <p:grpSpPr>
          <a:xfrm>
            <a:off x="4856605" y="3544644"/>
            <a:ext cx="2483858" cy="561633"/>
            <a:chOff x="1170772" y="345147"/>
            <a:chExt cx="4767761" cy="1078054"/>
          </a:xfrm>
        </p:grpSpPr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2F4CD27C-C78D-4BA0-8498-E233A471AD1F}"/>
                </a:ext>
              </a:extLst>
            </p:cNvPr>
            <p:cNvSpPr/>
            <p:nvPr/>
          </p:nvSpPr>
          <p:spPr>
            <a:xfrm>
              <a:off x="1915549" y="345147"/>
              <a:ext cx="3179812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F7D1A523-4544-4B04-817B-B714C7B39C50}"/>
                </a:ext>
              </a:extLst>
            </p:cNvPr>
            <p:cNvSpPr/>
            <p:nvPr/>
          </p:nvSpPr>
          <p:spPr>
            <a:xfrm>
              <a:off x="5095361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CD228350-5CF5-4BBE-B498-A8AC59A86043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43" name="图形 16">
            <a:extLst>
              <a:ext uri="{FF2B5EF4-FFF2-40B4-BE49-F238E27FC236}">
                <a16:creationId xmlns:a16="http://schemas.microsoft.com/office/drawing/2014/main" id="{160AD262-C74A-43FB-A0AE-152494825A20}"/>
              </a:ext>
            </a:extLst>
          </p:cNvPr>
          <p:cNvSpPr/>
          <p:nvPr userDrawn="1"/>
        </p:nvSpPr>
        <p:spPr>
          <a:xfrm>
            <a:off x="4822314" y="1766492"/>
            <a:ext cx="2552441" cy="1905694"/>
          </a:xfrm>
          <a:custGeom>
            <a:avLst/>
            <a:gdLst>
              <a:gd name="connsiteX0" fmla="*/ 1322405 w 1372572"/>
              <a:gd name="connsiteY0" fmla="*/ 294324 h 1229224"/>
              <a:gd name="connsiteX1" fmla="*/ 1254777 w 1372572"/>
              <a:gd name="connsiteY1" fmla="*/ 894399 h 1229224"/>
              <a:gd name="connsiteX2" fmla="*/ 727092 w 1372572"/>
              <a:gd name="connsiteY2" fmla="*/ 1225869 h 1229224"/>
              <a:gd name="connsiteX3" fmla="*/ 105110 w 1372572"/>
              <a:gd name="connsiteY3" fmla="*/ 970599 h 1229224"/>
              <a:gd name="connsiteX4" fmla="*/ 94632 w 1372572"/>
              <a:gd name="connsiteY4" fmla="*/ 272416 h 1229224"/>
              <a:gd name="connsiteX5" fmla="*/ 746142 w 1372572"/>
              <a:gd name="connsiteY5" fmla="*/ 954 h 1229224"/>
              <a:gd name="connsiteX6" fmla="*/ 1322405 w 1372572"/>
              <a:gd name="connsiteY6" fmla="*/ 294324 h 122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2572" h="1229224">
                <a:moveTo>
                  <a:pt x="1322405" y="294324"/>
                </a:moveTo>
                <a:cubicBezTo>
                  <a:pt x="1415750" y="468631"/>
                  <a:pt x="1370982" y="710566"/>
                  <a:pt x="1254777" y="894399"/>
                </a:cubicBezTo>
                <a:cubicBezTo>
                  <a:pt x="1138572" y="1078231"/>
                  <a:pt x="951882" y="1203961"/>
                  <a:pt x="727092" y="1225869"/>
                </a:cubicBezTo>
                <a:cubicBezTo>
                  <a:pt x="502302" y="1247776"/>
                  <a:pt x="240365" y="1165861"/>
                  <a:pt x="105110" y="970599"/>
                </a:cubicBezTo>
                <a:cubicBezTo>
                  <a:pt x="-29193" y="776289"/>
                  <a:pt x="-36813" y="468631"/>
                  <a:pt x="94632" y="272416"/>
                </a:cubicBezTo>
                <a:cubicBezTo>
                  <a:pt x="226077" y="76201"/>
                  <a:pt x="495635" y="-9524"/>
                  <a:pt x="746142" y="954"/>
                </a:cubicBezTo>
                <a:cubicBezTo>
                  <a:pt x="997602" y="12384"/>
                  <a:pt x="1229060" y="119064"/>
                  <a:pt x="1322405" y="294324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4" name="图片占位符 30">
            <a:extLst>
              <a:ext uri="{FF2B5EF4-FFF2-40B4-BE49-F238E27FC236}">
                <a16:creationId xmlns:a16="http://schemas.microsoft.com/office/drawing/2014/main" id="{49944B1C-8F41-46A5-A2EA-FFC984FA75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17918" y="1876112"/>
            <a:ext cx="2361232" cy="1716397"/>
          </a:xfrm>
          <a:custGeom>
            <a:avLst/>
            <a:gdLst>
              <a:gd name="connsiteX0" fmla="*/ 0 w 2201862"/>
              <a:gd name="connsiteY0" fmla="*/ 0 h 1616075"/>
              <a:gd name="connsiteX1" fmla="*/ 2201862 w 2201862"/>
              <a:gd name="connsiteY1" fmla="*/ 0 h 1616075"/>
              <a:gd name="connsiteX2" fmla="*/ 2201862 w 2201862"/>
              <a:gd name="connsiteY2" fmla="*/ 1616075 h 1616075"/>
              <a:gd name="connsiteX3" fmla="*/ 0 w 2201862"/>
              <a:gd name="connsiteY3" fmla="*/ 1616075 h 1616075"/>
              <a:gd name="connsiteX4" fmla="*/ 0 w 2201862"/>
              <a:gd name="connsiteY4" fmla="*/ 0 h 1616075"/>
              <a:gd name="connsiteX0" fmla="*/ 510540 w 2201862"/>
              <a:gd name="connsiteY0" fmla="*/ 754380 h 1616075"/>
              <a:gd name="connsiteX1" fmla="*/ 2201862 w 2201862"/>
              <a:gd name="connsiteY1" fmla="*/ 0 h 1616075"/>
              <a:gd name="connsiteX2" fmla="*/ 2201862 w 2201862"/>
              <a:gd name="connsiteY2" fmla="*/ 1616075 h 1616075"/>
              <a:gd name="connsiteX3" fmla="*/ 0 w 2201862"/>
              <a:gd name="connsiteY3" fmla="*/ 1616075 h 1616075"/>
              <a:gd name="connsiteX4" fmla="*/ 510540 w 2201862"/>
              <a:gd name="connsiteY4" fmla="*/ 754380 h 1616075"/>
              <a:gd name="connsiteX0" fmla="*/ 510540 w 3001962"/>
              <a:gd name="connsiteY0" fmla="*/ 53340 h 915035"/>
              <a:gd name="connsiteX1" fmla="*/ 3001962 w 3001962"/>
              <a:gd name="connsiteY1" fmla="*/ 0 h 915035"/>
              <a:gd name="connsiteX2" fmla="*/ 2201862 w 3001962"/>
              <a:gd name="connsiteY2" fmla="*/ 915035 h 915035"/>
              <a:gd name="connsiteX3" fmla="*/ 0 w 3001962"/>
              <a:gd name="connsiteY3" fmla="*/ 915035 h 915035"/>
              <a:gd name="connsiteX4" fmla="*/ 510540 w 3001962"/>
              <a:gd name="connsiteY4" fmla="*/ 53340 h 915035"/>
              <a:gd name="connsiteX0" fmla="*/ 510540 w 3040062"/>
              <a:gd name="connsiteY0" fmla="*/ 53340 h 2522855"/>
              <a:gd name="connsiteX1" fmla="*/ 3001962 w 3040062"/>
              <a:gd name="connsiteY1" fmla="*/ 0 h 2522855"/>
              <a:gd name="connsiteX2" fmla="*/ 3040062 w 3040062"/>
              <a:gd name="connsiteY2" fmla="*/ 2522855 h 2522855"/>
              <a:gd name="connsiteX3" fmla="*/ 0 w 3040062"/>
              <a:gd name="connsiteY3" fmla="*/ 915035 h 2522855"/>
              <a:gd name="connsiteX4" fmla="*/ 510540 w 3040062"/>
              <a:gd name="connsiteY4" fmla="*/ 53340 h 2522855"/>
              <a:gd name="connsiteX0" fmla="*/ 449580 w 2979102"/>
              <a:gd name="connsiteY0" fmla="*/ 53340 h 2522855"/>
              <a:gd name="connsiteX1" fmla="*/ 2941002 w 2979102"/>
              <a:gd name="connsiteY1" fmla="*/ 0 h 2522855"/>
              <a:gd name="connsiteX2" fmla="*/ 2979102 w 2979102"/>
              <a:gd name="connsiteY2" fmla="*/ 2522855 h 2522855"/>
              <a:gd name="connsiteX3" fmla="*/ 0 w 2979102"/>
              <a:gd name="connsiteY3" fmla="*/ 2256155 h 2522855"/>
              <a:gd name="connsiteX4" fmla="*/ 449580 w 2979102"/>
              <a:gd name="connsiteY4" fmla="*/ 53340 h 2522855"/>
              <a:gd name="connsiteX0" fmla="*/ 674727 w 3204249"/>
              <a:gd name="connsiteY0" fmla="*/ 53340 h 2522855"/>
              <a:gd name="connsiteX1" fmla="*/ 3166149 w 3204249"/>
              <a:gd name="connsiteY1" fmla="*/ 0 h 2522855"/>
              <a:gd name="connsiteX2" fmla="*/ 3204249 w 3204249"/>
              <a:gd name="connsiteY2" fmla="*/ 2522855 h 2522855"/>
              <a:gd name="connsiteX3" fmla="*/ 225147 w 3204249"/>
              <a:gd name="connsiteY3" fmla="*/ 2256155 h 2522855"/>
              <a:gd name="connsiteX4" fmla="*/ 674727 w 3204249"/>
              <a:gd name="connsiteY4" fmla="*/ 53340 h 2522855"/>
              <a:gd name="connsiteX0" fmla="*/ 685886 w 3215408"/>
              <a:gd name="connsiteY0" fmla="*/ 53340 h 2522855"/>
              <a:gd name="connsiteX1" fmla="*/ 3177308 w 3215408"/>
              <a:gd name="connsiteY1" fmla="*/ 0 h 2522855"/>
              <a:gd name="connsiteX2" fmla="*/ 3215408 w 3215408"/>
              <a:gd name="connsiteY2" fmla="*/ 2522855 h 2522855"/>
              <a:gd name="connsiteX3" fmla="*/ 236306 w 3215408"/>
              <a:gd name="connsiteY3" fmla="*/ 2256155 h 2522855"/>
              <a:gd name="connsiteX4" fmla="*/ 685886 w 3215408"/>
              <a:gd name="connsiteY4" fmla="*/ 53340 h 2522855"/>
              <a:gd name="connsiteX0" fmla="*/ 685886 w 3215408"/>
              <a:gd name="connsiteY0" fmla="*/ 356761 h 2826276"/>
              <a:gd name="connsiteX1" fmla="*/ 3177308 w 3215408"/>
              <a:gd name="connsiteY1" fmla="*/ 303421 h 2826276"/>
              <a:gd name="connsiteX2" fmla="*/ 3215408 w 3215408"/>
              <a:gd name="connsiteY2" fmla="*/ 2826276 h 2826276"/>
              <a:gd name="connsiteX3" fmla="*/ 236306 w 3215408"/>
              <a:gd name="connsiteY3" fmla="*/ 2559576 h 2826276"/>
              <a:gd name="connsiteX4" fmla="*/ 685886 w 3215408"/>
              <a:gd name="connsiteY4" fmla="*/ 356761 h 2826276"/>
              <a:gd name="connsiteX0" fmla="*/ 685886 w 3215408"/>
              <a:gd name="connsiteY0" fmla="*/ 397185 h 2866700"/>
              <a:gd name="connsiteX1" fmla="*/ 3177308 w 3215408"/>
              <a:gd name="connsiteY1" fmla="*/ 343845 h 2866700"/>
              <a:gd name="connsiteX2" fmla="*/ 3215408 w 3215408"/>
              <a:gd name="connsiteY2" fmla="*/ 2866700 h 2866700"/>
              <a:gd name="connsiteX3" fmla="*/ 236306 w 3215408"/>
              <a:gd name="connsiteY3" fmla="*/ 2600000 h 2866700"/>
              <a:gd name="connsiteX4" fmla="*/ 685886 w 3215408"/>
              <a:gd name="connsiteY4" fmla="*/ 397185 h 2866700"/>
              <a:gd name="connsiteX0" fmla="*/ 685886 w 3792924"/>
              <a:gd name="connsiteY0" fmla="*/ 397185 h 2866700"/>
              <a:gd name="connsiteX1" fmla="*/ 3177308 w 3792924"/>
              <a:gd name="connsiteY1" fmla="*/ 343845 h 2866700"/>
              <a:gd name="connsiteX2" fmla="*/ 3215408 w 3792924"/>
              <a:gd name="connsiteY2" fmla="*/ 2866700 h 2866700"/>
              <a:gd name="connsiteX3" fmla="*/ 236306 w 3792924"/>
              <a:gd name="connsiteY3" fmla="*/ 2600000 h 2866700"/>
              <a:gd name="connsiteX4" fmla="*/ 685886 w 3792924"/>
              <a:gd name="connsiteY4" fmla="*/ 397185 h 2866700"/>
              <a:gd name="connsiteX0" fmla="*/ 685886 w 3825240"/>
              <a:gd name="connsiteY0" fmla="*/ 397185 h 2866700"/>
              <a:gd name="connsiteX1" fmla="*/ 3177308 w 3825240"/>
              <a:gd name="connsiteY1" fmla="*/ 343845 h 2866700"/>
              <a:gd name="connsiteX2" fmla="*/ 3215408 w 3825240"/>
              <a:gd name="connsiteY2" fmla="*/ 2866700 h 2866700"/>
              <a:gd name="connsiteX3" fmla="*/ 236306 w 3825240"/>
              <a:gd name="connsiteY3" fmla="*/ 2600000 h 2866700"/>
              <a:gd name="connsiteX4" fmla="*/ 685886 w 3825240"/>
              <a:gd name="connsiteY4" fmla="*/ 397185 h 2866700"/>
              <a:gd name="connsiteX0" fmla="*/ 685886 w 3825240"/>
              <a:gd name="connsiteY0" fmla="*/ 397185 h 3357963"/>
              <a:gd name="connsiteX1" fmla="*/ 3177308 w 3825240"/>
              <a:gd name="connsiteY1" fmla="*/ 343845 h 3357963"/>
              <a:gd name="connsiteX2" fmla="*/ 3215408 w 3825240"/>
              <a:gd name="connsiteY2" fmla="*/ 2866700 h 3357963"/>
              <a:gd name="connsiteX3" fmla="*/ 236306 w 3825240"/>
              <a:gd name="connsiteY3" fmla="*/ 2600000 h 3357963"/>
              <a:gd name="connsiteX4" fmla="*/ 685886 w 3825240"/>
              <a:gd name="connsiteY4" fmla="*/ 397185 h 3357963"/>
              <a:gd name="connsiteX0" fmla="*/ 685886 w 3825240"/>
              <a:gd name="connsiteY0" fmla="*/ 397185 h 3424837"/>
              <a:gd name="connsiteX1" fmla="*/ 3177308 w 3825240"/>
              <a:gd name="connsiteY1" fmla="*/ 343845 h 3424837"/>
              <a:gd name="connsiteX2" fmla="*/ 3215408 w 3825240"/>
              <a:gd name="connsiteY2" fmla="*/ 2866700 h 3424837"/>
              <a:gd name="connsiteX3" fmla="*/ 236306 w 3825240"/>
              <a:gd name="connsiteY3" fmla="*/ 2600000 h 3424837"/>
              <a:gd name="connsiteX4" fmla="*/ 685886 w 3825240"/>
              <a:gd name="connsiteY4" fmla="*/ 397185 h 3424837"/>
              <a:gd name="connsiteX0" fmla="*/ 685886 w 3825240"/>
              <a:gd name="connsiteY0" fmla="*/ 397185 h 3651778"/>
              <a:gd name="connsiteX1" fmla="*/ 3177308 w 3825240"/>
              <a:gd name="connsiteY1" fmla="*/ 343845 h 3651778"/>
              <a:gd name="connsiteX2" fmla="*/ 3215408 w 3825240"/>
              <a:gd name="connsiteY2" fmla="*/ 2866700 h 3651778"/>
              <a:gd name="connsiteX3" fmla="*/ 236306 w 3825240"/>
              <a:gd name="connsiteY3" fmla="*/ 2600000 h 3651778"/>
              <a:gd name="connsiteX4" fmla="*/ 685886 w 3825240"/>
              <a:gd name="connsiteY4" fmla="*/ 397185 h 3651778"/>
              <a:gd name="connsiteX0" fmla="*/ 998124 w 4137478"/>
              <a:gd name="connsiteY0" fmla="*/ 397185 h 3651778"/>
              <a:gd name="connsiteX1" fmla="*/ 3489546 w 4137478"/>
              <a:gd name="connsiteY1" fmla="*/ 343845 h 3651778"/>
              <a:gd name="connsiteX2" fmla="*/ 3527646 w 4137478"/>
              <a:gd name="connsiteY2" fmla="*/ 2866700 h 3651778"/>
              <a:gd name="connsiteX3" fmla="*/ 548544 w 4137478"/>
              <a:gd name="connsiteY3" fmla="*/ 2600000 h 3651778"/>
              <a:gd name="connsiteX4" fmla="*/ 998124 w 4137478"/>
              <a:gd name="connsiteY4" fmla="*/ 397185 h 3651778"/>
              <a:gd name="connsiteX0" fmla="*/ 998124 w 4137478"/>
              <a:gd name="connsiteY0" fmla="*/ 790997 h 4045590"/>
              <a:gd name="connsiteX1" fmla="*/ 3489546 w 4137478"/>
              <a:gd name="connsiteY1" fmla="*/ 737657 h 4045590"/>
              <a:gd name="connsiteX2" fmla="*/ 3527646 w 4137478"/>
              <a:gd name="connsiteY2" fmla="*/ 3260512 h 4045590"/>
              <a:gd name="connsiteX3" fmla="*/ 548544 w 4137478"/>
              <a:gd name="connsiteY3" fmla="*/ 2993812 h 4045590"/>
              <a:gd name="connsiteX4" fmla="*/ 998124 w 4137478"/>
              <a:gd name="connsiteY4" fmla="*/ 790997 h 4045590"/>
              <a:gd name="connsiteX0" fmla="*/ 998124 w 4517280"/>
              <a:gd name="connsiteY0" fmla="*/ 790997 h 4045590"/>
              <a:gd name="connsiteX1" fmla="*/ 3489546 w 4517280"/>
              <a:gd name="connsiteY1" fmla="*/ 737657 h 4045590"/>
              <a:gd name="connsiteX2" fmla="*/ 3527646 w 4517280"/>
              <a:gd name="connsiteY2" fmla="*/ 3260512 h 4045590"/>
              <a:gd name="connsiteX3" fmla="*/ 548544 w 4517280"/>
              <a:gd name="connsiteY3" fmla="*/ 2993812 h 4045590"/>
              <a:gd name="connsiteX4" fmla="*/ 998124 w 4517280"/>
              <a:gd name="connsiteY4" fmla="*/ 790997 h 4045590"/>
              <a:gd name="connsiteX0" fmla="*/ 998124 w 4325524"/>
              <a:gd name="connsiteY0" fmla="*/ 790997 h 3846404"/>
              <a:gd name="connsiteX1" fmla="*/ 3489546 w 4325524"/>
              <a:gd name="connsiteY1" fmla="*/ 737657 h 3846404"/>
              <a:gd name="connsiteX2" fmla="*/ 3527646 w 4325524"/>
              <a:gd name="connsiteY2" fmla="*/ 3260512 h 3846404"/>
              <a:gd name="connsiteX3" fmla="*/ 548544 w 4325524"/>
              <a:gd name="connsiteY3" fmla="*/ 2993812 h 3846404"/>
              <a:gd name="connsiteX4" fmla="*/ 998124 w 4325524"/>
              <a:gd name="connsiteY4" fmla="*/ 790997 h 3846404"/>
              <a:gd name="connsiteX0" fmla="*/ 960160 w 4287560"/>
              <a:gd name="connsiteY0" fmla="*/ 790997 h 3801755"/>
              <a:gd name="connsiteX1" fmla="*/ 3451582 w 4287560"/>
              <a:gd name="connsiteY1" fmla="*/ 737657 h 3801755"/>
              <a:gd name="connsiteX2" fmla="*/ 3489682 w 4287560"/>
              <a:gd name="connsiteY2" fmla="*/ 3260512 h 3801755"/>
              <a:gd name="connsiteX3" fmla="*/ 510580 w 4287560"/>
              <a:gd name="connsiteY3" fmla="*/ 2993812 h 3801755"/>
              <a:gd name="connsiteX4" fmla="*/ 960160 w 4287560"/>
              <a:gd name="connsiteY4" fmla="*/ 790997 h 3801755"/>
              <a:gd name="connsiteX0" fmla="*/ 698599 w 4025999"/>
              <a:gd name="connsiteY0" fmla="*/ 712431 h 3723189"/>
              <a:gd name="connsiteX1" fmla="*/ 3190021 w 4025999"/>
              <a:gd name="connsiteY1" fmla="*/ 659091 h 3723189"/>
              <a:gd name="connsiteX2" fmla="*/ 3228121 w 4025999"/>
              <a:gd name="connsiteY2" fmla="*/ 3181946 h 3723189"/>
              <a:gd name="connsiteX3" fmla="*/ 249019 w 4025999"/>
              <a:gd name="connsiteY3" fmla="*/ 2915246 h 3723189"/>
              <a:gd name="connsiteX4" fmla="*/ 698599 w 4025999"/>
              <a:gd name="connsiteY4" fmla="*/ 712431 h 3723189"/>
              <a:gd name="connsiteX0" fmla="*/ 690826 w 4018226"/>
              <a:gd name="connsiteY0" fmla="*/ 676633 h 3687391"/>
              <a:gd name="connsiteX1" fmla="*/ 3182248 w 4018226"/>
              <a:gd name="connsiteY1" fmla="*/ 623293 h 3687391"/>
              <a:gd name="connsiteX2" fmla="*/ 3220348 w 4018226"/>
              <a:gd name="connsiteY2" fmla="*/ 3146148 h 3687391"/>
              <a:gd name="connsiteX3" fmla="*/ 241246 w 4018226"/>
              <a:gd name="connsiteY3" fmla="*/ 2879448 h 3687391"/>
              <a:gd name="connsiteX4" fmla="*/ 690826 w 4018226"/>
              <a:gd name="connsiteY4" fmla="*/ 676633 h 3687391"/>
              <a:gd name="connsiteX0" fmla="*/ 690826 w 3827112"/>
              <a:gd name="connsiteY0" fmla="*/ 324527 h 3335285"/>
              <a:gd name="connsiteX1" fmla="*/ 3182248 w 3827112"/>
              <a:gd name="connsiteY1" fmla="*/ 271187 h 3335285"/>
              <a:gd name="connsiteX2" fmla="*/ 3220348 w 3827112"/>
              <a:gd name="connsiteY2" fmla="*/ 2794042 h 3335285"/>
              <a:gd name="connsiteX3" fmla="*/ 241246 w 3827112"/>
              <a:gd name="connsiteY3" fmla="*/ 2527342 h 3335285"/>
              <a:gd name="connsiteX4" fmla="*/ 690826 w 3827112"/>
              <a:gd name="connsiteY4" fmla="*/ 324527 h 3335285"/>
              <a:gd name="connsiteX0" fmla="*/ 690826 w 3809914"/>
              <a:gd name="connsiteY0" fmla="*/ 324527 h 3335285"/>
              <a:gd name="connsiteX1" fmla="*/ 3182248 w 3809914"/>
              <a:gd name="connsiteY1" fmla="*/ 271187 h 3335285"/>
              <a:gd name="connsiteX2" fmla="*/ 3220348 w 3809914"/>
              <a:gd name="connsiteY2" fmla="*/ 2794042 h 3335285"/>
              <a:gd name="connsiteX3" fmla="*/ 241246 w 3809914"/>
              <a:gd name="connsiteY3" fmla="*/ 2527342 h 3335285"/>
              <a:gd name="connsiteX4" fmla="*/ 690826 w 3809914"/>
              <a:gd name="connsiteY4" fmla="*/ 324527 h 3335285"/>
              <a:gd name="connsiteX0" fmla="*/ 690826 w 3827241"/>
              <a:gd name="connsiteY0" fmla="*/ 324527 h 3398652"/>
              <a:gd name="connsiteX1" fmla="*/ 3182248 w 3827241"/>
              <a:gd name="connsiteY1" fmla="*/ 271187 h 3398652"/>
              <a:gd name="connsiteX2" fmla="*/ 3220348 w 3827241"/>
              <a:gd name="connsiteY2" fmla="*/ 2794042 h 3398652"/>
              <a:gd name="connsiteX3" fmla="*/ 241246 w 3827241"/>
              <a:gd name="connsiteY3" fmla="*/ 2527342 h 3398652"/>
              <a:gd name="connsiteX4" fmla="*/ 690826 w 3827241"/>
              <a:gd name="connsiteY4" fmla="*/ 324527 h 339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7241" h="3398652">
                <a:moveTo>
                  <a:pt x="690826" y="324527"/>
                </a:moveTo>
                <a:cubicBezTo>
                  <a:pt x="1193640" y="-66633"/>
                  <a:pt x="2338968" y="-127805"/>
                  <a:pt x="3182248" y="271187"/>
                </a:cubicBezTo>
                <a:cubicBezTo>
                  <a:pt x="4025528" y="670179"/>
                  <a:pt x="4045742" y="1930442"/>
                  <a:pt x="3220348" y="2794042"/>
                </a:cubicBezTo>
                <a:cubicBezTo>
                  <a:pt x="2394954" y="3657642"/>
                  <a:pt x="792426" y="3619754"/>
                  <a:pt x="241246" y="2527342"/>
                </a:cubicBezTo>
                <a:cubicBezTo>
                  <a:pt x="-309934" y="1434930"/>
                  <a:pt x="188012" y="715687"/>
                  <a:pt x="690826" y="324527"/>
                </a:cubicBezTo>
                <a:close/>
              </a:path>
            </a:pathLst>
          </a:custGeom>
          <a:effectLst>
            <a:outerShdw blurRad="63500" sx="102000" sy="102000" algn="ctr" rotWithShape="0">
              <a:schemeClr val="accent1">
                <a:lumMod val="50000"/>
                <a:alpha val="46000"/>
              </a:schemeClr>
            </a:outerShdw>
          </a:effectLst>
        </p:spPr>
        <p:txBody>
          <a:bodyPr anchor="ctr"/>
          <a:lstStyle>
            <a:lvl1pPr algn="ctr">
              <a:defRPr sz="1800"/>
            </a:lvl1pPr>
          </a:lstStyle>
          <a:p>
            <a:endParaRPr lang="zh-CN" altLang="en-US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F4759E27-54F8-409A-9D44-532D3EF04698}"/>
              </a:ext>
            </a:extLst>
          </p:cNvPr>
          <p:cNvGrpSpPr/>
          <p:nvPr userDrawn="1"/>
        </p:nvGrpSpPr>
        <p:grpSpPr>
          <a:xfrm>
            <a:off x="8191103" y="3544644"/>
            <a:ext cx="2483858" cy="561633"/>
            <a:chOff x="1170772" y="345147"/>
            <a:chExt cx="4767761" cy="1078054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6BDF9B11-FA5C-4B52-8CD0-3C0AF42FD2C8}"/>
                </a:ext>
              </a:extLst>
            </p:cNvPr>
            <p:cNvSpPr/>
            <p:nvPr/>
          </p:nvSpPr>
          <p:spPr>
            <a:xfrm>
              <a:off x="1915549" y="345147"/>
              <a:ext cx="3179812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D6F4CC56-8EA9-428D-ACAF-74A0B7D4BBD0}"/>
                </a:ext>
              </a:extLst>
            </p:cNvPr>
            <p:cNvSpPr/>
            <p:nvPr/>
          </p:nvSpPr>
          <p:spPr>
            <a:xfrm>
              <a:off x="5095361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F9265A14-E30D-48AE-B076-8C6E167A3FE4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49" name="图形 16">
            <a:extLst>
              <a:ext uri="{FF2B5EF4-FFF2-40B4-BE49-F238E27FC236}">
                <a16:creationId xmlns:a16="http://schemas.microsoft.com/office/drawing/2014/main" id="{CB22B396-03C8-4F69-A69E-2A0E882A4320}"/>
              </a:ext>
            </a:extLst>
          </p:cNvPr>
          <p:cNvSpPr/>
          <p:nvPr userDrawn="1"/>
        </p:nvSpPr>
        <p:spPr>
          <a:xfrm>
            <a:off x="8156812" y="1766492"/>
            <a:ext cx="2552441" cy="1905694"/>
          </a:xfrm>
          <a:custGeom>
            <a:avLst/>
            <a:gdLst>
              <a:gd name="connsiteX0" fmla="*/ 1322405 w 1372572"/>
              <a:gd name="connsiteY0" fmla="*/ 294324 h 1229224"/>
              <a:gd name="connsiteX1" fmla="*/ 1254777 w 1372572"/>
              <a:gd name="connsiteY1" fmla="*/ 894399 h 1229224"/>
              <a:gd name="connsiteX2" fmla="*/ 727092 w 1372572"/>
              <a:gd name="connsiteY2" fmla="*/ 1225869 h 1229224"/>
              <a:gd name="connsiteX3" fmla="*/ 105110 w 1372572"/>
              <a:gd name="connsiteY3" fmla="*/ 970599 h 1229224"/>
              <a:gd name="connsiteX4" fmla="*/ 94632 w 1372572"/>
              <a:gd name="connsiteY4" fmla="*/ 272416 h 1229224"/>
              <a:gd name="connsiteX5" fmla="*/ 746142 w 1372572"/>
              <a:gd name="connsiteY5" fmla="*/ 954 h 1229224"/>
              <a:gd name="connsiteX6" fmla="*/ 1322405 w 1372572"/>
              <a:gd name="connsiteY6" fmla="*/ 294324 h 122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2572" h="1229224">
                <a:moveTo>
                  <a:pt x="1322405" y="294324"/>
                </a:moveTo>
                <a:cubicBezTo>
                  <a:pt x="1415750" y="468631"/>
                  <a:pt x="1370982" y="710566"/>
                  <a:pt x="1254777" y="894399"/>
                </a:cubicBezTo>
                <a:cubicBezTo>
                  <a:pt x="1138572" y="1078231"/>
                  <a:pt x="951882" y="1203961"/>
                  <a:pt x="727092" y="1225869"/>
                </a:cubicBezTo>
                <a:cubicBezTo>
                  <a:pt x="502302" y="1247776"/>
                  <a:pt x="240365" y="1165861"/>
                  <a:pt x="105110" y="970599"/>
                </a:cubicBezTo>
                <a:cubicBezTo>
                  <a:pt x="-29193" y="776289"/>
                  <a:pt x="-36813" y="468631"/>
                  <a:pt x="94632" y="272416"/>
                </a:cubicBezTo>
                <a:cubicBezTo>
                  <a:pt x="226077" y="76201"/>
                  <a:pt x="495635" y="-9524"/>
                  <a:pt x="746142" y="954"/>
                </a:cubicBezTo>
                <a:cubicBezTo>
                  <a:pt x="997602" y="12384"/>
                  <a:pt x="1229060" y="119064"/>
                  <a:pt x="1322405" y="294324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0" name="图片占位符 30">
            <a:extLst>
              <a:ext uri="{FF2B5EF4-FFF2-40B4-BE49-F238E27FC236}">
                <a16:creationId xmlns:a16="http://schemas.microsoft.com/office/drawing/2014/main" id="{AB789682-DDA8-4D06-9448-D550B9E9DE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52416" y="1876112"/>
            <a:ext cx="2361232" cy="1716397"/>
          </a:xfrm>
          <a:custGeom>
            <a:avLst/>
            <a:gdLst>
              <a:gd name="connsiteX0" fmla="*/ 0 w 2201862"/>
              <a:gd name="connsiteY0" fmla="*/ 0 h 1616075"/>
              <a:gd name="connsiteX1" fmla="*/ 2201862 w 2201862"/>
              <a:gd name="connsiteY1" fmla="*/ 0 h 1616075"/>
              <a:gd name="connsiteX2" fmla="*/ 2201862 w 2201862"/>
              <a:gd name="connsiteY2" fmla="*/ 1616075 h 1616075"/>
              <a:gd name="connsiteX3" fmla="*/ 0 w 2201862"/>
              <a:gd name="connsiteY3" fmla="*/ 1616075 h 1616075"/>
              <a:gd name="connsiteX4" fmla="*/ 0 w 2201862"/>
              <a:gd name="connsiteY4" fmla="*/ 0 h 1616075"/>
              <a:gd name="connsiteX0" fmla="*/ 510540 w 2201862"/>
              <a:gd name="connsiteY0" fmla="*/ 754380 h 1616075"/>
              <a:gd name="connsiteX1" fmla="*/ 2201862 w 2201862"/>
              <a:gd name="connsiteY1" fmla="*/ 0 h 1616075"/>
              <a:gd name="connsiteX2" fmla="*/ 2201862 w 2201862"/>
              <a:gd name="connsiteY2" fmla="*/ 1616075 h 1616075"/>
              <a:gd name="connsiteX3" fmla="*/ 0 w 2201862"/>
              <a:gd name="connsiteY3" fmla="*/ 1616075 h 1616075"/>
              <a:gd name="connsiteX4" fmla="*/ 510540 w 2201862"/>
              <a:gd name="connsiteY4" fmla="*/ 754380 h 1616075"/>
              <a:gd name="connsiteX0" fmla="*/ 510540 w 3001962"/>
              <a:gd name="connsiteY0" fmla="*/ 53340 h 915035"/>
              <a:gd name="connsiteX1" fmla="*/ 3001962 w 3001962"/>
              <a:gd name="connsiteY1" fmla="*/ 0 h 915035"/>
              <a:gd name="connsiteX2" fmla="*/ 2201862 w 3001962"/>
              <a:gd name="connsiteY2" fmla="*/ 915035 h 915035"/>
              <a:gd name="connsiteX3" fmla="*/ 0 w 3001962"/>
              <a:gd name="connsiteY3" fmla="*/ 915035 h 915035"/>
              <a:gd name="connsiteX4" fmla="*/ 510540 w 3001962"/>
              <a:gd name="connsiteY4" fmla="*/ 53340 h 915035"/>
              <a:gd name="connsiteX0" fmla="*/ 510540 w 3040062"/>
              <a:gd name="connsiteY0" fmla="*/ 53340 h 2522855"/>
              <a:gd name="connsiteX1" fmla="*/ 3001962 w 3040062"/>
              <a:gd name="connsiteY1" fmla="*/ 0 h 2522855"/>
              <a:gd name="connsiteX2" fmla="*/ 3040062 w 3040062"/>
              <a:gd name="connsiteY2" fmla="*/ 2522855 h 2522855"/>
              <a:gd name="connsiteX3" fmla="*/ 0 w 3040062"/>
              <a:gd name="connsiteY3" fmla="*/ 915035 h 2522855"/>
              <a:gd name="connsiteX4" fmla="*/ 510540 w 3040062"/>
              <a:gd name="connsiteY4" fmla="*/ 53340 h 2522855"/>
              <a:gd name="connsiteX0" fmla="*/ 449580 w 2979102"/>
              <a:gd name="connsiteY0" fmla="*/ 53340 h 2522855"/>
              <a:gd name="connsiteX1" fmla="*/ 2941002 w 2979102"/>
              <a:gd name="connsiteY1" fmla="*/ 0 h 2522855"/>
              <a:gd name="connsiteX2" fmla="*/ 2979102 w 2979102"/>
              <a:gd name="connsiteY2" fmla="*/ 2522855 h 2522855"/>
              <a:gd name="connsiteX3" fmla="*/ 0 w 2979102"/>
              <a:gd name="connsiteY3" fmla="*/ 2256155 h 2522855"/>
              <a:gd name="connsiteX4" fmla="*/ 449580 w 2979102"/>
              <a:gd name="connsiteY4" fmla="*/ 53340 h 2522855"/>
              <a:gd name="connsiteX0" fmla="*/ 674727 w 3204249"/>
              <a:gd name="connsiteY0" fmla="*/ 53340 h 2522855"/>
              <a:gd name="connsiteX1" fmla="*/ 3166149 w 3204249"/>
              <a:gd name="connsiteY1" fmla="*/ 0 h 2522855"/>
              <a:gd name="connsiteX2" fmla="*/ 3204249 w 3204249"/>
              <a:gd name="connsiteY2" fmla="*/ 2522855 h 2522855"/>
              <a:gd name="connsiteX3" fmla="*/ 225147 w 3204249"/>
              <a:gd name="connsiteY3" fmla="*/ 2256155 h 2522855"/>
              <a:gd name="connsiteX4" fmla="*/ 674727 w 3204249"/>
              <a:gd name="connsiteY4" fmla="*/ 53340 h 2522855"/>
              <a:gd name="connsiteX0" fmla="*/ 685886 w 3215408"/>
              <a:gd name="connsiteY0" fmla="*/ 53340 h 2522855"/>
              <a:gd name="connsiteX1" fmla="*/ 3177308 w 3215408"/>
              <a:gd name="connsiteY1" fmla="*/ 0 h 2522855"/>
              <a:gd name="connsiteX2" fmla="*/ 3215408 w 3215408"/>
              <a:gd name="connsiteY2" fmla="*/ 2522855 h 2522855"/>
              <a:gd name="connsiteX3" fmla="*/ 236306 w 3215408"/>
              <a:gd name="connsiteY3" fmla="*/ 2256155 h 2522855"/>
              <a:gd name="connsiteX4" fmla="*/ 685886 w 3215408"/>
              <a:gd name="connsiteY4" fmla="*/ 53340 h 2522855"/>
              <a:gd name="connsiteX0" fmla="*/ 685886 w 3215408"/>
              <a:gd name="connsiteY0" fmla="*/ 356761 h 2826276"/>
              <a:gd name="connsiteX1" fmla="*/ 3177308 w 3215408"/>
              <a:gd name="connsiteY1" fmla="*/ 303421 h 2826276"/>
              <a:gd name="connsiteX2" fmla="*/ 3215408 w 3215408"/>
              <a:gd name="connsiteY2" fmla="*/ 2826276 h 2826276"/>
              <a:gd name="connsiteX3" fmla="*/ 236306 w 3215408"/>
              <a:gd name="connsiteY3" fmla="*/ 2559576 h 2826276"/>
              <a:gd name="connsiteX4" fmla="*/ 685886 w 3215408"/>
              <a:gd name="connsiteY4" fmla="*/ 356761 h 2826276"/>
              <a:gd name="connsiteX0" fmla="*/ 685886 w 3215408"/>
              <a:gd name="connsiteY0" fmla="*/ 397185 h 2866700"/>
              <a:gd name="connsiteX1" fmla="*/ 3177308 w 3215408"/>
              <a:gd name="connsiteY1" fmla="*/ 343845 h 2866700"/>
              <a:gd name="connsiteX2" fmla="*/ 3215408 w 3215408"/>
              <a:gd name="connsiteY2" fmla="*/ 2866700 h 2866700"/>
              <a:gd name="connsiteX3" fmla="*/ 236306 w 3215408"/>
              <a:gd name="connsiteY3" fmla="*/ 2600000 h 2866700"/>
              <a:gd name="connsiteX4" fmla="*/ 685886 w 3215408"/>
              <a:gd name="connsiteY4" fmla="*/ 397185 h 2866700"/>
              <a:gd name="connsiteX0" fmla="*/ 685886 w 3792924"/>
              <a:gd name="connsiteY0" fmla="*/ 397185 h 2866700"/>
              <a:gd name="connsiteX1" fmla="*/ 3177308 w 3792924"/>
              <a:gd name="connsiteY1" fmla="*/ 343845 h 2866700"/>
              <a:gd name="connsiteX2" fmla="*/ 3215408 w 3792924"/>
              <a:gd name="connsiteY2" fmla="*/ 2866700 h 2866700"/>
              <a:gd name="connsiteX3" fmla="*/ 236306 w 3792924"/>
              <a:gd name="connsiteY3" fmla="*/ 2600000 h 2866700"/>
              <a:gd name="connsiteX4" fmla="*/ 685886 w 3792924"/>
              <a:gd name="connsiteY4" fmla="*/ 397185 h 2866700"/>
              <a:gd name="connsiteX0" fmla="*/ 685886 w 3825240"/>
              <a:gd name="connsiteY0" fmla="*/ 397185 h 2866700"/>
              <a:gd name="connsiteX1" fmla="*/ 3177308 w 3825240"/>
              <a:gd name="connsiteY1" fmla="*/ 343845 h 2866700"/>
              <a:gd name="connsiteX2" fmla="*/ 3215408 w 3825240"/>
              <a:gd name="connsiteY2" fmla="*/ 2866700 h 2866700"/>
              <a:gd name="connsiteX3" fmla="*/ 236306 w 3825240"/>
              <a:gd name="connsiteY3" fmla="*/ 2600000 h 2866700"/>
              <a:gd name="connsiteX4" fmla="*/ 685886 w 3825240"/>
              <a:gd name="connsiteY4" fmla="*/ 397185 h 2866700"/>
              <a:gd name="connsiteX0" fmla="*/ 685886 w 3825240"/>
              <a:gd name="connsiteY0" fmla="*/ 397185 h 3357963"/>
              <a:gd name="connsiteX1" fmla="*/ 3177308 w 3825240"/>
              <a:gd name="connsiteY1" fmla="*/ 343845 h 3357963"/>
              <a:gd name="connsiteX2" fmla="*/ 3215408 w 3825240"/>
              <a:gd name="connsiteY2" fmla="*/ 2866700 h 3357963"/>
              <a:gd name="connsiteX3" fmla="*/ 236306 w 3825240"/>
              <a:gd name="connsiteY3" fmla="*/ 2600000 h 3357963"/>
              <a:gd name="connsiteX4" fmla="*/ 685886 w 3825240"/>
              <a:gd name="connsiteY4" fmla="*/ 397185 h 3357963"/>
              <a:gd name="connsiteX0" fmla="*/ 685886 w 3825240"/>
              <a:gd name="connsiteY0" fmla="*/ 397185 h 3424837"/>
              <a:gd name="connsiteX1" fmla="*/ 3177308 w 3825240"/>
              <a:gd name="connsiteY1" fmla="*/ 343845 h 3424837"/>
              <a:gd name="connsiteX2" fmla="*/ 3215408 w 3825240"/>
              <a:gd name="connsiteY2" fmla="*/ 2866700 h 3424837"/>
              <a:gd name="connsiteX3" fmla="*/ 236306 w 3825240"/>
              <a:gd name="connsiteY3" fmla="*/ 2600000 h 3424837"/>
              <a:gd name="connsiteX4" fmla="*/ 685886 w 3825240"/>
              <a:gd name="connsiteY4" fmla="*/ 397185 h 3424837"/>
              <a:gd name="connsiteX0" fmla="*/ 685886 w 3825240"/>
              <a:gd name="connsiteY0" fmla="*/ 397185 h 3651778"/>
              <a:gd name="connsiteX1" fmla="*/ 3177308 w 3825240"/>
              <a:gd name="connsiteY1" fmla="*/ 343845 h 3651778"/>
              <a:gd name="connsiteX2" fmla="*/ 3215408 w 3825240"/>
              <a:gd name="connsiteY2" fmla="*/ 2866700 h 3651778"/>
              <a:gd name="connsiteX3" fmla="*/ 236306 w 3825240"/>
              <a:gd name="connsiteY3" fmla="*/ 2600000 h 3651778"/>
              <a:gd name="connsiteX4" fmla="*/ 685886 w 3825240"/>
              <a:gd name="connsiteY4" fmla="*/ 397185 h 3651778"/>
              <a:gd name="connsiteX0" fmla="*/ 998124 w 4137478"/>
              <a:gd name="connsiteY0" fmla="*/ 397185 h 3651778"/>
              <a:gd name="connsiteX1" fmla="*/ 3489546 w 4137478"/>
              <a:gd name="connsiteY1" fmla="*/ 343845 h 3651778"/>
              <a:gd name="connsiteX2" fmla="*/ 3527646 w 4137478"/>
              <a:gd name="connsiteY2" fmla="*/ 2866700 h 3651778"/>
              <a:gd name="connsiteX3" fmla="*/ 548544 w 4137478"/>
              <a:gd name="connsiteY3" fmla="*/ 2600000 h 3651778"/>
              <a:gd name="connsiteX4" fmla="*/ 998124 w 4137478"/>
              <a:gd name="connsiteY4" fmla="*/ 397185 h 3651778"/>
              <a:gd name="connsiteX0" fmla="*/ 998124 w 4137478"/>
              <a:gd name="connsiteY0" fmla="*/ 790997 h 4045590"/>
              <a:gd name="connsiteX1" fmla="*/ 3489546 w 4137478"/>
              <a:gd name="connsiteY1" fmla="*/ 737657 h 4045590"/>
              <a:gd name="connsiteX2" fmla="*/ 3527646 w 4137478"/>
              <a:gd name="connsiteY2" fmla="*/ 3260512 h 4045590"/>
              <a:gd name="connsiteX3" fmla="*/ 548544 w 4137478"/>
              <a:gd name="connsiteY3" fmla="*/ 2993812 h 4045590"/>
              <a:gd name="connsiteX4" fmla="*/ 998124 w 4137478"/>
              <a:gd name="connsiteY4" fmla="*/ 790997 h 4045590"/>
              <a:gd name="connsiteX0" fmla="*/ 998124 w 4517280"/>
              <a:gd name="connsiteY0" fmla="*/ 790997 h 4045590"/>
              <a:gd name="connsiteX1" fmla="*/ 3489546 w 4517280"/>
              <a:gd name="connsiteY1" fmla="*/ 737657 h 4045590"/>
              <a:gd name="connsiteX2" fmla="*/ 3527646 w 4517280"/>
              <a:gd name="connsiteY2" fmla="*/ 3260512 h 4045590"/>
              <a:gd name="connsiteX3" fmla="*/ 548544 w 4517280"/>
              <a:gd name="connsiteY3" fmla="*/ 2993812 h 4045590"/>
              <a:gd name="connsiteX4" fmla="*/ 998124 w 4517280"/>
              <a:gd name="connsiteY4" fmla="*/ 790997 h 4045590"/>
              <a:gd name="connsiteX0" fmla="*/ 998124 w 4325524"/>
              <a:gd name="connsiteY0" fmla="*/ 790997 h 3846404"/>
              <a:gd name="connsiteX1" fmla="*/ 3489546 w 4325524"/>
              <a:gd name="connsiteY1" fmla="*/ 737657 h 3846404"/>
              <a:gd name="connsiteX2" fmla="*/ 3527646 w 4325524"/>
              <a:gd name="connsiteY2" fmla="*/ 3260512 h 3846404"/>
              <a:gd name="connsiteX3" fmla="*/ 548544 w 4325524"/>
              <a:gd name="connsiteY3" fmla="*/ 2993812 h 3846404"/>
              <a:gd name="connsiteX4" fmla="*/ 998124 w 4325524"/>
              <a:gd name="connsiteY4" fmla="*/ 790997 h 3846404"/>
              <a:gd name="connsiteX0" fmla="*/ 960160 w 4287560"/>
              <a:gd name="connsiteY0" fmla="*/ 790997 h 3801755"/>
              <a:gd name="connsiteX1" fmla="*/ 3451582 w 4287560"/>
              <a:gd name="connsiteY1" fmla="*/ 737657 h 3801755"/>
              <a:gd name="connsiteX2" fmla="*/ 3489682 w 4287560"/>
              <a:gd name="connsiteY2" fmla="*/ 3260512 h 3801755"/>
              <a:gd name="connsiteX3" fmla="*/ 510580 w 4287560"/>
              <a:gd name="connsiteY3" fmla="*/ 2993812 h 3801755"/>
              <a:gd name="connsiteX4" fmla="*/ 960160 w 4287560"/>
              <a:gd name="connsiteY4" fmla="*/ 790997 h 3801755"/>
              <a:gd name="connsiteX0" fmla="*/ 698599 w 4025999"/>
              <a:gd name="connsiteY0" fmla="*/ 712431 h 3723189"/>
              <a:gd name="connsiteX1" fmla="*/ 3190021 w 4025999"/>
              <a:gd name="connsiteY1" fmla="*/ 659091 h 3723189"/>
              <a:gd name="connsiteX2" fmla="*/ 3228121 w 4025999"/>
              <a:gd name="connsiteY2" fmla="*/ 3181946 h 3723189"/>
              <a:gd name="connsiteX3" fmla="*/ 249019 w 4025999"/>
              <a:gd name="connsiteY3" fmla="*/ 2915246 h 3723189"/>
              <a:gd name="connsiteX4" fmla="*/ 698599 w 4025999"/>
              <a:gd name="connsiteY4" fmla="*/ 712431 h 3723189"/>
              <a:gd name="connsiteX0" fmla="*/ 690826 w 4018226"/>
              <a:gd name="connsiteY0" fmla="*/ 676633 h 3687391"/>
              <a:gd name="connsiteX1" fmla="*/ 3182248 w 4018226"/>
              <a:gd name="connsiteY1" fmla="*/ 623293 h 3687391"/>
              <a:gd name="connsiteX2" fmla="*/ 3220348 w 4018226"/>
              <a:gd name="connsiteY2" fmla="*/ 3146148 h 3687391"/>
              <a:gd name="connsiteX3" fmla="*/ 241246 w 4018226"/>
              <a:gd name="connsiteY3" fmla="*/ 2879448 h 3687391"/>
              <a:gd name="connsiteX4" fmla="*/ 690826 w 4018226"/>
              <a:gd name="connsiteY4" fmla="*/ 676633 h 3687391"/>
              <a:gd name="connsiteX0" fmla="*/ 690826 w 3827112"/>
              <a:gd name="connsiteY0" fmla="*/ 324527 h 3335285"/>
              <a:gd name="connsiteX1" fmla="*/ 3182248 w 3827112"/>
              <a:gd name="connsiteY1" fmla="*/ 271187 h 3335285"/>
              <a:gd name="connsiteX2" fmla="*/ 3220348 w 3827112"/>
              <a:gd name="connsiteY2" fmla="*/ 2794042 h 3335285"/>
              <a:gd name="connsiteX3" fmla="*/ 241246 w 3827112"/>
              <a:gd name="connsiteY3" fmla="*/ 2527342 h 3335285"/>
              <a:gd name="connsiteX4" fmla="*/ 690826 w 3827112"/>
              <a:gd name="connsiteY4" fmla="*/ 324527 h 3335285"/>
              <a:gd name="connsiteX0" fmla="*/ 690826 w 3809914"/>
              <a:gd name="connsiteY0" fmla="*/ 324527 h 3335285"/>
              <a:gd name="connsiteX1" fmla="*/ 3182248 w 3809914"/>
              <a:gd name="connsiteY1" fmla="*/ 271187 h 3335285"/>
              <a:gd name="connsiteX2" fmla="*/ 3220348 w 3809914"/>
              <a:gd name="connsiteY2" fmla="*/ 2794042 h 3335285"/>
              <a:gd name="connsiteX3" fmla="*/ 241246 w 3809914"/>
              <a:gd name="connsiteY3" fmla="*/ 2527342 h 3335285"/>
              <a:gd name="connsiteX4" fmla="*/ 690826 w 3809914"/>
              <a:gd name="connsiteY4" fmla="*/ 324527 h 3335285"/>
              <a:gd name="connsiteX0" fmla="*/ 690826 w 3827241"/>
              <a:gd name="connsiteY0" fmla="*/ 324527 h 3398652"/>
              <a:gd name="connsiteX1" fmla="*/ 3182248 w 3827241"/>
              <a:gd name="connsiteY1" fmla="*/ 271187 h 3398652"/>
              <a:gd name="connsiteX2" fmla="*/ 3220348 w 3827241"/>
              <a:gd name="connsiteY2" fmla="*/ 2794042 h 3398652"/>
              <a:gd name="connsiteX3" fmla="*/ 241246 w 3827241"/>
              <a:gd name="connsiteY3" fmla="*/ 2527342 h 3398652"/>
              <a:gd name="connsiteX4" fmla="*/ 690826 w 3827241"/>
              <a:gd name="connsiteY4" fmla="*/ 324527 h 339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7241" h="3398652">
                <a:moveTo>
                  <a:pt x="690826" y="324527"/>
                </a:moveTo>
                <a:cubicBezTo>
                  <a:pt x="1193640" y="-66633"/>
                  <a:pt x="2338968" y="-127805"/>
                  <a:pt x="3182248" y="271187"/>
                </a:cubicBezTo>
                <a:cubicBezTo>
                  <a:pt x="4025528" y="670179"/>
                  <a:pt x="4045742" y="1930442"/>
                  <a:pt x="3220348" y="2794042"/>
                </a:cubicBezTo>
                <a:cubicBezTo>
                  <a:pt x="2394954" y="3657642"/>
                  <a:pt x="792426" y="3619754"/>
                  <a:pt x="241246" y="2527342"/>
                </a:cubicBezTo>
                <a:cubicBezTo>
                  <a:pt x="-309934" y="1434930"/>
                  <a:pt x="188012" y="715687"/>
                  <a:pt x="690826" y="324527"/>
                </a:cubicBezTo>
                <a:close/>
              </a:path>
            </a:pathLst>
          </a:custGeom>
          <a:effectLst>
            <a:outerShdw blurRad="63500" sx="102000" sy="102000" algn="ctr" rotWithShape="0">
              <a:schemeClr val="accent1">
                <a:lumMod val="50000"/>
                <a:alpha val="46000"/>
              </a:schemeClr>
            </a:outerShdw>
          </a:effectLst>
        </p:spPr>
        <p:txBody>
          <a:bodyPr anchor="ctr"/>
          <a:lstStyle>
            <a:lvl1pPr algn="ctr">
              <a:defRPr sz="1800"/>
            </a:lvl1pPr>
          </a:lstStyle>
          <a:p>
            <a:endParaRPr lang="zh-CN" altLang="en-US"/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56E73617-B7AD-476F-B667-6B570F3855B5}"/>
              </a:ext>
            </a:extLst>
          </p:cNvPr>
          <p:cNvSpPr/>
          <p:nvPr userDrawn="1"/>
        </p:nvSpPr>
        <p:spPr>
          <a:xfrm>
            <a:off x="10028085" y="4635694"/>
            <a:ext cx="2380663" cy="2344226"/>
          </a:xfrm>
          <a:custGeom>
            <a:avLst/>
            <a:gdLst>
              <a:gd name="connsiteX0" fmla="*/ 2380663 w 2380663"/>
              <a:gd name="connsiteY0" fmla="*/ 0 h 2344226"/>
              <a:gd name="connsiteX1" fmla="*/ 2380663 w 2380663"/>
              <a:gd name="connsiteY1" fmla="*/ 1026013 h 2344226"/>
              <a:gd name="connsiteX2" fmla="*/ 2253436 w 2380663"/>
              <a:gd name="connsiteY2" fmla="*/ 1032437 h 2344226"/>
              <a:gd name="connsiteX3" fmla="*/ 1030500 w 2380663"/>
              <a:gd name="connsiteY3" fmla="*/ 2255374 h 2344226"/>
              <a:gd name="connsiteX4" fmla="*/ 1026013 w 2380663"/>
              <a:gd name="connsiteY4" fmla="*/ 2344226 h 2344226"/>
              <a:gd name="connsiteX5" fmla="*/ 0 w 2380663"/>
              <a:gd name="connsiteY5" fmla="*/ 2344226 h 2344226"/>
              <a:gd name="connsiteX6" fmla="*/ 9784 w 2380663"/>
              <a:gd name="connsiteY6" fmla="*/ 2150470 h 2344226"/>
              <a:gd name="connsiteX7" fmla="*/ 2148533 w 2380663"/>
              <a:gd name="connsiteY7" fmla="*/ 11721 h 23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0663" h="2344226">
                <a:moveTo>
                  <a:pt x="2380663" y="0"/>
                </a:moveTo>
                <a:lnTo>
                  <a:pt x="2380663" y="1026013"/>
                </a:lnTo>
                <a:lnTo>
                  <a:pt x="2253436" y="1032437"/>
                </a:lnTo>
                <a:cubicBezTo>
                  <a:pt x="1608616" y="1097922"/>
                  <a:pt x="1095985" y="1610553"/>
                  <a:pt x="1030500" y="2255374"/>
                </a:cubicBezTo>
                <a:lnTo>
                  <a:pt x="1026013" y="2344226"/>
                </a:lnTo>
                <a:lnTo>
                  <a:pt x="0" y="2344226"/>
                </a:lnTo>
                <a:lnTo>
                  <a:pt x="9784" y="2150470"/>
                </a:lnTo>
                <a:cubicBezTo>
                  <a:pt x="124308" y="1022768"/>
                  <a:pt x="1020831" y="126246"/>
                  <a:pt x="2148533" y="11721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4227AC0E-8047-48F1-89AE-8862AA292FED}"/>
              </a:ext>
            </a:extLst>
          </p:cNvPr>
          <p:cNvSpPr/>
          <p:nvPr userDrawn="1"/>
        </p:nvSpPr>
        <p:spPr>
          <a:xfrm>
            <a:off x="6908762" y="5143502"/>
            <a:ext cx="4655366" cy="1836419"/>
          </a:xfrm>
          <a:custGeom>
            <a:avLst/>
            <a:gdLst>
              <a:gd name="connsiteX0" fmla="*/ 2327683 w 4655366"/>
              <a:gd name="connsiteY0" fmla="*/ 0 h 1836419"/>
              <a:gd name="connsiteX1" fmla="*/ 4616067 w 4655366"/>
              <a:gd name="connsiteY1" fmla="*/ 1683578 h 1836419"/>
              <a:gd name="connsiteX2" fmla="*/ 4655366 w 4655366"/>
              <a:gd name="connsiteY2" fmla="*/ 1836419 h 1836419"/>
              <a:gd name="connsiteX3" fmla="*/ 3575788 w 4655366"/>
              <a:gd name="connsiteY3" fmla="*/ 1836419 h 1836419"/>
              <a:gd name="connsiteX4" fmla="*/ 3463788 w 4655366"/>
              <a:gd name="connsiteY4" fmla="*/ 1630074 h 1836419"/>
              <a:gd name="connsiteX5" fmla="*/ 2327683 w 4655366"/>
              <a:gd name="connsiteY5" fmla="*/ 1026012 h 1836419"/>
              <a:gd name="connsiteX6" fmla="*/ 1191579 w 4655366"/>
              <a:gd name="connsiteY6" fmla="*/ 1630074 h 1836419"/>
              <a:gd name="connsiteX7" fmla="*/ 1079578 w 4655366"/>
              <a:gd name="connsiteY7" fmla="*/ 1836419 h 1836419"/>
              <a:gd name="connsiteX8" fmla="*/ 0 w 4655366"/>
              <a:gd name="connsiteY8" fmla="*/ 1836419 h 1836419"/>
              <a:gd name="connsiteX9" fmla="*/ 39300 w 4655366"/>
              <a:gd name="connsiteY9" fmla="*/ 1683578 h 1836419"/>
              <a:gd name="connsiteX10" fmla="*/ 2327683 w 4655366"/>
              <a:gd name="connsiteY10" fmla="*/ 0 h 183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55366" h="1836419">
                <a:moveTo>
                  <a:pt x="2327683" y="0"/>
                </a:moveTo>
                <a:cubicBezTo>
                  <a:pt x="3402892" y="0"/>
                  <a:pt x="4312692" y="708198"/>
                  <a:pt x="4616067" y="1683578"/>
                </a:cubicBezTo>
                <a:lnTo>
                  <a:pt x="4655366" y="1836419"/>
                </a:lnTo>
                <a:lnTo>
                  <a:pt x="3575788" y="1836419"/>
                </a:lnTo>
                <a:lnTo>
                  <a:pt x="3463788" y="1630074"/>
                </a:lnTo>
                <a:cubicBezTo>
                  <a:pt x="3217572" y="1265626"/>
                  <a:pt x="2800610" y="1026012"/>
                  <a:pt x="2327683" y="1026012"/>
                </a:cubicBezTo>
                <a:cubicBezTo>
                  <a:pt x="1854756" y="1026012"/>
                  <a:pt x="1437795" y="1265626"/>
                  <a:pt x="1191579" y="1630074"/>
                </a:cubicBezTo>
                <a:lnTo>
                  <a:pt x="1079578" y="1836419"/>
                </a:lnTo>
                <a:lnTo>
                  <a:pt x="0" y="1836419"/>
                </a:lnTo>
                <a:lnTo>
                  <a:pt x="39300" y="1683578"/>
                </a:lnTo>
                <a:cubicBezTo>
                  <a:pt x="342674" y="708198"/>
                  <a:pt x="1252474" y="0"/>
                  <a:pt x="2327683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55EE3C2C-0BEC-48E7-877E-8D68EFF2A3BA}"/>
              </a:ext>
            </a:extLst>
          </p:cNvPr>
          <p:cNvSpPr/>
          <p:nvPr userDrawn="1"/>
        </p:nvSpPr>
        <p:spPr>
          <a:xfrm>
            <a:off x="-216744" y="2726402"/>
            <a:ext cx="2162777" cy="4253519"/>
          </a:xfrm>
          <a:custGeom>
            <a:avLst/>
            <a:gdLst>
              <a:gd name="connsiteX0" fmla="*/ 0 w 2162777"/>
              <a:gd name="connsiteY0" fmla="*/ 0 h 4253519"/>
              <a:gd name="connsiteX1" fmla="*/ 136536 w 2162777"/>
              <a:gd name="connsiteY1" fmla="*/ 61727 h 4253519"/>
              <a:gd name="connsiteX2" fmla="*/ 2162777 w 2162777"/>
              <a:gd name="connsiteY2" fmla="*/ 3286025 h 4253519"/>
              <a:gd name="connsiteX3" fmla="*/ 2090104 w 2162777"/>
              <a:gd name="connsiteY3" fmla="*/ 4006922 h 4253519"/>
              <a:gd name="connsiteX4" fmla="*/ 2026698 w 2162777"/>
              <a:gd name="connsiteY4" fmla="*/ 4253519 h 4253519"/>
              <a:gd name="connsiteX5" fmla="*/ 1024824 w 2162777"/>
              <a:gd name="connsiteY5" fmla="*/ 4253519 h 4253519"/>
              <a:gd name="connsiteX6" fmla="*/ 1093179 w 2162777"/>
              <a:gd name="connsiteY6" fmla="*/ 4066760 h 4253519"/>
              <a:gd name="connsiteX7" fmla="*/ 1211215 w 2162777"/>
              <a:gd name="connsiteY7" fmla="*/ 3286025 h 4253519"/>
              <a:gd name="connsiteX8" fmla="*/ 53669 w 2162777"/>
              <a:gd name="connsiteY8" fmla="*/ 1108943 h 4253519"/>
              <a:gd name="connsiteX9" fmla="*/ 0 w 2162777"/>
              <a:gd name="connsiteY9" fmla="*/ 1076338 h 425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2777" h="4253519">
                <a:moveTo>
                  <a:pt x="0" y="0"/>
                </a:moveTo>
                <a:lnTo>
                  <a:pt x="136536" y="61727"/>
                </a:lnTo>
                <a:cubicBezTo>
                  <a:pt x="1335443" y="639419"/>
                  <a:pt x="2162777" y="1866105"/>
                  <a:pt x="2162777" y="3286025"/>
                </a:cubicBezTo>
                <a:cubicBezTo>
                  <a:pt x="2162777" y="3532968"/>
                  <a:pt x="2137753" y="3774066"/>
                  <a:pt x="2090104" y="4006922"/>
                </a:cubicBezTo>
                <a:lnTo>
                  <a:pt x="2026698" y="4253519"/>
                </a:lnTo>
                <a:lnTo>
                  <a:pt x="1024824" y="4253519"/>
                </a:lnTo>
                <a:lnTo>
                  <a:pt x="1093179" y="4066760"/>
                </a:lnTo>
                <a:cubicBezTo>
                  <a:pt x="1169890" y="3820126"/>
                  <a:pt x="1211215" y="3557902"/>
                  <a:pt x="1211215" y="3286025"/>
                </a:cubicBezTo>
                <a:cubicBezTo>
                  <a:pt x="1211215" y="2379770"/>
                  <a:pt x="752049" y="1580760"/>
                  <a:pt x="53669" y="1108943"/>
                </a:cubicBezTo>
                <a:lnTo>
                  <a:pt x="0" y="1076338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6919D82D-161F-42FC-8D69-6E3963F40F9A}"/>
              </a:ext>
            </a:extLst>
          </p:cNvPr>
          <p:cNvSpPr>
            <a:spLocks/>
          </p:cNvSpPr>
          <p:nvPr userDrawn="1"/>
        </p:nvSpPr>
        <p:spPr>
          <a:xfrm>
            <a:off x="-216745" y="3290760"/>
            <a:ext cx="1654440" cy="3689161"/>
          </a:xfrm>
          <a:custGeom>
            <a:avLst/>
            <a:gdLst>
              <a:gd name="connsiteX0" fmla="*/ 0 w 1654440"/>
              <a:gd name="connsiteY0" fmla="*/ 0 h 3689161"/>
              <a:gd name="connsiteX1" fmla="*/ 48466 w 1654440"/>
              <a:gd name="connsiteY1" fmla="*/ 23347 h 3689161"/>
              <a:gd name="connsiteX2" fmla="*/ 1654440 w 1654440"/>
              <a:gd name="connsiteY2" fmla="*/ 2721667 h 3689161"/>
              <a:gd name="connsiteX3" fmla="*/ 1516477 w 1654440"/>
              <a:gd name="connsiteY3" fmla="*/ 3634203 h 3689161"/>
              <a:gd name="connsiteX4" fmla="*/ 1496362 w 1654440"/>
              <a:gd name="connsiteY4" fmla="*/ 3689161 h 3689161"/>
              <a:gd name="connsiteX5" fmla="*/ 0 w 1654440"/>
              <a:gd name="connsiteY5" fmla="*/ 3689161 h 368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440" h="3689161">
                <a:moveTo>
                  <a:pt x="0" y="0"/>
                </a:moveTo>
                <a:lnTo>
                  <a:pt x="48466" y="23347"/>
                </a:lnTo>
                <a:cubicBezTo>
                  <a:pt x="1005056" y="542998"/>
                  <a:pt x="1654440" y="1556497"/>
                  <a:pt x="1654440" y="2721667"/>
                </a:cubicBezTo>
                <a:cubicBezTo>
                  <a:pt x="1654440" y="3039441"/>
                  <a:pt x="1606138" y="3345933"/>
                  <a:pt x="1516477" y="3634203"/>
                </a:cubicBezTo>
                <a:lnTo>
                  <a:pt x="1496362" y="3689161"/>
                </a:lnTo>
                <a:lnTo>
                  <a:pt x="0" y="3689161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85B751B8-C730-40D9-9A16-580AD7CF57C9}"/>
              </a:ext>
            </a:extLst>
          </p:cNvPr>
          <p:cNvSpPr>
            <a:spLocks/>
          </p:cNvSpPr>
          <p:nvPr userDrawn="1"/>
        </p:nvSpPr>
        <p:spPr>
          <a:xfrm>
            <a:off x="7433236" y="5651957"/>
            <a:ext cx="3606418" cy="1327963"/>
          </a:xfrm>
          <a:custGeom>
            <a:avLst/>
            <a:gdLst>
              <a:gd name="connsiteX0" fmla="*/ 1803209 w 3606418"/>
              <a:gd name="connsiteY0" fmla="*/ 0 h 1327963"/>
              <a:gd name="connsiteX1" fmla="*/ 3605996 w 3606418"/>
              <a:gd name="connsiteY1" fmla="*/ 1326322 h 1327963"/>
              <a:gd name="connsiteX2" fmla="*/ 3606418 w 3606418"/>
              <a:gd name="connsiteY2" fmla="*/ 1327963 h 1327963"/>
              <a:gd name="connsiteX3" fmla="*/ 0 w 3606418"/>
              <a:gd name="connsiteY3" fmla="*/ 1327963 h 1327963"/>
              <a:gd name="connsiteX4" fmla="*/ 422 w 3606418"/>
              <a:gd name="connsiteY4" fmla="*/ 1326322 h 1327963"/>
              <a:gd name="connsiteX5" fmla="*/ 1803209 w 3606418"/>
              <a:gd name="connsiteY5" fmla="*/ 0 h 132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6418" h="1327963">
                <a:moveTo>
                  <a:pt x="1803209" y="0"/>
                </a:moveTo>
                <a:cubicBezTo>
                  <a:pt x="2650257" y="0"/>
                  <a:pt x="3366997" y="557919"/>
                  <a:pt x="3605996" y="1326322"/>
                </a:cubicBezTo>
                <a:lnTo>
                  <a:pt x="3606418" y="1327963"/>
                </a:lnTo>
                <a:lnTo>
                  <a:pt x="0" y="1327963"/>
                </a:lnTo>
                <a:lnTo>
                  <a:pt x="422" y="1326322"/>
                </a:lnTo>
                <a:cubicBezTo>
                  <a:pt x="239421" y="557919"/>
                  <a:pt x="956161" y="0"/>
                  <a:pt x="1803209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7" name="弧形 56">
            <a:extLst>
              <a:ext uri="{FF2B5EF4-FFF2-40B4-BE49-F238E27FC236}">
                <a16:creationId xmlns:a16="http://schemas.microsoft.com/office/drawing/2014/main" id="{721B1625-B07F-44E0-BDA4-C365F5A85B2C}"/>
              </a:ext>
            </a:extLst>
          </p:cNvPr>
          <p:cNvSpPr>
            <a:spLocks/>
          </p:cNvSpPr>
          <p:nvPr userDrawn="1"/>
        </p:nvSpPr>
        <p:spPr>
          <a:xfrm>
            <a:off x="6976215" y="5279406"/>
            <a:ext cx="4520460" cy="4520405"/>
          </a:xfrm>
          <a:prstGeom prst="arc">
            <a:avLst>
              <a:gd name="adj1" fmla="val 17923140"/>
              <a:gd name="adj2" fmla="val 21374225"/>
            </a:avLst>
          </a:prstGeom>
          <a:ln w="9525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3580D295-D779-45A8-9677-7D9E34E3E0D8}"/>
              </a:ext>
            </a:extLst>
          </p:cNvPr>
          <p:cNvSpPr>
            <a:spLocks/>
          </p:cNvSpPr>
          <p:nvPr userDrawn="1"/>
        </p:nvSpPr>
        <p:spPr>
          <a:xfrm>
            <a:off x="10536821" y="5149687"/>
            <a:ext cx="1871927" cy="1830233"/>
          </a:xfrm>
          <a:custGeom>
            <a:avLst/>
            <a:gdLst>
              <a:gd name="connsiteX0" fmla="*/ 1871927 w 1871927"/>
              <a:gd name="connsiteY0" fmla="*/ 0 h 1830233"/>
              <a:gd name="connsiteX1" fmla="*/ 1871927 w 1871927"/>
              <a:gd name="connsiteY1" fmla="*/ 1830233 h 1830233"/>
              <a:gd name="connsiteX2" fmla="*/ 0 w 1871927"/>
              <a:gd name="connsiteY2" fmla="*/ 1830233 h 1830233"/>
              <a:gd name="connsiteX3" fmla="*/ 6879 w 1871927"/>
              <a:gd name="connsiteY3" fmla="*/ 1694001 h 1830233"/>
              <a:gd name="connsiteX4" fmla="*/ 1691783 w 1871927"/>
              <a:gd name="connsiteY4" fmla="*/ 9096 h 183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927" h="1830233">
                <a:moveTo>
                  <a:pt x="1871927" y="0"/>
                </a:moveTo>
                <a:lnTo>
                  <a:pt x="1871927" y="1830233"/>
                </a:lnTo>
                <a:lnTo>
                  <a:pt x="0" y="1830233"/>
                </a:lnTo>
                <a:lnTo>
                  <a:pt x="6879" y="1694001"/>
                </a:lnTo>
                <a:cubicBezTo>
                  <a:pt x="97101" y="805598"/>
                  <a:pt x="803381" y="99318"/>
                  <a:pt x="1691783" y="9096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31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01845C4-E00B-4E1B-BBF7-4C188987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2F5-8B6C-43B4-A5A9-2516592D5E0E}" type="datetimeFigureOut">
              <a:rPr lang="zh-CN" altLang="en-US" smtClean="0"/>
              <a:t>2021/7/1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4CB67C-3E2F-48D3-8A40-E1215204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1F2FE6-56D3-485D-BA95-8E6F5143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9D3-BA62-43BE-94EE-DE266CF1E7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DD2AD48-E5B3-4199-9FB4-06B193674180}"/>
              </a:ext>
            </a:extLst>
          </p:cNvPr>
          <p:cNvSpPr/>
          <p:nvPr userDrawn="1"/>
        </p:nvSpPr>
        <p:spPr>
          <a:xfrm>
            <a:off x="-285666" y="-881889"/>
            <a:ext cx="3773749" cy="3159681"/>
          </a:xfrm>
          <a:custGeom>
            <a:avLst/>
            <a:gdLst>
              <a:gd name="connsiteX0" fmla="*/ 2545234 w 3773749"/>
              <a:gd name="connsiteY0" fmla="*/ 0 h 3159681"/>
              <a:gd name="connsiteX1" fmla="*/ 3773749 w 3773749"/>
              <a:gd name="connsiteY1" fmla="*/ 0 h 3159681"/>
              <a:gd name="connsiteX2" fmla="*/ 3772770 w 3773749"/>
              <a:gd name="connsiteY2" fmla="*/ 12868 h 3159681"/>
              <a:gd name="connsiteX3" fmla="*/ 285667 w 3773749"/>
              <a:gd name="connsiteY3" fmla="*/ 3159681 h 3159681"/>
              <a:gd name="connsiteX4" fmla="*/ 105290 w 3773749"/>
              <a:gd name="connsiteY4" fmla="*/ 3155120 h 3159681"/>
              <a:gd name="connsiteX5" fmla="*/ 0 w 3773749"/>
              <a:gd name="connsiteY5" fmla="*/ 3147114 h 3159681"/>
              <a:gd name="connsiteX6" fmla="*/ 0 w 3773749"/>
              <a:gd name="connsiteY6" fmla="*/ 1923182 h 3159681"/>
              <a:gd name="connsiteX7" fmla="*/ 51691 w 3773749"/>
              <a:gd name="connsiteY7" fmla="*/ 1931071 h 3159681"/>
              <a:gd name="connsiteX8" fmla="*/ 285667 w 3773749"/>
              <a:gd name="connsiteY8" fmla="*/ 1942886 h 3159681"/>
              <a:gd name="connsiteX9" fmla="*/ 2527580 w 3773749"/>
              <a:gd name="connsiteY9" fmla="*/ 115675 h 3159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3749" h="3159681">
                <a:moveTo>
                  <a:pt x="2545234" y="0"/>
                </a:moveTo>
                <a:lnTo>
                  <a:pt x="3773749" y="0"/>
                </a:lnTo>
                <a:lnTo>
                  <a:pt x="3772770" y="12868"/>
                </a:lnTo>
                <a:cubicBezTo>
                  <a:pt x="3593269" y="1780386"/>
                  <a:pt x="2100544" y="3159681"/>
                  <a:pt x="285667" y="3159681"/>
                </a:cubicBezTo>
                <a:cubicBezTo>
                  <a:pt x="225171" y="3159681"/>
                  <a:pt x="165033" y="3158149"/>
                  <a:pt x="105290" y="3155120"/>
                </a:cubicBezTo>
                <a:lnTo>
                  <a:pt x="0" y="3147114"/>
                </a:lnTo>
                <a:lnTo>
                  <a:pt x="0" y="1923182"/>
                </a:lnTo>
                <a:lnTo>
                  <a:pt x="51691" y="1931071"/>
                </a:lnTo>
                <a:cubicBezTo>
                  <a:pt x="128621" y="1938884"/>
                  <a:pt x="206677" y="1942886"/>
                  <a:pt x="285667" y="1942886"/>
                </a:cubicBezTo>
                <a:cubicBezTo>
                  <a:pt x="1391537" y="1942886"/>
                  <a:pt x="2314194" y="1158462"/>
                  <a:pt x="2527580" y="11567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71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527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弧形 6">
            <a:extLst>
              <a:ext uri="{FF2B5EF4-FFF2-40B4-BE49-F238E27FC236}">
                <a16:creationId xmlns:a16="http://schemas.microsoft.com/office/drawing/2014/main" id="{7ECD14ED-3EE1-46C7-9668-76C6E913FB69}"/>
              </a:ext>
            </a:extLst>
          </p:cNvPr>
          <p:cNvSpPr/>
          <p:nvPr userDrawn="1"/>
        </p:nvSpPr>
        <p:spPr>
          <a:xfrm>
            <a:off x="8539788" y="5518240"/>
            <a:ext cx="4539604" cy="4539596"/>
          </a:xfrm>
          <a:prstGeom prst="arc">
            <a:avLst>
              <a:gd name="adj1" fmla="val 13793627"/>
              <a:gd name="adj2" fmla="val 18960566"/>
            </a:avLst>
          </a:prstGeom>
          <a:ln w="12700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>
            <a:extLst>
              <a:ext uri="{FF2B5EF4-FFF2-40B4-BE49-F238E27FC236}">
                <a16:creationId xmlns:a16="http://schemas.microsoft.com/office/drawing/2014/main" id="{1B0A5CA4-600C-4385-BE97-47A50A71A265}"/>
              </a:ext>
            </a:extLst>
          </p:cNvPr>
          <p:cNvSpPr/>
          <p:nvPr userDrawn="1"/>
        </p:nvSpPr>
        <p:spPr>
          <a:xfrm>
            <a:off x="-2909102" y="-4136506"/>
            <a:ext cx="5818206" cy="5818196"/>
          </a:xfrm>
          <a:prstGeom prst="arc">
            <a:avLst>
              <a:gd name="adj1" fmla="val 625043"/>
              <a:gd name="adj2" fmla="val 5929590"/>
            </a:avLst>
          </a:prstGeom>
          <a:ln w="190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弧形 8">
            <a:extLst>
              <a:ext uri="{FF2B5EF4-FFF2-40B4-BE49-F238E27FC236}">
                <a16:creationId xmlns:a16="http://schemas.microsoft.com/office/drawing/2014/main" id="{87257B72-BABA-4F00-92BA-C7629478EE43}"/>
              </a:ext>
            </a:extLst>
          </p:cNvPr>
          <p:cNvSpPr/>
          <p:nvPr userDrawn="1"/>
        </p:nvSpPr>
        <p:spPr>
          <a:xfrm>
            <a:off x="-3592009" y="-4819412"/>
            <a:ext cx="7184020" cy="7184008"/>
          </a:xfrm>
          <a:prstGeom prst="arc">
            <a:avLst>
              <a:gd name="adj1" fmla="val 954187"/>
              <a:gd name="adj2" fmla="val 5641713"/>
            </a:avLst>
          </a:prstGeom>
          <a:ln w="15875" cap="rnd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0B2304A2-EBC4-48C3-B29A-EEF3F590AE2E}"/>
              </a:ext>
            </a:extLst>
          </p:cNvPr>
          <p:cNvSpPr/>
          <p:nvPr userDrawn="1"/>
        </p:nvSpPr>
        <p:spPr>
          <a:xfrm>
            <a:off x="3735864" y="5334400"/>
            <a:ext cx="6241705" cy="1914773"/>
          </a:xfrm>
          <a:custGeom>
            <a:avLst/>
            <a:gdLst>
              <a:gd name="connsiteX0" fmla="*/ 3120853 w 6241705"/>
              <a:gd name="connsiteY0" fmla="*/ 0 h 1914773"/>
              <a:gd name="connsiteX1" fmla="*/ 6202994 w 6241705"/>
              <a:gd name="connsiteY1" fmla="*/ 1834413 h 1914773"/>
              <a:gd name="connsiteX2" fmla="*/ 6241705 w 6241705"/>
              <a:gd name="connsiteY2" fmla="*/ 1914773 h 1914773"/>
              <a:gd name="connsiteX3" fmla="*/ 5322532 w 6241705"/>
              <a:gd name="connsiteY3" fmla="*/ 1914773 h 1914773"/>
              <a:gd name="connsiteX4" fmla="*/ 5218682 w 6241705"/>
              <a:gd name="connsiteY4" fmla="*/ 1775896 h 1914773"/>
              <a:gd name="connsiteX5" fmla="*/ 3120853 w 6241705"/>
              <a:gd name="connsiteY5" fmla="*/ 786566 h 1914773"/>
              <a:gd name="connsiteX6" fmla="*/ 1023023 w 6241705"/>
              <a:gd name="connsiteY6" fmla="*/ 1775896 h 1914773"/>
              <a:gd name="connsiteX7" fmla="*/ 919173 w 6241705"/>
              <a:gd name="connsiteY7" fmla="*/ 1914773 h 1914773"/>
              <a:gd name="connsiteX8" fmla="*/ 0 w 6241705"/>
              <a:gd name="connsiteY8" fmla="*/ 1914773 h 1914773"/>
              <a:gd name="connsiteX9" fmla="*/ 38711 w 6241705"/>
              <a:gd name="connsiteY9" fmla="*/ 1834413 h 1914773"/>
              <a:gd name="connsiteX10" fmla="*/ 3120853 w 6241705"/>
              <a:gd name="connsiteY10" fmla="*/ 0 h 191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41705" h="1914773">
                <a:moveTo>
                  <a:pt x="3120853" y="0"/>
                </a:moveTo>
                <a:cubicBezTo>
                  <a:pt x="4451762" y="0"/>
                  <a:pt x="5609426" y="741754"/>
                  <a:pt x="6202994" y="1834413"/>
                </a:cubicBezTo>
                <a:lnTo>
                  <a:pt x="6241705" y="1914773"/>
                </a:lnTo>
                <a:lnTo>
                  <a:pt x="5322532" y="1914773"/>
                </a:lnTo>
                <a:lnTo>
                  <a:pt x="5218682" y="1775896"/>
                </a:lnTo>
                <a:cubicBezTo>
                  <a:pt x="4720045" y="1171688"/>
                  <a:pt x="3965424" y="786566"/>
                  <a:pt x="3120853" y="786566"/>
                </a:cubicBezTo>
                <a:cubicBezTo>
                  <a:pt x="2276281" y="786566"/>
                  <a:pt x="1521660" y="1171688"/>
                  <a:pt x="1023023" y="1775896"/>
                </a:cubicBezTo>
                <a:lnTo>
                  <a:pt x="919173" y="1914773"/>
                </a:lnTo>
                <a:lnTo>
                  <a:pt x="0" y="1914773"/>
                </a:lnTo>
                <a:lnTo>
                  <a:pt x="38711" y="1834413"/>
                </a:lnTo>
                <a:cubicBezTo>
                  <a:pt x="632279" y="741754"/>
                  <a:pt x="1789943" y="0"/>
                  <a:pt x="3120853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54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527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F3A9366-F4EE-4490-B7D3-D330168569B1}"/>
              </a:ext>
            </a:extLst>
          </p:cNvPr>
          <p:cNvSpPr/>
          <p:nvPr userDrawn="1"/>
        </p:nvSpPr>
        <p:spPr>
          <a:xfrm>
            <a:off x="7345682" y="4282840"/>
            <a:ext cx="5118418" cy="2966333"/>
          </a:xfrm>
          <a:custGeom>
            <a:avLst/>
            <a:gdLst>
              <a:gd name="connsiteX0" fmla="*/ 3463908 w 5118418"/>
              <a:gd name="connsiteY0" fmla="*/ 0 h 2966333"/>
              <a:gd name="connsiteX1" fmla="*/ 4828290 w 5118418"/>
              <a:gd name="connsiteY1" fmla="*/ 275456 h 2966333"/>
              <a:gd name="connsiteX2" fmla="*/ 5118418 w 5118418"/>
              <a:gd name="connsiteY2" fmla="*/ 415217 h 2966333"/>
              <a:gd name="connsiteX3" fmla="*/ 5118418 w 5118418"/>
              <a:gd name="connsiteY3" fmla="*/ 1832291 h 2966333"/>
              <a:gd name="connsiteX4" fmla="*/ 4960928 w 5118418"/>
              <a:gd name="connsiteY4" fmla="*/ 1689154 h 2966333"/>
              <a:gd name="connsiteX5" fmla="*/ 3463908 w 5118418"/>
              <a:gd name="connsiteY5" fmla="*/ 1151739 h 2966333"/>
              <a:gd name="connsiteX6" fmla="*/ 1216254 w 5118418"/>
              <a:gd name="connsiteY6" fmla="*/ 2805352 h 2966333"/>
              <a:gd name="connsiteX7" fmla="*/ 1174862 w 5118418"/>
              <a:gd name="connsiteY7" fmla="*/ 2966333 h 2966333"/>
              <a:gd name="connsiteX8" fmla="*/ 0 w 5118418"/>
              <a:gd name="connsiteY8" fmla="*/ 2966333 h 2966333"/>
              <a:gd name="connsiteX9" fmla="*/ 29922 w 5118418"/>
              <a:gd name="connsiteY9" fmla="*/ 2798779 h 2966333"/>
              <a:gd name="connsiteX10" fmla="*/ 3463908 w 5118418"/>
              <a:gd name="connsiteY10" fmla="*/ 0 h 296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18418" h="2966333">
                <a:moveTo>
                  <a:pt x="3463908" y="0"/>
                </a:moveTo>
                <a:cubicBezTo>
                  <a:pt x="3947876" y="0"/>
                  <a:pt x="4408934" y="98083"/>
                  <a:pt x="4828290" y="275456"/>
                </a:cubicBezTo>
                <a:lnTo>
                  <a:pt x="5118418" y="415217"/>
                </a:lnTo>
                <a:lnTo>
                  <a:pt x="5118418" y="1832291"/>
                </a:lnTo>
                <a:lnTo>
                  <a:pt x="4960928" y="1689154"/>
                </a:lnTo>
                <a:cubicBezTo>
                  <a:pt x="4554111" y="1353419"/>
                  <a:pt x="4032562" y="1151739"/>
                  <a:pt x="3463908" y="1151739"/>
                </a:cubicBezTo>
                <a:cubicBezTo>
                  <a:pt x="2407836" y="1151739"/>
                  <a:pt x="1514229" y="1847332"/>
                  <a:pt x="1216254" y="2805352"/>
                </a:cubicBezTo>
                <a:lnTo>
                  <a:pt x="1174862" y="2966333"/>
                </a:lnTo>
                <a:lnTo>
                  <a:pt x="0" y="2966333"/>
                </a:lnTo>
                <a:lnTo>
                  <a:pt x="29922" y="2798779"/>
                </a:lnTo>
                <a:cubicBezTo>
                  <a:pt x="356768" y="1201519"/>
                  <a:pt x="1770023" y="0"/>
                  <a:pt x="3463908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54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527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36DE64C1-5E68-412F-B760-DF1D65CDC71A}"/>
              </a:ext>
            </a:extLst>
          </p:cNvPr>
          <p:cNvSpPr/>
          <p:nvPr userDrawn="1"/>
        </p:nvSpPr>
        <p:spPr>
          <a:xfrm>
            <a:off x="9159398" y="2315708"/>
            <a:ext cx="843172" cy="1078054"/>
          </a:xfrm>
          <a:custGeom>
            <a:avLst/>
            <a:gdLst>
              <a:gd name="connsiteX0" fmla="*/ 0 w 2324102"/>
              <a:gd name="connsiteY0" fmla="*/ 0 h 2971526"/>
              <a:gd name="connsiteX1" fmla="*/ 1754803 w 2324102"/>
              <a:gd name="connsiteY1" fmla="*/ 0 h 2971526"/>
              <a:gd name="connsiteX2" fmla="*/ 2310215 w 2324102"/>
              <a:gd name="connsiteY2" fmla="*/ 690763 h 2971526"/>
              <a:gd name="connsiteX3" fmla="*/ 1907269 w 2324102"/>
              <a:gd name="connsiteY3" fmla="*/ 2523464 h 2971526"/>
              <a:gd name="connsiteX4" fmla="*/ 1351859 w 2324102"/>
              <a:gd name="connsiteY4" fmla="*/ 2971526 h 2971526"/>
              <a:gd name="connsiteX5" fmla="*/ 0 w 2324102"/>
              <a:gd name="connsiteY5" fmla="*/ 2971526 h 2971526"/>
              <a:gd name="connsiteX6" fmla="*/ 0 w 2324102"/>
              <a:gd name="connsiteY6" fmla="*/ 0 h 297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102" h="2971526">
                <a:moveTo>
                  <a:pt x="0" y="0"/>
                </a:moveTo>
                <a:lnTo>
                  <a:pt x="1754803" y="0"/>
                </a:lnTo>
                <a:cubicBezTo>
                  <a:pt x="2118854" y="0"/>
                  <a:pt x="2389559" y="336047"/>
                  <a:pt x="2310215" y="690763"/>
                </a:cubicBezTo>
                <a:lnTo>
                  <a:pt x="1907269" y="2523464"/>
                </a:lnTo>
                <a:cubicBezTo>
                  <a:pt x="1849706" y="2786390"/>
                  <a:pt x="1619452" y="2971526"/>
                  <a:pt x="1351859" y="2971526"/>
                </a:cubicBezTo>
                <a:lnTo>
                  <a:pt x="0" y="2971526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gradFill>
              <a:gsLst>
                <a:gs pos="0">
                  <a:schemeClr val="accent4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F0224FCE-FFE5-4642-9785-BB38548A547E}"/>
              </a:ext>
            </a:extLst>
          </p:cNvPr>
          <p:cNvSpPr/>
          <p:nvPr userDrawn="1"/>
        </p:nvSpPr>
        <p:spPr>
          <a:xfrm flipH="1" flipV="1">
            <a:off x="2161859" y="2315708"/>
            <a:ext cx="843172" cy="1078054"/>
          </a:xfrm>
          <a:custGeom>
            <a:avLst/>
            <a:gdLst>
              <a:gd name="connsiteX0" fmla="*/ 0 w 2324102"/>
              <a:gd name="connsiteY0" fmla="*/ 0 h 2971526"/>
              <a:gd name="connsiteX1" fmla="*/ 1754803 w 2324102"/>
              <a:gd name="connsiteY1" fmla="*/ 0 h 2971526"/>
              <a:gd name="connsiteX2" fmla="*/ 2310215 w 2324102"/>
              <a:gd name="connsiteY2" fmla="*/ 690763 h 2971526"/>
              <a:gd name="connsiteX3" fmla="*/ 1907269 w 2324102"/>
              <a:gd name="connsiteY3" fmla="*/ 2523464 h 2971526"/>
              <a:gd name="connsiteX4" fmla="*/ 1351859 w 2324102"/>
              <a:gd name="connsiteY4" fmla="*/ 2971526 h 2971526"/>
              <a:gd name="connsiteX5" fmla="*/ 0 w 2324102"/>
              <a:gd name="connsiteY5" fmla="*/ 2971526 h 2971526"/>
              <a:gd name="connsiteX6" fmla="*/ 0 w 2324102"/>
              <a:gd name="connsiteY6" fmla="*/ 0 h 297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102" h="2971526">
                <a:moveTo>
                  <a:pt x="0" y="0"/>
                </a:moveTo>
                <a:lnTo>
                  <a:pt x="1754803" y="0"/>
                </a:lnTo>
                <a:cubicBezTo>
                  <a:pt x="2118854" y="0"/>
                  <a:pt x="2389559" y="336047"/>
                  <a:pt x="2310215" y="690763"/>
                </a:cubicBezTo>
                <a:lnTo>
                  <a:pt x="1907269" y="2523464"/>
                </a:lnTo>
                <a:cubicBezTo>
                  <a:pt x="1849706" y="2786390"/>
                  <a:pt x="1619452" y="2971526"/>
                  <a:pt x="1351859" y="2971526"/>
                </a:cubicBezTo>
                <a:lnTo>
                  <a:pt x="0" y="2971526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gradFill>
              <a:gsLst>
                <a:gs pos="0">
                  <a:schemeClr val="accent4"/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FC22E1D6-9FC2-4FE1-AA3B-671DD4904FC3}"/>
              </a:ext>
            </a:extLst>
          </p:cNvPr>
          <p:cNvSpPr/>
          <p:nvPr userDrawn="1"/>
        </p:nvSpPr>
        <p:spPr>
          <a:xfrm>
            <a:off x="3009742" y="2247610"/>
            <a:ext cx="6074123" cy="1078054"/>
          </a:xfrm>
          <a:custGeom>
            <a:avLst/>
            <a:gdLst>
              <a:gd name="connsiteX0" fmla="*/ 0 w 2159000"/>
              <a:gd name="connsiteY0" fmla="*/ 0 h 2971526"/>
              <a:gd name="connsiteX1" fmla="*/ 2159000 w 2159000"/>
              <a:gd name="connsiteY1" fmla="*/ 0 h 2971526"/>
              <a:gd name="connsiteX2" fmla="*/ 2159000 w 2159000"/>
              <a:gd name="connsiteY2" fmla="*/ 2971526 h 2971526"/>
              <a:gd name="connsiteX3" fmla="*/ 0 w 2159000"/>
              <a:gd name="connsiteY3" fmla="*/ 2971526 h 2971526"/>
              <a:gd name="connsiteX4" fmla="*/ 0 w 2159000"/>
              <a:gd name="connsiteY4" fmla="*/ 0 h 297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9000" h="2971526">
                <a:moveTo>
                  <a:pt x="0" y="0"/>
                </a:moveTo>
                <a:lnTo>
                  <a:pt x="2159000" y="0"/>
                </a:lnTo>
                <a:lnTo>
                  <a:pt x="2159000" y="2971526"/>
                </a:lnTo>
                <a:lnTo>
                  <a:pt x="0" y="29715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EF95D10-9786-478F-97FA-8916832D0A8E}"/>
              </a:ext>
            </a:extLst>
          </p:cNvPr>
          <p:cNvSpPr/>
          <p:nvPr userDrawn="1"/>
        </p:nvSpPr>
        <p:spPr>
          <a:xfrm>
            <a:off x="9083865" y="2247610"/>
            <a:ext cx="843172" cy="1078054"/>
          </a:xfrm>
          <a:custGeom>
            <a:avLst/>
            <a:gdLst>
              <a:gd name="connsiteX0" fmla="*/ 0 w 2324102"/>
              <a:gd name="connsiteY0" fmla="*/ 0 h 2971526"/>
              <a:gd name="connsiteX1" fmla="*/ 1754803 w 2324102"/>
              <a:gd name="connsiteY1" fmla="*/ 0 h 2971526"/>
              <a:gd name="connsiteX2" fmla="*/ 2310215 w 2324102"/>
              <a:gd name="connsiteY2" fmla="*/ 690763 h 2971526"/>
              <a:gd name="connsiteX3" fmla="*/ 1907269 w 2324102"/>
              <a:gd name="connsiteY3" fmla="*/ 2523464 h 2971526"/>
              <a:gd name="connsiteX4" fmla="*/ 1351859 w 2324102"/>
              <a:gd name="connsiteY4" fmla="*/ 2971526 h 2971526"/>
              <a:gd name="connsiteX5" fmla="*/ 0 w 2324102"/>
              <a:gd name="connsiteY5" fmla="*/ 2971526 h 2971526"/>
              <a:gd name="connsiteX6" fmla="*/ 0 w 2324102"/>
              <a:gd name="connsiteY6" fmla="*/ 0 h 297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102" h="2971526">
                <a:moveTo>
                  <a:pt x="0" y="0"/>
                </a:moveTo>
                <a:lnTo>
                  <a:pt x="1754803" y="0"/>
                </a:lnTo>
                <a:cubicBezTo>
                  <a:pt x="2118854" y="0"/>
                  <a:pt x="2389559" y="336047"/>
                  <a:pt x="2310215" y="690763"/>
                </a:cubicBezTo>
                <a:lnTo>
                  <a:pt x="1907269" y="2523464"/>
                </a:lnTo>
                <a:cubicBezTo>
                  <a:pt x="1849706" y="2786390"/>
                  <a:pt x="1619452" y="2971526"/>
                  <a:pt x="1351859" y="2971526"/>
                </a:cubicBezTo>
                <a:lnTo>
                  <a:pt x="0" y="29715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D5FE032C-B6DB-4FA4-8120-3E7CD9EF5164}"/>
              </a:ext>
            </a:extLst>
          </p:cNvPr>
          <p:cNvSpPr/>
          <p:nvPr userDrawn="1"/>
        </p:nvSpPr>
        <p:spPr>
          <a:xfrm flipH="1" flipV="1">
            <a:off x="2264963" y="2247610"/>
            <a:ext cx="843172" cy="1078054"/>
          </a:xfrm>
          <a:custGeom>
            <a:avLst/>
            <a:gdLst>
              <a:gd name="connsiteX0" fmla="*/ 0 w 2324102"/>
              <a:gd name="connsiteY0" fmla="*/ 0 h 2971526"/>
              <a:gd name="connsiteX1" fmla="*/ 1754803 w 2324102"/>
              <a:gd name="connsiteY1" fmla="*/ 0 h 2971526"/>
              <a:gd name="connsiteX2" fmla="*/ 2310215 w 2324102"/>
              <a:gd name="connsiteY2" fmla="*/ 690763 h 2971526"/>
              <a:gd name="connsiteX3" fmla="*/ 1907269 w 2324102"/>
              <a:gd name="connsiteY3" fmla="*/ 2523464 h 2971526"/>
              <a:gd name="connsiteX4" fmla="*/ 1351859 w 2324102"/>
              <a:gd name="connsiteY4" fmla="*/ 2971526 h 2971526"/>
              <a:gd name="connsiteX5" fmla="*/ 0 w 2324102"/>
              <a:gd name="connsiteY5" fmla="*/ 2971526 h 2971526"/>
              <a:gd name="connsiteX6" fmla="*/ 0 w 2324102"/>
              <a:gd name="connsiteY6" fmla="*/ 0 h 297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4102" h="2971526">
                <a:moveTo>
                  <a:pt x="0" y="0"/>
                </a:moveTo>
                <a:lnTo>
                  <a:pt x="1754803" y="0"/>
                </a:lnTo>
                <a:cubicBezTo>
                  <a:pt x="2118854" y="0"/>
                  <a:pt x="2389559" y="336047"/>
                  <a:pt x="2310215" y="690763"/>
                </a:cubicBezTo>
                <a:lnTo>
                  <a:pt x="1907269" y="2523464"/>
                </a:lnTo>
                <a:cubicBezTo>
                  <a:pt x="1849706" y="2786390"/>
                  <a:pt x="1619452" y="2971526"/>
                  <a:pt x="1351859" y="2971526"/>
                </a:cubicBezTo>
                <a:lnTo>
                  <a:pt x="0" y="29715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17" name="弧形 16">
            <a:extLst>
              <a:ext uri="{FF2B5EF4-FFF2-40B4-BE49-F238E27FC236}">
                <a16:creationId xmlns:a16="http://schemas.microsoft.com/office/drawing/2014/main" id="{67DABB3D-65C4-43AC-A894-816AFBC29860}"/>
              </a:ext>
            </a:extLst>
          </p:cNvPr>
          <p:cNvSpPr/>
          <p:nvPr userDrawn="1"/>
        </p:nvSpPr>
        <p:spPr>
          <a:xfrm>
            <a:off x="7859210" y="4837663"/>
            <a:ext cx="5900760" cy="5900750"/>
          </a:xfrm>
          <a:prstGeom prst="arc">
            <a:avLst>
              <a:gd name="adj1" fmla="val 11522493"/>
              <a:gd name="adj2" fmla="val 18246296"/>
            </a:avLst>
          </a:prstGeom>
          <a:ln w="19050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弧形 17">
            <a:extLst>
              <a:ext uri="{FF2B5EF4-FFF2-40B4-BE49-F238E27FC236}">
                <a16:creationId xmlns:a16="http://schemas.microsoft.com/office/drawing/2014/main" id="{568E9565-8F2D-4250-9BCD-F7E806FFC4C8}"/>
              </a:ext>
            </a:extLst>
          </p:cNvPr>
          <p:cNvSpPr/>
          <p:nvPr userDrawn="1"/>
        </p:nvSpPr>
        <p:spPr>
          <a:xfrm>
            <a:off x="3248868" y="5231757"/>
            <a:ext cx="7215694" cy="7215682"/>
          </a:xfrm>
          <a:prstGeom prst="arc">
            <a:avLst>
              <a:gd name="adj1" fmla="val 12669109"/>
              <a:gd name="adj2" fmla="val 17402098"/>
            </a:avLst>
          </a:prstGeom>
          <a:ln w="19050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弧形 18">
            <a:extLst>
              <a:ext uri="{FF2B5EF4-FFF2-40B4-BE49-F238E27FC236}">
                <a16:creationId xmlns:a16="http://schemas.microsoft.com/office/drawing/2014/main" id="{44B51D24-F561-4D22-8DBB-A6C8F8430B05}"/>
              </a:ext>
            </a:extLst>
          </p:cNvPr>
          <p:cNvSpPr/>
          <p:nvPr userDrawn="1"/>
        </p:nvSpPr>
        <p:spPr>
          <a:xfrm>
            <a:off x="4232718" y="6215605"/>
            <a:ext cx="5247994" cy="5247986"/>
          </a:xfrm>
          <a:prstGeom prst="arc">
            <a:avLst>
              <a:gd name="adj1" fmla="val 13299535"/>
              <a:gd name="adj2" fmla="val 18778501"/>
            </a:avLst>
          </a:prstGeom>
          <a:ln w="9525" cap="rnd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弧形 19">
            <a:extLst>
              <a:ext uri="{FF2B5EF4-FFF2-40B4-BE49-F238E27FC236}">
                <a16:creationId xmlns:a16="http://schemas.microsoft.com/office/drawing/2014/main" id="{2DF172AA-F09D-4F3E-B892-6738E74A158E}"/>
              </a:ext>
            </a:extLst>
          </p:cNvPr>
          <p:cNvSpPr/>
          <p:nvPr userDrawn="1"/>
        </p:nvSpPr>
        <p:spPr>
          <a:xfrm>
            <a:off x="3716872" y="5699760"/>
            <a:ext cx="6279686" cy="6279676"/>
          </a:xfrm>
          <a:prstGeom prst="arc">
            <a:avLst>
              <a:gd name="adj1" fmla="val 12178790"/>
              <a:gd name="adj2" fmla="val 19546618"/>
            </a:avLst>
          </a:prstGeom>
          <a:ln w="1587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36">
            <a:extLst>
              <a:ext uri="{FF2B5EF4-FFF2-40B4-BE49-F238E27FC236}">
                <a16:creationId xmlns:a16="http://schemas.microsoft.com/office/drawing/2014/main" id="{3D5A282E-5C9B-46B0-938C-1A64ED9A51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5413" y="2432694"/>
            <a:ext cx="602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4000" b="1" dirty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marL="0" lvl="0" algn="dist"/>
            <a:r>
              <a:rPr lang="zh-CN" altLang="en-US" dirty="0"/>
              <a:t>请在此输入您的标题</a:t>
            </a:r>
          </a:p>
        </p:txBody>
      </p:sp>
      <p:sp>
        <p:nvSpPr>
          <p:cNvPr id="22" name="文本占位符 38">
            <a:extLst>
              <a:ext uri="{FF2B5EF4-FFF2-40B4-BE49-F238E27FC236}">
                <a16:creationId xmlns:a16="http://schemas.microsoft.com/office/drawing/2014/main" id="{99CBBF20-D51F-4224-BA2E-319A65AD95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5410" y="4680905"/>
            <a:ext cx="602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zh-CN" altLang="en-US" sz="1800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授课人：</a:t>
            </a:r>
            <a:r>
              <a:rPr lang="en-US" altLang="zh-CN" dirty="0"/>
              <a:t>OFFICE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6336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rgbClr val="FFFFFF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4264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字体使用 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行距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图片出处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声明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47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英文 </a:t>
            </a: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 charset="0"/>
                <a:cs typeface="Arial" panose="020B0604020202020204" pitchFamily="34" charset="0"/>
              </a:rPr>
              <a:t>Arial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中文  微软雅黑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正文 </a:t>
            </a: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1.5</a:t>
            </a: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09585">
              <a:lnSpc>
                <a:spcPct val="130000"/>
              </a:lnSpc>
            </a:pP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作者拍摄作品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defTabSz="609585">
              <a:lnSpc>
                <a:spcPct val="130000"/>
              </a:lnSpc>
            </a:pPr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charset="0"/>
                <a:cs typeface="+mn-cs"/>
              </a:rPr>
              <a:t>不得被全部或部分的复制、传播、销售，否则将承担法律责任。</a:t>
            </a:r>
            <a:endParaRPr kumimoji="0" lang="en-US" altLang="zh-CN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charset="0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charset="0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8515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prstClr val="white"/>
                </a:solidFill>
                <a:latin typeface="Arial" panose="020B0604020202020204" pitchFamily="34" charset="0"/>
                <a:ea typeface="微软雅黑" charset="0"/>
                <a:cs typeface="Arial" panose="020B0604020202020204" pitchFamily="34" charset="0"/>
              </a:rPr>
              <a:t>OfficePLUS</a:t>
            </a:r>
            <a:endParaRPr lang="zh-CN" altLang="en-US" sz="1000">
              <a:solidFill>
                <a:prstClr val="white"/>
              </a:solidFill>
              <a:latin typeface="Arial" panose="020B0604020202020204" pitchFamily="34" charset="0"/>
              <a:ea typeface="微软雅黑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D48A04A-DC11-4293-B9C7-32ECB6C08B4C}"/>
              </a:ext>
            </a:extLst>
          </p:cNvPr>
          <p:cNvSpPr/>
          <p:nvPr userDrawn="1"/>
        </p:nvSpPr>
        <p:spPr>
          <a:xfrm>
            <a:off x="2572589" y="5343262"/>
            <a:ext cx="1402001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作者</a:t>
            </a:r>
            <a:endParaRPr lang="en-US" altLang="zh-CN" sz="1400" dirty="0">
              <a:solidFill>
                <a:srgbClr val="FFFFFF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167163A-3748-43B8-A6A2-CB0672471A5C}"/>
              </a:ext>
            </a:extLst>
          </p:cNvPr>
          <p:cNvSpPr/>
          <p:nvPr userDrawn="1"/>
        </p:nvSpPr>
        <p:spPr>
          <a:xfrm>
            <a:off x="4153010" y="5343262"/>
            <a:ext cx="3314590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程曜于    微信：</a:t>
            </a:r>
            <a:r>
              <a:rPr lang="en-US" altLang="zh-CN" sz="1400" dirty="0">
                <a:solidFill>
                  <a:srgbClr val="FFFFFF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cyz1121501141</a:t>
            </a:r>
          </a:p>
        </p:txBody>
      </p:sp>
    </p:spTree>
    <p:extLst>
      <p:ext uri="{BB962C8B-B14F-4D97-AF65-F5344CB8AC3E}">
        <p14:creationId xmlns:p14="http://schemas.microsoft.com/office/powerpoint/2010/main" val="3661080206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模板使用技巧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8515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charset="0"/>
                <a:cs typeface="Arial" panose="020B0604020202020204" pitchFamily="34" charset="0"/>
              </a:rPr>
              <a:t>OfficePLUS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2258438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8515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charset="0"/>
                <a:cs typeface="Arial" panose="020B0604020202020204" pitchFamily="34" charset="0"/>
              </a:rPr>
              <a:t>OfficePLUS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6434921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关注微软Office文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3BB9638-2D2F-48B1-A8CF-673B237DCC17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20C7C91-35F0-46E5-B511-2314CED2655F}"/>
              </a:ext>
            </a:extLst>
          </p:cNvPr>
          <p:cNvSpPr/>
          <p:nvPr userDrawn="1"/>
        </p:nvSpPr>
        <p:spPr>
          <a:xfrm>
            <a:off x="1079465" y="1527629"/>
            <a:ext cx="3802742" cy="3802742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片包含 纵横字谜, 文字&#10;&#10;已生成极高可信度的说明">
            <a:extLst>
              <a:ext uri="{FF2B5EF4-FFF2-40B4-BE49-F238E27FC236}">
                <a16:creationId xmlns:a16="http://schemas.microsoft.com/office/drawing/2014/main" id="{25779B21-3BC1-4E47-8650-6B0E785B51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065" y="1756229"/>
            <a:ext cx="3345542" cy="33455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43024A3-25F7-4B9A-9876-36F35421F6E6}"/>
              </a:ext>
            </a:extLst>
          </p:cNvPr>
          <p:cNvSpPr txBox="1"/>
          <p:nvPr userDrawn="1"/>
        </p:nvSpPr>
        <p:spPr>
          <a:xfrm>
            <a:off x="5239657" y="1566506"/>
            <a:ext cx="6013185" cy="354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免费下载更多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微软官方</a:t>
            </a:r>
            <a:r>
              <a:rPr lang="en-US" altLang="zh-CN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PPT</a:t>
            </a:r>
            <a:r>
              <a:rPr lang="zh-CN" altLang="en-US" sz="36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模板</a:t>
            </a:r>
            <a:endParaRPr lang="en-US" altLang="zh-CN" sz="3600" b="1" ker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微信扫码关注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「 微软</a:t>
            </a:r>
            <a:r>
              <a:rPr lang="en-US" altLang="zh-CN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36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」服务号</a:t>
            </a:r>
            <a:endParaRPr lang="en-US" altLang="zh-CN" sz="36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7" name="图片 6">
            <a:hlinkClick r:id="rId3"/>
            <a:extLst>
              <a:ext uri="{FF2B5EF4-FFF2-40B4-BE49-F238E27FC236}">
                <a16:creationId xmlns:a16="http://schemas.microsoft.com/office/drawing/2014/main" id="{5524D02C-49CE-4D3D-8B89-07CEC3966F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8" name="图片 7" descr="图片包含 室内, 文字, 纵横字谜, 物体&#10;&#10;自动生成的说明">
            <a:extLst>
              <a:ext uri="{FF2B5EF4-FFF2-40B4-BE49-F238E27FC236}">
                <a16:creationId xmlns:a16="http://schemas.microsoft.com/office/drawing/2014/main" id="{2C93A5A6-170C-429C-ADC7-10414B48ECB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998" y="1935162"/>
            <a:ext cx="2987676" cy="29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46302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微软黑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E71CC84-193F-4D28-98D9-17F9952F968C}"/>
              </a:ext>
            </a:extLst>
          </p:cNvPr>
          <p:cNvCxnSpPr/>
          <p:nvPr userDrawn="1"/>
        </p:nvCxnSpPr>
        <p:spPr>
          <a:xfrm>
            <a:off x="0" y="657288"/>
            <a:ext cx="12192000" cy="0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23A9F197-1133-4CEE-860F-85366976D0AC}"/>
              </a:ext>
            </a:extLst>
          </p:cNvPr>
          <p:cNvSpPr/>
          <p:nvPr userDrawn="1"/>
        </p:nvSpPr>
        <p:spPr>
          <a:xfrm>
            <a:off x="0" y="3091547"/>
            <a:ext cx="12192000" cy="3766453"/>
          </a:xfrm>
          <a:prstGeom prst="rect">
            <a:avLst/>
          </a:prstGeom>
          <a:solidFill>
            <a:srgbClr val="E73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A954438-2CEB-4119-883B-8B9196F98504}"/>
              </a:ext>
            </a:extLst>
          </p:cNvPr>
          <p:cNvSpPr/>
          <p:nvPr userDrawn="1"/>
        </p:nvSpPr>
        <p:spPr>
          <a:xfrm>
            <a:off x="621395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4CD1A364-B227-4CFB-9287-6198C6C0443B}"/>
              </a:ext>
            </a:extLst>
          </p:cNvPr>
          <p:cNvSpPr/>
          <p:nvPr userDrawn="1"/>
        </p:nvSpPr>
        <p:spPr>
          <a:xfrm>
            <a:off x="4374467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A6AD26-5781-4DAD-8C16-8C73B2C177AD}"/>
              </a:ext>
            </a:extLst>
          </p:cNvPr>
          <p:cNvSpPr txBox="1"/>
          <p:nvPr userDrawn="1"/>
        </p:nvSpPr>
        <p:spPr>
          <a:xfrm>
            <a:off x="1656327" y="286129"/>
            <a:ext cx="8879354" cy="6701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微信扫描小程序码，使用微软移动办公黑科技 </a:t>
            </a:r>
            <a:endParaRPr lang="en-US" sz="3200" b="1" ker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2806FD0-33B9-40F1-B8F9-079524CA002C}"/>
              </a:ext>
            </a:extLst>
          </p:cNvPr>
          <p:cNvCxnSpPr>
            <a:cxnSpLocks/>
          </p:cNvCxnSpPr>
          <p:nvPr userDrawn="1"/>
        </p:nvCxnSpPr>
        <p:spPr>
          <a:xfrm flipH="1">
            <a:off x="1523089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FFD7E-3944-43A3-A5DD-D8673483D044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02443" y="369629"/>
            <a:ext cx="266460" cy="622048"/>
          </a:xfrm>
          <a:prstGeom prst="line">
            <a:avLst/>
          </a:prstGeom>
          <a:ln>
            <a:solidFill>
              <a:srgbClr val="E73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76706F4-B20C-489C-ACB9-010EF43FEF70}"/>
              </a:ext>
            </a:extLst>
          </p:cNvPr>
          <p:cNvSpPr/>
          <p:nvPr userDrawn="1"/>
        </p:nvSpPr>
        <p:spPr>
          <a:xfrm>
            <a:off x="8159751" y="1362836"/>
            <a:ext cx="3462340" cy="3462340"/>
          </a:xfrm>
          <a:prstGeom prst="roundRect">
            <a:avLst>
              <a:gd name="adj" fmla="val 559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A11A6D6-1DBD-4A10-8942-D3DDC4E182E9}"/>
              </a:ext>
            </a:extLst>
          </p:cNvPr>
          <p:cNvSpPr txBox="1"/>
          <p:nvPr userDrawn="1"/>
        </p:nvSpPr>
        <p:spPr>
          <a:xfrm>
            <a:off x="987447" y="5138740"/>
            <a:ext cx="2730235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在微信访问</a:t>
            </a:r>
            <a:r>
              <a:rPr lang="en-US" altLang="zh-CN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OneDrive</a:t>
            </a: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Office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文档 」</a:t>
            </a:r>
            <a:endParaRPr lang="en-US" sz="2000" b="1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274E825-3465-469E-BD06-097F250CA889}"/>
              </a:ext>
            </a:extLst>
          </p:cNvPr>
          <p:cNvSpPr txBox="1"/>
          <p:nvPr userDrawn="1"/>
        </p:nvSpPr>
        <p:spPr>
          <a:xfrm>
            <a:off x="4862328" y="5138740"/>
            <a:ext cx="2467342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让你的文档会说话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微软听听文档 」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C4AC92-2800-4841-84A3-26E495F2D178}"/>
              </a:ext>
            </a:extLst>
          </p:cNvPr>
          <p:cNvSpPr txBox="1"/>
          <p:nvPr userDrawn="1"/>
        </p:nvSpPr>
        <p:spPr>
          <a:xfrm>
            <a:off x="8644425" y="5138740"/>
            <a:ext cx="2492990" cy="907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2000" kern="0">
                <a:solidFill>
                  <a:schemeClr val="bg1">
                    <a:alpha val="77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你的文档创作小助手</a:t>
            </a:r>
            <a:endParaRPr lang="en-US" altLang="zh-CN" sz="2000" kern="0">
              <a:solidFill>
                <a:schemeClr val="bg1">
                  <a:alpha val="77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40000"/>
              </a:lnSpc>
            </a:pP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「 微软</a:t>
            </a:r>
            <a:r>
              <a:rPr lang="en-US" altLang="zh-CN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AI</a:t>
            </a:r>
            <a:r>
              <a:rPr lang="zh-CN" altLang="en-US" sz="2000" b="1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识图 」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3D082CA-914B-42B8-A86E-16893B7234C9}"/>
              </a:ext>
            </a:extLst>
          </p:cNvPr>
          <p:cNvCxnSpPr/>
          <p:nvPr userDrawn="1"/>
        </p:nvCxnSpPr>
        <p:spPr>
          <a:xfrm>
            <a:off x="419803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5421E3BB-42AC-4DCD-9031-7215136A1844}"/>
              </a:ext>
            </a:extLst>
          </p:cNvPr>
          <p:cNvCxnSpPr/>
          <p:nvPr userDrawn="1"/>
        </p:nvCxnSpPr>
        <p:spPr>
          <a:xfrm>
            <a:off x="7976215" y="5330650"/>
            <a:ext cx="0" cy="65314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>
            <a:hlinkClick r:id="rId2"/>
            <a:extLst>
              <a:ext uri="{FF2B5EF4-FFF2-40B4-BE49-F238E27FC236}">
                <a16:creationId xmlns:a16="http://schemas.microsoft.com/office/drawing/2014/main" id="{46C855E7-2DCA-4970-A954-7CB7F69FA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57" y="6345797"/>
            <a:ext cx="1712686" cy="22607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7F32EC9-ED26-45EE-9DC4-21C3241FF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16" y="1726788"/>
            <a:ext cx="2743200" cy="2743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F84124-CE71-4190-B92C-B61E496F7B7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82" y="1726788"/>
            <a:ext cx="2743200" cy="27432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39B45288-397E-405A-A715-DCD4FE40DC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20" y="172678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092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4035127-6286-4C4D-A9B7-6FF876257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2F5-8B6C-43B4-A5A9-2516592D5E0E}" type="datetimeFigureOut">
              <a:rPr lang="zh-CN" altLang="en-US" smtClean="0"/>
              <a:t>2021/7/1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0CA989-7CC5-45F8-B962-3CD5C1DB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A9C781-9A5E-452E-858C-F571927F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9D3-BA62-43BE-94EE-DE266CF1E7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2B6285F6-E2DA-422A-8A6E-5EA6179A5C72}"/>
              </a:ext>
            </a:extLst>
          </p:cNvPr>
          <p:cNvSpPr/>
          <p:nvPr userDrawn="1"/>
        </p:nvSpPr>
        <p:spPr>
          <a:xfrm>
            <a:off x="10028085" y="4635694"/>
            <a:ext cx="2380663" cy="2344226"/>
          </a:xfrm>
          <a:custGeom>
            <a:avLst/>
            <a:gdLst>
              <a:gd name="connsiteX0" fmla="*/ 2380663 w 2380663"/>
              <a:gd name="connsiteY0" fmla="*/ 0 h 2344226"/>
              <a:gd name="connsiteX1" fmla="*/ 2380663 w 2380663"/>
              <a:gd name="connsiteY1" fmla="*/ 1026013 h 2344226"/>
              <a:gd name="connsiteX2" fmla="*/ 2253436 w 2380663"/>
              <a:gd name="connsiteY2" fmla="*/ 1032437 h 2344226"/>
              <a:gd name="connsiteX3" fmla="*/ 1030500 w 2380663"/>
              <a:gd name="connsiteY3" fmla="*/ 2255374 h 2344226"/>
              <a:gd name="connsiteX4" fmla="*/ 1026013 w 2380663"/>
              <a:gd name="connsiteY4" fmla="*/ 2344226 h 2344226"/>
              <a:gd name="connsiteX5" fmla="*/ 0 w 2380663"/>
              <a:gd name="connsiteY5" fmla="*/ 2344226 h 2344226"/>
              <a:gd name="connsiteX6" fmla="*/ 9784 w 2380663"/>
              <a:gd name="connsiteY6" fmla="*/ 2150470 h 2344226"/>
              <a:gd name="connsiteX7" fmla="*/ 2148533 w 2380663"/>
              <a:gd name="connsiteY7" fmla="*/ 11721 h 23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0663" h="2344226">
                <a:moveTo>
                  <a:pt x="2380663" y="0"/>
                </a:moveTo>
                <a:lnTo>
                  <a:pt x="2380663" y="1026013"/>
                </a:lnTo>
                <a:lnTo>
                  <a:pt x="2253436" y="1032437"/>
                </a:lnTo>
                <a:cubicBezTo>
                  <a:pt x="1608616" y="1097922"/>
                  <a:pt x="1095985" y="1610553"/>
                  <a:pt x="1030500" y="2255374"/>
                </a:cubicBezTo>
                <a:lnTo>
                  <a:pt x="1026013" y="2344226"/>
                </a:lnTo>
                <a:lnTo>
                  <a:pt x="0" y="2344226"/>
                </a:lnTo>
                <a:lnTo>
                  <a:pt x="9784" y="2150470"/>
                </a:lnTo>
                <a:cubicBezTo>
                  <a:pt x="124308" y="1022768"/>
                  <a:pt x="1020831" y="126246"/>
                  <a:pt x="2148533" y="11721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E2246C3-255A-4EC5-92B5-14BB7F316167}"/>
              </a:ext>
            </a:extLst>
          </p:cNvPr>
          <p:cNvSpPr/>
          <p:nvPr userDrawn="1"/>
        </p:nvSpPr>
        <p:spPr>
          <a:xfrm>
            <a:off x="6908762" y="5143502"/>
            <a:ext cx="4655366" cy="1836419"/>
          </a:xfrm>
          <a:custGeom>
            <a:avLst/>
            <a:gdLst>
              <a:gd name="connsiteX0" fmla="*/ 2327683 w 4655366"/>
              <a:gd name="connsiteY0" fmla="*/ 0 h 1836419"/>
              <a:gd name="connsiteX1" fmla="*/ 4616067 w 4655366"/>
              <a:gd name="connsiteY1" fmla="*/ 1683578 h 1836419"/>
              <a:gd name="connsiteX2" fmla="*/ 4655366 w 4655366"/>
              <a:gd name="connsiteY2" fmla="*/ 1836419 h 1836419"/>
              <a:gd name="connsiteX3" fmla="*/ 3575788 w 4655366"/>
              <a:gd name="connsiteY3" fmla="*/ 1836419 h 1836419"/>
              <a:gd name="connsiteX4" fmla="*/ 3463788 w 4655366"/>
              <a:gd name="connsiteY4" fmla="*/ 1630074 h 1836419"/>
              <a:gd name="connsiteX5" fmla="*/ 2327683 w 4655366"/>
              <a:gd name="connsiteY5" fmla="*/ 1026012 h 1836419"/>
              <a:gd name="connsiteX6" fmla="*/ 1191579 w 4655366"/>
              <a:gd name="connsiteY6" fmla="*/ 1630074 h 1836419"/>
              <a:gd name="connsiteX7" fmla="*/ 1079578 w 4655366"/>
              <a:gd name="connsiteY7" fmla="*/ 1836419 h 1836419"/>
              <a:gd name="connsiteX8" fmla="*/ 0 w 4655366"/>
              <a:gd name="connsiteY8" fmla="*/ 1836419 h 1836419"/>
              <a:gd name="connsiteX9" fmla="*/ 39300 w 4655366"/>
              <a:gd name="connsiteY9" fmla="*/ 1683578 h 1836419"/>
              <a:gd name="connsiteX10" fmla="*/ 2327683 w 4655366"/>
              <a:gd name="connsiteY10" fmla="*/ 0 h 183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55366" h="1836419">
                <a:moveTo>
                  <a:pt x="2327683" y="0"/>
                </a:moveTo>
                <a:cubicBezTo>
                  <a:pt x="3402892" y="0"/>
                  <a:pt x="4312692" y="708198"/>
                  <a:pt x="4616067" y="1683578"/>
                </a:cubicBezTo>
                <a:lnTo>
                  <a:pt x="4655366" y="1836419"/>
                </a:lnTo>
                <a:lnTo>
                  <a:pt x="3575788" y="1836419"/>
                </a:lnTo>
                <a:lnTo>
                  <a:pt x="3463788" y="1630074"/>
                </a:lnTo>
                <a:cubicBezTo>
                  <a:pt x="3217572" y="1265626"/>
                  <a:pt x="2800610" y="1026012"/>
                  <a:pt x="2327683" y="1026012"/>
                </a:cubicBezTo>
                <a:cubicBezTo>
                  <a:pt x="1854756" y="1026012"/>
                  <a:pt x="1437795" y="1265626"/>
                  <a:pt x="1191579" y="1630074"/>
                </a:cubicBezTo>
                <a:lnTo>
                  <a:pt x="1079578" y="1836419"/>
                </a:lnTo>
                <a:lnTo>
                  <a:pt x="0" y="1836419"/>
                </a:lnTo>
                <a:lnTo>
                  <a:pt x="39300" y="1683578"/>
                </a:lnTo>
                <a:cubicBezTo>
                  <a:pt x="342674" y="708198"/>
                  <a:pt x="1252474" y="0"/>
                  <a:pt x="2327683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FA15DCF0-FE39-462A-AA89-D60D3D129B1C}"/>
              </a:ext>
            </a:extLst>
          </p:cNvPr>
          <p:cNvSpPr/>
          <p:nvPr userDrawn="1"/>
        </p:nvSpPr>
        <p:spPr>
          <a:xfrm>
            <a:off x="-216744" y="2726402"/>
            <a:ext cx="2162777" cy="4253519"/>
          </a:xfrm>
          <a:custGeom>
            <a:avLst/>
            <a:gdLst>
              <a:gd name="connsiteX0" fmla="*/ 0 w 2162777"/>
              <a:gd name="connsiteY0" fmla="*/ 0 h 4253519"/>
              <a:gd name="connsiteX1" fmla="*/ 136536 w 2162777"/>
              <a:gd name="connsiteY1" fmla="*/ 61727 h 4253519"/>
              <a:gd name="connsiteX2" fmla="*/ 2162777 w 2162777"/>
              <a:gd name="connsiteY2" fmla="*/ 3286025 h 4253519"/>
              <a:gd name="connsiteX3" fmla="*/ 2090104 w 2162777"/>
              <a:gd name="connsiteY3" fmla="*/ 4006922 h 4253519"/>
              <a:gd name="connsiteX4" fmla="*/ 2026698 w 2162777"/>
              <a:gd name="connsiteY4" fmla="*/ 4253519 h 4253519"/>
              <a:gd name="connsiteX5" fmla="*/ 1024824 w 2162777"/>
              <a:gd name="connsiteY5" fmla="*/ 4253519 h 4253519"/>
              <a:gd name="connsiteX6" fmla="*/ 1093179 w 2162777"/>
              <a:gd name="connsiteY6" fmla="*/ 4066760 h 4253519"/>
              <a:gd name="connsiteX7" fmla="*/ 1211215 w 2162777"/>
              <a:gd name="connsiteY7" fmla="*/ 3286025 h 4253519"/>
              <a:gd name="connsiteX8" fmla="*/ 53669 w 2162777"/>
              <a:gd name="connsiteY8" fmla="*/ 1108943 h 4253519"/>
              <a:gd name="connsiteX9" fmla="*/ 0 w 2162777"/>
              <a:gd name="connsiteY9" fmla="*/ 1076338 h 425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2777" h="4253519">
                <a:moveTo>
                  <a:pt x="0" y="0"/>
                </a:moveTo>
                <a:lnTo>
                  <a:pt x="136536" y="61727"/>
                </a:lnTo>
                <a:cubicBezTo>
                  <a:pt x="1335443" y="639419"/>
                  <a:pt x="2162777" y="1866105"/>
                  <a:pt x="2162777" y="3286025"/>
                </a:cubicBezTo>
                <a:cubicBezTo>
                  <a:pt x="2162777" y="3532968"/>
                  <a:pt x="2137753" y="3774066"/>
                  <a:pt x="2090104" y="4006922"/>
                </a:cubicBezTo>
                <a:lnTo>
                  <a:pt x="2026698" y="4253519"/>
                </a:lnTo>
                <a:lnTo>
                  <a:pt x="1024824" y="4253519"/>
                </a:lnTo>
                <a:lnTo>
                  <a:pt x="1093179" y="4066760"/>
                </a:lnTo>
                <a:cubicBezTo>
                  <a:pt x="1169890" y="3820126"/>
                  <a:pt x="1211215" y="3557902"/>
                  <a:pt x="1211215" y="3286025"/>
                </a:cubicBezTo>
                <a:cubicBezTo>
                  <a:pt x="1211215" y="2379770"/>
                  <a:pt x="752049" y="1580760"/>
                  <a:pt x="53669" y="1108943"/>
                </a:cubicBezTo>
                <a:lnTo>
                  <a:pt x="0" y="1076338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E7D3DDF-E4EC-4F8E-BF97-DBAECB9551AE}"/>
              </a:ext>
            </a:extLst>
          </p:cNvPr>
          <p:cNvSpPr>
            <a:spLocks/>
          </p:cNvSpPr>
          <p:nvPr userDrawn="1"/>
        </p:nvSpPr>
        <p:spPr>
          <a:xfrm>
            <a:off x="-216745" y="3290760"/>
            <a:ext cx="1654440" cy="3689161"/>
          </a:xfrm>
          <a:custGeom>
            <a:avLst/>
            <a:gdLst>
              <a:gd name="connsiteX0" fmla="*/ 0 w 1654440"/>
              <a:gd name="connsiteY0" fmla="*/ 0 h 3689161"/>
              <a:gd name="connsiteX1" fmla="*/ 48466 w 1654440"/>
              <a:gd name="connsiteY1" fmla="*/ 23347 h 3689161"/>
              <a:gd name="connsiteX2" fmla="*/ 1654440 w 1654440"/>
              <a:gd name="connsiteY2" fmla="*/ 2721667 h 3689161"/>
              <a:gd name="connsiteX3" fmla="*/ 1516477 w 1654440"/>
              <a:gd name="connsiteY3" fmla="*/ 3634203 h 3689161"/>
              <a:gd name="connsiteX4" fmla="*/ 1496362 w 1654440"/>
              <a:gd name="connsiteY4" fmla="*/ 3689161 h 3689161"/>
              <a:gd name="connsiteX5" fmla="*/ 0 w 1654440"/>
              <a:gd name="connsiteY5" fmla="*/ 3689161 h 368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440" h="3689161">
                <a:moveTo>
                  <a:pt x="0" y="0"/>
                </a:moveTo>
                <a:lnTo>
                  <a:pt x="48466" y="23347"/>
                </a:lnTo>
                <a:cubicBezTo>
                  <a:pt x="1005056" y="542998"/>
                  <a:pt x="1654440" y="1556497"/>
                  <a:pt x="1654440" y="2721667"/>
                </a:cubicBezTo>
                <a:cubicBezTo>
                  <a:pt x="1654440" y="3039441"/>
                  <a:pt x="1606138" y="3345933"/>
                  <a:pt x="1516477" y="3634203"/>
                </a:cubicBezTo>
                <a:lnTo>
                  <a:pt x="1496362" y="3689161"/>
                </a:lnTo>
                <a:lnTo>
                  <a:pt x="0" y="3689161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E5D1FF01-9AA6-4AD4-8C6C-0982B5CEAE96}"/>
              </a:ext>
            </a:extLst>
          </p:cNvPr>
          <p:cNvSpPr>
            <a:spLocks/>
          </p:cNvSpPr>
          <p:nvPr userDrawn="1"/>
        </p:nvSpPr>
        <p:spPr>
          <a:xfrm>
            <a:off x="-4165260" y="3478200"/>
            <a:ext cx="5068515" cy="5068453"/>
          </a:xfrm>
          <a:prstGeom prst="arc">
            <a:avLst>
              <a:gd name="adj1" fmla="val 17800827"/>
              <a:gd name="adj2" fmla="val 20773959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弧形 10">
            <a:extLst>
              <a:ext uri="{FF2B5EF4-FFF2-40B4-BE49-F238E27FC236}">
                <a16:creationId xmlns:a16="http://schemas.microsoft.com/office/drawing/2014/main" id="{BBBBFFB5-0226-4FFA-826C-75D13EC4968C}"/>
              </a:ext>
            </a:extLst>
          </p:cNvPr>
          <p:cNvSpPr>
            <a:spLocks/>
          </p:cNvSpPr>
          <p:nvPr userDrawn="1"/>
        </p:nvSpPr>
        <p:spPr>
          <a:xfrm>
            <a:off x="-5305386" y="2338087"/>
            <a:ext cx="7348768" cy="7348678"/>
          </a:xfrm>
          <a:prstGeom prst="arc">
            <a:avLst>
              <a:gd name="adj1" fmla="val 17923140"/>
              <a:gd name="adj2" fmla="val 21374225"/>
            </a:avLst>
          </a:prstGeom>
          <a:ln w="9525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48F36DF-8FE6-402D-8F7D-5DAA21F3401E}"/>
              </a:ext>
            </a:extLst>
          </p:cNvPr>
          <p:cNvSpPr>
            <a:spLocks/>
          </p:cNvSpPr>
          <p:nvPr userDrawn="1"/>
        </p:nvSpPr>
        <p:spPr>
          <a:xfrm>
            <a:off x="7433236" y="5651957"/>
            <a:ext cx="3606418" cy="1327963"/>
          </a:xfrm>
          <a:custGeom>
            <a:avLst/>
            <a:gdLst>
              <a:gd name="connsiteX0" fmla="*/ 1803209 w 3606418"/>
              <a:gd name="connsiteY0" fmla="*/ 0 h 1327963"/>
              <a:gd name="connsiteX1" fmla="*/ 3605996 w 3606418"/>
              <a:gd name="connsiteY1" fmla="*/ 1326322 h 1327963"/>
              <a:gd name="connsiteX2" fmla="*/ 3606418 w 3606418"/>
              <a:gd name="connsiteY2" fmla="*/ 1327963 h 1327963"/>
              <a:gd name="connsiteX3" fmla="*/ 0 w 3606418"/>
              <a:gd name="connsiteY3" fmla="*/ 1327963 h 1327963"/>
              <a:gd name="connsiteX4" fmla="*/ 422 w 3606418"/>
              <a:gd name="connsiteY4" fmla="*/ 1326322 h 1327963"/>
              <a:gd name="connsiteX5" fmla="*/ 1803209 w 3606418"/>
              <a:gd name="connsiteY5" fmla="*/ 0 h 132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6418" h="1327963">
                <a:moveTo>
                  <a:pt x="1803209" y="0"/>
                </a:moveTo>
                <a:cubicBezTo>
                  <a:pt x="2650257" y="0"/>
                  <a:pt x="3366997" y="557919"/>
                  <a:pt x="3605996" y="1326322"/>
                </a:cubicBezTo>
                <a:lnTo>
                  <a:pt x="3606418" y="1327963"/>
                </a:lnTo>
                <a:lnTo>
                  <a:pt x="0" y="1327963"/>
                </a:lnTo>
                <a:lnTo>
                  <a:pt x="422" y="1326322"/>
                </a:lnTo>
                <a:cubicBezTo>
                  <a:pt x="239421" y="557919"/>
                  <a:pt x="956161" y="0"/>
                  <a:pt x="1803209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4" name="弧形 13">
            <a:extLst>
              <a:ext uri="{FF2B5EF4-FFF2-40B4-BE49-F238E27FC236}">
                <a16:creationId xmlns:a16="http://schemas.microsoft.com/office/drawing/2014/main" id="{2ABEFE79-92DC-4234-8D4F-528B5185E05B}"/>
              </a:ext>
            </a:extLst>
          </p:cNvPr>
          <p:cNvSpPr>
            <a:spLocks/>
          </p:cNvSpPr>
          <p:nvPr userDrawn="1"/>
        </p:nvSpPr>
        <p:spPr>
          <a:xfrm>
            <a:off x="6976215" y="5279406"/>
            <a:ext cx="4520460" cy="4520405"/>
          </a:xfrm>
          <a:prstGeom prst="arc">
            <a:avLst>
              <a:gd name="adj1" fmla="val 17923140"/>
              <a:gd name="adj2" fmla="val 21374225"/>
            </a:avLst>
          </a:prstGeom>
          <a:ln w="9525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9A48FD9-EFF7-40F6-9D09-B3779A447F1E}"/>
              </a:ext>
            </a:extLst>
          </p:cNvPr>
          <p:cNvSpPr>
            <a:spLocks/>
          </p:cNvSpPr>
          <p:nvPr userDrawn="1"/>
        </p:nvSpPr>
        <p:spPr>
          <a:xfrm>
            <a:off x="10536821" y="5149687"/>
            <a:ext cx="1871927" cy="1830233"/>
          </a:xfrm>
          <a:custGeom>
            <a:avLst/>
            <a:gdLst>
              <a:gd name="connsiteX0" fmla="*/ 1871927 w 1871927"/>
              <a:gd name="connsiteY0" fmla="*/ 0 h 1830233"/>
              <a:gd name="connsiteX1" fmla="*/ 1871927 w 1871927"/>
              <a:gd name="connsiteY1" fmla="*/ 1830233 h 1830233"/>
              <a:gd name="connsiteX2" fmla="*/ 0 w 1871927"/>
              <a:gd name="connsiteY2" fmla="*/ 1830233 h 1830233"/>
              <a:gd name="connsiteX3" fmla="*/ 6879 w 1871927"/>
              <a:gd name="connsiteY3" fmla="*/ 1694001 h 1830233"/>
              <a:gd name="connsiteX4" fmla="*/ 1691783 w 1871927"/>
              <a:gd name="connsiteY4" fmla="*/ 9096 h 183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927" h="1830233">
                <a:moveTo>
                  <a:pt x="1871927" y="0"/>
                </a:moveTo>
                <a:lnTo>
                  <a:pt x="1871927" y="1830233"/>
                </a:lnTo>
                <a:lnTo>
                  <a:pt x="0" y="1830233"/>
                </a:lnTo>
                <a:lnTo>
                  <a:pt x="6879" y="1694001"/>
                </a:lnTo>
                <a:cubicBezTo>
                  <a:pt x="97101" y="805598"/>
                  <a:pt x="803381" y="99318"/>
                  <a:pt x="1691783" y="9096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49B534F-3AD9-4E78-BF10-673A6CC8C821}"/>
              </a:ext>
            </a:extLst>
          </p:cNvPr>
          <p:cNvGrpSpPr/>
          <p:nvPr userDrawn="1"/>
        </p:nvGrpSpPr>
        <p:grpSpPr>
          <a:xfrm flipH="1">
            <a:off x="2922946" y="1134496"/>
            <a:ext cx="2927268" cy="74391"/>
            <a:chOff x="4961689" y="2370134"/>
            <a:chExt cx="7626543" cy="131780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E961E7A3-D6DB-44C2-9C84-079E7DDB3577}"/>
                </a:ext>
              </a:extLst>
            </p:cNvPr>
            <p:cNvCxnSpPr/>
            <p:nvPr/>
          </p:nvCxnSpPr>
          <p:spPr>
            <a:xfrm rot="16200000">
              <a:off x="8510675" y="-1112962"/>
              <a:ext cx="0" cy="7097971"/>
            </a:xfrm>
            <a:prstGeom prst="line">
              <a:avLst/>
            </a:prstGeom>
            <a:ln w="1587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FD470B4-0D80-427C-9EFD-B6611F897C2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056401" y="616953"/>
              <a:ext cx="0" cy="3769921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FA1FFB84-FE0C-43EB-A803-5F9F4F5BD210}"/>
                </a:ext>
              </a:extLst>
            </p:cNvPr>
            <p:cNvCxnSpPr/>
            <p:nvPr/>
          </p:nvCxnSpPr>
          <p:spPr>
            <a:xfrm rot="16200000">
              <a:off x="9039247" y="-1178852"/>
              <a:ext cx="0" cy="7097971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E0B403B-4A19-44E0-B911-58FFADE0A3B6}"/>
              </a:ext>
            </a:extLst>
          </p:cNvPr>
          <p:cNvGrpSpPr/>
          <p:nvPr userDrawn="1"/>
        </p:nvGrpSpPr>
        <p:grpSpPr>
          <a:xfrm>
            <a:off x="6341786" y="1134496"/>
            <a:ext cx="2927268" cy="74391"/>
            <a:chOff x="4961689" y="2370134"/>
            <a:chExt cx="7626543" cy="131780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E97C8BB9-4769-4063-8ECA-6455AE84FE09}"/>
                </a:ext>
              </a:extLst>
            </p:cNvPr>
            <p:cNvCxnSpPr/>
            <p:nvPr/>
          </p:nvCxnSpPr>
          <p:spPr>
            <a:xfrm rot="16200000">
              <a:off x="8510675" y="-1112962"/>
              <a:ext cx="0" cy="7097971"/>
            </a:xfrm>
            <a:prstGeom prst="line">
              <a:avLst/>
            </a:prstGeom>
            <a:ln w="1587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2730D41-7F17-4237-9033-5387E542E3E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056401" y="616953"/>
              <a:ext cx="0" cy="3769921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14BBBA4A-8F3D-48D7-9E69-2286AC4C805D}"/>
                </a:ext>
              </a:extLst>
            </p:cNvPr>
            <p:cNvCxnSpPr/>
            <p:nvPr/>
          </p:nvCxnSpPr>
          <p:spPr>
            <a:xfrm rot="16200000">
              <a:off x="9039247" y="-1178852"/>
              <a:ext cx="0" cy="7097971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占位符 32">
            <a:extLst>
              <a:ext uri="{FF2B5EF4-FFF2-40B4-BE49-F238E27FC236}">
                <a16:creationId xmlns:a16="http://schemas.microsoft.com/office/drawing/2014/main" id="{6E7A9CAB-A295-4931-83EF-074B96417A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65121" y="668707"/>
            <a:ext cx="64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2400" b="1" dirty="0" smtClean="0">
                <a:solidFill>
                  <a:schemeClr val="accent1"/>
                </a:solidFill>
                <a:latin typeface="+mj-lt"/>
                <a:ea typeface="+mj-ea"/>
              </a:defRPr>
            </a:lvl1pPr>
            <a:lvl2pPr marL="228600" indent="0">
              <a:buNone/>
              <a:defRPr lang="zh-CN" altLang="en-US" sz="1800" dirty="0" smtClean="0"/>
            </a:lvl2pPr>
            <a:lvl3pPr>
              <a:defRPr lang="zh-CN" altLang="en-US" sz="1800" dirty="0" smtClean="0"/>
            </a:lvl3pPr>
            <a:lvl4pPr>
              <a:defRPr lang="zh-CN" altLang="en-US" dirty="0" smtClean="0"/>
            </a:lvl4pPr>
            <a:lvl5pPr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请在此处输入标题</a:t>
            </a:r>
          </a:p>
        </p:txBody>
      </p:sp>
    </p:spTree>
    <p:extLst>
      <p:ext uri="{BB962C8B-B14F-4D97-AF65-F5344CB8AC3E}">
        <p14:creationId xmlns:p14="http://schemas.microsoft.com/office/powerpoint/2010/main" val="257778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4035127-6286-4C4D-A9B7-6FF876257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2F5-8B6C-43B4-A5A9-2516592D5E0E}" type="datetimeFigureOut">
              <a:rPr lang="zh-CN" altLang="en-US" smtClean="0"/>
              <a:t>2021/7/1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E0CA989-7CC5-45F8-B962-3CD5C1DB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A9C781-9A5E-452E-858C-F571927F1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9D3-BA62-43BE-94EE-DE266CF1E7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2B6285F6-E2DA-422A-8A6E-5EA6179A5C72}"/>
              </a:ext>
            </a:extLst>
          </p:cNvPr>
          <p:cNvSpPr/>
          <p:nvPr userDrawn="1"/>
        </p:nvSpPr>
        <p:spPr>
          <a:xfrm>
            <a:off x="10028085" y="4635694"/>
            <a:ext cx="2380663" cy="2344226"/>
          </a:xfrm>
          <a:custGeom>
            <a:avLst/>
            <a:gdLst>
              <a:gd name="connsiteX0" fmla="*/ 2380663 w 2380663"/>
              <a:gd name="connsiteY0" fmla="*/ 0 h 2344226"/>
              <a:gd name="connsiteX1" fmla="*/ 2380663 w 2380663"/>
              <a:gd name="connsiteY1" fmla="*/ 1026013 h 2344226"/>
              <a:gd name="connsiteX2" fmla="*/ 2253436 w 2380663"/>
              <a:gd name="connsiteY2" fmla="*/ 1032437 h 2344226"/>
              <a:gd name="connsiteX3" fmla="*/ 1030500 w 2380663"/>
              <a:gd name="connsiteY3" fmla="*/ 2255374 h 2344226"/>
              <a:gd name="connsiteX4" fmla="*/ 1026013 w 2380663"/>
              <a:gd name="connsiteY4" fmla="*/ 2344226 h 2344226"/>
              <a:gd name="connsiteX5" fmla="*/ 0 w 2380663"/>
              <a:gd name="connsiteY5" fmla="*/ 2344226 h 2344226"/>
              <a:gd name="connsiteX6" fmla="*/ 9784 w 2380663"/>
              <a:gd name="connsiteY6" fmla="*/ 2150470 h 2344226"/>
              <a:gd name="connsiteX7" fmla="*/ 2148533 w 2380663"/>
              <a:gd name="connsiteY7" fmla="*/ 11721 h 23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0663" h="2344226">
                <a:moveTo>
                  <a:pt x="2380663" y="0"/>
                </a:moveTo>
                <a:lnTo>
                  <a:pt x="2380663" y="1026013"/>
                </a:lnTo>
                <a:lnTo>
                  <a:pt x="2253436" y="1032437"/>
                </a:lnTo>
                <a:cubicBezTo>
                  <a:pt x="1608616" y="1097922"/>
                  <a:pt x="1095985" y="1610553"/>
                  <a:pt x="1030500" y="2255374"/>
                </a:cubicBezTo>
                <a:lnTo>
                  <a:pt x="1026013" y="2344226"/>
                </a:lnTo>
                <a:lnTo>
                  <a:pt x="0" y="2344226"/>
                </a:lnTo>
                <a:lnTo>
                  <a:pt x="9784" y="2150470"/>
                </a:lnTo>
                <a:cubicBezTo>
                  <a:pt x="124308" y="1022768"/>
                  <a:pt x="1020831" y="126246"/>
                  <a:pt x="2148533" y="11721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FE2246C3-255A-4EC5-92B5-14BB7F316167}"/>
              </a:ext>
            </a:extLst>
          </p:cNvPr>
          <p:cNvSpPr/>
          <p:nvPr userDrawn="1"/>
        </p:nvSpPr>
        <p:spPr>
          <a:xfrm>
            <a:off x="6908762" y="5143502"/>
            <a:ext cx="4655366" cy="1836419"/>
          </a:xfrm>
          <a:custGeom>
            <a:avLst/>
            <a:gdLst>
              <a:gd name="connsiteX0" fmla="*/ 2327683 w 4655366"/>
              <a:gd name="connsiteY0" fmla="*/ 0 h 1836419"/>
              <a:gd name="connsiteX1" fmla="*/ 4616067 w 4655366"/>
              <a:gd name="connsiteY1" fmla="*/ 1683578 h 1836419"/>
              <a:gd name="connsiteX2" fmla="*/ 4655366 w 4655366"/>
              <a:gd name="connsiteY2" fmla="*/ 1836419 h 1836419"/>
              <a:gd name="connsiteX3" fmla="*/ 3575788 w 4655366"/>
              <a:gd name="connsiteY3" fmla="*/ 1836419 h 1836419"/>
              <a:gd name="connsiteX4" fmla="*/ 3463788 w 4655366"/>
              <a:gd name="connsiteY4" fmla="*/ 1630074 h 1836419"/>
              <a:gd name="connsiteX5" fmla="*/ 2327683 w 4655366"/>
              <a:gd name="connsiteY5" fmla="*/ 1026012 h 1836419"/>
              <a:gd name="connsiteX6" fmla="*/ 1191579 w 4655366"/>
              <a:gd name="connsiteY6" fmla="*/ 1630074 h 1836419"/>
              <a:gd name="connsiteX7" fmla="*/ 1079578 w 4655366"/>
              <a:gd name="connsiteY7" fmla="*/ 1836419 h 1836419"/>
              <a:gd name="connsiteX8" fmla="*/ 0 w 4655366"/>
              <a:gd name="connsiteY8" fmla="*/ 1836419 h 1836419"/>
              <a:gd name="connsiteX9" fmla="*/ 39300 w 4655366"/>
              <a:gd name="connsiteY9" fmla="*/ 1683578 h 1836419"/>
              <a:gd name="connsiteX10" fmla="*/ 2327683 w 4655366"/>
              <a:gd name="connsiteY10" fmla="*/ 0 h 183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55366" h="1836419">
                <a:moveTo>
                  <a:pt x="2327683" y="0"/>
                </a:moveTo>
                <a:cubicBezTo>
                  <a:pt x="3402892" y="0"/>
                  <a:pt x="4312692" y="708198"/>
                  <a:pt x="4616067" y="1683578"/>
                </a:cubicBezTo>
                <a:lnTo>
                  <a:pt x="4655366" y="1836419"/>
                </a:lnTo>
                <a:lnTo>
                  <a:pt x="3575788" y="1836419"/>
                </a:lnTo>
                <a:lnTo>
                  <a:pt x="3463788" y="1630074"/>
                </a:lnTo>
                <a:cubicBezTo>
                  <a:pt x="3217572" y="1265626"/>
                  <a:pt x="2800610" y="1026012"/>
                  <a:pt x="2327683" y="1026012"/>
                </a:cubicBezTo>
                <a:cubicBezTo>
                  <a:pt x="1854756" y="1026012"/>
                  <a:pt x="1437795" y="1265626"/>
                  <a:pt x="1191579" y="1630074"/>
                </a:cubicBezTo>
                <a:lnTo>
                  <a:pt x="1079578" y="1836419"/>
                </a:lnTo>
                <a:lnTo>
                  <a:pt x="0" y="1836419"/>
                </a:lnTo>
                <a:lnTo>
                  <a:pt x="39300" y="1683578"/>
                </a:lnTo>
                <a:cubicBezTo>
                  <a:pt x="342674" y="708198"/>
                  <a:pt x="1252474" y="0"/>
                  <a:pt x="2327683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FA15DCF0-FE39-462A-AA89-D60D3D129B1C}"/>
              </a:ext>
            </a:extLst>
          </p:cNvPr>
          <p:cNvSpPr/>
          <p:nvPr userDrawn="1"/>
        </p:nvSpPr>
        <p:spPr>
          <a:xfrm>
            <a:off x="-216744" y="2726402"/>
            <a:ext cx="2162777" cy="4253519"/>
          </a:xfrm>
          <a:custGeom>
            <a:avLst/>
            <a:gdLst>
              <a:gd name="connsiteX0" fmla="*/ 0 w 2162777"/>
              <a:gd name="connsiteY0" fmla="*/ 0 h 4253519"/>
              <a:gd name="connsiteX1" fmla="*/ 136536 w 2162777"/>
              <a:gd name="connsiteY1" fmla="*/ 61727 h 4253519"/>
              <a:gd name="connsiteX2" fmla="*/ 2162777 w 2162777"/>
              <a:gd name="connsiteY2" fmla="*/ 3286025 h 4253519"/>
              <a:gd name="connsiteX3" fmla="*/ 2090104 w 2162777"/>
              <a:gd name="connsiteY3" fmla="*/ 4006922 h 4253519"/>
              <a:gd name="connsiteX4" fmla="*/ 2026698 w 2162777"/>
              <a:gd name="connsiteY4" fmla="*/ 4253519 h 4253519"/>
              <a:gd name="connsiteX5" fmla="*/ 1024824 w 2162777"/>
              <a:gd name="connsiteY5" fmla="*/ 4253519 h 4253519"/>
              <a:gd name="connsiteX6" fmla="*/ 1093179 w 2162777"/>
              <a:gd name="connsiteY6" fmla="*/ 4066760 h 4253519"/>
              <a:gd name="connsiteX7" fmla="*/ 1211215 w 2162777"/>
              <a:gd name="connsiteY7" fmla="*/ 3286025 h 4253519"/>
              <a:gd name="connsiteX8" fmla="*/ 53669 w 2162777"/>
              <a:gd name="connsiteY8" fmla="*/ 1108943 h 4253519"/>
              <a:gd name="connsiteX9" fmla="*/ 0 w 2162777"/>
              <a:gd name="connsiteY9" fmla="*/ 1076338 h 425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2777" h="4253519">
                <a:moveTo>
                  <a:pt x="0" y="0"/>
                </a:moveTo>
                <a:lnTo>
                  <a:pt x="136536" y="61727"/>
                </a:lnTo>
                <a:cubicBezTo>
                  <a:pt x="1335443" y="639419"/>
                  <a:pt x="2162777" y="1866105"/>
                  <a:pt x="2162777" y="3286025"/>
                </a:cubicBezTo>
                <a:cubicBezTo>
                  <a:pt x="2162777" y="3532968"/>
                  <a:pt x="2137753" y="3774066"/>
                  <a:pt x="2090104" y="4006922"/>
                </a:cubicBezTo>
                <a:lnTo>
                  <a:pt x="2026698" y="4253519"/>
                </a:lnTo>
                <a:lnTo>
                  <a:pt x="1024824" y="4253519"/>
                </a:lnTo>
                <a:lnTo>
                  <a:pt x="1093179" y="4066760"/>
                </a:lnTo>
                <a:cubicBezTo>
                  <a:pt x="1169890" y="3820126"/>
                  <a:pt x="1211215" y="3557902"/>
                  <a:pt x="1211215" y="3286025"/>
                </a:cubicBezTo>
                <a:cubicBezTo>
                  <a:pt x="1211215" y="2379770"/>
                  <a:pt x="752049" y="1580760"/>
                  <a:pt x="53669" y="1108943"/>
                </a:cubicBezTo>
                <a:lnTo>
                  <a:pt x="0" y="1076338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E7D3DDF-E4EC-4F8E-BF97-DBAECB9551AE}"/>
              </a:ext>
            </a:extLst>
          </p:cNvPr>
          <p:cNvSpPr>
            <a:spLocks/>
          </p:cNvSpPr>
          <p:nvPr userDrawn="1"/>
        </p:nvSpPr>
        <p:spPr>
          <a:xfrm>
            <a:off x="-216745" y="3290760"/>
            <a:ext cx="1654440" cy="3689161"/>
          </a:xfrm>
          <a:custGeom>
            <a:avLst/>
            <a:gdLst>
              <a:gd name="connsiteX0" fmla="*/ 0 w 1654440"/>
              <a:gd name="connsiteY0" fmla="*/ 0 h 3689161"/>
              <a:gd name="connsiteX1" fmla="*/ 48466 w 1654440"/>
              <a:gd name="connsiteY1" fmla="*/ 23347 h 3689161"/>
              <a:gd name="connsiteX2" fmla="*/ 1654440 w 1654440"/>
              <a:gd name="connsiteY2" fmla="*/ 2721667 h 3689161"/>
              <a:gd name="connsiteX3" fmla="*/ 1516477 w 1654440"/>
              <a:gd name="connsiteY3" fmla="*/ 3634203 h 3689161"/>
              <a:gd name="connsiteX4" fmla="*/ 1496362 w 1654440"/>
              <a:gd name="connsiteY4" fmla="*/ 3689161 h 3689161"/>
              <a:gd name="connsiteX5" fmla="*/ 0 w 1654440"/>
              <a:gd name="connsiteY5" fmla="*/ 3689161 h 368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440" h="3689161">
                <a:moveTo>
                  <a:pt x="0" y="0"/>
                </a:moveTo>
                <a:lnTo>
                  <a:pt x="48466" y="23347"/>
                </a:lnTo>
                <a:cubicBezTo>
                  <a:pt x="1005056" y="542998"/>
                  <a:pt x="1654440" y="1556497"/>
                  <a:pt x="1654440" y="2721667"/>
                </a:cubicBezTo>
                <a:cubicBezTo>
                  <a:pt x="1654440" y="3039441"/>
                  <a:pt x="1606138" y="3345933"/>
                  <a:pt x="1516477" y="3634203"/>
                </a:cubicBezTo>
                <a:lnTo>
                  <a:pt x="1496362" y="3689161"/>
                </a:lnTo>
                <a:lnTo>
                  <a:pt x="0" y="3689161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E5D1FF01-9AA6-4AD4-8C6C-0982B5CEAE96}"/>
              </a:ext>
            </a:extLst>
          </p:cNvPr>
          <p:cNvSpPr>
            <a:spLocks/>
          </p:cNvSpPr>
          <p:nvPr userDrawn="1"/>
        </p:nvSpPr>
        <p:spPr>
          <a:xfrm>
            <a:off x="-4165260" y="3478200"/>
            <a:ext cx="5068515" cy="5068453"/>
          </a:xfrm>
          <a:prstGeom prst="arc">
            <a:avLst>
              <a:gd name="adj1" fmla="val 17800827"/>
              <a:gd name="adj2" fmla="val 20773959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弧形 10">
            <a:extLst>
              <a:ext uri="{FF2B5EF4-FFF2-40B4-BE49-F238E27FC236}">
                <a16:creationId xmlns:a16="http://schemas.microsoft.com/office/drawing/2014/main" id="{BBBBFFB5-0226-4FFA-826C-75D13EC4968C}"/>
              </a:ext>
            </a:extLst>
          </p:cNvPr>
          <p:cNvSpPr>
            <a:spLocks/>
          </p:cNvSpPr>
          <p:nvPr userDrawn="1"/>
        </p:nvSpPr>
        <p:spPr>
          <a:xfrm>
            <a:off x="-5305386" y="2338087"/>
            <a:ext cx="7348768" cy="7348678"/>
          </a:xfrm>
          <a:prstGeom prst="arc">
            <a:avLst>
              <a:gd name="adj1" fmla="val 17923140"/>
              <a:gd name="adj2" fmla="val 21374225"/>
            </a:avLst>
          </a:prstGeom>
          <a:ln w="9525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48F36DF-8FE6-402D-8F7D-5DAA21F3401E}"/>
              </a:ext>
            </a:extLst>
          </p:cNvPr>
          <p:cNvSpPr>
            <a:spLocks/>
          </p:cNvSpPr>
          <p:nvPr userDrawn="1"/>
        </p:nvSpPr>
        <p:spPr>
          <a:xfrm>
            <a:off x="7433236" y="5651957"/>
            <a:ext cx="3606418" cy="1327963"/>
          </a:xfrm>
          <a:custGeom>
            <a:avLst/>
            <a:gdLst>
              <a:gd name="connsiteX0" fmla="*/ 1803209 w 3606418"/>
              <a:gd name="connsiteY0" fmla="*/ 0 h 1327963"/>
              <a:gd name="connsiteX1" fmla="*/ 3605996 w 3606418"/>
              <a:gd name="connsiteY1" fmla="*/ 1326322 h 1327963"/>
              <a:gd name="connsiteX2" fmla="*/ 3606418 w 3606418"/>
              <a:gd name="connsiteY2" fmla="*/ 1327963 h 1327963"/>
              <a:gd name="connsiteX3" fmla="*/ 0 w 3606418"/>
              <a:gd name="connsiteY3" fmla="*/ 1327963 h 1327963"/>
              <a:gd name="connsiteX4" fmla="*/ 422 w 3606418"/>
              <a:gd name="connsiteY4" fmla="*/ 1326322 h 1327963"/>
              <a:gd name="connsiteX5" fmla="*/ 1803209 w 3606418"/>
              <a:gd name="connsiteY5" fmla="*/ 0 h 132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6418" h="1327963">
                <a:moveTo>
                  <a:pt x="1803209" y="0"/>
                </a:moveTo>
                <a:cubicBezTo>
                  <a:pt x="2650257" y="0"/>
                  <a:pt x="3366997" y="557919"/>
                  <a:pt x="3605996" y="1326322"/>
                </a:cubicBezTo>
                <a:lnTo>
                  <a:pt x="3606418" y="1327963"/>
                </a:lnTo>
                <a:lnTo>
                  <a:pt x="0" y="1327963"/>
                </a:lnTo>
                <a:lnTo>
                  <a:pt x="422" y="1326322"/>
                </a:lnTo>
                <a:cubicBezTo>
                  <a:pt x="239421" y="557919"/>
                  <a:pt x="956161" y="0"/>
                  <a:pt x="1803209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4" name="弧形 13">
            <a:extLst>
              <a:ext uri="{FF2B5EF4-FFF2-40B4-BE49-F238E27FC236}">
                <a16:creationId xmlns:a16="http://schemas.microsoft.com/office/drawing/2014/main" id="{2ABEFE79-92DC-4234-8D4F-528B5185E05B}"/>
              </a:ext>
            </a:extLst>
          </p:cNvPr>
          <p:cNvSpPr>
            <a:spLocks/>
          </p:cNvSpPr>
          <p:nvPr userDrawn="1"/>
        </p:nvSpPr>
        <p:spPr>
          <a:xfrm>
            <a:off x="6976215" y="5279406"/>
            <a:ext cx="4520460" cy="4520405"/>
          </a:xfrm>
          <a:prstGeom prst="arc">
            <a:avLst>
              <a:gd name="adj1" fmla="val 17923140"/>
              <a:gd name="adj2" fmla="val 21374225"/>
            </a:avLst>
          </a:prstGeom>
          <a:ln w="9525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9A48FD9-EFF7-40F6-9D09-B3779A447F1E}"/>
              </a:ext>
            </a:extLst>
          </p:cNvPr>
          <p:cNvSpPr>
            <a:spLocks/>
          </p:cNvSpPr>
          <p:nvPr userDrawn="1"/>
        </p:nvSpPr>
        <p:spPr>
          <a:xfrm>
            <a:off x="10536821" y="5149687"/>
            <a:ext cx="1871927" cy="1830233"/>
          </a:xfrm>
          <a:custGeom>
            <a:avLst/>
            <a:gdLst>
              <a:gd name="connsiteX0" fmla="*/ 1871927 w 1871927"/>
              <a:gd name="connsiteY0" fmla="*/ 0 h 1830233"/>
              <a:gd name="connsiteX1" fmla="*/ 1871927 w 1871927"/>
              <a:gd name="connsiteY1" fmla="*/ 1830233 h 1830233"/>
              <a:gd name="connsiteX2" fmla="*/ 0 w 1871927"/>
              <a:gd name="connsiteY2" fmla="*/ 1830233 h 1830233"/>
              <a:gd name="connsiteX3" fmla="*/ 6879 w 1871927"/>
              <a:gd name="connsiteY3" fmla="*/ 1694001 h 1830233"/>
              <a:gd name="connsiteX4" fmla="*/ 1691783 w 1871927"/>
              <a:gd name="connsiteY4" fmla="*/ 9096 h 183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927" h="1830233">
                <a:moveTo>
                  <a:pt x="1871927" y="0"/>
                </a:moveTo>
                <a:lnTo>
                  <a:pt x="1871927" y="1830233"/>
                </a:lnTo>
                <a:lnTo>
                  <a:pt x="0" y="1830233"/>
                </a:lnTo>
                <a:lnTo>
                  <a:pt x="6879" y="1694001"/>
                </a:lnTo>
                <a:cubicBezTo>
                  <a:pt x="97101" y="805598"/>
                  <a:pt x="803381" y="99318"/>
                  <a:pt x="1691783" y="9096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60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页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0A46EEF-3F56-4BA2-9391-BF7C56824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2F5-8B6C-43B4-A5A9-2516592D5E0E}" type="datetimeFigureOut">
              <a:rPr lang="zh-CN" altLang="en-US" smtClean="0"/>
              <a:t>2021/7/1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F0BAA7-07B1-4014-A9C6-474D808D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95E1F94-819D-4305-8FC3-87BF1623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9D3-BA62-43BE-94EE-DE266CF1E7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5A454ED9-9366-46DC-A2A3-C65935CDEB1E}"/>
              </a:ext>
            </a:extLst>
          </p:cNvPr>
          <p:cNvSpPr/>
          <p:nvPr userDrawn="1"/>
        </p:nvSpPr>
        <p:spPr>
          <a:xfrm>
            <a:off x="10028085" y="4635694"/>
            <a:ext cx="2380663" cy="2344226"/>
          </a:xfrm>
          <a:custGeom>
            <a:avLst/>
            <a:gdLst>
              <a:gd name="connsiteX0" fmla="*/ 2380663 w 2380663"/>
              <a:gd name="connsiteY0" fmla="*/ 0 h 2344226"/>
              <a:gd name="connsiteX1" fmla="*/ 2380663 w 2380663"/>
              <a:gd name="connsiteY1" fmla="*/ 1026013 h 2344226"/>
              <a:gd name="connsiteX2" fmla="*/ 2253436 w 2380663"/>
              <a:gd name="connsiteY2" fmla="*/ 1032437 h 2344226"/>
              <a:gd name="connsiteX3" fmla="*/ 1030500 w 2380663"/>
              <a:gd name="connsiteY3" fmla="*/ 2255374 h 2344226"/>
              <a:gd name="connsiteX4" fmla="*/ 1026013 w 2380663"/>
              <a:gd name="connsiteY4" fmla="*/ 2344226 h 2344226"/>
              <a:gd name="connsiteX5" fmla="*/ 0 w 2380663"/>
              <a:gd name="connsiteY5" fmla="*/ 2344226 h 2344226"/>
              <a:gd name="connsiteX6" fmla="*/ 9784 w 2380663"/>
              <a:gd name="connsiteY6" fmla="*/ 2150470 h 2344226"/>
              <a:gd name="connsiteX7" fmla="*/ 2148533 w 2380663"/>
              <a:gd name="connsiteY7" fmla="*/ 11721 h 234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0663" h="2344226">
                <a:moveTo>
                  <a:pt x="2380663" y="0"/>
                </a:moveTo>
                <a:lnTo>
                  <a:pt x="2380663" y="1026013"/>
                </a:lnTo>
                <a:lnTo>
                  <a:pt x="2253436" y="1032437"/>
                </a:lnTo>
                <a:cubicBezTo>
                  <a:pt x="1608616" y="1097922"/>
                  <a:pt x="1095985" y="1610553"/>
                  <a:pt x="1030500" y="2255374"/>
                </a:cubicBezTo>
                <a:lnTo>
                  <a:pt x="1026013" y="2344226"/>
                </a:lnTo>
                <a:lnTo>
                  <a:pt x="0" y="2344226"/>
                </a:lnTo>
                <a:lnTo>
                  <a:pt x="9784" y="2150470"/>
                </a:lnTo>
                <a:cubicBezTo>
                  <a:pt x="124308" y="1022768"/>
                  <a:pt x="1020831" y="126246"/>
                  <a:pt x="2148533" y="11721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9E4309B4-69DB-4E99-A3D2-9160552257D2}"/>
              </a:ext>
            </a:extLst>
          </p:cNvPr>
          <p:cNvSpPr/>
          <p:nvPr userDrawn="1"/>
        </p:nvSpPr>
        <p:spPr>
          <a:xfrm>
            <a:off x="6908762" y="5143502"/>
            <a:ext cx="4655366" cy="1836419"/>
          </a:xfrm>
          <a:custGeom>
            <a:avLst/>
            <a:gdLst>
              <a:gd name="connsiteX0" fmla="*/ 2327683 w 4655366"/>
              <a:gd name="connsiteY0" fmla="*/ 0 h 1836419"/>
              <a:gd name="connsiteX1" fmla="*/ 4616067 w 4655366"/>
              <a:gd name="connsiteY1" fmla="*/ 1683578 h 1836419"/>
              <a:gd name="connsiteX2" fmla="*/ 4655366 w 4655366"/>
              <a:gd name="connsiteY2" fmla="*/ 1836419 h 1836419"/>
              <a:gd name="connsiteX3" fmla="*/ 3575788 w 4655366"/>
              <a:gd name="connsiteY3" fmla="*/ 1836419 h 1836419"/>
              <a:gd name="connsiteX4" fmla="*/ 3463788 w 4655366"/>
              <a:gd name="connsiteY4" fmla="*/ 1630074 h 1836419"/>
              <a:gd name="connsiteX5" fmla="*/ 2327683 w 4655366"/>
              <a:gd name="connsiteY5" fmla="*/ 1026012 h 1836419"/>
              <a:gd name="connsiteX6" fmla="*/ 1191579 w 4655366"/>
              <a:gd name="connsiteY6" fmla="*/ 1630074 h 1836419"/>
              <a:gd name="connsiteX7" fmla="*/ 1079578 w 4655366"/>
              <a:gd name="connsiteY7" fmla="*/ 1836419 h 1836419"/>
              <a:gd name="connsiteX8" fmla="*/ 0 w 4655366"/>
              <a:gd name="connsiteY8" fmla="*/ 1836419 h 1836419"/>
              <a:gd name="connsiteX9" fmla="*/ 39300 w 4655366"/>
              <a:gd name="connsiteY9" fmla="*/ 1683578 h 1836419"/>
              <a:gd name="connsiteX10" fmla="*/ 2327683 w 4655366"/>
              <a:gd name="connsiteY10" fmla="*/ 0 h 183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55366" h="1836419">
                <a:moveTo>
                  <a:pt x="2327683" y="0"/>
                </a:moveTo>
                <a:cubicBezTo>
                  <a:pt x="3402892" y="0"/>
                  <a:pt x="4312692" y="708198"/>
                  <a:pt x="4616067" y="1683578"/>
                </a:cubicBezTo>
                <a:lnTo>
                  <a:pt x="4655366" y="1836419"/>
                </a:lnTo>
                <a:lnTo>
                  <a:pt x="3575788" y="1836419"/>
                </a:lnTo>
                <a:lnTo>
                  <a:pt x="3463788" y="1630074"/>
                </a:lnTo>
                <a:cubicBezTo>
                  <a:pt x="3217572" y="1265626"/>
                  <a:pt x="2800610" y="1026012"/>
                  <a:pt x="2327683" y="1026012"/>
                </a:cubicBezTo>
                <a:cubicBezTo>
                  <a:pt x="1854756" y="1026012"/>
                  <a:pt x="1437795" y="1265626"/>
                  <a:pt x="1191579" y="1630074"/>
                </a:cubicBezTo>
                <a:lnTo>
                  <a:pt x="1079578" y="1836419"/>
                </a:lnTo>
                <a:lnTo>
                  <a:pt x="0" y="1836419"/>
                </a:lnTo>
                <a:lnTo>
                  <a:pt x="39300" y="1683578"/>
                </a:lnTo>
                <a:cubicBezTo>
                  <a:pt x="342674" y="708198"/>
                  <a:pt x="1252474" y="0"/>
                  <a:pt x="2327683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22A1DC7A-7BBE-4B4F-9433-7C7009D204EE}"/>
              </a:ext>
            </a:extLst>
          </p:cNvPr>
          <p:cNvSpPr/>
          <p:nvPr userDrawn="1"/>
        </p:nvSpPr>
        <p:spPr>
          <a:xfrm>
            <a:off x="-216744" y="2726402"/>
            <a:ext cx="2162777" cy="4253519"/>
          </a:xfrm>
          <a:custGeom>
            <a:avLst/>
            <a:gdLst>
              <a:gd name="connsiteX0" fmla="*/ 0 w 2162777"/>
              <a:gd name="connsiteY0" fmla="*/ 0 h 4253519"/>
              <a:gd name="connsiteX1" fmla="*/ 136536 w 2162777"/>
              <a:gd name="connsiteY1" fmla="*/ 61727 h 4253519"/>
              <a:gd name="connsiteX2" fmla="*/ 2162777 w 2162777"/>
              <a:gd name="connsiteY2" fmla="*/ 3286025 h 4253519"/>
              <a:gd name="connsiteX3" fmla="*/ 2090104 w 2162777"/>
              <a:gd name="connsiteY3" fmla="*/ 4006922 h 4253519"/>
              <a:gd name="connsiteX4" fmla="*/ 2026698 w 2162777"/>
              <a:gd name="connsiteY4" fmla="*/ 4253519 h 4253519"/>
              <a:gd name="connsiteX5" fmla="*/ 1024824 w 2162777"/>
              <a:gd name="connsiteY5" fmla="*/ 4253519 h 4253519"/>
              <a:gd name="connsiteX6" fmla="*/ 1093179 w 2162777"/>
              <a:gd name="connsiteY6" fmla="*/ 4066760 h 4253519"/>
              <a:gd name="connsiteX7" fmla="*/ 1211215 w 2162777"/>
              <a:gd name="connsiteY7" fmla="*/ 3286025 h 4253519"/>
              <a:gd name="connsiteX8" fmla="*/ 53669 w 2162777"/>
              <a:gd name="connsiteY8" fmla="*/ 1108943 h 4253519"/>
              <a:gd name="connsiteX9" fmla="*/ 0 w 2162777"/>
              <a:gd name="connsiteY9" fmla="*/ 1076338 h 425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2777" h="4253519">
                <a:moveTo>
                  <a:pt x="0" y="0"/>
                </a:moveTo>
                <a:lnTo>
                  <a:pt x="136536" y="61727"/>
                </a:lnTo>
                <a:cubicBezTo>
                  <a:pt x="1335443" y="639419"/>
                  <a:pt x="2162777" y="1866105"/>
                  <a:pt x="2162777" y="3286025"/>
                </a:cubicBezTo>
                <a:cubicBezTo>
                  <a:pt x="2162777" y="3532968"/>
                  <a:pt x="2137753" y="3774066"/>
                  <a:pt x="2090104" y="4006922"/>
                </a:cubicBezTo>
                <a:lnTo>
                  <a:pt x="2026698" y="4253519"/>
                </a:lnTo>
                <a:lnTo>
                  <a:pt x="1024824" y="4253519"/>
                </a:lnTo>
                <a:lnTo>
                  <a:pt x="1093179" y="4066760"/>
                </a:lnTo>
                <a:cubicBezTo>
                  <a:pt x="1169890" y="3820126"/>
                  <a:pt x="1211215" y="3557902"/>
                  <a:pt x="1211215" y="3286025"/>
                </a:cubicBezTo>
                <a:cubicBezTo>
                  <a:pt x="1211215" y="2379770"/>
                  <a:pt x="752049" y="1580760"/>
                  <a:pt x="53669" y="1108943"/>
                </a:cubicBezTo>
                <a:lnTo>
                  <a:pt x="0" y="1076338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C2F04730-34D8-4ABD-8243-6443343AF217}"/>
              </a:ext>
            </a:extLst>
          </p:cNvPr>
          <p:cNvSpPr>
            <a:spLocks/>
          </p:cNvSpPr>
          <p:nvPr userDrawn="1"/>
        </p:nvSpPr>
        <p:spPr>
          <a:xfrm>
            <a:off x="-216745" y="3290760"/>
            <a:ext cx="1654440" cy="3689161"/>
          </a:xfrm>
          <a:custGeom>
            <a:avLst/>
            <a:gdLst>
              <a:gd name="connsiteX0" fmla="*/ 0 w 1654440"/>
              <a:gd name="connsiteY0" fmla="*/ 0 h 3689161"/>
              <a:gd name="connsiteX1" fmla="*/ 48466 w 1654440"/>
              <a:gd name="connsiteY1" fmla="*/ 23347 h 3689161"/>
              <a:gd name="connsiteX2" fmla="*/ 1654440 w 1654440"/>
              <a:gd name="connsiteY2" fmla="*/ 2721667 h 3689161"/>
              <a:gd name="connsiteX3" fmla="*/ 1516477 w 1654440"/>
              <a:gd name="connsiteY3" fmla="*/ 3634203 h 3689161"/>
              <a:gd name="connsiteX4" fmla="*/ 1496362 w 1654440"/>
              <a:gd name="connsiteY4" fmla="*/ 3689161 h 3689161"/>
              <a:gd name="connsiteX5" fmla="*/ 0 w 1654440"/>
              <a:gd name="connsiteY5" fmla="*/ 3689161 h 368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440" h="3689161">
                <a:moveTo>
                  <a:pt x="0" y="0"/>
                </a:moveTo>
                <a:lnTo>
                  <a:pt x="48466" y="23347"/>
                </a:lnTo>
                <a:cubicBezTo>
                  <a:pt x="1005056" y="542998"/>
                  <a:pt x="1654440" y="1556497"/>
                  <a:pt x="1654440" y="2721667"/>
                </a:cubicBezTo>
                <a:cubicBezTo>
                  <a:pt x="1654440" y="3039441"/>
                  <a:pt x="1606138" y="3345933"/>
                  <a:pt x="1516477" y="3634203"/>
                </a:cubicBezTo>
                <a:lnTo>
                  <a:pt x="1496362" y="3689161"/>
                </a:lnTo>
                <a:lnTo>
                  <a:pt x="0" y="3689161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70643831-8713-4BC0-9814-8624CBEC8B57}"/>
              </a:ext>
            </a:extLst>
          </p:cNvPr>
          <p:cNvSpPr>
            <a:spLocks/>
          </p:cNvSpPr>
          <p:nvPr userDrawn="1"/>
        </p:nvSpPr>
        <p:spPr>
          <a:xfrm>
            <a:off x="7433236" y="5651957"/>
            <a:ext cx="3606418" cy="1327963"/>
          </a:xfrm>
          <a:custGeom>
            <a:avLst/>
            <a:gdLst>
              <a:gd name="connsiteX0" fmla="*/ 1803209 w 3606418"/>
              <a:gd name="connsiteY0" fmla="*/ 0 h 1327963"/>
              <a:gd name="connsiteX1" fmla="*/ 3605996 w 3606418"/>
              <a:gd name="connsiteY1" fmla="*/ 1326322 h 1327963"/>
              <a:gd name="connsiteX2" fmla="*/ 3606418 w 3606418"/>
              <a:gd name="connsiteY2" fmla="*/ 1327963 h 1327963"/>
              <a:gd name="connsiteX3" fmla="*/ 0 w 3606418"/>
              <a:gd name="connsiteY3" fmla="*/ 1327963 h 1327963"/>
              <a:gd name="connsiteX4" fmla="*/ 422 w 3606418"/>
              <a:gd name="connsiteY4" fmla="*/ 1326322 h 1327963"/>
              <a:gd name="connsiteX5" fmla="*/ 1803209 w 3606418"/>
              <a:gd name="connsiteY5" fmla="*/ 0 h 132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6418" h="1327963">
                <a:moveTo>
                  <a:pt x="1803209" y="0"/>
                </a:moveTo>
                <a:cubicBezTo>
                  <a:pt x="2650257" y="0"/>
                  <a:pt x="3366997" y="557919"/>
                  <a:pt x="3605996" y="1326322"/>
                </a:cubicBezTo>
                <a:lnTo>
                  <a:pt x="3606418" y="1327963"/>
                </a:lnTo>
                <a:lnTo>
                  <a:pt x="0" y="1327963"/>
                </a:lnTo>
                <a:lnTo>
                  <a:pt x="422" y="1326322"/>
                </a:lnTo>
                <a:cubicBezTo>
                  <a:pt x="239421" y="557919"/>
                  <a:pt x="956161" y="0"/>
                  <a:pt x="1803209" y="0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1" name="弧形 20">
            <a:extLst>
              <a:ext uri="{FF2B5EF4-FFF2-40B4-BE49-F238E27FC236}">
                <a16:creationId xmlns:a16="http://schemas.microsoft.com/office/drawing/2014/main" id="{6B9E8A52-4AF7-4329-9245-73F55BE1C20C}"/>
              </a:ext>
            </a:extLst>
          </p:cNvPr>
          <p:cNvSpPr>
            <a:spLocks/>
          </p:cNvSpPr>
          <p:nvPr userDrawn="1"/>
        </p:nvSpPr>
        <p:spPr>
          <a:xfrm>
            <a:off x="7677543" y="5980726"/>
            <a:ext cx="3117804" cy="3117766"/>
          </a:xfrm>
          <a:prstGeom prst="arc">
            <a:avLst>
              <a:gd name="adj1" fmla="val 16200000"/>
              <a:gd name="adj2" fmla="val 20773959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弧形 21">
            <a:extLst>
              <a:ext uri="{FF2B5EF4-FFF2-40B4-BE49-F238E27FC236}">
                <a16:creationId xmlns:a16="http://schemas.microsoft.com/office/drawing/2014/main" id="{FB91CEDC-6802-45A7-B7F6-E8E7BFDBB305}"/>
              </a:ext>
            </a:extLst>
          </p:cNvPr>
          <p:cNvSpPr>
            <a:spLocks/>
          </p:cNvSpPr>
          <p:nvPr userDrawn="1"/>
        </p:nvSpPr>
        <p:spPr>
          <a:xfrm>
            <a:off x="6976215" y="5279406"/>
            <a:ext cx="4520460" cy="4520405"/>
          </a:xfrm>
          <a:prstGeom prst="arc">
            <a:avLst>
              <a:gd name="adj1" fmla="val 17923140"/>
              <a:gd name="adj2" fmla="val 21374225"/>
            </a:avLst>
          </a:prstGeom>
          <a:ln w="9525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43FA999C-C5A5-475B-8220-8F82FF592944}"/>
              </a:ext>
            </a:extLst>
          </p:cNvPr>
          <p:cNvSpPr>
            <a:spLocks/>
          </p:cNvSpPr>
          <p:nvPr userDrawn="1"/>
        </p:nvSpPr>
        <p:spPr>
          <a:xfrm>
            <a:off x="10536821" y="5149687"/>
            <a:ext cx="1871927" cy="1830233"/>
          </a:xfrm>
          <a:custGeom>
            <a:avLst/>
            <a:gdLst>
              <a:gd name="connsiteX0" fmla="*/ 1871927 w 1871927"/>
              <a:gd name="connsiteY0" fmla="*/ 0 h 1830233"/>
              <a:gd name="connsiteX1" fmla="*/ 1871927 w 1871927"/>
              <a:gd name="connsiteY1" fmla="*/ 1830233 h 1830233"/>
              <a:gd name="connsiteX2" fmla="*/ 0 w 1871927"/>
              <a:gd name="connsiteY2" fmla="*/ 1830233 h 1830233"/>
              <a:gd name="connsiteX3" fmla="*/ 6879 w 1871927"/>
              <a:gd name="connsiteY3" fmla="*/ 1694001 h 1830233"/>
              <a:gd name="connsiteX4" fmla="*/ 1691783 w 1871927"/>
              <a:gd name="connsiteY4" fmla="*/ 9096 h 183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1927" h="1830233">
                <a:moveTo>
                  <a:pt x="1871927" y="0"/>
                </a:moveTo>
                <a:lnTo>
                  <a:pt x="1871927" y="1830233"/>
                </a:lnTo>
                <a:lnTo>
                  <a:pt x="0" y="1830233"/>
                </a:lnTo>
                <a:lnTo>
                  <a:pt x="6879" y="1694001"/>
                </a:lnTo>
                <a:cubicBezTo>
                  <a:pt x="97101" y="805598"/>
                  <a:pt x="803381" y="99318"/>
                  <a:pt x="1691783" y="9096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97678D63-8A6C-4A31-A6F9-FFA7F562162A}"/>
              </a:ext>
            </a:extLst>
          </p:cNvPr>
          <p:cNvSpPr/>
          <p:nvPr userDrawn="1"/>
        </p:nvSpPr>
        <p:spPr>
          <a:xfrm>
            <a:off x="9212892" y="-269004"/>
            <a:ext cx="3147306" cy="2977638"/>
          </a:xfrm>
          <a:custGeom>
            <a:avLst/>
            <a:gdLst>
              <a:gd name="connsiteX0" fmla="*/ 0 w 3147306"/>
              <a:gd name="connsiteY0" fmla="*/ 0 h 2977638"/>
              <a:gd name="connsiteX1" fmla="*/ 660460 w 3147306"/>
              <a:gd name="connsiteY1" fmla="*/ 0 h 2977638"/>
              <a:gd name="connsiteX2" fmla="*/ 712900 w 3147306"/>
              <a:gd name="connsiteY2" fmla="*/ 203945 h 2977638"/>
              <a:gd name="connsiteX3" fmla="*/ 3035861 w 3147306"/>
              <a:gd name="connsiteY3" fmla="*/ 2307428 h 2977638"/>
              <a:gd name="connsiteX4" fmla="*/ 3147306 w 3147306"/>
              <a:gd name="connsiteY4" fmla="*/ 2324437 h 2977638"/>
              <a:gd name="connsiteX5" fmla="*/ 3147306 w 3147306"/>
              <a:gd name="connsiteY5" fmla="*/ 2977638 h 2977638"/>
              <a:gd name="connsiteX6" fmla="*/ 3089724 w 3147306"/>
              <a:gd name="connsiteY6" fmla="*/ 2970321 h 2977638"/>
              <a:gd name="connsiteX7" fmla="*/ 6808 w 3147306"/>
              <a:gd name="connsiteY7" fmla="*/ 38126 h 297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7306" h="2977638">
                <a:moveTo>
                  <a:pt x="0" y="0"/>
                </a:moveTo>
                <a:lnTo>
                  <a:pt x="660460" y="0"/>
                </a:lnTo>
                <a:lnTo>
                  <a:pt x="712900" y="203945"/>
                </a:lnTo>
                <a:cubicBezTo>
                  <a:pt x="1043176" y="1265816"/>
                  <a:pt x="1932082" y="2081562"/>
                  <a:pt x="3035861" y="2307428"/>
                </a:cubicBezTo>
                <a:lnTo>
                  <a:pt x="3147306" y="2324437"/>
                </a:lnTo>
                <a:lnTo>
                  <a:pt x="3147306" y="2977638"/>
                </a:lnTo>
                <a:lnTo>
                  <a:pt x="3089724" y="2970321"/>
                </a:lnTo>
                <a:cubicBezTo>
                  <a:pt x="1547887" y="2734733"/>
                  <a:pt x="317024" y="1554110"/>
                  <a:pt x="6808" y="38126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28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DC0F0796-E062-4429-9B06-D73351D55395}"/>
              </a:ext>
            </a:extLst>
          </p:cNvPr>
          <p:cNvSpPr/>
          <p:nvPr userDrawn="1"/>
        </p:nvSpPr>
        <p:spPr>
          <a:xfrm>
            <a:off x="9528894" y="-269004"/>
            <a:ext cx="2831304" cy="2661234"/>
          </a:xfrm>
          <a:custGeom>
            <a:avLst/>
            <a:gdLst>
              <a:gd name="connsiteX0" fmla="*/ 0 w 2831304"/>
              <a:gd name="connsiteY0" fmla="*/ 0 h 2661234"/>
              <a:gd name="connsiteX1" fmla="*/ 2831304 w 2831304"/>
              <a:gd name="connsiteY1" fmla="*/ 0 h 2661234"/>
              <a:gd name="connsiteX2" fmla="*/ 2831304 w 2831304"/>
              <a:gd name="connsiteY2" fmla="*/ 2661234 h 2661234"/>
              <a:gd name="connsiteX3" fmla="*/ 2652684 w 2831304"/>
              <a:gd name="connsiteY3" fmla="*/ 2633973 h 2661234"/>
              <a:gd name="connsiteX4" fmla="*/ 32532 w 2831304"/>
              <a:gd name="connsiteY4" fmla="*/ 140953 h 2661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1304" h="2661234">
                <a:moveTo>
                  <a:pt x="0" y="0"/>
                </a:moveTo>
                <a:lnTo>
                  <a:pt x="2831304" y="0"/>
                </a:lnTo>
                <a:lnTo>
                  <a:pt x="2831304" y="2661234"/>
                </a:lnTo>
                <a:lnTo>
                  <a:pt x="2652684" y="2633973"/>
                </a:lnTo>
                <a:cubicBezTo>
                  <a:pt x="1373969" y="2372310"/>
                  <a:pt x="355496" y="1396215"/>
                  <a:pt x="32532" y="140953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57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2F5-8B6C-43B4-A5A9-2516592D5E0E}" type="datetimeFigureOut">
              <a:rPr lang="zh-CN" altLang="en-US" smtClean="0"/>
              <a:t>2021/7/1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9D3-BA62-43BE-94EE-DE266CF1E7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44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三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FBABEC5-0F28-406C-9756-87D1BF7D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2F5-8B6C-43B4-A5A9-2516592D5E0E}" type="datetimeFigureOut">
              <a:rPr lang="zh-CN" altLang="en-US" smtClean="0"/>
              <a:t>2021/7/1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661C337-2525-472E-BF2D-76B52D50D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58A1B79-64A0-4EB7-B1E4-949B2814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9D3-BA62-43BE-94EE-DE266CF1E7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8EB85958-37A0-4CE4-817E-D5D5379F1879}"/>
              </a:ext>
            </a:extLst>
          </p:cNvPr>
          <p:cNvSpPr/>
          <p:nvPr userDrawn="1"/>
        </p:nvSpPr>
        <p:spPr>
          <a:xfrm>
            <a:off x="9459931" y="4624314"/>
            <a:ext cx="3036986" cy="2479872"/>
          </a:xfrm>
          <a:custGeom>
            <a:avLst/>
            <a:gdLst>
              <a:gd name="connsiteX0" fmla="*/ 3036986 w 3036986"/>
              <a:gd name="connsiteY0" fmla="*/ 0 h 2479872"/>
              <a:gd name="connsiteX1" fmla="*/ 3036986 w 3036986"/>
              <a:gd name="connsiteY1" fmla="*/ 627426 h 2479872"/>
              <a:gd name="connsiteX2" fmla="*/ 2895372 w 3036986"/>
              <a:gd name="connsiteY2" fmla="*/ 649039 h 2479872"/>
              <a:gd name="connsiteX3" fmla="*/ 663460 w 3036986"/>
              <a:gd name="connsiteY3" fmla="*/ 2479631 h 2479872"/>
              <a:gd name="connsiteX4" fmla="*/ 663372 w 3036986"/>
              <a:gd name="connsiteY4" fmla="*/ 2479872 h 2479872"/>
              <a:gd name="connsiteX5" fmla="*/ 0 w 3036986"/>
              <a:gd name="connsiteY5" fmla="*/ 2479872 h 2479872"/>
              <a:gd name="connsiteX6" fmla="*/ 24683 w 3036986"/>
              <a:gd name="connsiteY6" fmla="*/ 2406924 h 2479872"/>
              <a:gd name="connsiteX7" fmla="*/ 2770231 w 3036986"/>
              <a:gd name="connsiteY7" fmla="*/ 40712 h 247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986" h="2479872">
                <a:moveTo>
                  <a:pt x="3036986" y="0"/>
                </a:moveTo>
                <a:lnTo>
                  <a:pt x="3036986" y="627426"/>
                </a:lnTo>
                <a:lnTo>
                  <a:pt x="2895372" y="649039"/>
                </a:lnTo>
                <a:cubicBezTo>
                  <a:pt x="1886231" y="855539"/>
                  <a:pt x="1055681" y="1552316"/>
                  <a:pt x="663460" y="2479631"/>
                </a:cubicBezTo>
                <a:lnTo>
                  <a:pt x="663372" y="2479872"/>
                </a:lnTo>
                <a:lnTo>
                  <a:pt x="0" y="2479872"/>
                </a:lnTo>
                <a:lnTo>
                  <a:pt x="24683" y="2406924"/>
                </a:lnTo>
                <a:cubicBezTo>
                  <a:pt x="462936" y="1209999"/>
                  <a:pt x="1498418" y="300962"/>
                  <a:pt x="2770231" y="4071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28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B1643EB5-366C-4289-AFCD-62CE016D953F}"/>
              </a:ext>
            </a:extLst>
          </p:cNvPr>
          <p:cNvSpPr/>
          <p:nvPr userDrawn="1"/>
        </p:nvSpPr>
        <p:spPr>
          <a:xfrm>
            <a:off x="10095989" y="-281355"/>
            <a:ext cx="2400929" cy="2818759"/>
          </a:xfrm>
          <a:custGeom>
            <a:avLst/>
            <a:gdLst>
              <a:gd name="connsiteX0" fmla="*/ 0 w 2400929"/>
              <a:gd name="connsiteY0" fmla="*/ 0 h 2818759"/>
              <a:gd name="connsiteX1" fmla="*/ 1338248 w 2400929"/>
              <a:gd name="connsiteY1" fmla="*/ 0 h 2818759"/>
              <a:gd name="connsiteX2" fmla="*/ 1392556 w 2400929"/>
              <a:gd name="connsiteY2" fmla="*/ 148380 h 2818759"/>
              <a:gd name="connsiteX3" fmla="*/ 2397785 w 2400929"/>
              <a:gd name="connsiteY3" fmla="*/ 1369094 h 2818759"/>
              <a:gd name="connsiteX4" fmla="*/ 2400929 w 2400929"/>
              <a:gd name="connsiteY4" fmla="*/ 1371004 h 2818759"/>
              <a:gd name="connsiteX5" fmla="*/ 2400929 w 2400929"/>
              <a:gd name="connsiteY5" fmla="*/ 2818759 h 2818759"/>
              <a:gd name="connsiteX6" fmla="*/ 2369590 w 2400929"/>
              <a:gd name="connsiteY6" fmla="*/ 2807289 h 2818759"/>
              <a:gd name="connsiteX7" fmla="*/ 19041 w 2400929"/>
              <a:gd name="connsiteY7" fmla="*/ 82504 h 281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929" h="2818759">
                <a:moveTo>
                  <a:pt x="0" y="0"/>
                </a:moveTo>
                <a:lnTo>
                  <a:pt x="1338248" y="0"/>
                </a:lnTo>
                <a:lnTo>
                  <a:pt x="1392556" y="148380"/>
                </a:lnTo>
                <a:cubicBezTo>
                  <a:pt x="1603155" y="646291"/>
                  <a:pt x="1954967" y="1069931"/>
                  <a:pt x="2397785" y="1369094"/>
                </a:cubicBezTo>
                <a:lnTo>
                  <a:pt x="2400929" y="1371004"/>
                </a:lnTo>
                <a:lnTo>
                  <a:pt x="2400929" y="2818759"/>
                </a:lnTo>
                <a:lnTo>
                  <a:pt x="2369590" y="2807289"/>
                </a:lnTo>
                <a:cubicBezTo>
                  <a:pt x="1216613" y="2319621"/>
                  <a:pt x="335944" y="1314207"/>
                  <a:pt x="19041" y="82504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28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57FD7D33-5F28-472F-9A44-1BD119B89276}"/>
              </a:ext>
            </a:extLst>
          </p:cNvPr>
          <p:cNvSpPr/>
          <p:nvPr userDrawn="1"/>
        </p:nvSpPr>
        <p:spPr>
          <a:xfrm>
            <a:off x="-263354" y="1949882"/>
            <a:ext cx="1977405" cy="5154305"/>
          </a:xfrm>
          <a:custGeom>
            <a:avLst/>
            <a:gdLst>
              <a:gd name="connsiteX0" fmla="*/ 0 w 1977405"/>
              <a:gd name="connsiteY0" fmla="*/ 0 h 5154305"/>
              <a:gd name="connsiteX1" fmla="*/ 234615 w 1977405"/>
              <a:gd name="connsiteY1" fmla="*/ 142531 h 5154305"/>
              <a:gd name="connsiteX2" fmla="*/ 1977405 w 1977405"/>
              <a:gd name="connsiteY2" fmla="*/ 3420327 h 5154305"/>
              <a:gd name="connsiteX3" fmla="*/ 1587608 w 1977405"/>
              <a:gd name="connsiteY3" fmla="*/ 5134066 h 5154305"/>
              <a:gd name="connsiteX4" fmla="*/ 1577242 w 1977405"/>
              <a:gd name="connsiteY4" fmla="*/ 5154305 h 5154305"/>
              <a:gd name="connsiteX5" fmla="*/ 370705 w 1977405"/>
              <a:gd name="connsiteY5" fmla="*/ 5154305 h 5154305"/>
              <a:gd name="connsiteX6" fmla="*/ 446285 w 1977405"/>
              <a:gd name="connsiteY6" fmla="*/ 5053234 h 5154305"/>
              <a:gd name="connsiteX7" fmla="*/ 945069 w 1977405"/>
              <a:gd name="connsiteY7" fmla="*/ 3420327 h 5154305"/>
              <a:gd name="connsiteX8" fmla="*/ 89659 w 1977405"/>
              <a:gd name="connsiteY8" fmla="*/ 1355186 h 5154305"/>
              <a:gd name="connsiteX9" fmla="*/ 0 w 1977405"/>
              <a:gd name="connsiteY9" fmla="*/ 1273698 h 515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7405" h="5154305">
                <a:moveTo>
                  <a:pt x="0" y="0"/>
                </a:moveTo>
                <a:lnTo>
                  <a:pt x="234615" y="142531"/>
                </a:lnTo>
                <a:cubicBezTo>
                  <a:pt x="1286090" y="852893"/>
                  <a:pt x="1977405" y="2055877"/>
                  <a:pt x="1977405" y="3420327"/>
                </a:cubicBezTo>
                <a:cubicBezTo>
                  <a:pt x="1977405" y="4034329"/>
                  <a:pt x="1837414" y="4615634"/>
                  <a:pt x="1587608" y="5134066"/>
                </a:cubicBezTo>
                <a:lnTo>
                  <a:pt x="1577242" y="5154305"/>
                </a:lnTo>
                <a:lnTo>
                  <a:pt x="370705" y="5154305"/>
                </a:lnTo>
                <a:lnTo>
                  <a:pt x="446285" y="5053234"/>
                </a:lnTo>
                <a:cubicBezTo>
                  <a:pt x="761191" y="4587111"/>
                  <a:pt x="945069" y="4025192"/>
                  <a:pt x="945069" y="3420327"/>
                </a:cubicBezTo>
                <a:cubicBezTo>
                  <a:pt x="945069" y="2613839"/>
                  <a:pt x="618175" y="1883701"/>
                  <a:pt x="89659" y="1355186"/>
                </a:cubicBezTo>
                <a:lnTo>
                  <a:pt x="0" y="1273698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AA762492-84ED-4C20-BEC8-FC9DC5AE7EBE}"/>
              </a:ext>
            </a:extLst>
          </p:cNvPr>
          <p:cNvSpPr>
            <a:spLocks/>
          </p:cNvSpPr>
          <p:nvPr userDrawn="1"/>
        </p:nvSpPr>
        <p:spPr>
          <a:xfrm>
            <a:off x="-263354" y="2586408"/>
            <a:ext cx="1440699" cy="4517779"/>
          </a:xfrm>
          <a:custGeom>
            <a:avLst/>
            <a:gdLst>
              <a:gd name="connsiteX0" fmla="*/ 0 w 1440699"/>
              <a:gd name="connsiteY0" fmla="*/ 0 h 4517779"/>
              <a:gd name="connsiteX1" fmla="*/ 197526 w 1440699"/>
              <a:gd name="connsiteY1" fmla="*/ 147707 h 4517779"/>
              <a:gd name="connsiteX2" fmla="*/ 1440699 w 1440699"/>
              <a:gd name="connsiteY2" fmla="*/ 2783800 h 4517779"/>
              <a:gd name="connsiteX3" fmla="*/ 1028384 w 1440699"/>
              <a:gd name="connsiteY3" fmla="*/ 4412156 h 4517779"/>
              <a:gd name="connsiteX4" fmla="*/ 964217 w 1440699"/>
              <a:gd name="connsiteY4" fmla="*/ 4517779 h 4517779"/>
              <a:gd name="connsiteX5" fmla="*/ 0 w 1440699"/>
              <a:gd name="connsiteY5" fmla="*/ 4517779 h 45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699" h="4517779">
                <a:moveTo>
                  <a:pt x="0" y="0"/>
                </a:moveTo>
                <a:lnTo>
                  <a:pt x="197526" y="147707"/>
                </a:lnTo>
                <a:cubicBezTo>
                  <a:pt x="956763" y="774285"/>
                  <a:pt x="1440699" y="1722528"/>
                  <a:pt x="1440699" y="2783800"/>
                </a:cubicBezTo>
                <a:cubicBezTo>
                  <a:pt x="1440699" y="3373395"/>
                  <a:pt x="1291336" y="3928105"/>
                  <a:pt x="1028384" y="4412156"/>
                </a:cubicBezTo>
                <a:lnTo>
                  <a:pt x="964217" y="4517779"/>
                </a:lnTo>
                <a:lnTo>
                  <a:pt x="0" y="4517779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57C42A99-0AE8-4E4A-B9B8-54636F84C99B}"/>
              </a:ext>
            </a:extLst>
          </p:cNvPr>
          <p:cNvSpPr>
            <a:spLocks/>
          </p:cNvSpPr>
          <p:nvPr userDrawn="1"/>
        </p:nvSpPr>
        <p:spPr>
          <a:xfrm>
            <a:off x="-5060066" y="2549013"/>
            <a:ext cx="5642454" cy="5642386"/>
          </a:xfrm>
          <a:prstGeom prst="arc">
            <a:avLst>
              <a:gd name="adj1" fmla="val 18878334"/>
              <a:gd name="adj2" fmla="val 20773959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弧形 10">
            <a:extLst>
              <a:ext uri="{FF2B5EF4-FFF2-40B4-BE49-F238E27FC236}">
                <a16:creationId xmlns:a16="http://schemas.microsoft.com/office/drawing/2014/main" id="{3E22E59B-AAE6-464B-818C-831B9C294004}"/>
              </a:ext>
            </a:extLst>
          </p:cNvPr>
          <p:cNvSpPr>
            <a:spLocks/>
          </p:cNvSpPr>
          <p:nvPr userDrawn="1"/>
        </p:nvSpPr>
        <p:spPr>
          <a:xfrm>
            <a:off x="-6329296" y="1279798"/>
            <a:ext cx="8180914" cy="8180816"/>
          </a:xfrm>
          <a:prstGeom prst="arc">
            <a:avLst>
              <a:gd name="adj1" fmla="val 17923140"/>
              <a:gd name="adj2" fmla="val 21374225"/>
            </a:avLst>
          </a:prstGeom>
          <a:ln w="9525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98897FDF-8CAE-4409-82C0-F7C1FB889F82}"/>
              </a:ext>
            </a:extLst>
          </p:cNvPr>
          <p:cNvSpPr/>
          <p:nvPr userDrawn="1"/>
        </p:nvSpPr>
        <p:spPr>
          <a:xfrm rot="13500000">
            <a:off x="10641049" y="-431327"/>
            <a:ext cx="2723057" cy="1662755"/>
          </a:xfrm>
          <a:custGeom>
            <a:avLst/>
            <a:gdLst>
              <a:gd name="connsiteX0" fmla="*/ 2723057 w 2723057"/>
              <a:gd name="connsiteY0" fmla="*/ 433503 h 1662755"/>
              <a:gd name="connsiteX1" fmla="*/ 1493804 w 2723057"/>
              <a:gd name="connsiteY1" fmla="*/ 1662755 h 1662755"/>
              <a:gd name="connsiteX2" fmla="*/ 0 w 2723057"/>
              <a:gd name="connsiteY2" fmla="*/ 168951 h 1662755"/>
              <a:gd name="connsiteX3" fmla="*/ 41984 w 2723057"/>
              <a:gd name="connsiteY3" fmla="*/ 153585 h 1662755"/>
              <a:gd name="connsiteX4" fmla="*/ 1057852 w 2723057"/>
              <a:gd name="connsiteY4" fmla="*/ 0 h 1662755"/>
              <a:gd name="connsiteX5" fmla="*/ 2686208 w 2723057"/>
              <a:gd name="connsiteY5" fmla="*/ 412315 h 166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3057" h="1662755">
                <a:moveTo>
                  <a:pt x="2723057" y="433503"/>
                </a:moveTo>
                <a:lnTo>
                  <a:pt x="1493804" y="1662755"/>
                </a:lnTo>
                <a:lnTo>
                  <a:pt x="0" y="168951"/>
                </a:lnTo>
                <a:lnTo>
                  <a:pt x="41984" y="153585"/>
                </a:lnTo>
                <a:cubicBezTo>
                  <a:pt x="362896" y="53770"/>
                  <a:pt x="704095" y="0"/>
                  <a:pt x="1057852" y="0"/>
                </a:cubicBezTo>
                <a:cubicBezTo>
                  <a:pt x="1647447" y="0"/>
                  <a:pt x="2202158" y="149363"/>
                  <a:pt x="2686208" y="412315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0B7FA59B-7C13-4B46-A8CD-BA8BE822A935}"/>
              </a:ext>
            </a:extLst>
          </p:cNvPr>
          <p:cNvSpPr>
            <a:spLocks/>
          </p:cNvSpPr>
          <p:nvPr userDrawn="1"/>
        </p:nvSpPr>
        <p:spPr>
          <a:xfrm rot="13500000">
            <a:off x="10724506" y="-4533447"/>
            <a:ext cx="6641072" cy="6640990"/>
          </a:xfrm>
          <a:prstGeom prst="arc">
            <a:avLst>
              <a:gd name="adj1" fmla="val 15234625"/>
              <a:gd name="adj2" fmla="val 15984828"/>
            </a:avLst>
          </a:prstGeom>
          <a:ln w="95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弧形 13">
            <a:extLst>
              <a:ext uri="{FF2B5EF4-FFF2-40B4-BE49-F238E27FC236}">
                <a16:creationId xmlns:a16="http://schemas.microsoft.com/office/drawing/2014/main" id="{5601AC95-D272-413F-A5F9-A1F0C225A7B2}"/>
              </a:ext>
            </a:extLst>
          </p:cNvPr>
          <p:cNvSpPr>
            <a:spLocks/>
          </p:cNvSpPr>
          <p:nvPr userDrawn="1"/>
        </p:nvSpPr>
        <p:spPr>
          <a:xfrm rot="13500000">
            <a:off x="9871055" y="-5386887"/>
            <a:ext cx="8347974" cy="8347870"/>
          </a:xfrm>
          <a:prstGeom prst="arc">
            <a:avLst>
              <a:gd name="adj1" fmla="val 14853059"/>
              <a:gd name="adj2" fmla="val 17259952"/>
            </a:avLst>
          </a:prstGeom>
          <a:ln w="9525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01E72784-6DDF-4947-9D3F-60F51EB76CEC}"/>
              </a:ext>
            </a:extLst>
          </p:cNvPr>
          <p:cNvSpPr/>
          <p:nvPr userDrawn="1"/>
        </p:nvSpPr>
        <p:spPr>
          <a:xfrm rot="2707885">
            <a:off x="10465309" y="4727981"/>
            <a:ext cx="2220148" cy="3454454"/>
          </a:xfrm>
          <a:custGeom>
            <a:avLst/>
            <a:gdLst>
              <a:gd name="connsiteX0" fmla="*/ 681149 w 2220148"/>
              <a:gd name="connsiteY0" fmla="*/ 0 h 3454454"/>
              <a:gd name="connsiteX1" fmla="*/ 2220148 w 2220148"/>
              <a:gd name="connsiteY1" fmla="*/ 1531954 h 3454454"/>
              <a:gd name="connsiteX2" fmla="*/ 306447 w 2220148"/>
              <a:gd name="connsiteY2" fmla="*/ 3454454 h 3454454"/>
              <a:gd name="connsiteX3" fmla="*/ 268461 w 2220148"/>
              <a:gd name="connsiteY3" fmla="*/ 3370430 h 3454454"/>
              <a:gd name="connsiteX4" fmla="*/ 0 w 2220148"/>
              <a:gd name="connsiteY4" fmla="*/ 2040697 h 3454454"/>
              <a:gd name="connsiteX5" fmla="*/ 583431 w 2220148"/>
              <a:gd name="connsiteY5" fmla="*/ 130677 h 345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0148" h="3454454">
                <a:moveTo>
                  <a:pt x="681149" y="0"/>
                </a:moveTo>
                <a:lnTo>
                  <a:pt x="2220148" y="1531954"/>
                </a:lnTo>
                <a:lnTo>
                  <a:pt x="306447" y="3454454"/>
                </a:lnTo>
                <a:lnTo>
                  <a:pt x="268461" y="3370430"/>
                </a:lnTo>
                <a:cubicBezTo>
                  <a:pt x="95593" y="2961723"/>
                  <a:pt x="1" y="2512373"/>
                  <a:pt x="0" y="2040697"/>
                </a:cubicBezTo>
                <a:cubicBezTo>
                  <a:pt x="1" y="1333182"/>
                  <a:pt x="215083" y="675903"/>
                  <a:pt x="583431" y="130677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6" name="弧形 15">
            <a:extLst>
              <a:ext uri="{FF2B5EF4-FFF2-40B4-BE49-F238E27FC236}">
                <a16:creationId xmlns:a16="http://schemas.microsoft.com/office/drawing/2014/main" id="{AB017DB5-CFD2-4E49-8DD3-63BAADE501B9}"/>
              </a:ext>
            </a:extLst>
          </p:cNvPr>
          <p:cNvSpPr>
            <a:spLocks/>
          </p:cNvSpPr>
          <p:nvPr userDrawn="1"/>
        </p:nvSpPr>
        <p:spPr>
          <a:xfrm rot="2707885">
            <a:off x="9993100" y="5323754"/>
            <a:ext cx="5974080" cy="5974006"/>
          </a:xfrm>
          <a:prstGeom prst="arc">
            <a:avLst>
              <a:gd name="adj1" fmla="val 9523180"/>
              <a:gd name="adj2" fmla="val 13177866"/>
            </a:avLst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图形 22">
            <a:extLst>
              <a:ext uri="{FF2B5EF4-FFF2-40B4-BE49-F238E27FC236}">
                <a16:creationId xmlns:a16="http://schemas.microsoft.com/office/drawing/2014/main" id="{89B61B3A-0682-4FF8-B727-81927B8A8735}"/>
              </a:ext>
            </a:extLst>
          </p:cNvPr>
          <p:cNvSpPr/>
          <p:nvPr userDrawn="1"/>
        </p:nvSpPr>
        <p:spPr>
          <a:xfrm rot="19899742">
            <a:off x="1994556" y="2103677"/>
            <a:ext cx="2204402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18" name="图形 22">
            <a:extLst>
              <a:ext uri="{FF2B5EF4-FFF2-40B4-BE49-F238E27FC236}">
                <a16:creationId xmlns:a16="http://schemas.microsoft.com/office/drawing/2014/main" id="{3A5BD20D-3A91-493D-8FB6-B9D65A6AEAFD}"/>
              </a:ext>
            </a:extLst>
          </p:cNvPr>
          <p:cNvSpPr/>
          <p:nvPr userDrawn="1"/>
        </p:nvSpPr>
        <p:spPr>
          <a:xfrm rot="421682">
            <a:off x="1984959" y="1998118"/>
            <a:ext cx="2132156" cy="195739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19" name="图形 22">
            <a:extLst>
              <a:ext uri="{FF2B5EF4-FFF2-40B4-BE49-F238E27FC236}">
                <a16:creationId xmlns:a16="http://schemas.microsoft.com/office/drawing/2014/main" id="{1E3D8725-CA57-4F43-9243-93094962B11A}"/>
              </a:ext>
            </a:extLst>
          </p:cNvPr>
          <p:cNvSpPr/>
          <p:nvPr userDrawn="1"/>
        </p:nvSpPr>
        <p:spPr>
          <a:xfrm rot="4201386">
            <a:off x="2147577" y="2118368"/>
            <a:ext cx="1898360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20" name="图形 22">
            <a:extLst>
              <a:ext uri="{FF2B5EF4-FFF2-40B4-BE49-F238E27FC236}">
                <a16:creationId xmlns:a16="http://schemas.microsoft.com/office/drawing/2014/main" id="{0053268D-D4A2-4904-9615-52DF8313FCA2}"/>
              </a:ext>
            </a:extLst>
          </p:cNvPr>
          <p:cNvSpPr/>
          <p:nvPr userDrawn="1"/>
        </p:nvSpPr>
        <p:spPr>
          <a:xfrm rot="1624834">
            <a:off x="2289611" y="2184769"/>
            <a:ext cx="1614292" cy="1661391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560000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21" name="图形 22">
            <a:extLst>
              <a:ext uri="{FF2B5EF4-FFF2-40B4-BE49-F238E27FC236}">
                <a16:creationId xmlns:a16="http://schemas.microsoft.com/office/drawing/2014/main" id="{07D639EF-0414-4F8B-9544-47E98A3FE1C2}"/>
              </a:ext>
            </a:extLst>
          </p:cNvPr>
          <p:cNvSpPr/>
          <p:nvPr userDrawn="1"/>
        </p:nvSpPr>
        <p:spPr>
          <a:xfrm rot="1502875">
            <a:off x="2185388" y="2077506"/>
            <a:ext cx="1822738" cy="1875918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6350" cap="flat">
            <a:solidFill>
              <a:schemeClr val="bg1"/>
            </a:solidFill>
            <a:prstDash val="dashDot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7B48D3B-4AA8-47CD-9A05-A2E2758FA01E}"/>
              </a:ext>
            </a:extLst>
          </p:cNvPr>
          <p:cNvGrpSpPr/>
          <p:nvPr userDrawn="1"/>
        </p:nvGrpSpPr>
        <p:grpSpPr>
          <a:xfrm>
            <a:off x="2995792" y="4173767"/>
            <a:ext cx="110490" cy="3463290"/>
            <a:chOff x="1782532" y="7270751"/>
            <a:chExt cx="110490" cy="3463290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364057BA-7BA0-4623-B9C8-AB6A0652EB59}"/>
                </a:ext>
              </a:extLst>
            </p:cNvPr>
            <p:cNvCxnSpPr/>
            <p:nvPr/>
          </p:nvCxnSpPr>
          <p:spPr>
            <a:xfrm>
              <a:off x="1839682" y="7270751"/>
              <a:ext cx="0" cy="3223260"/>
            </a:xfrm>
            <a:prstGeom prst="line">
              <a:avLst/>
            </a:prstGeom>
            <a:ln w="2222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089F95AE-CAA8-4130-964C-F26557F8E1F9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32" y="7366001"/>
              <a:ext cx="0" cy="1711959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C3EBCA50-7D02-409A-9108-C3A83259CCF9}"/>
                </a:ext>
              </a:extLst>
            </p:cNvPr>
            <p:cNvCxnSpPr/>
            <p:nvPr/>
          </p:nvCxnSpPr>
          <p:spPr>
            <a:xfrm>
              <a:off x="1893022" y="7510781"/>
              <a:ext cx="0" cy="3223260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0DFC02EB-18C8-4EBB-982B-471354F78F41}"/>
              </a:ext>
            </a:extLst>
          </p:cNvPr>
          <p:cNvSpPr txBox="1"/>
          <p:nvPr userDrawn="1"/>
        </p:nvSpPr>
        <p:spPr>
          <a:xfrm>
            <a:off x="2298863" y="2218345"/>
            <a:ext cx="161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4">
                      <a:alpha val="40000"/>
                    </a:schemeClr>
                  </a:outerShdw>
                </a:effectLst>
                <a:latin typeface="+mj-lt"/>
                <a:ea typeface="+mj-ea"/>
              </a:rPr>
              <a:t>1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4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8" name="图形 22">
            <a:extLst>
              <a:ext uri="{FF2B5EF4-FFF2-40B4-BE49-F238E27FC236}">
                <a16:creationId xmlns:a16="http://schemas.microsoft.com/office/drawing/2014/main" id="{504F63C2-4B6C-4067-AA80-569208ABB0D6}"/>
              </a:ext>
            </a:extLst>
          </p:cNvPr>
          <p:cNvSpPr/>
          <p:nvPr userDrawn="1"/>
        </p:nvSpPr>
        <p:spPr>
          <a:xfrm rot="19899742">
            <a:off x="5044072" y="2103677"/>
            <a:ext cx="2204402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29" name="图形 22">
            <a:extLst>
              <a:ext uri="{FF2B5EF4-FFF2-40B4-BE49-F238E27FC236}">
                <a16:creationId xmlns:a16="http://schemas.microsoft.com/office/drawing/2014/main" id="{0647AABA-7024-4DEF-BADE-4FBAC971DDDE}"/>
              </a:ext>
            </a:extLst>
          </p:cNvPr>
          <p:cNvSpPr/>
          <p:nvPr userDrawn="1"/>
        </p:nvSpPr>
        <p:spPr>
          <a:xfrm rot="421682">
            <a:off x="5034475" y="1998118"/>
            <a:ext cx="2132156" cy="195739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30" name="图形 22">
            <a:extLst>
              <a:ext uri="{FF2B5EF4-FFF2-40B4-BE49-F238E27FC236}">
                <a16:creationId xmlns:a16="http://schemas.microsoft.com/office/drawing/2014/main" id="{C5CFB08C-7DA4-4009-80C9-F333B4E3DFA7}"/>
              </a:ext>
            </a:extLst>
          </p:cNvPr>
          <p:cNvSpPr/>
          <p:nvPr userDrawn="1"/>
        </p:nvSpPr>
        <p:spPr>
          <a:xfrm rot="4201386">
            <a:off x="5197093" y="2118368"/>
            <a:ext cx="1898360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31" name="图形 22">
            <a:extLst>
              <a:ext uri="{FF2B5EF4-FFF2-40B4-BE49-F238E27FC236}">
                <a16:creationId xmlns:a16="http://schemas.microsoft.com/office/drawing/2014/main" id="{7D0E49C3-11C4-45BA-BC0C-C38513A210CD}"/>
              </a:ext>
            </a:extLst>
          </p:cNvPr>
          <p:cNvSpPr/>
          <p:nvPr userDrawn="1"/>
        </p:nvSpPr>
        <p:spPr>
          <a:xfrm rot="1624834">
            <a:off x="5339127" y="2184769"/>
            <a:ext cx="1614292" cy="1661391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560000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32" name="图形 22">
            <a:extLst>
              <a:ext uri="{FF2B5EF4-FFF2-40B4-BE49-F238E27FC236}">
                <a16:creationId xmlns:a16="http://schemas.microsoft.com/office/drawing/2014/main" id="{285EB420-467D-4405-AC1C-1E294F04EF3E}"/>
              </a:ext>
            </a:extLst>
          </p:cNvPr>
          <p:cNvSpPr/>
          <p:nvPr userDrawn="1"/>
        </p:nvSpPr>
        <p:spPr>
          <a:xfrm rot="1502875">
            <a:off x="5234904" y="2077506"/>
            <a:ext cx="1822738" cy="1875918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6350" cap="flat">
            <a:solidFill>
              <a:schemeClr val="bg1"/>
            </a:solidFill>
            <a:prstDash val="dashDot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80BC07C-6791-44F5-BF1E-844C9A74E659}"/>
              </a:ext>
            </a:extLst>
          </p:cNvPr>
          <p:cNvGrpSpPr/>
          <p:nvPr userDrawn="1"/>
        </p:nvGrpSpPr>
        <p:grpSpPr>
          <a:xfrm>
            <a:off x="6045308" y="4173767"/>
            <a:ext cx="110490" cy="3463290"/>
            <a:chOff x="1782532" y="7270751"/>
            <a:chExt cx="110490" cy="3463290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4D5A8ABA-B9FF-4155-ADD2-7784934E851C}"/>
                </a:ext>
              </a:extLst>
            </p:cNvPr>
            <p:cNvCxnSpPr/>
            <p:nvPr/>
          </p:nvCxnSpPr>
          <p:spPr>
            <a:xfrm>
              <a:off x="1839682" y="7270751"/>
              <a:ext cx="0" cy="3223260"/>
            </a:xfrm>
            <a:prstGeom prst="line">
              <a:avLst/>
            </a:prstGeom>
            <a:ln w="2222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E6F2D4F8-131F-443E-929E-94F2274393F0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32" y="7366001"/>
              <a:ext cx="0" cy="1711959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7484879E-841D-4A04-A5DA-E97DCBBB9BEE}"/>
                </a:ext>
              </a:extLst>
            </p:cNvPr>
            <p:cNvCxnSpPr/>
            <p:nvPr/>
          </p:nvCxnSpPr>
          <p:spPr>
            <a:xfrm>
              <a:off x="1893022" y="7510781"/>
              <a:ext cx="0" cy="3223260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4A40BF88-652D-421C-ACED-636651A43009}"/>
              </a:ext>
            </a:extLst>
          </p:cNvPr>
          <p:cNvSpPr txBox="1"/>
          <p:nvPr userDrawn="1"/>
        </p:nvSpPr>
        <p:spPr>
          <a:xfrm>
            <a:off x="5348379" y="2218345"/>
            <a:ext cx="161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4">
                      <a:alpha val="40000"/>
                    </a:schemeClr>
                  </a:outerShdw>
                </a:effectLst>
                <a:latin typeface="+mj-lt"/>
                <a:ea typeface="+mj-ea"/>
              </a:rPr>
              <a:t>2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4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39" name="图形 22">
            <a:extLst>
              <a:ext uri="{FF2B5EF4-FFF2-40B4-BE49-F238E27FC236}">
                <a16:creationId xmlns:a16="http://schemas.microsoft.com/office/drawing/2014/main" id="{35C314CE-E2B7-4AC1-9F5C-933B878B6756}"/>
              </a:ext>
            </a:extLst>
          </p:cNvPr>
          <p:cNvSpPr/>
          <p:nvPr userDrawn="1"/>
        </p:nvSpPr>
        <p:spPr>
          <a:xfrm rot="19899742">
            <a:off x="8093588" y="2103677"/>
            <a:ext cx="2204402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40" name="图形 22">
            <a:extLst>
              <a:ext uri="{FF2B5EF4-FFF2-40B4-BE49-F238E27FC236}">
                <a16:creationId xmlns:a16="http://schemas.microsoft.com/office/drawing/2014/main" id="{9A37DACB-CB83-42C7-9A5A-CD2AA5A2CECD}"/>
              </a:ext>
            </a:extLst>
          </p:cNvPr>
          <p:cNvSpPr/>
          <p:nvPr userDrawn="1"/>
        </p:nvSpPr>
        <p:spPr>
          <a:xfrm rot="421682">
            <a:off x="8083991" y="1998118"/>
            <a:ext cx="2132156" cy="195739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41" name="图形 22">
            <a:extLst>
              <a:ext uri="{FF2B5EF4-FFF2-40B4-BE49-F238E27FC236}">
                <a16:creationId xmlns:a16="http://schemas.microsoft.com/office/drawing/2014/main" id="{2FA6425B-3E6C-4957-AACC-9027464D8F6B}"/>
              </a:ext>
            </a:extLst>
          </p:cNvPr>
          <p:cNvSpPr/>
          <p:nvPr userDrawn="1"/>
        </p:nvSpPr>
        <p:spPr>
          <a:xfrm rot="4201386">
            <a:off x="8246609" y="2118368"/>
            <a:ext cx="1898360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42" name="图形 22">
            <a:extLst>
              <a:ext uri="{FF2B5EF4-FFF2-40B4-BE49-F238E27FC236}">
                <a16:creationId xmlns:a16="http://schemas.microsoft.com/office/drawing/2014/main" id="{8F41546E-A4F2-49F2-B908-F39316782352}"/>
              </a:ext>
            </a:extLst>
          </p:cNvPr>
          <p:cNvSpPr/>
          <p:nvPr userDrawn="1"/>
        </p:nvSpPr>
        <p:spPr>
          <a:xfrm rot="1624834">
            <a:off x="8388643" y="2184769"/>
            <a:ext cx="1614292" cy="1661391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560000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43" name="图形 22">
            <a:extLst>
              <a:ext uri="{FF2B5EF4-FFF2-40B4-BE49-F238E27FC236}">
                <a16:creationId xmlns:a16="http://schemas.microsoft.com/office/drawing/2014/main" id="{9E974F1A-1FEF-47A3-A99C-2A3C35AA672F}"/>
              </a:ext>
            </a:extLst>
          </p:cNvPr>
          <p:cNvSpPr/>
          <p:nvPr userDrawn="1"/>
        </p:nvSpPr>
        <p:spPr>
          <a:xfrm rot="1502875">
            <a:off x="8284420" y="2077506"/>
            <a:ext cx="1822738" cy="1875918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6350" cap="flat">
            <a:solidFill>
              <a:schemeClr val="bg1"/>
            </a:solidFill>
            <a:prstDash val="dashDot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C601742-57F4-43CE-AE29-2E6568E40BAB}"/>
              </a:ext>
            </a:extLst>
          </p:cNvPr>
          <p:cNvGrpSpPr/>
          <p:nvPr userDrawn="1"/>
        </p:nvGrpSpPr>
        <p:grpSpPr>
          <a:xfrm>
            <a:off x="9094824" y="4173767"/>
            <a:ext cx="110490" cy="3463290"/>
            <a:chOff x="1782532" y="7270751"/>
            <a:chExt cx="110490" cy="3463290"/>
          </a:xfrm>
        </p:grpSpPr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92FB5E34-0383-4096-B082-1A68F8E70F98}"/>
                </a:ext>
              </a:extLst>
            </p:cNvPr>
            <p:cNvCxnSpPr/>
            <p:nvPr/>
          </p:nvCxnSpPr>
          <p:spPr>
            <a:xfrm>
              <a:off x="1839682" y="7270751"/>
              <a:ext cx="0" cy="3223260"/>
            </a:xfrm>
            <a:prstGeom prst="line">
              <a:avLst/>
            </a:prstGeom>
            <a:ln w="2222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C73D9CD7-4F91-44BC-A926-7EAB06727A5E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32" y="7366001"/>
              <a:ext cx="0" cy="1711959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27539848-A9DA-4178-BC8A-1D1A65761E8D}"/>
                </a:ext>
              </a:extLst>
            </p:cNvPr>
            <p:cNvCxnSpPr/>
            <p:nvPr/>
          </p:nvCxnSpPr>
          <p:spPr>
            <a:xfrm>
              <a:off x="1893022" y="7510781"/>
              <a:ext cx="0" cy="3223260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A1AABE20-979A-4404-9AB6-C6C1CCC25F88}"/>
              </a:ext>
            </a:extLst>
          </p:cNvPr>
          <p:cNvSpPr txBox="1"/>
          <p:nvPr userDrawn="1"/>
        </p:nvSpPr>
        <p:spPr>
          <a:xfrm>
            <a:off x="8397895" y="2218345"/>
            <a:ext cx="161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4">
                      <a:alpha val="40000"/>
                    </a:schemeClr>
                  </a:outerShdw>
                </a:effectLst>
                <a:latin typeface="+mj-lt"/>
                <a:ea typeface="+mj-ea"/>
              </a:rPr>
              <a:t>3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4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3" name="文本占位符 52">
            <a:extLst>
              <a:ext uri="{FF2B5EF4-FFF2-40B4-BE49-F238E27FC236}">
                <a16:creationId xmlns:a16="http://schemas.microsoft.com/office/drawing/2014/main" id="{3D165705-FFC5-44AD-A97E-E6A4CB7A5C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8863" y="3148891"/>
            <a:ext cx="161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24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标题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54" name="文本占位符 52">
            <a:extLst>
              <a:ext uri="{FF2B5EF4-FFF2-40B4-BE49-F238E27FC236}">
                <a16:creationId xmlns:a16="http://schemas.microsoft.com/office/drawing/2014/main" id="{EB037F48-4750-4CFF-8DF4-A94881F3D1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8379" y="3148891"/>
            <a:ext cx="161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24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标题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55" name="文本占位符 52">
            <a:extLst>
              <a:ext uri="{FF2B5EF4-FFF2-40B4-BE49-F238E27FC236}">
                <a16:creationId xmlns:a16="http://schemas.microsoft.com/office/drawing/2014/main" id="{27B96F8C-1429-4818-8381-AE575331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97895" y="3148891"/>
            <a:ext cx="161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24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标题</a:t>
            </a:r>
            <a:r>
              <a:rPr lang="en-US" altLang="zh-CN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573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四项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A6154F5-DCDA-4AD7-91DB-BDF1C22F2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2F5-8B6C-43B4-A5A9-2516592D5E0E}" type="datetimeFigureOut">
              <a:rPr lang="zh-CN" altLang="en-US" smtClean="0"/>
              <a:t>2021/7/1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3ABC29-9AEB-4B86-BEBB-E35C84F0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025895-3324-4A89-8E5A-369EE39E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9D3-BA62-43BE-94EE-DE266CF1E7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5D6178FE-242B-4E94-96B1-93752F346926}"/>
              </a:ext>
            </a:extLst>
          </p:cNvPr>
          <p:cNvSpPr/>
          <p:nvPr userDrawn="1"/>
        </p:nvSpPr>
        <p:spPr>
          <a:xfrm>
            <a:off x="9459931" y="4624314"/>
            <a:ext cx="3036986" cy="2479872"/>
          </a:xfrm>
          <a:custGeom>
            <a:avLst/>
            <a:gdLst>
              <a:gd name="connsiteX0" fmla="*/ 3036986 w 3036986"/>
              <a:gd name="connsiteY0" fmla="*/ 0 h 2479872"/>
              <a:gd name="connsiteX1" fmla="*/ 3036986 w 3036986"/>
              <a:gd name="connsiteY1" fmla="*/ 627426 h 2479872"/>
              <a:gd name="connsiteX2" fmla="*/ 2895372 w 3036986"/>
              <a:gd name="connsiteY2" fmla="*/ 649039 h 2479872"/>
              <a:gd name="connsiteX3" fmla="*/ 663460 w 3036986"/>
              <a:gd name="connsiteY3" fmla="*/ 2479631 h 2479872"/>
              <a:gd name="connsiteX4" fmla="*/ 663372 w 3036986"/>
              <a:gd name="connsiteY4" fmla="*/ 2479872 h 2479872"/>
              <a:gd name="connsiteX5" fmla="*/ 0 w 3036986"/>
              <a:gd name="connsiteY5" fmla="*/ 2479872 h 2479872"/>
              <a:gd name="connsiteX6" fmla="*/ 24683 w 3036986"/>
              <a:gd name="connsiteY6" fmla="*/ 2406924 h 2479872"/>
              <a:gd name="connsiteX7" fmla="*/ 2770231 w 3036986"/>
              <a:gd name="connsiteY7" fmla="*/ 40712 h 247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986" h="2479872">
                <a:moveTo>
                  <a:pt x="3036986" y="0"/>
                </a:moveTo>
                <a:lnTo>
                  <a:pt x="3036986" y="627426"/>
                </a:lnTo>
                <a:lnTo>
                  <a:pt x="2895372" y="649039"/>
                </a:lnTo>
                <a:cubicBezTo>
                  <a:pt x="1886231" y="855539"/>
                  <a:pt x="1055681" y="1552316"/>
                  <a:pt x="663460" y="2479631"/>
                </a:cubicBezTo>
                <a:lnTo>
                  <a:pt x="663372" y="2479872"/>
                </a:lnTo>
                <a:lnTo>
                  <a:pt x="0" y="2479872"/>
                </a:lnTo>
                <a:lnTo>
                  <a:pt x="24683" y="2406924"/>
                </a:lnTo>
                <a:cubicBezTo>
                  <a:pt x="462936" y="1209999"/>
                  <a:pt x="1498418" y="300962"/>
                  <a:pt x="2770231" y="4071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28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62DBCD2D-CF80-4460-8DF9-A13E3E1521F2}"/>
              </a:ext>
            </a:extLst>
          </p:cNvPr>
          <p:cNvSpPr/>
          <p:nvPr userDrawn="1"/>
        </p:nvSpPr>
        <p:spPr>
          <a:xfrm>
            <a:off x="10095989" y="-281355"/>
            <a:ext cx="2400929" cy="2818759"/>
          </a:xfrm>
          <a:custGeom>
            <a:avLst/>
            <a:gdLst>
              <a:gd name="connsiteX0" fmla="*/ 0 w 2400929"/>
              <a:gd name="connsiteY0" fmla="*/ 0 h 2818759"/>
              <a:gd name="connsiteX1" fmla="*/ 1338248 w 2400929"/>
              <a:gd name="connsiteY1" fmla="*/ 0 h 2818759"/>
              <a:gd name="connsiteX2" fmla="*/ 1392556 w 2400929"/>
              <a:gd name="connsiteY2" fmla="*/ 148380 h 2818759"/>
              <a:gd name="connsiteX3" fmla="*/ 2397785 w 2400929"/>
              <a:gd name="connsiteY3" fmla="*/ 1369094 h 2818759"/>
              <a:gd name="connsiteX4" fmla="*/ 2400929 w 2400929"/>
              <a:gd name="connsiteY4" fmla="*/ 1371004 h 2818759"/>
              <a:gd name="connsiteX5" fmla="*/ 2400929 w 2400929"/>
              <a:gd name="connsiteY5" fmla="*/ 2818759 h 2818759"/>
              <a:gd name="connsiteX6" fmla="*/ 2369590 w 2400929"/>
              <a:gd name="connsiteY6" fmla="*/ 2807289 h 2818759"/>
              <a:gd name="connsiteX7" fmla="*/ 19041 w 2400929"/>
              <a:gd name="connsiteY7" fmla="*/ 82504 h 281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929" h="2818759">
                <a:moveTo>
                  <a:pt x="0" y="0"/>
                </a:moveTo>
                <a:lnTo>
                  <a:pt x="1338248" y="0"/>
                </a:lnTo>
                <a:lnTo>
                  <a:pt x="1392556" y="148380"/>
                </a:lnTo>
                <a:cubicBezTo>
                  <a:pt x="1603155" y="646291"/>
                  <a:pt x="1954967" y="1069931"/>
                  <a:pt x="2397785" y="1369094"/>
                </a:cubicBezTo>
                <a:lnTo>
                  <a:pt x="2400929" y="1371004"/>
                </a:lnTo>
                <a:lnTo>
                  <a:pt x="2400929" y="2818759"/>
                </a:lnTo>
                <a:lnTo>
                  <a:pt x="2369590" y="2807289"/>
                </a:lnTo>
                <a:cubicBezTo>
                  <a:pt x="1216613" y="2319621"/>
                  <a:pt x="335944" y="1314207"/>
                  <a:pt x="19041" y="82504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28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B07C70B-363D-4934-AC4A-CFD3B7110881}"/>
              </a:ext>
            </a:extLst>
          </p:cNvPr>
          <p:cNvSpPr/>
          <p:nvPr userDrawn="1"/>
        </p:nvSpPr>
        <p:spPr>
          <a:xfrm>
            <a:off x="-263354" y="1949882"/>
            <a:ext cx="1977405" cy="5154305"/>
          </a:xfrm>
          <a:custGeom>
            <a:avLst/>
            <a:gdLst>
              <a:gd name="connsiteX0" fmla="*/ 0 w 1977405"/>
              <a:gd name="connsiteY0" fmla="*/ 0 h 5154305"/>
              <a:gd name="connsiteX1" fmla="*/ 234615 w 1977405"/>
              <a:gd name="connsiteY1" fmla="*/ 142531 h 5154305"/>
              <a:gd name="connsiteX2" fmla="*/ 1977405 w 1977405"/>
              <a:gd name="connsiteY2" fmla="*/ 3420327 h 5154305"/>
              <a:gd name="connsiteX3" fmla="*/ 1587608 w 1977405"/>
              <a:gd name="connsiteY3" fmla="*/ 5134066 h 5154305"/>
              <a:gd name="connsiteX4" fmla="*/ 1577242 w 1977405"/>
              <a:gd name="connsiteY4" fmla="*/ 5154305 h 5154305"/>
              <a:gd name="connsiteX5" fmla="*/ 370705 w 1977405"/>
              <a:gd name="connsiteY5" fmla="*/ 5154305 h 5154305"/>
              <a:gd name="connsiteX6" fmla="*/ 446285 w 1977405"/>
              <a:gd name="connsiteY6" fmla="*/ 5053234 h 5154305"/>
              <a:gd name="connsiteX7" fmla="*/ 945069 w 1977405"/>
              <a:gd name="connsiteY7" fmla="*/ 3420327 h 5154305"/>
              <a:gd name="connsiteX8" fmla="*/ 89659 w 1977405"/>
              <a:gd name="connsiteY8" fmla="*/ 1355186 h 5154305"/>
              <a:gd name="connsiteX9" fmla="*/ 0 w 1977405"/>
              <a:gd name="connsiteY9" fmla="*/ 1273698 h 515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7405" h="5154305">
                <a:moveTo>
                  <a:pt x="0" y="0"/>
                </a:moveTo>
                <a:lnTo>
                  <a:pt x="234615" y="142531"/>
                </a:lnTo>
                <a:cubicBezTo>
                  <a:pt x="1286090" y="852893"/>
                  <a:pt x="1977405" y="2055877"/>
                  <a:pt x="1977405" y="3420327"/>
                </a:cubicBezTo>
                <a:cubicBezTo>
                  <a:pt x="1977405" y="4034329"/>
                  <a:pt x="1837414" y="4615634"/>
                  <a:pt x="1587608" y="5134066"/>
                </a:cubicBezTo>
                <a:lnTo>
                  <a:pt x="1577242" y="5154305"/>
                </a:lnTo>
                <a:lnTo>
                  <a:pt x="370705" y="5154305"/>
                </a:lnTo>
                <a:lnTo>
                  <a:pt x="446285" y="5053234"/>
                </a:lnTo>
                <a:cubicBezTo>
                  <a:pt x="761191" y="4587111"/>
                  <a:pt x="945069" y="4025192"/>
                  <a:pt x="945069" y="3420327"/>
                </a:cubicBezTo>
                <a:cubicBezTo>
                  <a:pt x="945069" y="2613839"/>
                  <a:pt x="618175" y="1883701"/>
                  <a:pt x="89659" y="1355186"/>
                </a:cubicBezTo>
                <a:lnTo>
                  <a:pt x="0" y="1273698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C739B4C7-9CD0-4E7F-B050-32876C11F7EB}"/>
              </a:ext>
            </a:extLst>
          </p:cNvPr>
          <p:cNvSpPr>
            <a:spLocks/>
          </p:cNvSpPr>
          <p:nvPr userDrawn="1"/>
        </p:nvSpPr>
        <p:spPr>
          <a:xfrm>
            <a:off x="-263354" y="2586408"/>
            <a:ext cx="1440699" cy="4517779"/>
          </a:xfrm>
          <a:custGeom>
            <a:avLst/>
            <a:gdLst>
              <a:gd name="connsiteX0" fmla="*/ 0 w 1440699"/>
              <a:gd name="connsiteY0" fmla="*/ 0 h 4517779"/>
              <a:gd name="connsiteX1" fmla="*/ 197526 w 1440699"/>
              <a:gd name="connsiteY1" fmla="*/ 147707 h 4517779"/>
              <a:gd name="connsiteX2" fmla="*/ 1440699 w 1440699"/>
              <a:gd name="connsiteY2" fmla="*/ 2783800 h 4517779"/>
              <a:gd name="connsiteX3" fmla="*/ 1028384 w 1440699"/>
              <a:gd name="connsiteY3" fmla="*/ 4412156 h 4517779"/>
              <a:gd name="connsiteX4" fmla="*/ 964217 w 1440699"/>
              <a:gd name="connsiteY4" fmla="*/ 4517779 h 4517779"/>
              <a:gd name="connsiteX5" fmla="*/ 0 w 1440699"/>
              <a:gd name="connsiteY5" fmla="*/ 4517779 h 45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699" h="4517779">
                <a:moveTo>
                  <a:pt x="0" y="0"/>
                </a:moveTo>
                <a:lnTo>
                  <a:pt x="197526" y="147707"/>
                </a:lnTo>
                <a:cubicBezTo>
                  <a:pt x="956763" y="774285"/>
                  <a:pt x="1440699" y="1722528"/>
                  <a:pt x="1440699" y="2783800"/>
                </a:cubicBezTo>
                <a:cubicBezTo>
                  <a:pt x="1440699" y="3373395"/>
                  <a:pt x="1291336" y="3928105"/>
                  <a:pt x="1028384" y="4412156"/>
                </a:cubicBezTo>
                <a:lnTo>
                  <a:pt x="964217" y="4517779"/>
                </a:lnTo>
                <a:lnTo>
                  <a:pt x="0" y="4517779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4D3F04BE-5FAA-444E-B515-5400C274811E}"/>
              </a:ext>
            </a:extLst>
          </p:cNvPr>
          <p:cNvSpPr>
            <a:spLocks/>
          </p:cNvSpPr>
          <p:nvPr userDrawn="1"/>
        </p:nvSpPr>
        <p:spPr>
          <a:xfrm>
            <a:off x="-5060066" y="2549013"/>
            <a:ext cx="5642454" cy="5642386"/>
          </a:xfrm>
          <a:prstGeom prst="arc">
            <a:avLst>
              <a:gd name="adj1" fmla="val 18878334"/>
              <a:gd name="adj2" fmla="val 20773959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弧形 10">
            <a:extLst>
              <a:ext uri="{FF2B5EF4-FFF2-40B4-BE49-F238E27FC236}">
                <a16:creationId xmlns:a16="http://schemas.microsoft.com/office/drawing/2014/main" id="{823EC179-6EB6-462D-9E30-AA5A56AB6C58}"/>
              </a:ext>
            </a:extLst>
          </p:cNvPr>
          <p:cNvSpPr>
            <a:spLocks/>
          </p:cNvSpPr>
          <p:nvPr userDrawn="1"/>
        </p:nvSpPr>
        <p:spPr>
          <a:xfrm>
            <a:off x="-6329296" y="1279798"/>
            <a:ext cx="8180914" cy="8180816"/>
          </a:xfrm>
          <a:prstGeom prst="arc">
            <a:avLst>
              <a:gd name="adj1" fmla="val 17923140"/>
              <a:gd name="adj2" fmla="val 21374225"/>
            </a:avLst>
          </a:prstGeom>
          <a:ln w="9525" cap="rnd">
            <a:solidFill>
              <a:schemeClr val="accent4"/>
            </a:solidFill>
            <a:prstDash val="sysDot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4ED74E09-A0E3-403C-AF48-81E987E98A3F}"/>
              </a:ext>
            </a:extLst>
          </p:cNvPr>
          <p:cNvSpPr/>
          <p:nvPr userDrawn="1"/>
        </p:nvSpPr>
        <p:spPr>
          <a:xfrm rot="13500000">
            <a:off x="10641049" y="-431327"/>
            <a:ext cx="2723057" cy="1662755"/>
          </a:xfrm>
          <a:custGeom>
            <a:avLst/>
            <a:gdLst>
              <a:gd name="connsiteX0" fmla="*/ 2723057 w 2723057"/>
              <a:gd name="connsiteY0" fmla="*/ 433503 h 1662755"/>
              <a:gd name="connsiteX1" fmla="*/ 1493804 w 2723057"/>
              <a:gd name="connsiteY1" fmla="*/ 1662755 h 1662755"/>
              <a:gd name="connsiteX2" fmla="*/ 0 w 2723057"/>
              <a:gd name="connsiteY2" fmla="*/ 168951 h 1662755"/>
              <a:gd name="connsiteX3" fmla="*/ 41984 w 2723057"/>
              <a:gd name="connsiteY3" fmla="*/ 153585 h 1662755"/>
              <a:gd name="connsiteX4" fmla="*/ 1057852 w 2723057"/>
              <a:gd name="connsiteY4" fmla="*/ 0 h 1662755"/>
              <a:gd name="connsiteX5" fmla="*/ 2686208 w 2723057"/>
              <a:gd name="connsiteY5" fmla="*/ 412315 h 166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3057" h="1662755">
                <a:moveTo>
                  <a:pt x="2723057" y="433503"/>
                </a:moveTo>
                <a:lnTo>
                  <a:pt x="1493804" y="1662755"/>
                </a:lnTo>
                <a:lnTo>
                  <a:pt x="0" y="168951"/>
                </a:lnTo>
                <a:lnTo>
                  <a:pt x="41984" y="153585"/>
                </a:lnTo>
                <a:cubicBezTo>
                  <a:pt x="362896" y="53770"/>
                  <a:pt x="704095" y="0"/>
                  <a:pt x="1057852" y="0"/>
                </a:cubicBezTo>
                <a:cubicBezTo>
                  <a:pt x="1647447" y="0"/>
                  <a:pt x="2202158" y="149363"/>
                  <a:pt x="2686208" y="412315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5C6B89A2-49DB-4EE6-8141-7549C32F4C53}"/>
              </a:ext>
            </a:extLst>
          </p:cNvPr>
          <p:cNvSpPr>
            <a:spLocks/>
          </p:cNvSpPr>
          <p:nvPr userDrawn="1"/>
        </p:nvSpPr>
        <p:spPr>
          <a:xfrm rot="13500000">
            <a:off x="10724506" y="-4533447"/>
            <a:ext cx="6641072" cy="6640990"/>
          </a:xfrm>
          <a:prstGeom prst="arc">
            <a:avLst>
              <a:gd name="adj1" fmla="val 15234625"/>
              <a:gd name="adj2" fmla="val 15984828"/>
            </a:avLst>
          </a:prstGeom>
          <a:ln w="95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弧形 13">
            <a:extLst>
              <a:ext uri="{FF2B5EF4-FFF2-40B4-BE49-F238E27FC236}">
                <a16:creationId xmlns:a16="http://schemas.microsoft.com/office/drawing/2014/main" id="{CD1D5493-A1A6-4D45-8074-3DC036577627}"/>
              </a:ext>
            </a:extLst>
          </p:cNvPr>
          <p:cNvSpPr>
            <a:spLocks/>
          </p:cNvSpPr>
          <p:nvPr userDrawn="1"/>
        </p:nvSpPr>
        <p:spPr>
          <a:xfrm rot="13500000">
            <a:off x="9871055" y="-5386887"/>
            <a:ext cx="8347974" cy="8347870"/>
          </a:xfrm>
          <a:prstGeom prst="arc">
            <a:avLst>
              <a:gd name="adj1" fmla="val 14853059"/>
              <a:gd name="adj2" fmla="val 17259952"/>
            </a:avLst>
          </a:prstGeom>
          <a:ln w="9525" cap="rnd">
            <a:solidFill>
              <a:schemeClr val="accent4"/>
            </a:solidFill>
            <a:prstDash val="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B58C4642-0A48-43F0-889E-227882CD1710}"/>
              </a:ext>
            </a:extLst>
          </p:cNvPr>
          <p:cNvSpPr/>
          <p:nvPr userDrawn="1"/>
        </p:nvSpPr>
        <p:spPr>
          <a:xfrm rot="2707885">
            <a:off x="10465309" y="4727981"/>
            <a:ext cx="2220148" cy="3454454"/>
          </a:xfrm>
          <a:custGeom>
            <a:avLst/>
            <a:gdLst>
              <a:gd name="connsiteX0" fmla="*/ 681149 w 2220148"/>
              <a:gd name="connsiteY0" fmla="*/ 0 h 3454454"/>
              <a:gd name="connsiteX1" fmla="*/ 2220148 w 2220148"/>
              <a:gd name="connsiteY1" fmla="*/ 1531954 h 3454454"/>
              <a:gd name="connsiteX2" fmla="*/ 306447 w 2220148"/>
              <a:gd name="connsiteY2" fmla="*/ 3454454 h 3454454"/>
              <a:gd name="connsiteX3" fmla="*/ 268461 w 2220148"/>
              <a:gd name="connsiteY3" fmla="*/ 3370430 h 3454454"/>
              <a:gd name="connsiteX4" fmla="*/ 0 w 2220148"/>
              <a:gd name="connsiteY4" fmla="*/ 2040697 h 3454454"/>
              <a:gd name="connsiteX5" fmla="*/ 583431 w 2220148"/>
              <a:gd name="connsiteY5" fmla="*/ 130677 h 345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0148" h="3454454">
                <a:moveTo>
                  <a:pt x="681149" y="0"/>
                </a:moveTo>
                <a:lnTo>
                  <a:pt x="2220148" y="1531954"/>
                </a:lnTo>
                <a:lnTo>
                  <a:pt x="306447" y="3454454"/>
                </a:lnTo>
                <a:lnTo>
                  <a:pt x="268461" y="3370430"/>
                </a:lnTo>
                <a:cubicBezTo>
                  <a:pt x="95593" y="2961723"/>
                  <a:pt x="1" y="2512373"/>
                  <a:pt x="0" y="2040697"/>
                </a:cubicBezTo>
                <a:cubicBezTo>
                  <a:pt x="1" y="1333182"/>
                  <a:pt x="215083" y="675903"/>
                  <a:pt x="583431" y="130677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6" name="弧形 15">
            <a:extLst>
              <a:ext uri="{FF2B5EF4-FFF2-40B4-BE49-F238E27FC236}">
                <a16:creationId xmlns:a16="http://schemas.microsoft.com/office/drawing/2014/main" id="{F4660E1E-E2C0-48D2-9755-1BFCD9F5A4C2}"/>
              </a:ext>
            </a:extLst>
          </p:cNvPr>
          <p:cNvSpPr>
            <a:spLocks/>
          </p:cNvSpPr>
          <p:nvPr userDrawn="1"/>
        </p:nvSpPr>
        <p:spPr>
          <a:xfrm rot="2707885">
            <a:off x="9993100" y="5323754"/>
            <a:ext cx="5974080" cy="5974006"/>
          </a:xfrm>
          <a:prstGeom prst="arc">
            <a:avLst>
              <a:gd name="adj1" fmla="val 9523180"/>
              <a:gd name="adj2" fmla="val 13177866"/>
            </a:avLst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图形 22">
            <a:extLst>
              <a:ext uri="{FF2B5EF4-FFF2-40B4-BE49-F238E27FC236}">
                <a16:creationId xmlns:a16="http://schemas.microsoft.com/office/drawing/2014/main" id="{97B27A6E-9399-4A93-9576-0FB411CB876C}"/>
              </a:ext>
            </a:extLst>
          </p:cNvPr>
          <p:cNvSpPr/>
          <p:nvPr userDrawn="1"/>
        </p:nvSpPr>
        <p:spPr>
          <a:xfrm rot="19899742">
            <a:off x="1648017" y="1179089"/>
            <a:ext cx="2204402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18" name="图形 22">
            <a:extLst>
              <a:ext uri="{FF2B5EF4-FFF2-40B4-BE49-F238E27FC236}">
                <a16:creationId xmlns:a16="http://schemas.microsoft.com/office/drawing/2014/main" id="{BCE3FD3C-C9B1-47AC-9FBE-BDAAFF9C7A21}"/>
              </a:ext>
            </a:extLst>
          </p:cNvPr>
          <p:cNvSpPr/>
          <p:nvPr userDrawn="1"/>
        </p:nvSpPr>
        <p:spPr>
          <a:xfrm rot="421682">
            <a:off x="1638420" y="1073530"/>
            <a:ext cx="2132156" cy="195739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19" name="图形 22">
            <a:extLst>
              <a:ext uri="{FF2B5EF4-FFF2-40B4-BE49-F238E27FC236}">
                <a16:creationId xmlns:a16="http://schemas.microsoft.com/office/drawing/2014/main" id="{8C73321A-FD31-4BC4-9B7F-D20A4BEFA9AD}"/>
              </a:ext>
            </a:extLst>
          </p:cNvPr>
          <p:cNvSpPr/>
          <p:nvPr userDrawn="1"/>
        </p:nvSpPr>
        <p:spPr>
          <a:xfrm rot="4201386">
            <a:off x="1801038" y="1193780"/>
            <a:ext cx="1898360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20" name="图形 22">
            <a:extLst>
              <a:ext uri="{FF2B5EF4-FFF2-40B4-BE49-F238E27FC236}">
                <a16:creationId xmlns:a16="http://schemas.microsoft.com/office/drawing/2014/main" id="{D5EF243E-D45E-418E-BB0D-F3333081DEB8}"/>
              </a:ext>
            </a:extLst>
          </p:cNvPr>
          <p:cNvSpPr/>
          <p:nvPr userDrawn="1"/>
        </p:nvSpPr>
        <p:spPr>
          <a:xfrm rot="1624834">
            <a:off x="1943072" y="1260181"/>
            <a:ext cx="1614292" cy="1661391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560000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21" name="图形 22">
            <a:extLst>
              <a:ext uri="{FF2B5EF4-FFF2-40B4-BE49-F238E27FC236}">
                <a16:creationId xmlns:a16="http://schemas.microsoft.com/office/drawing/2014/main" id="{DFAE9794-6AC1-4703-AD5A-602C95C5222C}"/>
              </a:ext>
            </a:extLst>
          </p:cNvPr>
          <p:cNvSpPr/>
          <p:nvPr userDrawn="1"/>
        </p:nvSpPr>
        <p:spPr>
          <a:xfrm rot="1502875">
            <a:off x="1838849" y="1152918"/>
            <a:ext cx="1822738" cy="1875918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6350" cap="flat">
            <a:solidFill>
              <a:schemeClr val="bg1"/>
            </a:solidFill>
            <a:prstDash val="dashDot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56BE421-A2B4-4D3C-B933-09748A0D07A4}"/>
              </a:ext>
            </a:extLst>
          </p:cNvPr>
          <p:cNvGrpSpPr/>
          <p:nvPr userDrawn="1"/>
        </p:nvGrpSpPr>
        <p:grpSpPr>
          <a:xfrm>
            <a:off x="2649253" y="3249179"/>
            <a:ext cx="110490" cy="3463290"/>
            <a:chOff x="1782532" y="7270751"/>
            <a:chExt cx="110490" cy="3463290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B6B07F49-C9DF-4066-8F99-41AB5F7FEF08}"/>
                </a:ext>
              </a:extLst>
            </p:cNvPr>
            <p:cNvCxnSpPr/>
            <p:nvPr/>
          </p:nvCxnSpPr>
          <p:spPr>
            <a:xfrm>
              <a:off x="1839682" y="7270751"/>
              <a:ext cx="0" cy="3223260"/>
            </a:xfrm>
            <a:prstGeom prst="line">
              <a:avLst/>
            </a:prstGeom>
            <a:ln w="2222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2656CBCC-F9BA-4E65-AF7B-6432D3C10DC8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32" y="7366001"/>
              <a:ext cx="0" cy="1711959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01776685-DB83-427F-9A50-93D8389EB812}"/>
                </a:ext>
              </a:extLst>
            </p:cNvPr>
            <p:cNvCxnSpPr/>
            <p:nvPr/>
          </p:nvCxnSpPr>
          <p:spPr>
            <a:xfrm>
              <a:off x="1893022" y="7510781"/>
              <a:ext cx="0" cy="3223260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529E0389-F517-4F43-9365-7BF4F76709C3}"/>
              </a:ext>
            </a:extLst>
          </p:cNvPr>
          <p:cNvSpPr txBox="1"/>
          <p:nvPr userDrawn="1"/>
        </p:nvSpPr>
        <p:spPr>
          <a:xfrm>
            <a:off x="1952324" y="1293757"/>
            <a:ext cx="161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4">
                      <a:alpha val="40000"/>
                    </a:schemeClr>
                  </a:outerShdw>
                </a:effectLst>
                <a:latin typeface="+mj-lt"/>
                <a:ea typeface="+mj-ea"/>
              </a:rPr>
              <a:t>1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4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8" name="图形 22">
            <a:extLst>
              <a:ext uri="{FF2B5EF4-FFF2-40B4-BE49-F238E27FC236}">
                <a16:creationId xmlns:a16="http://schemas.microsoft.com/office/drawing/2014/main" id="{FCEF9580-8E89-424B-8ADE-6A01C3EF5A4A}"/>
              </a:ext>
            </a:extLst>
          </p:cNvPr>
          <p:cNvSpPr/>
          <p:nvPr userDrawn="1"/>
        </p:nvSpPr>
        <p:spPr>
          <a:xfrm rot="19899742">
            <a:off x="3773932" y="3033287"/>
            <a:ext cx="2204402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29" name="图形 22">
            <a:extLst>
              <a:ext uri="{FF2B5EF4-FFF2-40B4-BE49-F238E27FC236}">
                <a16:creationId xmlns:a16="http://schemas.microsoft.com/office/drawing/2014/main" id="{8FD065D9-6087-46BD-9A50-738BBAE94588}"/>
              </a:ext>
            </a:extLst>
          </p:cNvPr>
          <p:cNvSpPr/>
          <p:nvPr userDrawn="1"/>
        </p:nvSpPr>
        <p:spPr>
          <a:xfrm rot="421682">
            <a:off x="3764335" y="2927728"/>
            <a:ext cx="2132156" cy="195739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30" name="图形 22">
            <a:extLst>
              <a:ext uri="{FF2B5EF4-FFF2-40B4-BE49-F238E27FC236}">
                <a16:creationId xmlns:a16="http://schemas.microsoft.com/office/drawing/2014/main" id="{0F40DB9A-1FF2-4E80-9516-CEC8DBAE42CC}"/>
              </a:ext>
            </a:extLst>
          </p:cNvPr>
          <p:cNvSpPr/>
          <p:nvPr userDrawn="1"/>
        </p:nvSpPr>
        <p:spPr>
          <a:xfrm rot="4201386">
            <a:off x="3926953" y="3047978"/>
            <a:ext cx="1898360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31" name="图形 22">
            <a:extLst>
              <a:ext uri="{FF2B5EF4-FFF2-40B4-BE49-F238E27FC236}">
                <a16:creationId xmlns:a16="http://schemas.microsoft.com/office/drawing/2014/main" id="{403E76F7-BD65-4FCA-9322-DFE950A0DF51}"/>
              </a:ext>
            </a:extLst>
          </p:cNvPr>
          <p:cNvSpPr/>
          <p:nvPr userDrawn="1"/>
        </p:nvSpPr>
        <p:spPr>
          <a:xfrm rot="1624834">
            <a:off x="4068987" y="3114379"/>
            <a:ext cx="1614292" cy="1661391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560000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32" name="图形 22">
            <a:extLst>
              <a:ext uri="{FF2B5EF4-FFF2-40B4-BE49-F238E27FC236}">
                <a16:creationId xmlns:a16="http://schemas.microsoft.com/office/drawing/2014/main" id="{EF815FEE-1453-491A-B45E-EA186AE09F4B}"/>
              </a:ext>
            </a:extLst>
          </p:cNvPr>
          <p:cNvSpPr/>
          <p:nvPr userDrawn="1"/>
        </p:nvSpPr>
        <p:spPr>
          <a:xfrm rot="1502875">
            <a:off x="3964764" y="3007116"/>
            <a:ext cx="1822738" cy="1875918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6350" cap="flat">
            <a:solidFill>
              <a:schemeClr val="bg1"/>
            </a:solidFill>
            <a:prstDash val="dashDot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C21AD01-8342-4637-B5C2-0B666F714900}"/>
              </a:ext>
            </a:extLst>
          </p:cNvPr>
          <p:cNvGrpSpPr/>
          <p:nvPr userDrawn="1"/>
        </p:nvGrpSpPr>
        <p:grpSpPr>
          <a:xfrm>
            <a:off x="4775168" y="5103377"/>
            <a:ext cx="110490" cy="3463290"/>
            <a:chOff x="1782532" y="7270751"/>
            <a:chExt cx="110490" cy="3463290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434589CB-B239-418A-B605-9B4AB8277598}"/>
                </a:ext>
              </a:extLst>
            </p:cNvPr>
            <p:cNvCxnSpPr/>
            <p:nvPr/>
          </p:nvCxnSpPr>
          <p:spPr>
            <a:xfrm>
              <a:off x="1839682" y="7270751"/>
              <a:ext cx="0" cy="3223260"/>
            </a:xfrm>
            <a:prstGeom prst="line">
              <a:avLst/>
            </a:prstGeom>
            <a:ln w="2222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EE6ACCCD-C14D-418E-81D0-9DC03DC480BE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32" y="7366001"/>
              <a:ext cx="0" cy="1711959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9E251153-6D02-4DAB-B02B-3435D9A28829}"/>
                </a:ext>
              </a:extLst>
            </p:cNvPr>
            <p:cNvCxnSpPr/>
            <p:nvPr/>
          </p:nvCxnSpPr>
          <p:spPr>
            <a:xfrm>
              <a:off x="1893022" y="7510781"/>
              <a:ext cx="0" cy="3223260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755EC86D-5444-44CA-8FC3-3480C5DBE62B}"/>
              </a:ext>
            </a:extLst>
          </p:cNvPr>
          <p:cNvSpPr txBox="1"/>
          <p:nvPr userDrawn="1"/>
        </p:nvSpPr>
        <p:spPr>
          <a:xfrm>
            <a:off x="4078239" y="3147955"/>
            <a:ext cx="161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4">
                      <a:alpha val="40000"/>
                    </a:schemeClr>
                  </a:outerShdw>
                </a:effectLst>
                <a:latin typeface="+mj-lt"/>
                <a:ea typeface="+mj-ea"/>
              </a:rPr>
              <a:t>2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4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39" name="图形 22">
            <a:extLst>
              <a:ext uri="{FF2B5EF4-FFF2-40B4-BE49-F238E27FC236}">
                <a16:creationId xmlns:a16="http://schemas.microsoft.com/office/drawing/2014/main" id="{8F41B8E3-C874-42B3-802F-35ECF66F1051}"/>
              </a:ext>
            </a:extLst>
          </p:cNvPr>
          <p:cNvSpPr/>
          <p:nvPr userDrawn="1"/>
        </p:nvSpPr>
        <p:spPr>
          <a:xfrm rot="19899742">
            <a:off x="6213666" y="1179089"/>
            <a:ext cx="2204402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40" name="图形 22">
            <a:extLst>
              <a:ext uri="{FF2B5EF4-FFF2-40B4-BE49-F238E27FC236}">
                <a16:creationId xmlns:a16="http://schemas.microsoft.com/office/drawing/2014/main" id="{7A9F612C-A271-4CC2-8DE8-BD94B05D5382}"/>
              </a:ext>
            </a:extLst>
          </p:cNvPr>
          <p:cNvSpPr/>
          <p:nvPr userDrawn="1"/>
        </p:nvSpPr>
        <p:spPr>
          <a:xfrm rot="421682">
            <a:off x="6204069" y="1073530"/>
            <a:ext cx="2132156" cy="195739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41" name="图形 22">
            <a:extLst>
              <a:ext uri="{FF2B5EF4-FFF2-40B4-BE49-F238E27FC236}">
                <a16:creationId xmlns:a16="http://schemas.microsoft.com/office/drawing/2014/main" id="{54943458-D03D-45D9-9FA7-EDA79FA1C89C}"/>
              </a:ext>
            </a:extLst>
          </p:cNvPr>
          <p:cNvSpPr/>
          <p:nvPr userDrawn="1"/>
        </p:nvSpPr>
        <p:spPr>
          <a:xfrm rot="4201386">
            <a:off x="6366687" y="1193780"/>
            <a:ext cx="1898360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42" name="图形 22">
            <a:extLst>
              <a:ext uri="{FF2B5EF4-FFF2-40B4-BE49-F238E27FC236}">
                <a16:creationId xmlns:a16="http://schemas.microsoft.com/office/drawing/2014/main" id="{91B4456F-C4E0-4FFD-BE61-797DAD6E846D}"/>
              </a:ext>
            </a:extLst>
          </p:cNvPr>
          <p:cNvSpPr/>
          <p:nvPr userDrawn="1"/>
        </p:nvSpPr>
        <p:spPr>
          <a:xfrm rot="1624834">
            <a:off x="6508721" y="1260181"/>
            <a:ext cx="1614292" cy="1661391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560000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43" name="图形 22">
            <a:extLst>
              <a:ext uri="{FF2B5EF4-FFF2-40B4-BE49-F238E27FC236}">
                <a16:creationId xmlns:a16="http://schemas.microsoft.com/office/drawing/2014/main" id="{0818A512-68EE-4743-BE97-16412FCE5FE7}"/>
              </a:ext>
            </a:extLst>
          </p:cNvPr>
          <p:cNvSpPr/>
          <p:nvPr userDrawn="1"/>
        </p:nvSpPr>
        <p:spPr>
          <a:xfrm rot="1502875">
            <a:off x="6404498" y="1152918"/>
            <a:ext cx="1822738" cy="1875918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6350" cap="flat">
            <a:solidFill>
              <a:schemeClr val="bg1"/>
            </a:solidFill>
            <a:prstDash val="dashDot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B6A9BC99-5806-4F40-A51A-3B5AF571C5AF}"/>
              </a:ext>
            </a:extLst>
          </p:cNvPr>
          <p:cNvGrpSpPr/>
          <p:nvPr userDrawn="1"/>
        </p:nvGrpSpPr>
        <p:grpSpPr>
          <a:xfrm>
            <a:off x="7214902" y="3249179"/>
            <a:ext cx="110490" cy="3463290"/>
            <a:chOff x="1782532" y="7270751"/>
            <a:chExt cx="110490" cy="3463290"/>
          </a:xfrm>
        </p:grpSpPr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D7C1501B-2B6C-427A-9104-C242123CC308}"/>
                </a:ext>
              </a:extLst>
            </p:cNvPr>
            <p:cNvCxnSpPr/>
            <p:nvPr/>
          </p:nvCxnSpPr>
          <p:spPr>
            <a:xfrm>
              <a:off x="1839682" y="7270751"/>
              <a:ext cx="0" cy="3223260"/>
            </a:xfrm>
            <a:prstGeom prst="line">
              <a:avLst/>
            </a:prstGeom>
            <a:ln w="2222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D3D31C1F-537F-46CA-9242-9D4320B529AC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32" y="7366001"/>
              <a:ext cx="0" cy="1711959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DAE19D42-2417-411B-A124-9C0C51568B08}"/>
                </a:ext>
              </a:extLst>
            </p:cNvPr>
            <p:cNvCxnSpPr/>
            <p:nvPr/>
          </p:nvCxnSpPr>
          <p:spPr>
            <a:xfrm>
              <a:off x="1893022" y="7510781"/>
              <a:ext cx="0" cy="3223260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D42DF82E-490E-4C78-B23C-872085FF8C77}"/>
              </a:ext>
            </a:extLst>
          </p:cNvPr>
          <p:cNvSpPr txBox="1"/>
          <p:nvPr userDrawn="1"/>
        </p:nvSpPr>
        <p:spPr>
          <a:xfrm>
            <a:off x="6517973" y="1293757"/>
            <a:ext cx="161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4">
                      <a:alpha val="40000"/>
                    </a:schemeClr>
                  </a:outerShdw>
                </a:effectLst>
                <a:latin typeface="+mj-lt"/>
                <a:ea typeface="+mj-ea"/>
              </a:rPr>
              <a:t>3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4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0" name="图形 22">
            <a:extLst>
              <a:ext uri="{FF2B5EF4-FFF2-40B4-BE49-F238E27FC236}">
                <a16:creationId xmlns:a16="http://schemas.microsoft.com/office/drawing/2014/main" id="{B7417F0D-1EF2-426A-B597-628D61E6C152}"/>
              </a:ext>
            </a:extLst>
          </p:cNvPr>
          <p:cNvSpPr/>
          <p:nvPr userDrawn="1"/>
        </p:nvSpPr>
        <p:spPr>
          <a:xfrm rot="19899742">
            <a:off x="8339581" y="3033287"/>
            <a:ext cx="2204402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51" name="图形 22">
            <a:extLst>
              <a:ext uri="{FF2B5EF4-FFF2-40B4-BE49-F238E27FC236}">
                <a16:creationId xmlns:a16="http://schemas.microsoft.com/office/drawing/2014/main" id="{563782FE-9452-4962-A4E1-FEEC3E97506C}"/>
              </a:ext>
            </a:extLst>
          </p:cNvPr>
          <p:cNvSpPr/>
          <p:nvPr userDrawn="1"/>
        </p:nvSpPr>
        <p:spPr>
          <a:xfrm rot="421682">
            <a:off x="8329984" y="2927728"/>
            <a:ext cx="2132156" cy="195739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52" name="图形 22">
            <a:extLst>
              <a:ext uri="{FF2B5EF4-FFF2-40B4-BE49-F238E27FC236}">
                <a16:creationId xmlns:a16="http://schemas.microsoft.com/office/drawing/2014/main" id="{2EFD1048-9401-42EF-AA32-9378E0B9CFBA}"/>
              </a:ext>
            </a:extLst>
          </p:cNvPr>
          <p:cNvSpPr/>
          <p:nvPr userDrawn="1"/>
        </p:nvSpPr>
        <p:spPr>
          <a:xfrm rot="4201386">
            <a:off x="8492602" y="3047978"/>
            <a:ext cx="1898360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53" name="图形 22">
            <a:extLst>
              <a:ext uri="{FF2B5EF4-FFF2-40B4-BE49-F238E27FC236}">
                <a16:creationId xmlns:a16="http://schemas.microsoft.com/office/drawing/2014/main" id="{09894E85-9827-4BED-B770-0BF0E8661BAB}"/>
              </a:ext>
            </a:extLst>
          </p:cNvPr>
          <p:cNvSpPr/>
          <p:nvPr userDrawn="1"/>
        </p:nvSpPr>
        <p:spPr>
          <a:xfrm rot="1624834">
            <a:off x="8634636" y="3114379"/>
            <a:ext cx="1614292" cy="1661391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560000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54" name="图形 22">
            <a:extLst>
              <a:ext uri="{FF2B5EF4-FFF2-40B4-BE49-F238E27FC236}">
                <a16:creationId xmlns:a16="http://schemas.microsoft.com/office/drawing/2014/main" id="{C9C933CF-EFAA-4A0A-A0AF-6738AEE686C7}"/>
              </a:ext>
            </a:extLst>
          </p:cNvPr>
          <p:cNvSpPr/>
          <p:nvPr userDrawn="1"/>
        </p:nvSpPr>
        <p:spPr>
          <a:xfrm rot="1502875">
            <a:off x="8530413" y="3007116"/>
            <a:ext cx="1822738" cy="1875918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6350" cap="flat">
            <a:solidFill>
              <a:schemeClr val="bg1"/>
            </a:solidFill>
            <a:prstDash val="dashDot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8BB8DB26-B8F5-4EED-AAE6-307A1D42C361}"/>
              </a:ext>
            </a:extLst>
          </p:cNvPr>
          <p:cNvGrpSpPr/>
          <p:nvPr userDrawn="1"/>
        </p:nvGrpSpPr>
        <p:grpSpPr>
          <a:xfrm>
            <a:off x="9340817" y="5103377"/>
            <a:ext cx="110490" cy="3463290"/>
            <a:chOff x="1782532" y="7270751"/>
            <a:chExt cx="110490" cy="3463290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60DB92A1-BDEE-4A61-A271-8CA12D01161D}"/>
                </a:ext>
              </a:extLst>
            </p:cNvPr>
            <p:cNvCxnSpPr/>
            <p:nvPr/>
          </p:nvCxnSpPr>
          <p:spPr>
            <a:xfrm>
              <a:off x="1839682" y="7270751"/>
              <a:ext cx="0" cy="3223260"/>
            </a:xfrm>
            <a:prstGeom prst="line">
              <a:avLst/>
            </a:prstGeom>
            <a:ln w="2222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377D12DB-71D4-448C-8181-C34B37794EFA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32" y="7366001"/>
              <a:ext cx="0" cy="1711959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C357C421-9307-42AA-839F-DF2ED7BA4472}"/>
                </a:ext>
              </a:extLst>
            </p:cNvPr>
            <p:cNvCxnSpPr/>
            <p:nvPr/>
          </p:nvCxnSpPr>
          <p:spPr>
            <a:xfrm>
              <a:off x="1893022" y="7510781"/>
              <a:ext cx="0" cy="3223260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id="{4D6B9973-86B8-4C55-A19A-C29E01BE3D1F}"/>
              </a:ext>
            </a:extLst>
          </p:cNvPr>
          <p:cNvSpPr txBox="1"/>
          <p:nvPr userDrawn="1"/>
        </p:nvSpPr>
        <p:spPr>
          <a:xfrm>
            <a:off x="8643888" y="3147955"/>
            <a:ext cx="161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4">
                      <a:alpha val="40000"/>
                    </a:schemeClr>
                  </a:outerShdw>
                </a:effectLst>
                <a:latin typeface="+mj-lt"/>
                <a:ea typeface="+mj-ea"/>
              </a:rPr>
              <a:t>4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4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1" name="文本占位符 52">
            <a:extLst>
              <a:ext uri="{FF2B5EF4-FFF2-40B4-BE49-F238E27FC236}">
                <a16:creationId xmlns:a16="http://schemas.microsoft.com/office/drawing/2014/main" id="{379BBB80-E8E2-4328-A9A8-0F534053C5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52324" y="2224303"/>
            <a:ext cx="161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24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标题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2" name="文本占位符 52">
            <a:extLst>
              <a:ext uri="{FF2B5EF4-FFF2-40B4-BE49-F238E27FC236}">
                <a16:creationId xmlns:a16="http://schemas.microsoft.com/office/drawing/2014/main" id="{6E6CFA8A-CEDA-479F-8523-CC03F2140A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8239" y="4078501"/>
            <a:ext cx="161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24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标题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63" name="文本占位符 52">
            <a:extLst>
              <a:ext uri="{FF2B5EF4-FFF2-40B4-BE49-F238E27FC236}">
                <a16:creationId xmlns:a16="http://schemas.microsoft.com/office/drawing/2014/main" id="{E5902AD2-4006-4689-8A17-B9FEE0293B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43888" y="4078501"/>
            <a:ext cx="161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24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标题</a:t>
            </a:r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64" name="文本占位符 52">
            <a:extLst>
              <a:ext uri="{FF2B5EF4-FFF2-40B4-BE49-F238E27FC236}">
                <a16:creationId xmlns:a16="http://schemas.microsoft.com/office/drawing/2014/main" id="{9E376A59-C444-4D0B-B093-E5D793AAE8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7973" y="2224303"/>
            <a:ext cx="161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24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标题</a:t>
            </a:r>
            <a:r>
              <a:rPr lang="en-US" altLang="zh-CN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2147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五项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DC40411-A9FD-4445-A85C-4E4B4498C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92F5-8B6C-43B4-A5A9-2516592D5E0E}" type="datetimeFigureOut">
              <a:rPr lang="zh-CN" altLang="en-US" smtClean="0"/>
              <a:t>2021/7/1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CC14BA5-192C-41D4-9B3D-6E88C11B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0500BB5-91F2-41A0-AD74-D6B128DD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D39D3-BA62-43BE-94EE-DE266CF1E7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图形 22">
            <a:extLst>
              <a:ext uri="{FF2B5EF4-FFF2-40B4-BE49-F238E27FC236}">
                <a16:creationId xmlns:a16="http://schemas.microsoft.com/office/drawing/2014/main" id="{4433410E-838E-40D3-9177-51EF2D6C2072}"/>
              </a:ext>
            </a:extLst>
          </p:cNvPr>
          <p:cNvSpPr/>
          <p:nvPr userDrawn="1"/>
        </p:nvSpPr>
        <p:spPr>
          <a:xfrm rot="19899742">
            <a:off x="1281592" y="1179089"/>
            <a:ext cx="2204402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7" name="图形 22">
            <a:extLst>
              <a:ext uri="{FF2B5EF4-FFF2-40B4-BE49-F238E27FC236}">
                <a16:creationId xmlns:a16="http://schemas.microsoft.com/office/drawing/2014/main" id="{96E7BEAE-1519-42CE-B361-411D678B1D8D}"/>
              </a:ext>
            </a:extLst>
          </p:cNvPr>
          <p:cNvSpPr/>
          <p:nvPr userDrawn="1"/>
        </p:nvSpPr>
        <p:spPr>
          <a:xfrm rot="421682">
            <a:off x="1271995" y="1073530"/>
            <a:ext cx="2132156" cy="195739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8" name="图形 22">
            <a:extLst>
              <a:ext uri="{FF2B5EF4-FFF2-40B4-BE49-F238E27FC236}">
                <a16:creationId xmlns:a16="http://schemas.microsoft.com/office/drawing/2014/main" id="{9FF6EAA6-9379-4B81-8361-30554FE49727}"/>
              </a:ext>
            </a:extLst>
          </p:cNvPr>
          <p:cNvSpPr/>
          <p:nvPr userDrawn="1"/>
        </p:nvSpPr>
        <p:spPr>
          <a:xfrm rot="4201386">
            <a:off x="1434613" y="1193780"/>
            <a:ext cx="1898360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9" name="图形 22">
            <a:extLst>
              <a:ext uri="{FF2B5EF4-FFF2-40B4-BE49-F238E27FC236}">
                <a16:creationId xmlns:a16="http://schemas.microsoft.com/office/drawing/2014/main" id="{5600ED6A-C552-4038-8A7E-2892D162EED4}"/>
              </a:ext>
            </a:extLst>
          </p:cNvPr>
          <p:cNvSpPr/>
          <p:nvPr userDrawn="1"/>
        </p:nvSpPr>
        <p:spPr>
          <a:xfrm rot="1624834">
            <a:off x="1576647" y="1260181"/>
            <a:ext cx="1614292" cy="1661391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560000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10" name="图形 22">
            <a:extLst>
              <a:ext uri="{FF2B5EF4-FFF2-40B4-BE49-F238E27FC236}">
                <a16:creationId xmlns:a16="http://schemas.microsoft.com/office/drawing/2014/main" id="{EE8ABB2A-A3FF-4066-AD46-B96F34ED027B}"/>
              </a:ext>
            </a:extLst>
          </p:cNvPr>
          <p:cNvSpPr/>
          <p:nvPr userDrawn="1"/>
        </p:nvSpPr>
        <p:spPr>
          <a:xfrm rot="1502875">
            <a:off x="1472424" y="1152918"/>
            <a:ext cx="1822738" cy="1875918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6350" cap="flat">
            <a:solidFill>
              <a:schemeClr val="bg1"/>
            </a:solidFill>
            <a:prstDash val="dashDot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A460349-FB88-4E27-BB20-FF8AC35BE0A5}"/>
              </a:ext>
            </a:extLst>
          </p:cNvPr>
          <p:cNvGrpSpPr/>
          <p:nvPr userDrawn="1"/>
        </p:nvGrpSpPr>
        <p:grpSpPr>
          <a:xfrm>
            <a:off x="2282828" y="3249179"/>
            <a:ext cx="110490" cy="3463290"/>
            <a:chOff x="1782532" y="7270751"/>
            <a:chExt cx="110490" cy="3463290"/>
          </a:xfrm>
        </p:grpSpPr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6913D4EF-CC8F-40D8-BA40-B5CA18EAE6D1}"/>
                </a:ext>
              </a:extLst>
            </p:cNvPr>
            <p:cNvCxnSpPr/>
            <p:nvPr/>
          </p:nvCxnSpPr>
          <p:spPr>
            <a:xfrm>
              <a:off x="1839682" y="7270751"/>
              <a:ext cx="0" cy="3223260"/>
            </a:xfrm>
            <a:prstGeom prst="line">
              <a:avLst/>
            </a:prstGeom>
            <a:ln w="2222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DF15635A-AE47-4C04-A976-7806603C79C3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32" y="7366001"/>
              <a:ext cx="0" cy="1711959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D595AF08-969A-41BA-949D-F7104DCB4AC4}"/>
                </a:ext>
              </a:extLst>
            </p:cNvPr>
            <p:cNvCxnSpPr/>
            <p:nvPr/>
          </p:nvCxnSpPr>
          <p:spPr>
            <a:xfrm>
              <a:off x="1893022" y="7510781"/>
              <a:ext cx="0" cy="3223260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5C1F52F6-FF2F-46A6-BF64-B2A933652B43}"/>
              </a:ext>
            </a:extLst>
          </p:cNvPr>
          <p:cNvSpPr txBox="1"/>
          <p:nvPr userDrawn="1"/>
        </p:nvSpPr>
        <p:spPr>
          <a:xfrm>
            <a:off x="1585899" y="1293757"/>
            <a:ext cx="161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4">
                      <a:alpha val="40000"/>
                    </a:schemeClr>
                  </a:outerShdw>
                </a:effectLst>
                <a:latin typeface="+mj-lt"/>
                <a:ea typeface="+mj-ea"/>
              </a:rPr>
              <a:t>1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4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7" name="图形 22">
            <a:extLst>
              <a:ext uri="{FF2B5EF4-FFF2-40B4-BE49-F238E27FC236}">
                <a16:creationId xmlns:a16="http://schemas.microsoft.com/office/drawing/2014/main" id="{16524D60-6D25-43BA-917E-1A55058B5E6A}"/>
              </a:ext>
            </a:extLst>
          </p:cNvPr>
          <p:cNvSpPr/>
          <p:nvPr userDrawn="1"/>
        </p:nvSpPr>
        <p:spPr>
          <a:xfrm rot="19899742">
            <a:off x="3140856" y="3033286"/>
            <a:ext cx="2204402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18" name="图形 22">
            <a:extLst>
              <a:ext uri="{FF2B5EF4-FFF2-40B4-BE49-F238E27FC236}">
                <a16:creationId xmlns:a16="http://schemas.microsoft.com/office/drawing/2014/main" id="{EC18091E-D1F4-4489-BF63-1E930EC89DCE}"/>
              </a:ext>
            </a:extLst>
          </p:cNvPr>
          <p:cNvSpPr/>
          <p:nvPr userDrawn="1"/>
        </p:nvSpPr>
        <p:spPr>
          <a:xfrm rot="421682">
            <a:off x="3131259" y="2927727"/>
            <a:ext cx="2132156" cy="195739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19" name="图形 22">
            <a:extLst>
              <a:ext uri="{FF2B5EF4-FFF2-40B4-BE49-F238E27FC236}">
                <a16:creationId xmlns:a16="http://schemas.microsoft.com/office/drawing/2014/main" id="{B93421A9-8246-4ED3-9984-B51D86E7F99B}"/>
              </a:ext>
            </a:extLst>
          </p:cNvPr>
          <p:cNvSpPr/>
          <p:nvPr userDrawn="1"/>
        </p:nvSpPr>
        <p:spPr>
          <a:xfrm rot="4201386">
            <a:off x="3293877" y="3047977"/>
            <a:ext cx="1898360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20" name="图形 22">
            <a:extLst>
              <a:ext uri="{FF2B5EF4-FFF2-40B4-BE49-F238E27FC236}">
                <a16:creationId xmlns:a16="http://schemas.microsoft.com/office/drawing/2014/main" id="{AAE5C338-2908-486D-8125-059F0C2B296B}"/>
              </a:ext>
            </a:extLst>
          </p:cNvPr>
          <p:cNvSpPr/>
          <p:nvPr userDrawn="1"/>
        </p:nvSpPr>
        <p:spPr>
          <a:xfrm rot="1624834">
            <a:off x="3435911" y="3114378"/>
            <a:ext cx="1614292" cy="1661391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560000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21" name="图形 22">
            <a:extLst>
              <a:ext uri="{FF2B5EF4-FFF2-40B4-BE49-F238E27FC236}">
                <a16:creationId xmlns:a16="http://schemas.microsoft.com/office/drawing/2014/main" id="{AAA88C28-CAD0-4EED-8C48-FEAEC4E4DDD5}"/>
              </a:ext>
            </a:extLst>
          </p:cNvPr>
          <p:cNvSpPr/>
          <p:nvPr userDrawn="1"/>
        </p:nvSpPr>
        <p:spPr>
          <a:xfrm rot="1502875">
            <a:off x="3331688" y="3007115"/>
            <a:ext cx="1822738" cy="1875918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6350" cap="flat">
            <a:solidFill>
              <a:schemeClr val="bg1"/>
            </a:solidFill>
            <a:prstDash val="dashDot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11BDC9B8-1677-4786-A329-C45620027A7A}"/>
              </a:ext>
            </a:extLst>
          </p:cNvPr>
          <p:cNvGrpSpPr/>
          <p:nvPr userDrawn="1"/>
        </p:nvGrpSpPr>
        <p:grpSpPr>
          <a:xfrm>
            <a:off x="4142092" y="5103376"/>
            <a:ext cx="110490" cy="3463290"/>
            <a:chOff x="1782532" y="7270751"/>
            <a:chExt cx="110490" cy="3463290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F033EE2E-FBEF-40CE-AF15-C42DEFC952E2}"/>
                </a:ext>
              </a:extLst>
            </p:cNvPr>
            <p:cNvCxnSpPr/>
            <p:nvPr/>
          </p:nvCxnSpPr>
          <p:spPr>
            <a:xfrm>
              <a:off x="1839682" y="7270751"/>
              <a:ext cx="0" cy="3223260"/>
            </a:xfrm>
            <a:prstGeom prst="line">
              <a:avLst/>
            </a:prstGeom>
            <a:ln w="2222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EEE2D1B1-6914-48DA-8807-6F436C31DE1B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32" y="7366001"/>
              <a:ext cx="0" cy="1711959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02AFA6EB-C3F1-42AD-9E1E-14A5AEC04523}"/>
                </a:ext>
              </a:extLst>
            </p:cNvPr>
            <p:cNvCxnSpPr/>
            <p:nvPr/>
          </p:nvCxnSpPr>
          <p:spPr>
            <a:xfrm>
              <a:off x="1893022" y="7510781"/>
              <a:ext cx="0" cy="3223260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87C80B68-3C11-448B-A726-78C0180907E0}"/>
              </a:ext>
            </a:extLst>
          </p:cNvPr>
          <p:cNvSpPr txBox="1"/>
          <p:nvPr userDrawn="1"/>
        </p:nvSpPr>
        <p:spPr>
          <a:xfrm>
            <a:off x="3445163" y="3147954"/>
            <a:ext cx="161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4">
                      <a:alpha val="40000"/>
                    </a:schemeClr>
                  </a:outerShdw>
                </a:effectLst>
                <a:latin typeface="+mj-lt"/>
                <a:ea typeface="+mj-ea"/>
              </a:rPr>
              <a:t>2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4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8" name="图形 22">
            <a:extLst>
              <a:ext uri="{FF2B5EF4-FFF2-40B4-BE49-F238E27FC236}">
                <a16:creationId xmlns:a16="http://schemas.microsoft.com/office/drawing/2014/main" id="{4C84BFE3-F273-4338-8F92-3EDB3BCA3541}"/>
              </a:ext>
            </a:extLst>
          </p:cNvPr>
          <p:cNvSpPr/>
          <p:nvPr userDrawn="1"/>
        </p:nvSpPr>
        <p:spPr>
          <a:xfrm rot="421682">
            <a:off x="4886971" y="1073530"/>
            <a:ext cx="2132156" cy="195739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29" name="图形 22">
            <a:extLst>
              <a:ext uri="{FF2B5EF4-FFF2-40B4-BE49-F238E27FC236}">
                <a16:creationId xmlns:a16="http://schemas.microsoft.com/office/drawing/2014/main" id="{DAB5C953-783F-42C5-AC6E-08D105C56998}"/>
              </a:ext>
            </a:extLst>
          </p:cNvPr>
          <p:cNvSpPr/>
          <p:nvPr userDrawn="1"/>
        </p:nvSpPr>
        <p:spPr>
          <a:xfrm rot="4201386">
            <a:off x="5049589" y="1193780"/>
            <a:ext cx="1898360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30" name="图形 22">
            <a:extLst>
              <a:ext uri="{FF2B5EF4-FFF2-40B4-BE49-F238E27FC236}">
                <a16:creationId xmlns:a16="http://schemas.microsoft.com/office/drawing/2014/main" id="{8050933D-6EF7-4177-AAAD-7F15D6B44D6C}"/>
              </a:ext>
            </a:extLst>
          </p:cNvPr>
          <p:cNvSpPr/>
          <p:nvPr userDrawn="1"/>
        </p:nvSpPr>
        <p:spPr>
          <a:xfrm rot="1624834">
            <a:off x="5191623" y="1260181"/>
            <a:ext cx="1614292" cy="1661391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560000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31" name="图形 22">
            <a:extLst>
              <a:ext uri="{FF2B5EF4-FFF2-40B4-BE49-F238E27FC236}">
                <a16:creationId xmlns:a16="http://schemas.microsoft.com/office/drawing/2014/main" id="{B2AC83FF-B54D-45E8-8B3F-7AA4BA28E001}"/>
              </a:ext>
            </a:extLst>
          </p:cNvPr>
          <p:cNvSpPr/>
          <p:nvPr userDrawn="1"/>
        </p:nvSpPr>
        <p:spPr>
          <a:xfrm rot="1502875">
            <a:off x="5087400" y="1152918"/>
            <a:ext cx="1822738" cy="1875918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6350" cap="flat">
            <a:solidFill>
              <a:schemeClr val="bg1"/>
            </a:solidFill>
            <a:prstDash val="dashDot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181C38B-0CF2-4F4D-9D43-5237D9A44558}"/>
              </a:ext>
            </a:extLst>
          </p:cNvPr>
          <p:cNvGrpSpPr/>
          <p:nvPr userDrawn="1"/>
        </p:nvGrpSpPr>
        <p:grpSpPr>
          <a:xfrm>
            <a:off x="5897804" y="3249179"/>
            <a:ext cx="110490" cy="3463290"/>
            <a:chOff x="1782532" y="7270751"/>
            <a:chExt cx="110490" cy="3463290"/>
          </a:xfrm>
        </p:grpSpPr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2E4DDE93-444B-4C2D-B257-9E4CDEA834E8}"/>
                </a:ext>
              </a:extLst>
            </p:cNvPr>
            <p:cNvCxnSpPr/>
            <p:nvPr/>
          </p:nvCxnSpPr>
          <p:spPr>
            <a:xfrm>
              <a:off x="1839682" y="7270751"/>
              <a:ext cx="0" cy="3223260"/>
            </a:xfrm>
            <a:prstGeom prst="line">
              <a:avLst/>
            </a:prstGeom>
            <a:ln w="2222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5634F837-E3F5-4E6F-B1D1-9C2D8DCA5FD5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32" y="7366001"/>
              <a:ext cx="0" cy="1711959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4861E02E-AD64-4BC2-80FB-011AD6191FF8}"/>
                </a:ext>
              </a:extLst>
            </p:cNvPr>
            <p:cNvCxnSpPr/>
            <p:nvPr/>
          </p:nvCxnSpPr>
          <p:spPr>
            <a:xfrm>
              <a:off x="1893022" y="7510781"/>
              <a:ext cx="0" cy="3223260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B29A5706-A196-454B-BD5D-0CCB8D7B93ED}"/>
              </a:ext>
            </a:extLst>
          </p:cNvPr>
          <p:cNvSpPr txBox="1"/>
          <p:nvPr userDrawn="1"/>
        </p:nvSpPr>
        <p:spPr>
          <a:xfrm>
            <a:off x="5200875" y="1293757"/>
            <a:ext cx="161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4">
                      <a:alpha val="40000"/>
                    </a:schemeClr>
                  </a:outerShdw>
                </a:effectLst>
                <a:latin typeface="+mj-lt"/>
                <a:ea typeface="+mj-ea"/>
              </a:rPr>
              <a:t>3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4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38" name="图形 22">
            <a:extLst>
              <a:ext uri="{FF2B5EF4-FFF2-40B4-BE49-F238E27FC236}">
                <a16:creationId xmlns:a16="http://schemas.microsoft.com/office/drawing/2014/main" id="{40F36FD3-A154-465B-AE5A-3856F75CD5DE}"/>
              </a:ext>
            </a:extLst>
          </p:cNvPr>
          <p:cNvSpPr/>
          <p:nvPr userDrawn="1"/>
        </p:nvSpPr>
        <p:spPr>
          <a:xfrm rot="19899742">
            <a:off x="6755832" y="3033286"/>
            <a:ext cx="2204402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39" name="图形 22">
            <a:extLst>
              <a:ext uri="{FF2B5EF4-FFF2-40B4-BE49-F238E27FC236}">
                <a16:creationId xmlns:a16="http://schemas.microsoft.com/office/drawing/2014/main" id="{C353C156-1A21-453B-9859-696DE4696355}"/>
              </a:ext>
            </a:extLst>
          </p:cNvPr>
          <p:cNvSpPr/>
          <p:nvPr userDrawn="1"/>
        </p:nvSpPr>
        <p:spPr>
          <a:xfrm rot="421682">
            <a:off x="6746235" y="2927727"/>
            <a:ext cx="2132156" cy="195739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40" name="图形 22">
            <a:extLst>
              <a:ext uri="{FF2B5EF4-FFF2-40B4-BE49-F238E27FC236}">
                <a16:creationId xmlns:a16="http://schemas.microsoft.com/office/drawing/2014/main" id="{55DDDD26-25D3-4894-954A-8F122F4F3BD5}"/>
              </a:ext>
            </a:extLst>
          </p:cNvPr>
          <p:cNvSpPr/>
          <p:nvPr userDrawn="1"/>
        </p:nvSpPr>
        <p:spPr>
          <a:xfrm rot="4201386">
            <a:off x="6908853" y="3047977"/>
            <a:ext cx="1898360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41" name="图形 22">
            <a:extLst>
              <a:ext uri="{FF2B5EF4-FFF2-40B4-BE49-F238E27FC236}">
                <a16:creationId xmlns:a16="http://schemas.microsoft.com/office/drawing/2014/main" id="{12CFCE44-1A2D-42B2-8DA8-CCD9AD3BB84D}"/>
              </a:ext>
            </a:extLst>
          </p:cNvPr>
          <p:cNvSpPr/>
          <p:nvPr userDrawn="1"/>
        </p:nvSpPr>
        <p:spPr>
          <a:xfrm rot="1624834">
            <a:off x="7050887" y="3114378"/>
            <a:ext cx="1614292" cy="1661391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560000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42" name="图形 22">
            <a:extLst>
              <a:ext uri="{FF2B5EF4-FFF2-40B4-BE49-F238E27FC236}">
                <a16:creationId xmlns:a16="http://schemas.microsoft.com/office/drawing/2014/main" id="{AD4A5B2A-52DA-4C23-993A-DD3E73DB189B}"/>
              </a:ext>
            </a:extLst>
          </p:cNvPr>
          <p:cNvSpPr/>
          <p:nvPr userDrawn="1"/>
        </p:nvSpPr>
        <p:spPr>
          <a:xfrm rot="1502875">
            <a:off x="6946664" y="3007115"/>
            <a:ext cx="1822738" cy="1875918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6350" cap="flat">
            <a:solidFill>
              <a:schemeClr val="bg1"/>
            </a:solidFill>
            <a:prstDash val="dashDot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49449E1-EC4C-493C-9206-15246A94ABC3}"/>
              </a:ext>
            </a:extLst>
          </p:cNvPr>
          <p:cNvGrpSpPr/>
          <p:nvPr userDrawn="1"/>
        </p:nvGrpSpPr>
        <p:grpSpPr>
          <a:xfrm>
            <a:off x="7757068" y="5103376"/>
            <a:ext cx="110490" cy="3463290"/>
            <a:chOff x="1782532" y="7270751"/>
            <a:chExt cx="110490" cy="3463290"/>
          </a:xfrm>
        </p:grpSpPr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6762AC98-4C8F-458B-B68D-7C42CD573F1C}"/>
                </a:ext>
              </a:extLst>
            </p:cNvPr>
            <p:cNvCxnSpPr/>
            <p:nvPr/>
          </p:nvCxnSpPr>
          <p:spPr>
            <a:xfrm>
              <a:off x="1839682" y="7270751"/>
              <a:ext cx="0" cy="3223260"/>
            </a:xfrm>
            <a:prstGeom prst="line">
              <a:avLst/>
            </a:prstGeom>
            <a:ln w="2222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4C8E06E3-FBD1-4784-B33B-31EF84EE37C6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32" y="7366001"/>
              <a:ext cx="0" cy="1711959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D8B88C3F-D555-41E0-ACCA-6CAA3B169DC6}"/>
                </a:ext>
              </a:extLst>
            </p:cNvPr>
            <p:cNvCxnSpPr/>
            <p:nvPr/>
          </p:nvCxnSpPr>
          <p:spPr>
            <a:xfrm>
              <a:off x="1893022" y="7510781"/>
              <a:ext cx="0" cy="3223260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D158A0D3-A676-4A8A-9D47-72D2D682F4EA}"/>
              </a:ext>
            </a:extLst>
          </p:cNvPr>
          <p:cNvSpPr txBox="1"/>
          <p:nvPr userDrawn="1"/>
        </p:nvSpPr>
        <p:spPr>
          <a:xfrm>
            <a:off x="7060139" y="3147954"/>
            <a:ext cx="161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4">
                      <a:alpha val="40000"/>
                    </a:schemeClr>
                  </a:outerShdw>
                </a:effectLst>
                <a:latin typeface="+mj-lt"/>
                <a:ea typeface="+mj-ea"/>
              </a:rPr>
              <a:t>4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4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49" name="图形 22">
            <a:extLst>
              <a:ext uri="{FF2B5EF4-FFF2-40B4-BE49-F238E27FC236}">
                <a16:creationId xmlns:a16="http://schemas.microsoft.com/office/drawing/2014/main" id="{4ED29AA1-779D-4D46-ABE6-D03A9498EF63}"/>
              </a:ext>
            </a:extLst>
          </p:cNvPr>
          <p:cNvSpPr/>
          <p:nvPr userDrawn="1"/>
        </p:nvSpPr>
        <p:spPr>
          <a:xfrm rot="421682">
            <a:off x="8501947" y="1073530"/>
            <a:ext cx="2132156" cy="195739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50" name="图形 22">
            <a:extLst>
              <a:ext uri="{FF2B5EF4-FFF2-40B4-BE49-F238E27FC236}">
                <a16:creationId xmlns:a16="http://schemas.microsoft.com/office/drawing/2014/main" id="{ED6373A3-70FB-4916-8E81-DA95E9AD1185}"/>
              </a:ext>
            </a:extLst>
          </p:cNvPr>
          <p:cNvSpPr/>
          <p:nvPr userDrawn="1"/>
        </p:nvSpPr>
        <p:spPr>
          <a:xfrm rot="4201386">
            <a:off x="8664565" y="1193780"/>
            <a:ext cx="1898360" cy="1823576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63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33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51" name="图形 22">
            <a:extLst>
              <a:ext uri="{FF2B5EF4-FFF2-40B4-BE49-F238E27FC236}">
                <a16:creationId xmlns:a16="http://schemas.microsoft.com/office/drawing/2014/main" id="{094AA376-3FE6-4337-AE7F-1853512760B1}"/>
              </a:ext>
            </a:extLst>
          </p:cNvPr>
          <p:cNvSpPr/>
          <p:nvPr userDrawn="1"/>
        </p:nvSpPr>
        <p:spPr>
          <a:xfrm rot="1624834">
            <a:off x="8806599" y="1260181"/>
            <a:ext cx="1614292" cy="1661391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9525" cap="flat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15600000" scaled="0"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52" name="图形 22">
            <a:extLst>
              <a:ext uri="{FF2B5EF4-FFF2-40B4-BE49-F238E27FC236}">
                <a16:creationId xmlns:a16="http://schemas.microsoft.com/office/drawing/2014/main" id="{D90CDCD0-4FF3-4E10-B490-F874D50B6D0F}"/>
              </a:ext>
            </a:extLst>
          </p:cNvPr>
          <p:cNvSpPr/>
          <p:nvPr userDrawn="1"/>
        </p:nvSpPr>
        <p:spPr>
          <a:xfrm rot="1502875">
            <a:off x="8702376" y="1152918"/>
            <a:ext cx="1822738" cy="1875918"/>
          </a:xfrm>
          <a:custGeom>
            <a:avLst/>
            <a:gdLst>
              <a:gd name="connsiteX0" fmla="*/ 1136800 w 1284152"/>
              <a:gd name="connsiteY0" fmla="*/ 272515 h 1233565"/>
              <a:gd name="connsiteX1" fmla="*/ 1240623 w 1284152"/>
              <a:gd name="connsiteY1" fmla="*/ 904023 h 1233565"/>
              <a:gd name="connsiteX2" fmla="*/ 635785 w 1284152"/>
              <a:gd name="connsiteY2" fmla="*/ 1233588 h 1233565"/>
              <a:gd name="connsiteX3" fmla="*/ 47140 w 1284152"/>
              <a:gd name="connsiteY3" fmla="*/ 888783 h 1233565"/>
              <a:gd name="connsiteX4" fmla="*/ 132865 w 1284152"/>
              <a:gd name="connsiteY4" fmla="*/ 270610 h 1233565"/>
              <a:gd name="connsiteX5" fmla="*/ 630070 w 1284152"/>
              <a:gd name="connsiteY5" fmla="*/ 100 h 1233565"/>
              <a:gd name="connsiteX6" fmla="*/ 1136800 w 1284152"/>
              <a:gd name="connsiteY6" fmla="*/ 272515 h 123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4152" h="1233565">
                <a:moveTo>
                  <a:pt x="1136800" y="272515"/>
                </a:moveTo>
                <a:cubicBezTo>
                  <a:pt x="1265388" y="448728"/>
                  <a:pt x="1334920" y="707808"/>
                  <a:pt x="1240623" y="904023"/>
                </a:cubicBezTo>
                <a:cubicBezTo>
                  <a:pt x="1145373" y="1101190"/>
                  <a:pt x="887245" y="1237398"/>
                  <a:pt x="635785" y="1233588"/>
                </a:cubicBezTo>
                <a:cubicBezTo>
                  <a:pt x="384325" y="1228825"/>
                  <a:pt x="140485" y="1084998"/>
                  <a:pt x="47140" y="888783"/>
                </a:cubicBezTo>
                <a:cubicBezTo>
                  <a:pt x="-47158" y="692568"/>
                  <a:pt x="9992" y="443013"/>
                  <a:pt x="132865" y="270610"/>
                </a:cubicBezTo>
                <a:cubicBezTo>
                  <a:pt x="254785" y="97255"/>
                  <a:pt x="441475" y="1053"/>
                  <a:pt x="630070" y="100"/>
                </a:cubicBezTo>
                <a:cubicBezTo>
                  <a:pt x="818665" y="100"/>
                  <a:pt x="1007260" y="95350"/>
                  <a:pt x="1136800" y="272515"/>
                </a:cubicBezTo>
                <a:close/>
              </a:path>
            </a:pathLst>
          </a:custGeom>
          <a:noFill/>
          <a:ln w="6350" cap="flat">
            <a:solidFill>
              <a:schemeClr val="bg1"/>
            </a:solidFill>
            <a:prstDash val="dashDot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FC1C0A0B-9FFA-4ACC-A545-BF5FACD11DA2}"/>
              </a:ext>
            </a:extLst>
          </p:cNvPr>
          <p:cNvGrpSpPr/>
          <p:nvPr userDrawn="1"/>
        </p:nvGrpSpPr>
        <p:grpSpPr>
          <a:xfrm>
            <a:off x="9512780" y="3249179"/>
            <a:ext cx="110490" cy="3463290"/>
            <a:chOff x="1782532" y="7270751"/>
            <a:chExt cx="110490" cy="3463290"/>
          </a:xfrm>
        </p:grpSpPr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6B25AEA6-273B-4A9A-A2FA-6FC4E43BC0C8}"/>
                </a:ext>
              </a:extLst>
            </p:cNvPr>
            <p:cNvCxnSpPr/>
            <p:nvPr/>
          </p:nvCxnSpPr>
          <p:spPr>
            <a:xfrm>
              <a:off x="1839682" y="7270751"/>
              <a:ext cx="0" cy="3223260"/>
            </a:xfrm>
            <a:prstGeom prst="line">
              <a:avLst/>
            </a:prstGeom>
            <a:ln w="22225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round/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78296A2A-40A9-4F83-800F-58521CA489C0}"/>
                </a:ext>
              </a:extLst>
            </p:cNvPr>
            <p:cNvCxnSpPr>
              <a:cxnSpLocks/>
            </p:cNvCxnSpPr>
            <p:nvPr/>
          </p:nvCxnSpPr>
          <p:spPr>
            <a:xfrm>
              <a:off x="1782532" y="7366001"/>
              <a:ext cx="0" cy="1711959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2D09BFA7-B522-4E22-B1D8-A0735F7E073D}"/>
                </a:ext>
              </a:extLst>
            </p:cNvPr>
            <p:cNvCxnSpPr/>
            <p:nvPr/>
          </p:nvCxnSpPr>
          <p:spPr>
            <a:xfrm>
              <a:off x="1893022" y="7510781"/>
              <a:ext cx="0" cy="3223260"/>
            </a:xfrm>
            <a:prstGeom prst="line">
              <a:avLst/>
            </a:prstGeom>
            <a:ln w="9525" cap="rnd">
              <a:gradFill>
                <a:gsLst>
                  <a:gs pos="0">
                    <a:schemeClr val="accent4"/>
                  </a:gs>
                  <a:gs pos="6000">
                    <a:schemeClr val="accent1">
                      <a:lumMod val="40000"/>
                      <a:lumOff val="60000"/>
                    </a:schemeClr>
                  </a:gs>
                  <a:gs pos="32000">
                    <a:schemeClr val="accent1">
                      <a:lumMod val="20000"/>
                      <a:lumOff val="8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5400000" scaled="1"/>
              </a:gradFill>
              <a:prstDash val="dash"/>
              <a:round/>
              <a:head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文本框 57">
            <a:extLst>
              <a:ext uri="{FF2B5EF4-FFF2-40B4-BE49-F238E27FC236}">
                <a16:creationId xmlns:a16="http://schemas.microsoft.com/office/drawing/2014/main" id="{919735DB-0452-48AE-8841-299D2BF8E56F}"/>
              </a:ext>
            </a:extLst>
          </p:cNvPr>
          <p:cNvSpPr txBox="1"/>
          <p:nvPr userDrawn="1"/>
        </p:nvSpPr>
        <p:spPr>
          <a:xfrm>
            <a:off x="8815851" y="1293757"/>
            <a:ext cx="1614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4">
                      <a:alpha val="40000"/>
                    </a:schemeClr>
                  </a:outerShdw>
                </a:effectLst>
                <a:latin typeface="+mj-lt"/>
                <a:ea typeface="+mj-ea"/>
              </a:rPr>
              <a:t>5</a:t>
            </a:r>
            <a:endParaRPr lang="zh-CN" altLang="en-US" sz="60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4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F5B8C821-43B5-4091-9EBB-56BE227CBB37}"/>
              </a:ext>
            </a:extLst>
          </p:cNvPr>
          <p:cNvSpPr/>
          <p:nvPr userDrawn="1"/>
        </p:nvSpPr>
        <p:spPr>
          <a:xfrm>
            <a:off x="9459931" y="4624314"/>
            <a:ext cx="3036986" cy="2479872"/>
          </a:xfrm>
          <a:custGeom>
            <a:avLst/>
            <a:gdLst>
              <a:gd name="connsiteX0" fmla="*/ 3036986 w 3036986"/>
              <a:gd name="connsiteY0" fmla="*/ 0 h 2479872"/>
              <a:gd name="connsiteX1" fmla="*/ 3036986 w 3036986"/>
              <a:gd name="connsiteY1" fmla="*/ 627426 h 2479872"/>
              <a:gd name="connsiteX2" fmla="*/ 2895372 w 3036986"/>
              <a:gd name="connsiteY2" fmla="*/ 649039 h 2479872"/>
              <a:gd name="connsiteX3" fmla="*/ 663460 w 3036986"/>
              <a:gd name="connsiteY3" fmla="*/ 2479631 h 2479872"/>
              <a:gd name="connsiteX4" fmla="*/ 663372 w 3036986"/>
              <a:gd name="connsiteY4" fmla="*/ 2479872 h 2479872"/>
              <a:gd name="connsiteX5" fmla="*/ 0 w 3036986"/>
              <a:gd name="connsiteY5" fmla="*/ 2479872 h 2479872"/>
              <a:gd name="connsiteX6" fmla="*/ 24683 w 3036986"/>
              <a:gd name="connsiteY6" fmla="*/ 2406924 h 2479872"/>
              <a:gd name="connsiteX7" fmla="*/ 2770231 w 3036986"/>
              <a:gd name="connsiteY7" fmla="*/ 40712 h 247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6986" h="2479872">
                <a:moveTo>
                  <a:pt x="3036986" y="0"/>
                </a:moveTo>
                <a:lnTo>
                  <a:pt x="3036986" y="627426"/>
                </a:lnTo>
                <a:lnTo>
                  <a:pt x="2895372" y="649039"/>
                </a:lnTo>
                <a:cubicBezTo>
                  <a:pt x="1886231" y="855539"/>
                  <a:pt x="1055681" y="1552316"/>
                  <a:pt x="663460" y="2479631"/>
                </a:cubicBezTo>
                <a:lnTo>
                  <a:pt x="663372" y="2479872"/>
                </a:lnTo>
                <a:lnTo>
                  <a:pt x="0" y="2479872"/>
                </a:lnTo>
                <a:lnTo>
                  <a:pt x="24683" y="2406924"/>
                </a:lnTo>
                <a:cubicBezTo>
                  <a:pt x="462936" y="1209999"/>
                  <a:pt x="1498418" y="300962"/>
                  <a:pt x="2770231" y="40712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28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294AD4D6-C83F-4F3E-9E85-2A5DB45EA949}"/>
              </a:ext>
            </a:extLst>
          </p:cNvPr>
          <p:cNvSpPr/>
          <p:nvPr userDrawn="1"/>
        </p:nvSpPr>
        <p:spPr>
          <a:xfrm>
            <a:off x="10095989" y="-281355"/>
            <a:ext cx="2400929" cy="2818759"/>
          </a:xfrm>
          <a:custGeom>
            <a:avLst/>
            <a:gdLst>
              <a:gd name="connsiteX0" fmla="*/ 0 w 2400929"/>
              <a:gd name="connsiteY0" fmla="*/ 0 h 2818759"/>
              <a:gd name="connsiteX1" fmla="*/ 1338248 w 2400929"/>
              <a:gd name="connsiteY1" fmla="*/ 0 h 2818759"/>
              <a:gd name="connsiteX2" fmla="*/ 1392556 w 2400929"/>
              <a:gd name="connsiteY2" fmla="*/ 148380 h 2818759"/>
              <a:gd name="connsiteX3" fmla="*/ 2397785 w 2400929"/>
              <a:gd name="connsiteY3" fmla="*/ 1369094 h 2818759"/>
              <a:gd name="connsiteX4" fmla="*/ 2400929 w 2400929"/>
              <a:gd name="connsiteY4" fmla="*/ 1371004 h 2818759"/>
              <a:gd name="connsiteX5" fmla="*/ 2400929 w 2400929"/>
              <a:gd name="connsiteY5" fmla="*/ 2818759 h 2818759"/>
              <a:gd name="connsiteX6" fmla="*/ 2369590 w 2400929"/>
              <a:gd name="connsiteY6" fmla="*/ 2807289 h 2818759"/>
              <a:gd name="connsiteX7" fmla="*/ 19041 w 2400929"/>
              <a:gd name="connsiteY7" fmla="*/ 82504 h 281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929" h="2818759">
                <a:moveTo>
                  <a:pt x="0" y="0"/>
                </a:moveTo>
                <a:lnTo>
                  <a:pt x="1338248" y="0"/>
                </a:lnTo>
                <a:lnTo>
                  <a:pt x="1392556" y="148380"/>
                </a:lnTo>
                <a:cubicBezTo>
                  <a:pt x="1603155" y="646291"/>
                  <a:pt x="1954967" y="1069931"/>
                  <a:pt x="2397785" y="1369094"/>
                </a:cubicBezTo>
                <a:lnTo>
                  <a:pt x="2400929" y="1371004"/>
                </a:lnTo>
                <a:lnTo>
                  <a:pt x="2400929" y="2818759"/>
                </a:lnTo>
                <a:lnTo>
                  <a:pt x="2369590" y="2807289"/>
                </a:lnTo>
                <a:cubicBezTo>
                  <a:pt x="1216613" y="2319621"/>
                  <a:pt x="335944" y="1314207"/>
                  <a:pt x="19041" y="82504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289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E0CC1E2F-03B9-451B-8968-B68116A13C7E}"/>
              </a:ext>
            </a:extLst>
          </p:cNvPr>
          <p:cNvSpPr/>
          <p:nvPr userDrawn="1"/>
        </p:nvSpPr>
        <p:spPr>
          <a:xfrm>
            <a:off x="-263354" y="1949882"/>
            <a:ext cx="1977405" cy="5154305"/>
          </a:xfrm>
          <a:custGeom>
            <a:avLst/>
            <a:gdLst>
              <a:gd name="connsiteX0" fmla="*/ 0 w 1977405"/>
              <a:gd name="connsiteY0" fmla="*/ 0 h 5154305"/>
              <a:gd name="connsiteX1" fmla="*/ 234615 w 1977405"/>
              <a:gd name="connsiteY1" fmla="*/ 142531 h 5154305"/>
              <a:gd name="connsiteX2" fmla="*/ 1977405 w 1977405"/>
              <a:gd name="connsiteY2" fmla="*/ 3420327 h 5154305"/>
              <a:gd name="connsiteX3" fmla="*/ 1587608 w 1977405"/>
              <a:gd name="connsiteY3" fmla="*/ 5134066 h 5154305"/>
              <a:gd name="connsiteX4" fmla="*/ 1577242 w 1977405"/>
              <a:gd name="connsiteY4" fmla="*/ 5154305 h 5154305"/>
              <a:gd name="connsiteX5" fmla="*/ 370705 w 1977405"/>
              <a:gd name="connsiteY5" fmla="*/ 5154305 h 5154305"/>
              <a:gd name="connsiteX6" fmla="*/ 446285 w 1977405"/>
              <a:gd name="connsiteY6" fmla="*/ 5053234 h 5154305"/>
              <a:gd name="connsiteX7" fmla="*/ 945069 w 1977405"/>
              <a:gd name="connsiteY7" fmla="*/ 3420327 h 5154305"/>
              <a:gd name="connsiteX8" fmla="*/ 89659 w 1977405"/>
              <a:gd name="connsiteY8" fmla="*/ 1355186 h 5154305"/>
              <a:gd name="connsiteX9" fmla="*/ 0 w 1977405"/>
              <a:gd name="connsiteY9" fmla="*/ 1273698 h 515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7405" h="5154305">
                <a:moveTo>
                  <a:pt x="0" y="0"/>
                </a:moveTo>
                <a:lnTo>
                  <a:pt x="234615" y="142531"/>
                </a:lnTo>
                <a:cubicBezTo>
                  <a:pt x="1286090" y="852893"/>
                  <a:pt x="1977405" y="2055877"/>
                  <a:pt x="1977405" y="3420327"/>
                </a:cubicBezTo>
                <a:cubicBezTo>
                  <a:pt x="1977405" y="4034329"/>
                  <a:pt x="1837414" y="4615634"/>
                  <a:pt x="1587608" y="5134066"/>
                </a:cubicBezTo>
                <a:lnTo>
                  <a:pt x="1577242" y="5154305"/>
                </a:lnTo>
                <a:lnTo>
                  <a:pt x="370705" y="5154305"/>
                </a:lnTo>
                <a:lnTo>
                  <a:pt x="446285" y="5053234"/>
                </a:lnTo>
                <a:cubicBezTo>
                  <a:pt x="761191" y="4587111"/>
                  <a:pt x="945069" y="4025192"/>
                  <a:pt x="945069" y="3420327"/>
                </a:cubicBezTo>
                <a:cubicBezTo>
                  <a:pt x="945069" y="2613839"/>
                  <a:pt x="618175" y="1883701"/>
                  <a:pt x="89659" y="1355186"/>
                </a:cubicBezTo>
                <a:lnTo>
                  <a:pt x="0" y="1273698"/>
                </a:lnTo>
                <a:close/>
              </a:path>
            </a:pathLst>
          </a:custGeom>
          <a:gradFill>
            <a:gsLst>
              <a:gs pos="0">
                <a:schemeClr val="accent4">
                  <a:alpha val="37000"/>
                </a:schemeClr>
              </a:gs>
              <a:gs pos="100000">
                <a:schemeClr val="accent2">
                  <a:alpha val="0"/>
                </a:schemeClr>
              </a:gs>
            </a:gsLst>
            <a:lin ang="9000000" scaled="0"/>
          </a:gradFill>
          <a:ln w="10350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451A78EC-6B66-43BB-ABE5-3839B3810979}"/>
              </a:ext>
            </a:extLst>
          </p:cNvPr>
          <p:cNvSpPr>
            <a:spLocks/>
          </p:cNvSpPr>
          <p:nvPr userDrawn="1"/>
        </p:nvSpPr>
        <p:spPr>
          <a:xfrm>
            <a:off x="-263354" y="2586408"/>
            <a:ext cx="1440699" cy="4517779"/>
          </a:xfrm>
          <a:custGeom>
            <a:avLst/>
            <a:gdLst>
              <a:gd name="connsiteX0" fmla="*/ 0 w 1440699"/>
              <a:gd name="connsiteY0" fmla="*/ 0 h 4517779"/>
              <a:gd name="connsiteX1" fmla="*/ 197526 w 1440699"/>
              <a:gd name="connsiteY1" fmla="*/ 147707 h 4517779"/>
              <a:gd name="connsiteX2" fmla="*/ 1440699 w 1440699"/>
              <a:gd name="connsiteY2" fmla="*/ 2783800 h 4517779"/>
              <a:gd name="connsiteX3" fmla="*/ 1028384 w 1440699"/>
              <a:gd name="connsiteY3" fmla="*/ 4412156 h 4517779"/>
              <a:gd name="connsiteX4" fmla="*/ 964217 w 1440699"/>
              <a:gd name="connsiteY4" fmla="*/ 4517779 h 4517779"/>
              <a:gd name="connsiteX5" fmla="*/ 0 w 1440699"/>
              <a:gd name="connsiteY5" fmla="*/ 4517779 h 45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0699" h="4517779">
                <a:moveTo>
                  <a:pt x="0" y="0"/>
                </a:moveTo>
                <a:lnTo>
                  <a:pt x="197526" y="147707"/>
                </a:lnTo>
                <a:cubicBezTo>
                  <a:pt x="956763" y="774285"/>
                  <a:pt x="1440699" y="1722528"/>
                  <a:pt x="1440699" y="2783800"/>
                </a:cubicBezTo>
                <a:cubicBezTo>
                  <a:pt x="1440699" y="3373395"/>
                  <a:pt x="1291336" y="3928105"/>
                  <a:pt x="1028384" y="4412156"/>
                </a:cubicBezTo>
                <a:lnTo>
                  <a:pt x="964217" y="4517779"/>
                </a:lnTo>
                <a:lnTo>
                  <a:pt x="0" y="4517779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63" name="弧形 62">
            <a:extLst>
              <a:ext uri="{FF2B5EF4-FFF2-40B4-BE49-F238E27FC236}">
                <a16:creationId xmlns:a16="http://schemas.microsoft.com/office/drawing/2014/main" id="{E7D7287C-38ED-475E-9739-CEF5C82598E5}"/>
              </a:ext>
            </a:extLst>
          </p:cNvPr>
          <p:cNvSpPr>
            <a:spLocks/>
          </p:cNvSpPr>
          <p:nvPr userDrawn="1"/>
        </p:nvSpPr>
        <p:spPr>
          <a:xfrm>
            <a:off x="-5060066" y="2549013"/>
            <a:ext cx="5642454" cy="5642386"/>
          </a:xfrm>
          <a:prstGeom prst="arc">
            <a:avLst>
              <a:gd name="adj1" fmla="val 18878334"/>
              <a:gd name="adj2" fmla="val 20773959"/>
            </a:avLst>
          </a:prstGeom>
          <a:ln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弧形 63">
            <a:extLst>
              <a:ext uri="{FF2B5EF4-FFF2-40B4-BE49-F238E27FC236}">
                <a16:creationId xmlns:a16="http://schemas.microsoft.com/office/drawing/2014/main" id="{71DCBFF7-79F3-415D-A84D-1D48EDED0E87}"/>
              </a:ext>
            </a:extLst>
          </p:cNvPr>
          <p:cNvSpPr>
            <a:spLocks/>
          </p:cNvSpPr>
          <p:nvPr userDrawn="1"/>
        </p:nvSpPr>
        <p:spPr>
          <a:xfrm>
            <a:off x="-6329296" y="1279798"/>
            <a:ext cx="8180914" cy="8180816"/>
          </a:xfrm>
          <a:prstGeom prst="arc">
            <a:avLst>
              <a:gd name="adj1" fmla="val 17923140"/>
              <a:gd name="adj2" fmla="val 21374225"/>
            </a:avLst>
          </a:prstGeom>
          <a:ln w="9525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8B68BBE4-BA58-4499-8991-431B7979A38C}"/>
              </a:ext>
            </a:extLst>
          </p:cNvPr>
          <p:cNvSpPr/>
          <p:nvPr userDrawn="1"/>
        </p:nvSpPr>
        <p:spPr>
          <a:xfrm rot="13500000">
            <a:off x="10641049" y="-431327"/>
            <a:ext cx="2723057" cy="1662755"/>
          </a:xfrm>
          <a:custGeom>
            <a:avLst/>
            <a:gdLst>
              <a:gd name="connsiteX0" fmla="*/ 2723057 w 2723057"/>
              <a:gd name="connsiteY0" fmla="*/ 433503 h 1662755"/>
              <a:gd name="connsiteX1" fmla="*/ 1493804 w 2723057"/>
              <a:gd name="connsiteY1" fmla="*/ 1662755 h 1662755"/>
              <a:gd name="connsiteX2" fmla="*/ 0 w 2723057"/>
              <a:gd name="connsiteY2" fmla="*/ 168951 h 1662755"/>
              <a:gd name="connsiteX3" fmla="*/ 41984 w 2723057"/>
              <a:gd name="connsiteY3" fmla="*/ 153585 h 1662755"/>
              <a:gd name="connsiteX4" fmla="*/ 1057852 w 2723057"/>
              <a:gd name="connsiteY4" fmla="*/ 0 h 1662755"/>
              <a:gd name="connsiteX5" fmla="*/ 2686208 w 2723057"/>
              <a:gd name="connsiteY5" fmla="*/ 412315 h 166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3057" h="1662755">
                <a:moveTo>
                  <a:pt x="2723057" y="433503"/>
                </a:moveTo>
                <a:lnTo>
                  <a:pt x="1493804" y="1662755"/>
                </a:lnTo>
                <a:lnTo>
                  <a:pt x="0" y="168951"/>
                </a:lnTo>
                <a:lnTo>
                  <a:pt x="41984" y="153585"/>
                </a:lnTo>
                <a:cubicBezTo>
                  <a:pt x="362896" y="53770"/>
                  <a:pt x="704095" y="0"/>
                  <a:pt x="1057852" y="0"/>
                </a:cubicBezTo>
                <a:cubicBezTo>
                  <a:pt x="1647447" y="0"/>
                  <a:pt x="2202158" y="149363"/>
                  <a:pt x="2686208" y="412315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66" name="弧形 65">
            <a:extLst>
              <a:ext uri="{FF2B5EF4-FFF2-40B4-BE49-F238E27FC236}">
                <a16:creationId xmlns:a16="http://schemas.microsoft.com/office/drawing/2014/main" id="{F4BCBF89-882B-486A-AC7F-1E6A56F8E4E3}"/>
              </a:ext>
            </a:extLst>
          </p:cNvPr>
          <p:cNvSpPr>
            <a:spLocks/>
          </p:cNvSpPr>
          <p:nvPr userDrawn="1"/>
        </p:nvSpPr>
        <p:spPr>
          <a:xfrm rot="13500000">
            <a:off x="10724506" y="-4533447"/>
            <a:ext cx="6641072" cy="6640990"/>
          </a:xfrm>
          <a:prstGeom prst="arc">
            <a:avLst>
              <a:gd name="adj1" fmla="val 15234625"/>
              <a:gd name="adj2" fmla="val 15984828"/>
            </a:avLst>
          </a:prstGeom>
          <a:ln w="95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弧形 66">
            <a:extLst>
              <a:ext uri="{FF2B5EF4-FFF2-40B4-BE49-F238E27FC236}">
                <a16:creationId xmlns:a16="http://schemas.microsoft.com/office/drawing/2014/main" id="{C7A47AF6-6ADC-4784-9755-0AFF3464A6E9}"/>
              </a:ext>
            </a:extLst>
          </p:cNvPr>
          <p:cNvSpPr>
            <a:spLocks/>
          </p:cNvSpPr>
          <p:nvPr userDrawn="1"/>
        </p:nvSpPr>
        <p:spPr>
          <a:xfrm rot="13500000">
            <a:off x="9871055" y="-5386887"/>
            <a:ext cx="8347974" cy="8347870"/>
          </a:xfrm>
          <a:prstGeom prst="arc">
            <a:avLst>
              <a:gd name="adj1" fmla="val 14853059"/>
              <a:gd name="adj2" fmla="val 17259952"/>
            </a:avLst>
          </a:prstGeom>
          <a:ln w="9525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7149BA30-82FF-410D-9B74-A9C89A8B2957}"/>
              </a:ext>
            </a:extLst>
          </p:cNvPr>
          <p:cNvSpPr/>
          <p:nvPr userDrawn="1"/>
        </p:nvSpPr>
        <p:spPr>
          <a:xfrm rot="2707885">
            <a:off x="10465309" y="4727981"/>
            <a:ext cx="2220148" cy="3454454"/>
          </a:xfrm>
          <a:custGeom>
            <a:avLst/>
            <a:gdLst>
              <a:gd name="connsiteX0" fmla="*/ 681149 w 2220148"/>
              <a:gd name="connsiteY0" fmla="*/ 0 h 3454454"/>
              <a:gd name="connsiteX1" fmla="*/ 2220148 w 2220148"/>
              <a:gd name="connsiteY1" fmla="*/ 1531954 h 3454454"/>
              <a:gd name="connsiteX2" fmla="*/ 306447 w 2220148"/>
              <a:gd name="connsiteY2" fmla="*/ 3454454 h 3454454"/>
              <a:gd name="connsiteX3" fmla="*/ 268461 w 2220148"/>
              <a:gd name="connsiteY3" fmla="*/ 3370430 h 3454454"/>
              <a:gd name="connsiteX4" fmla="*/ 0 w 2220148"/>
              <a:gd name="connsiteY4" fmla="*/ 2040697 h 3454454"/>
              <a:gd name="connsiteX5" fmla="*/ 583431 w 2220148"/>
              <a:gd name="connsiteY5" fmla="*/ 130677 h 345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0148" h="3454454">
                <a:moveTo>
                  <a:pt x="681149" y="0"/>
                </a:moveTo>
                <a:lnTo>
                  <a:pt x="2220148" y="1531954"/>
                </a:lnTo>
                <a:lnTo>
                  <a:pt x="306447" y="3454454"/>
                </a:lnTo>
                <a:lnTo>
                  <a:pt x="268461" y="3370430"/>
                </a:lnTo>
                <a:cubicBezTo>
                  <a:pt x="95593" y="2961723"/>
                  <a:pt x="1" y="2512373"/>
                  <a:pt x="0" y="2040697"/>
                </a:cubicBezTo>
                <a:cubicBezTo>
                  <a:pt x="1" y="1333182"/>
                  <a:pt x="215083" y="675903"/>
                  <a:pt x="583431" y="130677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ysDash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69" name="弧形 68">
            <a:extLst>
              <a:ext uri="{FF2B5EF4-FFF2-40B4-BE49-F238E27FC236}">
                <a16:creationId xmlns:a16="http://schemas.microsoft.com/office/drawing/2014/main" id="{6A1AB046-BB38-490E-B155-48263C540B14}"/>
              </a:ext>
            </a:extLst>
          </p:cNvPr>
          <p:cNvSpPr>
            <a:spLocks/>
          </p:cNvSpPr>
          <p:nvPr userDrawn="1"/>
        </p:nvSpPr>
        <p:spPr>
          <a:xfrm rot="2707885">
            <a:off x="9993100" y="5323754"/>
            <a:ext cx="5974080" cy="5974006"/>
          </a:xfrm>
          <a:prstGeom prst="arc">
            <a:avLst>
              <a:gd name="adj1" fmla="val 9523180"/>
              <a:gd name="adj2" fmla="val 13177866"/>
            </a:avLst>
          </a:prstGeom>
          <a:ln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占位符 52">
            <a:extLst>
              <a:ext uri="{FF2B5EF4-FFF2-40B4-BE49-F238E27FC236}">
                <a16:creationId xmlns:a16="http://schemas.microsoft.com/office/drawing/2014/main" id="{153D5EBF-FFAA-43CF-93F4-0236FCB36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5899" y="2224303"/>
            <a:ext cx="161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24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标题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71" name="文本占位符 52">
            <a:extLst>
              <a:ext uri="{FF2B5EF4-FFF2-40B4-BE49-F238E27FC236}">
                <a16:creationId xmlns:a16="http://schemas.microsoft.com/office/drawing/2014/main" id="{EF7CBE26-4E0D-43C6-BFEB-D97EE2F81BE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5163" y="4078500"/>
            <a:ext cx="161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24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标题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72" name="文本占位符 52">
            <a:extLst>
              <a:ext uri="{FF2B5EF4-FFF2-40B4-BE49-F238E27FC236}">
                <a16:creationId xmlns:a16="http://schemas.microsoft.com/office/drawing/2014/main" id="{6E75E5E1-D395-4F81-8B04-93C1F0899E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0139" y="4078500"/>
            <a:ext cx="161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24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标题</a:t>
            </a:r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73" name="文本占位符 52">
            <a:extLst>
              <a:ext uri="{FF2B5EF4-FFF2-40B4-BE49-F238E27FC236}">
                <a16:creationId xmlns:a16="http://schemas.microsoft.com/office/drawing/2014/main" id="{3C011305-AC41-46E9-B38A-48FF1F9CD9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0875" y="2224303"/>
            <a:ext cx="161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24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标题</a:t>
            </a: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74" name="文本占位符 52">
            <a:extLst>
              <a:ext uri="{FF2B5EF4-FFF2-40B4-BE49-F238E27FC236}">
                <a16:creationId xmlns:a16="http://schemas.microsoft.com/office/drawing/2014/main" id="{4EEB8448-7FBD-4A46-A3F7-249CC1DC52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5851" y="2224303"/>
            <a:ext cx="161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lnSpc>
                <a:spcPct val="100000"/>
              </a:lnSpc>
              <a:buNone/>
              <a:defRPr lang="zh-CN" altLang="en-US" sz="2400" b="1" dirty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pPr marL="0" lvl="0" algn="ctr"/>
            <a:r>
              <a:rPr lang="zh-CN" altLang="en-US" dirty="0"/>
              <a:t>标题</a:t>
            </a:r>
            <a:r>
              <a:rPr lang="en-US" altLang="zh-CN" dirty="0"/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013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A92F5-8B6C-43B4-A5A9-2516592D5E0E}" type="datetimeFigureOut">
              <a:rPr lang="zh-CN" altLang="en-US" smtClean="0"/>
              <a:t>2021/7/1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D39D3-BA62-43BE-94EE-DE266CF1E7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87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8" r:id="rId2"/>
    <p:sldLayoutId id="2147483691" r:id="rId3"/>
    <p:sldLayoutId id="2147483664" r:id="rId4"/>
    <p:sldLayoutId id="2147483697" r:id="rId5"/>
    <p:sldLayoutId id="2147483682" r:id="rId6"/>
    <p:sldLayoutId id="2147483699" r:id="rId7"/>
    <p:sldLayoutId id="2147483688" r:id="rId8"/>
    <p:sldLayoutId id="2147483700" r:id="rId9"/>
    <p:sldLayoutId id="2147483701" r:id="rId10"/>
    <p:sldLayoutId id="2147483689" r:id="rId11"/>
    <p:sldLayoutId id="2147483693" r:id="rId12"/>
    <p:sldLayoutId id="2147483694" r:id="rId13"/>
    <p:sldLayoutId id="2147483696" r:id="rId14"/>
    <p:sldLayoutId id="2147483702" r:id="rId15"/>
    <p:sldLayoutId id="2147483703" r:id="rId16"/>
    <p:sldLayoutId id="2147483690" r:id="rId17"/>
    <p:sldLayoutId id="2147483695" r:id="rId18"/>
    <p:sldLayoutId id="2147483692" r:id="rId19"/>
    <p:sldLayoutId id="2147483704" r:id="rId20"/>
    <p:sldLayoutId id="2147483705" r:id="rId21"/>
    <p:sldLayoutId id="2147483706" r:id="rId22"/>
    <p:sldLayoutId id="2147483707" r:id="rId23"/>
    <p:sldLayoutId id="214748370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BD62197-4C8B-477D-92AE-7BC1CB825A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dist"/>
            <a:r>
              <a:rPr lang="zh-CN" altLang="en-US" dirty="0"/>
              <a:t>教学培训通用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38017829-2A11-4362-ABC4-86D8B3AB9F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授课人：</a:t>
            </a:r>
            <a:r>
              <a:rPr lang="en-US" altLang="zh-CN" dirty="0"/>
              <a:t>Microsoft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8380E4-1C9D-4B7F-B136-F2D8FC73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46" y="172830"/>
            <a:ext cx="2638130" cy="118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56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90C5F7A-9CCC-4B66-AB3D-E5705434CF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如何提高学习效率</a:t>
            </a: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DBE1E44A-650A-469C-9485-2DC0551C9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969448"/>
              </p:ext>
            </p:extLst>
          </p:nvPr>
        </p:nvGraphicFramePr>
        <p:xfrm>
          <a:off x="5458715" y="1846035"/>
          <a:ext cx="6037960" cy="413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EC247807-1A69-469B-89CD-C3C45BD6AFEB}"/>
              </a:ext>
            </a:extLst>
          </p:cNvPr>
          <p:cNvSpPr txBox="1"/>
          <p:nvPr/>
        </p:nvSpPr>
        <p:spPr>
          <a:xfrm>
            <a:off x="695325" y="2781394"/>
            <a:ext cx="4150135" cy="2264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此页面用于折线图的展示和详细说明；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鼠标右键单击折线图，选择“编辑数据”即可根据内容需要对折线图横纵坐标、数据大小等进行修改；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accent1"/>
                </a:solidFill>
              </a:rPr>
              <a:t>从折线图中得到的结论也可以在此输入，并通过加粗、改变颜色等进行强调。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5D23BC5-5895-4FD9-A3D7-CCBECEEECDA8}"/>
              </a:ext>
            </a:extLst>
          </p:cNvPr>
          <p:cNvGrpSpPr/>
          <p:nvPr/>
        </p:nvGrpSpPr>
        <p:grpSpPr>
          <a:xfrm>
            <a:off x="695325" y="2106454"/>
            <a:ext cx="4150135" cy="561633"/>
            <a:chOff x="1170772" y="345147"/>
            <a:chExt cx="7966178" cy="1078054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E2903469-5E1F-4F3A-973A-FDF750AB1725}"/>
                </a:ext>
              </a:extLst>
            </p:cNvPr>
            <p:cNvSpPr/>
            <p:nvPr/>
          </p:nvSpPr>
          <p:spPr>
            <a:xfrm>
              <a:off x="1915551" y="345147"/>
              <a:ext cx="6378227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564C5A2F-5158-4FB1-9841-2591DD80024D}"/>
                </a:ext>
              </a:extLst>
            </p:cNvPr>
            <p:cNvSpPr/>
            <p:nvPr/>
          </p:nvSpPr>
          <p:spPr>
            <a:xfrm>
              <a:off x="8293778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ABD5AD0-4F25-4948-A987-87860041C3B5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B9890C33-A772-4919-9F2C-65532297BFFA}"/>
              </a:ext>
            </a:extLst>
          </p:cNvPr>
          <p:cNvSpPr txBox="1"/>
          <p:nvPr/>
        </p:nvSpPr>
        <p:spPr>
          <a:xfrm>
            <a:off x="1257903" y="2187215"/>
            <a:ext cx="3353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j-lt"/>
                <a:ea typeface="+mj-ea"/>
              </a:rPr>
              <a:t>请在此输入小标题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EEFEE83-313C-47CC-A0BE-2595AA9E1858}"/>
              </a:ext>
            </a:extLst>
          </p:cNvPr>
          <p:cNvGrpSpPr>
            <a:grpSpLocks/>
          </p:cNvGrpSpPr>
          <p:nvPr/>
        </p:nvGrpSpPr>
        <p:grpSpPr>
          <a:xfrm>
            <a:off x="877658" y="2203341"/>
            <a:ext cx="367858" cy="367858"/>
            <a:chOff x="7991672" y="980819"/>
            <a:chExt cx="647700" cy="647700"/>
          </a:xfrm>
        </p:grpSpPr>
        <p:sp>
          <p:nvSpPr>
            <p:cNvPr id="15" name="图形 26" descr="疫情指数曲线柱状图 纯色填充">
              <a:extLst>
                <a:ext uri="{FF2B5EF4-FFF2-40B4-BE49-F238E27FC236}">
                  <a16:creationId xmlns:a16="http://schemas.microsoft.com/office/drawing/2014/main" id="{100BE892-6133-4616-A167-57082BD9FF75}"/>
                </a:ext>
              </a:extLst>
            </p:cNvPr>
            <p:cNvSpPr/>
            <p:nvPr/>
          </p:nvSpPr>
          <p:spPr>
            <a:xfrm>
              <a:off x="7991672" y="980819"/>
              <a:ext cx="647700" cy="647700"/>
            </a:xfrm>
            <a:custGeom>
              <a:avLst/>
              <a:gdLst>
                <a:gd name="connsiteX0" fmla="*/ 647700 w 647700"/>
                <a:gd name="connsiteY0" fmla="*/ 647700 h 647700"/>
                <a:gd name="connsiteX1" fmla="*/ 0 w 647700"/>
                <a:gd name="connsiteY1" fmla="*/ 647700 h 647700"/>
                <a:gd name="connsiteX2" fmla="*/ 0 w 647700"/>
                <a:gd name="connsiteY2" fmla="*/ 590550 h 647700"/>
                <a:gd name="connsiteX3" fmla="*/ 590550 w 647700"/>
                <a:gd name="connsiteY3" fmla="*/ 590550 h 647700"/>
                <a:gd name="connsiteX4" fmla="*/ 590550 w 647700"/>
                <a:gd name="connsiteY4" fmla="*/ 0 h 647700"/>
                <a:gd name="connsiteX5" fmla="*/ 647700 w 647700"/>
                <a:gd name="connsiteY5" fmla="*/ 0 h 647700"/>
                <a:gd name="connsiteX6" fmla="*/ 647700 w 647700"/>
                <a:gd name="connsiteY6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00" h="647700">
                  <a:moveTo>
                    <a:pt x="647700" y="647700"/>
                  </a:moveTo>
                  <a:lnTo>
                    <a:pt x="0" y="647700"/>
                  </a:lnTo>
                  <a:lnTo>
                    <a:pt x="0" y="590550"/>
                  </a:lnTo>
                  <a:lnTo>
                    <a:pt x="590550" y="590550"/>
                  </a:lnTo>
                  <a:lnTo>
                    <a:pt x="590550" y="0"/>
                  </a:lnTo>
                  <a:lnTo>
                    <a:pt x="647700" y="0"/>
                  </a:lnTo>
                  <a:lnTo>
                    <a:pt x="647700" y="647700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图形 26" descr="疫情指数曲线柱状图 纯色填充">
              <a:extLst>
                <a:ext uri="{FF2B5EF4-FFF2-40B4-BE49-F238E27FC236}">
                  <a16:creationId xmlns:a16="http://schemas.microsoft.com/office/drawing/2014/main" id="{C1B2BAF3-E5A8-4A21-AEF8-6378CE55CAD3}"/>
                </a:ext>
              </a:extLst>
            </p:cNvPr>
            <p:cNvSpPr/>
            <p:nvPr/>
          </p:nvSpPr>
          <p:spPr>
            <a:xfrm>
              <a:off x="8429824" y="1438017"/>
              <a:ext cx="95250" cy="76188"/>
            </a:xfrm>
            <a:custGeom>
              <a:avLst/>
              <a:gdLst>
                <a:gd name="connsiteX0" fmla="*/ 0 w 95250"/>
                <a:gd name="connsiteY0" fmla="*/ 0 h 76188"/>
                <a:gd name="connsiteX1" fmla="*/ 95250 w 95250"/>
                <a:gd name="connsiteY1" fmla="*/ 0 h 76188"/>
                <a:gd name="connsiteX2" fmla="*/ 95250 w 95250"/>
                <a:gd name="connsiteY2" fmla="*/ 76189 h 76188"/>
                <a:gd name="connsiteX3" fmla="*/ 0 w 95250"/>
                <a:gd name="connsiteY3" fmla="*/ 76189 h 7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76188">
                  <a:moveTo>
                    <a:pt x="0" y="0"/>
                  </a:moveTo>
                  <a:lnTo>
                    <a:pt x="95250" y="0"/>
                  </a:lnTo>
                  <a:lnTo>
                    <a:pt x="95250" y="76189"/>
                  </a:lnTo>
                  <a:lnTo>
                    <a:pt x="0" y="76189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图形 26" descr="疫情指数曲线柱状图 纯色填充">
              <a:extLst>
                <a:ext uri="{FF2B5EF4-FFF2-40B4-BE49-F238E27FC236}">
                  <a16:creationId xmlns:a16="http://schemas.microsoft.com/office/drawing/2014/main" id="{DE923AC3-AB2D-4120-8BC0-775F3BA65883}"/>
                </a:ext>
              </a:extLst>
            </p:cNvPr>
            <p:cNvSpPr/>
            <p:nvPr/>
          </p:nvSpPr>
          <p:spPr>
            <a:xfrm>
              <a:off x="8296474" y="1380867"/>
              <a:ext cx="95250" cy="133338"/>
            </a:xfrm>
            <a:custGeom>
              <a:avLst/>
              <a:gdLst>
                <a:gd name="connsiteX0" fmla="*/ 0 w 95250"/>
                <a:gd name="connsiteY0" fmla="*/ 0 h 133338"/>
                <a:gd name="connsiteX1" fmla="*/ 95250 w 95250"/>
                <a:gd name="connsiteY1" fmla="*/ 0 h 133338"/>
                <a:gd name="connsiteX2" fmla="*/ 95250 w 95250"/>
                <a:gd name="connsiteY2" fmla="*/ 133339 h 133338"/>
                <a:gd name="connsiteX3" fmla="*/ 0 w 95250"/>
                <a:gd name="connsiteY3" fmla="*/ 133339 h 1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3338">
                  <a:moveTo>
                    <a:pt x="0" y="0"/>
                  </a:moveTo>
                  <a:lnTo>
                    <a:pt x="95250" y="0"/>
                  </a:lnTo>
                  <a:lnTo>
                    <a:pt x="95250" y="133339"/>
                  </a:lnTo>
                  <a:lnTo>
                    <a:pt x="0" y="133339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图形 26" descr="疫情指数曲线柱状图 纯色填充">
              <a:extLst>
                <a:ext uri="{FF2B5EF4-FFF2-40B4-BE49-F238E27FC236}">
                  <a16:creationId xmlns:a16="http://schemas.microsoft.com/office/drawing/2014/main" id="{9DD5CE15-9DD8-4EB6-A568-FD3AC9390BD3}"/>
                </a:ext>
              </a:extLst>
            </p:cNvPr>
            <p:cNvSpPr/>
            <p:nvPr/>
          </p:nvSpPr>
          <p:spPr>
            <a:xfrm>
              <a:off x="8163124" y="1276092"/>
              <a:ext cx="95249" cy="238113"/>
            </a:xfrm>
            <a:custGeom>
              <a:avLst/>
              <a:gdLst>
                <a:gd name="connsiteX0" fmla="*/ 0 w 95249"/>
                <a:gd name="connsiteY0" fmla="*/ 0 h 238113"/>
                <a:gd name="connsiteX1" fmla="*/ 95250 w 95249"/>
                <a:gd name="connsiteY1" fmla="*/ 0 h 238113"/>
                <a:gd name="connsiteX2" fmla="*/ 95250 w 95249"/>
                <a:gd name="connsiteY2" fmla="*/ 238114 h 238113"/>
                <a:gd name="connsiteX3" fmla="*/ 0 w 95249"/>
                <a:gd name="connsiteY3" fmla="*/ 238114 h 2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49" h="238113">
                  <a:moveTo>
                    <a:pt x="0" y="0"/>
                  </a:moveTo>
                  <a:lnTo>
                    <a:pt x="95250" y="0"/>
                  </a:lnTo>
                  <a:lnTo>
                    <a:pt x="95250" y="238114"/>
                  </a:lnTo>
                  <a:lnTo>
                    <a:pt x="0" y="23811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图形 26" descr="疫情指数曲线柱状图 纯色填充">
              <a:extLst>
                <a:ext uri="{FF2B5EF4-FFF2-40B4-BE49-F238E27FC236}">
                  <a16:creationId xmlns:a16="http://schemas.microsoft.com/office/drawing/2014/main" id="{60BE4B0C-07C1-4F86-B465-15602829C0C1}"/>
                </a:ext>
              </a:extLst>
            </p:cNvPr>
            <p:cNvSpPr/>
            <p:nvPr/>
          </p:nvSpPr>
          <p:spPr>
            <a:xfrm>
              <a:off x="8029774" y="1066542"/>
              <a:ext cx="95250" cy="447663"/>
            </a:xfrm>
            <a:custGeom>
              <a:avLst/>
              <a:gdLst>
                <a:gd name="connsiteX0" fmla="*/ 0 w 95250"/>
                <a:gd name="connsiteY0" fmla="*/ 0 h 447663"/>
                <a:gd name="connsiteX1" fmla="*/ 95250 w 95250"/>
                <a:gd name="connsiteY1" fmla="*/ 0 h 447663"/>
                <a:gd name="connsiteX2" fmla="*/ 95250 w 95250"/>
                <a:gd name="connsiteY2" fmla="*/ 447664 h 447663"/>
                <a:gd name="connsiteX3" fmla="*/ 0 w 95250"/>
                <a:gd name="connsiteY3" fmla="*/ 447664 h 4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447663">
                  <a:moveTo>
                    <a:pt x="0" y="0"/>
                  </a:moveTo>
                  <a:lnTo>
                    <a:pt x="95250" y="0"/>
                  </a:lnTo>
                  <a:lnTo>
                    <a:pt x="95250" y="447664"/>
                  </a:lnTo>
                  <a:lnTo>
                    <a:pt x="0" y="44766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图形 26" descr="疫情指数曲线柱状图 纯色填充">
              <a:extLst>
                <a:ext uri="{FF2B5EF4-FFF2-40B4-BE49-F238E27FC236}">
                  <a16:creationId xmlns:a16="http://schemas.microsoft.com/office/drawing/2014/main" id="{4E5DB31B-D2F0-44D7-8C30-9AD03EB05053}"/>
                </a:ext>
              </a:extLst>
            </p:cNvPr>
            <p:cNvSpPr/>
            <p:nvPr/>
          </p:nvSpPr>
          <p:spPr>
            <a:xfrm>
              <a:off x="8257904" y="1018820"/>
              <a:ext cx="276364" cy="285769"/>
            </a:xfrm>
            <a:custGeom>
              <a:avLst/>
              <a:gdLst>
                <a:gd name="connsiteX0" fmla="*/ 18390 w 276364"/>
                <a:gd name="connsiteY0" fmla="*/ 110408 h 285769"/>
                <a:gd name="connsiteX1" fmla="*/ 53971 w 276364"/>
                <a:gd name="connsiteY1" fmla="*/ 122269 h 285769"/>
                <a:gd name="connsiteX2" fmla="*/ 54257 w 276364"/>
                <a:gd name="connsiteY2" fmla="*/ 144688 h 285769"/>
                <a:gd name="connsiteX3" fmla="*/ 27587 w 276364"/>
                <a:gd name="connsiteY3" fmla="*/ 152966 h 285769"/>
                <a:gd name="connsiteX4" fmla="*/ 2434 w 276364"/>
                <a:gd name="connsiteY4" fmla="*/ 163142 h 285769"/>
                <a:gd name="connsiteX5" fmla="*/ 12610 w 276364"/>
                <a:gd name="connsiteY5" fmla="*/ 188295 h 285769"/>
                <a:gd name="connsiteX6" fmla="*/ 36832 w 276364"/>
                <a:gd name="connsiteY6" fmla="*/ 180017 h 285769"/>
                <a:gd name="connsiteX7" fmla="*/ 62809 w 276364"/>
                <a:gd name="connsiteY7" fmla="*/ 171955 h 285769"/>
                <a:gd name="connsiteX8" fmla="*/ 82692 w 276364"/>
                <a:gd name="connsiteY8" fmla="*/ 197657 h 285769"/>
                <a:gd name="connsiteX9" fmla="*/ 61475 w 276364"/>
                <a:gd name="connsiteY9" fmla="*/ 231001 h 285769"/>
                <a:gd name="connsiteX10" fmla="*/ 48193 w 276364"/>
                <a:gd name="connsiteY10" fmla="*/ 254894 h 285769"/>
                <a:gd name="connsiteX11" fmla="*/ 72087 w 276364"/>
                <a:gd name="connsiteY11" fmla="*/ 268176 h 285769"/>
                <a:gd name="connsiteX12" fmla="*/ 85781 w 276364"/>
                <a:gd name="connsiteY12" fmla="*/ 246031 h 285769"/>
                <a:gd name="connsiteX13" fmla="*/ 106844 w 276364"/>
                <a:gd name="connsiteY13" fmla="*/ 212930 h 285769"/>
                <a:gd name="connsiteX14" fmla="*/ 140315 w 276364"/>
                <a:gd name="connsiteY14" fmla="*/ 219653 h 285769"/>
                <a:gd name="connsiteX15" fmla="*/ 147564 w 276364"/>
                <a:gd name="connsiteY15" fmla="*/ 245751 h 285769"/>
                <a:gd name="connsiteX16" fmla="*/ 150445 w 276364"/>
                <a:gd name="connsiteY16" fmla="*/ 280026 h 285769"/>
                <a:gd name="connsiteX17" fmla="*/ 184720 w 276364"/>
                <a:gd name="connsiteY17" fmla="*/ 277144 h 285769"/>
                <a:gd name="connsiteX18" fmla="*/ 181839 w 276364"/>
                <a:gd name="connsiteY18" fmla="*/ 242870 h 285769"/>
                <a:gd name="connsiteX19" fmla="*/ 175325 w 276364"/>
                <a:gd name="connsiteY19" fmla="*/ 238927 h 285769"/>
                <a:gd name="connsiteX20" fmla="*/ 168649 w 276364"/>
                <a:gd name="connsiteY20" fmla="*/ 214897 h 285769"/>
                <a:gd name="connsiteX21" fmla="*/ 196938 w 276364"/>
                <a:gd name="connsiteY21" fmla="*/ 198774 h 285769"/>
                <a:gd name="connsiteX22" fmla="*/ 231133 w 276364"/>
                <a:gd name="connsiteY22" fmla="*/ 224146 h 285769"/>
                <a:gd name="connsiteX23" fmla="*/ 253072 w 276364"/>
                <a:gd name="connsiteY23" fmla="*/ 246110 h 285769"/>
                <a:gd name="connsiteX24" fmla="*/ 275037 w 276364"/>
                <a:gd name="connsiteY24" fmla="*/ 224170 h 285769"/>
                <a:gd name="connsiteX25" fmla="*/ 253097 w 276364"/>
                <a:gd name="connsiteY25" fmla="*/ 202206 h 285769"/>
                <a:gd name="connsiteX26" fmla="*/ 249839 w 276364"/>
                <a:gd name="connsiteY26" fmla="*/ 202447 h 285769"/>
                <a:gd name="connsiteX27" fmla="*/ 215339 w 276364"/>
                <a:gd name="connsiteY27" fmla="*/ 176852 h 285769"/>
                <a:gd name="connsiteX28" fmla="*/ 225880 w 276364"/>
                <a:gd name="connsiteY28" fmla="*/ 149420 h 285769"/>
                <a:gd name="connsiteX29" fmla="*/ 244913 w 276364"/>
                <a:gd name="connsiteY29" fmla="*/ 148908 h 285769"/>
                <a:gd name="connsiteX30" fmla="*/ 271878 w 276364"/>
                <a:gd name="connsiteY30" fmla="*/ 146567 h 285769"/>
                <a:gd name="connsiteX31" fmla="*/ 269537 w 276364"/>
                <a:gd name="connsiteY31" fmla="*/ 119602 h 285769"/>
                <a:gd name="connsiteX32" fmla="*/ 244084 w 276364"/>
                <a:gd name="connsiteY32" fmla="*/ 120341 h 285769"/>
                <a:gd name="connsiteX33" fmla="*/ 226666 w 276364"/>
                <a:gd name="connsiteY33" fmla="*/ 120813 h 285769"/>
                <a:gd name="connsiteX34" fmla="*/ 209373 w 276364"/>
                <a:gd name="connsiteY34" fmla="*/ 79423 h 285769"/>
                <a:gd name="connsiteX35" fmla="*/ 227893 w 276364"/>
                <a:gd name="connsiteY35" fmla="*/ 59219 h 285769"/>
                <a:gd name="connsiteX36" fmla="*/ 229289 w 276364"/>
                <a:gd name="connsiteY36" fmla="*/ 59360 h 285769"/>
                <a:gd name="connsiteX37" fmla="*/ 251941 w 276364"/>
                <a:gd name="connsiteY37" fmla="*/ 36708 h 285769"/>
                <a:gd name="connsiteX38" fmla="*/ 229289 w 276364"/>
                <a:gd name="connsiteY38" fmla="*/ 14057 h 285769"/>
                <a:gd name="connsiteX39" fmla="*/ 206638 w 276364"/>
                <a:gd name="connsiteY39" fmla="*/ 36708 h 285769"/>
                <a:gd name="connsiteX40" fmla="*/ 206638 w 276364"/>
                <a:gd name="connsiteY40" fmla="*/ 36710 h 285769"/>
                <a:gd name="connsiteX41" fmla="*/ 206948 w 276364"/>
                <a:gd name="connsiteY41" fmla="*/ 39775 h 285769"/>
                <a:gd name="connsiteX42" fmla="*/ 188492 w 276364"/>
                <a:gd name="connsiteY42" fmla="*/ 59907 h 285769"/>
                <a:gd name="connsiteX43" fmla="*/ 155240 w 276364"/>
                <a:gd name="connsiteY43" fmla="*/ 46772 h 285769"/>
                <a:gd name="connsiteX44" fmla="*/ 155837 w 276364"/>
                <a:gd name="connsiteY44" fmla="*/ 28230 h 285769"/>
                <a:gd name="connsiteX45" fmla="*/ 152976 w 276364"/>
                <a:gd name="connsiteY45" fmla="*/ 3756 h 285769"/>
                <a:gd name="connsiteX46" fmla="*/ 128503 w 276364"/>
                <a:gd name="connsiteY46" fmla="*/ 6618 h 285769"/>
                <a:gd name="connsiteX47" fmla="*/ 127307 w 276364"/>
                <a:gd name="connsiteY47" fmla="*/ 26515 h 285769"/>
                <a:gd name="connsiteX48" fmla="*/ 126659 w 276364"/>
                <a:gd name="connsiteY48" fmla="*/ 46613 h 285769"/>
                <a:gd name="connsiteX49" fmla="*/ 94440 w 276364"/>
                <a:gd name="connsiteY49" fmla="*/ 58647 h 285769"/>
                <a:gd name="connsiteX50" fmla="*/ 66895 w 276364"/>
                <a:gd name="connsiteY50" fmla="*/ 26309 h 285769"/>
                <a:gd name="connsiteX51" fmla="*/ 48053 w 276364"/>
                <a:gd name="connsiteY51" fmla="*/ 476 h 285769"/>
                <a:gd name="connsiteX52" fmla="*/ 22222 w 276364"/>
                <a:gd name="connsiteY52" fmla="*/ 19317 h 285769"/>
                <a:gd name="connsiteX53" fmla="*/ 41063 w 276364"/>
                <a:gd name="connsiteY53" fmla="*/ 45150 h 285769"/>
                <a:gd name="connsiteX54" fmla="*/ 44601 w 276364"/>
                <a:gd name="connsiteY54" fmla="*/ 45422 h 285769"/>
                <a:gd name="connsiteX55" fmla="*/ 45562 w 276364"/>
                <a:gd name="connsiteY55" fmla="*/ 45326 h 285769"/>
                <a:gd name="connsiteX56" fmla="*/ 72947 w 276364"/>
                <a:gd name="connsiteY56" fmla="*/ 77473 h 285769"/>
                <a:gd name="connsiteX57" fmla="*/ 61993 w 276364"/>
                <a:gd name="connsiteY57" fmla="*/ 94823 h 285769"/>
                <a:gd name="connsiteX58" fmla="*/ 27044 w 276364"/>
                <a:gd name="connsiteY58" fmla="*/ 83173 h 285769"/>
                <a:gd name="connsiteX59" fmla="*/ 4486 w 276364"/>
                <a:gd name="connsiteY59" fmla="*/ 83550 h 285769"/>
                <a:gd name="connsiteX60" fmla="*/ 4862 w 276364"/>
                <a:gd name="connsiteY60" fmla="*/ 106108 h 285769"/>
                <a:gd name="connsiteX61" fmla="*/ 18390 w 276364"/>
                <a:gd name="connsiteY61" fmla="*/ 110407 h 285769"/>
                <a:gd name="connsiteX62" fmla="*/ 136947 w 276364"/>
                <a:gd name="connsiteY62" fmla="*/ 163906 h 285769"/>
                <a:gd name="connsiteX63" fmla="*/ 147401 w 276364"/>
                <a:gd name="connsiteY63" fmla="*/ 153451 h 285769"/>
                <a:gd name="connsiteX64" fmla="*/ 157856 w 276364"/>
                <a:gd name="connsiteY64" fmla="*/ 163906 h 285769"/>
                <a:gd name="connsiteX65" fmla="*/ 147401 w 276364"/>
                <a:gd name="connsiteY65" fmla="*/ 174361 h 285769"/>
                <a:gd name="connsiteX66" fmla="*/ 136947 w 276364"/>
                <a:gd name="connsiteY66" fmla="*/ 163908 h 285769"/>
                <a:gd name="connsiteX67" fmla="*/ 136947 w 276364"/>
                <a:gd name="connsiteY67" fmla="*/ 163903 h 285769"/>
                <a:gd name="connsiteX68" fmla="*/ 112554 w 276364"/>
                <a:gd name="connsiteY68" fmla="*/ 116862 h 285769"/>
                <a:gd name="connsiteX69" fmla="*/ 124751 w 276364"/>
                <a:gd name="connsiteY69" fmla="*/ 104675 h 285769"/>
                <a:gd name="connsiteX70" fmla="*/ 136938 w 276364"/>
                <a:gd name="connsiteY70" fmla="*/ 116871 h 285769"/>
                <a:gd name="connsiteX71" fmla="*/ 124746 w 276364"/>
                <a:gd name="connsiteY71" fmla="*/ 129059 h 285769"/>
                <a:gd name="connsiteX72" fmla="*/ 112554 w 276364"/>
                <a:gd name="connsiteY72" fmla="*/ 116867 h 285769"/>
                <a:gd name="connsiteX73" fmla="*/ 112554 w 276364"/>
                <a:gd name="connsiteY73" fmla="*/ 116859 h 285769"/>
                <a:gd name="connsiteX74" fmla="*/ 91645 w 276364"/>
                <a:gd name="connsiteY74" fmla="*/ 162164 h 285769"/>
                <a:gd name="connsiteX75" fmla="*/ 103841 w 276364"/>
                <a:gd name="connsiteY75" fmla="*/ 149977 h 285769"/>
                <a:gd name="connsiteX76" fmla="*/ 116029 w 276364"/>
                <a:gd name="connsiteY76" fmla="*/ 162173 h 285769"/>
                <a:gd name="connsiteX77" fmla="*/ 103841 w 276364"/>
                <a:gd name="connsiteY77" fmla="*/ 174361 h 285769"/>
                <a:gd name="connsiteX78" fmla="*/ 91645 w 276364"/>
                <a:gd name="connsiteY78" fmla="*/ 162164 h 285769"/>
                <a:gd name="connsiteX79" fmla="*/ 91645 w 276364"/>
                <a:gd name="connsiteY79" fmla="*/ 162161 h 28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76364" h="285769">
                  <a:moveTo>
                    <a:pt x="18390" y="110408"/>
                  </a:moveTo>
                  <a:lnTo>
                    <a:pt x="53971" y="122269"/>
                  </a:lnTo>
                  <a:cubicBezTo>
                    <a:pt x="53006" y="129718"/>
                    <a:pt x="53102" y="137266"/>
                    <a:pt x="54257" y="144688"/>
                  </a:cubicBezTo>
                  <a:lnTo>
                    <a:pt x="27587" y="152966"/>
                  </a:lnTo>
                  <a:cubicBezTo>
                    <a:pt x="17832" y="148830"/>
                    <a:pt x="6570" y="153386"/>
                    <a:pt x="2434" y="163142"/>
                  </a:cubicBezTo>
                  <a:cubicBezTo>
                    <a:pt x="-1701" y="172898"/>
                    <a:pt x="2855" y="184159"/>
                    <a:pt x="12610" y="188295"/>
                  </a:cubicBezTo>
                  <a:cubicBezTo>
                    <a:pt x="21614" y="192111"/>
                    <a:pt x="32048" y="188545"/>
                    <a:pt x="36832" y="180017"/>
                  </a:cubicBezTo>
                  <a:lnTo>
                    <a:pt x="62809" y="171955"/>
                  </a:lnTo>
                  <a:cubicBezTo>
                    <a:pt x="67769" y="181691"/>
                    <a:pt x="74514" y="190409"/>
                    <a:pt x="82692" y="197657"/>
                  </a:cubicBezTo>
                  <a:lnTo>
                    <a:pt x="61475" y="231001"/>
                  </a:lnTo>
                  <a:cubicBezTo>
                    <a:pt x="51209" y="233932"/>
                    <a:pt x="45264" y="244629"/>
                    <a:pt x="48193" y="254894"/>
                  </a:cubicBezTo>
                  <a:cubicBezTo>
                    <a:pt x="51124" y="265160"/>
                    <a:pt x="61822" y="271107"/>
                    <a:pt x="72087" y="268176"/>
                  </a:cubicBezTo>
                  <a:cubicBezTo>
                    <a:pt x="81684" y="265437"/>
                    <a:pt x="87617" y="255841"/>
                    <a:pt x="85781" y="246031"/>
                  </a:cubicBezTo>
                  <a:lnTo>
                    <a:pt x="106844" y="212930"/>
                  </a:lnTo>
                  <a:cubicBezTo>
                    <a:pt x="117446" y="217364"/>
                    <a:pt x="128823" y="219649"/>
                    <a:pt x="140315" y="219653"/>
                  </a:cubicBezTo>
                  <a:lnTo>
                    <a:pt x="147564" y="245751"/>
                  </a:lnTo>
                  <a:cubicBezTo>
                    <a:pt x="138895" y="256012"/>
                    <a:pt x="140185" y="271357"/>
                    <a:pt x="150445" y="280026"/>
                  </a:cubicBezTo>
                  <a:cubicBezTo>
                    <a:pt x="160706" y="288695"/>
                    <a:pt x="176051" y="287404"/>
                    <a:pt x="184720" y="277144"/>
                  </a:cubicBezTo>
                  <a:cubicBezTo>
                    <a:pt x="193389" y="266884"/>
                    <a:pt x="192099" y="251539"/>
                    <a:pt x="181839" y="242870"/>
                  </a:cubicBezTo>
                  <a:cubicBezTo>
                    <a:pt x="179888" y="241221"/>
                    <a:pt x="177690" y="239891"/>
                    <a:pt x="175325" y="238927"/>
                  </a:cubicBezTo>
                  <a:lnTo>
                    <a:pt x="168649" y="214897"/>
                  </a:lnTo>
                  <a:cubicBezTo>
                    <a:pt x="179010" y="211352"/>
                    <a:pt x="188607" y="205882"/>
                    <a:pt x="196938" y="198774"/>
                  </a:cubicBezTo>
                  <a:lnTo>
                    <a:pt x="231133" y="224146"/>
                  </a:lnTo>
                  <a:cubicBezTo>
                    <a:pt x="231126" y="236269"/>
                    <a:pt x="240949" y="246104"/>
                    <a:pt x="253072" y="246110"/>
                  </a:cubicBezTo>
                  <a:cubicBezTo>
                    <a:pt x="265197" y="246117"/>
                    <a:pt x="275030" y="236294"/>
                    <a:pt x="275037" y="224170"/>
                  </a:cubicBezTo>
                  <a:cubicBezTo>
                    <a:pt x="275044" y="212046"/>
                    <a:pt x="265221" y="202213"/>
                    <a:pt x="253097" y="202206"/>
                  </a:cubicBezTo>
                  <a:cubicBezTo>
                    <a:pt x="252007" y="202205"/>
                    <a:pt x="250917" y="202286"/>
                    <a:pt x="249839" y="202447"/>
                  </a:cubicBezTo>
                  <a:lnTo>
                    <a:pt x="215339" y="176852"/>
                  </a:lnTo>
                  <a:cubicBezTo>
                    <a:pt x="220394" y="168377"/>
                    <a:pt x="223958" y="159100"/>
                    <a:pt x="225880" y="149420"/>
                  </a:cubicBezTo>
                  <a:lnTo>
                    <a:pt x="244913" y="148908"/>
                  </a:lnTo>
                  <a:cubicBezTo>
                    <a:pt x="253006" y="155708"/>
                    <a:pt x="265079" y="154659"/>
                    <a:pt x="271878" y="146567"/>
                  </a:cubicBezTo>
                  <a:cubicBezTo>
                    <a:pt x="278678" y="138474"/>
                    <a:pt x="277630" y="126402"/>
                    <a:pt x="269537" y="119602"/>
                  </a:cubicBezTo>
                  <a:cubicBezTo>
                    <a:pt x="262095" y="113350"/>
                    <a:pt x="251149" y="113667"/>
                    <a:pt x="244084" y="120341"/>
                  </a:cubicBezTo>
                  <a:lnTo>
                    <a:pt x="226666" y="120813"/>
                  </a:lnTo>
                  <a:cubicBezTo>
                    <a:pt x="224638" y="105737"/>
                    <a:pt x="218674" y="91461"/>
                    <a:pt x="209373" y="79423"/>
                  </a:cubicBezTo>
                  <a:lnTo>
                    <a:pt x="227893" y="59219"/>
                  </a:lnTo>
                  <a:cubicBezTo>
                    <a:pt x="228364" y="59248"/>
                    <a:pt x="228810" y="59360"/>
                    <a:pt x="229289" y="59360"/>
                  </a:cubicBezTo>
                  <a:cubicBezTo>
                    <a:pt x="241800" y="59360"/>
                    <a:pt x="251941" y="49218"/>
                    <a:pt x="251941" y="36708"/>
                  </a:cubicBezTo>
                  <a:cubicBezTo>
                    <a:pt x="251941" y="24198"/>
                    <a:pt x="241800" y="14057"/>
                    <a:pt x="229289" y="14057"/>
                  </a:cubicBezTo>
                  <a:cubicBezTo>
                    <a:pt x="216779" y="14057"/>
                    <a:pt x="206638" y="24198"/>
                    <a:pt x="206638" y="36708"/>
                  </a:cubicBezTo>
                  <a:cubicBezTo>
                    <a:pt x="206638" y="36709"/>
                    <a:pt x="206638" y="36709"/>
                    <a:pt x="206638" y="36710"/>
                  </a:cubicBezTo>
                  <a:cubicBezTo>
                    <a:pt x="206670" y="37738"/>
                    <a:pt x="206774" y="38762"/>
                    <a:pt x="206948" y="39775"/>
                  </a:cubicBezTo>
                  <a:lnTo>
                    <a:pt x="188492" y="59907"/>
                  </a:lnTo>
                  <a:cubicBezTo>
                    <a:pt x="178442" y="53264"/>
                    <a:pt x="167117" y="48790"/>
                    <a:pt x="155240" y="46772"/>
                  </a:cubicBezTo>
                  <a:lnTo>
                    <a:pt x="155837" y="28230"/>
                  </a:lnTo>
                  <a:cubicBezTo>
                    <a:pt x="161806" y="20681"/>
                    <a:pt x="160525" y="9725"/>
                    <a:pt x="152976" y="3756"/>
                  </a:cubicBezTo>
                  <a:cubicBezTo>
                    <a:pt x="145429" y="-2211"/>
                    <a:pt x="134471" y="-931"/>
                    <a:pt x="128503" y="6618"/>
                  </a:cubicBezTo>
                  <a:cubicBezTo>
                    <a:pt x="123974" y="12345"/>
                    <a:pt x="123497" y="20287"/>
                    <a:pt x="127307" y="26515"/>
                  </a:cubicBezTo>
                  <a:lnTo>
                    <a:pt x="126659" y="46613"/>
                  </a:lnTo>
                  <a:cubicBezTo>
                    <a:pt x="115222" y="48426"/>
                    <a:pt x="104265" y="52519"/>
                    <a:pt x="94440" y="58647"/>
                  </a:cubicBezTo>
                  <a:lnTo>
                    <a:pt x="66895" y="26309"/>
                  </a:lnTo>
                  <a:cubicBezTo>
                    <a:pt x="68826" y="13973"/>
                    <a:pt x="60390" y="2407"/>
                    <a:pt x="48053" y="476"/>
                  </a:cubicBezTo>
                  <a:cubicBezTo>
                    <a:pt x="35718" y="-1454"/>
                    <a:pt x="24152" y="6982"/>
                    <a:pt x="22222" y="19317"/>
                  </a:cubicBezTo>
                  <a:cubicBezTo>
                    <a:pt x="20291" y="31653"/>
                    <a:pt x="28726" y="43219"/>
                    <a:pt x="41063" y="45150"/>
                  </a:cubicBezTo>
                  <a:cubicBezTo>
                    <a:pt x="42233" y="45333"/>
                    <a:pt x="43416" y="45423"/>
                    <a:pt x="44601" y="45422"/>
                  </a:cubicBezTo>
                  <a:cubicBezTo>
                    <a:pt x="44930" y="45422"/>
                    <a:pt x="45236" y="45338"/>
                    <a:pt x="45562" y="45326"/>
                  </a:cubicBezTo>
                  <a:lnTo>
                    <a:pt x="72947" y="77473"/>
                  </a:lnTo>
                  <a:cubicBezTo>
                    <a:pt x="68625" y="82804"/>
                    <a:pt x="64948" y="88628"/>
                    <a:pt x="61993" y="94823"/>
                  </a:cubicBezTo>
                  <a:lnTo>
                    <a:pt x="27044" y="83173"/>
                  </a:lnTo>
                  <a:cubicBezTo>
                    <a:pt x="20711" y="77047"/>
                    <a:pt x="10611" y="77216"/>
                    <a:pt x="4486" y="83550"/>
                  </a:cubicBezTo>
                  <a:cubicBezTo>
                    <a:pt x="-1639" y="89883"/>
                    <a:pt x="-1471" y="99983"/>
                    <a:pt x="4862" y="106108"/>
                  </a:cubicBezTo>
                  <a:cubicBezTo>
                    <a:pt x="8450" y="109578"/>
                    <a:pt x="13457" y="111169"/>
                    <a:pt x="18390" y="110407"/>
                  </a:cubicBezTo>
                  <a:close/>
                  <a:moveTo>
                    <a:pt x="136947" y="163906"/>
                  </a:moveTo>
                  <a:cubicBezTo>
                    <a:pt x="136947" y="158132"/>
                    <a:pt x="141627" y="153451"/>
                    <a:pt x="147401" y="153451"/>
                  </a:cubicBezTo>
                  <a:cubicBezTo>
                    <a:pt x="153175" y="153451"/>
                    <a:pt x="157856" y="158132"/>
                    <a:pt x="157856" y="163906"/>
                  </a:cubicBezTo>
                  <a:cubicBezTo>
                    <a:pt x="157856" y="169680"/>
                    <a:pt x="153175" y="174361"/>
                    <a:pt x="147401" y="174361"/>
                  </a:cubicBezTo>
                  <a:cubicBezTo>
                    <a:pt x="141628" y="174362"/>
                    <a:pt x="136947" y="169681"/>
                    <a:pt x="136947" y="163908"/>
                  </a:cubicBezTo>
                  <a:cubicBezTo>
                    <a:pt x="136947" y="163906"/>
                    <a:pt x="136947" y="163905"/>
                    <a:pt x="136947" y="163903"/>
                  </a:cubicBezTo>
                  <a:close/>
                  <a:moveTo>
                    <a:pt x="112554" y="116862"/>
                  </a:moveTo>
                  <a:cubicBezTo>
                    <a:pt x="112557" y="110129"/>
                    <a:pt x="118017" y="104672"/>
                    <a:pt x="124751" y="104675"/>
                  </a:cubicBezTo>
                  <a:cubicBezTo>
                    <a:pt x="131484" y="104678"/>
                    <a:pt x="136941" y="110138"/>
                    <a:pt x="136938" y="116871"/>
                  </a:cubicBezTo>
                  <a:cubicBezTo>
                    <a:pt x="136935" y="123603"/>
                    <a:pt x="131477" y="129059"/>
                    <a:pt x="124746" y="129059"/>
                  </a:cubicBezTo>
                  <a:cubicBezTo>
                    <a:pt x="118013" y="129059"/>
                    <a:pt x="112554" y="123600"/>
                    <a:pt x="112554" y="116867"/>
                  </a:cubicBezTo>
                  <a:cubicBezTo>
                    <a:pt x="112554" y="116864"/>
                    <a:pt x="112554" y="116862"/>
                    <a:pt x="112554" y="116859"/>
                  </a:cubicBezTo>
                  <a:close/>
                  <a:moveTo>
                    <a:pt x="91645" y="162164"/>
                  </a:moveTo>
                  <a:cubicBezTo>
                    <a:pt x="91647" y="155431"/>
                    <a:pt x="97108" y="149974"/>
                    <a:pt x="103841" y="149977"/>
                  </a:cubicBezTo>
                  <a:cubicBezTo>
                    <a:pt x="110575" y="149979"/>
                    <a:pt x="116032" y="155440"/>
                    <a:pt x="116029" y="162173"/>
                  </a:cubicBezTo>
                  <a:cubicBezTo>
                    <a:pt x="116026" y="168903"/>
                    <a:pt x="110571" y="174358"/>
                    <a:pt x="103841" y="174361"/>
                  </a:cubicBezTo>
                  <a:cubicBezTo>
                    <a:pt x="97105" y="174361"/>
                    <a:pt x="91645" y="168900"/>
                    <a:pt x="91645" y="162164"/>
                  </a:cubicBezTo>
                  <a:cubicBezTo>
                    <a:pt x="91645" y="162163"/>
                    <a:pt x="91645" y="162162"/>
                    <a:pt x="91645" y="162161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1047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79DA67D-66A3-4DFA-A3D0-6264CC05C016}"/>
              </a:ext>
            </a:extLst>
          </p:cNvPr>
          <p:cNvGrpSpPr/>
          <p:nvPr/>
        </p:nvGrpSpPr>
        <p:grpSpPr>
          <a:xfrm>
            <a:off x="704654" y="1898109"/>
            <a:ext cx="6028670" cy="561633"/>
            <a:chOff x="1170772" y="345147"/>
            <a:chExt cx="11572023" cy="1078054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A846A232-8E7A-4B0A-8C15-82085D19A3F7}"/>
                </a:ext>
              </a:extLst>
            </p:cNvPr>
            <p:cNvSpPr/>
            <p:nvPr/>
          </p:nvSpPr>
          <p:spPr>
            <a:xfrm>
              <a:off x="1915551" y="345147"/>
              <a:ext cx="9984072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BD8F1A12-7459-4176-91A3-D45C05D89499}"/>
                </a:ext>
              </a:extLst>
            </p:cNvPr>
            <p:cNvSpPr/>
            <p:nvPr/>
          </p:nvSpPr>
          <p:spPr>
            <a:xfrm>
              <a:off x="11899623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592D1B27-4194-4699-A3AD-5E26F5FB4CB0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F85BD06-5278-42D2-B399-210DA1078E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正确的学习方法指导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7E502C5-09BB-482D-9333-A07357FADF73}"/>
              </a:ext>
            </a:extLst>
          </p:cNvPr>
          <p:cNvSpPr txBox="1"/>
          <p:nvPr/>
        </p:nvSpPr>
        <p:spPr>
          <a:xfrm>
            <a:off x="1267232" y="1978870"/>
            <a:ext cx="5307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j-lt"/>
                <a:ea typeface="+mj-ea"/>
              </a:rPr>
              <a:t>请在此输入小标题</a:t>
            </a: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j-ea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1243B38-ADB7-4DB2-8420-3815C6F4A2BA}"/>
              </a:ext>
            </a:extLst>
          </p:cNvPr>
          <p:cNvSpPr txBox="1"/>
          <p:nvPr/>
        </p:nvSpPr>
        <p:spPr>
          <a:xfrm>
            <a:off x="695326" y="2573049"/>
            <a:ext cx="10801350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此页面用于两项并列文本的排版设计，可以在此分条列述相关文字内容。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标题等都可以通过点击和重新输入进行更改。在顶部“开始”面板中可以对字体、字号、颜色、行距等进行修改。</a:t>
            </a:r>
          </a:p>
        </p:txBody>
      </p:sp>
      <p:pic>
        <p:nvPicPr>
          <p:cNvPr id="5" name="图形 4" descr="灯泡和齿轮 纯色填充">
            <a:extLst>
              <a:ext uri="{FF2B5EF4-FFF2-40B4-BE49-F238E27FC236}">
                <a16:creationId xmlns:a16="http://schemas.microsoft.com/office/drawing/2014/main" id="{B41FB16A-C431-44C7-B2C3-D08AB228B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826" y="1955881"/>
            <a:ext cx="455406" cy="455404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CDC3DBDC-A9A8-4A1A-A75F-55F8E8C0C3E7}"/>
              </a:ext>
            </a:extLst>
          </p:cNvPr>
          <p:cNvGrpSpPr/>
          <p:nvPr/>
        </p:nvGrpSpPr>
        <p:grpSpPr>
          <a:xfrm>
            <a:off x="704654" y="4012114"/>
            <a:ext cx="6028669" cy="561633"/>
            <a:chOff x="1170772" y="345147"/>
            <a:chExt cx="11572021" cy="1078054"/>
          </a:xfrm>
          <a:solidFill>
            <a:schemeClr val="accent2"/>
          </a:solidFill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1AF48705-5F24-45BE-ADB5-519AF7E149BB}"/>
                </a:ext>
              </a:extLst>
            </p:cNvPr>
            <p:cNvSpPr/>
            <p:nvPr/>
          </p:nvSpPr>
          <p:spPr>
            <a:xfrm>
              <a:off x="1915551" y="345147"/>
              <a:ext cx="10220765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6D5599A4-FDDA-4AB9-9F09-A6F9DEE24D3E}"/>
                </a:ext>
              </a:extLst>
            </p:cNvPr>
            <p:cNvSpPr/>
            <p:nvPr/>
          </p:nvSpPr>
          <p:spPr>
            <a:xfrm>
              <a:off x="11899621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DED08727-A443-4187-8420-0A9FAC645D5A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7A736491-FBBE-4D0C-BEA2-8C02C5FF19B9}"/>
              </a:ext>
            </a:extLst>
          </p:cNvPr>
          <p:cNvSpPr txBox="1"/>
          <p:nvPr/>
        </p:nvSpPr>
        <p:spPr>
          <a:xfrm>
            <a:off x="1267232" y="4092875"/>
            <a:ext cx="5307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j-lt"/>
                <a:ea typeface="+mj-ea"/>
              </a:rPr>
              <a:t>请在此输入小标题</a:t>
            </a: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j-ea"/>
              </a:rPr>
              <a:t>2</a:t>
            </a:r>
            <a:endParaRPr lang="zh-CN" altLang="en-US" sz="20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2EAB969-04B9-4AD8-9018-D8AB45D6D26C}"/>
              </a:ext>
            </a:extLst>
          </p:cNvPr>
          <p:cNvSpPr txBox="1"/>
          <p:nvPr/>
        </p:nvSpPr>
        <p:spPr>
          <a:xfrm>
            <a:off x="695326" y="4687054"/>
            <a:ext cx="10801350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此页面用于两项并列文本的排版设计，可以在此分条列述相关文字内容。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标题等都可以通过点击和重新输入进行更改。在顶部“开始”面板中可以对字体、字号、颜色、行距等进行修改。</a:t>
            </a:r>
          </a:p>
        </p:txBody>
      </p:sp>
      <p:pic>
        <p:nvPicPr>
          <p:cNvPr id="25" name="图形 24" descr="灯泡和齿轮 纯色填充">
            <a:extLst>
              <a:ext uri="{FF2B5EF4-FFF2-40B4-BE49-F238E27FC236}">
                <a16:creationId xmlns:a16="http://schemas.microsoft.com/office/drawing/2014/main" id="{97D1ED42-021A-4CA2-8FE9-52F39EA7C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826" y="4069886"/>
            <a:ext cx="455406" cy="4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45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A63431B6-8CF1-4F3A-8DDD-0DEB682E4473}"/>
              </a:ext>
            </a:extLst>
          </p:cNvPr>
          <p:cNvGrpSpPr>
            <a:grpSpLocks/>
          </p:cNvGrpSpPr>
          <p:nvPr/>
        </p:nvGrpSpPr>
        <p:grpSpPr>
          <a:xfrm>
            <a:off x="1616680" y="1420419"/>
            <a:ext cx="3092430" cy="561633"/>
            <a:chOff x="1170772" y="345147"/>
            <a:chExt cx="5935915" cy="1078054"/>
          </a:xfrm>
          <a:solidFill>
            <a:schemeClr val="accent1"/>
          </a:solidFill>
        </p:grpSpPr>
        <p:sp>
          <p:nvSpPr>
            <p:cNvPr id="113" name="任意多边形: 形状 112">
              <a:extLst>
                <a:ext uri="{FF2B5EF4-FFF2-40B4-BE49-F238E27FC236}">
                  <a16:creationId xmlns:a16="http://schemas.microsoft.com/office/drawing/2014/main" id="{51D63520-29D0-4A6A-8788-902A90C108C5}"/>
                </a:ext>
              </a:extLst>
            </p:cNvPr>
            <p:cNvSpPr/>
            <p:nvPr/>
          </p:nvSpPr>
          <p:spPr>
            <a:xfrm>
              <a:off x="1915551" y="345147"/>
              <a:ext cx="4573138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4" name="任意多边形: 形状 113">
              <a:extLst>
                <a:ext uri="{FF2B5EF4-FFF2-40B4-BE49-F238E27FC236}">
                  <a16:creationId xmlns:a16="http://schemas.microsoft.com/office/drawing/2014/main" id="{E151D76C-518A-4036-B96F-16AAF01334DB}"/>
                </a:ext>
              </a:extLst>
            </p:cNvPr>
            <p:cNvSpPr/>
            <p:nvPr/>
          </p:nvSpPr>
          <p:spPr>
            <a:xfrm>
              <a:off x="6263515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115" name="任意多边形: 形状 114">
              <a:extLst>
                <a:ext uri="{FF2B5EF4-FFF2-40B4-BE49-F238E27FC236}">
                  <a16:creationId xmlns:a16="http://schemas.microsoft.com/office/drawing/2014/main" id="{CFC3D47B-5652-431F-8842-5A7FFE678C6C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7F5A44D4-A7FE-4C93-9FA6-08F3E43326B1}"/>
              </a:ext>
            </a:extLst>
          </p:cNvPr>
          <p:cNvGrpSpPr>
            <a:grpSpLocks/>
          </p:cNvGrpSpPr>
          <p:nvPr/>
        </p:nvGrpSpPr>
        <p:grpSpPr>
          <a:xfrm flipH="1">
            <a:off x="7543165" y="1415002"/>
            <a:ext cx="3092430" cy="561633"/>
            <a:chOff x="1170772" y="345147"/>
            <a:chExt cx="5935915" cy="1078054"/>
          </a:xfrm>
          <a:solidFill>
            <a:schemeClr val="accent4">
              <a:lumMod val="75000"/>
            </a:schemeClr>
          </a:solidFill>
        </p:grpSpPr>
        <p:sp>
          <p:nvSpPr>
            <p:cNvPr id="127" name="任意多边形: 形状 126">
              <a:extLst>
                <a:ext uri="{FF2B5EF4-FFF2-40B4-BE49-F238E27FC236}">
                  <a16:creationId xmlns:a16="http://schemas.microsoft.com/office/drawing/2014/main" id="{6B4904F7-CA83-4A53-A931-F0E5AE133570}"/>
                </a:ext>
              </a:extLst>
            </p:cNvPr>
            <p:cNvSpPr/>
            <p:nvPr/>
          </p:nvSpPr>
          <p:spPr>
            <a:xfrm>
              <a:off x="1915551" y="345147"/>
              <a:ext cx="4573138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28" name="任意多边形: 形状 127">
              <a:extLst>
                <a:ext uri="{FF2B5EF4-FFF2-40B4-BE49-F238E27FC236}">
                  <a16:creationId xmlns:a16="http://schemas.microsoft.com/office/drawing/2014/main" id="{8D9C95A4-8C03-4194-9CBF-6B3CC10D20ED}"/>
                </a:ext>
              </a:extLst>
            </p:cNvPr>
            <p:cNvSpPr/>
            <p:nvPr/>
          </p:nvSpPr>
          <p:spPr>
            <a:xfrm>
              <a:off x="6263515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129" name="任意多边形: 形状 128">
              <a:extLst>
                <a:ext uri="{FF2B5EF4-FFF2-40B4-BE49-F238E27FC236}">
                  <a16:creationId xmlns:a16="http://schemas.microsoft.com/office/drawing/2014/main" id="{4F8F04A0-8F17-4AD2-B862-B3234044265D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25C4FCE-A336-46D3-96C5-4830E14B6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三项并列内容逻辑图示</a:t>
            </a:r>
          </a:p>
        </p:txBody>
      </p:sp>
      <p:sp>
        <p:nvSpPr>
          <p:cNvPr id="7" name="弧形 6">
            <a:extLst>
              <a:ext uri="{FF2B5EF4-FFF2-40B4-BE49-F238E27FC236}">
                <a16:creationId xmlns:a16="http://schemas.microsoft.com/office/drawing/2014/main" id="{F6A7FBC6-1330-4DFC-BD2A-D429521BD18C}"/>
              </a:ext>
            </a:extLst>
          </p:cNvPr>
          <p:cNvSpPr/>
          <p:nvPr/>
        </p:nvSpPr>
        <p:spPr>
          <a:xfrm>
            <a:off x="5139187" y="2506897"/>
            <a:ext cx="1968936" cy="1968935"/>
          </a:xfrm>
          <a:prstGeom prst="arc">
            <a:avLst>
              <a:gd name="adj1" fmla="val 16200000"/>
              <a:gd name="adj2" fmla="val 2297876"/>
            </a:avLst>
          </a:prstGeom>
          <a:ln w="635000" cap="rnd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弧形 8">
            <a:extLst>
              <a:ext uri="{FF2B5EF4-FFF2-40B4-BE49-F238E27FC236}">
                <a16:creationId xmlns:a16="http://schemas.microsoft.com/office/drawing/2014/main" id="{63ACC8BD-B80D-40CF-927D-7A87A6120B13}"/>
              </a:ext>
            </a:extLst>
          </p:cNvPr>
          <p:cNvSpPr/>
          <p:nvPr/>
        </p:nvSpPr>
        <p:spPr>
          <a:xfrm rot="10800000">
            <a:off x="5139187" y="2506897"/>
            <a:ext cx="1968936" cy="1968935"/>
          </a:xfrm>
          <a:prstGeom prst="arc">
            <a:avLst>
              <a:gd name="adj1" fmla="val 12668764"/>
              <a:gd name="adj2" fmla="val 20650464"/>
            </a:avLst>
          </a:prstGeom>
          <a:ln w="635000" cap="rnd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9C8E8E1E-4738-4930-9D2B-764F1331F1A4}"/>
              </a:ext>
            </a:extLst>
          </p:cNvPr>
          <p:cNvSpPr/>
          <p:nvPr/>
        </p:nvSpPr>
        <p:spPr>
          <a:xfrm rot="16200000">
            <a:off x="5139187" y="2506897"/>
            <a:ext cx="1968935" cy="1968936"/>
          </a:xfrm>
          <a:prstGeom prst="arc">
            <a:avLst>
              <a:gd name="adj1" fmla="val 15040370"/>
              <a:gd name="adj2" fmla="val 0"/>
            </a:avLst>
          </a:prstGeom>
          <a:ln w="635000" cap="rnd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797EED7-7327-4A09-9CDC-C958CAE20444}"/>
              </a:ext>
            </a:extLst>
          </p:cNvPr>
          <p:cNvGrpSpPr/>
          <p:nvPr/>
        </p:nvGrpSpPr>
        <p:grpSpPr>
          <a:xfrm>
            <a:off x="5663182" y="3087690"/>
            <a:ext cx="910507" cy="803431"/>
            <a:chOff x="5559000" y="3425598"/>
            <a:chExt cx="1061827" cy="936956"/>
          </a:xfrm>
          <a:noFill/>
        </p:grpSpPr>
        <p:sp>
          <p:nvSpPr>
            <p:cNvPr id="17" name="图形 14" descr="左脑 纯色填充">
              <a:extLst>
                <a:ext uri="{FF2B5EF4-FFF2-40B4-BE49-F238E27FC236}">
                  <a16:creationId xmlns:a16="http://schemas.microsoft.com/office/drawing/2014/main" id="{3DE5A23D-D23A-4EA0-AE2A-A1529A1AB288}"/>
                </a:ext>
              </a:extLst>
            </p:cNvPr>
            <p:cNvSpPr/>
            <p:nvPr/>
          </p:nvSpPr>
          <p:spPr>
            <a:xfrm>
              <a:off x="6204161" y="3451080"/>
              <a:ext cx="416666" cy="869096"/>
            </a:xfrm>
            <a:custGeom>
              <a:avLst/>
              <a:gdLst>
                <a:gd name="connsiteX0" fmla="*/ 416667 w 416666"/>
                <a:gd name="connsiteY0" fmla="*/ 547671 h 869096"/>
                <a:gd name="connsiteX1" fmla="*/ 373320 w 416666"/>
                <a:gd name="connsiteY1" fmla="*/ 445278 h 869096"/>
                <a:gd name="connsiteX2" fmla="*/ 326771 w 416666"/>
                <a:gd name="connsiteY2" fmla="*/ 258004 h 869096"/>
                <a:gd name="connsiteX3" fmla="*/ 316707 w 416666"/>
                <a:gd name="connsiteY3" fmla="*/ 252510 h 869096"/>
                <a:gd name="connsiteX4" fmla="*/ 240762 w 416666"/>
                <a:gd name="connsiteY4" fmla="*/ 112058 h 869096"/>
                <a:gd name="connsiteX5" fmla="*/ 237702 w 416666"/>
                <a:gd name="connsiteY5" fmla="*/ 111192 h 869096"/>
                <a:gd name="connsiteX6" fmla="*/ 111188 w 416666"/>
                <a:gd name="connsiteY6" fmla="*/ 260 h 869096"/>
                <a:gd name="connsiteX7" fmla="*/ 0 w 416666"/>
                <a:gd name="connsiteY7" fmla="*/ 119109 h 869096"/>
                <a:gd name="connsiteX8" fmla="*/ 0 w 416666"/>
                <a:gd name="connsiteY8" fmla="*/ 779821 h 869096"/>
                <a:gd name="connsiteX9" fmla="*/ 89327 w 416666"/>
                <a:gd name="connsiteY9" fmla="*/ 869097 h 869096"/>
                <a:gd name="connsiteX10" fmla="*/ 174503 w 416666"/>
                <a:gd name="connsiteY10" fmla="*/ 806542 h 869096"/>
                <a:gd name="connsiteX11" fmla="*/ 330296 w 416666"/>
                <a:gd name="connsiteY11" fmla="*/ 706797 h 869096"/>
                <a:gd name="connsiteX12" fmla="*/ 333333 w 416666"/>
                <a:gd name="connsiteY12" fmla="*/ 678625 h 869096"/>
                <a:gd name="connsiteX13" fmla="*/ 333333 w 416666"/>
                <a:gd name="connsiteY13" fmla="*/ 677442 h 869096"/>
                <a:gd name="connsiteX14" fmla="*/ 416667 w 416666"/>
                <a:gd name="connsiteY14" fmla="*/ 547671 h 86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6666" h="869096">
                  <a:moveTo>
                    <a:pt x="416667" y="547671"/>
                  </a:moveTo>
                  <a:cubicBezTo>
                    <a:pt x="416693" y="509075"/>
                    <a:pt x="401050" y="472124"/>
                    <a:pt x="373320" y="445278"/>
                  </a:cubicBezTo>
                  <a:cubicBezTo>
                    <a:pt x="412180" y="380710"/>
                    <a:pt x="391340" y="296866"/>
                    <a:pt x="326771" y="258004"/>
                  </a:cubicBezTo>
                  <a:cubicBezTo>
                    <a:pt x="323496" y="256032"/>
                    <a:pt x="320137" y="254199"/>
                    <a:pt x="316707" y="252510"/>
                  </a:cubicBezTo>
                  <a:cubicBezTo>
                    <a:pt x="334520" y="192753"/>
                    <a:pt x="300519" y="129871"/>
                    <a:pt x="240762" y="112058"/>
                  </a:cubicBezTo>
                  <a:cubicBezTo>
                    <a:pt x="239746" y="111756"/>
                    <a:pt x="238726" y="111467"/>
                    <a:pt x="237702" y="111192"/>
                  </a:cubicBezTo>
                  <a:cubicBezTo>
                    <a:pt x="233399" y="45624"/>
                    <a:pt x="176757" y="-4043"/>
                    <a:pt x="111188" y="260"/>
                  </a:cubicBezTo>
                  <a:cubicBezTo>
                    <a:pt x="48589" y="4367"/>
                    <a:pt x="-67" y="56375"/>
                    <a:pt x="0" y="119109"/>
                  </a:cubicBezTo>
                  <a:lnTo>
                    <a:pt x="0" y="779821"/>
                  </a:lnTo>
                  <a:cubicBezTo>
                    <a:pt x="15" y="829141"/>
                    <a:pt x="40007" y="869110"/>
                    <a:pt x="89327" y="869097"/>
                  </a:cubicBezTo>
                  <a:cubicBezTo>
                    <a:pt x="128333" y="869085"/>
                    <a:pt x="162820" y="843758"/>
                    <a:pt x="174503" y="806542"/>
                  </a:cubicBezTo>
                  <a:cubicBezTo>
                    <a:pt x="245067" y="822019"/>
                    <a:pt x="314819" y="777362"/>
                    <a:pt x="330296" y="706797"/>
                  </a:cubicBezTo>
                  <a:cubicBezTo>
                    <a:pt x="332325" y="697544"/>
                    <a:pt x="333344" y="688098"/>
                    <a:pt x="333333" y="678625"/>
                  </a:cubicBezTo>
                  <a:cubicBezTo>
                    <a:pt x="333333" y="678235"/>
                    <a:pt x="333333" y="677845"/>
                    <a:pt x="333333" y="677442"/>
                  </a:cubicBezTo>
                  <a:cubicBezTo>
                    <a:pt x="384098" y="654203"/>
                    <a:pt x="416656" y="603501"/>
                    <a:pt x="416667" y="547671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图形 14" descr="左脑 纯色填充">
              <a:extLst>
                <a:ext uri="{FF2B5EF4-FFF2-40B4-BE49-F238E27FC236}">
                  <a16:creationId xmlns:a16="http://schemas.microsoft.com/office/drawing/2014/main" id="{3DE5A23D-D23A-4EA0-AE2A-A1529A1AB288}"/>
                </a:ext>
              </a:extLst>
            </p:cNvPr>
            <p:cNvSpPr/>
            <p:nvPr/>
          </p:nvSpPr>
          <p:spPr>
            <a:xfrm>
              <a:off x="5712823" y="3425598"/>
              <a:ext cx="111103" cy="111123"/>
            </a:xfrm>
            <a:custGeom>
              <a:avLst/>
              <a:gdLst>
                <a:gd name="connsiteX0" fmla="*/ 84228 w 111103"/>
                <a:gd name="connsiteY0" fmla="*/ 111123 h 111123"/>
                <a:gd name="connsiteX1" fmla="*/ 65223 w 111103"/>
                <a:gd name="connsiteY1" fmla="*/ 103247 h 111123"/>
                <a:gd name="connsiteX2" fmla="*/ 8207 w 111103"/>
                <a:gd name="connsiteY2" fmla="*/ 46217 h 111123"/>
                <a:gd name="connsiteX3" fmla="*/ 7545 w 111103"/>
                <a:gd name="connsiteY3" fmla="*/ 8207 h 111123"/>
                <a:gd name="connsiteX4" fmla="*/ 45556 w 111103"/>
                <a:gd name="connsiteY4" fmla="*/ 7545 h 111123"/>
                <a:gd name="connsiteX5" fmla="*/ 46217 w 111103"/>
                <a:gd name="connsiteY5" fmla="*/ 8207 h 111123"/>
                <a:gd name="connsiteX6" fmla="*/ 103234 w 111103"/>
                <a:gd name="connsiteY6" fmla="*/ 65236 h 111123"/>
                <a:gd name="connsiteX7" fmla="*/ 103228 w 111103"/>
                <a:gd name="connsiteY7" fmla="*/ 103252 h 111123"/>
                <a:gd name="connsiteX8" fmla="*/ 84228 w 111103"/>
                <a:gd name="connsiteY8" fmla="*/ 111123 h 11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03" h="111123">
                  <a:moveTo>
                    <a:pt x="84228" y="111123"/>
                  </a:moveTo>
                  <a:cubicBezTo>
                    <a:pt x="77096" y="111134"/>
                    <a:pt x="70256" y="108298"/>
                    <a:pt x="65223" y="103247"/>
                  </a:cubicBezTo>
                  <a:lnTo>
                    <a:pt x="8207" y="46217"/>
                  </a:lnTo>
                  <a:cubicBezTo>
                    <a:pt x="-2472" y="35903"/>
                    <a:pt x="-2768" y="18885"/>
                    <a:pt x="7545" y="8207"/>
                  </a:cubicBezTo>
                  <a:cubicBezTo>
                    <a:pt x="17860" y="-2472"/>
                    <a:pt x="34877" y="-2768"/>
                    <a:pt x="45556" y="7545"/>
                  </a:cubicBezTo>
                  <a:cubicBezTo>
                    <a:pt x="45781" y="7762"/>
                    <a:pt x="46001" y="7982"/>
                    <a:pt x="46217" y="8207"/>
                  </a:cubicBezTo>
                  <a:lnTo>
                    <a:pt x="103234" y="65236"/>
                  </a:lnTo>
                  <a:cubicBezTo>
                    <a:pt x="113730" y="75736"/>
                    <a:pt x="113727" y="92756"/>
                    <a:pt x="103228" y="103252"/>
                  </a:cubicBezTo>
                  <a:cubicBezTo>
                    <a:pt x="98188" y="108291"/>
                    <a:pt x="91355" y="111122"/>
                    <a:pt x="84228" y="111123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图形 14" descr="左脑 纯色填充">
              <a:extLst>
                <a:ext uri="{FF2B5EF4-FFF2-40B4-BE49-F238E27FC236}">
                  <a16:creationId xmlns:a16="http://schemas.microsoft.com/office/drawing/2014/main" id="{3DE5A23D-D23A-4EA0-AE2A-A1529A1AB288}"/>
                </a:ext>
              </a:extLst>
            </p:cNvPr>
            <p:cNvSpPr/>
            <p:nvPr/>
          </p:nvSpPr>
          <p:spPr>
            <a:xfrm>
              <a:off x="5593279" y="3627809"/>
              <a:ext cx="137903" cy="89342"/>
            </a:xfrm>
            <a:custGeom>
              <a:avLst/>
              <a:gdLst>
                <a:gd name="connsiteX0" fmla="*/ 111003 w 137903"/>
                <a:gd name="connsiteY0" fmla="*/ 89342 h 89342"/>
                <a:gd name="connsiteX1" fmla="*/ 100533 w 137903"/>
                <a:gd name="connsiteY1" fmla="*/ 87219 h 89342"/>
                <a:gd name="connsiteX2" fmla="*/ 16245 w 137903"/>
                <a:gd name="connsiteY2" fmla="*/ 51573 h 89342"/>
                <a:gd name="connsiteX3" fmla="*/ 2204 w 137903"/>
                <a:gd name="connsiteY3" fmla="*/ 16246 h 89342"/>
                <a:gd name="connsiteX4" fmla="*/ 37186 w 137903"/>
                <a:gd name="connsiteY4" fmla="*/ 2057 h 89342"/>
                <a:gd name="connsiteX5" fmla="*/ 121487 w 137903"/>
                <a:gd name="connsiteY5" fmla="*/ 37703 h 89342"/>
                <a:gd name="connsiteX6" fmla="*/ 135773 w 137903"/>
                <a:gd name="connsiteY6" fmla="*/ 72932 h 89342"/>
                <a:gd name="connsiteX7" fmla="*/ 111003 w 137903"/>
                <a:gd name="connsiteY7" fmla="*/ 89342 h 8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903" h="89342">
                  <a:moveTo>
                    <a:pt x="111003" y="89342"/>
                  </a:moveTo>
                  <a:cubicBezTo>
                    <a:pt x="107407" y="89345"/>
                    <a:pt x="103845" y="88623"/>
                    <a:pt x="100533" y="87219"/>
                  </a:cubicBezTo>
                  <a:lnTo>
                    <a:pt x="16245" y="51573"/>
                  </a:lnTo>
                  <a:cubicBezTo>
                    <a:pt x="2612" y="45696"/>
                    <a:pt x="-3674" y="29879"/>
                    <a:pt x="2204" y="16246"/>
                  </a:cubicBezTo>
                  <a:cubicBezTo>
                    <a:pt x="8024" y="2747"/>
                    <a:pt x="23607" y="-3574"/>
                    <a:pt x="37186" y="2057"/>
                  </a:cubicBezTo>
                  <a:lnTo>
                    <a:pt x="121487" y="37703"/>
                  </a:lnTo>
                  <a:cubicBezTo>
                    <a:pt x="135161" y="43486"/>
                    <a:pt x="141557" y="59259"/>
                    <a:pt x="135773" y="72932"/>
                  </a:cubicBezTo>
                  <a:cubicBezTo>
                    <a:pt x="131564" y="82883"/>
                    <a:pt x="121807" y="89348"/>
                    <a:pt x="111003" y="89342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图形 14" descr="左脑 纯色填充">
              <a:extLst>
                <a:ext uri="{FF2B5EF4-FFF2-40B4-BE49-F238E27FC236}">
                  <a16:creationId xmlns:a16="http://schemas.microsoft.com/office/drawing/2014/main" id="{3DE5A23D-D23A-4EA0-AE2A-A1529A1AB288}"/>
                </a:ext>
              </a:extLst>
            </p:cNvPr>
            <p:cNvSpPr/>
            <p:nvPr/>
          </p:nvSpPr>
          <p:spPr>
            <a:xfrm>
              <a:off x="5559000" y="3863200"/>
              <a:ext cx="128198" cy="53763"/>
            </a:xfrm>
            <a:custGeom>
              <a:avLst/>
              <a:gdLst>
                <a:gd name="connsiteX0" fmla="*/ 101317 w 128198"/>
                <a:gd name="connsiteY0" fmla="*/ 53763 h 53763"/>
                <a:gd name="connsiteX1" fmla="*/ 26882 w 128198"/>
                <a:gd name="connsiteY1" fmla="*/ 53763 h 53763"/>
                <a:gd name="connsiteX2" fmla="*/ 0 w 128198"/>
                <a:gd name="connsiteY2" fmla="*/ 26882 h 53763"/>
                <a:gd name="connsiteX3" fmla="*/ 26882 w 128198"/>
                <a:gd name="connsiteY3" fmla="*/ 0 h 53763"/>
                <a:gd name="connsiteX4" fmla="*/ 101317 w 128198"/>
                <a:gd name="connsiteY4" fmla="*/ 0 h 53763"/>
                <a:gd name="connsiteX5" fmla="*/ 128199 w 128198"/>
                <a:gd name="connsiteY5" fmla="*/ 26882 h 53763"/>
                <a:gd name="connsiteX6" fmla="*/ 101317 w 128198"/>
                <a:gd name="connsiteY6" fmla="*/ 53763 h 5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198" h="53763">
                  <a:moveTo>
                    <a:pt x="101317" y="53763"/>
                  </a:moveTo>
                  <a:lnTo>
                    <a:pt x="26882" y="53763"/>
                  </a:lnTo>
                  <a:cubicBezTo>
                    <a:pt x="12035" y="53763"/>
                    <a:pt x="0" y="41728"/>
                    <a:pt x="0" y="26882"/>
                  </a:cubicBezTo>
                  <a:cubicBezTo>
                    <a:pt x="0" y="12035"/>
                    <a:pt x="12035" y="0"/>
                    <a:pt x="26882" y="0"/>
                  </a:cubicBezTo>
                  <a:lnTo>
                    <a:pt x="101317" y="0"/>
                  </a:lnTo>
                  <a:cubicBezTo>
                    <a:pt x="116164" y="0"/>
                    <a:pt x="128199" y="12035"/>
                    <a:pt x="128199" y="26882"/>
                  </a:cubicBezTo>
                  <a:cubicBezTo>
                    <a:pt x="128199" y="41728"/>
                    <a:pt x="116164" y="53763"/>
                    <a:pt x="101317" y="53763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图形 14" descr="左脑 纯色填充">
              <a:extLst>
                <a:ext uri="{FF2B5EF4-FFF2-40B4-BE49-F238E27FC236}">
                  <a16:creationId xmlns:a16="http://schemas.microsoft.com/office/drawing/2014/main" id="{3DE5A23D-D23A-4EA0-AE2A-A1529A1AB288}"/>
                </a:ext>
              </a:extLst>
            </p:cNvPr>
            <p:cNvSpPr/>
            <p:nvPr/>
          </p:nvSpPr>
          <p:spPr>
            <a:xfrm>
              <a:off x="5572484" y="4074604"/>
              <a:ext cx="125145" cy="86364"/>
            </a:xfrm>
            <a:custGeom>
              <a:avLst/>
              <a:gdLst>
                <a:gd name="connsiteX0" fmla="*/ 26919 w 125145"/>
                <a:gd name="connsiteY0" fmla="*/ 86364 h 86364"/>
                <a:gd name="connsiteX1" fmla="*/ 0 w 125145"/>
                <a:gd name="connsiteY1" fmla="*/ 59520 h 86364"/>
                <a:gd name="connsiteX2" fmla="*/ 15736 w 125145"/>
                <a:gd name="connsiteY2" fmla="*/ 35020 h 86364"/>
                <a:gd name="connsiteX3" fmla="*/ 87081 w 125145"/>
                <a:gd name="connsiteY3" fmla="*/ 2440 h 86364"/>
                <a:gd name="connsiteX4" fmla="*/ 122705 w 125145"/>
                <a:gd name="connsiteY4" fmla="*/ 15713 h 86364"/>
                <a:gd name="connsiteX5" fmla="*/ 109433 w 125145"/>
                <a:gd name="connsiteY5" fmla="*/ 51338 h 86364"/>
                <a:gd name="connsiteX6" fmla="*/ 38075 w 125145"/>
                <a:gd name="connsiteY6" fmla="*/ 83932 h 86364"/>
                <a:gd name="connsiteX7" fmla="*/ 26919 w 125145"/>
                <a:gd name="connsiteY7" fmla="*/ 86364 h 8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145" h="86364">
                  <a:moveTo>
                    <a:pt x="26919" y="86364"/>
                  </a:moveTo>
                  <a:cubicBezTo>
                    <a:pt x="12073" y="86385"/>
                    <a:pt x="21" y="74367"/>
                    <a:pt x="0" y="59520"/>
                  </a:cubicBezTo>
                  <a:cubicBezTo>
                    <a:pt x="-15" y="48973"/>
                    <a:pt x="6139" y="39393"/>
                    <a:pt x="15736" y="35020"/>
                  </a:cubicBezTo>
                  <a:lnTo>
                    <a:pt x="87081" y="2440"/>
                  </a:lnTo>
                  <a:cubicBezTo>
                    <a:pt x="100583" y="-3732"/>
                    <a:pt x="116533" y="2210"/>
                    <a:pt x="122705" y="15713"/>
                  </a:cubicBezTo>
                  <a:cubicBezTo>
                    <a:pt x="128878" y="29215"/>
                    <a:pt x="122935" y="45166"/>
                    <a:pt x="109433" y="51338"/>
                  </a:cubicBezTo>
                  <a:lnTo>
                    <a:pt x="38075" y="83932"/>
                  </a:lnTo>
                  <a:cubicBezTo>
                    <a:pt x="34574" y="85532"/>
                    <a:pt x="30769" y="86362"/>
                    <a:pt x="26919" y="86364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图形 14" descr="左脑 纯色填充">
              <a:extLst>
                <a:ext uri="{FF2B5EF4-FFF2-40B4-BE49-F238E27FC236}">
                  <a16:creationId xmlns:a16="http://schemas.microsoft.com/office/drawing/2014/main" id="{3DE5A23D-D23A-4EA0-AE2A-A1529A1AB288}"/>
                </a:ext>
              </a:extLst>
            </p:cNvPr>
            <p:cNvSpPr/>
            <p:nvPr/>
          </p:nvSpPr>
          <p:spPr>
            <a:xfrm>
              <a:off x="5704785" y="4252469"/>
              <a:ext cx="110072" cy="110085"/>
            </a:xfrm>
            <a:custGeom>
              <a:avLst/>
              <a:gdLst>
                <a:gd name="connsiteX0" fmla="*/ 26890 w 110072"/>
                <a:gd name="connsiteY0" fmla="*/ 110085 h 110085"/>
                <a:gd name="connsiteX1" fmla="*/ 0 w 110072"/>
                <a:gd name="connsiteY1" fmla="*/ 83212 h 110085"/>
                <a:gd name="connsiteX2" fmla="*/ 7884 w 110072"/>
                <a:gd name="connsiteY2" fmla="*/ 64185 h 110085"/>
                <a:gd name="connsiteX3" fmla="*/ 64914 w 110072"/>
                <a:gd name="connsiteY3" fmla="*/ 7169 h 110085"/>
                <a:gd name="connsiteX4" fmla="*/ 102903 w 110072"/>
                <a:gd name="connsiteY4" fmla="*/ 8606 h 110085"/>
                <a:gd name="connsiteX5" fmla="*/ 102871 w 110072"/>
                <a:gd name="connsiteY5" fmla="*/ 45193 h 110085"/>
                <a:gd name="connsiteX6" fmla="*/ 45895 w 110072"/>
                <a:gd name="connsiteY6" fmla="*/ 102223 h 110085"/>
                <a:gd name="connsiteX7" fmla="*/ 26890 w 110072"/>
                <a:gd name="connsiteY7" fmla="*/ 110085 h 11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072" h="110085">
                  <a:moveTo>
                    <a:pt x="26890" y="110085"/>
                  </a:moveTo>
                  <a:cubicBezTo>
                    <a:pt x="12043" y="110090"/>
                    <a:pt x="4" y="98057"/>
                    <a:pt x="0" y="83212"/>
                  </a:cubicBezTo>
                  <a:cubicBezTo>
                    <a:pt x="-1" y="76075"/>
                    <a:pt x="2835" y="69229"/>
                    <a:pt x="7884" y="64185"/>
                  </a:cubicBezTo>
                  <a:lnTo>
                    <a:pt x="64914" y="7169"/>
                  </a:lnTo>
                  <a:cubicBezTo>
                    <a:pt x="75801" y="-2925"/>
                    <a:pt x="92809" y="-2281"/>
                    <a:pt x="102903" y="8606"/>
                  </a:cubicBezTo>
                  <a:cubicBezTo>
                    <a:pt x="112474" y="18928"/>
                    <a:pt x="112460" y="34887"/>
                    <a:pt x="102871" y="45193"/>
                  </a:cubicBezTo>
                  <a:lnTo>
                    <a:pt x="45895" y="102223"/>
                  </a:lnTo>
                  <a:cubicBezTo>
                    <a:pt x="40858" y="107267"/>
                    <a:pt x="34019" y="110096"/>
                    <a:pt x="26890" y="110085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图形 14" descr="左脑 纯色填充">
              <a:extLst>
                <a:ext uri="{FF2B5EF4-FFF2-40B4-BE49-F238E27FC236}">
                  <a16:creationId xmlns:a16="http://schemas.microsoft.com/office/drawing/2014/main" id="{3DE5A23D-D23A-4EA0-AE2A-A1529A1AB288}"/>
                </a:ext>
              </a:extLst>
            </p:cNvPr>
            <p:cNvSpPr/>
            <p:nvPr/>
          </p:nvSpPr>
          <p:spPr>
            <a:xfrm>
              <a:off x="5951997" y="3752277"/>
              <a:ext cx="69749" cy="69752"/>
            </a:xfrm>
            <a:custGeom>
              <a:avLst/>
              <a:gdLst>
                <a:gd name="connsiteX0" fmla="*/ 24839 w 69749"/>
                <a:gd name="connsiteY0" fmla="*/ 1488 h 69752"/>
                <a:gd name="connsiteX1" fmla="*/ 1484 w 69749"/>
                <a:gd name="connsiteY1" fmla="*/ 44914 h 69752"/>
                <a:gd name="connsiteX2" fmla="*/ 44910 w 69749"/>
                <a:gd name="connsiteY2" fmla="*/ 68267 h 69752"/>
                <a:gd name="connsiteX3" fmla="*/ 68267 w 69749"/>
                <a:gd name="connsiteY3" fmla="*/ 24848 h 69752"/>
                <a:gd name="connsiteX4" fmla="*/ 24870 w 69749"/>
                <a:gd name="connsiteY4" fmla="*/ 1478 h 69752"/>
                <a:gd name="connsiteX5" fmla="*/ 24839 w 69749"/>
                <a:gd name="connsiteY5" fmla="*/ 1488 h 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49" h="69752">
                  <a:moveTo>
                    <a:pt x="24839" y="1488"/>
                  </a:moveTo>
                  <a:cubicBezTo>
                    <a:pt x="6398" y="7031"/>
                    <a:pt x="-4057" y="26473"/>
                    <a:pt x="1484" y="44914"/>
                  </a:cubicBezTo>
                  <a:cubicBezTo>
                    <a:pt x="7027" y="63355"/>
                    <a:pt x="26470" y="73810"/>
                    <a:pt x="44910" y="68267"/>
                  </a:cubicBezTo>
                  <a:cubicBezTo>
                    <a:pt x="63349" y="62726"/>
                    <a:pt x="73806" y="43287"/>
                    <a:pt x="68267" y="24848"/>
                  </a:cubicBezTo>
                  <a:cubicBezTo>
                    <a:pt x="62737" y="6411"/>
                    <a:pt x="43307" y="-4051"/>
                    <a:pt x="24870" y="1478"/>
                  </a:cubicBezTo>
                  <a:cubicBezTo>
                    <a:pt x="24861" y="1481"/>
                    <a:pt x="24850" y="1485"/>
                    <a:pt x="24839" y="1488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图形 14" descr="左脑 纯色填充">
              <a:extLst>
                <a:ext uri="{FF2B5EF4-FFF2-40B4-BE49-F238E27FC236}">
                  <a16:creationId xmlns:a16="http://schemas.microsoft.com/office/drawing/2014/main" id="{3DE5A23D-D23A-4EA0-AE2A-A1529A1AB288}"/>
                </a:ext>
              </a:extLst>
            </p:cNvPr>
            <p:cNvSpPr/>
            <p:nvPr/>
          </p:nvSpPr>
          <p:spPr>
            <a:xfrm>
              <a:off x="5900276" y="3953123"/>
              <a:ext cx="69749" cy="69752"/>
            </a:xfrm>
            <a:custGeom>
              <a:avLst/>
              <a:gdLst>
                <a:gd name="connsiteX0" fmla="*/ 24839 w 69749"/>
                <a:gd name="connsiteY0" fmla="*/ 1488 h 69752"/>
                <a:gd name="connsiteX1" fmla="*/ 1484 w 69749"/>
                <a:gd name="connsiteY1" fmla="*/ 44914 h 69752"/>
                <a:gd name="connsiteX2" fmla="*/ 44910 w 69749"/>
                <a:gd name="connsiteY2" fmla="*/ 68267 h 69752"/>
                <a:gd name="connsiteX3" fmla="*/ 68267 w 69749"/>
                <a:gd name="connsiteY3" fmla="*/ 24848 h 69752"/>
                <a:gd name="connsiteX4" fmla="*/ 24870 w 69749"/>
                <a:gd name="connsiteY4" fmla="*/ 1478 h 69752"/>
                <a:gd name="connsiteX5" fmla="*/ 24839 w 69749"/>
                <a:gd name="connsiteY5" fmla="*/ 1488 h 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49" h="69752">
                  <a:moveTo>
                    <a:pt x="24839" y="1488"/>
                  </a:moveTo>
                  <a:cubicBezTo>
                    <a:pt x="6398" y="7031"/>
                    <a:pt x="-4057" y="26473"/>
                    <a:pt x="1484" y="44914"/>
                  </a:cubicBezTo>
                  <a:cubicBezTo>
                    <a:pt x="7027" y="63355"/>
                    <a:pt x="26470" y="73810"/>
                    <a:pt x="44910" y="68267"/>
                  </a:cubicBezTo>
                  <a:cubicBezTo>
                    <a:pt x="63349" y="62726"/>
                    <a:pt x="73806" y="43287"/>
                    <a:pt x="68267" y="24848"/>
                  </a:cubicBezTo>
                  <a:cubicBezTo>
                    <a:pt x="62737" y="6411"/>
                    <a:pt x="43307" y="-4051"/>
                    <a:pt x="24870" y="1478"/>
                  </a:cubicBezTo>
                  <a:cubicBezTo>
                    <a:pt x="24861" y="1481"/>
                    <a:pt x="24850" y="1485"/>
                    <a:pt x="24839" y="1488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图形 14" descr="左脑 纯色填充">
              <a:extLst>
                <a:ext uri="{FF2B5EF4-FFF2-40B4-BE49-F238E27FC236}">
                  <a16:creationId xmlns:a16="http://schemas.microsoft.com/office/drawing/2014/main" id="{3DE5A23D-D23A-4EA0-AE2A-A1529A1AB288}"/>
                </a:ext>
              </a:extLst>
            </p:cNvPr>
            <p:cNvSpPr/>
            <p:nvPr/>
          </p:nvSpPr>
          <p:spPr>
            <a:xfrm>
              <a:off x="5733736" y="3451130"/>
              <a:ext cx="416661" cy="868888"/>
            </a:xfrm>
            <a:custGeom>
              <a:avLst/>
              <a:gdLst>
                <a:gd name="connsiteX0" fmla="*/ 297616 w 416661"/>
                <a:gd name="connsiteY0" fmla="*/ 0 h 868888"/>
                <a:gd name="connsiteX1" fmla="*/ 178974 w 416661"/>
                <a:gd name="connsiteY1" fmla="*/ 111129 h 868888"/>
                <a:gd name="connsiteX2" fmla="*/ 99083 w 416661"/>
                <a:gd name="connsiteY2" fmla="*/ 249374 h 868888"/>
                <a:gd name="connsiteX3" fmla="*/ 99955 w 416661"/>
                <a:gd name="connsiteY3" fmla="*/ 252460 h 868888"/>
                <a:gd name="connsiteX4" fmla="*/ 37836 w 416661"/>
                <a:gd name="connsiteY4" fmla="*/ 435119 h 868888"/>
                <a:gd name="connsiteX5" fmla="*/ 43356 w 416661"/>
                <a:gd name="connsiteY5" fmla="*/ 445228 h 868888"/>
                <a:gd name="connsiteX6" fmla="*/ 40221 w 416661"/>
                <a:gd name="connsiteY6" fmla="*/ 646919 h 868888"/>
                <a:gd name="connsiteX7" fmla="*/ 83396 w 416661"/>
                <a:gd name="connsiteY7" fmla="*/ 677392 h 868888"/>
                <a:gd name="connsiteX8" fmla="*/ 83396 w 416661"/>
                <a:gd name="connsiteY8" fmla="*/ 678575 h 868888"/>
                <a:gd name="connsiteX9" fmla="*/ 214081 w 416661"/>
                <a:gd name="connsiteY9" fmla="*/ 809528 h 868888"/>
                <a:gd name="connsiteX10" fmla="*/ 242240 w 416661"/>
                <a:gd name="connsiteY10" fmla="*/ 806492 h 868888"/>
                <a:gd name="connsiteX11" fmla="*/ 354288 w 416661"/>
                <a:gd name="connsiteY11" fmla="*/ 864712 h 868888"/>
                <a:gd name="connsiteX12" fmla="*/ 416662 w 416661"/>
                <a:gd name="connsiteY12" fmla="*/ 779771 h 868888"/>
                <a:gd name="connsiteX13" fmla="*/ 416662 w 416661"/>
                <a:gd name="connsiteY13" fmla="*/ 119059 h 868888"/>
                <a:gd name="connsiteX14" fmla="*/ 297630 w 416661"/>
                <a:gd name="connsiteY14" fmla="*/ 0 h 868888"/>
                <a:gd name="connsiteX15" fmla="*/ 297616 w 416661"/>
                <a:gd name="connsiteY15" fmla="*/ 0 h 868888"/>
                <a:gd name="connsiteX16" fmla="*/ 293947 w 416661"/>
                <a:gd name="connsiteY16" fmla="*/ 573521 h 868888"/>
                <a:gd name="connsiteX17" fmla="*/ 282925 w 416661"/>
                <a:gd name="connsiteY17" fmla="*/ 594059 h 868888"/>
                <a:gd name="connsiteX18" fmla="*/ 260076 w 416661"/>
                <a:gd name="connsiteY18" fmla="*/ 593373 h 868888"/>
                <a:gd name="connsiteX19" fmla="*/ 244740 w 416661"/>
                <a:gd name="connsiteY19" fmla="*/ 605631 h 868888"/>
                <a:gd name="connsiteX20" fmla="*/ 240909 w 416661"/>
                <a:gd name="connsiteY20" fmla="*/ 628185 h 868888"/>
                <a:gd name="connsiteX21" fmla="*/ 218705 w 416661"/>
                <a:gd name="connsiteY21" fmla="*/ 634906 h 868888"/>
                <a:gd name="connsiteX22" fmla="*/ 203033 w 416661"/>
                <a:gd name="connsiteY22" fmla="*/ 618360 h 868888"/>
                <a:gd name="connsiteX23" fmla="*/ 183571 w 416661"/>
                <a:gd name="connsiteY23" fmla="*/ 616411 h 868888"/>
                <a:gd name="connsiteX24" fmla="*/ 164753 w 416661"/>
                <a:gd name="connsiteY24" fmla="*/ 629476 h 868888"/>
                <a:gd name="connsiteX25" fmla="*/ 144364 w 416661"/>
                <a:gd name="connsiteY25" fmla="*/ 618508 h 868888"/>
                <a:gd name="connsiteX26" fmla="*/ 144888 w 416661"/>
                <a:gd name="connsiteY26" fmla="*/ 595658 h 868888"/>
                <a:gd name="connsiteX27" fmla="*/ 132643 w 416661"/>
                <a:gd name="connsiteY27" fmla="*/ 580363 h 868888"/>
                <a:gd name="connsiteX28" fmla="*/ 110076 w 416661"/>
                <a:gd name="connsiteY28" fmla="*/ 576438 h 868888"/>
                <a:gd name="connsiteX29" fmla="*/ 103356 w 416661"/>
                <a:gd name="connsiteY29" fmla="*/ 554234 h 868888"/>
                <a:gd name="connsiteX30" fmla="*/ 120090 w 416661"/>
                <a:gd name="connsiteY30" fmla="*/ 538709 h 868888"/>
                <a:gd name="connsiteX31" fmla="*/ 121864 w 416661"/>
                <a:gd name="connsiteY31" fmla="*/ 519140 h 868888"/>
                <a:gd name="connsiteX32" fmla="*/ 108759 w 416661"/>
                <a:gd name="connsiteY32" fmla="*/ 500336 h 868888"/>
                <a:gd name="connsiteX33" fmla="*/ 119780 w 416661"/>
                <a:gd name="connsiteY33" fmla="*/ 479839 h 868888"/>
                <a:gd name="connsiteX34" fmla="*/ 142737 w 416661"/>
                <a:gd name="connsiteY34" fmla="*/ 480497 h 868888"/>
                <a:gd name="connsiteX35" fmla="*/ 157912 w 416661"/>
                <a:gd name="connsiteY35" fmla="*/ 468145 h 868888"/>
                <a:gd name="connsiteX36" fmla="*/ 161743 w 416661"/>
                <a:gd name="connsiteY36" fmla="*/ 445591 h 868888"/>
                <a:gd name="connsiteX37" fmla="*/ 183947 w 416661"/>
                <a:gd name="connsiteY37" fmla="*/ 438871 h 868888"/>
                <a:gd name="connsiteX38" fmla="*/ 199646 w 416661"/>
                <a:gd name="connsiteY38" fmla="*/ 455551 h 868888"/>
                <a:gd name="connsiteX39" fmla="*/ 219256 w 416661"/>
                <a:gd name="connsiteY39" fmla="*/ 457459 h 868888"/>
                <a:gd name="connsiteX40" fmla="*/ 237952 w 416661"/>
                <a:gd name="connsiteY40" fmla="*/ 444287 h 868888"/>
                <a:gd name="connsiteX41" fmla="*/ 258450 w 416661"/>
                <a:gd name="connsiteY41" fmla="*/ 455322 h 868888"/>
                <a:gd name="connsiteX42" fmla="*/ 257764 w 416661"/>
                <a:gd name="connsiteY42" fmla="*/ 478172 h 868888"/>
                <a:gd name="connsiteX43" fmla="*/ 270157 w 416661"/>
                <a:gd name="connsiteY43" fmla="*/ 493481 h 868888"/>
                <a:gd name="connsiteX44" fmla="*/ 292710 w 416661"/>
                <a:gd name="connsiteY44" fmla="*/ 497298 h 868888"/>
                <a:gd name="connsiteX45" fmla="*/ 299431 w 416661"/>
                <a:gd name="connsiteY45" fmla="*/ 519502 h 868888"/>
                <a:gd name="connsiteX46" fmla="*/ 282697 w 416661"/>
                <a:gd name="connsiteY46" fmla="*/ 535282 h 868888"/>
                <a:gd name="connsiteX47" fmla="*/ 280748 w 416661"/>
                <a:gd name="connsiteY47" fmla="*/ 554744 h 868888"/>
                <a:gd name="connsiteX48" fmla="*/ 345425 w 416661"/>
                <a:gd name="connsiteY48" fmla="*/ 372648 h 868888"/>
                <a:gd name="connsiteX49" fmla="*/ 334404 w 416661"/>
                <a:gd name="connsiteY49" fmla="*/ 393145 h 868888"/>
                <a:gd name="connsiteX50" fmla="*/ 311555 w 416661"/>
                <a:gd name="connsiteY50" fmla="*/ 392460 h 868888"/>
                <a:gd name="connsiteX51" fmla="*/ 296366 w 416661"/>
                <a:gd name="connsiteY51" fmla="*/ 404906 h 868888"/>
                <a:gd name="connsiteX52" fmla="*/ 292442 w 416661"/>
                <a:gd name="connsiteY52" fmla="*/ 427486 h 868888"/>
                <a:gd name="connsiteX53" fmla="*/ 270237 w 416661"/>
                <a:gd name="connsiteY53" fmla="*/ 434207 h 868888"/>
                <a:gd name="connsiteX54" fmla="*/ 254538 w 416661"/>
                <a:gd name="connsiteY54" fmla="*/ 417527 h 868888"/>
                <a:gd name="connsiteX55" fmla="*/ 235063 w 416661"/>
                <a:gd name="connsiteY55" fmla="*/ 415578 h 868888"/>
                <a:gd name="connsiteX56" fmla="*/ 216366 w 416661"/>
                <a:gd name="connsiteY56" fmla="*/ 428750 h 868888"/>
                <a:gd name="connsiteX57" fmla="*/ 195869 w 416661"/>
                <a:gd name="connsiteY57" fmla="*/ 417715 h 868888"/>
                <a:gd name="connsiteX58" fmla="*/ 196716 w 416661"/>
                <a:gd name="connsiteY58" fmla="*/ 394610 h 868888"/>
                <a:gd name="connsiteX59" fmla="*/ 184364 w 416661"/>
                <a:gd name="connsiteY59" fmla="*/ 379435 h 868888"/>
                <a:gd name="connsiteX60" fmla="*/ 161823 w 416661"/>
                <a:gd name="connsiteY60" fmla="*/ 375618 h 868888"/>
                <a:gd name="connsiteX61" fmla="*/ 155103 w 416661"/>
                <a:gd name="connsiteY61" fmla="*/ 353414 h 868888"/>
                <a:gd name="connsiteX62" fmla="*/ 171783 w 416661"/>
                <a:gd name="connsiteY62" fmla="*/ 337701 h 868888"/>
                <a:gd name="connsiteX63" fmla="*/ 173692 w 416661"/>
                <a:gd name="connsiteY63" fmla="*/ 318239 h 868888"/>
                <a:gd name="connsiteX64" fmla="*/ 160318 w 416661"/>
                <a:gd name="connsiteY64" fmla="*/ 299503 h 868888"/>
                <a:gd name="connsiteX65" fmla="*/ 171514 w 416661"/>
                <a:gd name="connsiteY65" fmla="*/ 278911 h 868888"/>
                <a:gd name="connsiteX66" fmla="*/ 194364 w 416661"/>
                <a:gd name="connsiteY66" fmla="*/ 279597 h 868888"/>
                <a:gd name="connsiteX67" fmla="*/ 209659 w 416661"/>
                <a:gd name="connsiteY67" fmla="*/ 267352 h 868888"/>
                <a:gd name="connsiteX68" fmla="*/ 213584 w 416661"/>
                <a:gd name="connsiteY68" fmla="*/ 244771 h 868888"/>
                <a:gd name="connsiteX69" fmla="*/ 235788 w 416661"/>
                <a:gd name="connsiteY69" fmla="*/ 238051 h 868888"/>
                <a:gd name="connsiteX70" fmla="*/ 251460 w 416661"/>
                <a:gd name="connsiteY70" fmla="*/ 254597 h 868888"/>
                <a:gd name="connsiteX71" fmla="*/ 270923 w 416661"/>
                <a:gd name="connsiteY71" fmla="*/ 256546 h 868888"/>
                <a:gd name="connsiteX72" fmla="*/ 289632 w 416661"/>
                <a:gd name="connsiteY72" fmla="*/ 243427 h 868888"/>
                <a:gd name="connsiteX73" fmla="*/ 310130 w 416661"/>
                <a:gd name="connsiteY73" fmla="*/ 254449 h 868888"/>
                <a:gd name="connsiteX74" fmla="*/ 309431 w 416661"/>
                <a:gd name="connsiteY74" fmla="*/ 277419 h 868888"/>
                <a:gd name="connsiteX75" fmla="*/ 321783 w 416661"/>
                <a:gd name="connsiteY75" fmla="*/ 292594 h 868888"/>
                <a:gd name="connsiteX76" fmla="*/ 344337 w 416661"/>
                <a:gd name="connsiteY76" fmla="*/ 296411 h 868888"/>
                <a:gd name="connsiteX77" fmla="*/ 351057 w 416661"/>
                <a:gd name="connsiteY77" fmla="*/ 318629 h 868888"/>
                <a:gd name="connsiteX78" fmla="*/ 334377 w 416661"/>
                <a:gd name="connsiteY78" fmla="*/ 334328 h 868888"/>
                <a:gd name="connsiteX79" fmla="*/ 332253 w 416661"/>
                <a:gd name="connsiteY79" fmla="*/ 354046 h 86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16661" h="868888">
                  <a:moveTo>
                    <a:pt x="297616" y="0"/>
                  </a:moveTo>
                  <a:cubicBezTo>
                    <a:pt x="234978" y="27"/>
                    <a:pt x="183094" y="48626"/>
                    <a:pt x="178974" y="111129"/>
                  </a:cubicBezTo>
                  <a:cubicBezTo>
                    <a:pt x="118737" y="127243"/>
                    <a:pt x="82969" y="189137"/>
                    <a:pt x="99083" y="249374"/>
                  </a:cubicBezTo>
                  <a:cubicBezTo>
                    <a:pt x="99358" y="250406"/>
                    <a:pt x="99650" y="251435"/>
                    <a:pt x="99955" y="252460"/>
                  </a:cubicBezTo>
                  <a:cubicBezTo>
                    <a:pt x="32361" y="285746"/>
                    <a:pt x="4549" y="367525"/>
                    <a:pt x="37836" y="435119"/>
                  </a:cubicBezTo>
                  <a:cubicBezTo>
                    <a:pt x="39533" y="438566"/>
                    <a:pt x="41375" y="441938"/>
                    <a:pt x="43356" y="445228"/>
                  </a:cubicBezTo>
                  <a:cubicBezTo>
                    <a:pt x="-13205" y="500059"/>
                    <a:pt x="-14608" y="590359"/>
                    <a:pt x="40221" y="646919"/>
                  </a:cubicBezTo>
                  <a:cubicBezTo>
                    <a:pt x="52590" y="659677"/>
                    <a:pt x="67232" y="670013"/>
                    <a:pt x="83396" y="677392"/>
                  </a:cubicBezTo>
                  <a:cubicBezTo>
                    <a:pt x="83396" y="677795"/>
                    <a:pt x="83396" y="678185"/>
                    <a:pt x="83396" y="678575"/>
                  </a:cubicBezTo>
                  <a:cubicBezTo>
                    <a:pt x="83322" y="750825"/>
                    <a:pt x="141833" y="809454"/>
                    <a:pt x="214081" y="809528"/>
                  </a:cubicBezTo>
                  <a:cubicBezTo>
                    <a:pt x="223550" y="809539"/>
                    <a:pt x="232991" y="808520"/>
                    <a:pt x="242240" y="806492"/>
                  </a:cubicBezTo>
                  <a:cubicBezTo>
                    <a:pt x="257104" y="853510"/>
                    <a:pt x="307271" y="879576"/>
                    <a:pt x="354288" y="864712"/>
                  </a:cubicBezTo>
                  <a:cubicBezTo>
                    <a:pt x="391353" y="852994"/>
                    <a:pt x="416577" y="818643"/>
                    <a:pt x="416662" y="779771"/>
                  </a:cubicBezTo>
                  <a:lnTo>
                    <a:pt x="416662" y="119059"/>
                  </a:lnTo>
                  <a:cubicBezTo>
                    <a:pt x="416670" y="53312"/>
                    <a:pt x="363377" y="8"/>
                    <a:pt x="297630" y="0"/>
                  </a:cubicBezTo>
                  <a:cubicBezTo>
                    <a:pt x="297626" y="0"/>
                    <a:pt x="297620" y="0"/>
                    <a:pt x="297616" y="0"/>
                  </a:cubicBezTo>
                  <a:close/>
                  <a:moveTo>
                    <a:pt x="293947" y="573521"/>
                  </a:moveTo>
                  <a:lnTo>
                    <a:pt x="282925" y="594059"/>
                  </a:lnTo>
                  <a:lnTo>
                    <a:pt x="260076" y="593373"/>
                  </a:lnTo>
                  <a:cubicBezTo>
                    <a:pt x="255482" y="598068"/>
                    <a:pt x="250331" y="602185"/>
                    <a:pt x="244740" y="605631"/>
                  </a:cubicBezTo>
                  <a:lnTo>
                    <a:pt x="240909" y="628185"/>
                  </a:lnTo>
                  <a:lnTo>
                    <a:pt x="218705" y="634906"/>
                  </a:lnTo>
                  <a:lnTo>
                    <a:pt x="203033" y="618360"/>
                  </a:lnTo>
                  <a:cubicBezTo>
                    <a:pt x="196490" y="618500"/>
                    <a:pt x="189955" y="617845"/>
                    <a:pt x="183571" y="616411"/>
                  </a:cubicBezTo>
                  <a:lnTo>
                    <a:pt x="164753" y="629476"/>
                  </a:lnTo>
                  <a:lnTo>
                    <a:pt x="144364" y="618508"/>
                  </a:lnTo>
                  <a:lnTo>
                    <a:pt x="144888" y="595658"/>
                  </a:lnTo>
                  <a:cubicBezTo>
                    <a:pt x="140202" y="591075"/>
                    <a:pt x="136091" y="585938"/>
                    <a:pt x="132643" y="580363"/>
                  </a:cubicBezTo>
                  <a:lnTo>
                    <a:pt x="110076" y="576438"/>
                  </a:lnTo>
                  <a:lnTo>
                    <a:pt x="103356" y="554234"/>
                  </a:lnTo>
                  <a:lnTo>
                    <a:pt x="120090" y="538709"/>
                  </a:lnTo>
                  <a:cubicBezTo>
                    <a:pt x="119885" y="532138"/>
                    <a:pt x="120481" y="525567"/>
                    <a:pt x="121864" y="519140"/>
                  </a:cubicBezTo>
                  <a:lnTo>
                    <a:pt x="108759" y="500336"/>
                  </a:lnTo>
                  <a:lnTo>
                    <a:pt x="119780" y="479839"/>
                  </a:lnTo>
                  <a:lnTo>
                    <a:pt x="142737" y="480497"/>
                  </a:lnTo>
                  <a:cubicBezTo>
                    <a:pt x="147276" y="475779"/>
                    <a:pt x="152372" y="471632"/>
                    <a:pt x="157912" y="468145"/>
                  </a:cubicBezTo>
                  <a:lnTo>
                    <a:pt x="161743" y="445591"/>
                  </a:lnTo>
                  <a:lnTo>
                    <a:pt x="183947" y="438871"/>
                  </a:lnTo>
                  <a:lnTo>
                    <a:pt x="199646" y="455551"/>
                  </a:lnTo>
                  <a:cubicBezTo>
                    <a:pt x="206236" y="455384"/>
                    <a:pt x="212822" y="456025"/>
                    <a:pt x="219256" y="457459"/>
                  </a:cubicBezTo>
                  <a:lnTo>
                    <a:pt x="237952" y="444287"/>
                  </a:lnTo>
                  <a:lnTo>
                    <a:pt x="258450" y="455322"/>
                  </a:lnTo>
                  <a:lnTo>
                    <a:pt x="257764" y="478172"/>
                  </a:lnTo>
                  <a:cubicBezTo>
                    <a:pt x="262510" y="482744"/>
                    <a:pt x="266673" y="487887"/>
                    <a:pt x="270157" y="493481"/>
                  </a:cubicBezTo>
                  <a:lnTo>
                    <a:pt x="292710" y="497298"/>
                  </a:lnTo>
                  <a:lnTo>
                    <a:pt x="299431" y="519502"/>
                  </a:lnTo>
                  <a:lnTo>
                    <a:pt x="282697" y="535282"/>
                  </a:lnTo>
                  <a:cubicBezTo>
                    <a:pt x="282843" y="541825"/>
                    <a:pt x="282189" y="548360"/>
                    <a:pt x="280748" y="554744"/>
                  </a:cubicBezTo>
                  <a:close/>
                  <a:moveTo>
                    <a:pt x="345425" y="372648"/>
                  </a:moveTo>
                  <a:lnTo>
                    <a:pt x="334404" y="393145"/>
                  </a:lnTo>
                  <a:lnTo>
                    <a:pt x="311555" y="392460"/>
                  </a:lnTo>
                  <a:cubicBezTo>
                    <a:pt x="307017" y="397211"/>
                    <a:pt x="301917" y="401391"/>
                    <a:pt x="296366" y="404906"/>
                  </a:cubicBezTo>
                  <a:lnTo>
                    <a:pt x="292442" y="427486"/>
                  </a:lnTo>
                  <a:lnTo>
                    <a:pt x="270237" y="434207"/>
                  </a:lnTo>
                  <a:lnTo>
                    <a:pt x="254538" y="417527"/>
                  </a:lnTo>
                  <a:cubicBezTo>
                    <a:pt x="247991" y="417673"/>
                    <a:pt x="241451" y="417019"/>
                    <a:pt x="235063" y="415578"/>
                  </a:cubicBezTo>
                  <a:lnTo>
                    <a:pt x="216366" y="428750"/>
                  </a:lnTo>
                  <a:lnTo>
                    <a:pt x="195869" y="417715"/>
                  </a:lnTo>
                  <a:lnTo>
                    <a:pt x="196716" y="394610"/>
                  </a:lnTo>
                  <a:cubicBezTo>
                    <a:pt x="191995" y="390074"/>
                    <a:pt x="187848" y="384977"/>
                    <a:pt x="184364" y="379435"/>
                  </a:cubicBezTo>
                  <a:lnTo>
                    <a:pt x="161823" y="375618"/>
                  </a:lnTo>
                  <a:lnTo>
                    <a:pt x="155103" y="353414"/>
                  </a:lnTo>
                  <a:lnTo>
                    <a:pt x="171783" y="337701"/>
                  </a:lnTo>
                  <a:cubicBezTo>
                    <a:pt x="171637" y="331161"/>
                    <a:pt x="172278" y="324626"/>
                    <a:pt x="173692" y="318239"/>
                  </a:cubicBezTo>
                  <a:lnTo>
                    <a:pt x="160318" y="299503"/>
                  </a:lnTo>
                  <a:lnTo>
                    <a:pt x="171514" y="278911"/>
                  </a:lnTo>
                  <a:lnTo>
                    <a:pt x="194364" y="279597"/>
                  </a:lnTo>
                  <a:cubicBezTo>
                    <a:pt x="198944" y="274907"/>
                    <a:pt x="204080" y="270794"/>
                    <a:pt x="209659" y="267352"/>
                  </a:cubicBezTo>
                  <a:lnTo>
                    <a:pt x="213584" y="244771"/>
                  </a:lnTo>
                  <a:lnTo>
                    <a:pt x="235788" y="238051"/>
                  </a:lnTo>
                  <a:lnTo>
                    <a:pt x="251460" y="254597"/>
                  </a:lnTo>
                  <a:cubicBezTo>
                    <a:pt x="258003" y="254458"/>
                    <a:pt x="264538" y="255113"/>
                    <a:pt x="270923" y="256546"/>
                  </a:cubicBezTo>
                  <a:lnTo>
                    <a:pt x="289632" y="243427"/>
                  </a:lnTo>
                  <a:lnTo>
                    <a:pt x="310130" y="254449"/>
                  </a:lnTo>
                  <a:lnTo>
                    <a:pt x="309431" y="277419"/>
                  </a:lnTo>
                  <a:cubicBezTo>
                    <a:pt x="314151" y="281956"/>
                    <a:pt x="318299" y="287051"/>
                    <a:pt x="321783" y="292594"/>
                  </a:cubicBezTo>
                  <a:lnTo>
                    <a:pt x="344337" y="296411"/>
                  </a:lnTo>
                  <a:lnTo>
                    <a:pt x="351057" y="318629"/>
                  </a:lnTo>
                  <a:lnTo>
                    <a:pt x="334377" y="334328"/>
                  </a:lnTo>
                  <a:cubicBezTo>
                    <a:pt x="334485" y="340962"/>
                    <a:pt x="333772" y="347586"/>
                    <a:pt x="332253" y="354046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09" name="文本框 108">
            <a:extLst>
              <a:ext uri="{FF2B5EF4-FFF2-40B4-BE49-F238E27FC236}">
                <a16:creationId xmlns:a16="http://schemas.microsoft.com/office/drawing/2014/main" id="{C24C8831-5240-4223-9685-2F37F70AB864}"/>
              </a:ext>
            </a:extLst>
          </p:cNvPr>
          <p:cNvSpPr txBox="1">
            <a:spLocks/>
          </p:cNvSpPr>
          <p:nvPr/>
        </p:nvSpPr>
        <p:spPr>
          <a:xfrm flipH="1">
            <a:off x="5819685" y="4183445"/>
            <a:ext cx="588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</a:rPr>
              <a:t>2</a:t>
            </a:r>
            <a:endParaRPr lang="zh-CN" altLang="en-US" sz="32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2">
                    <a:lumMod val="50000"/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295087EB-1C41-44A5-BAE1-20A687BBFE69}"/>
              </a:ext>
            </a:extLst>
          </p:cNvPr>
          <p:cNvSpPr txBox="1">
            <a:spLocks/>
          </p:cNvSpPr>
          <p:nvPr/>
        </p:nvSpPr>
        <p:spPr>
          <a:xfrm flipH="1">
            <a:off x="5031083" y="2676309"/>
            <a:ext cx="588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</a:rPr>
              <a:t>1</a:t>
            </a:r>
            <a:endParaRPr lang="zh-CN" altLang="en-US" sz="32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1">
                    <a:lumMod val="50000"/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02F24FF1-CAC7-4B0C-B93D-CBED13A776F2}"/>
              </a:ext>
            </a:extLst>
          </p:cNvPr>
          <p:cNvSpPr txBox="1">
            <a:spLocks/>
          </p:cNvSpPr>
          <p:nvPr/>
        </p:nvSpPr>
        <p:spPr>
          <a:xfrm flipH="1">
            <a:off x="6705606" y="2782752"/>
            <a:ext cx="588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4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</a:rPr>
              <a:t>3</a:t>
            </a:r>
            <a:endParaRPr lang="zh-CN" altLang="en-US" sz="32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4">
                    <a:lumMod val="50000"/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5471057C-41C2-4971-8593-F46E77488320}"/>
              </a:ext>
            </a:extLst>
          </p:cNvPr>
          <p:cNvSpPr txBox="1"/>
          <p:nvPr/>
        </p:nvSpPr>
        <p:spPr>
          <a:xfrm>
            <a:off x="7543166" y="2089942"/>
            <a:ext cx="3953510" cy="115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此页面用于三项并列内容逻辑图示的展示，图示中间的图标可以根据内容自行替换，小标题和内容也可以修改。</a:t>
            </a: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74BAEB11-FA1D-4133-B510-FE099CE8B06F}"/>
              </a:ext>
            </a:extLst>
          </p:cNvPr>
          <p:cNvSpPr txBox="1">
            <a:spLocks/>
          </p:cNvSpPr>
          <p:nvPr/>
        </p:nvSpPr>
        <p:spPr>
          <a:xfrm>
            <a:off x="1764067" y="1501180"/>
            <a:ext cx="2382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</a:rPr>
              <a:t>请在此输入标题</a:t>
            </a:r>
          </a:p>
        </p:txBody>
      </p: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8C279ED4-7058-4D04-AD03-4EFA496BE650}"/>
              </a:ext>
            </a:extLst>
          </p:cNvPr>
          <p:cNvGrpSpPr>
            <a:grpSpLocks/>
          </p:cNvGrpSpPr>
          <p:nvPr/>
        </p:nvGrpSpPr>
        <p:grpSpPr>
          <a:xfrm>
            <a:off x="7725498" y="1511889"/>
            <a:ext cx="367858" cy="367858"/>
            <a:chOff x="7991672" y="980819"/>
            <a:chExt cx="647700" cy="647700"/>
          </a:xfrm>
        </p:grpSpPr>
        <p:sp>
          <p:nvSpPr>
            <p:cNvPr id="118" name="图形 26" descr="疫情指数曲线柱状图 纯色填充">
              <a:extLst>
                <a:ext uri="{FF2B5EF4-FFF2-40B4-BE49-F238E27FC236}">
                  <a16:creationId xmlns:a16="http://schemas.microsoft.com/office/drawing/2014/main" id="{A0702F5B-92E9-4CBC-9646-880BCCE19AC9}"/>
                </a:ext>
              </a:extLst>
            </p:cNvPr>
            <p:cNvSpPr/>
            <p:nvPr/>
          </p:nvSpPr>
          <p:spPr>
            <a:xfrm>
              <a:off x="7991672" y="980819"/>
              <a:ext cx="647700" cy="647700"/>
            </a:xfrm>
            <a:custGeom>
              <a:avLst/>
              <a:gdLst>
                <a:gd name="connsiteX0" fmla="*/ 647700 w 647700"/>
                <a:gd name="connsiteY0" fmla="*/ 647700 h 647700"/>
                <a:gd name="connsiteX1" fmla="*/ 0 w 647700"/>
                <a:gd name="connsiteY1" fmla="*/ 647700 h 647700"/>
                <a:gd name="connsiteX2" fmla="*/ 0 w 647700"/>
                <a:gd name="connsiteY2" fmla="*/ 590550 h 647700"/>
                <a:gd name="connsiteX3" fmla="*/ 590550 w 647700"/>
                <a:gd name="connsiteY3" fmla="*/ 590550 h 647700"/>
                <a:gd name="connsiteX4" fmla="*/ 590550 w 647700"/>
                <a:gd name="connsiteY4" fmla="*/ 0 h 647700"/>
                <a:gd name="connsiteX5" fmla="*/ 647700 w 647700"/>
                <a:gd name="connsiteY5" fmla="*/ 0 h 647700"/>
                <a:gd name="connsiteX6" fmla="*/ 647700 w 647700"/>
                <a:gd name="connsiteY6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00" h="647700">
                  <a:moveTo>
                    <a:pt x="647700" y="647700"/>
                  </a:moveTo>
                  <a:lnTo>
                    <a:pt x="0" y="647700"/>
                  </a:lnTo>
                  <a:lnTo>
                    <a:pt x="0" y="590550"/>
                  </a:lnTo>
                  <a:lnTo>
                    <a:pt x="590550" y="590550"/>
                  </a:lnTo>
                  <a:lnTo>
                    <a:pt x="590550" y="0"/>
                  </a:lnTo>
                  <a:lnTo>
                    <a:pt x="647700" y="0"/>
                  </a:lnTo>
                  <a:lnTo>
                    <a:pt x="647700" y="647700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9" name="图形 26" descr="疫情指数曲线柱状图 纯色填充">
              <a:extLst>
                <a:ext uri="{FF2B5EF4-FFF2-40B4-BE49-F238E27FC236}">
                  <a16:creationId xmlns:a16="http://schemas.microsoft.com/office/drawing/2014/main" id="{3DDBA092-D142-483A-95BC-828AE9CEE6CE}"/>
                </a:ext>
              </a:extLst>
            </p:cNvPr>
            <p:cNvSpPr/>
            <p:nvPr/>
          </p:nvSpPr>
          <p:spPr>
            <a:xfrm>
              <a:off x="8429824" y="1438017"/>
              <a:ext cx="95250" cy="76188"/>
            </a:xfrm>
            <a:custGeom>
              <a:avLst/>
              <a:gdLst>
                <a:gd name="connsiteX0" fmla="*/ 0 w 95250"/>
                <a:gd name="connsiteY0" fmla="*/ 0 h 76188"/>
                <a:gd name="connsiteX1" fmla="*/ 95250 w 95250"/>
                <a:gd name="connsiteY1" fmla="*/ 0 h 76188"/>
                <a:gd name="connsiteX2" fmla="*/ 95250 w 95250"/>
                <a:gd name="connsiteY2" fmla="*/ 76189 h 76188"/>
                <a:gd name="connsiteX3" fmla="*/ 0 w 95250"/>
                <a:gd name="connsiteY3" fmla="*/ 76189 h 7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76188">
                  <a:moveTo>
                    <a:pt x="0" y="0"/>
                  </a:moveTo>
                  <a:lnTo>
                    <a:pt x="95250" y="0"/>
                  </a:lnTo>
                  <a:lnTo>
                    <a:pt x="95250" y="76189"/>
                  </a:lnTo>
                  <a:lnTo>
                    <a:pt x="0" y="76189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0" name="图形 26" descr="疫情指数曲线柱状图 纯色填充">
              <a:extLst>
                <a:ext uri="{FF2B5EF4-FFF2-40B4-BE49-F238E27FC236}">
                  <a16:creationId xmlns:a16="http://schemas.microsoft.com/office/drawing/2014/main" id="{607BE0E4-3CCD-4E6C-A6A3-85B754F58571}"/>
                </a:ext>
              </a:extLst>
            </p:cNvPr>
            <p:cNvSpPr/>
            <p:nvPr/>
          </p:nvSpPr>
          <p:spPr>
            <a:xfrm>
              <a:off x="8296474" y="1380867"/>
              <a:ext cx="95250" cy="133338"/>
            </a:xfrm>
            <a:custGeom>
              <a:avLst/>
              <a:gdLst>
                <a:gd name="connsiteX0" fmla="*/ 0 w 95250"/>
                <a:gd name="connsiteY0" fmla="*/ 0 h 133338"/>
                <a:gd name="connsiteX1" fmla="*/ 95250 w 95250"/>
                <a:gd name="connsiteY1" fmla="*/ 0 h 133338"/>
                <a:gd name="connsiteX2" fmla="*/ 95250 w 95250"/>
                <a:gd name="connsiteY2" fmla="*/ 133339 h 133338"/>
                <a:gd name="connsiteX3" fmla="*/ 0 w 95250"/>
                <a:gd name="connsiteY3" fmla="*/ 133339 h 1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3338">
                  <a:moveTo>
                    <a:pt x="0" y="0"/>
                  </a:moveTo>
                  <a:lnTo>
                    <a:pt x="95250" y="0"/>
                  </a:lnTo>
                  <a:lnTo>
                    <a:pt x="95250" y="133339"/>
                  </a:lnTo>
                  <a:lnTo>
                    <a:pt x="0" y="133339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1" name="图形 26" descr="疫情指数曲线柱状图 纯色填充">
              <a:extLst>
                <a:ext uri="{FF2B5EF4-FFF2-40B4-BE49-F238E27FC236}">
                  <a16:creationId xmlns:a16="http://schemas.microsoft.com/office/drawing/2014/main" id="{9F63D9FB-19EE-4D7F-AD22-388A07FD83DA}"/>
                </a:ext>
              </a:extLst>
            </p:cNvPr>
            <p:cNvSpPr/>
            <p:nvPr/>
          </p:nvSpPr>
          <p:spPr>
            <a:xfrm>
              <a:off x="8163124" y="1276092"/>
              <a:ext cx="95249" cy="238113"/>
            </a:xfrm>
            <a:custGeom>
              <a:avLst/>
              <a:gdLst>
                <a:gd name="connsiteX0" fmla="*/ 0 w 95249"/>
                <a:gd name="connsiteY0" fmla="*/ 0 h 238113"/>
                <a:gd name="connsiteX1" fmla="*/ 95250 w 95249"/>
                <a:gd name="connsiteY1" fmla="*/ 0 h 238113"/>
                <a:gd name="connsiteX2" fmla="*/ 95250 w 95249"/>
                <a:gd name="connsiteY2" fmla="*/ 238114 h 238113"/>
                <a:gd name="connsiteX3" fmla="*/ 0 w 95249"/>
                <a:gd name="connsiteY3" fmla="*/ 238114 h 2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49" h="238113">
                  <a:moveTo>
                    <a:pt x="0" y="0"/>
                  </a:moveTo>
                  <a:lnTo>
                    <a:pt x="95250" y="0"/>
                  </a:lnTo>
                  <a:lnTo>
                    <a:pt x="95250" y="238114"/>
                  </a:lnTo>
                  <a:lnTo>
                    <a:pt x="0" y="23811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2" name="图形 26" descr="疫情指数曲线柱状图 纯色填充">
              <a:extLst>
                <a:ext uri="{FF2B5EF4-FFF2-40B4-BE49-F238E27FC236}">
                  <a16:creationId xmlns:a16="http://schemas.microsoft.com/office/drawing/2014/main" id="{CC03F489-A5BC-4883-A151-EFD5884FFE95}"/>
                </a:ext>
              </a:extLst>
            </p:cNvPr>
            <p:cNvSpPr/>
            <p:nvPr/>
          </p:nvSpPr>
          <p:spPr>
            <a:xfrm>
              <a:off x="8029774" y="1066542"/>
              <a:ext cx="95250" cy="447663"/>
            </a:xfrm>
            <a:custGeom>
              <a:avLst/>
              <a:gdLst>
                <a:gd name="connsiteX0" fmla="*/ 0 w 95250"/>
                <a:gd name="connsiteY0" fmla="*/ 0 h 447663"/>
                <a:gd name="connsiteX1" fmla="*/ 95250 w 95250"/>
                <a:gd name="connsiteY1" fmla="*/ 0 h 447663"/>
                <a:gd name="connsiteX2" fmla="*/ 95250 w 95250"/>
                <a:gd name="connsiteY2" fmla="*/ 447664 h 447663"/>
                <a:gd name="connsiteX3" fmla="*/ 0 w 95250"/>
                <a:gd name="connsiteY3" fmla="*/ 447664 h 4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447663">
                  <a:moveTo>
                    <a:pt x="0" y="0"/>
                  </a:moveTo>
                  <a:lnTo>
                    <a:pt x="95250" y="0"/>
                  </a:lnTo>
                  <a:lnTo>
                    <a:pt x="95250" y="447664"/>
                  </a:lnTo>
                  <a:lnTo>
                    <a:pt x="0" y="44766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图形 26" descr="疫情指数曲线柱状图 纯色填充">
              <a:extLst>
                <a:ext uri="{FF2B5EF4-FFF2-40B4-BE49-F238E27FC236}">
                  <a16:creationId xmlns:a16="http://schemas.microsoft.com/office/drawing/2014/main" id="{44E3B675-A186-45A0-B722-B9FA65E13065}"/>
                </a:ext>
              </a:extLst>
            </p:cNvPr>
            <p:cNvSpPr/>
            <p:nvPr/>
          </p:nvSpPr>
          <p:spPr>
            <a:xfrm>
              <a:off x="8257904" y="1018820"/>
              <a:ext cx="276364" cy="285769"/>
            </a:xfrm>
            <a:custGeom>
              <a:avLst/>
              <a:gdLst>
                <a:gd name="connsiteX0" fmla="*/ 18390 w 276364"/>
                <a:gd name="connsiteY0" fmla="*/ 110408 h 285769"/>
                <a:gd name="connsiteX1" fmla="*/ 53971 w 276364"/>
                <a:gd name="connsiteY1" fmla="*/ 122269 h 285769"/>
                <a:gd name="connsiteX2" fmla="*/ 54257 w 276364"/>
                <a:gd name="connsiteY2" fmla="*/ 144688 h 285769"/>
                <a:gd name="connsiteX3" fmla="*/ 27587 w 276364"/>
                <a:gd name="connsiteY3" fmla="*/ 152966 h 285769"/>
                <a:gd name="connsiteX4" fmla="*/ 2434 w 276364"/>
                <a:gd name="connsiteY4" fmla="*/ 163142 h 285769"/>
                <a:gd name="connsiteX5" fmla="*/ 12610 w 276364"/>
                <a:gd name="connsiteY5" fmla="*/ 188295 h 285769"/>
                <a:gd name="connsiteX6" fmla="*/ 36832 w 276364"/>
                <a:gd name="connsiteY6" fmla="*/ 180017 h 285769"/>
                <a:gd name="connsiteX7" fmla="*/ 62809 w 276364"/>
                <a:gd name="connsiteY7" fmla="*/ 171955 h 285769"/>
                <a:gd name="connsiteX8" fmla="*/ 82692 w 276364"/>
                <a:gd name="connsiteY8" fmla="*/ 197657 h 285769"/>
                <a:gd name="connsiteX9" fmla="*/ 61475 w 276364"/>
                <a:gd name="connsiteY9" fmla="*/ 231001 h 285769"/>
                <a:gd name="connsiteX10" fmla="*/ 48193 w 276364"/>
                <a:gd name="connsiteY10" fmla="*/ 254894 h 285769"/>
                <a:gd name="connsiteX11" fmla="*/ 72087 w 276364"/>
                <a:gd name="connsiteY11" fmla="*/ 268176 h 285769"/>
                <a:gd name="connsiteX12" fmla="*/ 85781 w 276364"/>
                <a:gd name="connsiteY12" fmla="*/ 246031 h 285769"/>
                <a:gd name="connsiteX13" fmla="*/ 106844 w 276364"/>
                <a:gd name="connsiteY13" fmla="*/ 212930 h 285769"/>
                <a:gd name="connsiteX14" fmla="*/ 140315 w 276364"/>
                <a:gd name="connsiteY14" fmla="*/ 219653 h 285769"/>
                <a:gd name="connsiteX15" fmla="*/ 147564 w 276364"/>
                <a:gd name="connsiteY15" fmla="*/ 245751 h 285769"/>
                <a:gd name="connsiteX16" fmla="*/ 150445 w 276364"/>
                <a:gd name="connsiteY16" fmla="*/ 280026 h 285769"/>
                <a:gd name="connsiteX17" fmla="*/ 184720 w 276364"/>
                <a:gd name="connsiteY17" fmla="*/ 277144 h 285769"/>
                <a:gd name="connsiteX18" fmla="*/ 181839 w 276364"/>
                <a:gd name="connsiteY18" fmla="*/ 242870 h 285769"/>
                <a:gd name="connsiteX19" fmla="*/ 175325 w 276364"/>
                <a:gd name="connsiteY19" fmla="*/ 238927 h 285769"/>
                <a:gd name="connsiteX20" fmla="*/ 168649 w 276364"/>
                <a:gd name="connsiteY20" fmla="*/ 214897 h 285769"/>
                <a:gd name="connsiteX21" fmla="*/ 196938 w 276364"/>
                <a:gd name="connsiteY21" fmla="*/ 198774 h 285769"/>
                <a:gd name="connsiteX22" fmla="*/ 231133 w 276364"/>
                <a:gd name="connsiteY22" fmla="*/ 224146 h 285769"/>
                <a:gd name="connsiteX23" fmla="*/ 253072 w 276364"/>
                <a:gd name="connsiteY23" fmla="*/ 246110 h 285769"/>
                <a:gd name="connsiteX24" fmla="*/ 275037 w 276364"/>
                <a:gd name="connsiteY24" fmla="*/ 224170 h 285769"/>
                <a:gd name="connsiteX25" fmla="*/ 253097 w 276364"/>
                <a:gd name="connsiteY25" fmla="*/ 202206 h 285769"/>
                <a:gd name="connsiteX26" fmla="*/ 249839 w 276364"/>
                <a:gd name="connsiteY26" fmla="*/ 202447 h 285769"/>
                <a:gd name="connsiteX27" fmla="*/ 215339 w 276364"/>
                <a:gd name="connsiteY27" fmla="*/ 176852 h 285769"/>
                <a:gd name="connsiteX28" fmla="*/ 225880 w 276364"/>
                <a:gd name="connsiteY28" fmla="*/ 149420 h 285769"/>
                <a:gd name="connsiteX29" fmla="*/ 244913 w 276364"/>
                <a:gd name="connsiteY29" fmla="*/ 148908 h 285769"/>
                <a:gd name="connsiteX30" fmla="*/ 271878 w 276364"/>
                <a:gd name="connsiteY30" fmla="*/ 146567 h 285769"/>
                <a:gd name="connsiteX31" fmla="*/ 269537 w 276364"/>
                <a:gd name="connsiteY31" fmla="*/ 119602 h 285769"/>
                <a:gd name="connsiteX32" fmla="*/ 244084 w 276364"/>
                <a:gd name="connsiteY32" fmla="*/ 120341 h 285769"/>
                <a:gd name="connsiteX33" fmla="*/ 226666 w 276364"/>
                <a:gd name="connsiteY33" fmla="*/ 120813 h 285769"/>
                <a:gd name="connsiteX34" fmla="*/ 209373 w 276364"/>
                <a:gd name="connsiteY34" fmla="*/ 79423 h 285769"/>
                <a:gd name="connsiteX35" fmla="*/ 227893 w 276364"/>
                <a:gd name="connsiteY35" fmla="*/ 59219 h 285769"/>
                <a:gd name="connsiteX36" fmla="*/ 229289 w 276364"/>
                <a:gd name="connsiteY36" fmla="*/ 59360 h 285769"/>
                <a:gd name="connsiteX37" fmla="*/ 251941 w 276364"/>
                <a:gd name="connsiteY37" fmla="*/ 36708 h 285769"/>
                <a:gd name="connsiteX38" fmla="*/ 229289 w 276364"/>
                <a:gd name="connsiteY38" fmla="*/ 14057 h 285769"/>
                <a:gd name="connsiteX39" fmla="*/ 206638 w 276364"/>
                <a:gd name="connsiteY39" fmla="*/ 36708 h 285769"/>
                <a:gd name="connsiteX40" fmla="*/ 206638 w 276364"/>
                <a:gd name="connsiteY40" fmla="*/ 36710 h 285769"/>
                <a:gd name="connsiteX41" fmla="*/ 206948 w 276364"/>
                <a:gd name="connsiteY41" fmla="*/ 39775 h 285769"/>
                <a:gd name="connsiteX42" fmla="*/ 188492 w 276364"/>
                <a:gd name="connsiteY42" fmla="*/ 59907 h 285769"/>
                <a:gd name="connsiteX43" fmla="*/ 155240 w 276364"/>
                <a:gd name="connsiteY43" fmla="*/ 46772 h 285769"/>
                <a:gd name="connsiteX44" fmla="*/ 155837 w 276364"/>
                <a:gd name="connsiteY44" fmla="*/ 28230 h 285769"/>
                <a:gd name="connsiteX45" fmla="*/ 152976 w 276364"/>
                <a:gd name="connsiteY45" fmla="*/ 3756 h 285769"/>
                <a:gd name="connsiteX46" fmla="*/ 128503 w 276364"/>
                <a:gd name="connsiteY46" fmla="*/ 6618 h 285769"/>
                <a:gd name="connsiteX47" fmla="*/ 127307 w 276364"/>
                <a:gd name="connsiteY47" fmla="*/ 26515 h 285769"/>
                <a:gd name="connsiteX48" fmla="*/ 126659 w 276364"/>
                <a:gd name="connsiteY48" fmla="*/ 46613 h 285769"/>
                <a:gd name="connsiteX49" fmla="*/ 94440 w 276364"/>
                <a:gd name="connsiteY49" fmla="*/ 58647 h 285769"/>
                <a:gd name="connsiteX50" fmla="*/ 66895 w 276364"/>
                <a:gd name="connsiteY50" fmla="*/ 26309 h 285769"/>
                <a:gd name="connsiteX51" fmla="*/ 48053 w 276364"/>
                <a:gd name="connsiteY51" fmla="*/ 476 h 285769"/>
                <a:gd name="connsiteX52" fmla="*/ 22222 w 276364"/>
                <a:gd name="connsiteY52" fmla="*/ 19317 h 285769"/>
                <a:gd name="connsiteX53" fmla="*/ 41063 w 276364"/>
                <a:gd name="connsiteY53" fmla="*/ 45150 h 285769"/>
                <a:gd name="connsiteX54" fmla="*/ 44601 w 276364"/>
                <a:gd name="connsiteY54" fmla="*/ 45422 h 285769"/>
                <a:gd name="connsiteX55" fmla="*/ 45562 w 276364"/>
                <a:gd name="connsiteY55" fmla="*/ 45326 h 285769"/>
                <a:gd name="connsiteX56" fmla="*/ 72947 w 276364"/>
                <a:gd name="connsiteY56" fmla="*/ 77473 h 285769"/>
                <a:gd name="connsiteX57" fmla="*/ 61993 w 276364"/>
                <a:gd name="connsiteY57" fmla="*/ 94823 h 285769"/>
                <a:gd name="connsiteX58" fmla="*/ 27044 w 276364"/>
                <a:gd name="connsiteY58" fmla="*/ 83173 h 285769"/>
                <a:gd name="connsiteX59" fmla="*/ 4486 w 276364"/>
                <a:gd name="connsiteY59" fmla="*/ 83550 h 285769"/>
                <a:gd name="connsiteX60" fmla="*/ 4862 w 276364"/>
                <a:gd name="connsiteY60" fmla="*/ 106108 h 285769"/>
                <a:gd name="connsiteX61" fmla="*/ 18390 w 276364"/>
                <a:gd name="connsiteY61" fmla="*/ 110407 h 285769"/>
                <a:gd name="connsiteX62" fmla="*/ 136947 w 276364"/>
                <a:gd name="connsiteY62" fmla="*/ 163906 h 285769"/>
                <a:gd name="connsiteX63" fmla="*/ 147401 w 276364"/>
                <a:gd name="connsiteY63" fmla="*/ 153451 h 285769"/>
                <a:gd name="connsiteX64" fmla="*/ 157856 w 276364"/>
                <a:gd name="connsiteY64" fmla="*/ 163906 h 285769"/>
                <a:gd name="connsiteX65" fmla="*/ 147401 w 276364"/>
                <a:gd name="connsiteY65" fmla="*/ 174361 h 285769"/>
                <a:gd name="connsiteX66" fmla="*/ 136947 w 276364"/>
                <a:gd name="connsiteY66" fmla="*/ 163908 h 285769"/>
                <a:gd name="connsiteX67" fmla="*/ 136947 w 276364"/>
                <a:gd name="connsiteY67" fmla="*/ 163903 h 285769"/>
                <a:gd name="connsiteX68" fmla="*/ 112554 w 276364"/>
                <a:gd name="connsiteY68" fmla="*/ 116862 h 285769"/>
                <a:gd name="connsiteX69" fmla="*/ 124751 w 276364"/>
                <a:gd name="connsiteY69" fmla="*/ 104675 h 285769"/>
                <a:gd name="connsiteX70" fmla="*/ 136938 w 276364"/>
                <a:gd name="connsiteY70" fmla="*/ 116871 h 285769"/>
                <a:gd name="connsiteX71" fmla="*/ 124746 w 276364"/>
                <a:gd name="connsiteY71" fmla="*/ 129059 h 285769"/>
                <a:gd name="connsiteX72" fmla="*/ 112554 w 276364"/>
                <a:gd name="connsiteY72" fmla="*/ 116867 h 285769"/>
                <a:gd name="connsiteX73" fmla="*/ 112554 w 276364"/>
                <a:gd name="connsiteY73" fmla="*/ 116859 h 285769"/>
                <a:gd name="connsiteX74" fmla="*/ 91645 w 276364"/>
                <a:gd name="connsiteY74" fmla="*/ 162164 h 285769"/>
                <a:gd name="connsiteX75" fmla="*/ 103841 w 276364"/>
                <a:gd name="connsiteY75" fmla="*/ 149977 h 285769"/>
                <a:gd name="connsiteX76" fmla="*/ 116029 w 276364"/>
                <a:gd name="connsiteY76" fmla="*/ 162173 h 285769"/>
                <a:gd name="connsiteX77" fmla="*/ 103841 w 276364"/>
                <a:gd name="connsiteY77" fmla="*/ 174361 h 285769"/>
                <a:gd name="connsiteX78" fmla="*/ 91645 w 276364"/>
                <a:gd name="connsiteY78" fmla="*/ 162164 h 285769"/>
                <a:gd name="connsiteX79" fmla="*/ 91645 w 276364"/>
                <a:gd name="connsiteY79" fmla="*/ 162161 h 28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76364" h="285769">
                  <a:moveTo>
                    <a:pt x="18390" y="110408"/>
                  </a:moveTo>
                  <a:lnTo>
                    <a:pt x="53971" y="122269"/>
                  </a:lnTo>
                  <a:cubicBezTo>
                    <a:pt x="53006" y="129718"/>
                    <a:pt x="53102" y="137266"/>
                    <a:pt x="54257" y="144688"/>
                  </a:cubicBezTo>
                  <a:lnTo>
                    <a:pt x="27587" y="152966"/>
                  </a:lnTo>
                  <a:cubicBezTo>
                    <a:pt x="17832" y="148830"/>
                    <a:pt x="6570" y="153386"/>
                    <a:pt x="2434" y="163142"/>
                  </a:cubicBezTo>
                  <a:cubicBezTo>
                    <a:pt x="-1701" y="172898"/>
                    <a:pt x="2855" y="184159"/>
                    <a:pt x="12610" y="188295"/>
                  </a:cubicBezTo>
                  <a:cubicBezTo>
                    <a:pt x="21614" y="192111"/>
                    <a:pt x="32048" y="188545"/>
                    <a:pt x="36832" y="180017"/>
                  </a:cubicBezTo>
                  <a:lnTo>
                    <a:pt x="62809" y="171955"/>
                  </a:lnTo>
                  <a:cubicBezTo>
                    <a:pt x="67769" y="181691"/>
                    <a:pt x="74514" y="190409"/>
                    <a:pt x="82692" y="197657"/>
                  </a:cubicBezTo>
                  <a:lnTo>
                    <a:pt x="61475" y="231001"/>
                  </a:lnTo>
                  <a:cubicBezTo>
                    <a:pt x="51209" y="233932"/>
                    <a:pt x="45264" y="244629"/>
                    <a:pt x="48193" y="254894"/>
                  </a:cubicBezTo>
                  <a:cubicBezTo>
                    <a:pt x="51124" y="265160"/>
                    <a:pt x="61822" y="271107"/>
                    <a:pt x="72087" y="268176"/>
                  </a:cubicBezTo>
                  <a:cubicBezTo>
                    <a:pt x="81684" y="265437"/>
                    <a:pt x="87617" y="255841"/>
                    <a:pt x="85781" y="246031"/>
                  </a:cubicBezTo>
                  <a:lnTo>
                    <a:pt x="106844" y="212930"/>
                  </a:lnTo>
                  <a:cubicBezTo>
                    <a:pt x="117446" y="217364"/>
                    <a:pt x="128823" y="219649"/>
                    <a:pt x="140315" y="219653"/>
                  </a:cubicBezTo>
                  <a:lnTo>
                    <a:pt x="147564" y="245751"/>
                  </a:lnTo>
                  <a:cubicBezTo>
                    <a:pt x="138895" y="256012"/>
                    <a:pt x="140185" y="271357"/>
                    <a:pt x="150445" y="280026"/>
                  </a:cubicBezTo>
                  <a:cubicBezTo>
                    <a:pt x="160706" y="288695"/>
                    <a:pt x="176051" y="287404"/>
                    <a:pt x="184720" y="277144"/>
                  </a:cubicBezTo>
                  <a:cubicBezTo>
                    <a:pt x="193389" y="266884"/>
                    <a:pt x="192099" y="251539"/>
                    <a:pt x="181839" y="242870"/>
                  </a:cubicBezTo>
                  <a:cubicBezTo>
                    <a:pt x="179888" y="241221"/>
                    <a:pt x="177690" y="239891"/>
                    <a:pt x="175325" y="238927"/>
                  </a:cubicBezTo>
                  <a:lnTo>
                    <a:pt x="168649" y="214897"/>
                  </a:lnTo>
                  <a:cubicBezTo>
                    <a:pt x="179010" y="211352"/>
                    <a:pt x="188607" y="205882"/>
                    <a:pt x="196938" y="198774"/>
                  </a:cubicBezTo>
                  <a:lnTo>
                    <a:pt x="231133" y="224146"/>
                  </a:lnTo>
                  <a:cubicBezTo>
                    <a:pt x="231126" y="236269"/>
                    <a:pt x="240949" y="246104"/>
                    <a:pt x="253072" y="246110"/>
                  </a:cubicBezTo>
                  <a:cubicBezTo>
                    <a:pt x="265197" y="246117"/>
                    <a:pt x="275030" y="236294"/>
                    <a:pt x="275037" y="224170"/>
                  </a:cubicBezTo>
                  <a:cubicBezTo>
                    <a:pt x="275044" y="212046"/>
                    <a:pt x="265221" y="202213"/>
                    <a:pt x="253097" y="202206"/>
                  </a:cubicBezTo>
                  <a:cubicBezTo>
                    <a:pt x="252007" y="202205"/>
                    <a:pt x="250917" y="202286"/>
                    <a:pt x="249839" y="202447"/>
                  </a:cubicBezTo>
                  <a:lnTo>
                    <a:pt x="215339" y="176852"/>
                  </a:lnTo>
                  <a:cubicBezTo>
                    <a:pt x="220394" y="168377"/>
                    <a:pt x="223958" y="159100"/>
                    <a:pt x="225880" y="149420"/>
                  </a:cubicBezTo>
                  <a:lnTo>
                    <a:pt x="244913" y="148908"/>
                  </a:lnTo>
                  <a:cubicBezTo>
                    <a:pt x="253006" y="155708"/>
                    <a:pt x="265079" y="154659"/>
                    <a:pt x="271878" y="146567"/>
                  </a:cubicBezTo>
                  <a:cubicBezTo>
                    <a:pt x="278678" y="138474"/>
                    <a:pt x="277630" y="126402"/>
                    <a:pt x="269537" y="119602"/>
                  </a:cubicBezTo>
                  <a:cubicBezTo>
                    <a:pt x="262095" y="113350"/>
                    <a:pt x="251149" y="113667"/>
                    <a:pt x="244084" y="120341"/>
                  </a:cubicBezTo>
                  <a:lnTo>
                    <a:pt x="226666" y="120813"/>
                  </a:lnTo>
                  <a:cubicBezTo>
                    <a:pt x="224638" y="105737"/>
                    <a:pt x="218674" y="91461"/>
                    <a:pt x="209373" y="79423"/>
                  </a:cubicBezTo>
                  <a:lnTo>
                    <a:pt x="227893" y="59219"/>
                  </a:lnTo>
                  <a:cubicBezTo>
                    <a:pt x="228364" y="59248"/>
                    <a:pt x="228810" y="59360"/>
                    <a:pt x="229289" y="59360"/>
                  </a:cubicBezTo>
                  <a:cubicBezTo>
                    <a:pt x="241800" y="59360"/>
                    <a:pt x="251941" y="49218"/>
                    <a:pt x="251941" y="36708"/>
                  </a:cubicBezTo>
                  <a:cubicBezTo>
                    <a:pt x="251941" y="24198"/>
                    <a:pt x="241800" y="14057"/>
                    <a:pt x="229289" y="14057"/>
                  </a:cubicBezTo>
                  <a:cubicBezTo>
                    <a:pt x="216779" y="14057"/>
                    <a:pt x="206638" y="24198"/>
                    <a:pt x="206638" y="36708"/>
                  </a:cubicBezTo>
                  <a:cubicBezTo>
                    <a:pt x="206638" y="36709"/>
                    <a:pt x="206638" y="36709"/>
                    <a:pt x="206638" y="36710"/>
                  </a:cubicBezTo>
                  <a:cubicBezTo>
                    <a:pt x="206670" y="37738"/>
                    <a:pt x="206774" y="38762"/>
                    <a:pt x="206948" y="39775"/>
                  </a:cubicBezTo>
                  <a:lnTo>
                    <a:pt x="188492" y="59907"/>
                  </a:lnTo>
                  <a:cubicBezTo>
                    <a:pt x="178442" y="53264"/>
                    <a:pt x="167117" y="48790"/>
                    <a:pt x="155240" y="46772"/>
                  </a:cubicBezTo>
                  <a:lnTo>
                    <a:pt x="155837" y="28230"/>
                  </a:lnTo>
                  <a:cubicBezTo>
                    <a:pt x="161806" y="20681"/>
                    <a:pt x="160525" y="9725"/>
                    <a:pt x="152976" y="3756"/>
                  </a:cubicBezTo>
                  <a:cubicBezTo>
                    <a:pt x="145429" y="-2211"/>
                    <a:pt x="134471" y="-931"/>
                    <a:pt x="128503" y="6618"/>
                  </a:cubicBezTo>
                  <a:cubicBezTo>
                    <a:pt x="123974" y="12345"/>
                    <a:pt x="123497" y="20287"/>
                    <a:pt x="127307" y="26515"/>
                  </a:cubicBezTo>
                  <a:lnTo>
                    <a:pt x="126659" y="46613"/>
                  </a:lnTo>
                  <a:cubicBezTo>
                    <a:pt x="115222" y="48426"/>
                    <a:pt x="104265" y="52519"/>
                    <a:pt x="94440" y="58647"/>
                  </a:cubicBezTo>
                  <a:lnTo>
                    <a:pt x="66895" y="26309"/>
                  </a:lnTo>
                  <a:cubicBezTo>
                    <a:pt x="68826" y="13973"/>
                    <a:pt x="60390" y="2407"/>
                    <a:pt x="48053" y="476"/>
                  </a:cubicBezTo>
                  <a:cubicBezTo>
                    <a:pt x="35718" y="-1454"/>
                    <a:pt x="24152" y="6982"/>
                    <a:pt x="22222" y="19317"/>
                  </a:cubicBezTo>
                  <a:cubicBezTo>
                    <a:pt x="20291" y="31653"/>
                    <a:pt x="28726" y="43219"/>
                    <a:pt x="41063" y="45150"/>
                  </a:cubicBezTo>
                  <a:cubicBezTo>
                    <a:pt x="42233" y="45333"/>
                    <a:pt x="43416" y="45423"/>
                    <a:pt x="44601" y="45422"/>
                  </a:cubicBezTo>
                  <a:cubicBezTo>
                    <a:pt x="44930" y="45422"/>
                    <a:pt x="45236" y="45338"/>
                    <a:pt x="45562" y="45326"/>
                  </a:cubicBezTo>
                  <a:lnTo>
                    <a:pt x="72947" y="77473"/>
                  </a:lnTo>
                  <a:cubicBezTo>
                    <a:pt x="68625" y="82804"/>
                    <a:pt x="64948" y="88628"/>
                    <a:pt x="61993" y="94823"/>
                  </a:cubicBezTo>
                  <a:lnTo>
                    <a:pt x="27044" y="83173"/>
                  </a:lnTo>
                  <a:cubicBezTo>
                    <a:pt x="20711" y="77047"/>
                    <a:pt x="10611" y="77216"/>
                    <a:pt x="4486" y="83550"/>
                  </a:cubicBezTo>
                  <a:cubicBezTo>
                    <a:pt x="-1639" y="89883"/>
                    <a:pt x="-1471" y="99983"/>
                    <a:pt x="4862" y="106108"/>
                  </a:cubicBezTo>
                  <a:cubicBezTo>
                    <a:pt x="8450" y="109578"/>
                    <a:pt x="13457" y="111169"/>
                    <a:pt x="18390" y="110407"/>
                  </a:cubicBezTo>
                  <a:close/>
                  <a:moveTo>
                    <a:pt x="136947" y="163906"/>
                  </a:moveTo>
                  <a:cubicBezTo>
                    <a:pt x="136947" y="158132"/>
                    <a:pt x="141627" y="153451"/>
                    <a:pt x="147401" y="153451"/>
                  </a:cubicBezTo>
                  <a:cubicBezTo>
                    <a:pt x="153175" y="153451"/>
                    <a:pt x="157856" y="158132"/>
                    <a:pt x="157856" y="163906"/>
                  </a:cubicBezTo>
                  <a:cubicBezTo>
                    <a:pt x="157856" y="169680"/>
                    <a:pt x="153175" y="174361"/>
                    <a:pt x="147401" y="174361"/>
                  </a:cubicBezTo>
                  <a:cubicBezTo>
                    <a:pt x="141628" y="174362"/>
                    <a:pt x="136947" y="169681"/>
                    <a:pt x="136947" y="163908"/>
                  </a:cubicBezTo>
                  <a:cubicBezTo>
                    <a:pt x="136947" y="163906"/>
                    <a:pt x="136947" y="163905"/>
                    <a:pt x="136947" y="163903"/>
                  </a:cubicBezTo>
                  <a:close/>
                  <a:moveTo>
                    <a:pt x="112554" y="116862"/>
                  </a:moveTo>
                  <a:cubicBezTo>
                    <a:pt x="112557" y="110129"/>
                    <a:pt x="118017" y="104672"/>
                    <a:pt x="124751" y="104675"/>
                  </a:cubicBezTo>
                  <a:cubicBezTo>
                    <a:pt x="131484" y="104678"/>
                    <a:pt x="136941" y="110138"/>
                    <a:pt x="136938" y="116871"/>
                  </a:cubicBezTo>
                  <a:cubicBezTo>
                    <a:pt x="136935" y="123603"/>
                    <a:pt x="131477" y="129059"/>
                    <a:pt x="124746" y="129059"/>
                  </a:cubicBezTo>
                  <a:cubicBezTo>
                    <a:pt x="118013" y="129059"/>
                    <a:pt x="112554" y="123600"/>
                    <a:pt x="112554" y="116867"/>
                  </a:cubicBezTo>
                  <a:cubicBezTo>
                    <a:pt x="112554" y="116864"/>
                    <a:pt x="112554" y="116862"/>
                    <a:pt x="112554" y="116859"/>
                  </a:cubicBezTo>
                  <a:close/>
                  <a:moveTo>
                    <a:pt x="91645" y="162164"/>
                  </a:moveTo>
                  <a:cubicBezTo>
                    <a:pt x="91647" y="155431"/>
                    <a:pt x="97108" y="149974"/>
                    <a:pt x="103841" y="149977"/>
                  </a:cubicBezTo>
                  <a:cubicBezTo>
                    <a:pt x="110575" y="149979"/>
                    <a:pt x="116032" y="155440"/>
                    <a:pt x="116029" y="162173"/>
                  </a:cubicBezTo>
                  <a:cubicBezTo>
                    <a:pt x="116026" y="168903"/>
                    <a:pt x="110571" y="174358"/>
                    <a:pt x="103841" y="174361"/>
                  </a:cubicBezTo>
                  <a:cubicBezTo>
                    <a:pt x="97105" y="174361"/>
                    <a:pt x="91645" y="168900"/>
                    <a:pt x="91645" y="162164"/>
                  </a:cubicBezTo>
                  <a:cubicBezTo>
                    <a:pt x="91645" y="162163"/>
                    <a:pt x="91645" y="162162"/>
                    <a:pt x="91645" y="162161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id="{CE5386B1-9A57-4BAE-95BD-32206922EE5B}"/>
              </a:ext>
            </a:extLst>
          </p:cNvPr>
          <p:cNvCxnSpPr>
            <a:cxnSpLocks/>
          </p:cNvCxnSpPr>
          <p:nvPr/>
        </p:nvCxnSpPr>
        <p:spPr>
          <a:xfrm flipH="1">
            <a:off x="6960341" y="1868668"/>
            <a:ext cx="692679" cy="824289"/>
          </a:xfrm>
          <a:prstGeom prst="line">
            <a:avLst/>
          </a:prstGeom>
          <a:ln w="15875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id="{D8BCB7E0-E979-4CF2-8835-D639450E4231}"/>
              </a:ext>
            </a:extLst>
          </p:cNvPr>
          <p:cNvCxnSpPr>
            <a:cxnSpLocks/>
          </p:cNvCxnSpPr>
          <p:nvPr/>
        </p:nvCxnSpPr>
        <p:spPr>
          <a:xfrm flipH="1">
            <a:off x="6788586" y="1901952"/>
            <a:ext cx="766902" cy="912615"/>
          </a:xfrm>
          <a:prstGeom prst="line">
            <a:avLst/>
          </a:prstGeom>
          <a:ln w="9525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文本框 129">
            <a:extLst>
              <a:ext uri="{FF2B5EF4-FFF2-40B4-BE49-F238E27FC236}">
                <a16:creationId xmlns:a16="http://schemas.microsoft.com/office/drawing/2014/main" id="{654A29F5-8F93-4965-A1A6-5182A12D9466}"/>
              </a:ext>
            </a:extLst>
          </p:cNvPr>
          <p:cNvSpPr txBox="1"/>
          <p:nvPr/>
        </p:nvSpPr>
        <p:spPr>
          <a:xfrm flipH="1">
            <a:off x="755599" y="2095359"/>
            <a:ext cx="3953510" cy="115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此页面用于三项并列内容逻辑图示的展示，图示中间的图标可以根据内容自行替换，小标题和内容也可以修改。</a:t>
            </a:r>
          </a:p>
        </p:txBody>
      </p:sp>
      <p:grpSp>
        <p:nvGrpSpPr>
          <p:cNvPr id="131" name="组合 130">
            <a:extLst>
              <a:ext uri="{FF2B5EF4-FFF2-40B4-BE49-F238E27FC236}">
                <a16:creationId xmlns:a16="http://schemas.microsoft.com/office/drawing/2014/main" id="{63BA9A6B-46DE-480B-B549-0E3776DA0477}"/>
              </a:ext>
            </a:extLst>
          </p:cNvPr>
          <p:cNvGrpSpPr>
            <a:grpSpLocks/>
          </p:cNvGrpSpPr>
          <p:nvPr/>
        </p:nvGrpSpPr>
        <p:grpSpPr>
          <a:xfrm flipH="1">
            <a:off x="4158919" y="1517306"/>
            <a:ext cx="367858" cy="367858"/>
            <a:chOff x="7991672" y="980819"/>
            <a:chExt cx="647700" cy="647700"/>
          </a:xfrm>
        </p:grpSpPr>
        <p:sp>
          <p:nvSpPr>
            <p:cNvPr id="132" name="图形 26" descr="疫情指数曲线柱状图 纯色填充">
              <a:extLst>
                <a:ext uri="{FF2B5EF4-FFF2-40B4-BE49-F238E27FC236}">
                  <a16:creationId xmlns:a16="http://schemas.microsoft.com/office/drawing/2014/main" id="{E784F076-8349-4FCF-801D-DD3449320E50}"/>
                </a:ext>
              </a:extLst>
            </p:cNvPr>
            <p:cNvSpPr/>
            <p:nvPr/>
          </p:nvSpPr>
          <p:spPr>
            <a:xfrm>
              <a:off x="7991672" y="980819"/>
              <a:ext cx="647700" cy="647700"/>
            </a:xfrm>
            <a:custGeom>
              <a:avLst/>
              <a:gdLst>
                <a:gd name="connsiteX0" fmla="*/ 647700 w 647700"/>
                <a:gd name="connsiteY0" fmla="*/ 647700 h 647700"/>
                <a:gd name="connsiteX1" fmla="*/ 0 w 647700"/>
                <a:gd name="connsiteY1" fmla="*/ 647700 h 647700"/>
                <a:gd name="connsiteX2" fmla="*/ 0 w 647700"/>
                <a:gd name="connsiteY2" fmla="*/ 590550 h 647700"/>
                <a:gd name="connsiteX3" fmla="*/ 590550 w 647700"/>
                <a:gd name="connsiteY3" fmla="*/ 590550 h 647700"/>
                <a:gd name="connsiteX4" fmla="*/ 590550 w 647700"/>
                <a:gd name="connsiteY4" fmla="*/ 0 h 647700"/>
                <a:gd name="connsiteX5" fmla="*/ 647700 w 647700"/>
                <a:gd name="connsiteY5" fmla="*/ 0 h 647700"/>
                <a:gd name="connsiteX6" fmla="*/ 647700 w 647700"/>
                <a:gd name="connsiteY6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00" h="647700">
                  <a:moveTo>
                    <a:pt x="647700" y="647700"/>
                  </a:moveTo>
                  <a:lnTo>
                    <a:pt x="0" y="647700"/>
                  </a:lnTo>
                  <a:lnTo>
                    <a:pt x="0" y="590550"/>
                  </a:lnTo>
                  <a:lnTo>
                    <a:pt x="590550" y="590550"/>
                  </a:lnTo>
                  <a:lnTo>
                    <a:pt x="590550" y="0"/>
                  </a:lnTo>
                  <a:lnTo>
                    <a:pt x="647700" y="0"/>
                  </a:lnTo>
                  <a:lnTo>
                    <a:pt x="647700" y="647700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3" name="图形 26" descr="疫情指数曲线柱状图 纯色填充">
              <a:extLst>
                <a:ext uri="{FF2B5EF4-FFF2-40B4-BE49-F238E27FC236}">
                  <a16:creationId xmlns:a16="http://schemas.microsoft.com/office/drawing/2014/main" id="{1CBA54D5-DD11-4B88-A497-ADAA453411C3}"/>
                </a:ext>
              </a:extLst>
            </p:cNvPr>
            <p:cNvSpPr/>
            <p:nvPr/>
          </p:nvSpPr>
          <p:spPr>
            <a:xfrm>
              <a:off x="8429824" y="1438017"/>
              <a:ext cx="95250" cy="76188"/>
            </a:xfrm>
            <a:custGeom>
              <a:avLst/>
              <a:gdLst>
                <a:gd name="connsiteX0" fmla="*/ 0 w 95250"/>
                <a:gd name="connsiteY0" fmla="*/ 0 h 76188"/>
                <a:gd name="connsiteX1" fmla="*/ 95250 w 95250"/>
                <a:gd name="connsiteY1" fmla="*/ 0 h 76188"/>
                <a:gd name="connsiteX2" fmla="*/ 95250 w 95250"/>
                <a:gd name="connsiteY2" fmla="*/ 76189 h 76188"/>
                <a:gd name="connsiteX3" fmla="*/ 0 w 95250"/>
                <a:gd name="connsiteY3" fmla="*/ 76189 h 7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76188">
                  <a:moveTo>
                    <a:pt x="0" y="0"/>
                  </a:moveTo>
                  <a:lnTo>
                    <a:pt x="95250" y="0"/>
                  </a:lnTo>
                  <a:lnTo>
                    <a:pt x="95250" y="76189"/>
                  </a:lnTo>
                  <a:lnTo>
                    <a:pt x="0" y="76189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图形 26" descr="疫情指数曲线柱状图 纯色填充">
              <a:extLst>
                <a:ext uri="{FF2B5EF4-FFF2-40B4-BE49-F238E27FC236}">
                  <a16:creationId xmlns:a16="http://schemas.microsoft.com/office/drawing/2014/main" id="{8C032D29-A3CC-4716-B835-81ED5BEEF1A8}"/>
                </a:ext>
              </a:extLst>
            </p:cNvPr>
            <p:cNvSpPr/>
            <p:nvPr/>
          </p:nvSpPr>
          <p:spPr>
            <a:xfrm>
              <a:off x="8296474" y="1380867"/>
              <a:ext cx="95250" cy="133338"/>
            </a:xfrm>
            <a:custGeom>
              <a:avLst/>
              <a:gdLst>
                <a:gd name="connsiteX0" fmla="*/ 0 w 95250"/>
                <a:gd name="connsiteY0" fmla="*/ 0 h 133338"/>
                <a:gd name="connsiteX1" fmla="*/ 95250 w 95250"/>
                <a:gd name="connsiteY1" fmla="*/ 0 h 133338"/>
                <a:gd name="connsiteX2" fmla="*/ 95250 w 95250"/>
                <a:gd name="connsiteY2" fmla="*/ 133339 h 133338"/>
                <a:gd name="connsiteX3" fmla="*/ 0 w 95250"/>
                <a:gd name="connsiteY3" fmla="*/ 133339 h 1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3338">
                  <a:moveTo>
                    <a:pt x="0" y="0"/>
                  </a:moveTo>
                  <a:lnTo>
                    <a:pt x="95250" y="0"/>
                  </a:lnTo>
                  <a:lnTo>
                    <a:pt x="95250" y="133339"/>
                  </a:lnTo>
                  <a:lnTo>
                    <a:pt x="0" y="133339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5" name="图形 26" descr="疫情指数曲线柱状图 纯色填充">
              <a:extLst>
                <a:ext uri="{FF2B5EF4-FFF2-40B4-BE49-F238E27FC236}">
                  <a16:creationId xmlns:a16="http://schemas.microsoft.com/office/drawing/2014/main" id="{83959CAD-6176-48A6-BDD3-F9A451A02C4A}"/>
                </a:ext>
              </a:extLst>
            </p:cNvPr>
            <p:cNvSpPr/>
            <p:nvPr/>
          </p:nvSpPr>
          <p:spPr>
            <a:xfrm>
              <a:off x="8163124" y="1276092"/>
              <a:ext cx="95249" cy="238113"/>
            </a:xfrm>
            <a:custGeom>
              <a:avLst/>
              <a:gdLst>
                <a:gd name="connsiteX0" fmla="*/ 0 w 95249"/>
                <a:gd name="connsiteY0" fmla="*/ 0 h 238113"/>
                <a:gd name="connsiteX1" fmla="*/ 95250 w 95249"/>
                <a:gd name="connsiteY1" fmla="*/ 0 h 238113"/>
                <a:gd name="connsiteX2" fmla="*/ 95250 w 95249"/>
                <a:gd name="connsiteY2" fmla="*/ 238114 h 238113"/>
                <a:gd name="connsiteX3" fmla="*/ 0 w 95249"/>
                <a:gd name="connsiteY3" fmla="*/ 238114 h 2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49" h="238113">
                  <a:moveTo>
                    <a:pt x="0" y="0"/>
                  </a:moveTo>
                  <a:lnTo>
                    <a:pt x="95250" y="0"/>
                  </a:lnTo>
                  <a:lnTo>
                    <a:pt x="95250" y="238114"/>
                  </a:lnTo>
                  <a:lnTo>
                    <a:pt x="0" y="23811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图形 26" descr="疫情指数曲线柱状图 纯色填充">
              <a:extLst>
                <a:ext uri="{FF2B5EF4-FFF2-40B4-BE49-F238E27FC236}">
                  <a16:creationId xmlns:a16="http://schemas.microsoft.com/office/drawing/2014/main" id="{7D45E905-3606-4BBC-B06D-88279542606F}"/>
                </a:ext>
              </a:extLst>
            </p:cNvPr>
            <p:cNvSpPr/>
            <p:nvPr/>
          </p:nvSpPr>
          <p:spPr>
            <a:xfrm>
              <a:off x="8029774" y="1066542"/>
              <a:ext cx="95250" cy="447663"/>
            </a:xfrm>
            <a:custGeom>
              <a:avLst/>
              <a:gdLst>
                <a:gd name="connsiteX0" fmla="*/ 0 w 95250"/>
                <a:gd name="connsiteY0" fmla="*/ 0 h 447663"/>
                <a:gd name="connsiteX1" fmla="*/ 95250 w 95250"/>
                <a:gd name="connsiteY1" fmla="*/ 0 h 447663"/>
                <a:gd name="connsiteX2" fmla="*/ 95250 w 95250"/>
                <a:gd name="connsiteY2" fmla="*/ 447664 h 447663"/>
                <a:gd name="connsiteX3" fmla="*/ 0 w 95250"/>
                <a:gd name="connsiteY3" fmla="*/ 447664 h 4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447663">
                  <a:moveTo>
                    <a:pt x="0" y="0"/>
                  </a:moveTo>
                  <a:lnTo>
                    <a:pt x="95250" y="0"/>
                  </a:lnTo>
                  <a:lnTo>
                    <a:pt x="95250" y="447664"/>
                  </a:lnTo>
                  <a:lnTo>
                    <a:pt x="0" y="44766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图形 26" descr="疫情指数曲线柱状图 纯色填充">
              <a:extLst>
                <a:ext uri="{FF2B5EF4-FFF2-40B4-BE49-F238E27FC236}">
                  <a16:creationId xmlns:a16="http://schemas.microsoft.com/office/drawing/2014/main" id="{2C5CB2EC-E03D-4D1F-8429-00BD95C98CDB}"/>
                </a:ext>
              </a:extLst>
            </p:cNvPr>
            <p:cNvSpPr/>
            <p:nvPr/>
          </p:nvSpPr>
          <p:spPr>
            <a:xfrm>
              <a:off x="8257904" y="1018820"/>
              <a:ext cx="276364" cy="285769"/>
            </a:xfrm>
            <a:custGeom>
              <a:avLst/>
              <a:gdLst>
                <a:gd name="connsiteX0" fmla="*/ 18390 w 276364"/>
                <a:gd name="connsiteY0" fmla="*/ 110408 h 285769"/>
                <a:gd name="connsiteX1" fmla="*/ 53971 w 276364"/>
                <a:gd name="connsiteY1" fmla="*/ 122269 h 285769"/>
                <a:gd name="connsiteX2" fmla="*/ 54257 w 276364"/>
                <a:gd name="connsiteY2" fmla="*/ 144688 h 285769"/>
                <a:gd name="connsiteX3" fmla="*/ 27587 w 276364"/>
                <a:gd name="connsiteY3" fmla="*/ 152966 h 285769"/>
                <a:gd name="connsiteX4" fmla="*/ 2434 w 276364"/>
                <a:gd name="connsiteY4" fmla="*/ 163142 h 285769"/>
                <a:gd name="connsiteX5" fmla="*/ 12610 w 276364"/>
                <a:gd name="connsiteY5" fmla="*/ 188295 h 285769"/>
                <a:gd name="connsiteX6" fmla="*/ 36832 w 276364"/>
                <a:gd name="connsiteY6" fmla="*/ 180017 h 285769"/>
                <a:gd name="connsiteX7" fmla="*/ 62809 w 276364"/>
                <a:gd name="connsiteY7" fmla="*/ 171955 h 285769"/>
                <a:gd name="connsiteX8" fmla="*/ 82692 w 276364"/>
                <a:gd name="connsiteY8" fmla="*/ 197657 h 285769"/>
                <a:gd name="connsiteX9" fmla="*/ 61475 w 276364"/>
                <a:gd name="connsiteY9" fmla="*/ 231001 h 285769"/>
                <a:gd name="connsiteX10" fmla="*/ 48193 w 276364"/>
                <a:gd name="connsiteY10" fmla="*/ 254894 h 285769"/>
                <a:gd name="connsiteX11" fmla="*/ 72087 w 276364"/>
                <a:gd name="connsiteY11" fmla="*/ 268176 h 285769"/>
                <a:gd name="connsiteX12" fmla="*/ 85781 w 276364"/>
                <a:gd name="connsiteY12" fmla="*/ 246031 h 285769"/>
                <a:gd name="connsiteX13" fmla="*/ 106844 w 276364"/>
                <a:gd name="connsiteY13" fmla="*/ 212930 h 285769"/>
                <a:gd name="connsiteX14" fmla="*/ 140315 w 276364"/>
                <a:gd name="connsiteY14" fmla="*/ 219653 h 285769"/>
                <a:gd name="connsiteX15" fmla="*/ 147564 w 276364"/>
                <a:gd name="connsiteY15" fmla="*/ 245751 h 285769"/>
                <a:gd name="connsiteX16" fmla="*/ 150445 w 276364"/>
                <a:gd name="connsiteY16" fmla="*/ 280026 h 285769"/>
                <a:gd name="connsiteX17" fmla="*/ 184720 w 276364"/>
                <a:gd name="connsiteY17" fmla="*/ 277144 h 285769"/>
                <a:gd name="connsiteX18" fmla="*/ 181839 w 276364"/>
                <a:gd name="connsiteY18" fmla="*/ 242870 h 285769"/>
                <a:gd name="connsiteX19" fmla="*/ 175325 w 276364"/>
                <a:gd name="connsiteY19" fmla="*/ 238927 h 285769"/>
                <a:gd name="connsiteX20" fmla="*/ 168649 w 276364"/>
                <a:gd name="connsiteY20" fmla="*/ 214897 h 285769"/>
                <a:gd name="connsiteX21" fmla="*/ 196938 w 276364"/>
                <a:gd name="connsiteY21" fmla="*/ 198774 h 285769"/>
                <a:gd name="connsiteX22" fmla="*/ 231133 w 276364"/>
                <a:gd name="connsiteY22" fmla="*/ 224146 h 285769"/>
                <a:gd name="connsiteX23" fmla="*/ 253072 w 276364"/>
                <a:gd name="connsiteY23" fmla="*/ 246110 h 285769"/>
                <a:gd name="connsiteX24" fmla="*/ 275037 w 276364"/>
                <a:gd name="connsiteY24" fmla="*/ 224170 h 285769"/>
                <a:gd name="connsiteX25" fmla="*/ 253097 w 276364"/>
                <a:gd name="connsiteY25" fmla="*/ 202206 h 285769"/>
                <a:gd name="connsiteX26" fmla="*/ 249839 w 276364"/>
                <a:gd name="connsiteY26" fmla="*/ 202447 h 285769"/>
                <a:gd name="connsiteX27" fmla="*/ 215339 w 276364"/>
                <a:gd name="connsiteY27" fmla="*/ 176852 h 285769"/>
                <a:gd name="connsiteX28" fmla="*/ 225880 w 276364"/>
                <a:gd name="connsiteY28" fmla="*/ 149420 h 285769"/>
                <a:gd name="connsiteX29" fmla="*/ 244913 w 276364"/>
                <a:gd name="connsiteY29" fmla="*/ 148908 h 285769"/>
                <a:gd name="connsiteX30" fmla="*/ 271878 w 276364"/>
                <a:gd name="connsiteY30" fmla="*/ 146567 h 285769"/>
                <a:gd name="connsiteX31" fmla="*/ 269537 w 276364"/>
                <a:gd name="connsiteY31" fmla="*/ 119602 h 285769"/>
                <a:gd name="connsiteX32" fmla="*/ 244084 w 276364"/>
                <a:gd name="connsiteY32" fmla="*/ 120341 h 285769"/>
                <a:gd name="connsiteX33" fmla="*/ 226666 w 276364"/>
                <a:gd name="connsiteY33" fmla="*/ 120813 h 285769"/>
                <a:gd name="connsiteX34" fmla="*/ 209373 w 276364"/>
                <a:gd name="connsiteY34" fmla="*/ 79423 h 285769"/>
                <a:gd name="connsiteX35" fmla="*/ 227893 w 276364"/>
                <a:gd name="connsiteY35" fmla="*/ 59219 h 285769"/>
                <a:gd name="connsiteX36" fmla="*/ 229289 w 276364"/>
                <a:gd name="connsiteY36" fmla="*/ 59360 h 285769"/>
                <a:gd name="connsiteX37" fmla="*/ 251941 w 276364"/>
                <a:gd name="connsiteY37" fmla="*/ 36708 h 285769"/>
                <a:gd name="connsiteX38" fmla="*/ 229289 w 276364"/>
                <a:gd name="connsiteY38" fmla="*/ 14057 h 285769"/>
                <a:gd name="connsiteX39" fmla="*/ 206638 w 276364"/>
                <a:gd name="connsiteY39" fmla="*/ 36708 h 285769"/>
                <a:gd name="connsiteX40" fmla="*/ 206638 w 276364"/>
                <a:gd name="connsiteY40" fmla="*/ 36710 h 285769"/>
                <a:gd name="connsiteX41" fmla="*/ 206948 w 276364"/>
                <a:gd name="connsiteY41" fmla="*/ 39775 h 285769"/>
                <a:gd name="connsiteX42" fmla="*/ 188492 w 276364"/>
                <a:gd name="connsiteY42" fmla="*/ 59907 h 285769"/>
                <a:gd name="connsiteX43" fmla="*/ 155240 w 276364"/>
                <a:gd name="connsiteY43" fmla="*/ 46772 h 285769"/>
                <a:gd name="connsiteX44" fmla="*/ 155837 w 276364"/>
                <a:gd name="connsiteY44" fmla="*/ 28230 h 285769"/>
                <a:gd name="connsiteX45" fmla="*/ 152976 w 276364"/>
                <a:gd name="connsiteY45" fmla="*/ 3756 h 285769"/>
                <a:gd name="connsiteX46" fmla="*/ 128503 w 276364"/>
                <a:gd name="connsiteY46" fmla="*/ 6618 h 285769"/>
                <a:gd name="connsiteX47" fmla="*/ 127307 w 276364"/>
                <a:gd name="connsiteY47" fmla="*/ 26515 h 285769"/>
                <a:gd name="connsiteX48" fmla="*/ 126659 w 276364"/>
                <a:gd name="connsiteY48" fmla="*/ 46613 h 285769"/>
                <a:gd name="connsiteX49" fmla="*/ 94440 w 276364"/>
                <a:gd name="connsiteY49" fmla="*/ 58647 h 285769"/>
                <a:gd name="connsiteX50" fmla="*/ 66895 w 276364"/>
                <a:gd name="connsiteY50" fmla="*/ 26309 h 285769"/>
                <a:gd name="connsiteX51" fmla="*/ 48053 w 276364"/>
                <a:gd name="connsiteY51" fmla="*/ 476 h 285769"/>
                <a:gd name="connsiteX52" fmla="*/ 22222 w 276364"/>
                <a:gd name="connsiteY52" fmla="*/ 19317 h 285769"/>
                <a:gd name="connsiteX53" fmla="*/ 41063 w 276364"/>
                <a:gd name="connsiteY53" fmla="*/ 45150 h 285769"/>
                <a:gd name="connsiteX54" fmla="*/ 44601 w 276364"/>
                <a:gd name="connsiteY54" fmla="*/ 45422 h 285769"/>
                <a:gd name="connsiteX55" fmla="*/ 45562 w 276364"/>
                <a:gd name="connsiteY55" fmla="*/ 45326 h 285769"/>
                <a:gd name="connsiteX56" fmla="*/ 72947 w 276364"/>
                <a:gd name="connsiteY56" fmla="*/ 77473 h 285769"/>
                <a:gd name="connsiteX57" fmla="*/ 61993 w 276364"/>
                <a:gd name="connsiteY57" fmla="*/ 94823 h 285769"/>
                <a:gd name="connsiteX58" fmla="*/ 27044 w 276364"/>
                <a:gd name="connsiteY58" fmla="*/ 83173 h 285769"/>
                <a:gd name="connsiteX59" fmla="*/ 4486 w 276364"/>
                <a:gd name="connsiteY59" fmla="*/ 83550 h 285769"/>
                <a:gd name="connsiteX60" fmla="*/ 4862 w 276364"/>
                <a:gd name="connsiteY60" fmla="*/ 106108 h 285769"/>
                <a:gd name="connsiteX61" fmla="*/ 18390 w 276364"/>
                <a:gd name="connsiteY61" fmla="*/ 110407 h 285769"/>
                <a:gd name="connsiteX62" fmla="*/ 136947 w 276364"/>
                <a:gd name="connsiteY62" fmla="*/ 163906 h 285769"/>
                <a:gd name="connsiteX63" fmla="*/ 147401 w 276364"/>
                <a:gd name="connsiteY63" fmla="*/ 153451 h 285769"/>
                <a:gd name="connsiteX64" fmla="*/ 157856 w 276364"/>
                <a:gd name="connsiteY64" fmla="*/ 163906 h 285769"/>
                <a:gd name="connsiteX65" fmla="*/ 147401 w 276364"/>
                <a:gd name="connsiteY65" fmla="*/ 174361 h 285769"/>
                <a:gd name="connsiteX66" fmla="*/ 136947 w 276364"/>
                <a:gd name="connsiteY66" fmla="*/ 163908 h 285769"/>
                <a:gd name="connsiteX67" fmla="*/ 136947 w 276364"/>
                <a:gd name="connsiteY67" fmla="*/ 163903 h 285769"/>
                <a:gd name="connsiteX68" fmla="*/ 112554 w 276364"/>
                <a:gd name="connsiteY68" fmla="*/ 116862 h 285769"/>
                <a:gd name="connsiteX69" fmla="*/ 124751 w 276364"/>
                <a:gd name="connsiteY69" fmla="*/ 104675 h 285769"/>
                <a:gd name="connsiteX70" fmla="*/ 136938 w 276364"/>
                <a:gd name="connsiteY70" fmla="*/ 116871 h 285769"/>
                <a:gd name="connsiteX71" fmla="*/ 124746 w 276364"/>
                <a:gd name="connsiteY71" fmla="*/ 129059 h 285769"/>
                <a:gd name="connsiteX72" fmla="*/ 112554 w 276364"/>
                <a:gd name="connsiteY72" fmla="*/ 116867 h 285769"/>
                <a:gd name="connsiteX73" fmla="*/ 112554 w 276364"/>
                <a:gd name="connsiteY73" fmla="*/ 116859 h 285769"/>
                <a:gd name="connsiteX74" fmla="*/ 91645 w 276364"/>
                <a:gd name="connsiteY74" fmla="*/ 162164 h 285769"/>
                <a:gd name="connsiteX75" fmla="*/ 103841 w 276364"/>
                <a:gd name="connsiteY75" fmla="*/ 149977 h 285769"/>
                <a:gd name="connsiteX76" fmla="*/ 116029 w 276364"/>
                <a:gd name="connsiteY76" fmla="*/ 162173 h 285769"/>
                <a:gd name="connsiteX77" fmla="*/ 103841 w 276364"/>
                <a:gd name="connsiteY77" fmla="*/ 174361 h 285769"/>
                <a:gd name="connsiteX78" fmla="*/ 91645 w 276364"/>
                <a:gd name="connsiteY78" fmla="*/ 162164 h 285769"/>
                <a:gd name="connsiteX79" fmla="*/ 91645 w 276364"/>
                <a:gd name="connsiteY79" fmla="*/ 162161 h 28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76364" h="285769">
                  <a:moveTo>
                    <a:pt x="18390" y="110408"/>
                  </a:moveTo>
                  <a:lnTo>
                    <a:pt x="53971" y="122269"/>
                  </a:lnTo>
                  <a:cubicBezTo>
                    <a:pt x="53006" y="129718"/>
                    <a:pt x="53102" y="137266"/>
                    <a:pt x="54257" y="144688"/>
                  </a:cubicBezTo>
                  <a:lnTo>
                    <a:pt x="27587" y="152966"/>
                  </a:lnTo>
                  <a:cubicBezTo>
                    <a:pt x="17832" y="148830"/>
                    <a:pt x="6570" y="153386"/>
                    <a:pt x="2434" y="163142"/>
                  </a:cubicBezTo>
                  <a:cubicBezTo>
                    <a:pt x="-1701" y="172898"/>
                    <a:pt x="2855" y="184159"/>
                    <a:pt x="12610" y="188295"/>
                  </a:cubicBezTo>
                  <a:cubicBezTo>
                    <a:pt x="21614" y="192111"/>
                    <a:pt x="32048" y="188545"/>
                    <a:pt x="36832" y="180017"/>
                  </a:cubicBezTo>
                  <a:lnTo>
                    <a:pt x="62809" y="171955"/>
                  </a:lnTo>
                  <a:cubicBezTo>
                    <a:pt x="67769" y="181691"/>
                    <a:pt x="74514" y="190409"/>
                    <a:pt x="82692" y="197657"/>
                  </a:cubicBezTo>
                  <a:lnTo>
                    <a:pt x="61475" y="231001"/>
                  </a:lnTo>
                  <a:cubicBezTo>
                    <a:pt x="51209" y="233932"/>
                    <a:pt x="45264" y="244629"/>
                    <a:pt x="48193" y="254894"/>
                  </a:cubicBezTo>
                  <a:cubicBezTo>
                    <a:pt x="51124" y="265160"/>
                    <a:pt x="61822" y="271107"/>
                    <a:pt x="72087" y="268176"/>
                  </a:cubicBezTo>
                  <a:cubicBezTo>
                    <a:pt x="81684" y="265437"/>
                    <a:pt x="87617" y="255841"/>
                    <a:pt x="85781" y="246031"/>
                  </a:cubicBezTo>
                  <a:lnTo>
                    <a:pt x="106844" y="212930"/>
                  </a:lnTo>
                  <a:cubicBezTo>
                    <a:pt x="117446" y="217364"/>
                    <a:pt x="128823" y="219649"/>
                    <a:pt x="140315" y="219653"/>
                  </a:cubicBezTo>
                  <a:lnTo>
                    <a:pt x="147564" y="245751"/>
                  </a:lnTo>
                  <a:cubicBezTo>
                    <a:pt x="138895" y="256012"/>
                    <a:pt x="140185" y="271357"/>
                    <a:pt x="150445" y="280026"/>
                  </a:cubicBezTo>
                  <a:cubicBezTo>
                    <a:pt x="160706" y="288695"/>
                    <a:pt x="176051" y="287404"/>
                    <a:pt x="184720" y="277144"/>
                  </a:cubicBezTo>
                  <a:cubicBezTo>
                    <a:pt x="193389" y="266884"/>
                    <a:pt x="192099" y="251539"/>
                    <a:pt x="181839" y="242870"/>
                  </a:cubicBezTo>
                  <a:cubicBezTo>
                    <a:pt x="179888" y="241221"/>
                    <a:pt x="177690" y="239891"/>
                    <a:pt x="175325" y="238927"/>
                  </a:cubicBezTo>
                  <a:lnTo>
                    <a:pt x="168649" y="214897"/>
                  </a:lnTo>
                  <a:cubicBezTo>
                    <a:pt x="179010" y="211352"/>
                    <a:pt x="188607" y="205882"/>
                    <a:pt x="196938" y="198774"/>
                  </a:cubicBezTo>
                  <a:lnTo>
                    <a:pt x="231133" y="224146"/>
                  </a:lnTo>
                  <a:cubicBezTo>
                    <a:pt x="231126" y="236269"/>
                    <a:pt x="240949" y="246104"/>
                    <a:pt x="253072" y="246110"/>
                  </a:cubicBezTo>
                  <a:cubicBezTo>
                    <a:pt x="265197" y="246117"/>
                    <a:pt x="275030" y="236294"/>
                    <a:pt x="275037" y="224170"/>
                  </a:cubicBezTo>
                  <a:cubicBezTo>
                    <a:pt x="275044" y="212046"/>
                    <a:pt x="265221" y="202213"/>
                    <a:pt x="253097" y="202206"/>
                  </a:cubicBezTo>
                  <a:cubicBezTo>
                    <a:pt x="252007" y="202205"/>
                    <a:pt x="250917" y="202286"/>
                    <a:pt x="249839" y="202447"/>
                  </a:cubicBezTo>
                  <a:lnTo>
                    <a:pt x="215339" y="176852"/>
                  </a:lnTo>
                  <a:cubicBezTo>
                    <a:pt x="220394" y="168377"/>
                    <a:pt x="223958" y="159100"/>
                    <a:pt x="225880" y="149420"/>
                  </a:cubicBezTo>
                  <a:lnTo>
                    <a:pt x="244913" y="148908"/>
                  </a:lnTo>
                  <a:cubicBezTo>
                    <a:pt x="253006" y="155708"/>
                    <a:pt x="265079" y="154659"/>
                    <a:pt x="271878" y="146567"/>
                  </a:cubicBezTo>
                  <a:cubicBezTo>
                    <a:pt x="278678" y="138474"/>
                    <a:pt x="277630" y="126402"/>
                    <a:pt x="269537" y="119602"/>
                  </a:cubicBezTo>
                  <a:cubicBezTo>
                    <a:pt x="262095" y="113350"/>
                    <a:pt x="251149" y="113667"/>
                    <a:pt x="244084" y="120341"/>
                  </a:cubicBezTo>
                  <a:lnTo>
                    <a:pt x="226666" y="120813"/>
                  </a:lnTo>
                  <a:cubicBezTo>
                    <a:pt x="224638" y="105737"/>
                    <a:pt x="218674" y="91461"/>
                    <a:pt x="209373" y="79423"/>
                  </a:cubicBezTo>
                  <a:lnTo>
                    <a:pt x="227893" y="59219"/>
                  </a:lnTo>
                  <a:cubicBezTo>
                    <a:pt x="228364" y="59248"/>
                    <a:pt x="228810" y="59360"/>
                    <a:pt x="229289" y="59360"/>
                  </a:cubicBezTo>
                  <a:cubicBezTo>
                    <a:pt x="241800" y="59360"/>
                    <a:pt x="251941" y="49218"/>
                    <a:pt x="251941" y="36708"/>
                  </a:cubicBezTo>
                  <a:cubicBezTo>
                    <a:pt x="251941" y="24198"/>
                    <a:pt x="241800" y="14057"/>
                    <a:pt x="229289" y="14057"/>
                  </a:cubicBezTo>
                  <a:cubicBezTo>
                    <a:pt x="216779" y="14057"/>
                    <a:pt x="206638" y="24198"/>
                    <a:pt x="206638" y="36708"/>
                  </a:cubicBezTo>
                  <a:cubicBezTo>
                    <a:pt x="206638" y="36709"/>
                    <a:pt x="206638" y="36709"/>
                    <a:pt x="206638" y="36710"/>
                  </a:cubicBezTo>
                  <a:cubicBezTo>
                    <a:pt x="206670" y="37738"/>
                    <a:pt x="206774" y="38762"/>
                    <a:pt x="206948" y="39775"/>
                  </a:cubicBezTo>
                  <a:lnTo>
                    <a:pt x="188492" y="59907"/>
                  </a:lnTo>
                  <a:cubicBezTo>
                    <a:pt x="178442" y="53264"/>
                    <a:pt x="167117" y="48790"/>
                    <a:pt x="155240" y="46772"/>
                  </a:cubicBezTo>
                  <a:lnTo>
                    <a:pt x="155837" y="28230"/>
                  </a:lnTo>
                  <a:cubicBezTo>
                    <a:pt x="161806" y="20681"/>
                    <a:pt x="160525" y="9725"/>
                    <a:pt x="152976" y="3756"/>
                  </a:cubicBezTo>
                  <a:cubicBezTo>
                    <a:pt x="145429" y="-2211"/>
                    <a:pt x="134471" y="-931"/>
                    <a:pt x="128503" y="6618"/>
                  </a:cubicBezTo>
                  <a:cubicBezTo>
                    <a:pt x="123974" y="12345"/>
                    <a:pt x="123497" y="20287"/>
                    <a:pt x="127307" y="26515"/>
                  </a:cubicBezTo>
                  <a:lnTo>
                    <a:pt x="126659" y="46613"/>
                  </a:lnTo>
                  <a:cubicBezTo>
                    <a:pt x="115222" y="48426"/>
                    <a:pt x="104265" y="52519"/>
                    <a:pt x="94440" y="58647"/>
                  </a:cubicBezTo>
                  <a:lnTo>
                    <a:pt x="66895" y="26309"/>
                  </a:lnTo>
                  <a:cubicBezTo>
                    <a:pt x="68826" y="13973"/>
                    <a:pt x="60390" y="2407"/>
                    <a:pt x="48053" y="476"/>
                  </a:cubicBezTo>
                  <a:cubicBezTo>
                    <a:pt x="35718" y="-1454"/>
                    <a:pt x="24152" y="6982"/>
                    <a:pt x="22222" y="19317"/>
                  </a:cubicBezTo>
                  <a:cubicBezTo>
                    <a:pt x="20291" y="31653"/>
                    <a:pt x="28726" y="43219"/>
                    <a:pt x="41063" y="45150"/>
                  </a:cubicBezTo>
                  <a:cubicBezTo>
                    <a:pt x="42233" y="45333"/>
                    <a:pt x="43416" y="45423"/>
                    <a:pt x="44601" y="45422"/>
                  </a:cubicBezTo>
                  <a:cubicBezTo>
                    <a:pt x="44930" y="45422"/>
                    <a:pt x="45236" y="45338"/>
                    <a:pt x="45562" y="45326"/>
                  </a:cubicBezTo>
                  <a:lnTo>
                    <a:pt x="72947" y="77473"/>
                  </a:lnTo>
                  <a:cubicBezTo>
                    <a:pt x="68625" y="82804"/>
                    <a:pt x="64948" y="88628"/>
                    <a:pt x="61993" y="94823"/>
                  </a:cubicBezTo>
                  <a:lnTo>
                    <a:pt x="27044" y="83173"/>
                  </a:lnTo>
                  <a:cubicBezTo>
                    <a:pt x="20711" y="77047"/>
                    <a:pt x="10611" y="77216"/>
                    <a:pt x="4486" y="83550"/>
                  </a:cubicBezTo>
                  <a:cubicBezTo>
                    <a:pt x="-1639" y="89883"/>
                    <a:pt x="-1471" y="99983"/>
                    <a:pt x="4862" y="106108"/>
                  </a:cubicBezTo>
                  <a:cubicBezTo>
                    <a:pt x="8450" y="109578"/>
                    <a:pt x="13457" y="111169"/>
                    <a:pt x="18390" y="110407"/>
                  </a:cubicBezTo>
                  <a:close/>
                  <a:moveTo>
                    <a:pt x="136947" y="163906"/>
                  </a:moveTo>
                  <a:cubicBezTo>
                    <a:pt x="136947" y="158132"/>
                    <a:pt x="141627" y="153451"/>
                    <a:pt x="147401" y="153451"/>
                  </a:cubicBezTo>
                  <a:cubicBezTo>
                    <a:pt x="153175" y="153451"/>
                    <a:pt x="157856" y="158132"/>
                    <a:pt x="157856" y="163906"/>
                  </a:cubicBezTo>
                  <a:cubicBezTo>
                    <a:pt x="157856" y="169680"/>
                    <a:pt x="153175" y="174361"/>
                    <a:pt x="147401" y="174361"/>
                  </a:cubicBezTo>
                  <a:cubicBezTo>
                    <a:pt x="141628" y="174362"/>
                    <a:pt x="136947" y="169681"/>
                    <a:pt x="136947" y="163908"/>
                  </a:cubicBezTo>
                  <a:cubicBezTo>
                    <a:pt x="136947" y="163906"/>
                    <a:pt x="136947" y="163905"/>
                    <a:pt x="136947" y="163903"/>
                  </a:cubicBezTo>
                  <a:close/>
                  <a:moveTo>
                    <a:pt x="112554" y="116862"/>
                  </a:moveTo>
                  <a:cubicBezTo>
                    <a:pt x="112557" y="110129"/>
                    <a:pt x="118017" y="104672"/>
                    <a:pt x="124751" y="104675"/>
                  </a:cubicBezTo>
                  <a:cubicBezTo>
                    <a:pt x="131484" y="104678"/>
                    <a:pt x="136941" y="110138"/>
                    <a:pt x="136938" y="116871"/>
                  </a:cubicBezTo>
                  <a:cubicBezTo>
                    <a:pt x="136935" y="123603"/>
                    <a:pt x="131477" y="129059"/>
                    <a:pt x="124746" y="129059"/>
                  </a:cubicBezTo>
                  <a:cubicBezTo>
                    <a:pt x="118013" y="129059"/>
                    <a:pt x="112554" y="123600"/>
                    <a:pt x="112554" y="116867"/>
                  </a:cubicBezTo>
                  <a:cubicBezTo>
                    <a:pt x="112554" y="116864"/>
                    <a:pt x="112554" y="116862"/>
                    <a:pt x="112554" y="116859"/>
                  </a:cubicBezTo>
                  <a:close/>
                  <a:moveTo>
                    <a:pt x="91645" y="162164"/>
                  </a:moveTo>
                  <a:cubicBezTo>
                    <a:pt x="91647" y="155431"/>
                    <a:pt x="97108" y="149974"/>
                    <a:pt x="103841" y="149977"/>
                  </a:cubicBezTo>
                  <a:cubicBezTo>
                    <a:pt x="110575" y="149979"/>
                    <a:pt x="116032" y="155440"/>
                    <a:pt x="116029" y="162173"/>
                  </a:cubicBezTo>
                  <a:cubicBezTo>
                    <a:pt x="116026" y="168903"/>
                    <a:pt x="110571" y="174358"/>
                    <a:pt x="103841" y="174361"/>
                  </a:cubicBezTo>
                  <a:cubicBezTo>
                    <a:pt x="97105" y="174361"/>
                    <a:pt x="91645" y="168900"/>
                    <a:pt x="91645" y="162164"/>
                  </a:cubicBezTo>
                  <a:cubicBezTo>
                    <a:pt x="91645" y="162163"/>
                    <a:pt x="91645" y="162162"/>
                    <a:pt x="91645" y="162161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id="{4DD699BC-E840-4350-9241-3940814EAD2B}"/>
              </a:ext>
            </a:extLst>
          </p:cNvPr>
          <p:cNvCxnSpPr>
            <a:cxnSpLocks/>
          </p:cNvCxnSpPr>
          <p:nvPr/>
        </p:nvCxnSpPr>
        <p:spPr>
          <a:xfrm>
            <a:off x="4599255" y="1874085"/>
            <a:ext cx="692679" cy="824289"/>
          </a:xfrm>
          <a:prstGeom prst="line">
            <a:avLst/>
          </a:prstGeom>
          <a:ln w="15875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id="{FB8A03BC-E7E6-4CBA-9D5B-F17C820E7A50}"/>
              </a:ext>
            </a:extLst>
          </p:cNvPr>
          <p:cNvCxnSpPr>
            <a:cxnSpLocks/>
          </p:cNvCxnSpPr>
          <p:nvPr/>
        </p:nvCxnSpPr>
        <p:spPr>
          <a:xfrm>
            <a:off x="4675632" y="1882194"/>
            <a:ext cx="788057" cy="937790"/>
          </a:xfrm>
          <a:prstGeom prst="line">
            <a:avLst/>
          </a:prstGeom>
          <a:ln w="9525" cap="rnd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文本框 139">
            <a:extLst>
              <a:ext uri="{FF2B5EF4-FFF2-40B4-BE49-F238E27FC236}">
                <a16:creationId xmlns:a16="http://schemas.microsoft.com/office/drawing/2014/main" id="{44113A15-B1AC-4945-8248-74BFA9423948}"/>
              </a:ext>
            </a:extLst>
          </p:cNvPr>
          <p:cNvSpPr txBox="1">
            <a:spLocks/>
          </p:cNvSpPr>
          <p:nvPr/>
        </p:nvSpPr>
        <p:spPr>
          <a:xfrm flipH="1">
            <a:off x="8186663" y="1495763"/>
            <a:ext cx="2382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4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</a:rPr>
              <a:t>请在此输入标题</a:t>
            </a: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94F8CE38-F0E5-4DC0-B405-0B609631D0C5}"/>
              </a:ext>
            </a:extLst>
          </p:cNvPr>
          <p:cNvSpPr txBox="1"/>
          <p:nvPr/>
        </p:nvSpPr>
        <p:spPr>
          <a:xfrm flipH="1">
            <a:off x="3139440" y="5469565"/>
            <a:ext cx="5913120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此页面用于三项并列内容逻辑图示的展示，图示中间的图标可以根据内容自行替换，小标题和内容也可以修改。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BE1A7AD-A06F-4C85-B7CE-8C1E62CC1439}"/>
              </a:ext>
            </a:extLst>
          </p:cNvPr>
          <p:cNvGrpSpPr/>
          <p:nvPr/>
        </p:nvGrpSpPr>
        <p:grpSpPr>
          <a:xfrm>
            <a:off x="4549785" y="4912914"/>
            <a:ext cx="3092430" cy="561633"/>
            <a:chOff x="4561221" y="4952873"/>
            <a:chExt cx="3092430" cy="561633"/>
          </a:xfrm>
          <a:solidFill>
            <a:schemeClr val="accent2"/>
          </a:solidFill>
        </p:grpSpPr>
        <p:grpSp>
          <p:nvGrpSpPr>
            <p:cNvPr id="142" name="组合 141">
              <a:extLst>
                <a:ext uri="{FF2B5EF4-FFF2-40B4-BE49-F238E27FC236}">
                  <a16:creationId xmlns:a16="http://schemas.microsoft.com/office/drawing/2014/main" id="{9591CADA-66CD-4613-BBCC-83A8D2A4311A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4561221" y="4952873"/>
              <a:ext cx="3092430" cy="561633"/>
              <a:chOff x="1170772" y="345147"/>
              <a:chExt cx="5935915" cy="1078054"/>
            </a:xfrm>
            <a:grpFill/>
          </p:grpSpPr>
          <p:sp>
            <p:nvSpPr>
              <p:cNvPr id="143" name="任意多边形: 形状 142">
                <a:extLst>
                  <a:ext uri="{FF2B5EF4-FFF2-40B4-BE49-F238E27FC236}">
                    <a16:creationId xmlns:a16="http://schemas.microsoft.com/office/drawing/2014/main" id="{C307324D-5873-4DFB-8399-6C3BDDD23735}"/>
                  </a:ext>
                </a:extLst>
              </p:cNvPr>
              <p:cNvSpPr/>
              <p:nvPr/>
            </p:nvSpPr>
            <p:spPr>
              <a:xfrm>
                <a:off x="1915551" y="345147"/>
                <a:ext cx="4573138" cy="1078054"/>
              </a:xfrm>
              <a:custGeom>
                <a:avLst/>
                <a:gdLst>
                  <a:gd name="connsiteX0" fmla="*/ 0 w 2159000"/>
                  <a:gd name="connsiteY0" fmla="*/ 0 h 2971526"/>
                  <a:gd name="connsiteX1" fmla="*/ 2159000 w 2159000"/>
                  <a:gd name="connsiteY1" fmla="*/ 0 h 2971526"/>
                  <a:gd name="connsiteX2" fmla="*/ 2159000 w 2159000"/>
                  <a:gd name="connsiteY2" fmla="*/ 2971526 h 2971526"/>
                  <a:gd name="connsiteX3" fmla="*/ 0 w 2159000"/>
                  <a:gd name="connsiteY3" fmla="*/ 2971526 h 2971526"/>
                  <a:gd name="connsiteX4" fmla="*/ 0 w 2159000"/>
                  <a:gd name="connsiteY4" fmla="*/ 0 h 297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0" h="2971526">
                    <a:moveTo>
                      <a:pt x="0" y="0"/>
                    </a:moveTo>
                    <a:lnTo>
                      <a:pt x="2159000" y="0"/>
                    </a:lnTo>
                    <a:lnTo>
                      <a:pt x="2159000" y="2971526"/>
                    </a:lnTo>
                    <a:lnTo>
                      <a:pt x="0" y="29715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:a16="http://schemas.microsoft.com/office/drawing/2014/main" id="{B45DA9D7-252C-431B-9EF1-E4FC1345C2C1}"/>
                  </a:ext>
                </a:extLst>
              </p:cNvPr>
              <p:cNvSpPr/>
              <p:nvPr/>
            </p:nvSpPr>
            <p:spPr>
              <a:xfrm>
                <a:off x="6263515" y="345147"/>
                <a:ext cx="843172" cy="1078054"/>
              </a:xfrm>
              <a:custGeom>
                <a:avLst/>
                <a:gdLst>
                  <a:gd name="connsiteX0" fmla="*/ 0 w 2324102"/>
                  <a:gd name="connsiteY0" fmla="*/ 0 h 2971526"/>
                  <a:gd name="connsiteX1" fmla="*/ 1754803 w 2324102"/>
                  <a:gd name="connsiteY1" fmla="*/ 0 h 2971526"/>
                  <a:gd name="connsiteX2" fmla="*/ 2310215 w 2324102"/>
                  <a:gd name="connsiteY2" fmla="*/ 690763 h 2971526"/>
                  <a:gd name="connsiteX3" fmla="*/ 1907269 w 2324102"/>
                  <a:gd name="connsiteY3" fmla="*/ 2523464 h 2971526"/>
                  <a:gd name="connsiteX4" fmla="*/ 1351859 w 2324102"/>
                  <a:gd name="connsiteY4" fmla="*/ 2971526 h 2971526"/>
                  <a:gd name="connsiteX5" fmla="*/ 0 w 2324102"/>
                  <a:gd name="connsiteY5" fmla="*/ 2971526 h 2971526"/>
                  <a:gd name="connsiteX6" fmla="*/ 0 w 2324102"/>
                  <a:gd name="connsiteY6" fmla="*/ 0 h 297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4102" h="2971526">
                    <a:moveTo>
                      <a:pt x="0" y="0"/>
                    </a:moveTo>
                    <a:lnTo>
                      <a:pt x="1754803" y="0"/>
                    </a:lnTo>
                    <a:cubicBezTo>
                      <a:pt x="2118854" y="0"/>
                      <a:pt x="2389559" y="336047"/>
                      <a:pt x="2310215" y="690763"/>
                    </a:cubicBezTo>
                    <a:lnTo>
                      <a:pt x="1907269" y="2523464"/>
                    </a:lnTo>
                    <a:cubicBezTo>
                      <a:pt x="1849706" y="2786390"/>
                      <a:pt x="1619452" y="2971526"/>
                      <a:pt x="1351859" y="2971526"/>
                    </a:cubicBezTo>
                    <a:lnTo>
                      <a:pt x="0" y="29715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/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:a16="http://schemas.microsoft.com/office/drawing/2014/main" id="{A1EE19F1-C173-4B9E-99ED-021C1D8CDBCE}"/>
                  </a:ext>
                </a:extLst>
              </p:cNvPr>
              <p:cNvSpPr/>
              <p:nvPr/>
            </p:nvSpPr>
            <p:spPr>
              <a:xfrm flipH="1" flipV="1">
                <a:off x="1170772" y="345147"/>
                <a:ext cx="843172" cy="1078054"/>
              </a:xfrm>
              <a:custGeom>
                <a:avLst/>
                <a:gdLst>
                  <a:gd name="connsiteX0" fmla="*/ 0 w 2324102"/>
                  <a:gd name="connsiteY0" fmla="*/ 0 h 2971526"/>
                  <a:gd name="connsiteX1" fmla="*/ 1754803 w 2324102"/>
                  <a:gd name="connsiteY1" fmla="*/ 0 h 2971526"/>
                  <a:gd name="connsiteX2" fmla="*/ 2310215 w 2324102"/>
                  <a:gd name="connsiteY2" fmla="*/ 690763 h 2971526"/>
                  <a:gd name="connsiteX3" fmla="*/ 1907269 w 2324102"/>
                  <a:gd name="connsiteY3" fmla="*/ 2523464 h 2971526"/>
                  <a:gd name="connsiteX4" fmla="*/ 1351859 w 2324102"/>
                  <a:gd name="connsiteY4" fmla="*/ 2971526 h 2971526"/>
                  <a:gd name="connsiteX5" fmla="*/ 0 w 2324102"/>
                  <a:gd name="connsiteY5" fmla="*/ 2971526 h 2971526"/>
                  <a:gd name="connsiteX6" fmla="*/ 0 w 2324102"/>
                  <a:gd name="connsiteY6" fmla="*/ 0 h 297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24102" h="2971526">
                    <a:moveTo>
                      <a:pt x="0" y="0"/>
                    </a:moveTo>
                    <a:lnTo>
                      <a:pt x="1754803" y="0"/>
                    </a:lnTo>
                    <a:cubicBezTo>
                      <a:pt x="2118854" y="0"/>
                      <a:pt x="2389559" y="336047"/>
                      <a:pt x="2310215" y="690763"/>
                    </a:cubicBezTo>
                    <a:lnTo>
                      <a:pt x="1907269" y="2523464"/>
                    </a:lnTo>
                    <a:cubicBezTo>
                      <a:pt x="1849706" y="2786390"/>
                      <a:pt x="1619452" y="2971526"/>
                      <a:pt x="1351859" y="2971526"/>
                    </a:cubicBezTo>
                    <a:lnTo>
                      <a:pt x="0" y="297152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/>
              </a:p>
            </p:txBody>
          </p:sp>
        </p:grpSp>
        <p:grpSp>
          <p:nvGrpSpPr>
            <p:cNvPr id="146" name="组合 145">
              <a:extLst>
                <a:ext uri="{FF2B5EF4-FFF2-40B4-BE49-F238E27FC236}">
                  <a16:creationId xmlns:a16="http://schemas.microsoft.com/office/drawing/2014/main" id="{E72E3473-D2F9-477E-A68E-8A13CA8C4BAB}"/>
                </a:ext>
              </a:extLst>
            </p:cNvPr>
            <p:cNvGrpSpPr>
              <a:grpSpLocks/>
            </p:cNvGrpSpPr>
            <p:nvPr/>
          </p:nvGrpSpPr>
          <p:grpSpPr>
            <a:xfrm flipH="1">
              <a:off x="7103460" y="5049760"/>
              <a:ext cx="367858" cy="367858"/>
              <a:chOff x="7991672" y="980819"/>
              <a:chExt cx="647700" cy="647700"/>
            </a:xfrm>
            <a:grpFill/>
          </p:grpSpPr>
          <p:sp>
            <p:nvSpPr>
              <p:cNvPr id="147" name="图形 26" descr="疫情指数曲线柱状图 纯色填充">
                <a:extLst>
                  <a:ext uri="{FF2B5EF4-FFF2-40B4-BE49-F238E27FC236}">
                    <a16:creationId xmlns:a16="http://schemas.microsoft.com/office/drawing/2014/main" id="{D082B0FF-E30F-42B4-8AF2-4AA56C3E2643}"/>
                  </a:ext>
                </a:extLst>
              </p:cNvPr>
              <p:cNvSpPr/>
              <p:nvPr/>
            </p:nvSpPr>
            <p:spPr>
              <a:xfrm>
                <a:off x="7991672" y="980819"/>
                <a:ext cx="647700" cy="647700"/>
              </a:xfrm>
              <a:custGeom>
                <a:avLst/>
                <a:gdLst>
                  <a:gd name="connsiteX0" fmla="*/ 647700 w 647700"/>
                  <a:gd name="connsiteY0" fmla="*/ 647700 h 647700"/>
                  <a:gd name="connsiteX1" fmla="*/ 0 w 647700"/>
                  <a:gd name="connsiteY1" fmla="*/ 647700 h 647700"/>
                  <a:gd name="connsiteX2" fmla="*/ 0 w 647700"/>
                  <a:gd name="connsiteY2" fmla="*/ 590550 h 647700"/>
                  <a:gd name="connsiteX3" fmla="*/ 590550 w 647700"/>
                  <a:gd name="connsiteY3" fmla="*/ 590550 h 647700"/>
                  <a:gd name="connsiteX4" fmla="*/ 590550 w 647700"/>
                  <a:gd name="connsiteY4" fmla="*/ 0 h 647700"/>
                  <a:gd name="connsiteX5" fmla="*/ 647700 w 647700"/>
                  <a:gd name="connsiteY5" fmla="*/ 0 h 647700"/>
                  <a:gd name="connsiteX6" fmla="*/ 647700 w 647700"/>
                  <a:gd name="connsiteY6" fmla="*/ 64770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7700" h="647700">
                    <a:moveTo>
                      <a:pt x="647700" y="647700"/>
                    </a:moveTo>
                    <a:lnTo>
                      <a:pt x="0" y="647700"/>
                    </a:lnTo>
                    <a:lnTo>
                      <a:pt x="0" y="590550"/>
                    </a:lnTo>
                    <a:lnTo>
                      <a:pt x="590550" y="590550"/>
                    </a:lnTo>
                    <a:lnTo>
                      <a:pt x="590550" y="0"/>
                    </a:lnTo>
                    <a:lnTo>
                      <a:pt x="647700" y="0"/>
                    </a:lnTo>
                    <a:lnTo>
                      <a:pt x="647700" y="647700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8" name="图形 26" descr="疫情指数曲线柱状图 纯色填充">
                <a:extLst>
                  <a:ext uri="{FF2B5EF4-FFF2-40B4-BE49-F238E27FC236}">
                    <a16:creationId xmlns:a16="http://schemas.microsoft.com/office/drawing/2014/main" id="{2A9C6863-FD9C-465F-99B2-5FF5FAB07278}"/>
                  </a:ext>
                </a:extLst>
              </p:cNvPr>
              <p:cNvSpPr/>
              <p:nvPr/>
            </p:nvSpPr>
            <p:spPr>
              <a:xfrm>
                <a:off x="8429824" y="1438017"/>
                <a:ext cx="95250" cy="76188"/>
              </a:xfrm>
              <a:custGeom>
                <a:avLst/>
                <a:gdLst>
                  <a:gd name="connsiteX0" fmla="*/ 0 w 95250"/>
                  <a:gd name="connsiteY0" fmla="*/ 0 h 76188"/>
                  <a:gd name="connsiteX1" fmla="*/ 95250 w 95250"/>
                  <a:gd name="connsiteY1" fmla="*/ 0 h 76188"/>
                  <a:gd name="connsiteX2" fmla="*/ 95250 w 95250"/>
                  <a:gd name="connsiteY2" fmla="*/ 76189 h 76188"/>
                  <a:gd name="connsiteX3" fmla="*/ 0 w 95250"/>
                  <a:gd name="connsiteY3" fmla="*/ 76189 h 76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0" h="76188">
                    <a:moveTo>
                      <a:pt x="0" y="0"/>
                    </a:moveTo>
                    <a:lnTo>
                      <a:pt x="95250" y="0"/>
                    </a:lnTo>
                    <a:lnTo>
                      <a:pt x="95250" y="76189"/>
                    </a:lnTo>
                    <a:lnTo>
                      <a:pt x="0" y="76189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9" name="图形 26" descr="疫情指数曲线柱状图 纯色填充">
                <a:extLst>
                  <a:ext uri="{FF2B5EF4-FFF2-40B4-BE49-F238E27FC236}">
                    <a16:creationId xmlns:a16="http://schemas.microsoft.com/office/drawing/2014/main" id="{74C68ABD-9D3F-40F8-B023-538DED1A9FC3}"/>
                  </a:ext>
                </a:extLst>
              </p:cNvPr>
              <p:cNvSpPr/>
              <p:nvPr/>
            </p:nvSpPr>
            <p:spPr>
              <a:xfrm>
                <a:off x="8296474" y="1380867"/>
                <a:ext cx="95250" cy="133338"/>
              </a:xfrm>
              <a:custGeom>
                <a:avLst/>
                <a:gdLst>
                  <a:gd name="connsiteX0" fmla="*/ 0 w 95250"/>
                  <a:gd name="connsiteY0" fmla="*/ 0 h 133338"/>
                  <a:gd name="connsiteX1" fmla="*/ 95250 w 95250"/>
                  <a:gd name="connsiteY1" fmla="*/ 0 h 133338"/>
                  <a:gd name="connsiteX2" fmla="*/ 95250 w 95250"/>
                  <a:gd name="connsiteY2" fmla="*/ 133339 h 133338"/>
                  <a:gd name="connsiteX3" fmla="*/ 0 w 95250"/>
                  <a:gd name="connsiteY3" fmla="*/ 133339 h 1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0" h="133338">
                    <a:moveTo>
                      <a:pt x="0" y="0"/>
                    </a:moveTo>
                    <a:lnTo>
                      <a:pt x="95250" y="0"/>
                    </a:lnTo>
                    <a:lnTo>
                      <a:pt x="95250" y="133339"/>
                    </a:lnTo>
                    <a:lnTo>
                      <a:pt x="0" y="133339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0" name="图形 26" descr="疫情指数曲线柱状图 纯色填充">
                <a:extLst>
                  <a:ext uri="{FF2B5EF4-FFF2-40B4-BE49-F238E27FC236}">
                    <a16:creationId xmlns:a16="http://schemas.microsoft.com/office/drawing/2014/main" id="{294142C3-58F0-42F3-82A4-A9055E762CA9}"/>
                  </a:ext>
                </a:extLst>
              </p:cNvPr>
              <p:cNvSpPr/>
              <p:nvPr/>
            </p:nvSpPr>
            <p:spPr>
              <a:xfrm>
                <a:off x="8163124" y="1276092"/>
                <a:ext cx="95249" cy="238113"/>
              </a:xfrm>
              <a:custGeom>
                <a:avLst/>
                <a:gdLst>
                  <a:gd name="connsiteX0" fmla="*/ 0 w 95249"/>
                  <a:gd name="connsiteY0" fmla="*/ 0 h 238113"/>
                  <a:gd name="connsiteX1" fmla="*/ 95250 w 95249"/>
                  <a:gd name="connsiteY1" fmla="*/ 0 h 238113"/>
                  <a:gd name="connsiteX2" fmla="*/ 95250 w 95249"/>
                  <a:gd name="connsiteY2" fmla="*/ 238114 h 238113"/>
                  <a:gd name="connsiteX3" fmla="*/ 0 w 95249"/>
                  <a:gd name="connsiteY3" fmla="*/ 238114 h 23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49" h="238113">
                    <a:moveTo>
                      <a:pt x="0" y="0"/>
                    </a:moveTo>
                    <a:lnTo>
                      <a:pt x="95250" y="0"/>
                    </a:lnTo>
                    <a:lnTo>
                      <a:pt x="95250" y="238114"/>
                    </a:lnTo>
                    <a:lnTo>
                      <a:pt x="0" y="238114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1" name="图形 26" descr="疫情指数曲线柱状图 纯色填充">
                <a:extLst>
                  <a:ext uri="{FF2B5EF4-FFF2-40B4-BE49-F238E27FC236}">
                    <a16:creationId xmlns:a16="http://schemas.microsoft.com/office/drawing/2014/main" id="{38EC653F-E6A1-424C-A572-57A0D0101067}"/>
                  </a:ext>
                </a:extLst>
              </p:cNvPr>
              <p:cNvSpPr/>
              <p:nvPr/>
            </p:nvSpPr>
            <p:spPr>
              <a:xfrm>
                <a:off x="8029774" y="1066542"/>
                <a:ext cx="95250" cy="447663"/>
              </a:xfrm>
              <a:custGeom>
                <a:avLst/>
                <a:gdLst>
                  <a:gd name="connsiteX0" fmla="*/ 0 w 95250"/>
                  <a:gd name="connsiteY0" fmla="*/ 0 h 447663"/>
                  <a:gd name="connsiteX1" fmla="*/ 95250 w 95250"/>
                  <a:gd name="connsiteY1" fmla="*/ 0 h 447663"/>
                  <a:gd name="connsiteX2" fmla="*/ 95250 w 95250"/>
                  <a:gd name="connsiteY2" fmla="*/ 447664 h 447663"/>
                  <a:gd name="connsiteX3" fmla="*/ 0 w 95250"/>
                  <a:gd name="connsiteY3" fmla="*/ 447664 h 4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250" h="447663">
                    <a:moveTo>
                      <a:pt x="0" y="0"/>
                    </a:moveTo>
                    <a:lnTo>
                      <a:pt x="95250" y="0"/>
                    </a:lnTo>
                    <a:lnTo>
                      <a:pt x="95250" y="447664"/>
                    </a:lnTo>
                    <a:lnTo>
                      <a:pt x="0" y="447664"/>
                    </a:ln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2" name="图形 26" descr="疫情指数曲线柱状图 纯色填充">
                <a:extLst>
                  <a:ext uri="{FF2B5EF4-FFF2-40B4-BE49-F238E27FC236}">
                    <a16:creationId xmlns:a16="http://schemas.microsoft.com/office/drawing/2014/main" id="{DA3C55C7-FF1E-4579-9F4C-FAA490C40524}"/>
                  </a:ext>
                </a:extLst>
              </p:cNvPr>
              <p:cNvSpPr/>
              <p:nvPr/>
            </p:nvSpPr>
            <p:spPr>
              <a:xfrm>
                <a:off x="8257904" y="1018820"/>
                <a:ext cx="276364" cy="285769"/>
              </a:xfrm>
              <a:custGeom>
                <a:avLst/>
                <a:gdLst>
                  <a:gd name="connsiteX0" fmla="*/ 18390 w 276364"/>
                  <a:gd name="connsiteY0" fmla="*/ 110408 h 285769"/>
                  <a:gd name="connsiteX1" fmla="*/ 53971 w 276364"/>
                  <a:gd name="connsiteY1" fmla="*/ 122269 h 285769"/>
                  <a:gd name="connsiteX2" fmla="*/ 54257 w 276364"/>
                  <a:gd name="connsiteY2" fmla="*/ 144688 h 285769"/>
                  <a:gd name="connsiteX3" fmla="*/ 27587 w 276364"/>
                  <a:gd name="connsiteY3" fmla="*/ 152966 h 285769"/>
                  <a:gd name="connsiteX4" fmla="*/ 2434 w 276364"/>
                  <a:gd name="connsiteY4" fmla="*/ 163142 h 285769"/>
                  <a:gd name="connsiteX5" fmla="*/ 12610 w 276364"/>
                  <a:gd name="connsiteY5" fmla="*/ 188295 h 285769"/>
                  <a:gd name="connsiteX6" fmla="*/ 36832 w 276364"/>
                  <a:gd name="connsiteY6" fmla="*/ 180017 h 285769"/>
                  <a:gd name="connsiteX7" fmla="*/ 62809 w 276364"/>
                  <a:gd name="connsiteY7" fmla="*/ 171955 h 285769"/>
                  <a:gd name="connsiteX8" fmla="*/ 82692 w 276364"/>
                  <a:gd name="connsiteY8" fmla="*/ 197657 h 285769"/>
                  <a:gd name="connsiteX9" fmla="*/ 61475 w 276364"/>
                  <a:gd name="connsiteY9" fmla="*/ 231001 h 285769"/>
                  <a:gd name="connsiteX10" fmla="*/ 48193 w 276364"/>
                  <a:gd name="connsiteY10" fmla="*/ 254894 h 285769"/>
                  <a:gd name="connsiteX11" fmla="*/ 72087 w 276364"/>
                  <a:gd name="connsiteY11" fmla="*/ 268176 h 285769"/>
                  <a:gd name="connsiteX12" fmla="*/ 85781 w 276364"/>
                  <a:gd name="connsiteY12" fmla="*/ 246031 h 285769"/>
                  <a:gd name="connsiteX13" fmla="*/ 106844 w 276364"/>
                  <a:gd name="connsiteY13" fmla="*/ 212930 h 285769"/>
                  <a:gd name="connsiteX14" fmla="*/ 140315 w 276364"/>
                  <a:gd name="connsiteY14" fmla="*/ 219653 h 285769"/>
                  <a:gd name="connsiteX15" fmla="*/ 147564 w 276364"/>
                  <a:gd name="connsiteY15" fmla="*/ 245751 h 285769"/>
                  <a:gd name="connsiteX16" fmla="*/ 150445 w 276364"/>
                  <a:gd name="connsiteY16" fmla="*/ 280026 h 285769"/>
                  <a:gd name="connsiteX17" fmla="*/ 184720 w 276364"/>
                  <a:gd name="connsiteY17" fmla="*/ 277144 h 285769"/>
                  <a:gd name="connsiteX18" fmla="*/ 181839 w 276364"/>
                  <a:gd name="connsiteY18" fmla="*/ 242870 h 285769"/>
                  <a:gd name="connsiteX19" fmla="*/ 175325 w 276364"/>
                  <a:gd name="connsiteY19" fmla="*/ 238927 h 285769"/>
                  <a:gd name="connsiteX20" fmla="*/ 168649 w 276364"/>
                  <a:gd name="connsiteY20" fmla="*/ 214897 h 285769"/>
                  <a:gd name="connsiteX21" fmla="*/ 196938 w 276364"/>
                  <a:gd name="connsiteY21" fmla="*/ 198774 h 285769"/>
                  <a:gd name="connsiteX22" fmla="*/ 231133 w 276364"/>
                  <a:gd name="connsiteY22" fmla="*/ 224146 h 285769"/>
                  <a:gd name="connsiteX23" fmla="*/ 253072 w 276364"/>
                  <a:gd name="connsiteY23" fmla="*/ 246110 h 285769"/>
                  <a:gd name="connsiteX24" fmla="*/ 275037 w 276364"/>
                  <a:gd name="connsiteY24" fmla="*/ 224170 h 285769"/>
                  <a:gd name="connsiteX25" fmla="*/ 253097 w 276364"/>
                  <a:gd name="connsiteY25" fmla="*/ 202206 h 285769"/>
                  <a:gd name="connsiteX26" fmla="*/ 249839 w 276364"/>
                  <a:gd name="connsiteY26" fmla="*/ 202447 h 285769"/>
                  <a:gd name="connsiteX27" fmla="*/ 215339 w 276364"/>
                  <a:gd name="connsiteY27" fmla="*/ 176852 h 285769"/>
                  <a:gd name="connsiteX28" fmla="*/ 225880 w 276364"/>
                  <a:gd name="connsiteY28" fmla="*/ 149420 h 285769"/>
                  <a:gd name="connsiteX29" fmla="*/ 244913 w 276364"/>
                  <a:gd name="connsiteY29" fmla="*/ 148908 h 285769"/>
                  <a:gd name="connsiteX30" fmla="*/ 271878 w 276364"/>
                  <a:gd name="connsiteY30" fmla="*/ 146567 h 285769"/>
                  <a:gd name="connsiteX31" fmla="*/ 269537 w 276364"/>
                  <a:gd name="connsiteY31" fmla="*/ 119602 h 285769"/>
                  <a:gd name="connsiteX32" fmla="*/ 244084 w 276364"/>
                  <a:gd name="connsiteY32" fmla="*/ 120341 h 285769"/>
                  <a:gd name="connsiteX33" fmla="*/ 226666 w 276364"/>
                  <a:gd name="connsiteY33" fmla="*/ 120813 h 285769"/>
                  <a:gd name="connsiteX34" fmla="*/ 209373 w 276364"/>
                  <a:gd name="connsiteY34" fmla="*/ 79423 h 285769"/>
                  <a:gd name="connsiteX35" fmla="*/ 227893 w 276364"/>
                  <a:gd name="connsiteY35" fmla="*/ 59219 h 285769"/>
                  <a:gd name="connsiteX36" fmla="*/ 229289 w 276364"/>
                  <a:gd name="connsiteY36" fmla="*/ 59360 h 285769"/>
                  <a:gd name="connsiteX37" fmla="*/ 251941 w 276364"/>
                  <a:gd name="connsiteY37" fmla="*/ 36708 h 285769"/>
                  <a:gd name="connsiteX38" fmla="*/ 229289 w 276364"/>
                  <a:gd name="connsiteY38" fmla="*/ 14057 h 285769"/>
                  <a:gd name="connsiteX39" fmla="*/ 206638 w 276364"/>
                  <a:gd name="connsiteY39" fmla="*/ 36708 h 285769"/>
                  <a:gd name="connsiteX40" fmla="*/ 206638 w 276364"/>
                  <a:gd name="connsiteY40" fmla="*/ 36710 h 285769"/>
                  <a:gd name="connsiteX41" fmla="*/ 206948 w 276364"/>
                  <a:gd name="connsiteY41" fmla="*/ 39775 h 285769"/>
                  <a:gd name="connsiteX42" fmla="*/ 188492 w 276364"/>
                  <a:gd name="connsiteY42" fmla="*/ 59907 h 285769"/>
                  <a:gd name="connsiteX43" fmla="*/ 155240 w 276364"/>
                  <a:gd name="connsiteY43" fmla="*/ 46772 h 285769"/>
                  <a:gd name="connsiteX44" fmla="*/ 155837 w 276364"/>
                  <a:gd name="connsiteY44" fmla="*/ 28230 h 285769"/>
                  <a:gd name="connsiteX45" fmla="*/ 152976 w 276364"/>
                  <a:gd name="connsiteY45" fmla="*/ 3756 h 285769"/>
                  <a:gd name="connsiteX46" fmla="*/ 128503 w 276364"/>
                  <a:gd name="connsiteY46" fmla="*/ 6618 h 285769"/>
                  <a:gd name="connsiteX47" fmla="*/ 127307 w 276364"/>
                  <a:gd name="connsiteY47" fmla="*/ 26515 h 285769"/>
                  <a:gd name="connsiteX48" fmla="*/ 126659 w 276364"/>
                  <a:gd name="connsiteY48" fmla="*/ 46613 h 285769"/>
                  <a:gd name="connsiteX49" fmla="*/ 94440 w 276364"/>
                  <a:gd name="connsiteY49" fmla="*/ 58647 h 285769"/>
                  <a:gd name="connsiteX50" fmla="*/ 66895 w 276364"/>
                  <a:gd name="connsiteY50" fmla="*/ 26309 h 285769"/>
                  <a:gd name="connsiteX51" fmla="*/ 48053 w 276364"/>
                  <a:gd name="connsiteY51" fmla="*/ 476 h 285769"/>
                  <a:gd name="connsiteX52" fmla="*/ 22222 w 276364"/>
                  <a:gd name="connsiteY52" fmla="*/ 19317 h 285769"/>
                  <a:gd name="connsiteX53" fmla="*/ 41063 w 276364"/>
                  <a:gd name="connsiteY53" fmla="*/ 45150 h 285769"/>
                  <a:gd name="connsiteX54" fmla="*/ 44601 w 276364"/>
                  <a:gd name="connsiteY54" fmla="*/ 45422 h 285769"/>
                  <a:gd name="connsiteX55" fmla="*/ 45562 w 276364"/>
                  <a:gd name="connsiteY55" fmla="*/ 45326 h 285769"/>
                  <a:gd name="connsiteX56" fmla="*/ 72947 w 276364"/>
                  <a:gd name="connsiteY56" fmla="*/ 77473 h 285769"/>
                  <a:gd name="connsiteX57" fmla="*/ 61993 w 276364"/>
                  <a:gd name="connsiteY57" fmla="*/ 94823 h 285769"/>
                  <a:gd name="connsiteX58" fmla="*/ 27044 w 276364"/>
                  <a:gd name="connsiteY58" fmla="*/ 83173 h 285769"/>
                  <a:gd name="connsiteX59" fmla="*/ 4486 w 276364"/>
                  <a:gd name="connsiteY59" fmla="*/ 83550 h 285769"/>
                  <a:gd name="connsiteX60" fmla="*/ 4862 w 276364"/>
                  <a:gd name="connsiteY60" fmla="*/ 106108 h 285769"/>
                  <a:gd name="connsiteX61" fmla="*/ 18390 w 276364"/>
                  <a:gd name="connsiteY61" fmla="*/ 110407 h 285769"/>
                  <a:gd name="connsiteX62" fmla="*/ 136947 w 276364"/>
                  <a:gd name="connsiteY62" fmla="*/ 163906 h 285769"/>
                  <a:gd name="connsiteX63" fmla="*/ 147401 w 276364"/>
                  <a:gd name="connsiteY63" fmla="*/ 153451 h 285769"/>
                  <a:gd name="connsiteX64" fmla="*/ 157856 w 276364"/>
                  <a:gd name="connsiteY64" fmla="*/ 163906 h 285769"/>
                  <a:gd name="connsiteX65" fmla="*/ 147401 w 276364"/>
                  <a:gd name="connsiteY65" fmla="*/ 174361 h 285769"/>
                  <a:gd name="connsiteX66" fmla="*/ 136947 w 276364"/>
                  <a:gd name="connsiteY66" fmla="*/ 163908 h 285769"/>
                  <a:gd name="connsiteX67" fmla="*/ 136947 w 276364"/>
                  <a:gd name="connsiteY67" fmla="*/ 163903 h 285769"/>
                  <a:gd name="connsiteX68" fmla="*/ 112554 w 276364"/>
                  <a:gd name="connsiteY68" fmla="*/ 116862 h 285769"/>
                  <a:gd name="connsiteX69" fmla="*/ 124751 w 276364"/>
                  <a:gd name="connsiteY69" fmla="*/ 104675 h 285769"/>
                  <a:gd name="connsiteX70" fmla="*/ 136938 w 276364"/>
                  <a:gd name="connsiteY70" fmla="*/ 116871 h 285769"/>
                  <a:gd name="connsiteX71" fmla="*/ 124746 w 276364"/>
                  <a:gd name="connsiteY71" fmla="*/ 129059 h 285769"/>
                  <a:gd name="connsiteX72" fmla="*/ 112554 w 276364"/>
                  <a:gd name="connsiteY72" fmla="*/ 116867 h 285769"/>
                  <a:gd name="connsiteX73" fmla="*/ 112554 w 276364"/>
                  <a:gd name="connsiteY73" fmla="*/ 116859 h 285769"/>
                  <a:gd name="connsiteX74" fmla="*/ 91645 w 276364"/>
                  <a:gd name="connsiteY74" fmla="*/ 162164 h 285769"/>
                  <a:gd name="connsiteX75" fmla="*/ 103841 w 276364"/>
                  <a:gd name="connsiteY75" fmla="*/ 149977 h 285769"/>
                  <a:gd name="connsiteX76" fmla="*/ 116029 w 276364"/>
                  <a:gd name="connsiteY76" fmla="*/ 162173 h 285769"/>
                  <a:gd name="connsiteX77" fmla="*/ 103841 w 276364"/>
                  <a:gd name="connsiteY77" fmla="*/ 174361 h 285769"/>
                  <a:gd name="connsiteX78" fmla="*/ 91645 w 276364"/>
                  <a:gd name="connsiteY78" fmla="*/ 162164 h 285769"/>
                  <a:gd name="connsiteX79" fmla="*/ 91645 w 276364"/>
                  <a:gd name="connsiteY79" fmla="*/ 162161 h 285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276364" h="285769">
                    <a:moveTo>
                      <a:pt x="18390" y="110408"/>
                    </a:moveTo>
                    <a:lnTo>
                      <a:pt x="53971" y="122269"/>
                    </a:lnTo>
                    <a:cubicBezTo>
                      <a:pt x="53006" y="129718"/>
                      <a:pt x="53102" y="137266"/>
                      <a:pt x="54257" y="144688"/>
                    </a:cubicBezTo>
                    <a:lnTo>
                      <a:pt x="27587" y="152966"/>
                    </a:lnTo>
                    <a:cubicBezTo>
                      <a:pt x="17832" y="148830"/>
                      <a:pt x="6570" y="153386"/>
                      <a:pt x="2434" y="163142"/>
                    </a:cubicBezTo>
                    <a:cubicBezTo>
                      <a:pt x="-1701" y="172898"/>
                      <a:pt x="2855" y="184159"/>
                      <a:pt x="12610" y="188295"/>
                    </a:cubicBezTo>
                    <a:cubicBezTo>
                      <a:pt x="21614" y="192111"/>
                      <a:pt x="32048" y="188545"/>
                      <a:pt x="36832" y="180017"/>
                    </a:cubicBezTo>
                    <a:lnTo>
                      <a:pt x="62809" y="171955"/>
                    </a:lnTo>
                    <a:cubicBezTo>
                      <a:pt x="67769" y="181691"/>
                      <a:pt x="74514" y="190409"/>
                      <a:pt x="82692" y="197657"/>
                    </a:cubicBezTo>
                    <a:lnTo>
                      <a:pt x="61475" y="231001"/>
                    </a:lnTo>
                    <a:cubicBezTo>
                      <a:pt x="51209" y="233932"/>
                      <a:pt x="45264" y="244629"/>
                      <a:pt x="48193" y="254894"/>
                    </a:cubicBezTo>
                    <a:cubicBezTo>
                      <a:pt x="51124" y="265160"/>
                      <a:pt x="61822" y="271107"/>
                      <a:pt x="72087" y="268176"/>
                    </a:cubicBezTo>
                    <a:cubicBezTo>
                      <a:pt x="81684" y="265437"/>
                      <a:pt x="87617" y="255841"/>
                      <a:pt x="85781" y="246031"/>
                    </a:cubicBezTo>
                    <a:lnTo>
                      <a:pt x="106844" y="212930"/>
                    </a:lnTo>
                    <a:cubicBezTo>
                      <a:pt x="117446" y="217364"/>
                      <a:pt x="128823" y="219649"/>
                      <a:pt x="140315" y="219653"/>
                    </a:cubicBezTo>
                    <a:lnTo>
                      <a:pt x="147564" y="245751"/>
                    </a:lnTo>
                    <a:cubicBezTo>
                      <a:pt x="138895" y="256012"/>
                      <a:pt x="140185" y="271357"/>
                      <a:pt x="150445" y="280026"/>
                    </a:cubicBezTo>
                    <a:cubicBezTo>
                      <a:pt x="160706" y="288695"/>
                      <a:pt x="176051" y="287404"/>
                      <a:pt x="184720" y="277144"/>
                    </a:cubicBezTo>
                    <a:cubicBezTo>
                      <a:pt x="193389" y="266884"/>
                      <a:pt x="192099" y="251539"/>
                      <a:pt x="181839" y="242870"/>
                    </a:cubicBezTo>
                    <a:cubicBezTo>
                      <a:pt x="179888" y="241221"/>
                      <a:pt x="177690" y="239891"/>
                      <a:pt x="175325" y="238927"/>
                    </a:cubicBezTo>
                    <a:lnTo>
                      <a:pt x="168649" y="214897"/>
                    </a:lnTo>
                    <a:cubicBezTo>
                      <a:pt x="179010" y="211352"/>
                      <a:pt x="188607" y="205882"/>
                      <a:pt x="196938" y="198774"/>
                    </a:cubicBezTo>
                    <a:lnTo>
                      <a:pt x="231133" y="224146"/>
                    </a:lnTo>
                    <a:cubicBezTo>
                      <a:pt x="231126" y="236269"/>
                      <a:pt x="240949" y="246104"/>
                      <a:pt x="253072" y="246110"/>
                    </a:cubicBezTo>
                    <a:cubicBezTo>
                      <a:pt x="265197" y="246117"/>
                      <a:pt x="275030" y="236294"/>
                      <a:pt x="275037" y="224170"/>
                    </a:cubicBezTo>
                    <a:cubicBezTo>
                      <a:pt x="275044" y="212046"/>
                      <a:pt x="265221" y="202213"/>
                      <a:pt x="253097" y="202206"/>
                    </a:cubicBezTo>
                    <a:cubicBezTo>
                      <a:pt x="252007" y="202205"/>
                      <a:pt x="250917" y="202286"/>
                      <a:pt x="249839" y="202447"/>
                    </a:cubicBezTo>
                    <a:lnTo>
                      <a:pt x="215339" y="176852"/>
                    </a:lnTo>
                    <a:cubicBezTo>
                      <a:pt x="220394" y="168377"/>
                      <a:pt x="223958" y="159100"/>
                      <a:pt x="225880" y="149420"/>
                    </a:cubicBezTo>
                    <a:lnTo>
                      <a:pt x="244913" y="148908"/>
                    </a:lnTo>
                    <a:cubicBezTo>
                      <a:pt x="253006" y="155708"/>
                      <a:pt x="265079" y="154659"/>
                      <a:pt x="271878" y="146567"/>
                    </a:cubicBezTo>
                    <a:cubicBezTo>
                      <a:pt x="278678" y="138474"/>
                      <a:pt x="277630" y="126402"/>
                      <a:pt x="269537" y="119602"/>
                    </a:cubicBezTo>
                    <a:cubicBezTo>
                      <a:pt x="262095" y="113350"/>
                      <a:pt x="251149" y="113667"/>
                      <a:pt x="244084" y="120341"/>
                    </a:cubicBezTo>
                    <a:lnTo>
                      <a:pt x="226666" y="120813"/>
                    </a:lnTo>
                    <a:cubicBezTo>
                      <a:pt x="224638" y="105737"/>
                      <a:pt x="218674" y="91461"/>
                      <a:pt x="209373" y="79423"/>
                    </a:cubicBezTo>
                    <a:lnTo>
                      <a:pt x="227893" y="59219"/>
                    </a:lnTo>
                    <a:cubicBezTo>
                      <a:pt x="228364" y="59248"/>
                      <a:pt x="228810" y="59360"/>
                      <a:pt x="229289" y="59360"/>
                    </a:cubicBezTo>
                    <a:cubicBezTo>
                      <a:pt x="241800" y="59360"/>
                      <a:pt x="251941" y="49218"/>
                      <a:pt x="251941" y="36708"/>
                    </a:cubicBezTo>
                    <a:cubicBezTo>
                      <a:pt x="251941" y="24198"/>
                      <a:pt x="241800" y="14057"/>
                      <a:pt x="229289" y="14057"/>
                    </a:cubicBezTo>
                    <a:cubicBezTo>
                      <a:pt x="216779" y="14057"/>
                      <a:pt x="206638" y="24198"/>
                      <a:pt x="206638" y="36708"/>
                    </a:cubicBezTo>
                    <a:cubicBezTo>
                      <a:pt x="206638" y="36709"/>
                      <a:pt x="206638" y="36709"/>
                      <a:pt x="206638" y="36710"/>
                    </a:cubicBezTo>
                    <a:cubicBezTo>
                      <a:pt x="206670" y="37738"/>
                      <a:pt x="206774" y="38762"/>
                      <a:pt x="206948" y="39775"/>
                    </a:cubicBezTo>
                    <a:lnTo>
                      <a:pt x="188492" y="59907"/>
                    </a:lnTo>
                    <a:cubicBezTo>
                      <a:pt x="178442" y="53264"/>
                      <a:pt x="167117" y="48790"/>
                      <a:pt x="155240" y="46772"/>
                    </a:cubicBezTo>
                    <a:lnTo>
                      <a:pt x="155837" y="28230"/>
                    </a:lnTo>
                    <a:cubicBezTo>
                      <a:pt x="161806" y="20681"/>
                      <a:pt x="160525" y="9725"/>
                      <a:pt x="152976" y="3756"/>
                    </a:cubicBezTo>
                    <a:cubicBezTo>
                      <a:pt x="145429" y="-2211"/>
                      <a:pt x="134471" y="-931"/>
                      <a:pt x="128503" y="6618"/>
                    </a:cubicBezTo>
                    <a:cubicBezTo>
                      <a:pt x="123974" y="12345"/>
                      <a:pt x="123497" y="20287"/>
                      <a:pt x="127307" y="26515"/>
                    </a:cubicBezTo>
                    <a:lnTo>
                      <a:pt x="126659" y="46613"/>
                    </a:lnTo>
                    <a:cubicBezTo>
                      <a:pt x="115222" y="48426"/>
                      <a:pt x="104265" y="52519"/>
                      <a:pt x="94440" y="58647"/>
                    </a:cubicBezTo>
                    <a:lnTo>
                      <a:pt x="66895" y="26309"/>
                    </a:lnTo>
                    <a:cubicBezTo>
                      <a:pt x="68826" y="13973"/>
                      <a:pt x="60390" y="2407"/>
                      <a:pt x="48053" y="476"/>
                    </a:cubicBezTo>
                    <a:cubicBezTo>
                      <a:pt x="35718" y="-1454"/>
                      <a:pt x="24152" y="6982"/>
                      <a:pt x="22222" y="19317"/>
                    </a:cubicBezTo>
                    <a:cubicBezTo>
                      <a:pt x="20291" y="31653"/>
                      <a:pt x="28726" y="43219"/>
                      <a:pt x="41063" y="45150"/>
                    </a:cubicBezTo>
                    <a:cubicBezTo>
                      <a:pt x="42233" y="45333"/>
                      <a:pt x="43416" y="45423"/>
                      <a:pt x="44601" y="45422"/>
                    </a:cubicBezTo>
                    <a:cubicBezTo>
                      <a:pt x="44930" y="45422"/>
                      <a:pt x="45236" y="45338"/>
                      <a:pt x="45562" y="45326"/>
                    </a:cubicBezTo>
                    <a:lnTo>
                      <a:pt x="72947" y="77473"/>
                    </a:lnTo>
                    <a:cubicBezTo>
                      <a:pt x="68625" y="82804"/>
                      <a:pt x="64948" y="88628"/>
                      <a:pt x="61993" y="94823"/>
                    </a:cubicBezTo>
                    <a:lnTo>
                      <a:pt x="27044" y="83173"/>
                    </a:lnTo>
                    <a:cubicBezTo>
                      <a:pt x="20711" y="77047"/>
                      <a:pt x="10611" y="77216"/>
                      <a:pt x="4486" y="83550"/>
                    </a:cubicBezTo>
                    <a:cubicBezTo>
                      <a:pt x="-1639" y="89883"/>
                      <a:pt x="-1471" y="99983"/>
                      <a:pt x="4862" y="106108"/>
                    </a:cubicBezTo>
                    <a:cubicBezTo>
                      <a:pt x="8450" y="109578"/>
                      <a:pt x="13457" y="111169"/>
                      <a:pt x="18390" y="110407"/>
                    </a:cubicBezTo>
                    <a:close/>
                    <a:moveTo>
                      <a:pt x="136947" y="163906"/>
                    </a:moveTo>
                    <a:cubicBezTo>
                      <a:pt x="136947" y="158132"/>
                      <a:pt x="141627" y="153451"/>
                      <a:pt x="147401" y="153451"/>
                    </a:cubicBezTo>
                    <a:cubicBezTo>
                      <a:pt x="153175" y="153451"/>
                      <a:pt x="157856" y="158132"/>
                      <a:pt x="157856" y="163906"/>
                    </a:cubicBezTo>
                    <a:cubicBezTo>
                      <a:pt x="157856" y="169680"/>
                      <a:pt x="153175" y="174361"/>
                      <a:pt x="147401" y="174361"/>
                    </a:cubicBezTo>
                    <a:cubicBezTo>
                      <a:pt x="141628" y="174362"/>
                      <a:pt x="136947" y="169681"/>
                      <a:pt x="136947" y="163908"/>
                    </a:cubicBezTo>
                    <a:cubicBezTo>
                      <a:pt x="136947" y="163906"/>
                      <a:pt x="136947" y="163905"/>
                      <a:pt x="136947" y="163903"/>
                    </a:cubicBezTo>
                    <a:close/>
                    <a:moveTo>
                      <a:pt x="112554" y="116862"/>
                    </a:moveTo>
                    <a:cubicBezTo>
                      <a:pt x="112557" y="110129"/>
                      <a:pt x="118017" y="104672"/>
                      <a:pt x="124751" y="104675"/>
                    </a:cubicBezTo>
                    <a:cubicBezTo>
                      <a:pt x="131484" y="104678"/>
                      <a:pt x="136941" y="110138"/>
                      <a:pt x="136938" y="116871"/>
                    </a:cubicBezTo>
                    <a:cubicBezTo>
                      <a:pt x="136935" y="123603"/>
                      <a:pt x="131477" y="129059"/>
                      <a:pt x="124746" y="129059"/>
                    </a:cubicBezTo>
                    <a:cubicBezTo>
                      <a:pt x="118013" y="129059"/>
                      <a:pt x="112554" y="123600"/>
                      <a:pt x="112554" y="116867"/>
                    </a:cubicBezTo>
                    <a:cubicBezTo>
                      <a:pt x="112554" y="116864"/>
                      <a:pt x="112554" y="116862"/>
                      <a:pt x="112554" y="116859"/>
                    </a:cubicBezTo>
                    <a:close/>
                    <a:moveTo>
                      <a:pt x="91645" y="162164"/>
                    </a:moveTo>
                    <a:cubicBezTo>
                      <a:pt x="91647" y="155431"/>
                      <a:pt x="97108" y="149974"/>
                      <a:pt x="103841" y="149977"/>
                    </a:cubicBezTo>
                    <a:cubicBezTo>
                      <a:pt x="110575" y="149979"/>
                      <a:pt x="116032" y="155440"/>
                      <a:pt x="116029" y="162173"/>
                    </a:cubicBezTo>
                    <a:cubicBezTo>
                      <a:pt x="116026" y="168903"/>
                      <a:pt x="110571" y="174358"/>
                      <a:pt x="103841" y="174361"/>
                    </a:cubicBezTo>
                    <a:cubicBezTo>
                      <a:pt x="97105" y="174361"/>
                      <a:pt x="91645" y="168900"/>
                      <a:pt x="91645" y="162164"/>
                    </a:cubicBezTo>
                    <a:cubicBezTo>
                      <a:pt x="91645" y="162163"/>
                      <a:pt x="91645" y="162162"/>
                      <a:pt x="91645" y="162161"/>
                    </a:cubicBezTo>
                    <a:close/>
                  </a:path>
                </a:pathLst>
              </a:custGeom>
              <a:grpFill/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sp>
          <p:nvSpPr>
            <p:cNvPr id="153" name="文本框 152">
              <a:extLst>
                <a:ext uri="{FF2B5EF4-FFF2-40B4-BE49-F238E27FC236}">
                  <a16:creationId xmlns:a16="http://schemas.microsoft.com/office/drawing/2014/main" id="{444F3C81-8D6E-40E2-AEE7-2BD1FB5AC743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4708608" y="5033634"/>
              <a:ext cx="2382465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schemeClr val="accent2">
                        <a:lumMod val="50000"/>
                        <a:alpha val="40000"/>
                      </a:schemeClr>
                    </a:outerShdw>
                  </a:effectLst>
                  <a:latin typeface="+mj-lt"/>
                  <a:ea typeface="+mj-ea"/>
                </a:rPr>
                <a:t>请在此输入标题</a:t>
              </a:r>
            </a:p>
          </p:txBody>
        </p:sp>
      </p:grpSp>
      <p:sp>
        <p:nvSpPr>
          <p:cNvPr id="63" name="弧形 62">
            <a:extLst>
              <a:ext uri="{FF2B5EF4-FFF2-40B4-BE49-F238E27FC236}">
                <a16:creationId xmlns:a16="http://schemas.microsoft.com/office/drawing/2014/main" id="{34D4EB2B-95C8-4808-9823-B666CD4F82BD}"/>
              </a:ext>
            </a:extLst>
          </p:cNvPr>
          <p:cNvSpPr/>
          <p:nvPr/>
        </p:nvSpPr>
        <p:spPr>
          <a:xfrm>
            <a:off x="5139187" y="2506897"/>
            <a:ext cx="1968936" cy="1968935"/>
          </a:xfrm>
          <a:prstGeom prst="arc">
            <a:avLst>
              <a:gd name="adj1" fmla="val 16200000"/>
              <a:gd name="adj2" fmla="val 17342387"/>
            </a:avLst>
          </a:prstGeom>
          <a:ln w="635000" cap="rnd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735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DC1D1039-3B1D-40BC-AA73-A84FB246826D}"/>
              </a:ext>
            </a:extLst>
          </p:cNvPr>
          <p:cNvSpPr/>
          <p:nvPr/>
        </p:nvSpPr>
        <p:spPr>
          <a:xfrm>
            <a:off x="7235290" y="2262959"/>
            <a:ext cx="3344984" cy="3344984"/>
          </a:xfrm>
          <a:prstGeom prst="ellipse">
            <a:avLst/>
          </a:prstGeom>
          <a:noFill/>
          <a:ln w="12700">
            <a:solidFill>
              <a:schemeClr val="bg1">
                <a:lumMod val="85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F8468DD2-42B0-48F4-BCBF-67E6697F87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695982"/>
              </p:ext>
            </p:extLst>
          </p:nvPr>
        </p:nvGraphicFramePr>
        <p:xfrm>
          <a:off x="5951224" y="1342625"/>
          <a:ext cx="5913116" cy="519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" name="图表 38">
            <a:extLst>
              <a:ext uri="{FF2B5EF4-FFF2-40B4-BE49-F238E27FC236}">
                <a16:creationId xmlns:a16="http://schemas.microsoft.com/office/drawing/2014/main" id="{29451D4B-20B0-435F-8A7F-8F95C83476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6957897"/>
              </p:ext>
            </p:extLst>
          </p:nvPr>
        </p:nvGraphicFramePr>
        <p:xfrm>
          <a:off x="6441365" y="1773016"/>
          <a:ext cx="4932835" cy="433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图表 39">
            <a:extLst>
              <a:ext uri="{FF2B5EF4-FFF2-40B4-BE49-F238E27FC236}">
                <a16:creationId xmlns:a16="http://schemas.microsoft.com/office/drawing/2014/main" id="{A0DE6B71-D4DE-4779-8BCB-57A4B8129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5000838"/>
              </p:ext>
            </p:extLst>
          </p:nvPr>
        </p:nvGraphicFramePr>
        <p:xfrm>
          <a:off x="6844671" y="2127156"/>
          <a:ext cx="4126224" cy="362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B38A526-C1EE-464C-BF75-A42D88E15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同心环形图页面设计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F5EBE2A-3FED-4FC7-B1CB-E92117E422D5}"/>
              </a:ext>
            </a:extLst>
          </p:cNvPr>
          <p:cNvSpPr txBox="1"/>
          <p:nvPr/>
        </p:nvSpPr>
        <p:spPr>
          <a:xfrm>
            <a:off x="695325" y="2134116"/>
            <a:ext cx="5774613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此页面用于环形图的设计展示，鼠标右键单击环形图，选择“编辑数据”即可对数据进行修改。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2E59748-2BDF-4A4F-871F-1E58A48426BB}"/>
              </a:ext>
            </a:extLst>
          </p:cNvPr>
          <p:cNvGrpSpPr/>
          <p:nvPr/>
        </p:nvGrpSpPr>
        <p:grpSpPr>
          <a:xfrm>
            <a:off x="695325" y="1663934"/>
            <a:ext cx="3787630" cy="470183"/>
            <a:chOff x="1170772" y="345147"/>
            <a:chExt cx="8684420" cy="1078054"/>
          </a:xfrm>
        </p:grpSpPr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F21F37AE-9DC4-4833-8202-A143006064D3}"/>
                </a:ext>
              </a:extLst>
            </p:cNvPr>
            <p:cNvSpPr/>
            <p:nvPr/>
          </p:nvSpPr>
          <p:spPr>
            <a:xfrm>
              <a:off x="1915550" y="345147"/>
              <a:ext cx="7096467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EB915FD2-2AE5-4697-9F5A-2C1F017D75B2}"/>
                </a:ext>
              </a:extLst>
            </p:cNvPr>
            <p:cNvSpPr/>
            <p:nvPr/>
          </p:nvSpPr>
          <p:spPr>
            <a:xfrm>
              <a:off x="9012019" y="345147"/>
              <a:ext cx="843173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7B144194-FA3A-43AF-A879-C477D38FD2BA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022B34D9-2A54-4FA4-9684-325042624E6F}"/>
              </a:ext>
            </a:extLst>
          </p:cNvPr>
          <p:cNvSpPr txBox="1"/>
          <p:nvPr/>
        </p:nvSpPr>
        <p:spPr>
          <a:xfrm>
            <a:off x="826188" y="1714359"/>
            <a:ext cx="344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j-lt"/>
                <a:ea typeface="+mj-ea"/>
              </a:rPr>
              <a:t>数据标签</a:t>
            </a:r>
            <a:r>
              <a:rPr lang="en-US" altLang="zh-CN" b="1" dirty="0">
                <a:solidFill>
                  <a:schemeClr val="bg1"/>
                </a:solidFill>
                <a:latin typeface="+mj-lt"/>
                <a:ea typeface="+mj-ea"/>
              </a:rPr>
              <a:t>1</a:t>
            </a:r>
            <a:endParaRPr lang="zh-CN" altLang="en-US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A959BFF-D05C-4AAD-B96C-164BE9DD55E9}"/>
              </a:ext>
            </a:extLst>
          </p:cNvPr>
          <p:cNvSpPr txBox="1"/>
          <p:nvPr/>
        </p:nvSpPr>
        <p:spPr>
          <a:xfrm>
            <a:off x="695325" y="3673597"/>
            <a:ext cx="5774613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同心环形图更适用于三个数据采用统一的衡量标准，方便对数据进行比较分析。</a:t>
            </a:r>
            <a:endParaRPr lang="en-US" altLang="zh-CN" sz="1600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2C27B58-3C47-41E0-833B-727D41D34C5A}"/>
              </a:ext>
            </a:extLst>
          </p:cNvPr>
          <p:cNvGrpSpPr/>
          <p:nvPr/>
        </p:nvGrpSpPr>
        <p:grpSpPr>
          <a:xfrm>
            <a:off x="695325" y="3203415"/>
            <a:ext cx="3787629" cy="470183"/>
            <a:chOff x="1170772" y="345147"/>
            <a:chExt cx="8684417" cy="1078054"/>
          </a:xfrm>
          <a:solidFill>
            <a:schemeClr val="accent2"/>
          </a:solidFill>
        </p:grpSpPr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0A25E715-1C8F-4849-B35B-0A979C9FEFEC}"/>
                </a:ext>
              </a:extLst>
            </p:cNvPr>
            <p:cNvSpPr/>
            <p:nvPr/>
          </p:nvSpPr>
          <p:spPr>
            <a:xfrm>
              <a:off x="1915552" y="345147"/>
              <a:ext cx="7096322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F4DE9938-8143-4756-8C3B-B9121BCCB01C}"/>
                </a:ext>
              </a:extLst>
            </p:cNvPr>
            <p:cNvSpPr/>
            <p:nvPr/>
          </p:nvSpPr>
          <p:spPr>
            <a:xfrm>
              <a:off x="9012016" y="345147"/>
              <a:ext cx="843173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189C0D2D-F46E-4FE8-955B-15B54275ABF7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0077AFF2-E2DB-4A71-95F1-AA49E1B03B2A}"/>
              </a:ext>
            </a:extLst>
          </p:cNvPr>
          <p:cNvSpPr txBox="1"/>
          <p:nvPr/>
        </p:nvSpPr>
        <p:spPr>
          <a:xfrm>
            <a:off x="826188" y="3253840"/>
            <a:ext cx="344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j-lt"/>
                <a:ea typeface="+mj-ea"/>
              </a:rPr>
              <a:t>数据标签</a:t>
            </a:r>
            <a:r>
              <a:rPr lang="en-US" altLang="zh-CN" b="1" dirty="0">
                <a:solidFill>
                  <a:schemeClr val="bg1"/>
                </a:solidFill>
                <a:latin typeface="+mj-lt"/>
                <a:ea typeface="+mj-ea"/>
              </a:rPr>
              <a:t>2</a:t>
            </a:r>
            <a:endParaRPr lang="zh-CN" altLang="en-US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DD3A1A7-A300-4062-A98C-8B77D4C86FA9}"/>
              </a:ext>
            </a:extLst>
          </p:cNvPr>
          <p:cNvSpPr txBox="1"/>
          <p:nvPr/>
        </p:nvSpPr>
        <p:spPr>
          <a:xfrm>
            <a:off x="695325" y="5282778"/>
            <a:ext cx="5774613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可以在此处分别对三个数据进行详细分析，标题栏的颜色应与环形图的颜色一一对应。</a:t>
            </a:r>
            <a:endParaRPr lang="en-US" altLang="zh-CN" sz="1600" dirty="0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5195F59-8F6A-469A-8A13-217867F5A666}"/>
              </a:ext>
            </a:extLst>
          </p:cNvPr>
          <p:cNvGrpSpPr/>
          <p:nvPr/>
        </p:nvGrpSpPr>
        <p:grpSpPr>
          <a:xfrm>
            <a:off x="695325" y="4812596"/>
            <a:ext cx="3787567" cy="470183"/>
            <a:chOff x="1170772" y="345147"/>
            <a:chExt cx="8684275" cy="1078054"/>
          </a:xfrm>
          <a:solidFill>
            <a:schemeClr val="accent4">
              <a:lumMod val="75000"/>
            </a:schemeClr>
          </a:solidFill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DE87B991-5263-47A4-A7F4-05CB2711A76F}"/>
                </a:ext>
              </a:extLst>
            </p:cNvPr>
            <p:cNvSpPr/>
            <p:nvPr/>
          </p:nvSpPr>
          <p:spPr>
            <a:xfrm>
              <a:off x="1915552" y="345147"/>
              <a:ext cx="7096322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DC10001B-AD28-45C8-851A-75AFDBBE38A8}"/>
                </a:ext>
              </a:extLst>
            </p:cNvPr>
            <p:cNvSpPr/>
            <p:nvPr/>
          </p:nvSpPr>
          <p:spPr>
            <a:xfrm>
              <a:off x="9011874" y="345147"/>
              <a:ext cx="843173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7D948839-9EB8-4AE1-BEB2-9E9E27E3C2E6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3692470D-B8A5-48A5-9EAF-51AFC59E85C1}"/>
              </a:ext>
            </a:extLst>
          </p:cNvPr>
          <p:cNvSpPr txBox="1"/>
          <p:nvPr/>
        </p:nvSpPr>
        <p:spPr>
          <a:xfrm>
            <a:off x="826188" y="4863021"/>
            <a:ext cx="344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j-lt"/>
                <a:ea typeface="+mj-ea"/>
              </a:rPr>
              <a:t>数据标签</a:t>
            </a:r>
            <a:r>
              <a:rPr lang="en-US" altLang="zh-CN" b="1" dirty="0">
                <a:solidFill>
                  <a:schemeClr val="bg1"/>
                </a:solidFill>
                <a:latin typeface="+mj-lt"/>
                <a:ea typeface="+mj-ea"/>
              </a:rPr>
              <a:t>3</a:t>
            </a:r>
            <a:endParaRPr lang="zh-CN" altLang="en-US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FC2A242-A41C-48F3-B258-AE1F483A8B5D}"/>
              </a:ext>
            </a:extLst>
          </p:cNvPr>
          <p:cNvSpPr txBox="1"/>
          <p:nvPr/>
        </p:nvSpPr>
        <p:spPr>
          <a:xfrm>
            <a:off x="7829893" y="3427620"/>
            <a:ext cx="2155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+mj-lt"/>
                <a:ea typeface="+mj-ea"/>
              </a:rPr>
              <a:t>环形图标题</a:t>
            </a:r>
            <a:endParaRPr lang="en-US" altLang="zh-CN" sz="2000" b="1" dirty="0">
              <a:solidFill>
                <a:schemeClr val="accent1"/>
              </a:solidFill>
              <a:latin typeface="+mj-lt"/>
              <a:ea typeface="+mj-ea"/>
            </a:endParaRPr>
          </a:p>
          <a:p>
            <a:pPr algn="ctr"/>
            <a:r>
              <a:rPr lang="zh-CN" altLang="en-US" sz="4000" b="1" dirty="0">
                <a:solidFill>
                  <a:schemeClr val="accent1"/>
                </a:solidFill>
                <a:latin typeface="+mj-lt"/>
                <a:ea typeface="+mj-ea"/>
              </a:rPr>
              <a:t>结论</a:t>
            </a:r>
          </a:p>
        </p:txBody>
      </p:sp>
      <p:sp>
        <p:nvSpPr>
          <p:cNvPr id="33" name="弧形 32">
            <a:extLst>
              <a:ext uri="{FF2B5EF4-FFF2-40B4-BE49-F238E27FC236}">
                <a16:creationId xmlns:a16="http://schemas.microsoft.com/office/drawing/2014/main" id="{05588A30-614C-4FB8-AC3D-755B6247BD4E}"/>
              </a:ext>
            </a:extLst>
          </p:cNvPr>
          <p:cNvSpPr/>
          <p:nvPr/>
        </p:nvSpPr>
        <p:spPr>
          <a:xfrm>
            <a:off x="7829831" y="2857500"/>
            <a:ext cx="2155902" cy="2155902"/>
          </a:xfrm>
          <a:prstGeom prst="arc">
            <a:avLst>
              <a:gd name="adj1" fmla="val 16200000"/>
              <a:gd name="adj2" fmla="val 13597412"/>
            </a:avLst>
          </a:prstGeom>
          <a:ln w="19050" cap="rnd">
            <a:solidFill>
              <a:schemeClr val="accent4">
                <a:lumMod val="75000"/>
              </a:schemeClr>
            </a:solidFill>
            <a:prstDash val="sysDot"/>
            <a:miter lim="800000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弧形 35">
            <a:extLst>
              <a:ext uri="{FF2B5EF4-FFF2-40B4-BE49-F238E27FC236}">
                <a16:creationId xmlns:a16="http://schemas.microsoft.com/office/drawing/2014/main" id="{CAF2E8C6-A673-4E62-A05F-605081FF7F50}"/>
              </a:ext>
            </a:extLst>
          </p:cNvPr>
          <p:cNvSpPr/>
          <p:nvPr/>
        </p:nvSpPr>
        <p:spPr>
          <a:xfrm>
            <a:off x="6659884" y="1687553"/>
            <a:ext cx="4495796" cy="4495796"/>
          </a:xfrm>
          <a:prstGeom prst="arc">
            <a:avLst>
              <a:gd name="adj1" fmla="val 16200000"/>
              <a:gd name="adj2" fmla="val 7852890"/>
            </a:avLst>
          </a:prstGeom>
          <a:ln w="12700" cap="rnd">
            <a:solidFill>
              <a:schemeClr val="accent1"/>
            </a:solidFill>
            <a:prstDash val="sysDot"/>
            <a:miter lim="800000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弧形 36">
            <a:extLst>
              <a:ext uri="{FF2B5EF4-FFF2-40B4-BE49-F238E27FC236}">
                <a16:creationId xmlns:a16="http://schemas.microsoft.com/office/drawing/2014/main" id="{2AE7A63D-730D-4068-9CD9-3D4A010530CF}"/>
              </a:ext>
            </a:extLst>
          </p:cNvPr>
          <p:cNvSpPr/>
          <p:nvPr/>
        </p:nvSpPr>
        <p:spPr>
          <a:xfrm>
            <a:off x="6564911" y="1592580"/>
            <a:ext cx="4685742" cy="4685742"/>
          </a:xfrm>
          <a:prstGeom prst="arc">
            <a:avLst>
              <a:gd name="adj1" fmla="val 16200000"/>
              <a:gd name="adj2" fmla="val 11343765"/>
            </a:avLst>
          </a:prstGeom>
          <a:ln w="9525" cap="rnd">
            <a:solidFill>
              <a:schemeClr val="accent2"/>
            </a:solidFill>
            <a:prstDash val="sysDot"/>
            <a:miter lim="800000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75163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1302F33-CAA9-4AB8-A642-21A84D9FD7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主要方法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3DEE82-EA40-4A77-9690-B1719B4E30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Main method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58B175-2694-4CEB-BE5D-8390EA05E6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accent1"/>
                </a:solidFill>
                <a:latin typeface="+mj-lt"/>
                <a:ea typeface="+mj-ea"/>
              </a:rPr>
              <a:t>小标题</a:t>
            </a:r>
            <a:r>
              <a:rPr lang="en-US" altLang="zh-CN" b="1" dirty="0">
                <a:solidFill>
                  <a:schemeClr val="accent1"/>
                </a:solidFill>
                <a:latin typeface="+mj-lt"/>
                <a:ea typeface="+mj-ea"/>
              </a:rPr>
              <a:t>1</a:t>
            </a:r>
          </a:p>
          <a:p>
            <a:pPr marL="179388" indent="-1793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accent1"/>
                </a:solidFill>
                <a:latin typeface="+mj-lt"/>
                <a:ea typeface="+mj-ea"/>
              </a:rPr>
              <a:t>小标题</a:t>
            </a:r>
            <a:r>
              <a:rPr lang="en-US" altLang="zh-CN" b="1" dirty="0">
                <a:solidFill>
                  <a:schemeClr val="accent1"/>
                </a:solidFill>
                <a:latin typeface="+mj-lt"/>
                <a:ea typeface="+mj-ea"/>
              </a:rPr>
              <a:t>2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5784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向日葵的花&#10;&#10;描述已自动生成">
            <a:extLst>
              <a:ext uri="{FF2B5EF4-FFF2-40B4-BE49-F238E27FC236}">
                <a16:creationId xmlns:a16="http://schemas.microsoft.com/office/drawing/2014/main" id="{E18294C1-354F-46D7-8C98-365B28ADBC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8" b="22748"/>
          <a:stretch>
            <a:fillRect/>
          </a:stretch>
        </p:blipFill>
        <p:spPr/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53A1AD2-0D11-4B51-8173-D1E0D44ECA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两项并列图文页面</a:t>
            </a:r>
          </a:p>
        </p:txBody>
      </p:sp>
      <p:pic>
        <p:nvPicPr>
          <p:cNvPr id="10" name="图片占位符 9" descr="地上的草&#10;&#10;描述已自动生成">
            <a:extLst>
              <a:ext uri="{FF2B5EF4-FFF2-40B4-BE49-F238E27FC236}">
                <a16:creationId xmlns:a16="http://schemas.microsoft.com/office/drawing/2014/main" id="{2BBC7755-8B1F-42CF-8218-5EB211F841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5" b="32625"/>
          <a:stretch>
            <a:fillRect/>
          </a:stretch>
        </p:blipFill>
        <p:spPr/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79AA6C2-F9C2-4FF9-B441-5F3071905360}"/>
              </a:ext>
            </a:extLst>
          </p:cNvPr>
          <p:cNvSpPr txBox="1"/>
          <p:nvPr/>
        </p:nvSpPr>
        <p:spPr>
          <a:xfrm>
            <a:off x="4679873" y="2629618"/>
            <a:ext cx="6730833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此页面用于两项并列图文的排版，图片和图标都可以根据内容替换。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可以在此输入对图片的详细阐释和说明。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667C1FE-3975-4174-82E0-2814E527AF16}"/>
              </a:ext>
            </a:extLst>
          </p:cNvPr>
          <p:cNvSpPr txBox="1"/>
          <p:nvPr/>
        </p:nvSpPr>
        <p:spPr>
          <a:xfrm>
            <a:off x="5100747" y="2061809"/>
            <a:ext cx="2382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j-lt"/>
                <a:ea typeface="+mj-ea"/>
              </a:rPr>
              <a:t>请在此输入标题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8EAADC3-380E-4196-B50B-056A56E8EF99}"/>
              </a:ext>
            </a:extLst>
          </p:cNvPr>
          <p:cNvGrpSpPr/>
          <p:nvPr/>
        </p:nvGrpSpPr>
        <p:grpSpPr>
          <a:xfrm>
            <a:off x="4640035" y="2093254"/>
            <a:ext cx="431512" cy="345162"/>
            <a:chOff x="5657850" y="3095625"/>
            <a:chExt cx="866775" cy="693324"/>
          </a:xfrm>
        </p:grpSpPr>
        <p:sp>
          <p:nvSpPr>
            <p:cNvPr id="14" name="图形 41" descr="图像 纯色填充">
              <a:extLst>
                <a:ext uri="{FF2B5EF4-FFF2-40B4-BE49-F238E27FC236}">
                  <a16:creationId xmlns:a16="http://schemas.microsoft.com/office/drawing/2014/main" id="{6272094E-A697-4760-B4BF-1BB036CAFC44}"/>
                </a:ext>
              </a:extLst>
            </p:cNvPr>
            <p:cNvSpPr/>
            <p:nvPr/>
          </p:nvSpPr>
          <p:spPr>
            <a:xfrm>
              <a:off x="6134100" y="3439858"/>
              <a:ext cx="192517" cy="234808"/>
            </a:xfrm>
            <a:custGeom>
              <a:avLst/>
              <a:gdLst>
                <a:gd name="connsiteX0" fmla="*/ 190500 w 192517"/>
                <a:gd name="connsiteY0" fmla="*/ 213932 h 234808"/>
                <a:gd name="connsiteX1" fmla="*/ 60103 w 192517"/>
                <a:gd name="connsiteY1" fmla="*/ 6096 h 234808"/>
                <a:gd name="connsiteX2" fmla="*/ 49149 w 192517"/>
                <a:gd name="connsiteY2" fmla="*/ 0 h 234808"/>
                <a:gd name="connsiteX3" fmla="*/ 38100 w 192517"/>
                <a:gd name="connsiteY3" fmla="*/ 6096 h 234808"/>
                <a:gd name="connsiteX4" fmla="*/ 0 w 192517"/>
                <a:gd name="connsiteY4" fmla="*/ 67247 h 234808"/>
                <a:gd name="connsiteX5" fmla="*/ 81725 w 192517"/>
                <a:gd name="connsiteY5" fmla="*/ 199454 h 234808"/>
                <a:gd name="connsiteX6" fmla="*/ 85725 w 192517"/>
                <a:gd name="connsiteY6" fmla="*/ 234791 h 234808"/>
                <a:gd name="connsiteX7" fmla="*/ 178117 w 192517"/>
                <a:gd name="connsiteY7" fmla="*/ 234791 h 234808"/>
                <a:gd name="connsiteX8" fmla="*/ 192500 w 192517"/>
                <a:gd name="connsiteY8" fmla="*/ 221776 h 234808"/>
                <a:gd name="connsiteX9" fmla="*/ 190500 w 192517"/>
                <a:gd name="connsiteY9" fmla="*/ 213932 h 23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517" h="234808">
                  <a:moveTo>
                    <a:pt x="190500" y="213932"/>
                  </a:moveTo>
                  <a:lnTo>
                    <a:pt x="60103" y="6096"/>
                  </a:lnTo>
                  <a:cubicBezTo>
                    <a:pt x="57770" y="2287"/>
                    <a:pt x="53615" y="-25"/>
                    <a:pt x="49149" y="0"/>
                  </a:cubicBezTo>
                  <a:cubicBezTo>
                    <a:pt x="44663" y="-2"/>
                    <a:pt x="40491" y="2300"/>
                    <a:pt x="38100" y="6096"/>
                  </a:cubicBezTo>
                  <a:lnTo>
                    <a:pt x="0" y="67247"/>
                  </a:lnTo>
                  <a:lnTo>
                    <a:pt x="81725" y="199454"/>
                  </a:lnTo>
                  <a:cubicBezTo>
                    <a:pt x="88641" y="209912"/>
                    <a:pt x="90127" y="223051"/>
                    <a:pt x="85725" y="234791"/>
                  </a:cubicBezTo>
                  <a:lnTo>
                    <a:pt x="178117" y="234791"/>
                  </a:lnTo>
                  <a:cubicBezTo>
                    <a:pt x="185683" y="235170"/>
                    <a:pt x="192123" y="229342"/>
                    <a:pt x="192500" y="221776"/>
                  </a:cubicBezTo>
                  <a:cubicBezTo>
                    <a:pt x="192638" y="219020"/>
                    <a:pt x="191941" y="216286"/>
                    <a:pt x="190500" y="213932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图形 41" descr="图像 纯色填充">
              <a:extLst>
                <a:ext uri="{FF2B5EF4-FFF2-40B4-BE49-F238E27FC236}">
                  <a16:creationId xmlns:a16="http://schemas.microsoft.com/office/drawing/2014/main" id="{BBE79F62-E4FC-4FAD-8CE9-021961991EDB}"/>
                </a:ext>
              </a:extLst>
            </p:cNvPr>
            <p:cNvSpPr/>
            <p:nvPr/>
          </p:nvSpPr>
          <p:spPr>
            <a:xfrm>
              <a:off x="5740101" y="3312692"/>
              <a:ext cx="445097" cy="362080"/>
            </a:xfrm>
            <a:custGeom>
              <a:avLst/>
              <a:gdLst>
                <a:gd name="connsiteX0" fmla="*/ 442576 w 445097"/>
                <a:gd name="connsiteY0" fmla="*/ 342336 h 362080"/>
                <a:gd name="connsiteX1" fmla="*/ 235407 w 445097"/>
                <a:gd name="connsiteY1" fmla="*/ 5246 h 362080"/>
                <a:gd name="connsiteX2" fmla="*/ 224263 w 445097"/>
                <a:gd name="connsiteY2" fmla="*/ 7 h 362080"/>
                <a:gd name="connsiteX3" fmla="*/ 222549 w 445097"/>
                <a:gd name="connsiteY3" fmla="*/ 7 h 362080"/>
                <a:gd name="connsiteX4" fmla="*/ 220834 w 445097"/>
                <a:gd name="connsiteY4" fmla="*/ 7 h 362080"/>
                <a:gd name="connsiteX5" fmla="*/ 209690 w 445097"/>
                <a:gd name="connsiteY5" fmla="*/ 5246 h 362080"/>
                <a:gd name="connsiteX6" fmla="*/ 2521 w 445097"/>
                <a:gd name="connsiteY6" fmla="*/ 342336 h 362080"/>
                <a:gd name="connsiteX7" fmla="*/ 1473 w 445097"/>
                <a:gd name="connsiteY7" fmla="*/ 356338 h 362080"/>
                <a:gd name="connsiteX8" fmla="*/ 12999 w 445097"/>
                <a:gd name="connsiteY8" fmla="*/ 361957 h 362080"/>
                <a:gd name="connsiteX9" fmla="*/ 432099 w 445097"/>
                <a:gd name="connsiteY9" fmla="*/ 361957 h 362080"/>
                <a:gd name="connsiteX10" fmla="*/ 443624 w 445097"/>
                <a:gd name="connsiteY10" fmla="*/ 356338 h 362080"/>
                <a:gd name="connsiteX11" fmla="*/ 442576 w 445097"/>
                <a:gd name="connsiteY11" fmla="*/ 342336 h 362080"/>
                <a:gd name="connsiteX12" fmla="*/ 257220 w 445097"/>
                <a:gd name="connsiteY12" fmla="*/ 163171 h 362080"/>
                <a:gd name="connsiteX13" fmla="*/ 224263 w 445097"/>
                <a:gd name="connsiteY13" fmla="*/ 192508 h 362080"/>
                <a:gd name="connsiteX14" fmla="*/ 191307 w 445097"/>
                <a:gd name="connsiteY14" fmla="*/ 163171 h 362080"/>
                <a:gd name="connsiteX15" fmla="*/ 136824 w 445097"/>
                <a:gd name="connsiteY15" fmla="*/ 196127 h 362080"/>
                <a:gd name="connsiteX16" fmla="*/ 222549 w 445097"/>
                <a:gd name="connsiteY16" fmla="*/ 57157 h 362080"/>
                <a:gd name="connsiteX17" fmla="*/ 305988 w 445097"/>
                <a:gd name="connsiteY17" fmla="*/ 192508 h 36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5097" h="362080">
                  <a:moveTo>
                    <a:pt x="442576" y="342336"/>
                  </a:moveTo>
                  <a:lnTo>
                    <a:pt x="235407" y="5246"/>
                  </a:lnTo>
                  <a:cubicBezTo>
                    <a:pt x="232749" y="1812"/>
                    <a:pt x="228604" y="-136"/>
                    <a:pt x="224263" y="7"/>
                  </a:cubicBezTo>
                  <a:lnTo>
                    <a:pt x="222549" y="7"/>
                  </a:lnTo>
                  <a:lnTo>
                    <a:pt x="220834" y="7"/>
                  </a:lnTo>
                  <a:cubicBezTo>
                    <a:pt x="216494" y="-136"/>
                    <a:pt x="212348" y="1812"/>
                    <a:pt x="209690" y="5246"/>
                  </a:cubicBezTo>
                  <a:lnTo>
                    <a:pt x="2521" y="342336"/>
                  </a:lnTo>
                  <a:cubicBezTo>
                    <a:pt x="-413" y="346442"/>
                    <a:pt x="-817" y="351841"/>
                    <a:pt x="1473" y="356338"/>
                  </a:cubicBezTo>
                  <a:cubicBezTo>
                    <a:pt x="3784" y="360412"/>
                    <a:pt x="8365" y="362646"/>
                    <a:pt x="12999" y="361957"/>
                  </a:cubicBezTo>
                  <a:lnTo>
                    <a:pt x="432099" y="361957"/>
                  </a:lnTo>
                  <a:cubicBezTo>
                    <a:pt x="436733" y="362646"/>
                    <a:pt x="441313" y="360412"/>
                    <a:pt x="443624" y="356338"/>
                  </a:cubicBezTo>
                  <a:cubicBezTo>
                    <a:pt x="445915" y="351841"/>
                    <a:pt x="445511" y="346442"/>
                    <a:pt x="442576" y="342336"/>
                  </a:cubicBezTo>
                  <a:close/>
                  <a:moveTo>
                    <a:pt x="257220" y="163171"/>
                  </a:moveTo>
                  <a:lnTo>
                    <a:pt x="224263" y="192508"/>
                  </a:lnTo>
                  <a:lnTo>
                    <a:pt x="191307" y="163171"/>
                  </a:lnTo>
                  <a:lnTo>
                    <a:pt x="136824" y="196127"/>
                  </a:lnTo>
                  <a:lnTo>
                    <a:pt x="222549" y="57157"/>
                  </a:lnTo>
                  <a:lnTo>
                    <a:pt x="305988" y="19250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" name="图形 41" descr="图像 纯色填充">
              <a:extLst>
                <a:ext uri="{FF2B5EF4-FFF2-40B4-BE49-F238E27FC236}">
                  <a16:creationId xmlns:a16="http://schemas.microsoft.com/office/drawing/2014/main" id="{6742707C-0948-42A0-A096-8F7C6993AADD}"/>
                </a:ext>
              </a:extLst>
            </p:cNvPr>
            <p:cNvSpPr/>
            <p:nvPr/>
          </p:nvSpPr>
          <p:spPr>
            <a:xfrm>
              <a:off x="5810250" y="3305175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" name="图形 41" descr="图像 纯色填充">
              <a:extLst>
                <a:ext uri="{FF2B5EF4-FFF2-40B4-BE49-F238E27FC236}">
                  <a16:creationId xmlns:a16="http://schemas.microsoft.com/office/drawing/2014/main" id="{F076DB0D-78E4-4871-BD6E-9C0979F571C9}"/>
                </a:ext>
              </a:extLst>
            </p:cNvPr>
            <p:cNvSpPr/>
            <p:nvPr/>
          </p:nvSpPr>
          <p:spPr>
            <a:xfrm>
              <a:off x="5657850" y="3095625"/>
              <a:ext cx="866775" cy="693324"/>
            </a:xfrm>
            <a:custGeom>
              <a:avLst/>
              <a:gdLst>
                <a:gd name="connsiteX0" fmla="*/ 866775 w 866775"/>
                <a:gd name="connsiteY0" fmla="*/ 0 h 693324"/>
                <a:gd name="connsiteX1" fmla="*/ 104775 w 866775"/>
                <a:gd name="connsiteY1" fmla="*/ 0 h 693324"/>
                <a:gd name="connsiteX2" fmla="*/ 104775 w 866775"/>
                <a:gd name="connsiteY2" fmla="*/ 104775 h 693324"/>
                <a:gd name="connsiteX3" fmla="*/ 0 w 866775"/>
                <a:gd name="connsiteY3" fmla="*/ 104775 h 693324"/>
                <a:gd name="connsiteX4" fmla="*/ 0 w 866775"/>
                <a:gd name="connsiteY4" fmla="*/ 693325 h 693324"/>
                <a:gd name="connsiteX5" fmla="*/ 762000 w 866775"/>
                <a:gd name="connsiteY5" fmla="*/ 693325 h 693324"/>
                <a:gd name="connsiteX6" fmla="*/ 762000 w 866775"/>
                <a:gd name="connsiteY6" fmla="*/ 588550 h 693324"/>
                <a:gd name="connsiteX7" fmla="*/ 866775 w 866775"/>
                <a:gd name="connsiteY7" fmla="*/ 588550 h 693324"/>
                <a:gd name="connsiteX8" fmla="*/ 704850 w 866775"/>
                <a:gd name="connsiteY8" fmla="*/ 638175 h 693324"/>
                <a:gd name="connsiteX9" fmla="*/ 57150 w 866775"/>
                <a:gd name="connsiteY9" fmla="*/ 638175 h 693324"/>
                <a:gd name="connsiteX10" fmla="*/ 57150 w 866775"/>
                <a:gd name="connsiteY10" fmla="*/ 159925 h 693324"/>
                <a:gd name="connsiteX11" fmla="*/ 704850 w 866775"/>
                <a:gd name="connsiteY11" fmla="*/ 159925 h 693324"/>
                <a:gd name="connsiteX12" fmla="*/ 809625 w 866775"/>
                <a:gd name="connsiteY12" fmla="*/ 533400 h 693324"/>
                <a:gd name="connsiteX13" fmla="*/ 762000 w 866775"/>
                <a:gd name="connsiteY13" fmla="*/ 533400 h 693324"/>
                <a:gd name="connsiteX14" fmla="*/ 762000 w 866775"/>
                <a:gd name="connsiteY14" fmla="*/ 104775 h 693324"/>
                <a:gd name="connsiteX15" fmla="*/ 161925 w 866775"/>
                <a:gd name="connsiteY15" fmla="*/ 104775 h 693324"/>
                <a:gd name="connsiteX16" fmla="*/ 161925 w 866775"/>
                <a:gd name="connsiteY16" fmla="*/ 57150 h 693324"/>
                <a:gd name="connsiteX17" fmla="*/ 809625 w 866775"/>
                <a:gd name="connsiteY17" fmla="*/ 57150 h 69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6775" h="693324">
                  <a:moveTo>
                    <a:pt x="866775" y="0"/>
                  </a:moveTo>
                  <a:lnTo>
                    <a:pt x="104775" y="0"/>
                  </a:lnTo>
                  <a:lnTo>
                    <a:pt x="104775" y="104775"/>
                  </a:lnTo>
                  <a:lnTo>
                    <a:pt x="0" y="104775"/>
                  </a:lnTo>
                  <a:lnTo>
                    <a:pt x="0" y="693325"/>
                  </a:lnTo>
                  <a:lnTo>
                    <a:pt x="762000" y="693325"/>
                  </a:lnTo>
                  <a:lnTo>
                    <a:pt x="762000" y="588550"/>
                  </a:lnTo>
                  <a:lnTo>
                    <a:pt x="866775" y="588550"/>
                  </a:lnTo>
                  <a:close/>
                  <a:moveTo>
                    <a:pt x="704850" y="638175"/>
                  </a:moveTo>
                  <a:lnTo>
                    <a:pt x="57150" y="638175"/>
                  </a:lnTo>
                  <a:lnTo>
                    <a:pt x="57150" y="159925"/>
                  </a:lnTo>
                  <a:lnTo>
                    <a:pt x="704850" y="159925"/>
                  </a:lnTo>
                  <a:close/>
                  <a:moveTo>
                    <a:pt x="809625" y="533400"/>
                  </a:moveTo>
                  <a:lnTo>
                    <a:pt x="762000" y="533400"/>
                  </a:lnTo>
                  <a:lnTo>
                    <a:pt x="762000" y="104775"/>
                  </a:lnTo>
                  <a:lnTo>
                    <a:pt x="161925" y="104775"/>
                  </a:lnTo>
                  <a:lnTo>
                    <a:pt x="161925" y="57150"/>
                  </a:lnTo>
                  <a:lnTo>
                    <a:pt x="809625" y="5715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C9D3BF80-7552-48FF-82B0-EA2C40535E0D}"/>
              </a:ext>
            </a:extLst>
          </p:cNvPr>
          <p:cNvSpPr txBox="1"/>
          <p:nvPr/>
        </p:nvSpPr>
        <p:spPr>
          <a:xfrm>
            <a:off x="4679873" y="5146172"/>
            <a:ext cx="6730833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此页面用于两项并列图文的排版，图片和图标都可以根据内容替换。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可以在此输入对图片的详细阐释和说明。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EEB9417-4D94-45C4-A1DF-A770DB608313}"/>
              </a:ext>
            </a:extLst>
          </p:cNvPr>
          <p:cNvSpPr txBox="1"/>
          <p:nvPr/>
        </p:nvSpPr>
        <p:spPr>
          <a:xfrm>
            <a:off x="5100747" y="4578363"/>
            <a:ext cx="2382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j-lt"/>
                <a:ea typeface="+mj-ea"/>
              </a:rPr>
              <a:t>请在此输入标题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146035F-95AE-4726-9EBA-324BDFC0A8C5}"/>
              </a:ext>
            </a:extLst>
          </p:cNvPr>
          <p:cNvGrpSpPr/>
          <p:nvPr/>
        </p:nvGrpSpPr>
        <p:grpSpPr>
          <a:xfrm>
            <a:off x="4640035" y="4609808"/>
            <a:ext cx="431512" cy="345162"/>
            <a:chOff x="5657850" y="3095625"/>
            <a:chExt cx="866775" cy="693324"/>
          </a:xfrm>
        </p:grpSpPr>
        <p:sp>
          <p:nvSpPr>
            <p:cNvPr id="21" name="图形 41" descr="图像 纯色填充">
              <a:extLst>
                <a:ext uri="{FF2B5EF4-FFF2-40B4-BE49-F238E27FC236}">
                  <a16:creationId xmlns:a16="http://schemas.microsoft.com/office/drawing/2014/main" id="{48292E69-6613-478F-9BB5-13BD8B9DEC60}"/>
                </a:ext>
              </a:extLst>
            </p:cNvPr>
            <p:cNvSpPr/>
            <p:nvPr/>
          </p:nvSpPr>
          <p:spPr>
            <a:xfrm>
              <a:off x="6134100" y="3439858"/>
              <a:ext cx="192517" cy="234808"/>
            </a:xfrm>
            <a:custGeom>
              <a:avLst/>
              <a:gdLst>
                <a:gd name="connsiteX0" fmla="*/ 190500 w 192517"/>
                <a:gd name="connsiteY0" fmla="*/ 213932 h 234808"/>
                <a:gd name="connsiteX1" fmla="*/ 60103 w 192517"/>
                <a:gd name="connsiteY1" fmla="*/ 6096 h 234808"/>
                <a:gd name="connsiteX2" fmla="*/ 49149 w 192517"/>
                <a:gd name="connsiteY2" fmla="*/ 0 h 234808"/>
                <a:gd name="connsiteX3" fmla="*/ 38100 w 192517"/>
                <a:gd name="connsiteY3" fmla="*/ 6096 h 234808"/>
                <a:gd name="connsiteX4" fmla="*/ 0 w 192517"/>
                <a:gd name="connsiteY4" fmla="*/ 67247 h 234808"/>
                <a:gd name="connsiteX5" fmla="*/ 81725 w 192517"/>
                <a:gd name="connsiteY5" fmla="*/ 199454 h 234808"/>
                <a:gd name="connsiteX6" fmla="*/ 85725 w 192517"/>
                <a:gd name="connsiteY6" fmla="*/ 234791 h 234808"/>
                <a:gd name="connsiteX7" fmla="*/ 178117 w 192517"/>
                <a:gd name="connsiteY7" fmla="*/ 234791 h 234808"/>
                <a:gd name="connsiteX8" fmla="*/ 192500 w 192517"/>
                <a:gd name="connsiteY8" fmla="*/ 221776 h 234808"/>
                <a:gd name="connsiteX9" fmla="*/ 190500 w 192517"/>
                <a:gd name="connsiteY9" fmla="*/ 213932 h 23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517" h="234808">
                  <a:moveTo>
                    <a:pt x="190500" y="213932"/>
                  </a:moveTo>
                  <a:lnTo>
                    <a:pt x="60103" y="6096"/>
                  </a:lnTo>
                  <a:cubicBezTo>
                    <a:pt x="57770" y="2287"/>
                    <a:pt x="53615" y="-25"/>
                    <a:pt x="49149" y="0"/>
                  </a:cubicBezTo>
                  <a:cubicBezTo>
                    <a:pt x="44663" y="-2"/>
                    <a:pt x="40491" y="2300"/>
                    <a:pt x="38100" y="6096"/>
                  </a:cubicBezTo>
                  <a:lnTo>
                    <a:pt x="0" y="67247"/>
                  </a:lnTo>
                  <a:lnTo>
                    <a:pt x="81725" y="199454"/>
                  </a:lnTo>
                  <a:cubicBezTo>
                    <a:pt x="88641" y="209912"/>
                    <a:pt x="90127" y="223051"/>
                    <a:pt x="85725" y="234791"/>
                  </a:cubicBezTo>
                  <a:lnTo>
                    <a:pt x="178117" y="234791"/>
                  </a:lnTo>
                  <a:cubicBezTo>
                    <a:pt x="185683" y="235170"/>
                    <a:pt x="192123" y="229342"/>
                    <a:pt x="192500" y="221776"/>
                  </a:cubicBezTo>
                  <a:cubicBezTo>
                    <a:pt x="192638" y="219020"/>
                    <a:pt x="191941" y="216286"/>
                    <a:pt x="190500" y="213932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2" name="图形 41" descr="图像 纯色填充">
              <a:extLst>
                <a:ext uri="{FF2B5EF4-FFF2-40B4-BE49-F238E27FC236}">
                  <a16:creationId xmlns:a16="http://schemas.microsoft.com/office/drawing/2014/main" id="{3909BB7E-F571-450C-B6C2-8729E7AB74A2}"/>
                </a:ext>
              </a:extLst>
            </p:cNvPr>
            <p:cNvSpPr/>
            <p:nvPr/>
          </p:nvSpPr>
          <p:spPr>
            <a:xfrm>
              <a:off x="5740101" y="3312692"/>
              <a:ext cx="445097" cy="362080"/>
            </a:xfrm>
            <a:custGeom>
              <a:avLst/>
              <a:gdLst>
                <a:gd name="connsiteX0" fmla="*/ 442576 w 445097"/>
                <a:gd name="connsiteY0" fmla="*/ 342336 h 362080"/>
                <a:gd name="connsiteX1" fmla="*/ 235407 w 445097"/>
                <a:gd name="connsiteY1" fmla="*/ 5246 h 362080"/>
                <a:gd name="connsiteX2" fmla="*/ 224263 w 445097"/>
                <a:gd name="connsiteY2" fmla="*/ 7 h 362080"/>
                <a:gd name="connsiteX3" fmla="*/ 222549 w 445097"/>
                <a:gd name="connsiteY3" fmla="*/ 7 h 362080"/>
                <a:gd name="connsiteX4" fmla="*/ 220834 w 445097"/>
                <a:gd name="connsiteY4" fmla="*/ 7 h 362080"/>
                <a:gd name="connsiteX5" fmla="*/ 209690 w 445097"/>
                <a:gd name="connsiteY5" fmla="*/ 5246 h 362080"/>
                <a:gd name="connsiteX6" fmla="*/ 2521 w 445097"/>
                <a:gd name="connsiteY6" fmla="*/ 342336 h 362080"/>
                <a:gd name="connsiteX7" fmla="*/ 1473 w 445097"/>
                <a:gd name="connsiteY7" fmla="*/ 356338 h 362080"/>
                <a:gd name="connsiteX8" fmla="*/ 12999 w 445097"/>
                <a:gd name="connsiteY8" fmla="*/ 361957 h 362080"/>
                <a:gd name="connsiteX9" fmla="*/ 432099 w 445097"/>
                <a:gd name="connsiteY9" fmla="*/ 361957 h 362080"/>
                <a:gd name="connsiteX10" fmla="*/ 443624 w 445097"/>
                <a:gd name="connsiteY10" fmla="*/ 356338 h 362080"/>
                <a:gd name="connsiteX11" fmla="*/ 442576 w 445097"/>
                <a:gd name="connsiteY11" fmla="*/ 342336 h 362080"/>
                <a:gd name="connsiteX12" fmla="*/ 257220 w 445097"/>
                <a:gd name="connsiteY12" fmla="*/ 163171 h 362080"/>
                <a:gd name="connsiteX13" fmla="*/ 224263 w 445097"/>
                <a:gd name="connsiteY13" fmla="*/ 192508 h 362080"/>
                <a:gd name="connsiteX14" fmla="*/ 191307 w 445097"/>
                <a:gd name="connsiteY14" fmla="*/ 163171 h 362080"/>
                <a:gd name="connsiteX15" fmla="*/ 136824 w 445097"/>
                <a:gd name="connsiteY15" fmla="*/ 196127 h 362080"/>
                <a:gd name="connsiteX16" fmla="*/ 222549 w 445097"/>
                <a:gd name="connsiteY16" fmla="*/ 57157 h 362080"/>
                <a:gd name="connsiteX17" fmla="*/ 305988 w 445097"/>
                <a:gd name="connsiteY17" fmla="*/ 192508 h 36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5097" h="362080">
                  <a:moveTo>
                    <a:pt x="442576" y="342336"/>
                  </a:moveTo>
                  <a:lnTo>
                    <a:pt x="235407" y="5246"/>
                  </a:lnTo>
                  <a:cubicBezTo>
                    <a:pt x="232749" y="1812"/>
                    <a:pt x="228604" y="-136"/>
                    <a:pt x="224263" y="7"/>
                  </a:cubicBezTo>
                  <a:lnTo>
                    <a:pt x="222549" y="7"/>
                  </a:lnTo>
                  <a:lnTo>
                    <a:pt x="220834" y="7"/>
                  </a:lnTo>
                  <a:cubicBezTo>
                    <a:pt x="216494" y="-136"/>
                    <a:pt x="212348" y="1812"/>
                    <a:pt x="209690" y="5246"/>
                  </a:cubicBezTo>
                  <a:lnTo>
                    <a:pt x="2521" y="342336"/>
                  </a:lnTo>
                  <a:cubicBezTo>
                    <a:pt x="-413" y="346442"/>
                    <a:pt x="-817" y="351841"/>
                    <a:pt x="1473" y="356338"/>
                  </a:cubicBezTo>
                  <a:cubicBezTo>
                    <a:pt x="3784" y="360412"/>
                    <a:pt x="8365" y="362646"/>
                    <a:pt x="12999" y="361957"/>
                  </a:cubicBezTo>
                  <a:lnTo>
                    <a:pt x="432099" y="361957"/>
                  </a:lnTo>
                  <a:cubicBezTo>
                    <a:pt x="436733" y="362646"/>
                    <a:pt x="441313" y="360412"/>
                    <a:pt x="443624" y="356338"/>
                  </a:cubicBezTo>
                  <a:cubicBezTo>
                    <a:pt x="445915" y="351841"/>
                    <a:pt x="445511" y="346442"/>
                    <a:pt x="442576" y="342336"/>
                  </a:cubicBezTo>
                  <a:close/>
                  <a:moveTo>
                    <a:pt x="257220" y="163171"/>
                  </a:moveTo>
                  <a:lnTo>
                    <a:pt x="224263" y="192508"/>
                  </a:lnTo>
                  <a:lnTo>
                    <a:pt x="191307" y="163171"/>
                  </a:lnTo>
                  <a:lnTo>
                    <a:pt x="136824" y="196127"/>
                  </a:lnTo>
                  <a:lnTo>
                    <a:pt x="222549" y="57157"/>
                  </a:lnTo>
                  <a:lnTo>
                    <a:pt x="305988" y="19250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3" name="图形 41" descr="图像 纯色填充">
              <a:extLst>
                <a:ext uri="{FF2B5EF4-FFF2-40B4-BE49-F238E27FC236}">
                  <a16:creationId xmlns:a16="http://schemas.microsoft.com/office/drawing/2014/main" id="{E0FA0A3A-B6F5-4EBB-BB33-6F8418A8ACDD}"/>
                </a:ext>
              </a:extLst>
            </p:cNvPr>
            <p:cNvSpPr/>
            <p:nvPr/>
          </p:nvSpPr>
          <p:spPr>
            <a:xfrm>
              <a:off x="5810250" y="3305175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4" name="图形 41" descr="图像 纯色填充">
              <a:extLst>
                <a:ext uri="{FF2B5EF4-FFF2-40B4-BE49-F238E27FC236}">
                  <a16:creationId xmlns:a16="http://schemas.microsoft.com/office/drawing/2014/main" id="{E8713FB7-5EDA-4775-B591-AD91E7D3335A}"/>
                </a:ext>
              </a:extLst>
            </p:cNvPr>
            <p:cNvSpPr/>
            <p:nvPr/>
          </p:nvSpPr>
          <p:spPr>
            <a:xfrm>
              <a:off x="5657850" y="3095625"/>
              <a:ext cx="866775" cy="693324"/>
            </a:xfrm>
            <a:custGeom>
              <a:avLst/>
              <a:gdLst>
                <a:gd name="connsiteX0" fmla="*/ 866775 w 866775"/>
                <a:gd name="connsiteY0" fmla="*/ 0 h 693324"/>
                <a:gd name="connsiteX1" fmla="*/ 104775 w 866775"/>
                <a:gd name="connsiteY1" fmla="*/ 0 h 693324"/>
                <a:gd name="connsiteX2" fmla="*/ 104775 w 866775"/>
                <a:gd name="connsiteY2" fmla="*/ 104775 h 693324"/>
                <a:gd name="connsiteX3" fmla="*/ 0 w 866775"/>
                <a:gd name="connsiteY3" fmla="*/ 104775 h 693324"/>
                <a:gd name="connsiteX4" fmla="*/ 0 w 866775"/>
                <a:gd name="connsiteY4" fmla="*/ 693325 h 693324"/>
                <a:gd name="connsiteX5" fmla="*/ 762000 w 866775"/>
                <a:gd name="connsiteY5" fmla="*/ 693325 h 693324"/>
                <a:gd name="connsiteX6" fmla="*/ 762000 w 866775"/>
                <a:gd name="connsiteY6" fmla="*/ 588550 h 693324"/>
                <a:gd name="connsiteX7" fmla="*/ 866775 w 866775"/>
                <a:gd name="connsiteY7" fmla="*/ 588550 h 693324"/>
                <a:gd name="connsiteX8" fmla="*/ 704850 w 866775"/>
                <a:gd name="connsiteY8" fmla="*/ 638175 h 693324"/>
                <a:gd name="connsiteX9" fmla="*/ 57150 w 866775"/>
                <a:gd name="connsiteY9" fmla="*/ 638175 h 693324"/>
                <a:gd name="connsiteX10" fmla="*/ 57150 w 866775"/>
                <a:gd name="connsiteY10" fmla="*/ 159925 h 693324"/>
                <a:gd name="connsiteX11" fmla="*/ 704850 w 866775"/>
                <a:gd name="connsiteY11" fmla="*/ 159925 h 693324"/>
                <a:gd name="connsiteX12" fmla="*/ 809625 w 866775"/>
                <a:gd name="connsiteY12" fmla="*/ 533400 h 693324"/>
                <a:gd name="connsiteX13" fmla="*/ 762000 w 866775"/>
                <a:gd name="connsiteY13" fmla="*/ 533400 h 693324"/>
                <a:gd name="connsiteX14" fmla="*/ 762000 w 866775"/>
                <a:gd name="connsiteY14" fmla="*/ 104775 h 693324"/>
                <a:gd name="connsiteX15" fmla="*/ 161925 w 866775"/>
                <a:gd name="connsiteY15" fmla="*/ 104775 h 693324"/>
                <a:gd name="connsiteX16" fmla="*/ 161925 w 866775"/>
                <a:gd name="connsiteY16" fmla="*/ 57150 h 693324"/>
                <a:gd name="connsiteX17" fmla="*/ 809625 w 866775"/>
                <a:gd name="connsiteY17" fmla="*/ 57150 h 69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6775" h="693324">
                  <a:moveTo>
                    <a:pt x="866775" y="0"/>
                  </a:moveTo>
                  <a:lnTo>
                    <a:pt x="104775" y="0"/>
                  </a:lnTo>
                  <a:lnTo>
                    <a:pt x="104775" y="104775"/>
                  </a:lnTo>
                  <a:lnTo>
                    <a:pt x="0" y="104775"/>
                  </a:lnTo>
                  <a:lnTo>
                    <a:pt x="0" y="693325"/>
                  </a:lnTo>
                  <a:lnTo>
                    <a:pt x="762000" y="693325"/>
                  </a:lnTo>
                  <a:lnTo>
                    <a:pt x="762000" y="588550"/>
                  </a:lnTo>
                  <a:lnTo>
                    <a:pt x="866775" y="588550"/>
                  </a:lnTo>
                  <a:close/>
                  <a:moveTo>
                    <a:pt x="704850" y="638175"/>
                  </a:moveTo>
                  <a:lnTo>
                    <a:pt x="57150" y="638175"/>
                  </a:lnTo>
                  <a:lnTo>
                    <a:pt x="57150" y="159925"/>
                  </a:lnTo>
                  <a:lnTo>
                    <a:pt x="704850" y="159925"/>
                  </a:lnTo>
                  <a:close/>
                  <a:moveTo>
                    <a:pt x="809625" y="533400"/>
                  </a:moveTo>
                  <a:lnTo>
                    <a:pt x="762000" y="533400"/>
                  </a:lnTo>
                  <a:lnTo>
                    <a:pt x="762000" y="104775"/>
                  </a:lnTo>
                  <a:lnTo>
                    <a:pt x="161925" y="104775"/>
                  </a:lnTo>
                  <a:lnTo>
                    <a:pt x="161925" y="57150"/>
                  </a:lnTo>
                  <a:lnTo>
                    <a:pt x="809625" y="5715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6852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>
            <a:extLst>
              <a:ext uri="{FF2B5EF4-FFF2-40B4-BE49-F238E27FC236}">
                <a16:creationId xmlns:a16="http://schemas.microsoft.com/office/drawing/2014/main" id="{66063B4C-8611-4405-80B4-C8AD4E44FF78}"/>
              </a:ext>
            </a:extLst>
          </p:cNvPr>
          <p:cNvGrpSpPr>
            <a:grpSpLocks/>
          </p:cNvGrpSpPr>
          <p:nvPr/>
        </p:nvGrpSpPr>
        <p:grpSpPr>
          <a:xfrm flipH="1">
            <a:off x="1616680" y="4334503"/>
            <a:ext cx="3092430" cy="561633"/>
            <a:chOff x="1170772" y="345147"/>
            <a:chExt cx="5935915" cy="107805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25E06795-EAC7-4C3F-9C97-4BDA1207D2E5}"/>
                </a:ext>
              </a:extLst>
            </p:cNvPr>
            <p:cNvSpPr/>
            <p:nvPr/>
          </p:nvSpPr>
          <p:spPr>
            <a:xfrm>
              <a:off x="1915551" y="345147"/>
              <a:ext cx="4573138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9" name="任意多边形: 形状 78">
              <a:extLst>
                <a:ext uri="{FF2B5EF4-FFF2-40B4-BE49-F238E27FC236}">
                  <a16:creationId xmlns:a16="http://schemas.microsoft.com/office/drawing/2014/main" id="{EA2DC304-83D7-4F94-8D9D-22A881025C35}"/>
                </a:ext>
              </a:extLst>
            </p:cNvPr>
            <p:cNvSpPr/>
            <p:nvPr/>
          </p:nvSpPr>
          <p:spPr>
            <a:xfrm>
              <a:off x="6263515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80" name="任意多边形: 形状 79">
              <a:extLst>
                <a:ext uri="{FF2B5EF4-FFF2-40B4-BE49-F238E27FC236}">
                  <a16:creationId xmlns:a16="http://schemas.microsoft.com/office/drawing/2014/main" id="{76EA1EC7-4BDA-436E-9B6A-CAF0E87515E3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478C0B1E-3852-4642-AA34-87FA55DF854C}"/>
              </a:ext>
            </a:extLst>
          </p:cNvPr>
          <p:cNvGrpSpPr>
            <a:grpSpLocks/>
          </p:cNvGrpSpPr>
          <p:nvPr/>
        </p:nvGrpSpPr>
        <p:grpSpPr>
          <a:xfrm flipH="1">
            <a:off x="1616680" y="1420419"/>
            <a:ext cx="3092430" cy="561633"/>
            <a:chOff x="1170772" y="345147"/>
            <a:chExt cx="5935915" cy="107805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1231CC69-BEBF-4A65-BDBE-126CCCD62C31}"/>
                </a:ext>
              </a:extLst>
            </p:cNvPr>
            <p:cNvSpPr/>
            <p:nvPr/>
          </p:nvSpPr>
          <p:spPr>
            <a:xfrm>
              <a:off x="1915551" y="345147"/>
              <a:ext cx="4573138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186FFDED-C63E-4B40-BAED-5C036549ADF1}"/>
                </a:ext>
              </a:extLst>
            </p:cNvPr>
            <p:cNvSpPr/>
            <p:nvPr/>
          </p:nvSpPr>
          <p:spPr>
            <a:xfrm>
              <a:off x="6263515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45A0CFDC-81AA-4B53-A0FA-A3A8115F7BC9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25C4FCE-A336-46D3-96C5-4830E14B6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四项并列内容逻辑图示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7D92882-7A11-41E9-A179-C1EF1DA563EA}"/>
              </a:ext>
            </a:extLst>
          </p:cNvPr>
          <p:cNvSpPr txBox="1"/>
          <p:nvPr/>
        </p:nvSpPr>
        <p:spPr>
          <a:xfrm>
            <a:off x="7543166" y="2025911"/>
            <a:ext cx="3953510" cy="115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此页面用于四项并列内容逻辑图示的展示，图示中间的图标可以根据内容自行替换，小标题和内容也可以修改。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33A6E17-4BE8-4BF6-886C-7B149C56E119}"/>
              </a:ext>
            </a:extLst>
          </p:cNvPr>
          <p:cNvGrpSpPr/>
          <p:nvPr/>
        </p:nvGrpSpPr>
        <p:grpSpPr>
          <a:xfrm>
            <a:off x="7543165" y="1420419"/>
            <a:ext cx="3092430" cy="561633"/>
            <a:chOff x="1170772" y="345147"/>
            <a:chExt cx="5935915" cy="107805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081DCA56-8E99-4684-90E2-2DAF6FC6AC2D}"/>
                </a:ext>
              </a:extLst>
            </p:cNvPr>
            <p:cNvSpPr/>
            <p:nvPr/>
          </p:nvSpPr>
          <p:spPr>
            <a:xfrm>
              <a:off x="1915551" y="345147"/>
              <a:ext cx="4573138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187E577A-4A31-443C-9AA3-8090A59C1E90}"/>
                </a:ext>
              </a:extLst>
            </p:cNvPr>
            <p:cNvSpPr/>
            <p:nvPr/>
          </p:nvSpPr>
          <p:spPr>
            <a:xfrm>
              <a:off x="6263515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E078F180-BF11-4D78-8968-1B02477DA637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DC84DFB8-8707-448D-AD12-60D1B114C370}"/>
              </a:ext>
            </a:extLst>
          </p:cNvPr>
          <p:cNvSpPr txBox="1"/>
          <p:nvPr/>
        </p:nvSpPr>
        <p:spPr>
          <a:xfrm>
            <a:off x="8186663" y="1501180"/>
            <a:ext cx="2382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</a:rPr>
              <a:t>请在此输入标题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A768CBA-D188-4394-ABA7-8F8866869720}"/>
              </a:ext>
            </a:extLst>
          </p:cNvPr>
          <p:cNvGrpSpPr>
            <a:grpSpLocks/>
          </p:cNvGrpSpPr>
          <p:nvPr/>
        </p:nvGrpSpPr>
        <p:grpSpPr>
          <a:xfrm>
            <a:off x="7725498" y="1517306"/>
            <a:ext cx="367858" cy="367858"/>
            <a:chOff x="7991672" y="980819"/>
            <a:chExt cx="647700" cy="647700"/>
          </a:xfrm>
        </p:grpSpPr>
        <p:sp>
          <p:nvSpPr>
            <p:cNvPr id="34" name="图形 26" descr="疫情指数曲线柱状图 纯色填充">
              <a:extLst>
                <a:ext uri="{FF2B5EF4-FFF2-40B4-BE49-F238E27FC236}">
                  <a16:creationId xmlns:a16="http://schemas.microsoft.com/office/drawing/2014/main" id="{05BB125E-5640-4382-B3DA-41B31155073A}"/>
                </a:ext>
              </a:extLst>
            </p:cNvPr>
            <p:cNvSpPr/>
            <p:nvPr/>
          </p:nvSpPr>
          <p:spPr>
            <a:xfrm>
              <a:off x="7991672" y="980819"/>
              <a:ext cx="647700" cy="647700"/>
            </a:xfrm>
            <a:custGeom>
              <a:avLst/>
              <a:gdLst>
                <a:gd name="connsiteX0" fmla="*/ 647700 w 647700"/>
                <a:gd name="connsiteY0" fmla="*/ 647700 h 647700"/>
                <a:gd name="connsiteX1" fmla="*/ 0 w 647700"/>
                <a:gd name="connsiteY1" fmla="*/ 647700 h 647700"/>
                <a:gd name="connsiteX2" fmla="*/ 0 w 647700"/>
                <a:gd name="connsiteY2" fmla="*/ 590550 h 647700"/>
                <a:gd name="connsiteX3" fmla="*/ 590550 w 647700"/>
                <a:gd name="connsiteY3" fmla="*/ 590550 h 647700"/>
                <a:gd name="connsiteX4" fmla="*/ 590550 w 647700"/>
                <a:gd name="connsiteY4" fmla="*/ 0 h 647700"/>
                <a:gd name="connsiteX5" fmla="*/ 647700 w 647700"/>
                <a:gd name="connsiteY5" fmla="*/ 0 h 647700"/>
                <a:gd name="connsiteX6" fmla="*/ 647700 w 647700"/>
                <a:gd name="connsiteY6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00" h="647700">
                  <a:moveTo>
                    <a:pt x="647700" y="647700"/>
                  </a:moveTo>
                  <a:lnTo>
                    <a:pt x="0" y="647700"/>
                  </a:lnTo>
                  <a:lnTo>
                    <a:pt x="0" y="590550"/>
                  </a:lnTo>
                  <a:lnTo>
                    <a:pt x="590550" y="590550"/>
                  </a:lnTo>
                  <a:lnTo>
                    <a:pt x="590550" y="0"/>
                  </a:lnTo>
                  <a:lnTo>
                    <a:pt x="647700" y="0"/>
                  </a:lnTo>
                  <a:lnTo>
                    <a:pt x="647700" y="647700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图形 26" descr="疫情指数曲线柱状图 纯色填充">
              <a:extLst>
                <a:ext uri="{FF2B5EF4-FFF2-40B4-BE49-F238E27FC236}">
                  <a16:creationId xmlns:a16="http://schemas.microsoft.com/office/drawing/2014/main" id="{5311DE90-6AE2-476C-8AEB-9154854F3F76}"/>
                </a:ext>
              </a:extLst>
            </p:cNvPr>
            <p:cNvSpPr/>
            <p:nvPr/>
          </p:nvSpPr>
          <p:spPr>
            <a:xfrm>
              <a:off x="8429824" y="1438017"/>
              <a:ext cx="95250" cy="76188"/>
            </a:xfrm>
            <a:custGeom>
              <a:avLst/>
              <a:gdLst>
                <a:gd name="connsiteX0" fmla="*/ 0 w 95250"/>
                <a:gd name="connsiteY0" fmla="*/ 0 h 76188"/>
                <a:gd name="connsiteX1" fmla="*/ 95250 w 95250"/>
                <a:gd name="connsiteY1" fmla="*/ 0 h 76188"/>
                <a:gd name="connsiteX2" fmla="*/ 95250 w 95250"/>
                <a:gd name="connsiteY2" fmla="*/ 76189 h 76188"/>
                <a:gd name="connsiteX3" fmla="*/ 0 w 95250"/>
                <a:gd name="connsiteY3" fmla="*/ 76189 h 7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76188">
                  <a:moveTo>
                    <a:pt x="0" y="0"/>
                  </a:moveTo>
                  <a:lnTo>
                    <a:pt x="95250" y="0"/>
                  </a:lnTo>
                  <a:lnTo>
                    <a:pt x="95250" y="76189"/>
                  </a:lnTo>
                  <a:lnTo>
                    <a:pt x="0" y="76189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图形 26" descr="疫情指数曲线柱状图 纯色填充">
              <a:extLst>
                <a:ext uri="{FF2B5EF4-FFF2-40B4-BE49-F238E27FC236}">
                  <a16:creationId xmlns:a16="http://schemas.microsoft.com/office/drawing/2014/main" id="{AB199A75-A28E-4893-A180-07BA3688922D}"/>
                </a:ext>
              </a:extLst>
            </p:cNvPr>
            <p:cNvSpPr/>
            <p:nvPr/>
          </p:nvSpPr>
          <p:spPr>
            <a:xfrm>
              <a:off x="8296474" y="1380867"/>
              <a:ext cx="95250" cy="133338"/>
            </a:xfrm>
            <a:custGeom>
              <a:avLst/>
              <a:gdLst>
                <a:gd name="connsiteX0" fmla="*/ 0 w 95250"/>
                <a:gd name="connsiteY0" fmla="*/ 0 h 133338"/>
                <a:gd name="connsiteX1" fmla="*/ 95250 w 95250"/>
                <a:gd name="connsiteY1" fmla="*/ 0 h 133338"/>
                <a:gd name="connsiteX2" fmla="*/ 95250 w 95250"/>
                <a:gd name="connsiteY2" fmla="*/ 133339 h 133338"/>
                <a:gd name="connsiteX3" fmla="*/ 0 w 95250"/>
                <a:gd name="connsiteY3" fmla="*/ 133339 h 1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3338">
                  <a:moveTo>
                    <a:pt x="0" y="0"/>
                  </a:moveTo>
                  <a:lnTo>
                    <a:pt x="95250" y="0"/>
                  </a:lnTo>
                  <a:lnTo>
                    <a:pt x="95250" y="133339"/>
                  </a:lnTo>
                  <a:lnTo>
                    <a:pt x="0" y="133339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图形 26" descr="疫情指数曲线柱状图 纯色填充">
              <a:extLst>
                <a:ext uri="{FF2B5EF4-FFF2-40B4-BE49-F238E27FC236}">
                  <a16:creationId xmlns:a16="http://schemas.microsoft.com/office/drawing/2014/main" id="{FD61A519-0289-4222-8C48-E9CA79C02CD0}"/>
                </a:ext>
              </a:extLst>
            </p:cNvPr>
            <p:cNvSpPr/>
            <p:nvPr/>
          </p:nvSpPr>
          <p:spPr>
            <a:xfrm>
              <a:off x="8163124" y="1276092"/>
              <a:ext cx="95249" cy="238113"/>
            </a:xfrm>
            <a:custGeom>
              <a:avLst/>
              <a:gdLst>
                <a:gd name="connsiteX0" fmla="*/ 0 w 95249"/>
                <a:gd name="connsiteY0" fmla="*/ 0 h 238113"/>
                <a:gd name="connsiteX1" fmla="*/ 95250 w 95249"/>
                <a:gd name="connsiteY1" fmla="*/ 0 h 238113"/>
                <a:gd name="connsiteX2" fmla="*/ 95250 w 95249"/>
                <a:gd name="connsiteY2" fmla="*/ 238114 h 238113"/>
                <a:gd name="connsiteX3" fmla="*/ 0 w 95249"/>
                <a:gd name="connsiteY3" fmla="*/ 238114 h 2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49" h="238113">
                  <a:moveTo>
                    <a:pt x="0" y="0"/>
                  </a:moveTo>
                  <a:lnTo>
                    <a:pt x="95250" y="0"/>
                  </a:lnTo>
                  <a:lnTo>
                    <a:pt x="95250" y="238114"/>
                  </a:lnTo>
                  <a:lnTo>
                    <a:pt x="0" y="23811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图形 26" descr="疫情指数曲线柱状图 纯色填充">
              <a:extLst>
                <a:ext uri="{FF2B5EF4-FFF2-40B4-BE49-F238E27FC236}">
                  <a16:creationId xmlns:a16="http://schemas.microsoft.com/office/drawing/2014/main" id="{014B31F6-563A-4AE0-91FD-7C382FAEEE94}"/>
                </a:ext>
              </a:extLst>
            </p:cNvPr>
            <p:cNvSpPr/>
            <p:nvPr/>
          </p:nvSpPr>
          <p:spPr>
            <a:xfrm>
              <a:off x="8029774" y="1066542"/>
              <a:ext cx="95250" cy="447663"/>
            </a:xfrm>
            <a:custGeom>
              <a:avLst/>
              <a:gdLst>
                <a:gd name="connsiteX0" fmla="*/ 0 w 95250"/>
                <a:gd name="connsiteY0" fmla="*/ 0 h 447663"/>
                <a:gd name="connsiteX1" fmla="*/ 95250 w 95250"/>
                <a:gd name="connsiteY1" fmla="*/ 0 h 447663"/>
                <a:gd name="connsiteX2" fmla="*/ 95250 w 95250"/>
                <a:gd name="connsiteY2" fmla="*/ 447664 h 447663"/>
                <a:gd name="connsiteX3" fmla="*/ 0 w 95250"/>
                <a:gd name="connsiteY3" fmla="*/ 447664 h 4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447663">
                  <a:moveTo>
                    <a:pt x="0" y="0"/>
                  </a:moveTo>
                  <a:lnTo>
                    <a:pt x="95250" y="0"/>
                  </a:lnTo>
                  <a:lnTo>
                    <a:pt x="95250" y="447664"/>
                  </a:lnTo>
                  <a:lnTo>
                    <a:pt x="0" y="44766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图形 26" descr="疫情指数曲线柱状图 纯色填充">
              <a:extLst>
                <a:ext uri="{FF2B5EF4-FFF2-40B4-BE49-F238E27FC236}">
                  <a16:creationId xmlns:a16="http://schemas.microsoft.com/office/drawing/2014/main" id="{D94839D4-80CE-4F05-8780-1A8A65AFFE5E}"/>
                </a:ext>
              </a:extLst>
            </p:cNvPr>
            <p:cNvSpPr/>
            <p:nvPr/>
          </p:nvSpPr>
          <p:spPr>
            <a:xfrm>
              <a:off x="8257904" y="1018820"/>
              <a:ext cx="276364" cy="285769"/>
            </a:xfrm>
            <a:custGeom>
              <a:avLst/>
              <a:gdLst>
                <a:gd name="connsiteX0" fmla="*/ 18390 w 276364"/>
                <a:gd name="connsiteY0" fmla="*/ 110408 h 285769"/>
                <a:gd name="connsiteX1" fmla="*/ 53971 w 276364"/>
                <a:gd name="connsiteY1" fmla="*/ 122269 h 285769"/>
                <a:gd name="connsiteX2" fmla="*/ 54257 w 276364"/>
                <a:gd name="connsiteY2" fmla="*/ 144688 h 285769"/>
                <a:gd name="connsiteX3" fmla="*/ 27587 w 276364"/>
                <a:gd name="connsiteY3" fmla="*/ 152966 h 285769"/>
                <a:gd name="connsiteX4" fmla="*/ 2434 w 276364"/>
                <a:gd name="connsiteY4" fmla="*/ 163142 h 285769"/>
                <a:gd name="connsiteX5" fmla="*/ 12610 w 276364"/>
                <a:gd name="connsiteY5" fmla="*/ 188295 h 285769"/>
                <a:gd name="connsiteX6" fmla="*/ 36832 w 276364"/>
                <a:gd name="connsiteY6" fmla="*/ 180017 h 285769"/>
                <a:gd name="connsiteX7" fmla="*/ 62809 w 276364"/>
                <a:gd name="connsiteY7" fmla="*/ 171955 h 285769"/>
                <a:gd name="connsiteX8" fmla="*/ 82692 w 276364"/>
                <a:gd name="connsiteY8" fmla="*/ 197657 h 285769"/>
                <a:gd name="connsiteX9" fmla="*/ 61475 w 276364"/>
                <a:gd name="connsiteY9" fmla="*/ 231001 h 285769"/>
                <a:gd name="connsiteX10" fmla="*/ 48193 w 276364"/>
                <a:gd name="connsiteY10" fmla="*/ 254894 h 285769"/>
                <a:gd name="connsiteX11" fmla="*/ 72087 w 276364"/>
                <a:gd name="connsiteY11" fmla="*/ 268176 h 285769"/>
                <a:gd name="connsiteX12" fmla="*/ 85781 w 276364"/>
                <a:gd name="connsiteY12" fmla="*/ 246031 h 285769"/>
                <a:gd name="connsiteX13" fmla="*/ 106844 w 276364"/>
                <a:gd name="connsiteY13" fmla="*/ 212930 h 285769"/>
                <a:gd name="connsiteX14" fmla="*/ 140315 w 276364"/>
                <a:gd name="connsiteY14" fmla="*/ 219653 h 285769"/>
                <a:gd name="connsiteX15" fmla="*/ 147564 w 276364"/>
                <a:gd name="connsiteY15" fmla="*/ 245751 h 285769"/>
                <a:gd name="connsiteX16" fmla="*/ 150445 w 276364"/>
                <a:gd name="connsiteY16" fmla="*/ 280026 h 285769"/>
                <a:gd name="connsiteX17" fmla="*/ 184720 w 276364"/>
                <a:gd name="connsiteY17" fmla="*/ 277144 h 285769"/>
                <a:gd name="connsiteX18" fmla="*/ 181839 w 276364"/>
                <a:gd name="connsiteY18" fmla="*/ 242870 h 285769"/>
                <a:gd name="connsiteX19" fmla="*/ 175325 w 276364"/>
                <a:gd name="connsiteY19" fmla="*/ 238927 h 285769"/>
                <a:gd name="connsiteX20" fmla="*/ 168649 w 276364"/>
                <a:gd name="connsiteY20" fmla="*/ 214897 h 285769"/>
                <a:gd name="connsiteX21" fmla="*/ 196938 w 276364"/>
                <a:gd name="connsiteY21" fmla="*/ 198774 h 285769"/>
                <a:gd name="connsiteX22" fmla="*/ 231133 w 276364"/>
                <a:gd name="connsiteY22" fmla="*/ 224146 h 285769"/>
                <a:gd name="connsiteX23" fmla="*/ 253072 w 276364"/>
                <a:gd name="connsiteY23" fmla="*/ 246110 h 285769"/>
                <a:gd name="connsiteX24" fmla="*/ 275037 w 276364"/>
                <a:gd name="connsiteY24" fmla="*/ 224170 h 285769"/>
                <a:gd name="connsiteX25" fmla="*/ 253097 w 276364"/>
                <a:gd name="connsiteY25" fmla="*/ 202206 h 285769"/>
                <a:gd name="connsiteX26" fmla="*/ 249839 w 276364"/>
                <a:gd name="connsiteY26" fmla="*/ 202447 h 285769"/>
                <a:gd name="connsiteX27" fmla="*/ 215339 w 276364"/>
                <a:gd name="connsiteY27" fmla="*/ 176852 h 285769"/>
                <a:gd name="connsiteX28" fmla="*/ 225880 w 276364"/>
                <a:gd name="connsiteY28" fmla="*/ 149420 h 285769"/>
                <a:gd name="connsiteX29" fmla="*/ 244913 w 276364"/>
                <a:gd name="connsiteY29" fmla="*/ 148908 h 285769"/>
                <a:gd name="connsiteX30" fmla="*/ 271878 w 276364"/>
                <a:gd name="connsiteY30" fmla="*/ 146567 h 285769"/>
                <a:gd name="connsiteX31" fmla="*/ 269537 w 276364"/>
                <a:gd name="connsiteY31" fmla="*/ 119602 h 285769"/>
                <a:gd name="connsiteX32" fmla="*/ 244084 w 276364"/>
                <a:gd name="connsiteY32" fmla="*/ 120341 h 285769"/>
                <a:gd name="connsiteX33" fmla="*/ 226666 w 276364"/>
                <a:gd name="connsiteY33" fmla="*/ 120813 h 285769"/>
                <a:gd name="connsiteX34" fmla="*/ 209373 w 276364"/>
                <a:gd name="connsiteY34" fmla="*/ 79423 h 285769"/>
                <a:gd name="connsiteX35" fmla="*/ 227893 w 276364"/>
                <a:gd name="connsiteY35" fmla="*/ 59219 h 285769"/>
                <a:gd name="connsiteX36" fmla="*/ 229289 w 276364"/>
                <a:gd name="connsiteY36" fmla="*/ 59360 h 285769"/>
                <a:gd name="connsiteX37" fmla="*/ 251941 w 276364"/>
                <a:gd name="connsiteY37" fmla="*/ 36708 h 285769"/>
                <a:gd name="connsiteX38" fmla="*/ 229289 w 276364"/>
                <a:gd name="connsiteY38" fmla="*/ 14057 h 285769"/>
                <a:gd name="connsiteX39" fmla="*/ 206638 w 276364"/>
                <a:gd name="connsiteY39" fmla="*/ 36708 h 285769"/>
                <a:gd name="connsiteX40" fmla="*/ 206638 w 276364"/>
                <a:gd name="connsiteY40" fmla="*/ 36710 h 285769"/>
                <a:gd name="connsiteX41" fmla="*/ 206948 w 276364"/>
                <a:gd name="connsiteY41" fmla="*/ 39775 h 285769"/>
                <a:gd name="connsiteX42" fmla="*/ 188492 w 276364"/>
                <a:gd name="connsiteY42" fmla="*/ 59907 h 285769"/>
                <a:gd name="connsiteX43" fmla="*/ 155240 w 276364"/>
                <a:gd name="connsiteY43" fmla="*/ 46772 h 285769"/>
                <a:gd name="connsiteX44" fmla="*/ 155837 w 276364"/>
                <a:gd name="connsiteY44" fmla="*/ 28230 h 285769"/>
                <a:gd name="connsiteX45" fmla="*/ 152976 w 276364"/>
                <a:gd name="connsiteY45" fmla="*/ 3756 h 285769"/>
                <a:gd name="connsiteX46" fmla="*/ 128503 w 276364"/>
                <a:gd name="connsiteY46" fmla="*/ 6618 h 285769"/>
                <a:gd name="connsiteX47" fmla="*/ 127307 w 276364"/>
                <a:gd name="connsiteY47" fmla="*/ 26515 h 285769"/>
                <a:gd name="connsiteX48" fmla="*/ 126659 w 276364"/>
                <a:gd name="connsiteY48" fmla="*/ 46613 h 285769"/>
                <a:gd name="connsiteX49" fmla="*/ 94440 w 276364"/>
                <a:gd name="connsiteY49" fmla="*/ 58647 h 285769"/>
                <a:gd name="connsiteX50" fmla="*/ 66895 w 276364"/>
                <a:gd name="connsiteY50" fmla="*/ 26309 h 285769"/>
                <a:gd name="connsiteX51" fmla="*/ 48053 w 276364"/>
                <a:gd name="connsiteY51" fmla="*/ 476 h 285769"/>
                <a:gd name="connsiteX52" fmla="*/ 22222 w 276364"/>
                <a:gd name="connsiteY52" fmla="*/ 19317 h 285769"/>
                <a:gd name="connsiteX53" fmla="*/ 41063 w 276364"/>
                <a:gd name="connsiteY53" fmla="*/ 45150 h 285769"/>
                <a:gd name="connsiteX54" fmla="*/ 44601 w 276364"/>
                <a:gd name="connsiteY54" fmla="*/ 45422 h 285769"/>
                <a:gd name="connsiteX55" fmla="*/ 45562 w 276364"/>
                <a:gd name="connsiteY55" fmla="*/ 45326 h 285769"/>
                <a:gd name="connsiteX56" fmla="*/ 72947 w 276364"/>
                <a:gd name="connsiteY56" fmla="*/ 77473 h 285769"/>
                <a:gd name="connsiteX57" fmla="*/ 61993 w 276364"/>
                <a:gd name="connsiteY57" fmla="*/ 94823 h 285769"/>
                <a:gd name="connsiteX58" fmla="*/ 27044 w 276364"/>
                <a:gd name="connsiteY58" fmla="*/ 83173 h 285769"/>
                <a:gd name="connsiteX59" fmla="*/ 4486 w 276364"/>
                <a:gd name="connsiteY59" fmla="*/ 83550 h 285769"/>
                <a:gd name="connsiteX60" fmla="*/ 4862 w 276364"/>
                <a:gd name="connsiteY60" fmla="*/ 106108 h 285769"/>
                <a:gd name="connsiteX61" fmla="*/ 18390 w 276364"/>
                <a:gd name="connsiteY61" fmla="*/ 110407 h 285769"/>
                <a:gd name="connsiteX62" fmla="*/ 136947 w 276364"/>
                <a:gd name="connsiteY62" fmla="*/ 163906 h 285769"/>
                <a:gd name="connsiteX63" fmla="*/ 147401 w 276364"/>
                <a:gd name="connsiteY63" fmla="*/ 153451 h 285769"/>
                <a:gd name="connsiteX64" fmla="*/ 157856 w 276364"/>
                <a:gd name="connsiteY64" fmla="*/ 163906 h 285769"/>
                <a:gd name="connsiteX65" fmla="*/ 147401 w 276364"/>
                <a:gd name="connsiteY65" fmla="*/ 174361 h 285769"/>
                <a:gd name="connsiteX66" fmla="*/ 136947 w 276364"/>
                <a:gd name="connsiteY66" fmla="*/ 163908 h 285769"/>
                <a:gd name="connsiteX67" fmla="*/ 136947 w 276364"/>
                <a:gd name="connsiteY67" fmla="*/ 163903 h 285769"/>
                <a:gd name="connsiteX68" fmla="*/ 112554 w 276364"/>
                <a:gd name="connsiteY68" fmla="*/ 116862 h 285769"/>
                <a:gd name="connsiteX69" fmla="*/ 124751 w 276364"/>
                <a:gd name="connsiteY69" fmla="*/ 104675 h 285769"/>
                <a:gd name="connsiteX70" fmla="*/ 136938 w 276364"/>
                <a:gd name="connsiteY70" fmla="*/ 116871 h 285769"/>
                <a:gd name="connsiteX71" fmla="*/ 124746 w 276364"/>
                <a:gd name="connsiteY71" fmla="*/ 129059 h 285769"/>
                <a:gd name="connsiteX72" fmla="*/ 112554 w 276364"/>
                <a:gd name="connsiteY72" fmla="*/ 116867 h 285769"/>
                <a:gd name="connsiteX73" fmla="*/ 112554 w 276364"/>
                <a:gd name="connsiteY73" fmla="*/ 116859 h 285769"/>
                <a:gd name="connsiteX74" fmla="*/ 91645 w 276364"/>
                <a:gd name="connsiteY74" fmla="*/ 162164 h 285769"/>
                <a:gd name="connsiteX75" fmla="*/ 103841 w 276364"/>
                <a:gd name="connsiteY75" fmla="*/ 149977 h 285769"/>
                <a:gd name="connsiteX76" fmla="*/ 116029 w 276364"/>
                <a:gd name="connsiteY76" fmla="*/ 162173 h 285769"/>
                <a:gd name="connsiteX77" fmla="*/ 103841 w 276364"/>
                <a:gd name="connsiteY77" fmla="*/ 174361 h 285769"/>
                <a:gd name="connsiteX78" fmla="*/ 91645 w 276364"/>
                <a:gd name="connsiteY78" fmla="*/ 162164 h 285769"/>
                <a:gd name="connsiteX79" fmla="*/ 91645 w 276364"/>
                <a:gd name="connsiteY79" fmla="*/ 162161 h 28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76364" h="285769">
                  <a:moveTo>
                    <a:pt x="18390" y="110408"/>
                  </a:moveTo>
                  <a:lnTo>
                    <a:pt x="53971" y="122269"/>
                  </a:lnTo>
                  <a:cubicBezTo>
                    <a:pt x="53006" y="129718"/>
                    <a:pt x="53102" y="137266"/>
                    <a:pt x="54257" y="144688"/>
                  </a:cubicBezTo>
                  <a:lnTo>
                    <a:pt x="27587" y="152966"/>
                  </a:lnTo>
                  <a:cubicBezTo>
                    <a:pt x="17832" y="148830"/>
                    <a:pt x="6570" y="153386"/>
                    <a:pt x="2434" y="163142"/>
                  </a:cubicBezTo>
                  <a:cubicBezTo>
                    <a:pt x="-1701" y="172898"/>
                    <a:pt x="2855" y="184159"/>
                    <a:pt x="12610" y="188295"/>
                  </a:cubicBezTo>
                  <a:cubicBezTo>
                    <a:pt x="21614" y="192111"/>
                    <a:pt x="32048" y="188545"/>
                    <a:pt x="36832" y="180017"/>
                  </a:cubicBezTo>
                  <a:lnTo>
                    <a:pt x="62809" y="171955"/>
                  </a:lnTo>
                  <a:cubicBezTo>
                    <a:pt x="67769" y="181691"/>
                    <a:pt x="74514" y="190409"/>
                    <a:pt x="82692" y="197657"/>
                  </a:cubicBezTo>
                  <a:lnTo>
                    <a:pt x="61475" y="231001"/>
                  </a:lnTo>
                  <a:cubicBezTo>
                    <a:pt x="51209" y="233932"/>
                    <a:pt x="45264" y="244629"/>
                    <a:pt x="48193" y="254894"/>
                  </a:cubicBezTo>
                  <a:cubicBezTo>
                    <a:pt x="51124" y="265160"/>
                    <a:pt x="61822" y="271107"/>
                    <a:pt x="72087" y="268176"/>
                  </a:cubicBezTo>
                  <a:cubicBezTo>
                    <a:pt x="81684" y="265437"/>
                    <a:pt x="87617" y="255841"/>
                    <a:pt x="85781" y="246031"/>
                  </a:cubicBezTo>
                  <a:lnTo>
                    <a:pt x="106844" y="212930"/>
                  </a:lnTo>
                  <a:cubicBezTo>
                    <a:pt x="117446" y="217364"/>
                    <a:pt x="128823" y="219649"/>
                    <a:pt x="140315" y="219653"/>
                  </a:cubicBezTo>
                  <a:lnTo>
                    <a:pt x="147564" y="245751"/>
                  </a:lnTo>
                  <a:cubicBezTo>
                    <a:pt x="138895" y="256012"/>
                    <a:pt x="140185" y="271357"/>
                    <a:pt x="150445" y="280026"/>
                  </a:cubicBezTo>
                  <a:cubicBezTo>
                    <a:pt x="160706" y="288695"/>
                    <a:pt x="176051" y="287404"/>
                    <a:pt x="184720" y="277144"/>
                  </a:cubicBezTo>
                  <a:cubicBezTo>
                    <a:pt x="193389" y="266884"/>
                    <a:pt x="192099" y="251539"/>
                    <a:pt x="181839" y="242870"/>
                  </a:cubicBezTo>
                  <a:cubicBezTo>
                    <a:pt x="179888" y="241221"/>
                    <a:pt x="177690" y="239891"/>
                    <a:pt x="175325" y="238927"/>
                  </a:cubicBezTo>
                  <a:lnTo>
                    <a:pt x="168649" y="214897"/>
                  </a:lnTo>
                  <a:cubicBezTo>
                    <a:pt x="179010" y="211352"/>
                    <a:pt x="188607" y="205882"/>
                    <a:pt x="196938" y="198774"/>
                  </a:cubicBezTo>
                  <a:lnTo>
                    <a:pt x="231133" y="224146"/>
                  </a:lnTo>
                  <a:cubicBezTo>
                    <a:pt x="231126" y="236269"/>
                    <a:pt x="240949" y="246104"/>
                    <a:pt x="253072" y="246110"/>
                  </a:cubicBezTo>
                  <a:cubicBezTo>
                    <a:pt x="265197" y="246117"/>
                    <a:pt x="275030" y="236294"/>
                    <a:pt x="275037" y="224170"/>
                  </a:cubicBezTo>
                  <a:cubicBezTo>
                    <a:pt x="275044" y="212046"/>
                    <a:pt x="265221" y="202213"/>
                    <a:pt x="253097" y="202206"/>
                  </a:cubicBezTo>
                  <a:cubicBezTo>
                    <a:pt x="252007" y="202205"/>
                    <a:pt x="250917" y="202286"/>
                    <a:pt x="249839" y="202447"/>
                  </a:cubicBezTo>
                  <a:lnTo>
                    <a:pt x="215339" y="176852"/>
                  </a:lnTo>
                  <a:cubicBezTo>
                    <a:pt x="220394" y="168377"/>
                    <a:pt x="223958" y="159100"/>
                    <a:pt x="225880" y="149420"/>
                  </a:cubicBezTo>
                  <a:lnTo>
                    <a:pt x="244913" y="148908"/>
                  </a:lnTo>
                  <a:cubicBezTo>
                    <a:pt x="253006" y="155708"/>
                    <a:pt x="265079" y="154659"/>
                    <a:pt x="271878" y="146567"/>
                  </a:cubicBezTo>
                  <a:cubicBezTo>
                    <a:pt x="278678" y="138474"/>
                    <a:pt x="277630" y="126402"/>
                    <a:pt x="269537" y="119602"/>
                  </a:cubicBezTo>
                  <a:cubicBezTo>
                    <a:pt x="262095" y="113350"/>
                    <a:pt x="251149" y="113667"/>
                    <a:pt x="244084" y="120341"/>
                  </a:cubicBezTo>
                  <a:lnTo>
                    <a:pt x="226666" y="120813"/>
                  </a:lnTo>
                  <a:cubicBezTo>
                    <a:pt x="224638" y="105737"/>
                    <a:pt x="218674" y="91461"/>
                    <a:pt x="209373" y="79423"/>
                  </a:cubicBezTo>
                  <a:lnTo>
                    <a:pt x="227893" y="59219"/>
                  </a:lnTo>
                  <a:cubicBezTo>
                    <a:pt x="228364" y="59248"/>
                    <a:pt x="228810" y="59360"/>
                    <a:pt x="229289" y="59360"/>
                  </a:cubicBezTo>
                  <a:cubicBezTo>
                    <a:pt x="241800" y="59360"/>
                    <a:pt x="251941" y="49218"/>
                    <a:pt x="251941" y="36708"/>
                  </a:cubicBezTo>
                  <a:cubicBezTo>
                    <a:pt x="251941" y="24198"/>
                    <a:pt x="241800" y="14057"/>
                    <a:pt x="229289" y="14057"/>
                  </a:cubicBezTo>
                  <a:cubicBezTo>
                    <a:pt x="216779" y="14057"/>
                    <a:pt x="206638" y="24198"/>
                    <a:pt x="206638" y="36708"/>
                  </a:cubicBezTo>
                  <a:cubicBezTo>
                    <a:pt x="206638" y="36709"/>
                    <a:pt x="206638" y="36709"/>
                    <a:pt x="206638" y="36710"/>
                  </a:cubicBezTo>
                  <a:cubicBezTo>
                    <a:pt x="206670" y="37738"/>
                    <a:pt x="206774" y="38762"/>
                    <a:pt x="206948" y="39775"/>
                  </a:cubicBezTo>
                  <a:lnTo>
                    <a:pt x="188492" y="59907"/>
                  </a:lnTo>
                  <a:cubicBezTo>
                    <a:pt x="178442" y="53264"/>
                    <a:pt x="167117" y="48790"/>
                    <a:pt x="155240" y="46772"/>
                  </a:cubicBezTo>
                  <a:lnTo>
                    <a:pt x="155837" y="28230"/>
                  </a:lnTo>
                  <a:cubicBezTo>
                    <a:pt x="161806" y="20681"/>
                    <a:pt x="160525" y="9725"/>
                    <a:pt x="152976" y="3756"/>
                  </a:cubicBezTo>
                  <a:cubicBezTo>
                    <a:pt x="145429" y="-2211"/>
                    <a:pt x="134471" y="-931"/>
                    <a:pt x="128503" y="6618"/>
                  </a:cubicBezTo>
                  <a:cubicBezTo>
                    <a:pt x="123974" y="12345"/>
                    <a:pt x="123497" y="20287"/>
                    <a:pt x="127307" y="26515"/>
                  </a:cubicBezTo>
                  <a:lnTo>
                    <a:pt x="126659" y="46613"/>
                  </a:lnTo>
                  <a:cubicBezTo>
                    <a:pt x="115222" y="48426"/>
                    <a:pt x="104265" y="52519"/>
                    <a:pt x="94440" y="58647"/>
                  </a:cubicBezTo>
                  <a:lnTo>
                    <a:pt x="66895" y="26309"/>
                  </a:lnTo>
                  <a:cubicBezTo>
                    <a:pt x="68826" y="13973"/>
                    <a:pt x="60390" y="2407"/>
                    <a:pt x="48053" y="476"/>
                  </a:cubicBezTo>
                  <a:cubicBezTo>
                    <a:pt x="35718" y="-1454"/>
                    <a:pt x="24152" y="6982"/>
                    <a:pt x="22222" y="19317"/>
                  </a:cubicBezTo>
                  <a:cubicBezTo>
                    <a:pt x="20291" y="31653"/>
                    <a:pt x="28726" y="43219"/>
                    <a:pt x="41063" y="45150"/>
                  </a:cubicBezTo>
                  <a:cubicBezTo>
                    <a:pt x="42233" y="45333"/>
                    <a:pt x="43416" y="45423"/>
                    <a:pt x="44601" y="45422"/>
                  </a:cubicBezTo>
                  <a:cubicBezTo>
                    <a:pt x="44930" y="45422"/>
                    <a:pt x="45236" y="45338"/>
                    <a:pt x="45562" y="45326"/>
                  </a:cubicBezTo>
                  <a:lnTo>
                    <a:pt x="72947" y="77473"/>
                  </a:lnTo>
                  <a:cubicBezTo>
                    <a:pt x="68625" y="82804"/>
                    <a:pt x="64948" y="88628"/>
                    <a:pt x="61993" y="94823"/>
                  </a:cubicBezTo>
                  <a:lnTo>
                    <a:pt x="27044" y="83173"/>
                  </a:lnTo>
                  <a:cubicBezTo>
                    <a:pt x="20711" y="77047"/>
                    <a:pt x="10611" y="77216"/>
                    <a:pt x="4486" y="83550"/>
                  </a:cubicBezTo>
                  <a:cubicBezTo>
                    <a:pt x="-1639" y="89883"/>
                    <a:pt x="-1471" y="99983"/>
                    <a:pt x="4862" y="106108"/>
                  </a:cubicBezTo>
                  <a:cubicBezTo>
                    <a:pt x="8450" y="109578"/>
                    <a:pt x="13457" y="111169"/>
                    <a:pt x="18390" y="110407"/>
                  </a:cubicBezTo>
                  <a:close/>
                  <a:moveTo>
                    <a:pt x="136947" y="163906"/>
                  </a:moveTo>
                  <a:cubicBezTo>
                    <a:pt x="136947" y="158132"/>
                    <a:pt x="141627" y="153451"/>
                    <a:pt x="147401" y="153451"/>
                  </a:cubicBezTo>
                  <a:cubicBezTo>
                    <a:pt x="153175" y="153451"/>
                    <a:pt x="157856" y="158132"/>
                    <a:pt x="157856" y="163906"/>
                  </a:cubicBezTo>
                  <a:cubicBezTo>
                    <a:pt x="157856" y="169680"/>
                    <a:pt x="153175" y="174361"/>
                    <a:pt x="147401" y="174361"/>
                  </a:cubicBezTo>
                  <a:cubicBezTo>
                    <a:pt x="141628" y="174362"/>
                    <a:pt x="136947" y="169681"/>
                    <a:pt x="136947" y="163908"/>
                  </a:cubicBezTo>
                  <a:cubicBezTo>
                    <a:pt x="136947" y="163906"/>
                    <a:pt x="136947" y="163905"/>
                    <a:pt x="136947" y="163903"/>
                  </a:cubicBezTo>
                  <a:close/>
                  <a:moveTo>
                    <a:pt x="112554" y="116862"/>
                  </a:moveTo>
                  <a:cubicBezTo>
                    <a:pt x="112557" y="110129"/>
                    <a:pt x="118017" y="104672"/>
                    <a:pt x="124751" y="104675"/>
                  </a:cubicBezTo>
                  <a:cubicBezTo>
                    <a:pt x="131484" y="104678"/>
                    <a:pt x="136941" y="110138"/>
                    <a:pt x="136938" y="116871"/>
                  </a:cubicBezTo>
                  <a:cubicBezTo>
                    <a:pt x="136935" y="123603"/>
                    <a:pt x="131477" y="129059"/>
                    <a:pt x="124746" y="129059"/>
                  </a:cubicBezTo>
                  <a:cubicBezTo>
                    <a:pt x="118013" y="129059"/>
                    <a:pt x="112554" y="123600"/>
                    <a:pt x="112554" y="116867"/>
                  </a:cubicBezTo>
                  <a:cubicBezTo>
                    <a:pt x="112554" y="116864"/>
                    <a:pt x="112554" y="116862"/>
                    <a:pt x="112554" y="116859"/>
                  </a:cubicBezTo>
                  <a:close/>
                  <a:moveTo>
                    <a:pt x="91645" y="162164"/>
                  </a:moveTo>
                  <a:cubicBezTo>
                    <a:pt x="91647" y="155431"/>
                    <a:pt x="97108" y="149974"/>
                    <a:pt x="103841" y="149977"/>
                  </a:cubicBezTo>
                  <a:cubicBezTo>
                    <a:pt x="110575" y="149979"/>
                    <a:pt x="116032" y="155440"/>
                    <a:pt x="116029" y="162173"/>
                  </a:cubicBezTo>
                  <a:cubicBezTo>
                    <a:pt x="116026" y="168903"/>
                    <a:pt x="110571" y="174358"/>
                    <a:pt x="103841" y="174361"/>
                  </a:cubicBezTo>
                  <a:cubicBezTo>
                    <a:pt x="97105" y="174361"/>
                    <a:pt x="91645" y="168900"/>
                    <a:pt x="91645" y="162164"/>
                  </a:cubicBezTo>
                  <a:cubicBezTo>
                    <a:pt x="91645" y="162163"/>
                    <a:pt x="91645" y="162162"/>
                    <a:pt x="91645" y="162161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7" name="弧形 6">
            <a:extLst>
              <a:ext uri="{FF2B5EF4-FFF2-40B4-BE49-F238E27FC236}">
                <a16:creationId xmlns:a16="http://schemas.microsoft.com/office/drawing/2014/main" id="{F6A7FBC6-1330-4DFC-BD2A-D429521BD18C}"/>
              </a:ext>
            </a:extLst>
          </p:cNvPr>
          <p:cNvSpPr/>
          <p:nvPr/>
        </p:nvSpPr>
        <p:spPr>
          <a:xfrm>
            <a:off x="5139187" y="2643705"/>
            <a:ext cx="1968936" cy="1968935"/>
          </a:xfrm>
          <a:prstGeom prst="arc">
            <a:avLst/>
          </a:prstGeom>
          <a:ln w="635000" cap="rnd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弧形 7">
            <a:extLst>
              <a:ext uri="{FF2B5EF4-FFF2-40B4-BE49-F238E27FC236}">
                <a16:creationId xmlns:a16="http://schemas.microsoft.com/office/drawing/2014/main" id="{38A811B9-4671-4CB6-96FA-320B84D9D642}"/>
              </a:ext>
            </a:extLst>
          </p:cNvPr>
          <p:cNvSpPr/>
          <p:nvPr/>
        </p:nvSpPr>
        <p:spPr>
          <a:xfrm rot="5400000">
            <a:off x="5139187" y="2643705"/>
            <a:ext cx="1968935" cy="1968936"/>
          </a:xfrm>
          <a:prstGeom prst="arc">
            <a:avLst/>
          </a:prstGeom>
          <a:ln w="635000" cap="rnd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弧形 8">
            <a:extLst>
              <a:ext uri="{FF2B5EF4-FFF2-40B4-BE49-F238E27FC236}">
                <a16:creationId xmlns:a16="http://schemas.microsoft.com/office/drawing/2014/main" id="{63ACC8BD-B80D-40CF-927D-7A87A6120B13}"/>
              </a:ext>
            </a:extLst>
          </p:cNvPr>
          <p:cNvSpPr/>
          <p:nvPr/>
        </p:nvSpPr>
        <p:spPr>
          <a:xfrm rot="10800000">
            <a:off x="5139187" y="2643705"/>
            <a:ext cx="1968936" cy="1968935"/>
          </a:xfrm>
          <a:prstGeom prst="arc">
            <a:avLst/>
          </a:prstGeom>
          <a:ln w="635000" cap="rnd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9C8E8E1E-4738-4930-9D2B-764F1331F1A4}"/>
              </a:ext>
            </a:extLst>
          </p:cNvPr>
          <p:cNvSpPr/>
          <p:nvPr/>
        </p:nvSpPr>
        <p:spPr>
          <a:xfrm rot="16200000">
            <a:off x="5139187" y="2643705"/>
            <a:ext cx="1968935" cy="1968936"/>
          </a:xfrm>
          <a:prstGeom prst="arc">
            <a:avLst/>
          </a:prstGeom>
          <a:ln w="635000" cap="rnd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弧形 12">
            <a:extLst>
              <a:ext uri="{FF2B5EF4-FFF2-40B4-BE49-F238E27FC236}">
                <a16:creationId xmlns:a16="http://schemas.microsoft.com/office/drawing/2014/main" id="{146CA67C-A57E-440B-9DBC-30A1CDF06C9C}"/>
              </a:ext>
            </a:extLst>
          </p:cNvPr>
          <p:cNvSpPr/>
          <p:nvPr/>
        </p:nvSpPr>
        <p:spPr>
          <a:xfrm>
            <a:off x="5139187" y="2643705"/>
            <a:ext cx="1968936" cy="1968935"/>
          </a:xfrm>
          <a:prstGeom prst="arc">
            <a:avLst>
              <a:gd name="adj1" fmla="val 16200000"/>
              <a:gd name="adj2" fmla="val 17416745"/>
            </a:avLst>
          </a:prstGeom>
          <a:ln w="635000" cap="rnd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797EED7-7327-4A09-9CDC-C958CAE20444}"/>
              </a:ext>
            </a:extLst>
          </p:cNvPr>
          <p:cNvGrpSpPr/>
          <p:nvPr/>
        </p:nvGrpSpPr>
        <p:grpSpPr>
          <a:xfrm>
            <a:off x="5663182" y="3224498"/>
            <a:ext cx="910507" cy="803431"/>
            <a:chOff x="5559000" y="3425598"/>
            <a:chExt cx="1061827" cy="936956"/>
          </a:xfrm>
          <a:noFill/>
        </p:grpSpPr>
        <p:sp>
          <p:nvSpPr>
            <p:cNvPr id="17" name="图形 14" descr="左脑 纯色填充">
              <a:extLst>
                <a:ext uri="{FF2B5EF4-FFF2-40B4-BE49-F238E27FC236}">
                  <a16:creationId xmlns:a16="http://schemas.microsoft.com/office/drawing/2014/main" id="{3DE5A23D-D23A-4EA0-AE2A-A1529A1AB288}"/>
                </a:ext>
              </a:extLst>
            </p:cNvPr>
            <p:cNvSpPr/>
            <p:nvPr/>
          </p:nvSpPr>
          <p:spPr>
            <a:xfrm>
              <a:off x="6204161" y="3451080"/>
              <a:ext cx="416666" cy="869096"/>
            </a:xfrm>
            <a:custGeom>
              <a:avLst/>
              <a:gdLst>
                <a:gd name="connsiteX0" fmla="*/ 416667 w 416666"/>
                <a:gd name="connsiteY0" fmla="*/ 547671 h 869096"/>
                <a:gd name="connsiteX1" fmla="*/ 373320 w 416666"/>
                <a:gd name="connsiteY1" fmla="*/ 445278 h 869096"/>
                <a:gd name="connsiteX2" fmla="*/ 326771 w 416666"/>
                <a:gd name="connsiteY2" fmla="*/ 258004 h 869096"/>
                <a:gd name="connsiteX3" fmla="*/ 316707 w 416666"/>
                <a:gd name="connsiteY3" fmla="*/ 252510 h 869096"/>
                <a:gd name="connsiteX4" fmla="*/ 240762 w 416666"/>
                <a:gd name="connsiteY4" fmla="*/ 112058 h 869096"/>
                <a:gd name="connsiteX5" fmla="*/ 237702 w 416666"/>
                <a:gd name="connsiteY5" fmla="*/ 111192 h 869096"/>
                <a:gd name="connsiteX6" fmla="*/ 111188 w 416666"/>
                <a:gd name="connsiteY6" fmla="*/ 260 h 869096"/>
                <a:gd name="connsiteX7" fmla="*/ 0 w 416666"/>
                <a:gd name="connsiteY7" fmla="*/ 119109 h 869096"/>
                <a:gd name="connsiteX8" fmla="*/ 0 w 416666"/>
                <a:gd name="connsiteY8" fmla="*/ 779821 h 869096"/>
                <a:gd name="connsiteX9" fmla="*/ 89327 w 416666"/>
                <a:gd name="connsiteY9" fmla="*/ 869097 h 869096"/>
                <a:gd name="connsiteX10" fmla="*/ 174503 w 416666"/>
                <a:gd name="connsiteY10" fmla="*/ 806542 h 869096"/>
                <a:gd name="connsiteX11" fmla="*/ 330296 w 416666"/>
                <a:gd name="connsiteY11" fmla="*/ 706797 h 869096"/>
                <a:gd name="connsiteX12" fmla="*/ 333333 w 416666"/>
                <a:gd name="connsiteY12" fmla="*/ 678625 h 869096"/>
                <a:gd name="connsiteX13" fmla="*/ 333333 w 416666"/>
                <a:gd name="connsiteY13" fmla="*/ 677442 h 869096"/>
                <a:gd name="connsiteX14" fmla="*/ 416667 w 416666"/>
                <a:gd name="connsiteY14" fmla="*/ 547671 h 86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6666" h="869096">
                  <a:moveTo>
                    <a:pt x="416667" y="547671"/>
                  </a:moveTo>
                  <a:cubicBezTo>
                    <a:pt x="416693" y="509075"/>
                    <a:pt x="401050" y="472124"/>
                    <a:pt x="373320" y="445278"/>
                  </a:cubicBezTo>
                  <a:cubicBezTo>
                    <a:pt x="412180" y="380710"/>
                    <a:pt x="391340" y="296866"/>
                    <a:pt x="326771" y="258004"/>
                  </a:cubicBezTo>
                  <a:cubicBezTo>
                    <a:pt x="323496" y="256032"/>
                    <a:pt x="320137" y="254199"/>
                    <a:pt x="316707" y="252510"/>
                  </a:cubicBezTo>
                  <a:cubicBezTo>
                    <a:pt x="334520" y="192753"/>
                    <a:pt x="300519" y="129871"/>
                    <a:pt x="240762" y="112058"/>
                  </a:cubicBezTo>
                  <a:cubicBezTo>
                    <a:pt x="239746" y="111756"/>
                    <a:pt x="238726" y="111467"/>
                    <a:pt x="237702" y="111192"/>
                  </a:cubicBezTo>
                  <a:cubicBezTo>
                    <a:pt x="233399" y="45624"/>
                    <a:pt x="176757" y="-4043"/>
                    <a:pt x="111188" y="260"/>
                  </a:cubicBezTo>
                  <a:cubicBezTo>
                    <a:pt x="48589" y="4367"/>
                    <a:pt x="-67" y="56375"/>
                    <a:pt x="0" y="119109"/>
                  </a:cubicBezTo>
                  <a:lnTo>
                    <a:pt x="0" y="779821"/>
                  </a:lnTo>
                  <a:cubicBezTo>
                    <a:pt x="15" y="829141"/>
                    <a:pt x="40007" y="869110"/>
                    <a:pt x="89327" y="869097"/>
                  </a:cubicBezTo>
                  <a:cubicBezTo>
                    <a:pt x="128333" y="869085"/>
                    <a:pt x="162820" y="843758"/>
                    <a:pt x="174503" y="806542"/>
                  </a:cubicBezTo>
                  <a:cubicBezTo>
                    <a:pt x="245067" y="822019"/>
                    <a:pt x="314819" y="777362"/>
                    <a:pt x="330296" y="706797"/>
                  </a:cubicBezTo>
                  <a:cubicBezTo>
                    <a:pt x="332325" y="697544"/>
                    <a:pt x="333344" y="688098"/>
                    <a:pt x="333333" y="678625"/>
                  </a:cubicBezTo>
                  <a:cubicBezTo>
                    <a:pt x="333333" y="678235"/>
                    <a:pt x="333333" y="677845"/>
                    <a:pt x="333333" y="677442"/>
                  </a:cubicBezTo>
                  <a:cubicBezTo>
                    <a:pt x="384098" y="654203"/>
                    <a:pt x="416656" y="603501"/>
                    <a:pt x="416667" y="547671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图形 14" descr="左脑 纯色填充">
              <a:extLst>
                <a:ext uri="{FF2B5EF4-FFF2-40B4-BE49-F238E27FC236}">
                  <a16:creationId xmlns:a16="http://schemas.microsoft.com/office/drawing/2014/main" id="{3DE5A23D-D23A-4EA0-AE2A-A1529A1AB288}"/>
                </a:ext>
              </a:extLst>
            </p:cNvPr>
            <p:cNvSpPr/>
            <p:nvPr/>
          </p:nvSpPr>
          <p:spPr>
            <a:xfrm>
              <a:off x="5712823" y="3425598"/>
              <a:ext cx="111103" cy="111123"/>
            </a:xfrm>
            <a:custGeom>
              <a:avLst/>
              <a:gdLst>
                <a:gd name="connsiteX0" fmla="*/ 84228 w 111103"/>
                <a:gd name="connsiteY0" fmla="*/ 111123 h 111123"/>
                <a:gd name="connsiteX1" fmla="*/ 65223 w 111103"/>
                <a:gd name="connsiteY1" fmla="*/ 103247 h 111123"/>
                <a:gd name="connsiteX2" fmla="*/ 8207 w 111103"/>
                <a:gd name="connsiteY2" fmla="*/ 46217 h 111123"/>
                <a:gd name="connsiteX3" fmla="*/ 7545 w 111103"/>
                <a:gd name="connsiteY3" fmla="*/ 8207 h 111123"/>
                <a:gd name="connsiteX4" fmla="*/ 45556 w 111103"/>
                <a:gd name="connsiteY4" fmla="*/ 7545 h 111123"/>
                <a:gd name="connsiteX5" fmla="*/ 46217 w 111103"/>
                <a:gd name="connsiteY5" fmla="*/ 8207 h 111123"/>
                <a:gd name="connsiteX6" fmla="*/ 103234 w 111103"/>
                <a:gd name="connsiteY6" fmla="*/ 65236 h 111123"/>
                <a:gd name="connsiteX7" fmla="*/ 103228 w 111103"/>
                <a:gd name="connsiteY7" fmla="*/ 103252 h 111123"/>
                <a:gd name="connsiteX8" fmla="*/ 84228 w 111103"/>
                <a:gd name="connsiteY8" fmla="*/ 111123 h 11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103" h="111123">
                  <a:moveTo>
                    <a:pt x="84228" y="111123"/>
                  </a:moveTo>
                  <a:cubicBezTo>
                    <a:pt x="77096" y="111134"/>
                    <a:pt x="70256" y="108298"/>
                    <a:pt x="65223" y="103247"/>
                  </a:cubicBezTo>
                  <a:lnTo>
                    <a:pt x="8207" y="46217"/>
                  </a:lnTo>
                  <a:cubicBezTo>
                    <a:pt x="-2472" y="35903"/>
                    <a:pt x="-2768" y="18885"/>
                    <a:pt x="7545" y="8207"/>
                  </a:cubicBezTo>
                  <a:cubicBezTo>
                    <a:pt x="17860" y="-2472"/>
                    <a:pt x="34877" y="-2768"/>
                    <a:pt x="45556" y="7545"/>
                  </a:cubicBezTo>
                  <a:cubicBezTo>
                    <a:pt x="45781" y="7762"/>
                    <a:pt x="46001" y="7982"/>
                    <a:pt x="46217" y="8207"/>
                  </a:cubicBezTo>
                  <a:lnTo>
                    <a:pt x="103234" y="65236"/>
                  </a:lnTo>
                  <a:cubicBezTo>
                    <a:pt x="113730" y="75736"/>
                    <a:pt x="113727" y="92756"/>
                    <a:pt x="103228" y="103252"/>
                  </a:cubicBezTo>
                  <a:cubicBezTo>
                    <a:pt x="98188" y="108291"/>
                    <a:pt x="91355" y="111122"/>
                    <a:pt x="84228" y="111123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图形 14" descr="左脑 纯色填充">
              <a:extLst>
                <a:ext uri="{FF2B5EF4-FFF2-40B4-BE49-F238E27FC236}">
                  <a16:creationId xmlns:a16="http://schemas.microsoft.com/office/drawing/2014/main" id="{3DE5A23D-D23A-4EA0-AE2A-A1529A1AB288}"/>
                </a:ext>
              </a:extLst>
            </p:cNvPr>
            <p:cNvSpPr/>
            <p:nvPr/>
          </p:nvSpPr>
          <p:spPr>
            <a:xfrm>
              <a:off x="5593279" y="3627809"/>
              <a:ext cx="137903" cy="89342"/>
            </a:xfrm>
            <a:custGeom>
              <a:avLst/>
              <a:gdLst>
                <a:gd name="connsiteX0" fmla="*/ 111003 w 137903"/>
                <a:gd name="connsiteY0" fmla="*/ 89342 h 89342"/>
                <a:gd name="connsiteX1" fmla="*/ 100533 w 137903"/>
                <a:gd name="connsiteY1" fmla="*/ 87219 h 89342"/>
                <a:gd name="connsiteX2" fmla="*/ 16245 w 137903"/>
                <a:gd name="connsiteY2" fmla="*/ 51573 h 89342"/>
                <a:gd name="connsiteX3" fmla="*/ 2204 w 137903"/>
                <a:gd name="connsiteY3" fmla="*/ 16246 h 89342"/>
                <a:gd name="connsiteX4" fmla="*/ 37186 w 137903"/>
                <a:gd name="connsiteY4" fmla="*/ 2057 h 89342"/>
                <a:gd name="connsiteX5" fmla="*/ 121487 w 137903"/>
                <a:gd name="connsiteY5" fmla="*/ 37703 h 89342"/>
                <a:gd name="connsiteX6" fmla="*/ 135773 w 137903"/>
                <a:gd name="connsiteY6" fmla="*/ 72932 h 89342"/>
                <a:gd name="connsiteX7" fmla="*/ 111003 w 137903"/>
                <a:gd name="connsiteY7" fmla="*/ 89342 h 8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7903" h="89342">
                  <a:moveTo>
                    <a:pt x="111003" y="89342"/>
                  </a:moveTo>
                  <a:cubicBezTo>
                    <a:pt x="107407" y="89345"/>
                    <a:pt x="103845" y="88623"/>
                    <a:pt x="100533" y="87219"/>
                  </a:cubicBezTo>
                  <a:lnTo>
                    <a:pt x="16245" y="51573"/>
                  </a:lnTo>
                  <a:cubicBezTo>
                    <a:pt x="2612" y="45696"/>
                    <a:pt x="-3674" y="29879"/>
                    <a:pt x="2204" y="16246"/>
                  </a:cubicBezTo>
                  <a:cubicBezTo>
                    <a:pt x="8024" y="2747"/>
                    <a:pt x="23607" y="-3574"/>
                    <a:pt x="37186" y="2057"/>
                  </a:cubicBezTo>
                  <a:lnTo>
                    <a:pt x="121487" y="37703"/>
                  </a:lnTo>
                  <a:cubicBezTo>
                    <a:pt x="135161" y="43486"/>
                    <a:pt x="141557" y="59259"/>
                    <a:pt x="135773" y="72932"/>
                  </a:cubicBezTo>
                  <a:cubicBezTo>
                    <a:pt x="131564" y="82883"/>
                    <a:pt x="121807" y="89348"/>
                    <a:pt x="111003" y="89342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图形 14" descr="左脑 纯色填充">
              <a:extLst>
                <a:ext uri="{FF2B5EF4-FFF2-40B4-BE49-F238E27FC236}">
                  <a16:creationId xmlns:a16="http://schemas.microsoft.com/office/drawing/2014/main" id="{3DE5A23D-D23A-4EA0-AE2A-A1529A1AB288}"/>
                </a:ext>
              </a:extLst>
            </p:cNvPr>
            <p:cNvSpPr/>
            <p:nvPr/>
          </p:nvSpPr>
          <p:spPr>
            <a:xfrm>
              <a:off x="5559000" y="3863200"/>
              <a:ext cx="128198" cy="53763"/>
            </a:xfrm>
            <a:custGeom>
              <a:avLst/>
              <a:gdLst>
                <a:gd name="connsiteX0" fmla="*/ 101317 w 128198"/>
                <a:gd name="connsiteY0" fmla="*/ 53763 h 53763"/>
                <a:gd name="connsiteX1" fmla="*/ 26882 w 128198"/>
                <a:gd name="connsiteY1" fmla="*/ 53763 h 53763"/>
                <a:gd name="connsiteX2" fmla="*/ 0 w 128198"/>
                <a:gd name="connsiteY2" fmla="*/ 26882 h 53763"/>
                <a:gd name="connsiteX3" fmla="*/ 26882 w 128198"/>
                <a:gd name="connsiteY3" fmla="*/ 0 h 53763"/>
                <a:gd name="connsiteX4" fmla="*/ 101317 w 128198"/>
                <a:gd name="connsiteY4" fmla="*/ 0 h 53763"/>
                <a:gd name="connsiteX5" fmla="*/ 128199 w 128198"/>
                <a:gd name="connsiteY5" fmla="*/ 26882 h 53763"/>
                <a:gd name="connsiteX6" fmla="*/ 101317 w 128198"/>
                <a:gd name="connsiteY6" fmla="*/ 53763 h 5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198" h="53763">
                  <a:moveTo>
                    <a:pt x="101317" y="53763"/>
                  </a:moveTo>
                  <a:lnTo>
                    <a:pt x="26882" y="53763"/>
                  </a:lnTo>
                  <a:cubicBezTo>
                    <a:pt x="12035" y="53763"/>
                    <a:pt x="0" y="41728"/>
                    <a:pt x="0" y="26882"/>
                  </a:cubicBezTo>
                  <a:cubicBezTo>
                    <a:pt x="0" y="12035"/>
                    <a:pt x="12035" y="0"/>
                    <a:pt x="26882" y="0"/>
                  </a:cubicBezTo>
                  <a:lnTo>
                    <a:pt x="101317" y="0"/>
                  </a:lnTo>
                  <a:cubicBezTo>
                    <a:pt x="116164" y="0"/>
                    <a:pt x="128199" y="12035"/>
                    <a:pt x="128199" y="26882"/>
                  </a:cubicBezTo>
                  <a:cubicBezTo>
                    <a:pt x="128199" y="41728"/>
                    <a:pt x="116164" y="53763"/>
                    <a:pt x="101317" y="53763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图形 14" descr="左脑 纯色填充">
              <a:extLst>
                <a:ext uri="{FF2B5EF4-FFF2-40B4-BE49-F238E27FC236}">
                  <a16:creationId xmlns:a16="http://schemas.microsoft.com/office/drawing/2014/main" id="{3DE5A23D-D23A-4EA0-AE2A-A1529A1AB288}"/>
                </a:ext>
              </a:extLst>
            </p:cNvPr>
            <p:cNvSpPr/>
            <p:nvPr/>
          </p:nvSpPr>
          <p:spPr>
            <a:xfrm>
              <a:off x="5572484" y="4074604"/>
              <a:ext cx="125145" cy="86364"/>
            </a:xfrm>
            <a:custGeom>
              <a:avLst/>
              <a:gdLst>
                <a:gd name="connsiteX0" fmla="*/ 26919 w 125145"/>
                <a:gd name="connsiteY0" fmla="*/ 86364 h 86364"/>
                <a:gd name="connsiteX1" fmla="*/ 0 w 125145"/>
                <a:gd name="connsiteY1" fmla="*/ 59520 h 86364"/>
                <a:gd name="connsiteX2" fmla="*/ 15736 w 125145"/>
                <a:gd name="connsiteY2" fmla="*/ 35020 h 86364"/>
                <a:gd name="connsiteX3" fmla="*/ 87081 w 125145"/>
                <a:gd name="connsiteY3" fmla="*/ 2440 h 86364"/>
                <a:gd name="connsiteX4" fmla="*/ 122705 w 125145"/>
                <a:gd name="connsiteY4" fmla="*/ 15713 h 86364"/>
                <a:gd name="connsiteX5" fmla="*/ 109433 w 125145"/>
                <a:gd name="connsiteY5" fmla="*/ 51338 h 86364"/>
                <a:gd name="connsiteX6" fmla="*/ 38075 w 125145"/>
                <a:gd name="connsiteY6" fmla="*/ 83932 h 86364"/>
                <a:gd name="connsiteX7" fmla="*/ 26919 w 125145"/>
                <a:gd name="connsiteY7" fmla="*/ 86364 h 86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145" h="86364">
                  <a:moveTo>
                    <a:pt x="26919" y="86364"/>
                  </a:moveTo>
                  <a:cubicBezTo>
                    <a:pt x="12073" y="86385"/>
                    <a:pt x="21" y="74367"/>
                    <a:pt x="0" y="59520"/>
                  </a:cubicBezTo>
                  <a:cubicBezTo>
                    <a:pt x="-15" y="48973"/>
                    <a:pt x="6139" y="39393"/>
                    <a:pt x="15736" y="35020"/>
                  </a:cubicBezTo>
                  <a:lnTo>
                    <a:pt x="87081" y="2440"/>
                  </a:lnTo>
                  <a:cubicBezTo>
                    <a:pt x="100583" y="-3732"/>
                    <a:pt x="116533" y="2210"/>
                    <a:pt x="122705" y="15713"/>
                  </a:cubicBezTo>
                  <a:cubicBezTo>
                    <a:pt x="128878" y="29215"/>
                    <a:pt x="122935" y="45166"/>
                    <a:pt x="109433" y="51338"/>
                  </a:cubicBezTo>
                  <a:lnTo>
                    <a:pt x="38075" y="83932"/>
                  </a:lnTo>
                  <a:cubicBezTo>
                    <a:pt x="34574" y="85532"/>
                    <a:pt x="30769" y="86362"/>
                    <a:pt x="26919" y="86364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图形 14" descr="左脑 纯色填充">
              <a:extLst>
                <a:ext uri="{FF2B5EF4-FFF2-40B4-BE49-F238E27FC236}">
                  <a16:creationId xmlns:a16="http://schemas.microsoft.com/office/drawing/2014/main" id="{3DE5A23D-D23A-4EA0-AE2A-A1529A1AB288}"/>
                </a:ext>
              </a:extLst>
            </p:cNvPr>
            <p:cNvSpPr/>
            <p:nvPr/>
          </p:nvSpPr>
          <p:spPr>
            <a:xfrm>
              <a:off x="5704785" y="4252469"/>
              <a:ext cx="110072" cy="110085"/>
            </a:xfrm>
            <a:custGeom>
              <a:avLst/>
              <a:gdLst>
                <a:gd name="connsiteX0" fmla="*/ 26890 w 110072"/>
                <a:gd name="connsiteY0" fmla="*/ 110085 h 110085"/>
                <a:gd name="connsiteX1" fmla="*/ 0 w 110072"/>
                <a:gd name="connsiteY1" fmla="*/ 83212 h 110085"/>
                <a:gd name="connsiteX2" fmla="*/ 7884 w 110072"/>
                <a:gd name="connsiteY2" fmla="*/ 64185 h 110085"/>
                <a:gd name="connsiteX3" fmla="*/ 64914 w 110072"/>
                <a:gd name="connsiteY3" fmla="*/ 7169 h 110085"/>
                <a:gd name="connsiteX4" fmla="*/ 102903 w 110072"/>
                <a:gd name="connsiteY4" fmla="*/ 8606 h 110085"/>
                <a:gd name="connsiteX5" fmla="*/ 102871 w 110072"/>
                <a:gd name="connsiteY5" fmla="*/ 45193 h 110085"/>
                <a:gd name="connsiteX6" fmla="*/ 45895 w 110072"/>
                <a:gd name="connsiteY6" fmla="*/ 102223 h 110085"/>
                <a:gd name="connsiteX7" fmla="*/ 26890 w 110072"/>
                <a:gd name="connsiteY7" fmla="*/ 110085 h 110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0072" h="110085">
                  <a:moveTo>
                    <a:pt x="26890" y="110085"/>
                  </a:moveTo>
                  <a:cubicBezTo>
                    <a:pt x="12043" y="110090"/>
                    <a:pt x="4" y="98057"/>
                    <a:pt x="0" y="83212"/>
                  </a:cubicBezTo>
                  <a:cubicBezTo>
                    <a:pt x="-1" y="76075"/>
                    <a:pt x="2835" y="69229"/>
                    <a:pt x="7884" y="64185"/>
                  </a:cubicBezTo>
                  <a:lnTo>
                    <a:pt x="64914" y="7169"/>
                  </a:lnTo>
                  <a:cubicBezTo>
                    <a:pt x="75801" y="-2925"/>
                    <a:pt x="92809" y="-2281"/>
                    <a:pt x="102903" y="8606"/>
                  </a:cubicBezTo>
                  <a:cubicBezTo>
                    <a:pt x="112474" y="18928"/>
                    <a:pt x="112460" y="34887"/>
                    <a:pt x="102871" y="45193"/>
                  </a:cubicBezTo>
                  <a:lnTo>
                    <a:pt x="45895" y="102223"/>
                  </a:lnTo>
                  <a:cubicBezTo>
                    <a:pt x="40858" y="107267"/>
                    <a:pt x="34019" y="110096"/>
                    <a:pt x="26890" y="110085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图形 14" descr="左脑 纯色填充">
              <a:extLst>
                <a:ext uri="{FF2B5EF4-FFF2-40B4-BE49-F238E27FC236}">
                  <a16:creationId xmlns:a16="http://schemas.microsoft.com/office/drawing/2014/main" id="{3DE5A23D-D23A-4EA0-AE2A-A1529A1AB288}"/>
                </a:ext>
              </a:extLst>
            </p:cNvPr>
            <p:cNvSpPr/>
            <p:nvPr/>
          </p:nvSpPr>
          <p:spPr>
            <a:xfrm>
              <a:off x="5951997" y="3752277"/>
              <a:ext cx="69749" cy="69752"/>
            </a:xfrm>
            <a:custGeom>
              <a:avLst/>
              <a:gdLst>
                <a:gd name="connsiteX0" fmla="*/ 24839 w 69749"/>
                <a:gd name="connsiteY0" fmla="*/ 1488 h 69752"/>
                <a:gd name="connsiteX1" fmla="*/ 1484 w 69749"/>
                <a:gd name="connsiteY1" fmla="*/ 44914 h 69752"/>
                <a:gd name="connsiteX2" fmla="*/ 44910 w 69749"/>
                <a:gd name="connsiteY2" fmla="*/ 68267 h 69752"/>
                <a:gd name="connsiteX3" fmla="*/ 68267 w 69749"/>
                <a:gd name="connsiteY3" fmla="*/ 24848 h 69752"/>
                <a:gd name="connsiteX4" fmla="*/ 24870 w 69749"/>
                <a:gd name="connsiteY4" fmla="*/ 1478 h 69752"/>
                <a:gd name="connsiteX5" fmla="*/ 24839 w 69749"/>
                <a:gd name="connsiteY5" fmla="*/ 1488 h 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49" h="69752">
                  <a:moveTo>
                    <a:pt x="24839" y="1488"/>
                  </a:moveTo>
                  <a:cubicBezTo>
                    <a:pt x="6398" y="7031"/>
                    <a:pt x="-4057" y="26473"/>
                    <a:pt x="1484" y="44914"/>
                  </a:cubicBezTo>
                  <a:cubicBezTo>
                    <a:pt x="7027" y="63355"/>
                    <a:pt x="26470" y="73810"/>
                    <a:pt x="44910" y="68267"/>
                  </a:cubicBezTo>
                  <a:cubicBezTo>
                    <a:pt x="63349" y="62726"/>
                    <a:pt x="73806" y="43287"/>
                    <a:pt x="68267" y="24848"/>
                  </a:cubicBezTo>
                  <a:cubicBezTo>
                    <a:pt x="62737" y="6411"/>
                    <a:pt x="43307" y="-4051"/>
                    <a:pt x="24870" y="1478"/>
                  </a:cubicBezTo>
                  <a:cubicBezTo>
                    <a:pt x="24861" y="1481"/>
                    <a:pt x="24850" y="1485"/>
                    <a:pt x="24839" y="1488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图形 14" descr="左脑 纯色填充">
              <a:extLst>
                <a:ext uri="{FF2B5EF4-FFF2-40B4-BE49-F238E27FC236}">
                  <a16:creationId xmlns:a16="http://schemas.microsoft.com/office/drawing/2014/main" id="{3DE5A23D-D23A-4EA0-AE2A-A1529A1AB288}"/>
                </a:ext>
              </a:extLst>
            </p:cNvPr>
            <p:cNvSpPr/>
            <p:nvPr/>
          </p:nvSpPr>
          <p:spPr>
            <a:xfrm>
              <a:off x="5900276" y="3953123"/>
              <a:ext cx="69749" cy="69752"/>
            </a:xfrm>
            <a:custGeom>
              <a:avLst/>
              <a:gdLst>
                <a:gd name="connsiteX0" fmla="*/ 24839 w 69749"/>
                <a:gd name="connsiteY0" fmla="*/ 1488 h 69752"/>
                <a:gd name="connsiteX1" fmla="*/ 1484 w 69749"/>
                <a:gd name="connsiteY1" fmla="*/ 44914 h 69752"/>
                <a:gd name="connsiteX2" fmla="*/ 44910 w 69749"/>
                <a:gd name="connsiteY2" fmla="*/ 68267 h 69752"/>
                <a:gd name="connsiteX3" fmla="*/ 68267 w 69749"/>
                <a:gd name="connsiteY3" fmla="*/ 24848 h 69752"/>
                <a:gd name="connsiteX4" fmla="*/ 24870 w 69749"/>
                <a:gd name="connsiteY4" fmla="*/ 1478 h 69752"/>
                <a:gd name="connsiteX5" fmla="*/ 24839 w 69749"/>
                <a:gd name="connsiteY5" fmla="*/ 1488 h 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49" h="69752">
                  <a:moveTo>
                    <a:pt x="24839" y="1488"/>
                  </a:moveTo>
                  <a:cubicBezTo>
                    <a:pt x="6398" y="7031"/>
                    <a:pt x="-4057" y="26473"/>
                    <a:pt x="1484" y="44914"/>
                  </a:cubicBezTo>
                  <a:cubicBezTo>
                    <a:pt x="7027" y="63355"/>
                    <a:pt x="26470" y="73810"/>
                    <a:pt x="44910" y="68267"/>
                  </a:cubicBezTo>
                  <a:cubicBezTo>
                    <a:pt x="63349" y="62726"/>
                    <a:pt x="73806" y="43287"/>
                    <a:pt x="68267" y="24848"/>
                  </a:cubicBezTo>
                  <a:cubicBezTo>
                    <a:pt x="62737" y="6411"/>
                    <a:pt x="43307" y="-4051"/>
                    <a:pt x="24870" y="1478"/>
                  </a:cubicBezTo>
                  <a:cubicBezTo>
                    <a:pt x="24861" y="1481"/>
                    <a:pt x="24850" y="1485"/>
                    <a:pt x="24839" y="1488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图形 14" descr="左脑 纯色填充">
              <a:extLst>
                <a:ext uri="{FF2B5EF4-FFF2-40B4-BE49-F238E27FC236}">
                  <a16:creationId xmlns:a16="http://schemas.microsoft.com/office/drawing/2014/main" id="{3DE5A23D-D23A-4EA0-AE2A-A1529A1AB288}"/>
                </a:ext>
              </a:extLst>
            </p:cNvPr>
            <p:cNvSpPr/>
            <p:nvPr/>
          </p:nvSpPr>
          <p:spPr>
            <a:xfrm>
              <a:off x="5733736" y="3451130"/>
              <a:ext cx="416661" cy="868888"/>
            </a:xfrm>
            <a:custGeom>
              <a:avLst/>
              <a:gdLst>
                <a:gd name="connsiteX0" fmla="*/ 297616 w 416661"/>
                <a:gd name="connsiteY0" fmla="*/ 0 h 868888"/>
                <a:gd name="connsiteX1" fmla="*/ 178974 w 416661"/>
                <a:gd name="connsiteY1" fmla="*/ 111129 h 868888"/>
                <a:gd name="connsiteX2" fmla="*/ 99083 w 416661"/>
                <a:gd name="connsiteY2" fmla="*/ 249374 h 868888"/>
                <a:gd name="connsiteX3" fmla="*/ 99955 w 416661"/>
                <a:gd name="connsiteY3" fmla="*/ 252460 h 868888"/>
                <a:gd name="connsiteX4" fmla="*/ 37836 w 416661"/>
                <a:gd name="connsiteY4" fmla="*/ 435119 h 868888"/>
                <a:gd name="connsiteX5" fmla="*/ 43356 w 416661"/>
                <a:gd name="connsiteY5" fmla="*/ 445228 h 868888"/>
                <a:gd name="connsiteX6" fmla="*/ 40221 w 416661"/>
                <a:gd name="connsiteY6" fmla="*/ 646919 h 868888"/>
                <a:gd name="connsiteX7" fmla="*/ 83396 w 416661"/>
                <a:gd name="connsiteY7" fmla="*/ 677392 h 868888"/>
                <a:gd name="connsiteX8" fmla="*/ 83396 w 416661"/>
                <a:gd name="connsiteY8" fmla="*/ 678575 h 868888"/>
                <a:gd name="connsiteX9" fmla="*/ 214081 w 416661"/>
                <a:gd name="connsiteY9" fmla="*/ 809528 h 868888"/>
                <a:gd name="connsiteX10" fmla="*/ 242240 w 416661"/>
                <a:gd name="connsiteY10" fmla="*/ 806492 h 868888"/>
                <a:gd name="connsiteX11" fmla="*/ 354288 w 416661"/>
                <a:gd name="connsiteY11" fmla="*/ 864712 h 868888"/>
                <a:gd name="connsiteX12" fmla="*/ 416662 w 416661"/>
                <a:gd name="connsiteY12" fmla="*/ 779771 h 868888"/>
                <a:gd name="connsiteX13" fmla="*/ 416662 w 416661"/>
                <a:gd name="connsiteY13" fmla="*/ 119059 h 868888"/>
                <a:gd name="connsiteX14" fmla="*/ 297630 w 416661"/>
                <a:gd name="connsiteY14" fmla="*/ 0 h 868888"/>
                <a:gd name="connsiteX15" fmla="*/ 297616 w 416661"/>
                <a:gd name="connsiteY15" fmla="*/ 0 h 868888"/>
                <a:gd name="connsiteX16" fmla="*/ 293947 w 416661"/>
                <a:gd name="connsiteY16" fmla="*/ 573521 h 868888"/>
                <a:gd name="connsiteX17" fmla="*/ 282925 w 416661"/>
                <a:gd name="connsiteY17" fmla="*/ 594059 h 868888"/>
                <a:gd name="connsiteX18" fmla="*/ 260076 w 416661"/>
                <a:gd name="connsiteY18" fmla="*/ 593373 h 868888"/>
                <a:gd name="connsiteX19" fmla="*/ 244740 w 416661"/>
                <a:gd name="connsiteY19" fmla="*/ 605631 h 868888"/>
                <a:gd name="connsiteX20" fmla="*/ 240909 w 416661"/>
                <a:gd name="connsiteY20" fmla="*/ 628185 h 868888"/>
                <a:gd name="connsiteX21" fmla="*/ 218705 w 416661"/>
                <a:gd name="connsiteY21" fmla="*/ 634906 h 868888"/>
                <a:gd name="connsiteX22" fmla="*/ 203033 w 416661"/>
                <a:gd name="connsiteY22" fmla="*/ 618360 h 868888"/>
                <a:gd name="connsiteX23" fmla="*/ 183571 w 416661"/>
                <a:gd name="connsiteY23" fmla="*/ 616411 h 868888"/>
                <a:gd name="connsiteX24" fmla="*/ 164753 w 416661"/>
                <a:gd name="connsiteY24" fmla="*/ 629476 h 868888"/>
                <a:gd name="connsiteX25" fmla="*/ 144364 w 416661"/>
                <a:gd name="connsiteY25" fmla="*/ 618508 h 868888"/>
                <a:gd name="connsiteX26" fmla="*/ 144888 w 416661"/>
                <a:gd name="connsiteY26" fmla="*/ 595658 h 868888"/>
                <a:gd name="connsiteX27" fmla="*/ 132643 w 416661"/>
                <a:gd name="connsiteY27" fmla="*/ 580363 h 868888"/>
                <a:gd name="connsiteX28" fmla="*/ 110076 w 416661"/>
                <a:gd name="connsiteY28" fmla="*/ 576438 h 868888"/>
                <a:gd name="connsiteX29" fmla="*/ 103356 w 416661"/>
                <a:gd name="connsiteY29" fmla="*/ 554234 h 868888"/>
                <a:gd name="connsiteX30" fmla="*/ 120090 w 416661"/>
                <a:gd name="connsiteY30" fmla="*/ 538709 h 868888"/>
                <a:gd name="connsiteX31" fmla="*/ 121864 w 416661"/>
                <a:gd name="connsiteY31" fmla="*/ 519140 h 868888"/>
                <a:gd name="connsiteX32" fmla="*/ 108759 w 416661"/>
                <a:gd name="connsiteY32" fmla="*/ 500336 h 868888"/>
                <a:gd name="connsiteX33" fmla="*/ 119780 w 416661"/>
                <a:gd name="connsiteY33" fmla="*/ 479839 h 868888"/>
                <a:gd name="connsiteX34" fmla="*/ 142737 w 416661"/>
                <a:gd name="connsiteY34" fmla="*/ 480497 h 868888"/>
                <a:gd name="connsiteX35" fmla="*/ 157912 w 416661"/>
                <a:gd name="connsiteY35" fmla="*/ 468145 h 868888"/>
                <a:gd name="connsiteX36" fmla="*/ 161743 w 416661"/>
                <a:gd name="connsiteY36" fmla="*/ 445591 h 868888"/>
                <a:gd name="connsiteX37" fmla="*/ 183947 w 416661"/>
                <a:gd name="connsiteY37" fmla="*/ 438871 h 868888"/>
                <a:gd name="connsiteX38" fmla="*/ 199646 w 416661"/>
                <a:gd name="connsiteY38" fmla="*/ 455551 h 868888"/>
                <a:gd name="connsiteX39" fmla="*/ 219256 w 416661"/>
                <a:gd name="connsiteY39" fmla="*/ 457459 h 868888"/>
                <a:gd name="connsiteX40" fmla="*/ 237952 w 416661"/>
                <a:gd name="connsiteY40" fmla="*/ 444287 h 868888"/>
                <a:gd name="connsiteX41" fmla="*/ 258450 w 416661"/>
                <a:gd name="connsiteY41" fmla="*/ 455322 h 868888"/>
                <a:gd name="connsiteX42" fmla="*/ 257764 w 416661"/>
                <a:gd name="connsiteY42" fmla="*/ 478172 h 868888"/>
                <a:gd name="connsiteX43" fmla="*/ 270157 w 416661"/>
                <a:gd name="connsiteY43" fmla="*/ 493481 h 868888"/>
                <a:gd name="connsiteX44" fmla="*/ 292710 w 416661"/>
                <a:gd name="connsiteY44" fmla="*/ 497298 h 868888"/>
                <a:gd name="connsiteX45" fmla="*/ 299431 w 416661"/>
                <a:gd name="connsiteY45" fmla="*/ 519502 h 868888"/>
                <a:gd name="connsiteX46" fmla="*/ 282697 w 416661"/>
                <a:gd name="connsiteY46" fmla="*/ 535282 h 868888"/>
                <a:gd name="connsiteX47" fmla="*/ 280748 w 416661"/>
                <a:gd name="connsiteY47" fmla="*/ 554744 h 868888"/>
                <a:gd name="connsiteX48" fmla="*/ 345425 w 416661"/>
                <a:gd name="connsiteY48" fmla="*/ 372648 h 868888"/>
                <a:gd name="connsiteX49" fmla="*/ 334404 w 416661"/>
                <a:gd name="connsiteY49" fmla="*/ 393145 h 868888"/>
                <a:gd name="connsiteX50" fmla="*/ 311555 w 416661"/>
                <a:gd name="connsiteY50" fmla="*/ 392460 h 868888"/>
                <a:gd name="connsiteX51" fmla="*/ 296366 w 416661"/>
                <a:gd name="connsiteY51" fmla="*/ 404906 h 868888"/>
                <a:gd name="connsiteX52" fmla="*/ 292442 w 416661"/>
                <a:gd name="connsiteY52" fmla="*/ 427486 h 868888"/>
                <a:gd name="connsiteX53" fmla="*/ 270237 w 416661"/>
                <a:gd name="connsiteY53" fmla="*/ 434207 h 868888"/>
                <a:gd name="connsiteX54" fmla="*/ 254538 w 416661"/>
                <a:gd name="connsiteY54" fmla="*/ 417527 h 868888"/>
                <a:gd name="connsiteX55" fmla="*/ 235063 w 416661"/>
                <a:gd name="connsiteY55" fmla="*/ 415578 h 868888"/>
                <a:gd name="connsiteX56" fmla="*/ 216366 w 416661"/>
                <a:gd name="connsiteY56" fmla="*/ 428750 h 868888"/>
                <a:gd name="connsiteX57" fmla="*/ 195869 w 416661"/>
                <a:gd name="connsiteY57" fmla="*/ 417715 h 868888"/>
                <a:gd name="connsiteX58" fmla="*/ 196716 w 416661"/>
                <a:gd name="connsiteY58" fmla="*/ 394610 h 868888"/>
                <a:gd name="connsiteX59" fmla="*/ 184364 w 416661"/>
                <a:gd name="connsiteY59" fmla="*/ 379435 h 868888"/>
                <a:gd name="connsiteX60" fmla="*/ 161823 w 416661"/>
                <a:gd name="connsiteY60" fmla="*/ 375618 h 868888"/>
                <a:gd name="connsiteX61" fmla="*/ 155103 w 416661"/>
                <a:gd name="connsiteY61" fmla="*/ 353414 h 868888"/>
                <a:gd name="connsiteX62" fmla="*/ 171783 w 416661"/>
                <a:gd name="connsiteY62" fmla="*/ 337701 h 868888"/>
                <a:gd name="connsiteX63" fmla="*/ 173692 w 416661"/>
                <a:gd name="connsiteY63" fmla="*/ 318239 h 868888"/>
                <a:gd name="connsiteX64" fmla="*/ 160318 w 416661"/>
                <a:gd name="connsiteY64" fmla="*/ 299503 h 868888"/>
                <a:gd name="connsiteX65" fmla="*/ 171514 w 416661"/>
                <a:gd name="connsiteY65" fmla="*/ 278911 h 868888"/>
                <a:gd name="connsiteX66" fmla="*/ 194364 w 416661"/>
                <a:gd name="connsiteY66" fmla="*/ 279597 h 868888"/>
                <a:gd name="connsiteX67" fmla="*/ 209659 w 416661"/>
                <a:gd name="connsiteY67" fmla="*/ 267352 h 868888"/>
                <a:gd name="connsiteX68" fmla="*/ 213584 w 416661"/>
                <a:gd name="connsiteY68" fmla="*/ 244771 h 868888"/>
                <a:gd name="connsiteX69" fmla="*/ 235788 w 416661"/>
                <a:gd name="connsiteY69" fmla="*/ 238051 h 868888"/>
                <a:gd name="connsiteX70" fmla="*/ 251460 w 416661"/>
                <a:gd name="connsiteY70" fmla="*/ 254597 h 868888"/>
                <a:gd name="connsiteX71" fmla="*/ 270923 w 416661"/>
                <a:gd name="connsiteY71" fmla="*/ 256546 h 868888"/>
                <a:gd name="connsiteX72" fmla="*/ 289632 w 416661"/>
                <a:gd name="connsiteY72" fmla="*/ 243427 h 868888"/>
                <a:gd name="connsiteX73" fmla="*/ 310130 w 416661"/>
                <a:gd name="connsiteY73" fmla="*/ 254449 h 868888"/>
                <a:gd name="connsiteX74" fmla="*/ 309431 w 416661"/>
                <a:gd name="connsiteY74" fmla="*/ 277419 h 868888"/>
                <a:gd name="connsiteX75" fmla="*/ 321783 w 416661"/>
                <a:gd name="connsiteY75" fmla="*/ 292594 h 868888"/>
                <a:gd name="connsiteX76" fmla="*/ 344337 w 416661"/>
                <a:gd name="connsiteY76" fmla="*/ 296411 h 868888"/>
                <a:gd name="connsiteX77" fmla="*/ 351057 w 416661"/>
                <a:gd name="connsiteY77" fmla="*/ 318629 h 868888"/>
                <a:gd name="connsiteX78" fmla="*/ 334377 w 416661"/>
                <a:gd name="connsiteY78" fmla="*/ 334328 h 868888"/>
                <a:gd name="connsiteX79" fmla="*/ 332253 w 416661"/>
                <a:gd name="connsiteY79" fmla="*/ 354046 h 86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416661" h="868888">
                  <a:moveTo>
                    <a:pt x="297616" y="0"/>
                  </a:moveTo>
                  <a:cubicBezTo>
                    <a:pt x="234978" y="27"/>
                    <a:pt x="183094" y="48626"/>
                    <a:pt x="178974" y="111129"/>
                  </a:cubicBezTo>
                  <a:cubicBezTo>
                    <a:pt x="118737" y="127243"/>
                    <a:pt x="82969" y="189137"/>
                    <a:pt x="99083" y="249374"/>
                  </a:cubicBezTo>
                  <a:cubicBezTo>
                    <a:pt x="99358" y="250406"/>
                    <a:pt x="99650" y="251435"/>
                    <a:pt x="99955" y="252460"/>
                  </a:cubicBezTo>
                  <a:cubicBezTo>
                    <a:pt x="32361" y="285746"/>
                    <a:pt x="4549" y="367525"/>
                    <a:pt x="37836" y="435119"/>
                  </a:cubicBezTo>
                  <a:cubicBezTo>
                    <a:pt x="39533" y="438566"/>
                    <a:pt x="41375" y="441938"/>
                    <a:pt x="43356" y="445228"/>
                  </a:cubicBezTo>
                  <a:cubicBezTo>
                    <a:pt x="-13205" y="500059"/>
                    <a:pt x="-14608" y="590359"/>
                    <a:pt x="40221" y="646919"/>
                  </a:cubicBezTo>
                  <a:cubicBezTo>
                    <a:pt x="52590" y="659677"/>
                    <a:pt x="67232" y="670013"/>
                    <a:pt x="83396" y="677392"/>
                  </a:cubicBezTo>
                  <a:cubicBezTo>
                    <a:pt x="83396" y="677795"/>
                    <a:pt x="83396" y="678185"/>
                    <a:pt x="83396" y="678575"/>
                  </a:cubicBezTo>
                  <a:cubicBezTo>
                    <a:pt x="83322" y="750825"/>
                    <a:pt x="141833" y="809454"/>
                    <a:pt x="214081" y="809528"/>
                  </a:cubicBezTo>
                  <a:cubicBezTo>
                    <a:pt x="223550" y="809539"/>
                    <a:pt x="232991" y="808520"/>
                    <a:pt x="242240" y="806492"/>
                  </a:cubicBezTo>
                  <a:cubicBezTo>
                    <a:pt x="257104" y="853510"/>
                    <a:pt x="307271" y="879576"/>
                    <a:pt x="354288" y="864712"/>
                  </a:cubicBezTo>
                  <a:cubicBezTo>
                    <a:pt x="391353" y="852994"/>
                    <a:pt x="416577" y="818643"/>
                    <a:pt x="416662" y="779771"/>
                  </a:cubicBezTo>
                  <a:lnTo>
                    <a:pt x="416662" y="119059"/>
                  </a:lnTo>
                  <a:cubicBezTo>
                    <a:pt x="416670" y="53312"/>
                    <a:pt x="363377" y="8"/>
                    <a:pt x="297630" y="0"/>
                  </a:cubicBezTo>
                  <a:cubicBezTo>
                    <a:pt x="297626" y="0"/>
                    <a:pt x="297620" y="0"/>
                    <a:pt x="297616" y="0"/>
                  </a:cubicBezTo>
                  <a:close/>
                  <a:moveTo>
                    <a:pt x="293947" y="573521"/>
                  </a:moveTo>
                  <a:lnTo>
                    <a:pt x="282925" y="594059"/>
                  </a:lnTo>
                  <a:lnTo>
                    <a:pt x="260076" y="593373"/>
                  </a:lnTo>
                  <a:cubicBezTo>
                    <a:pt x="255482" y="598068"/>
                    <a:pt x="250331" y="602185"/>
                    <a:pt x="244740" y="605631"/>
                  </a:cubicBezTo>
                  <a:lnTo>
                    <a:pt x="240909" y="628185"/>
                  </a:lnTo>
                  <a:lnTo>
                    <a:pt x="218705" y="634906"/>
                  </a:lnTo>
                  <a:lnTo>
                    <a:pt x="203033" y="618360"/>
                  </a:lnTo>
                  <a:cubicBezTo>
                    <a:pt x="196490" y="618500"/>
                    <a:pt x="189955" y="617845"/>
                    <a:pt x="183571" y="616411"/>
                  </a:cubicBezTo>
                  <a:lnTo>
                    <a:pt x="164753" y="629476"/>
                  </a:lnTo>
                  <a:lnTo>
                    <a:pt x="144364" y="618508"/>
                  </a:lnTo>
                  <a:lnTo>
                    <a:pt x="144888" y="595658"/>
                  </a:lnTo>
                  <a:cubicBezTo>
                    <a:pt x="140202" y="591075"/>
                    <a:pt x="136091" y="585938"/>
                    <a:pt x="132643" y="580363"/>
                  </a:cubicBezTo>
                  <a:lnTo>
                    <a:pt x="110076" y="576438"/>
                  </a:lnTo>
                  <a:lnTo>
                    <a:pt x="103356" y="554234"/>
                  </a:lnTo>
                  <a:lnTo>
                    <a:pt x="120090" y="538709"/>
                  </a:lnTo>
                  <a:cubicBezTo>
                    <a:pt x="119885" y="532138"/>
                    <a:pt x="120481" y="525567"/>
                    <a:pt x="121864" y="519140"/>
                  </a:cubicBezTo>
                  <a:lnTo>
                    <a:pt x="108759" y="500336"/>
                  </a:lnTo>
                  <a:lnTo>
                    <a:pt x="119780" y="479839"/>
                  </a:lnTo>
                  <a:lnTo>
                    <a:pt x="142737" y="480497"/>
                  </a:lnTo>
                  <a:cubicBezTo>
                    <a:pt x="147276" y="475779"/>
                    <a:pt x="152372" y="471632"/>
                    <a:pt x="157912" y="468145"/>
                  </a:cubicBezTo>
                  <a:lnTo>
                    <a:pt x="161743" y="445591"/>
                  </a:lnTo>
                  <a:lnTo>
                    <a:pt x="183947" y="438871"/>
                  </a:lnTo>
                  <a:lnTo>
                    <a:pt x="199646" y="455551"/>
                  </a:lnTo>
                  <a:cubicBezTo>
                    <a:pt x="206236" y="455384"/>
                    <a:pt x="212822" y="456025"/>
                    <a:pt x="219256" y="457459"/>
                  </a:cubicBezTo>
                  <a:lnTo>
                    <a:pt x="237952" y="444287"/>
                  </a:lnTo>
                  <a:lnTo>
                    <a:pt x="258450" y="455322"/>
                  </a:lnTo>
                  <a:lnTo>
                    <a:pt x="257764" y="478172"/>
                  </a:lnTo>
                  <a:cubicBezTo>
                    <a:pt x="262510" y="482744"/>
                    <a:pt x="266673" y="487887"/>
                    <a:pt x="270157" y="493481"/>
                  </a:cubicBezTo>
                  <a:lnTo>
                    <a:pt x="292710" y="497298"/>
                  </a:lnTo>
                  <a:lnTo>
                    <a:pt x="299431" y="519502"/>
                  </a:lnTo>
                  <a:lnTo>
                    <a:pt x="282697" y="535282"/>
                  </a:lnTo>
                  <a:cubicBezTo>
                    <a:pt x="282843" y="541825"/>
                    <a:pt x="282189" y="548360"/>
                    <a:pt x="280748" y="554744"/>
                  </a:cubicBezTo>
                  <a:close/>
                  <a:moveTo>
                    <a:pt x="345425" y="372648"/>
                  </a:moveTo>
                  <a:lnTo>
                    <a:pt x="334404" y="393145"/>
                  </a:lnTo>
                  <a:lnTo>
                    <a:pt x="311555" y="392460"/>
                  </a:lnTo>
                  <a:cubicBezTo>
                    <a:pt x="307017" y="397211"/>
                    <a:pt x="301917" y="401391"/>
                    <a:pt x="296366" y="404906"/>
                  </a:cubicBezTo>
                  <a:lnTo>
                    <a:pt x="292442" y="427486"/>
                  </a:lnTo>
                  <a:lnTo>
                    <a:pt x="270237" y="434207"/>
                  </a:lnTo>
                  <a:lnTo>
                    <a:pt x="254538" y="417527"/>
                  </a:lnTo>
                  <a:cubicBezTo>
                    <a:pt x="247991" y="417673"/>
                    <a:pt x="241451" y="417019"/>
                    <a:pt x="235063" y="415578"/>
                  </a:cubicBezTo>
                  <a:lnTo>
                    <a:pt x="216366" y="428750"/>
                  </a:lnTo>
                  <a:lnTo>
                    <a:pt x="195869" y="417715"/>
                  </a:lnTo>
                  <a:lnTo>
                    <a:pt x="196716" y="394610"/>
                  </a:lnTo>
                  <a:cubicBezTo>
                    <a:pt x="191995" y="390074"/>
                    <a:pt x="187848" y="384977"/>
                    <a:pt x="184364" y="379435"/>
                  </a:cubicBezTo>
                  <a:lnTo>
                    <a:pt x="161823" y="375618"/>
                  </a:lnTo>
                  <a:lnTo>
                    <a:pt x="155103" y="353414"/>
                  </a:lnTo>
                  <a:lnTo>
                    <a:pt x="171783" y="337701"/>
                  </a:lnTo>
                  <a:cubicBezTo>
                    <a:pt x="171637" y="331161"/>
                    <a:pt x="172278" y="324626"/>
                    <a:pt x="173692" y="318239"/>
                  </a:cubicBezTo>
                  <a:lnTo>
                    <a:pt x="160318" y="299503"/>
                  </a:lnTo>
                  <a:lnTo>
                    <a:pt x="171514" y="278911"/>
                  </a:lnTo>
                  <a:lnTo>
                    <a:pt x="194364" y="279597"/>
                  </a:lnTo>
                  <a:cubicBezTo>
                    <a:pt x="198944" y="274907"/>
                    <a:pt x="204080" y="270794"/>
                    <a:pt x="209659" y="267352"/>
                  </a:cubicBezTo>
                  <a:lnTo>
                    <a:pt x="213584" y="244771"/>
                  </a:lnTo>
                  <a:lnTo>
                    <a:pt x="235788" y="238051"/>
                  </a:lnTo>
                  <a:lnTo>
                    <a:pt x="251460" y="254597"/>
                  </a:lnTo>
                  <a:cubicBezTo>
                    <a:pt x="258003" y="254458"/>
                    <a:pt x="264538" y="255113"/>
                    <a:pt x="270923" y="256546"/>
                  </a:cubicBezTo>
                  <a:lnTo>
                    <a:pt x="289632" y="243427"/>
                  </a:lnTo>
                  <a:lnTo>
                    <a:pt x="310130" y="254449"/>
                  </a:lnTo>
                  <a:lnTo>
                    <a:pt x="309431" y="277419"/>
                  </a:lnTo>
                  <a:cubicBezTo>
                    <a:pt x="314151" y="281956"/>
                    <a:pt x="318299" y="287051"/>
                    <a:pt x="321783" y="292594"/>
                  </a:cubicBezTo>
                  <a:lnTo>
                    <a:pt x="344337" y="296411"/>
                  </a:lnTo>
                  <a:lnTo>
                    <a:pt x="351057" y="318629"/>
                  </a:lnTo>
                  <a:lnTo>
                    <a:pt x="334377" y="334328"/>
                  </a:lnTo>
                  <a:cubicBezTo>
                    <a:pt x="334485" y="340962"/>
                    <a:pt x="333772" y="347586"/>
                    <a:pt x="332253" y="354046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C09D6B23-EBA1-45A7-A1FD-46FBFC80531F}"/>
              </a:ext>
            </a:extLst>
          </p:cNvPr>
          <p:cNvCxnSpPr>
            <a:cxnSpLocks/>
          </p:cNvCxnSpPr>
          <p:nvPr/>
        </p:nvCxnSpPr>
        <p:spPr>
          <a:xfrm flipH="1">
            <a:off x="6960341" y="1874085"/>
            <a:ext cx="692679" cy="824289"/>
          </a:xfrm>
          <a:prstGeom prst="line">
            <a:avLst/>
          </a:prstGeom>
          <a:ln w="15875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D6F6B649-0A95-4F23-AB56-D7DBBD155519}"/>
              </a:ext>
            </a:extLst>
          </p:cNvPr>
          <p:cNvCxnSpPr>
            <a:cxnSpLocks/>
          </p:cNvCxnSpPr>
          <p:nvPr/>
        </p:nvCxnSpPr>
        <p:spPr>
          <a:xfrm flipH="1">
            <a:off x="6788586" y="1969720"/>
            <a:ext cx="714506" cy="850264"/>
          </a:xfrm>
          <a:prstGeom prst="line">
            <a:avLst/>
          </a:prstGeom>
          <a:ln w="9525" cap="rnd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7FDC963A-770F-43CA-9FEE-BE96274FE6B4}"/>
              </a:ext>
            </a:extLst>
          </p:cNvPr>
          <p:cNvSpPr txBox="1"/>
          <p:nvPr/>
        </p:nvSpPr>
        <p:spPr>
          <a:xfrm>
            <a:off x="7543166" y="4939995"/>
            <a:ext cx="3953510" cy="115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此页面用于四项并列内容逻辑图示的展示，图示中间的图标可以根据内容自行替换，小标题和内容也可以修改。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256949FB-0EEF-4E96-832B-7F6BE565D4D5}"/>
              </a:ext>
            </a:extLst>
          </p:cNvPr>
          <p:cNvGrpSpPr/>
          <p:nvPr/>
        </p:nvGrpSpPr>
        <p:grpSpPr>
          <a:xfrm>
            <a:off x="7543165" y="4334503"/>
            <a:ext cx="3092430" cy="561633"/>
            <a:chOff x="1170772" y="345147"/>
            <a:chExt cx="5935915" cy="107805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2FCA9BDA-C609-403A-85EC-B07531881992}"/>
                </a:ext>
              </a:extLst>
            </p:cNvPr>
            <p:cNvSpPr/>
            <p:nvPr/>
          </p:nvSpPr>
          <p:spPr>
            <a:xfrm>
              <a:off x="1915551" y="345147"/>
              <a:ext cx="4573138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E928F34C-D475-43F6-A092-BA32F6E15714}"/>
                </a:ext>
              </a:extLst>
            </p:cNvPr>
            <p:cNvSpPr/>
            <p:nvPr/>
          </p:nvSpPr>
          <p:spPr>
            <a:xfrm>
              <a:off x="6263515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EF1D8F04-DDE7-41D5-A679-22584F991200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id="{DDB00321-023C-4B76-B507-64D376929BDC}"/>
              </a:ext>
            </a:extLst>
          </p:cNvPr>
          <p:cNvSpPr txBox="1"/>
          <p:nvPr/>
        </p:nvSpPr>
        <p:spPr>
          <a:xfrm>
            <a:off x="8186663" y="4415264"/>
            <a:ext cx="2382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</a:rPr>
              <a:t>请在此输入标题</a:t>
            </a: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601F6BAC-0DE1-409D-BA69-9B6B224BB82D}"/>
              </a:ext>
            </a:extLst>
          </p:cNvPr>
          <p:cNvGrpSpPr>
            <a:grpSpLocks/>
          </p:cNvGrpSpPr>
          <p:nvPr/>
        </p:nvGrpSpPr>
        <p:grpSpPr>
          <a:xfrm>
            <a:off x="7725498" y="4431390"/>
            <a:ext cx="367858" cy="367858"/>
            <a:chOff x="7991672" y="980819"/>
            <a:chExt cx="647700" cy="647700"/>
          </a:xfrm>
        </p:grpSpPr>
        <p:sp>
          <p:nvSpPr>
            <p:cNvPr id="65" name="图形 26" descr="疫情指数曲线柱状图 纯色填充">
              <a:extLst>
                <a:ext uri="{FF2B5EF4-FFF2-40B4-BE49-F238E27FC236}">
                  <a16:creationId xmlns:a16="http://schemas.microsoft.com/office/drawing/2014/main" id="{82F0A8F2-FFBA-49DD-9941-8C7E5A149925}"/>
                </a:ext>
              </a:extLst>
            </p:cNvPr>
            <p:cNvSpPr/>
            <p:nvPr/>
          </p:nvSpPr>
          <p:spPr>
            <a:xfrm>
              <a:off x="7991672" y="980819"/>
              <a:ext cx="647700" cy="647700"/>
            </a:xfrm>
            <a:custGeom>
              <a:avLst/>
              <a:gdLst>
                <a:gd name="connsiteX0" fmla="*/ 647700 w 647700"/>
                <a:gd name="connsiteY0" fmla="*/ 647700 h 647700"/>
                <a:gd name="connsiteX1" fmla="*/ 0 w 647700"/>
                <a:gd name="connsiteY1" fmla="*/ 647700 h 647700"/>
                <a:gd name="connsiteX2" fmla="*/ 0 w 647700"/>
                <a:gd name="connsiteY2" fmla="*/ 590550 h 647700"/>
                <a:gd name="connsiteX3" fmla="*/ 590550 w 647700"/>
                <a:gd name="connsiteY3" fmla="*/ 590550 h 647700"/>
                <a:gd name="connsiteX4" fmla="*/ 590550 w 647700"/>
                <a:gd name="connsiteY4" fmla="*/ 0 h 647700"/>
                <a:gd name="connsiteX5" fmla="*/ 647700 w 647700"/>
                <a:gd name="connsiteY5" fmla="*/ 0 h 647700"/>
                <a:gd name="connsiteX6" fmla="*/ 647700 w 647700"/>
                <a:gd name="connsiteY6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00" h="647700">
                  <a:moveTo>
                    <a:pt x="647700" y="647700"/>
                  </a:moveTo>
                  <a:lnTo>
                    <a:pt x="0" y="647700"/>
                  </a:lnTo>
                  <a:lnTo>
                    <a:pt x="0" y="590550"/>
                  </a:lnTo>
                  <a:lnTo>
                    <a:pt x="590550" y="590550"/>
                  </a:lnTo>
                  <a:lnTo>
                    <a:pt x="590550" y="0"/>
                  </a:lnTo>
                  <a:lnTo>
                    <a:pt x="647700" y="0"/>
                  </a:lnTo>
                  <a:lnTo>
                    <a:pt x="647700" y="647700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图形 26" descr="疫情指数曲线柱状图 纯色填充">
              <a:extLst>
                <a:ext uri="{FF2B5EF4-FFF2-40B4-BE49-F238E27FC236}">
                  <a16:creationId xmlns:a16="http://schemas.microsoft.com/office/drawing/2014/main" id="{5432C30F-D8BB-4A3E-A5BA-5CB8BDFAA931}"/>
                </a:ext>
              </a:extLst>
            </p:cNvPr>
            <p:cNvSpPr/>
            <p:nvPr/>
          </p:nvSpPr>
          <p:spPr>
            <a:xfrm>
              <a:off x="8429824" y="1438017"/>
              <a:ext cx="95250" cy="76188"/>
            </a:xfrm>
            <a:custGeom>
              <a:avLst/>
              <a:gdLst>
                <a:gd name="connsiteX0" fmla="*/ 0 w 95250"/>
                <a:gd name="connsiteY0" fmla="*/ 0 h 76188"/>
                <a:gd name="connsiteX1" fmla="*/ 95250 w 95250"/>
                <a:gd name="connsiteY1" fmla="*/ 0 h 76188"/>
                <a:gd name="connsiteX2" fmla="*/ 95250 w 95250"/>
                <a:gd name="connsiteY2" fmla="*/ 76189 h 76188"/>
                <a:gd name="connsiteX3" fmla="*/ 0 w 95250"/>
                <a:gd name="connsiteY3" fmla="*/ 76189 h 7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76188">
                  <a:moveTo>
                    <a:pt x="0" y="0"/>
                  </a:moveTo>
                  <a:lnTo>
                    <a:pt x="95250" y="0"/>
                  </a:lnTo>
                  <a:lnTo>
                    <a:pt x="95250" y="76189"/>
                  </a:lnTo>
                  <a:lnTo>
                    <a:pt x="0" y="76189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图形 26" descr="疫情指数曲线柱状图 纯色填充">
              <a:extLst>
                <a:ext uri="{FF2B5EF4-FFF2-40B4-BE49-F238E27FC236}">
                  <a16:creationId xmlns:a16="http://schemas.microsoft.com/office/drawing/2014/main" id="{086D3692-2DD1-4983-8F31-9FD26B73C5E1}"/>
                </a:ext>
              </a:extLst>
            </p:cNvPr>
            <p:cNvSpPr/>
            <p:nvPr/>
          </p:nvSpPr>
          <p:spPr>
            <a:xfrm>
              <a:off x="8296474" y="1380867"/>
              <a:ext cx="95250" cy="133338"/>
            </a:xfrm>
            <a:custGeom>
              <a:avLst/>
              <a:gdLst>
                <a:gd name="connsiteX0" fmla="*/ 0 w 95250"/>
                <a:gd name="connsiteY0" fmla="*/ 0 h 133338"/>
                <a:gd name="connsiteX1" fmla="*/ 95250 w 95250"/>
                <a:gd name="connsiteY1" fmla="*/ 0 h 133338"/>
                <a:gd name="connsiteX2" fmla="*/ 95250 w 95250"/>
                <a:gd name="connsiteY2" fmla="*/ 133339 h 133338"/>
                <a:gd name="connsiteX3" fmla="*/ 0 w 95250"/>
                <a:gd name="connsiteY3" fmla="*/ 133339 h 1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3338">
                  <a:moveTo>
                    <a:pt x="0" y="0"/>
                  </a:moveTo>
                  <a:lnTo>
                    <a:pt x="95250" y="0"/>
                  </a:lnTo>
                  <a:lnTo>
                    <a:pt x="95250" y="133339"/>
                  </a:lnTo>
                  <a:lnTo>
                    <a:pt x="0" y="133339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图形 26" descr="疫情指数曲线柱状图 纯色填充">
              <a:extLst>
                <a:ext uri="{FF2B5EF4-FFF2-40B4-BE49-F238E27FC236}">
                  <a16:creationId xmlns:a16="http://schemas.microsoft.com/office/drawing/2014/main" id="{1C1A2F80-8472-41F5-96AA-861E2A7E4119}"/>
                </a:ext>
              </a:extLst>
            </p:cNvPr>
            <p:cNvSpPr/>
            <p:nvPr/>
          </p:nvSpPr>
          <p:spPr>
            <a:xfrm>
              <a:off x="8163124" y="1276092"/>
              <a:ext cx="95249" cy="238113"/>
            </a:xfrm>
            <a:custGeom>
              <a:avLst/>
              <a:gdLst>
                <a:gd name="connsiteX0" fmla="*/ 0 w 95249"/>
                <a:gd name="connsiteY0" fmla="*/ 0 h 238113"/>
                <a:gd name="connsiteX1" fmla="*/ 95250 w 95249"/>
                <a:gd name="connsiteY1" fmla="*/ 0 h 238113"/>
                <a:gd name="connsiteX2" fmla="*/ 95250 w 95249"/>
                <a:gd name="connsiteY2" fmla="*/ 238114 h 238113"/>
                <a:gd name="connsiteX3" fmla="*/ 0 w 95249"/>
                <a:gd name="connsiteY3" fmla="*/ 238114 h 2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49" h="238113">
                  <a:moveTo>
                    <a:pt x="0" y="0"/>
                  </a:moveTo>
                  <a:lnTo>
                    <a:pt x="95250" y="0"/>
                  </a:lnTo>
                  <a:lnTo>
                    <a:pt x="95250" y="238114"/>
                  </a:lnTo>
                  <a:lnTo>
                    <a:pt x="0" y="23811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图形 26" descr="疫情指数曲线柱状图 纯色填充">
              <a:extLst>
                <a:ext uri="{FF2B5EF4-FFF2-40B4-BE49-F238E27FC236}">
                  <a16:creationId xmlns:a16="http://schemas.microsoft.com/office/drawing/2014/main" id="{CCCE8755-7473-493F-9DD3-079554E8DA19}"/>
                </a:ext>
              </a:extLst>
            </p:cNvPr>
            <p:cNvSpPr/>
            <p:nvPr/>
          </p:nvSpPr>
          <p:spPr>
            <a:xfrm>
              <a:off x="8029774" y="1066542"/>
              <a:ext cx="95250" cy="447663"/>
            </a:xfrm>
            <a:custGeom>
              <a:avLst/>
              <a:gdLst>
                <a:gd name="connsiteX0" fmla="*/ 0 w 95250"/>
                <a:gd name="connsiteY0" fmla="*/ 0 h 447663"/>
                <a:gd name="connsiteX1" fmla="*/ 95250 w 95250"/>
                <a:gd name="connsiteY1" fmla="*/ 0 h 447663"/>
                <a:gd name="connsiteX2" fmla="*/ 95250 w 95250"/>
                <a:gd name="connsiteY2" fmla="*/ 447664 h 447663"/>
                <a:gd name="connsiteX3" fmla="*/ 0 w 95250"/>
                <a:gd name="connsiteY3" fmla="*/ 447664 h 4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447663">
                  <a:moveTo>
                    <a:pt x="0" y="0"/>
                  </a:moveTo>
                  <a:lnTo>
                    <a:pt x="95250" y="0"/>
                  </a:lnTo>
                  <a:lnTo>
                    <a:pt x="95250" y="447664"/>
                  </a:lnTo>
                  <a:lnTo>
                    <a:pt x="0" y="44766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图形 26" descr="疫情指数曲线柱状图 纯色填充">
              <a:extLst>
                <a:ext uri="{FF2B5EF4-FFF2-40B4-BE49-F238E27FC236}">
                  <a16:creationId xmlns:a16="http://schemas.microsoft.com/office/drawing/2014/main" id="{844EF1DA-0979-4EA3-B62E-7DE9DCFD0D52}"/>
                </a:ext>
              </a:extLst>
            </p:cNvPr>
            <p:cNvSpPr/>
            <p:nvPr/>
          </p:nvSpPr>
          <p:spPr>
            <a:xfrm>
              <a:off x="8257904" y="1018820"/>
              <a:ext cx="276364" cy="285769"/>
            </a:xfrm>
            <a:custGeom>
              <a:avLst/>
              <a:gdLst>
                <a:gd name="connsiteX0" fmla="*/ 18390 w 276364"/>
                <a:gd name="connsiteY0" fmla="*/ 110408 h 285769"/>
                <a:gd name="connsiteX1" fmla="*/ 53971 w 276364"/>
                <a:gd name="connsiteY1" fmla="*/ 122269 h 285769"/>
                <a:gd name="connsiteX2" fmla="*/ 54257 w 276364"/>
                <a:gd name="connsiteY2" fmla="*/ 144688 h 285769"/>
                <a:gd name="connsiteX3" fmla="*/ 27587 w 276364"/>
                <a:gd name="connsiteY3" fmla="*/ 152966 h 285769"/>
                <a:gd name="connsiteX4" fmla="*/ 2434 w 276364"/>
                <a:gd name="connsiteY4" fmla="*/ 163142 h 285769"/>
                <a:gd name="connsiteX5" fmla="*/ 12610 w 276364"/>
                <a:gd name="connsiteY5" fmla="*/ 188295 h 285769"/>
                <a:gd name="connsiteX6" fmla="*/ 36832 w 276364"/>
                <a:gd name="connsiteY6" fmla="*/ 180017 h 285769"/>
                <a:gd name="connsiteX7" fmla="*/ 62809 w 276364"/>
                <a:gd name="connsiteY7" fmla="*/ 171955 h 285769"/>
                <a:gd name="connsiteX8" fmla="*/ 82692 w 276364"/>
                <a:gd name="connsiteY8" fmla="*/ 197657 h 285769"/>
                <a:gd name="connsiteX9" fmla="*/ 61475 w 276364"/>
                <a:gd name="connsiteY9" fmla="*/ 231001 h 285769"/>
                <a:gd name="connsiteX10" fmla="*/ 48193 w 276364"/>
                <a:gd name="connsiteY10" fmla="*/ 254894 h 285769"/>
                <a:gd name="connsiteX11" fmla="*/ 72087 w 276364"/>
                <a:gd name="connsiteY11" fmla="*/ 268176 h 285769"/>
                <a:gd name="connsiteX12" fmla="*/ 85781 w 276364"/>
                <a:gd name="connsiteY12" fmla="*/ 246031 h 285769"/>
                <a:gd name="connsiteX13" fmla="*/ 106844 w 276364"/>
                <a:gd name="connsiteY13" fmla="*/ 212930 h 285769"/>
                <a:gd name="connsiteX14" fmla="*/ 140315 w 276364"/>
                <a:gd name="connsiteY14" fmla="*/ 219653 h 285769"/>
                <a:gd name="connsiteX15" fmla="*/ 147564 w 276364"/>
                <a:gd name="connsiteY15" fmla="*/ 245751 h 285769"/>
                <a:gd name="connsiteX16" fmla="*/ 150445 w 276364"/>
                <a:gd name="connsiteY16" fmla="*/ 280026 h 285769"/>
                <a:gd name="connsiteX17" fmla="*/ 184720 w 276364"/>
                <a:gd name="connsiteY17" fmla="*/ 277144 h 285769"/>
                <a:gd name="connsiteX18" fmla="*/ 181839 w 276364"/>
                <a:gd name="connsiteY18" fmla="*/ 242870 h 285769"/>
                <a:gd name="connsiteX19" fmla="*/ 175325 w 276364"/>
                <a:gd name="connsiteY19" fmla="*/ 238927 h 285769"/>
                <a:gd name="connsiteX20" fmla="*/ 168649 w 276364"/>
                <a:gd name="connsiteY20" fmla="*/ 214897 h 285769"/>
                <a:gd name="connsiteX21" fmla="*/ 196938 w 276364"/>
                <a:gd name="connsiteY21" fmla="*/ 198774 h 285769"/>
                <a:gd name="connsiteX22" fmla="*/ 231133 w 276364"/>
                <a:gd name="connsiteY22" fmla="*/ 224146 h 285769"/>
                <a:gd name="connsiteX23" fmla="*/ 253072 w 276364"/>
                <a:gd name="connsiteY23" fmla="*/ 246110 h 285769"/>
                <a:gd name="connsiteX24" fmla="*/ 275037 w 276364"/>
                <a:gd name="connsiteY24" fmla="*/ 224170 h 285769"/>
                <a:gd name="connsiteX25" fmla="*/ 253097 w 276364"/>
                <a:gd name="connsiteY25" fmla="*/ 202206 h 285769"/>
                <a:gd name="connsiteX26" fmla="*/ 249839 w 276364"/>
                <a:gd name="connsiteY26" fmla="*/ 202447 h 285769"/>
                <a:gd name="connsiteX27" fmla="*/ 215339 w 276364"/>
                <a:gd name="connsiteY27" fmla="*/ 176852 h 285769"/>
                <a:gd name="connsiteX28" fmla="*/ 225880 w 276364"/>
                <a:gd name="connsiteY28" fmla="*/ 149420 h 285769"/>
                <a:gd name="connsiteX29" fmla="*/ 244913 w 276364"/>
                <a:gd name="connsiteY29" fmla="*/ 148908 h 285769"/>
                <a:gd name="connsiteX30" fmla="*/ 271878 w 276364"/>
                <a:gd name="connsiteY30" fmla="*/ 146567 h 285769"/>
                <a:gd name="connsiteX31" fmla="*/ 269537 w 276364"/>
                <a:gd name="connsiteY31" fmla="*/ 119602 h 285769"/>
                <a:gd name="connsiteX32" fmla="*/ 244084 w 276364"/>
                <a:gd name="connsiteY32" fmla="*/ 120341 h 285769"/>
                <a:gd name="connsiteX33" fmla="*/ 226666 w 276364"/>
                <a:gd name="connsiteY33" fmla="*/ 120813 h 285769"/>
                <a:gd name="connsiteX34" fmla="*/ 209373 w 276364"/>
                <a:gd name="connsiteY34" fmla="*/ 79423 h 285769"/>
                <a:gd name="connsiteX35" fmla="*/ 227893 w 276364"/>
                <a:gd name="connsiteY35" fmla="*/ 59219 h 285769"/>
                <a:gd name="connsiteX36" fmla="*/ 229289 w 276364"/>
                <a:gd name="connsiteY36" fmla="*/ 59360 h 285769"/>
                <a:gd name="connsiteX37" fmla="*/ 251941 w 276364"/>
                <a:gd name="connsiteY37" fmla="*/ 36708 h 285769"/>
                <a:gd name="connsiteX38" fmla="*/ 229289 w 276364"/>
                <a:gd name="connsiteY38" fmla="*/ 14057 h 285769"/>
                <a:gd name="connsiteX39" fmla="*/ 206638 w 276364"/>
                <a:gd name="connsiteY39" fmla="*/ 36708 h 285769"/>
                <a:gd name="connsiteX40" fmla="*/ 206638 w 276364"/>
                <a:gd name="connsiteY40" fmla="*/ 36710 h 285769"/>
                <a:gd name="connsiteX41" fmla="*/ 206948 w 276364"/>
                <a:gd name="connsiteY41" fmla="*/ 39775 h 285769"/>
                <a:gd name="connsiteX42" fmla="*/ 188492 w 276364"/>
                <a:gd name="connsiteY42" fmla="*/ 59907 h 285769"/>
                <a:gd name="connsiteX43" fmla="*/ 155240 w 276364"/>
                <a:gd name="connsiteY43" fmla="*/ 46772 h 285769"/>
                <a:gd name="connsiteX44" fmla="*/ 155837 w 276364"/>
                <a:gd name="connsiteY44" fmla="*/ 28230 h 285769"/>
                <a:gd name="connsiteX45" fmla="*/ 152976 w 276364"/>
                <a:gd name="connsiteY45" fmla="*/ 3756 h 285769"/>
                <a:gd name="connsiteX46" fmla="*/ 128503 w 276364"/>
                <a:gd name="connsiteY46" fmla="*/ 6618 h 285769"/>
                <a:gd name="connsiteX47" fmla="*/ 127307 w 276364"/>
                <a:gd name="connsiteY47" fmla="*/ 26515 h 285769"/>
                <a:gd name="connsiteX48" fmla="*/ 126659 w 276364"/>
                <a:gd name="connsiteY48" fmla="*/ 46613 h 285769"/>
                <a:gd name="connsiteX49" fmla="*/ 94440 w 276364"/>
                <a:gd name="connsiteY49" fmla="*/ 58647 h 285769"/>
                <a:gd name="connsiteX50" fmla="*/ 66895 w 276364"/>
                <a:gd name="connsiteY50" fmla="*/ 26309 h 285769"/>
                <a:gd name="connsiteX51" fmla="*/ 48053 w 276364"/>
                <a:gd name="connsiteY51" fmla="*/ 476 h 285769"/>
                <a:gd name="connsiteX52" fmla="*/ 22222 w 276364"/>
                <a:gd name="connsiteY52" fmla="*/ 19317 h 285769"/>
                <a:gd name="connsiteX53" fmla="*/ 41063 w 276364"/>
                <a:gd name="connsiteY53" fmla="*/ 45150 h 285769"/>
                <a:gd name="connsiteX54" fmla="*/ 44601 w 276364"/>
                <a:gd name="connsiteY54" fmla="*/ 45422 h 285769"/>
                <a:gd name="connsiteX55" fmla="*/ 45562 w 276364"/>
                <a:gd name="connsiteY55" fmla="*/ 45326 h 285769"/>
                <a:gd name="connsiteX56" fmla="*/ 72947 w 276364"/>
                <a:gd name="connsiteY56" fmla="*/ 77473 h 285769"/>
                <a:gd name="connsiteX57" fmla="*/ 61993 w 276364"/>
                <a:gd name="connsiteY57" fmla="*/ 94823 h 285769"/>
                <a:gd name="connsiteX58" fmla="*/ 27044 w 276364"/>
                <a:gd name="connsiteY58" fmla="*/ 83173 h 285769"/>
                <a:gd name="connsiteX59" fmla="*/ 4486 w 276364"/>
                <a:gd name="connsiteY59" fmla="*/ 83550 h 285769"/>
                <a:gd name="connsiteX60" fmla="*/ 4862 w 276364"/>
                <a:gd name="connsiteY60" fmla="*/ 106108 h 285769"/>
                <a:gd name="connsiteX61" fmla="*/ 18390 w 276364"/>
                <a:gd name="connsiteY61" fmla="*/ 110407 h 285769"/>
                <a:gd name="connsiteX62" fmla="*/ 136947 w 276364"/>
                <a:gd name="connsiteY62" fmla="*/ 163906 h 285769"/>
                <a:gd name="connsiteX63" fmla="*/ 147401 w 276364"/>
                <a:gd name="connsiteY63" fmla="*/ 153451 h 285769"/>
                <a:gd name="connsiteX64" fmla="*/ 157856 w 276364"/>
                <a:gd name="connsiteY64" fmla="*/ 163906 h 285769"/>
                <a:gd name="connsiteX65" fmla="*/ 147401 w 276364"/>
                <a:gd name="connsiteY65" fmla="*/ 174361 h 285769"/>
                <a:gd name="connsiteX66" fmla="*/ 136947 w 276364"/>
                <a:gd name="connsiteY66" fmla="*/ 163908 h 285769"/>
                <a:gd name="connsiteX67" fmla="*/ 136947 w 276364"/>
                <a:gd name="connsiteY67" fmla="*/ 163903 h 285769"/>
                <a:gd name="connsiteX68" fmla="*/ 112554 w 276364"/>
                <a:gd name="connsiteY68" fmla="*/ 116862 h 285769"/>
                <a:gd name="connsiteX69" fmla="*/ 124751 w 276364"/>
                <a:gd name="connsiteY69" fmla="*/ 104675 h 285769"/>
                <a:gd name="connsiteX70" fmla="*/ 136938 w 276364"/>
                <a:gd name="connsiteY70" fmla="*/ 116871 h 285769"/>
                <a:gd name="connsiteX71" fmla="*/ 124746 w 276364"/>
                <a:gd name="connsiteY71" fmla="*/ 129059 h 285769"/>
                <a:gd name="connsiteX72" fmla="*/ 112554 w 276364"/>
                <a:gd name="connsiteY72" fmla="*/ 116867 h 285769"/>
                <a:gd name="connsiteX73" fmla="*/ 112554 w 276364"/>
                <a:gd name="connsiteY73" fmla="*/ 116859 h 285769"/>
                <a:gd name="connsiteX74" fmla="*/ 91645 w 276364"/>
                <a:gd name="connsiteY74" fmla="*/ 162164 h 285769"/>
                <a:gd name="connsiteX75" fmla="*/ 103841 w 276364"/>
                <a:gd name="connsiteY75" fmla="*/ 149977 h 285769"/>
                <a:gd name="connsiteX76" fmla="*/ 116029 w 276364"/>
                <a:gd name="connsiteY76" fmla="*/ 162173 h 285769"/>
                <a:gd name="connsiteX77" fmla="*/ 103841 w 276364"/>
                <a:gd name="connsiteY77" fmla="*/ 174361 h 285769"/>
                <a:gd name="connsiteX78" fmla="*/ 91645 w 276364"/>
                <a:gd name="connsiteY78" fmla="*/ 162164 h 285769"/>
                <a:gd name="connsiteX79" fmla="*/ 91645 w 276364"/>
                <a:gd name="connsiteY79" fmla="*/ 162161 h 28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76364" h="285769">
                  <a:moveTo>
                    <a:pt x="18390" y="110408"/>
                  </a:moveTo>
                  <a:lnTo>
                    <a:pt x="53971" y="122269"/>
                  </a:lnTo>
                  <a:cubicBezTo>
                    <a:pt x="53006" y="129718"/>
                    <a:pt x="53102" y="137266"/>
                    <a:pt x="54257" y="144688"/>
                  </a:cubicBezTo>
                  <a:lnTo>
                    <a:pt x="27587" y="152966"/>
                  </a:lnTo>
                  <a:cubicBezTo>
                    <a:pt x="17832" y="148830"/>
                    <a:pt x="6570" y="153386"/>
                    <a:pt x="2434" y="163142"/>
                  </a:cubicBezTo>
                  <a:cubicBezTo>
                    <a:pt x="-1701" y="172898"/>
                    <a:pt x="2855" y="184159"/>
                    <a:pt x="12610" y="188295"/>
                  </a:cubicBezTo>
                  <a:cubicBezTo>
                    <a:pt x="21614" y="192111"/>
                    <a:pt x="32048" y="188545"/>
                    <a:pt x="36832" y="180017"/>
                  </a:cubicBezTo>
                  <a:lnTo>
                    <a:pt x="62809" y="171955"/>
                  </a:lnTo>
                  <a:cubicBezTo>
                    <a:pt x="67769" y="181691"/>
                    <a:pt x="74514" y="190409"/>
                    <a:pt x="82692" y="197657"/>
                  </a:cubicBezTo>
                  <a:lnTo>
                    <a:pt x="61475" y="231001"/>
                  </a:lnTo>
                  <a:cubicBezTo>
                    <a:pt x="51209" y="233932"/>
                    <a:pt x="45264" y="244629"/>
                    <a:pt x="48193" y="254894"/>
                  </a:cubicBezTo>
                  <a:cubicBezTo>
                    <a:pt x="51124" y="265160"/>
                    <a:pt x="61822" y="271107"/>
                    <a:pt x="72087" y="268176"/>
                  </a:cubicBezTo>
                  <a:cubicBezTo>
                    <a:pt x="81684" y="265437"/>
                    <a:pt x="87617" y="255841"/>
                    <a:pt x="85781" y="246031"/>
                  </a:cubicBezTo>
                  <a:lnTo>
                    <a:pt x="106844" y="212930"/>
                  </a:lnTo>
                  <a:cubicBezTo>
                    <a:pt x="117446" y="217364"/>
                    <a:pt x="128823" y="219649"/>
                    <a:pt x="140315" y="219653"/>
                  </a:cubicBezTo>
                  <a:lnTo>
                    <a:pt x="147564" y="245751"/>
                  </a:lnTo>
                  <a:cubicBezTo>
                    <a:pt x="138895" y="256012"/>
                    <a:pt x="140185" y="271357"/>
                    <a:pt x="150445" y="280026"/>
                  </a:cubicBezTo>
                  <a:cubicBezTo>
                    <a:pt x="160706" y="288695"/>
                    <a:pt x="176051" y="287404"/>
                    <a:pt x="184720" y="277144"/>
                  </a:cubicBezTo>
                  <a:cubicBezTo>
                    <a:pt x="193389" y="266884"/>
                    <a:pt x="192099" y="251539"/>
                    <a:pt x="181839" y="242870"/>
                  </a:cubicBezTo>
                  <a:cubicBezTo>
                    <a:pt x="179888" y="241221"/>
                    <a:pt x="177690" y="239891"/>
                    <a:pt x="175325" y="238927"/>
                  </a:cubicBezTo>
                  <a:lnTo>
                    <a:pt x="168649" y="214897"/>
                  </a:lnTo>
                  <a:cubicBezTo>
                    <a:pt x="179010" y="211352"/>
                    <a:pt x="188607" y="205882"/>
                    <a:pt x="196938" y="198774"/>
                  </a:cubicBezTo>
                  <a:lnTo>
                    <a:pt x="231133" y="224146"/>
                  </a:lnTo>
                  <a:cubicBezTo>
                    <a:pt x="231126" y="236269"/>
                    <a:pt x="240949" y="246104"/>
                    <a:pt x="253072" y="246110"/>
                  </a:cubicBezTo>
                  <a:cubicBezTo>
                    <a:pt x="265197" y="246117"/>
                    <a:pt x="275030" y="236294"/>
                    <a:pt x="275037" y="224170"/>
                  </a:cubicBezTo>
                  <a:cubicBezTo>
                    <a:pt x="275044" y="212046"/>
                    <a:pt x="265221" y="202213"/>
                    <a:pt x="253097" y="202206"/>
                  </a:cubicBezTo>
                  <a:cubicBezTo>
                    <a:pt x="252007" y="202205"/>
                    <a:pt x="250917" y="202286"/>
                    <a:pt x="249839" y="202447"/>
                  </a:cubicBezTo>
                  <a:lnTo>
                    <a:pt x="215339" y="176852"/>
                  </a:lnTo>
                  <a:cubicBezTo>
                    <a:pt x="220394" y="168377"/>
                    <a:pt x="223958" y="159100"/>
                    <a:pt x="225880" y="149420"/>
                  </a:cubicBezTo>
                  <a:lnTo>
                    <a:pt x="244913" y="148908"/>
                  </a:lnTo>
                  <a:cubicBezTo>
                    <a:pt x="253006" y="155708"/>
                    <a:pt x="265079" y="154659"/>
                    <a:pt x="271878" y="146567"/>
                  </a:cubicBezTo>
                  <a:cubicBezTo>
                    <a:pt x="278678" y="138474"/>
                    <a:pt x="277630" y="126402"/>
                    <a:pt x="269537" y="119602"/>
                  </a:cubicBezTo>
                  <a:cubicBezTo>
                    <a:pt x="262095" y="113350"/>
                    <a:pt x="251149" y="113667"/>
                    <a:pt x="244084" y="120341"/>
                  </a:cubicBezTo>
                  <a:lnTo>
                    <a:pt x="226666" y="120813"/>
                  </a:lnTo>
                  <a:cubicBezTo>
                    <a:pt x="224638" y="105737"/>
                    <a:pt x="218674" y="91461"/>
                    <a:pt x="209373" y="79423"/>
                  </a:cubicBezTo>
                  <a:lnTo>
                    <a:pt x="227893" y="59219"/>
                  </a:lnTo>
                  <a:cubicBezTo>
                    <a:pt x="228364" y="59248"/>
                    <a:pt x="228810" y="59360"/>
                    <a:pt x="229289" y="59360"/>
                  </a:cubicBezTo>
                  <a:cubicBezTo>
                    <a:pt x="241800" y="59360"/>
                    <a:pt x="251941" y="49218"/>
                    <a:pt x="251941" y="36708"/>
                  </a:cubicBezTo>
                  <a:cubicBezTo>
                    <a:pt x="251941" y="24198"/>
                    <a:pt x="241800" y="14057"/>
                    <a:pt x="229289" y="14057"/>
                  </a:cubicBezTo>
                  <a:cubicBezTo>
                    <a:pt x="216779" y="14057"/>
                    <a:pt x="206638" y="24198"/>
                    <a:pt x="206638" y="36708"/>
                  </a:cubicBezTo>
                  <a:cubicBezTo>
                    <a:pt x="206638" y="36709"/>
                    <a:pt x="206638" y="36709"/>
                    <a:pt x="206638" y="36710"/>
                  </a:cubicBezTo>
                  <a:cubicBezTo>
                    <a:pt x="206670" y="37738"/>
                    <a:pt x="206774" y="38762"/>
                    <a:pt x="206948" y="39775"/>
                  </a:cubicBezTo>
                  <a:lnTo>
                    <a:pt x="188492" y="59907"/>
                  </a:lnTo>
                  <a:cubicBezTo>
                    <a:pt x="178442" y="53264"/>
                    <a:pt x="167117" y="48790"/>
                    <a:pt x="155240" y="46772"/>
                  </a:cubicBezTo>
                  <a:lnTo>
                    <a:pt x="155837" y="28230"/>
                  </a:lnTo>
                  <a:cubicBezTo>
                    <a:pt x="161806" y="20681"/>
                    <a:pt x="160525" y="9725"/>
                    <a:pt x="152976" y="3756"/>
                  </a:cubicBezTo>
                  <a:cubicBezTo>
                    <a:pt x="145429" y="-2211"/>
                    <a:pt x="134471" y="-931"/>
                    <a:pt x="128503" y="6618"/>
                  </a:cubicBezTo>
                  <a:cubicBezTo>
                    <a:pt x="123974" y="12345"/>
                    <a:pt x="123497" y="20287"/>
                    <a:pt x="127307" y="26515"/>
                  </a:cubicBezTo>
                  <a:lnTo>
                    <a:pt x="126659" y="46613"/>
                  </a:lnTo>
                  <a:cubicBezTo>
                    <a:pt x="115222" y="48426"/>
                    <a:pt x="104265" y="52519"/>
                    <a:pt x="94440" y="58647"/>
                  </a:cubicBezTo>
                  <a:lnTo>
                    <a:pt x="66895" y="26309"/>
                  </a:lnTo>
                  <a:cubicBezTo>
                    <a:pt x="68826" y="13973"/>
                    <a:pt x="60390" y="2407"/>
                    <a:pt x="48053" y="476"/>
                  </a:cubicBezTo>
                  <a:cubicBezTo>
                    <a:pt x="35718" y="-1454"/>
                    <a:pt x="24152" y="6982"/>
                    <a:pt x="22222" y="19317"/>
                  </a:cubicBezTo>
                  <a:cubicBezTo>
                    <a:pt x="20291" y="31653"/>
                    <a:pt x="28726" y="43219"/>
                    <a:pt x="41063" y="45150"/>
                  </a:cubicBezTo>
                  <a:cubicBezTo>
                    <a:pt x="42233" y="45333"/>
                    <a:pt x="43416" y="45423"/>
                    <a:pt x="44601" y="45422"/>
                  </a:cubicBezTo>
                  <a:cubicBezTo>
                    <a:pt x="44930" y="45422"/>
                    <a:pt x="45236" y="45338"/>
                    <a:pt x="45562" y="45326"/>
                  </a:cubicBezTo>
                  <a:lnTo>
                    <a:pt x="72947" y="77473"/>
                  </a:lnTo>
                  <a:cubicBezTo>
                    <a:pt x="68625" y="82804"/>
                    <a:pt x="64948" y="88628"/>
                    <a:pt x="61993" y="94823"/>
                  </a:cubicBezTo>
                  <a:lnTo>
                    <a:pt x="27044" y="83173"/>
                  </a:lnTo>
                  <a:cubicBezTo>
                    <a:pt x="20711" y="77047"/>
                    <a:pt x="10611" y="77216"/>
                    <a:pt x="4486" y="83550"/>
                  </a:cubicBezTo>
                  <a:cubicBezTo>
                    <a:pt x="-1639" y="89883"/>
                    <a:pt x="-1471" y="99983"/>
                    <a:pt x="4862" y="106108"/>
                  </a:cubicBezTo>
                  <a:cubicBezTo>
                    <a:pt x="8450" y="109578"/>
                    <a:pt x="13457" y="111169"/>
                    <a:pt x="18390" y="110407"/>
                  </a:cubicBezTo>
                  <a:close/>
                  <a:moveTo>
                    <a:pt x="136947" y="163906"/>
                  </a:moveTo>
                  <a:cubicBezTo>
                    <a:pt x="136947" y="158132"/>
                    <a:pt x="141627" y="153451"/>
                    <a:pt x="147401" y="153451"/>
                  </a:cubicBezTo>
                  <a:cubicBezTo>
                    <a:pt x="153175" y="153451"/>
                    <a:pt x="157856" y="158132"/>
                    <a:pt x="157856" y="163906"/>
                  </a:cubicBezTo>
                  <a:cubicBezTo>
                    <a:pt x="157856" y="169680"/>
                    <a:pt x="153175" y="174361"/>
                    <a:pt x="147401" y="174361"/>
                  </a:cubicBezTo>
                  <a:cubicBezTo>
                    <a:pt x="141628" y="174362"/>
                    <a:pt x="136947" y="169681"/>
                    <a:pt x="136947" y="163908"/>
                  </a:cubicBezTo>
                  <a:cubicBezTo>
                    <a:pt x="136947" y="163906"/>
                    <a:pt x="136947" y="163905"/>
                    <a:pt x="136947" y="163903"/>
                  </a:cubicBezTo>
                  <a:close/>
                  <a:moveTo>
                    <a:pt x="112554" y="116862"/>
                  </a:moveTo>
                  <a:cubicBezTo>
                    <a:pt x="112557" y="110129"/>
                    <a:pt x="118017" y="104672"/>
                    <a:pt x="124751" y="104675"/>
                  </a:cubicBezTo>
                  <a:cubicBezTo>
                    <a:pt x="131484" y="104678"/>
                    <a:pt x="136941" y="110138"/>
                    <a:pt x="136938" y="116871"/>
                  </a:cubicBezTo>
                  <a:cubicBezTo>
                    <a:pt x="136935" y="123603"/>
                    <a:pt x="131477" y="129059"/>
                    <a:pt x="124746" y="129059"/>
                  </a:cubicBezTo>
                  <a:cubicBezTo>
                    <a:pt x="118013" y="129059"/>
                    <a:pt x="112554" y="123600"/>
                    <a:pt x="112554" y="116867"/>
                  </a:cubicBezTo>
                  <a:cubicBezTo>
                    <a:pt x="112554" y="116864"/>
                    <a:pt x="112554" y="116862"/>
                    <a:pt x="112554" y="116859"/>
                  </a:cubicBezTo>
                  <a:close/>
                  <a:moveTo>
                    <a:pt x="91645" y="162164"/>
                  </a:moveTo>
                  <a:cubicBezTo>
                    <a:pt x="91647" y="155431"/>
                    <a:pt x="97108" y="149974"/>
                    <a:pt x="103841" y="149977"/>
                  </a:cubicBezTo>
                  <a:cubicBezTo>
                    <a:pt x="110575" y="149979"/>
                    <a:pt x="116032" y="155440"/>
                    <a:pt x="116029" y="162173"/>
                  </a:cubicBezTo>
                  <a:cubicBezTo>
                    <a:pt x="116026" y="168903"/>
                    <a:pt x="110571" y="174358"/>
                    <a:pt x="103841" y="174361"/>
                  </a:cubicBezTo>
                  <a:cubicBezTo>
                    <a:pt x="97105" y="174361"/>
                    <a:pt x="91645" y="168900"/>
                    <a:pt x="91645" y="162164"/>
                  </a:cubicBezTo>
                  <a:cubicBezTo>
                    <a:pt x="91645" y="162163"/>
                    <a:pt x="91645" y="162162"/>
                    <a:pt x="91645" y="162161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20687199-E3F1-423B-B110-B895B5C25345}"/>
              </a:ext>
            </a:extLst>
          </p:cNvPr>
          <p:cNvCxnSpPr>
            <a:cxnSpLocks/>
          </p:cNvCxnSpPr>
          <p:nvPr/>
        </p:nvCxnSpPr>
        <p:spPr>
          <a:xfrm flipH="1" flipV="1">
            <a:off x="6960341" y="3991454"/>
            <a:ext cx="692679" cy="824289"/>
          </a:xfrm>
          <a:prstGeom prst="line">
            <a:avLst/>
          </a:prstGeom>
          <a:ln w="15875"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0480D5F4-E981-4632-9CB3-80735122C334}"/>
              </a:ext>
            </a:extLst>
          </p:cNvPr>
          <p:cNvCxnSpPr>
            <a:cxnSpLocks/>
          </p:cNvCxnSpPr>
          <p:nvPr/>
        </p:nvCxnSpPr>
        <p:spPr>
          <a:xfrm flipH="1" flipV="1">
            <a:off x="6788586" y="3869844"/>
            <a:ext cx="714506" cy="850264"/>
          </a:xfrm>
          <a:prstGeom prst="line">
            <a:avLst/>
          </a:prstGeom>
          <a:ln w="9525" cap="rnd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本框 75">
            <a:extLst>
              <a:ext uri="{FF2B5EF4-FFF2-40B4-BE49-F238E27FC236}">
                <a16:creationId xmlns:a16="http://schemas.microsoft.com/office/drawing/2014/main" id="{F6AF08D7-57A3-472B-B5CC-EE32BE93F45D}"/>
              </a:ext>
            </a:extLst>
          </p:cNvPr>
          <p:cNvSpPr txBox="1"/>
          <p:nvPr/>
        </p:nvSpPr>
        <p:spPr>
          <a:xfrm flipH="1">
            <a:off x="755599" y="2025911"/>
            <a:ext cx="3953510" cy="115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此页面用于四项并列内容逻辑图示的展示，图示中间的图标可以根据内容自行替换，小标题和内容也可以修改。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0E503DED-95B2-415A-B751-83D2E5C764E1}"/>
              </a:ext>
            </a:extLst>
          </p:cNvPr>
          <p:cNvSpPr txBox="1">
            <a:spLocks/>
          </p:cNvSpPr>
          <p:nvPr/>
        </p:nvSpPr>
        <p:spPr>
          <a:xfrm flipH="1">
            <a:off x="1764067" y="4415264"/>
            <a:ext cx="2382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</a:rPr>
              <a:t>请在此输入标题</a:t>
            </a: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49D67B96-634B-4BB0-8AEE-3EAA6D8FEE01}"/>
              </a:ext>
            </a:extLst>
          </p:cNvPr>
          <p:cNvGrpSpPr>
            <a:grpSpLocks/>
          </p:cNvGrpSpPr>
          <p:nvPr/>
        </p:nvGrpSpPr>
        <p:grpSpPr>
          <a:xfrm flipH="1">
            <a:off x="4158919" y="1517306"/>
            <a:ext cx="367858" cy="367858"/>
            <a:chOff x="7991672" y="980819"/>
            <a:chExt cx="647700" cy="647700"/>
          </a:xfrm>
        </p:grpSpPr>
        <p:sp>
          <p:nvSpPr>
            <p:cNvPr id="83" name="图形 26" descr="疫情指数曲线柱状图 纯色填充">
              <a:extLst>
                <a:ext uri="{FF2B5EF4-FFF2-40B4-BE49-F238E27FC236}">
                  <a16:creationId xmlns:a16="http://schemas.microsoft.com/office/drawing/2014/main" id="{313CE443-06CC-4067-A5B2-31EA7EDD803A}"/>
                </a:ext>
              </a:extLst>
            </p:cNvPr>
            <p:cNvSpPr/>
            <p:nvPr/>
          </p:nvSpPr>
          <p:spPr>
            <a:xfrm>
              <a:off x="7991672" y="980819"/>
              <a:ext cx="647700" cy="647700"/>
            </a:xfrm>
            <a:custGeom>
              <a:avLst/>
              <a:gdLst>
                <a:gd name="connsiteX0" fmla="*/ 647700 w 647700"/>
                <a:gd name="connsiteY0" fmla="*/ 647700 h 647700"/>
                <a:gd name="connsiteX1" fmla="*/ 0 w 647700"/>
                <a:gd name="connsiteY1" fmla="*/ 647700 h 647700"/>
                <a:gd name="connsiteX2" fmla="*/ 0 w 647700"/>
                <a:gd name="connsiteY2" fmla="*/ 590550 h 647700"/>
                <a:gd name="connsiteX3" fmla="*/ 590550 w 647700"/>
                <a:gd name="connsiteY3" fmla="*/ 590550 h 647700"/>
                <a:gd name="connsiteX4" fmla="*/ 590550 w 647700"/>
                <a:gd name="connsiteY4" fmla="*/ 0 h 647700"/>
                <a:gd name="connsiteX5" fmla="*/ 647700 w 647700"/>
                <a:gd name="connsiteY5" fmla="*/ 0 h 647700"/>
                <a:gd name="connsiteX6" fmla="*/ 647700 w 647700"/>
                <a:gd name="connsiteY6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00" h="647700">
                  <a:moveTo>
                    <a:pt x="647700" y="647700"/>
                  </a:moveTo>
                  <a:lnTo>
                    <a:pt x="0" y="647700"/>
                  </a:lnTo>
                  <a:lnTo>
                    <a:pt x="0" y="590550"/>
                  </a:lnTo>
                  <a:lnTo>
                    <a:pt x="590550" y="590550"/>
                  </a:lnTo>
                  <a:lnTo>
                    <a:pt x="590550" y="0"/>
                  </a:lnTo>
                  <a:lnTo>
                    <a:pt x="647700" y="0"/>
                  </a:lnTo>
                  <a:lnTo>
                    <a:pt x="647700" y="647700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图形 26" descr="疫情指数曲线柱状图 纯色填充">
              <a:extLst>
                <a:ext uri="{FF2B5EF4-FFF2-40B4-BE49-F238E27FC236}">
                  <a16:creationId xmlns:a16="http://schemas.microsoft.com/office/drawing/2014/main" id="{484C3819-E98A-4101-9C28-AF6351B50896}"/>
                </a:ext>
              </a:extLst>
            </p:cNvPr>
            <p:cNvSpPr/>
            <p:nvPr/>
          </p:nvSpPr>
          <p:spPr>
            <a:xfrm>
              <a:off x="8429824" y="1438017"/>
              <a:ext cx="95250" cy="76188"/>
            </a:xfrm>
            <a:custGeom>
              <a:avLst/>
              <a:gdLst>
                <a:gd name="connsiteX0" fmla="*/ 0 w 95250"/>
                <a:gd name="connsiteY0" fmla="*/ 0 h 76188"/>
                <a:gd name="connsiteX1" fmla="*/ 95250 w 95250"/>
                <a:gd name="connsiteY1" fmla="*/ 0 h 76188"/>
                <a:gd name="connsiteX2" fmla="*/ 95250 w 95250"/>
                <a:gd name="connsiteY2" fmla="*/ 76189 h 76188"/>
                <a:gd name="connsiteX3" fmla="*/ 0 w 95250"/>
                <a:gd name="connsiteY3" fmla="*/ 76189 h 7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76188">
                  <a:moveTo>
                    <a:pt x="0" y="0"/>
                  </a:moveTo>
                  <a:lnTo>
                    <a:pt x="95250" y="0"/>
                  </a:lnTo>
                  <a:lnTo>
                    <a:pt x="95250" y="76189"/>
                  </a:lnTo>
                  <a:lnTo>
                    <a:pt x="0" y="76189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图形 26" descr="疫情指数曲线柱状图 纯色填充">
              <a:extLst>
                <a:ext uri="{FF2B5EF4-FFF2-40B4-BE49-F238E27FC236}">
                  <a16:creationId xmlns:a16="http://schemas.microsoft.com/office/drawing/2014/main" id="{FD46C0F8-BB2A-491F-BD6C-7D0721A04CE5}"/>
                </a:ext>
              </a:extLst>
            </p:cNvPr>
            <p:cNvSpPr/>
            <p:nvPr/>
          </p:nvSpPr>
          <p:spPr>
            <a:xfrm>
              <a:off x="8296474" y="1380867"/>
              <a:ext cx="95250" cy="133338"/>
            </a:xfrm>
            <a:custGeom>
              <a:avLst/>
              <a:gdLst>
                <a:gd name="connsiteX0" fmla="*/ 0 w 95250"/>
                <a:gd name="connsiteY0" fmla="*/ 0 h 133338"/>
                <a:gd name="connsiteX1" fmla="*/ 95250 w 95250"/>
                <a:gd name="connsiteY1" fmla="*/ 0 h 133338"/>
                <a:gd name="connsiteX2" fmla="*/ 95250 w 95250"/>
                <a:gd name="connsiteY2" fmla="*/ 133339 h 133338"/>
                <a:gd name="connsiteX3" fmla="*/ 0 w 95250"/>
                <a:gd name="connsiteY3" fmla="*/ 133339 h 1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3338">
                  <a:moveTo>
                    <a:pt x="0" y="0"/>
                  </a:moveTo>
                  <a:lnTo>
                    <a:pt x="95250" y="0"/>
                  </a:lnTo>
                  <a:lnTo>
                    <a:pt x="95250" y="133339"/>
                  </a:lnTo>
                  <a:lnTo>
                    <a:pt x="0" y="133339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图形 26" descr="疫情指数曲线柱状图 纯色填充">
              <a:extLst>
                <a:ext uri="{FF2B5EF4-FFF2-40B4-BE49-F238E27FC236}">
                  <a16:creationId xmlns:a16="http://schemas.microsoft.com/office/drawing/2014/main" id="{C961E062-D466-4CF4-9278-85DC27522698}"/>
                </a:ext>
              </a:extLst>
            </p:cNvPr>
            <p:cNvSpPr/>
            <p:nvPr/>
          </p:nvSpPr>
          <p:spPr>
            <a:xfrm>
              <a:off x="8163124" y="1276092"/>
              <a:ext cx="95249" cy="238113"/>
            </a:xfrm>
            <a:custGeom>
              <a:avLst/>
              <a:gdLst>
                <a:gd name="connsiteX0" fmla="*/ 0 w 95249"/>
                <a:gd name="connsiteY0" fmla="*/ 0 h 238113"/>
                <a:gd name="connsiteX1" fmla="*/ 95250 w 95249"/>
                <a:gd name="connsiteY1" fmla="*/ 0 h 238113"/>
                <a:gd name="connsiteX2" fmla="*/ 95250 w 95249"/>
                <a:gd name="connsiteY2" fmla="*/ 238114 h 238113"/>
                <a:gd name="connsiteX3" fmla="*/ 0 w 95249"/>
                <a:gd name="connsiteY3" fmla="*/ 238114 h 2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49" h="238113">
                  <a:moveTo>
                    <a:pt x="0" y="0"/>
                  </a:moveTo>
                  <a:lnTo>
                    <a:pt x="95250" y="0"/>
                  </a:lnTo>
                  <a:lnTo>
                    <a:pt x="95250" y="238114"/>
                  </a:lnTo>
                  <a:lnTo>
                    <a:pt x="0" y="23811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图形 26" descr="疫情指数曲线柱状图 纯色填充">
              <a:extLst>
                <a:ext uri="{FF2B5EF4-FFF2-40B4-BE49-F238E27FC236}">
                  <a16:creationId xmlns:a16="http://schemas.microsoft.com/office/drawing/2014/main" id="{64E8E648-B84A-4616-BD03-21D53CB8EE09}"/>
                </a:ext>
              </a:extLst>
            </p:cNvPr>
            <p:cNvSpPr/>
            <p:nvPr/>
          </p:nvSpPr>
          <p:spPr>
            <a:xfrm>
              <a:off x="8029774" y="1066542"/>
              <a:ext cx="95250" cy="447663"/>
            </a:xfrm>
            <a:custGeom>
              <a:avLst/>
              <a:gdLst>
                <a:gd name="connsiteX0" fmla="*/ 0 w 95250"/>
                <a:gd name="connsiteY0" fmla="*/ 0 h 447663"/>
                <a:gd name="connsiteX1" fmla="*/ 95250 w 95250"/>
                <a:gd name="connsiteY1" fmla="*/ 0 h 447663"/>
                <a:gd name="connsiteX2" fmla="*/ 95250 w 95250"/>
                <a:gd name="connsiteY2" fmla="*/ 447664 h 447663"/>
                <a:gd name="connsiteX3" fmla="*/ 0 w 95250"/>
                <a:gd name="connsiteY3" fmla="*/ 447664 h 4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447663">
                  <a:moveTo>
                    <a:pt x="0" y="0"/>
                  </a:moveTo>
                  <a:lnTo>
                    <a:pt x="95250" y="0"/>
                  </a:lnTo>
                  <a:lnTo>
                    <a:pt x="95250" y="447664"/>
                  </a:lnTo>
                  <a:lnTo>
                    <a:pt x="0" y="44766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图形 26" descr="疫情指数曲线柱状图 纯色填充">
              <a:extLst>
                <a:ext uri="{FF2B5EF4-FFF2-40B4-BE49-F238E27FC236}">
                  <a16:creationId xmlns:a16="http://schemas.microsoft.com/office/drawing/2014/main" id="{7BB5383A-4F93-437D-BCEA-0F6A5276B540}"/>
                </a:ext>
              </a:extLst>
            </p:cNvPr>
            <p:cNvSpPr/>
            <p:nvPr/>
          </p:nvSpPr>
          <p:spPr>
            <a:xfrm>
              <a:off x="8257904" y="1018820"/>
              <a:ext cx="276364" cy="285769"/>
            </a:xfrm>
            <a:custGeom>
              <a:avLst/>
              <a:gdLst>
                <a:gd name="connsiteX0" fmla="*/ 18390 w 276364"/>
                <a:gd name="connsiteY0" fmla="*/ 110408 h 285769"/>
                <a:gd name="connsiteX1" fmla="*/ 53971 w 276364"/>
                <a:gd name="connsiteY1" fmla="*/ 122269 h 285769"/>
                <a:gd name="connsiteX2" fmla="*/ 54257 w 276364"/>
                <a:gd name="connsiteY2" fmla="*/ 144688 h 285769"/>
                <a:gd name="connsiteX3" fmla="*/ 27587 w 276364"/>
                <a:gd name="connsiteY3" fmla="*/ 152966 h 285769"/>
                <a:gd name="connsiteX4" fmla="*/ 2434 w 276364"/>
                <a:gd name="connsiteY4" fmla="*/ 163142 h 285769"/>
                <a:gd name="connsiteX5" fmla="*/ 12610 w 276364"/>
                <a:gd name="connsiteY5" fmla="*/ 188295 h 285769"/>
                <a:gd name="connsiteX6" fmla="*/ 36832 w 276364"/>
                <a:gd name="connsiteY6" fmla="*/ 180017 h 285769"/>
                <a:gd name="connsiteX7" fmla="*/ 62809 w 276364"/>
                <a:gd name="connsiteY7" fmla="*/ 171955 h 285769"/>
                <a:gd name="connsiteX8" fmla="*/ 82692 w 276364"/>
                <a:gd name="connsiteY8" fmla="*/ 197657 h 285769"/>
                <a:gd name="connsiteX9" fmla="*/ 61475 w 276364"/>
                <a:gd name="connsiteY9" fmla="*/ 231001 h 285769"/>
                <a:gd name="connsiteX10" fmla="*/ 48193 w 276364"/>
                <a:gd name="connsiteY10" fmla="*/ 254894 h 285769"/>
                <a:gd name="connsiteX11" fmla="*/ 72087 w 276364"/>
                <a:gd name="connsiteY11" fmla="*/ 268176 h 285769"/>
                <a:gd name="connsiteX12" fmla="*/ 85781 w 276364"/>
                <a:gd name="connsiteY12" fmla="*/ 246031 h 285769"/>
                <a:gd name="connsiteX13" fmla="*/ 106844 w 276364"/>
                <a:gd name="connsiteY13" fmla="*/ 212930 h 285769"/>
                <a:gd name="connsiteX14" fmla="*/ 140315 w 276364"/>
                <a:gd name="connsiteY14" fmla="*/ 219653 h 285769"/>
                <a:gd name="connsiteX15" fmla="*/ 147564 w 276364"/>
                <a:gd name="connsiteY15" fmla="*/ 245751 h 285769"/>
                <a:gd name="connsiteX16" fmla="*/ 150445 w 276364"/>
                <a:gd name="connsiteY16" fmla="*/ 280026 h 285769"/>
                <a:gd name="connsiteX17" fmla="*/ 184720 w 276364"/>
                <a:gd name="connsiteY17" fmla="*/ 277144 h 285769"/>
                <a:gd name="connsiteX18" fmla="*/ 181839 w 276364"/>
                <a:gd name="connsiteY18" fmla="*/ 242870 h 285769"/>
                <a:gd name="connsiteX19" fmla="*/ 175325 w 276364"/>
                <a:gd name="connsiteY19" fmla="*/ 238927 h 285769"/>
                <a:gd name="connsiteX20" fmla="*/ 168649 w 276364"/>
                <a:gd name="connsiteY20" fmla="*/ 214897 h 285769"/>
                <a:gd name="connsiteX21" fmla="*/ 196938 w 276364"/>
                <a:gd name="connsiteY21" fmla="*/ 198774 h 285769"/>
                <a:gd name="connsiteX22" fmla="*/ 231133 w 276364"/>
                <a:gd name="connsiteY22" fmla="*/ 224146 h 285769"/>
                <a:gd name="connsiteX23" fmla="*/ 253072 w 276364"/>
                <a:gd name="connsiteY23" fmla="*/ 246110 h 285769"/>
                <a:gd name="connsiteX24" fmla="*/ 275037 w 276364"/>
                <a:gd name="connsiteY24" fmla="*/ 224170 h 285769"/>
                <a:gd name="connsiteX25" fmla="*/ 253097 w 276364"/>
                <a:gd name="connsiteY25" fmla="*/ 202206 h 285769"/>
                <a:gd name="connsiteX26" fmla="*/ 249839 w 276364"/>
                <a:gd name="connsiteY26" fmla="*/ 202447 h 285769"/>
                <a:gd name="connsiteX27" fmla="*/ 215339 w 276364"/>
                <a:gd name="connsiteY27" fmla="*/ 176852 h 285769"/>
                <a:gd name="connsiteX28" fmla="*/ 225880 w 276364"/>
                <a:gd name="connsiteY28" fmla="*/ 149420 h 285769"/>
                <a:gd name="connsiteX29" fmla="*/ 244913 w 276364"/>
                <a:gd name="connsiteY29" fmla="*/ 148908 h 285769"/>
                <a:gd name="connsiteX30" fmla="*/ 271878 w 276364"/>
                <a:gd name="connsiteY30" fmla="*/ 146567 h 285769"/>
                <a:gd name="connsiteX31" fmla="*/ 269537 w 276364"/>
                <a:gd name="connsiteY31" fmla="*/ 119602 h 285769"/>
                <a:gd name="connsiteX32" fmla="*/ 244084 w 276364"/>
                <a:gd name="connsiteY32" fmla="*/ 120341 h 285769"/>
                <a:gd name="connsiteX33" fmla="*/ 226666 w 276364"/>
                <a:gd name="connsiteY33" fmla="*/ 120813 h 285769"/>
                <a:gd name="connsiteX34" fmla="*/ 209373 w 276364"/>
                <a:gd name="connsiteY34" fmla="*/ 79423 h 285769"/>
                <a:gd name="connsiteX35" fmla="*/ 227893 w 276364"/>
                <a:gd name="connsiteY35" fmla="*/ 59219 h 285769"/>
                <a:gd name="connsiteX36" fmla="*/ 229289 w 276364"/>
                <a:gd name="connsiteY36" fmla="*/ 59360 h 285769"/>
                <a:gd name="connsiteX37" fmla="*/ 251941 w 276364"/>
                <a:gd name="connsiteY37" fmla="*/ 36708 h 285769"/>
                <a:gd name="connsiteX38" fmla="*/ 229289 w 276364"/>
                <a:gd name="connsiteY38" fmla="*/ 14057 h 285769"/>
                <a:gd name="connsiteX39" fmla="*/ 206638 w 276364"/>
                <a:gd name="connsiteY39" fmla="*/ 36708 h 285769"/>
                <a:gd name="connsiteX40" fmla="*/ 206638 w 276364"/>
                <a:gd name="connsiteY40" fmla="*/ 36710 h 285769"/>
                <a:gd name="connsiteX41" fmla="*/ 206948 w 276364"/>
                <a:gd name="connsiteY41" fmla="*/ 39775 h 285769"/>
                <a:gd name="connsiteX42" fmla="*/ 188492 w 276364"/>
                <a:gd name="connsiteY42" fmla="*/ 59907 h 285769"/>
                <a:gd name="connsiteX43" fmla="*/ 155240 w 276364"/>
                <a:gd name="connsiteY43" fmla="*/ 46772 h 285769"/>
                <a:gd name="connsiteX44" fmla="*/ 155837 w 276364"/>
                <a:gd name="connsiteY44" fmla="*/ 28230 h 285769"/>
                <a:gd name="connsiteX45" fmla="*/ 152976 w 276364"/>
                <a:gd name="connsiteY45" fmla="*/ 3756 h 285769"/>
                <a:gd name="connsiteX46" fmla="*/ 128503 w 276364"/>
                <a:gd name="connsiteY46" fmla="*/ 6618 h 285769"/>
                <a:gd name="connsiteX47" fmla="*/ 127307 w 276364"/>
                <a:gd name="connsiteY47" fmla="*/ 26515 h 285769"/>
                <a:gd name="connsiteX48" fmla="*/ 126659 w 276364"/>
                <a:gd name="connsiteY48" fmla="*/ 46613 h 285769"/>
                <a:gd name="connsiteX49" fmla="*/ 94440 w 276364"/>
                <a:gd name="connsiteY49" fmla="*/ 58647 h 285769"/>
                <a:gd name="connsiteX50" fmla="*/ 66895 w 276364"/>
                <a:gd name="connsiteY50" fmla="*/ 26309 h 285769"/>
                <a:gd name="connsiteX51" fmla="*/ 48053 w 276364"/>
                <a:gd name="connsiteY51" fmla="*/ 476 h 285769"/>
                <a:gd name="connsiteX52" fmla="*/ 22222 w 276364"/>
                <a:gd name="connsiteY52" fmla="*/ 19317 h 285769"/>
                <a:gd name="connsiteX53" fmla="*/ 41063 w 276364"/>
                <a:gd name="connsiteY53" fmla="*/ 45150 h 285769"/>
                <a:gd name="connsiteX54" fmla="*/ 44601 w 276364"/>
                <a:gd name="connsiteY54" fmla="*/ 45422 h 285769"/>
                <a:gd name="connsiteX55" fmla="*/ 45562 w 276364"/>
                <a:gd name="connsiteY55" fmla="*/ 45326 h 285769"/>
                <a:gd name="connsiteX56" fmla="*/ 72947 w 276364"/>
                <a:gd name="connsiteY56" fmla="*/ 77473 h 285769"/>
                <a:gd name="connsiteX57" fmla="*/ 61993 w 276364"/>
                <a:gd name="connsiteY57" fmla="*/ 94823 h 285769"/>
                <a:gd name="connsiteX58" fmla="*/ 27044 w 276364"/>
                <a:gd name="connsiteY58" fmla="*/ 83173 h 285769"/>
                <a:gd name="connsiteX59" fmla="*/ 4486 w 276364"/>
                <a:gd name="connsiteY59" fmla="*/ 83550 h 285769"/>
                <a:gd name="connsiteX60" fmla="*/ 4862 w 276364"/>
                <a:gd name="connsiteY60" fmla="*/ 106108 h 285769"/>
                <a:gd name="connsiteX61" fmla="*/ 18390 w 276364"/>
                <a:gd name="connsiteY61" fmla="*/ 110407 h 285769"/>
                <a:gd name="connsiteX62" fmla="*/ 136947 w 276364"/>
                <a:gd name="connsiteY62" fmla="*/ 163906 h 285769"/>
                <a:gd name="connsiteX63" fmla="*/ 147401 w 276364"/>
                <a:gd name="connsiteY63" fmla="*/ 153451 h 285769"/>
                <a:gd name="connsiteX64" fmla="*/ 157856 w 276364"/>
                <a:gd name="connsiteY64" fmla="*/ 163906 h 285769"/>
                <a:gd name="connsiteX65" fmla="*/ 147401 w 276364"/>
                <a:gd name="connsiteY65" fmla="*/ 174361 h 285769"/>
                <a:gd name="connsiteX66" fmla="*/ 136947 w 276364"/>
                <a:gd name="connsiteY66" fmla="*/ 163908 h 285769"/>
                <a:gd name="connsiteX67" fmla="*/ 136947 w 276364"/>
                <a:gd name="connsiteY67" fmla="*/ 163903 h 285769"/>
                <a:gd name="connsiteX68" fmla="*/ 112554 w 276364"/>
                <a:gd name="connsiteY68" fmla="*/ 116862 h 285769"/>
                <a:gd name="connsiteX69" fmla="*/ 124751 w 276364"/>
                <a:gd name="connsiteY69" fmla="*/ 104675 h 285769"/>
                <a:gd name="connsiteX70" fmla="*/ 136938 w 276364"/>
                <a:gd name="connsiteY70" fmla="*/ 116871 h 285769"/>
                <a:gd name="connsiteX71" fmla="*/ 124746 w 276364"/>
                <a:gd name="connsiteY71" fmla="*/ 129059 h 285769"/>
                <a:gd name="connsiteX72" fmla="*/ 112554 w 276364"/>
                <a:gd name="connsiteY72" fmla="*/ 116867 h 285769"/>
                <a:gd name="connsiteX73" fmla="*/ 112554 w 276364"/>
                <a:gd name="connsiteY73" fmla="*/ 116859 h 285769"/>
                <a:gd name="connsiteX74" fmla="*/ 91645 w 276364"/>
                <a:gd name="connsiteY74" fmla="*/ 162164 h 285769"/>
                <a:gd name="connsiteX75" fmla="*/ 103841 w 276364"/>
                <a:gd name="connsiteY75" fmla="*/ 149977 h 285769"/>
                <a:gd name="connsiteX76" fmla="*/ 116029 w 276364"/>
                <a:gd name="connsiteY76" fmla="*/ 162173 h 285769"/>
                <a:gd name="connsiteX77" fmla="*/ 103841 w 276364"/>
                <a:gd name="connsiteY77" fmla="*/ 174361 h 285769"/>
                <a:gd name="connsiteX78" fmla="*/ 91645 w 276364"/>
                <a:gd name="connsiteY78" fmla="*/ 162164 h 285769"/>
                <a:gd name="connsiteX79" fmla="*/ 91645 w 276364"/>
                <a:gd name="connsiteY79" fmla="*/ 162161 h 28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76364" h="285769">
                  <a:moveTo>
                    <a:pt x="18390" y="110408"/>
                  </a:moveTo>
                  <a:lnTo>
                    <a:pt x="53971" y="122269"/>
                  </a:lnTo>
                  <a:cubicBezTo>
                    <a:pt x="53006" y="129718"/>
                    <a:pt x="53102" y="137266"/>
                    <a:pt x="54257" y="144688"/>
                  </a:cubicBezTo>
                  <a:lnTo>
                    <a:pt x="27587" y="152966"/>
                  </a:lnTo>
                  <a:cubicBezTo>
                    <a:pt x="17832" y="148830"/>
                    <a:pt x="6570" y="153386"/>
                    <a:pt x="2434" y="163142"/>
                  </a:cubicBezTo>
                  <a:cubicBezTo>
                    <a:pt x="-1701" y="172898"/>
                    <a:pt x="2855" y="184159"/>
                    <a:pt x="12610" y="188295"/>
                  </a:cubicBezTo>
                  <a:cubicBezTo>
                    <a:pt x="21614" y="192111"/>
                    <a:pt x="32048" y="188545"/>
                    <a:pt x="36832" y="180017"/>
                  </a:cubicBezTo>
                  <a:lnTo>
                    <a:pt x="62809" y="171955"/>
                  </a:lnTo>
                  <a:cubicBezTo>
                    <a:pt x="67769" y="181691"/>
                    <a:pt x="74514" y="190409"/>
                    <a:pt x="82692" y="197657"/>
                  </a:cubicBezTo>
                  <a:lnTo>
                    <a:pt x="61475" y="231001"/>
                  </a:lnTo>
                  <a:cubicBezTo>
                    <a:pt x="51209" y="233932"/>
                    <a:pt x="45264" y="244629"/>
                    <a:pt x="48193" y="254894"/>
                  </a:cubicBezTo>
                  <a:cubicBezTo>
                    <a:pt x="51124" y="265160"/>
                    <a:pt x="61822" y="271107"/>
                    <a:pt x="72087" y="268176"/>
                  </a:cubicBezTo>
                  <a:cubicBezTo>
                    <a:pt x="81684" y="265437"/>
                    <a:pt x="87617" y="255841"/>
                    <a:pt x="85781" y="246031"/>
                  </a:cubicBezTo>
                  <a:lnTo>
                    <a:pt x="106844" y="212930"/>
                  </a:lnTo>
                  <a:cubicBezTo>
                    <a:pt x="117446" y="217364"/>
                    <a:pt x="128823" y="219649"/>
                    <a:pt x="140315" y="219653"/>
                  </a:cubicBezTo>
                  <a:lnTo>
                    <a:pt x="147564" y="245751"/>
                  </a:lnTo>
                  <a:cubicBezTo>
                    <a:pt x="138895" y="256012"/>
                    <a:pt x="140185" y="271357"/>
                    <a:pt x="150445" y="280026"/>
                  </a:cubicBezTo>
                  <a:cubicBezTo>
                    <a:pt x="160706" y="288695"/>
                    <a:pt x="176051" y="287404"/>
                    <a:pt x="184720" y="277144"/>
                  </a:cubicBezTo>
                  <a:cubicBezTo>
                    <a:pt x="193389" y="266884"/>
                    <a:pt x="192099" y="251539"/>
                    <a:pt x="181839" y="242870"/>
                  </a:cubicBezTo>
                  <a:cubicBezTo>
                    <a:pt x="179888" y="241221"/>
                    <a:pt x="177690" y="239891"/>
                    <a:pt x="175325" y="238927"/>
                  </a:cubicBezTo>
                  <a:lnTo>
                    <a:pt x="168649" y="214897"/>
                  </a:lnTo>
                  <a:cubicBezTo>
                    <a:pt x="179010" y="211352"/>
                    <a:pt x="188607" y="205882"/>
                    <a:pt x="196938" y="198774"/>
                  </a:cubicBezTo>
                  <a:lnTo>
                    <a:pt x="231133" y="224146"/>
                  </a:lnTo>
                  <a:cubicBezTo>
                    <a:pt x="231126" y="236269"/>
                    <a:pt x="240949" y="246104"/>
                    <a:pt x="253072" y="246110"/>
                  </a:cubicBezTo>
                  <a:cubicBezTo>
                    <a:pt x="265197" y="246117"/>
                    <a:pt x="275030" y="236294"/>
                    <a:pt x="275037" y="224170"/>
                  </a:cubicBezTo>
                  <a:cubicBezTo>
                    <a:pt x="275044" y="212046"/>
                    <a:pt x="265221" y="202213"/>
                    <a:pt x="253097" y="202206"/>
                  </a:cubicBezTo>
                  <a:cubicBezTo>
                    <a:pt x="252007" y="202205"/>
                    <a:pt x="250917" y="202286"/>
                    <a:pt x="249839" y="202447"/>
                  </a:cubicBezTo>
                  <a:lnTo>
                    <a:pt x="215339" y="176852"/>
                  </a:lnTo>
                  <a:cubicBezTo>
                    <a:pt x="220394" y="168377"/>
                    <a:pt x="223958" y="159100"/>
                    <a:pt x="225880" y="149420"/>
                  </a:cubicBezTo>
                  <a:lnTo>
                    <a:pt x="244913" y="148908"/>
                  </a:lnTo>
                  <a:cubicBezTo>
                    <a:pt x="253006" y="155708"/>
                    <a:pt x="265079" y="154659"/>
                    <a:pt x="271878" y="146567"/>
                  </a:cubicBezTo>
                  <a:cubicBezTo>
                    <a:pt x="278678" y="138474"/>
                    <a:pt x="277630" y="126402"/>
                    <a:pt x="269537" y="119602"/>
                  </a:cubicBezTo>
                  <a:cubicBezTo>
                    <a:pt x="262095" y="113350"/>
                    <a:pt x="251149" y="113667"/>
                    <a:pt x="244084" y="120341"/>
                  </a:cubicBezTo>
                  <a:lnTo>
                    <a:pt x="226666" y="120813"/>
                  </a:lnTo>
                  <a:cubicBezTo>
                    <a:pt x="224638" y="105737"/>
                    <a:pt x="218674" y="91461"/>
                    <a:pt x="209373" y="79423"/>
                  </a:cubicBezTo>
                  <a:lnTo>
                    <a:pt x="227893" y="59219"/>
                  </a:lnTo>
                  <a:cubicBezTo>
                    <a:pt x="228364" y="59248"/>
                    <a:pt x="228810" y="59360"/>
                    <a:pt x="229289" y="59360"/>
                  </a:cubicBezTo>
                  <a:cubicBezTo>
                    <a:pt x="241800" y="59360"/>
                    <a:pt x="251941" y="49218"/>
                    <a:pt x="251941" y="36708"/>
                  </a:cubicBezTo>
                  <a:cubicBezTo>
                    <a:pt x="251941" y="24198"/>
                    <a:pt x="241800" y="14057"/>
                    <a:pt x="229289" y="14057"/>
                  </a:cubicBezTo>
                  <a:cubicBezTo>
                    <a:pt x="216779" y="14057"/>
                    <a:pt x="206638" y="24198"/>
                    <a:pt x="206638" y="36708"/>
                  </a:cubicBezTo>
                  <a:cubicBezTo>
                    <a:pt x="206638" y="36709"/>
                    <a:pt x="206638" y="36709"/>
                    <a:pt x="206638" y="36710"/>
                  </a:cubicBezTo>
                  <a:cubicBezTo>
                    <a:pt x="206670" y="37738"/>
                    <a:pt x="206774" y="38762"/>
                    <a:pt x="206948" y="39775"/>
                  </a:cubicBezTo>
                  <a:lnTo>
                    <a:pt x="188492" y="59907"/>
                  </a:lnTo>
                  <a:cubicBezTo>
                    <a:pt x="178442" y="53264"/>
                    <a:pt x="167117" y="48790"/>
                    <a:pt x="155240" y="46772"/>
                  </a:cubicBezTo>
                  <a:lnTo>
                    <a:pt x="155837" y="28230"/>
                  </a:lnTo>
                  <a:cubicBezTo>
                    <a:pt x="161806" y="20681"/>
                    <a:pt x="160525" y="9725"/>
                    <a:pt x="152976" y="3756"/>
                  </a:cubicBezTo>
                  <a:cubicBezTo>
                    <a:pt x="145429" y="-2211"/>
                    <a:pt x="134471" y="-931"/>
                    <a:pt x="128503" y="6618"/>
                  </a:cubicBezTo>
                  <a:cubicBezTo>
                    <a:pt x="123974" y="12345"/>
                    <a:pt x="123497" y="20287"/>
                    <a:pt x="127307" y="26515"/>
                  </a:cubicBezTo>
                  <a:lnTo>
                    <a:pt x="126659" y="46613"/>
                  </a:lnTo>
                  <a:cubicBezTo>
                    <a:pt x="115222" y="48426"/>
                    <a:pt x="104265" y="52519"/>
                    <a:pt x="94440" y="58647"/>
                  </a:cubicBezTo>
                  <a:lnTo>
                    <a:pt x="66895" y="26309"/>
                  </a:lnTo>
                  <a:cubicBezTo>
                    <a:pt x="68826" y="13973"/>
                    <a:pt x="60390" y="2407"/>
                    <a:pt x="48053" y="476"/>
                  </a:cubicBezTo>
                  <a:cubicBezTo>
                    <a:pt x="35718" y="-1454"/>
                    <a:pt x="24152" y="6982"/>
                    <a:pt x="22222" y="19317"/>
                  </a:cubicBezTo>
                  <a:cubicBezTo>
                    <a:pt x="20291" y="31653"/>
                    <a:pt x="28726" y="43219"/>
                    <a:pt x="41063" y="45150"/>
                  </a:cubicBezTo>
                  <a:cubicBezTo>
                    <a:pt x="42233" y="45333"/>
                    <a:pt x="43416" y="45423"/>
                    <a:pt x="44601" y="45422"/>
                  </a:cubicBezTo>
                  <a:cubicBezTo>
                    <a:pt x="44930" y="45422"/>
                    <a:pt x="45236" y="45338"/>
                    <a:pt x="45562" y="45326"/>
                  </a:cubicBezTo>
                  <a:lnTo>
                    <a:pt x="72947" y="77473"/>
                  </a:lnTo>
                  <a:cubicBezTo>
                    <a:pt x="68625" y="82804"/>
                    <a:pt x="64948" y="88628"/>
                    <a:pt x="61993" y="94823"/>
                  </a:cubicBezTo>
                  <a:lnTo>
                    <a:pt x="27044" y="83173"/>
                  </a:lnTo>
                  <a:cubicBezTo>
                    <a:pt x="20711" y="77047"/>
                    <a:pt x="10611" y="77216"/>
                    <a:pt x="4486" y="83550"/>
                  </a:cubicBezTo>
                  <a:cubicBezTo>
                    <a:pt x="-1639" y="89883"/>
                    <a:pt x="-1471" y="99983"/>
                    <a:pt x="4862" y="106108"/>
                  </a:cubicBezTo>
                  <a:cubicBezTo>
                    <a:pt x="8450" y="109578"/>
                    <a:pt x="13457" y="111169"/>
                    <a:pt x="18390" y="110407"/>
                  </a:cubicBezTo>
                  <a:close/>
                  <a:moveTo>
                    <a:pt x="136947" y="163906"/>
                  </a:moveTo>
                  <a:cubicBezTo>
                    <a:pt x="136947" y="158132"/>
                    <a:pt x="141627" y="153451"/>
                    <a:pt x="147401" y="153451"/>
                  </a:cubicBezTo>
                  <a:cubicBezTo>
                    <a:pt x="153175" y="153451"/>
                    <a:pt x="157856" y="158132"/>
                    <a:pt x="157856" y="163906"/>
                  </a:cubicBezTo>
                  <a:cubicBezTo>
                    <a:pt x="157856" y="169680"/>
                    <a:pt x="153175" y="174361"/>
                    <a:pt x="147401" y="174361"/>
                  </a:cubicBezTo>
                  <a:cubicBezTo>
                    <a:pt x="141628" y="174362"/>
                    <a:pt x="136947" y="169681"/>
                    <a:pt x="136947" y="163908"/>
                  </a:cubicBezTo>
                  <a:cubicBezTo>
                    <a:pt x="136947" y="163906"/>
                    <a:pt x="136947" y="163905"/>
                    <a:pt x="136947" y="163903"/>
                  </a:cubicBezTo>
                  <a:close/>
                  <a:moveTo>
                    <a:pt x="112554" y="116862"/>
                  </a:moveTo>
                  <a:cubicBezTo>
                    <a:pt x="112557" y="110129"/>
                    <a:pt x="118017" y="104672"/>
                    <a:pt x="124751" y="104675"/>
                  </a:cubicBezTo>
                  <a:cubicBezTo>
                    <a:pt x="131484" y="104678"/>
                    <a:pt x="136941" y="110138"/>
                    <a:pt x="136938" y="116871"/>
                  </a:cubicBezTo>
                  <a:cubicBezTo>
                    <a:pt x="136935" y="123603"/>
                    <a:pt x="131477" y="129059"/>
                    <a:pt x="124746" y="129059"/>
                  </a:cubicBezTo>
                  <a:cubicBezTo>
                    <a:pt x="118013" y="129059"/>
                    <a:pt x="112554" y="123600"/>
                    <a:pt x="112554" y="116867"/>
                  </a:cubicBezTo>
                  <a:cubicBezTo>
                    <a:pt x="112554" y="116864"/>
                    <a:pt x="112554" y="116862"/>
                    <a:pt x="112554" y="116859"/>
                  </a:cubicBezTo>
                  <a:close/>
                  <a:moveTo>
                    <a:pt x="91645" y="162164"/>
                  </a:moveTo>
                  <a:cubicBezTo>
                    <a:pt x="91647" y="155431"/>
                    <a:pt x="97108" y="149974"/>
                    <a:pt x="103841" y="149977"/>
                  </a:cubicBezTo>
                  <a:cubicBezTo>
                    <a:pt x="110575" y="149979"/>
                    <a:pt x="116032" y="155440"/>
                    <a:pt x="116029" y="162173"/>
                  </a:cubicBezTo>
                  <a:cubicBezTo>
                    <a:pt x="116026" y="168903"/>
                    <a:pt x="110571" y="174358"/>
                    <a:pt x="103841" y="174361"/>
                  </a:cubicBezTo>
                  <a:cubicBezTo>
                    <a:pt x="97105" y="174361"/>
                    <a:pt x="91645" y="168900"/>
                    <a:pt x="91645" y="162164"/>
                  </a:cubicBezTo>
                  <a:cubicBezTo>
                    <a:pt x="91645" y="162163"/>
                    <a:pt x="91645" y="162162"/>
                    <a:pt x="91645" y="162161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cxnSp>
        <p:nvCxnSpPr>
          <p:cNvPr id="89" name="直接连接符 88">
            <a:extLst>
              <a:ext uri="{FF2B5EF4-FFF2-40B4-BE49-F238E27FC236}">
                <a16:creationId xmlns:a16="http://schemas.microsoft.com/office/drawing/2014/main" id="{7D584DBE-8975-4391-A1A2-ADD702402144}"/>
              </a:ext>
            </a:extLst>
          </p:cNvPr>
          <p:cNvCxnSpPr>
            <a:cxnSpLocks/>
          </p:cNvCxnSpPr>
          <p:nvPr/>
        </p:nvCxnSpPr>
        <p:spPr>
          <a:xfrm>
            <a:off x="4599255" y="1874085"/>
            <a:ext cx="692679" cy="824289"/>
          </a:xfrm>
          <a:prstGeom prst="line">
            <a:avLst/>
          </a:prstGeom>
          <a:ln w="15875"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>
            <a:extLst>
              <a:ext uri="{FF2B5EF4-FFF2-40B4-BE49-F238E27FC236}">
                <a16:creationId xmlns:a16="http://schemas.microsoft.com/office/drawing/2014/main" id="{C788BB72-C194-4BFE-BCA6-6172E7E2DEFE}"/>
              </a:ext>
            </a:extLst>
          </p:cNvPr>
          <p:cNvCxnSpPr>
            <a:cxnSpLocks/>
          </p:cNvCxnSpPr>
          <p:nvPr/>
        </p:nvCxnSpPr>
        <p:spPr>
          <a:xfrm>
            <a:off x="4749183" y="1969720"/>
            <a:ext cx="714506" cy="850264"/>
          </a:xfrm>
          <a:prstGeom prst="line">
            <a:avLst/>
          </a:prstGeom>
          <a:ln w="9525" cap="rnd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文本框 90">
            <a:extLst>
              <a:ext uri="{FF2B5EF4-FFF2-40B4-BE49-F238E27FC236}">
                <a16:creationId xmlns:a16="http://schemas.microsoft.com/office/drawing/2014/main" id="{88E2DA3C-DE13-4150-8E0B-ED109493B987}"/>
              </a:ext>
            </a:extLst>
          </p:cNvPr>
          <p:cNvSpPr txBox="1"/>
          <p:nvPr/>
        </p:nvSpPr>
        <p:spPr>
          <a:xfrm flipH="1">
            <a:off x="755599" y="4939995"/>
            <a:ext cx="3953510" cy="115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此页面用于四项并列内容逻辑图示的展示，图示中间的图标可以根据内容自行替换，小标题和内容也可以修改。</a:t>
            </a: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810F140D-701D-4B36-8A10-4AD236D4E4EA}"/>
              </a:ext>
            </a:extLst>
          </p:cNvPr>
          <p:cNvSpPr txBox="1">
            <a:spLocks/>
          </p:cNvSpPr>
          <p:nvPr/>
        </p:nvSpPr>
        <p:spPr>
          <a:xfrm flipH="1">
            <a:off x="1764067" y="1501180"/>
            <a:ext cx="2382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</a:rPr>
              <a:t>请在此输入标题</a:t>
            </a: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13D289CF-C617-4115-8B88-4C53624CD9D2}"/>
              </a:ext>
            </a:extLst>
          </p:cNvPr>
          <p:cNvGrpSpPr>
            <a:grpSpLocks/>
          </p:cNvGrpSpPr>
          <p:nvPr/>
        </p:nvGrpSpPr>
        <p:grpSpPr>
          <a:xfrm flipH="1">
            <a:off x="4158919" y="4431390"/>
            <a:ext cx="367858" cy="367858"/>
            <a:chOff x="7991672" y="980819"/>
            <a:chExt cx="647700" cy="647700"/>
          </a:xfrm>
        </p:grpSpPr>
        <p:sp>
          <p:nvSpPr>
            <p:cNvPr id="98" name="图形 26" descr="疫情指数曲线柱状图 纯色填充">
              <a:extLst>
                <a:ext uri="{FF2B5EF4-FFF2-40B4-BE49-F238E27FC236}">
                  <a16:creationId xmlns:a16="http://schemas.microsoft.com/office/drawing/2014/main" id="{88EF1290-BD21-44B2-905A-AD8D31F42E7A}"/>
                </a:ext>
              </a:extLst>
            </p:cNvPr>
            <p:cNvSpPr/>
            <p:nvPr/>
          </p:nvSpPr>
          <p:spPr>
            <a:xfrm>
              <a:off x="7991672" y="980819"/>
              <a:ext cx="647700" cy="647700"/>
            </a:xfrm>
            <a:custGeom>
              <a:avLst/>
              <a:gdLst>
                <a:gd name="connsiteX0" fmla="*/ 647700 w 647700"/>
                <a:gd name="connsiteY0" fmla="*/ 647700 h 647700"/>
                <a:gd name="connsiteX1" fmla="*/ 0 w 647700"/>
                <a:gd name="connsiteY1" fmla="*/ 647700 h 647700"/>
                <a:gd name="connsiteX2" fmla="*/ 0 w 647700"/>
                <a:gd name="connsiteY2" fmla="*/ 590550 h 647700"/>
                <a:gd name="connsiteX3" fmla="*/ 590550 w 647700"/>
                <a:gd name="connsiteY3" fmla="*/ 590550 h 647700"/>
                <a:gd name="connsiteX4" fmla="*/ 590550 w 647700"/>
                <a:gd name="connsiteY4" fmla="*/ 0 h 647700"/>
                <a:gd name="connsiteX5" fmla="*/ 647700 w 647700"/>
                <a:gd name="connsiteY5" fmla="*/ 0 h 647700"/>
                <a:gd name="connsiteX6" fmla="*/ 647700 w 647700"/>
                <a:gd name="connsiteY6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00" h="647700">
                  <a:moveTo>
                    <a:pt x="647700" y="647700"/>
                  </a:moveTo>
                  <a:lnTo>
                    <a:pt x="0" y="647700"/>
                  </a:lnTo>
                  <a:lnTo>
                    <a:pt x="0" y="590550"/>
                  </a:lnTo>
                  <a:lnTo>
                    <a:pt x="590550" y="590550"/>
                  </a:lnTo>
                  <a:lnTo>
                    <a:pt x="590550" y="0"/>
                  </a:lnTo>
                  <a:lnTo>
                    <a:pt x="647700" y="0"/>
                  </a:lnTo>
                  <a:lnTo>
                    <a:pt x="647700" y="647700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图形 26" descr="疫情指数曲线柱状图 纯色填充">
              <a:extLst>
                <a:ext uri="{FF2B5EF4-FFF2-40B4-BE49-F238E27FC236}">
                  <a16:creationId xmlns:a16="http://schemas.microsoft.com/office/drawing/2014/main" id="{CCD42DF9-2E87-43AF-BB7B-E330E3E5E978}"/>
                </a:ext>
              </a:extLst>
            </p:cNvPr>
            <p:cNvSpPr/>
            <p:nvPr/>
          </p:nvSpPr>
          <p:spPr>
            <a:xfrm>
              <a:off x="8429824" y="1438017"/>
              <a:ext cx="95250" cy="76188"/>
            </a:xfrm>
            <a:custGeom>
              <a:avLst/>
              <a:gdLst>
                <a:gd name="connsiteX0" fmla="*/ 0 w 95250"/>
                <a:gd name="connsiteY0" fmla="*/ 0 h 76188"/>
                <a:gd name="connsiteX1" fmla="*/ 95250 w 95250"/>
                <a:gd name="connsiteY1" fmla="*/ 0 h 76188"/>
                <a:gd name="connsiteX2" fmla="*/ 95250 w 95250"/>
                <a:gd name="connsiteY2" fmla="*/ 76189 h 76188"/>
                <a:gd name="connsiteX3" fmla="*/ 0 w 95250"/>
                <a:gd name="connsiteY3" fmla="*/ 76189 h 7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76188">
                  <a:moveTo>
                    <a:pt x="0" y="0"/>
                  </a:moveTo>
                  <a:lnTo>
                    <a:pt x="95250" y="0"/>
                  </a:lnTo>
                  <a:lnTo>
                    <a:pt x="95250" y="76189"/>
                  </a:lnTo>
                  <a:lnTo>
                    <a:pt x="0" y="76189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图形 26" descr="疫情指数曲线柱状图 纯色填充">
              <a:extLst>
                <a:ext uri="{FF2B5EF4-FFF2-40B4-BE49-F238E27FC236}">
                  <a16:creationId xmlns:a16="http://schemas.microsoft.com/office/drawing/2014/main" id="{AE9149FD-770D-43E4-980F-74CF89CA39C1}"/>
                </a:ext>
              </a:extLst>
            </p:cNvPr>
            <p:cNvSpPr/>
            <p:nvPr/>
          </p:nvSpPr>
          <p:spPr>
            <a:xfrm>
              <a:off x="8296474" y="1380867"/>
              <a:ext cx="95250" cy="133338"/>
            </a:xfrm>
            <a:custGeom>
              <a:avLst/>
              <a:gdLst>
                <a:gd name="connsiteX0" fmla="*/ 0 w 95250"/>
                <a:gd name="connsiteY0" fmla="*/ 0 h 133338"/>
                <a:gd name="connsiteX1" fmla="*/ 95250 w 95250"/>
                <a:gd name="connsiteY1" fmla="*/ 0 h 133338"/>
                <a:gd name="connsiteX2" fmla="*/ 95250 w 95250"/>
                <a:gd name="connsiteY2" fmla="*/ 133339 h 133338"/>
                <a:gd name="connsiteX3" fmla="*/ 0 w 95250"/>
                <a:gd name="connsiteY3" fmla="*/ 133339 h 1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3338">
                  <a:moveTo>
                    <a:pt x="0" y="0"/>
                  </a:moveTo>
                  <a:lnTo>
                    <a:pt x="95250" y="0"/>
                  </a:lnTo>
                  <a:lnTo>
                    <a:pt x="95250" y="133339"/>
                  </a:lnTo>
                  <a:lnTo>
                    <a:pt x="0" y="133339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图形 26" descr="疫情指数曲线柱状图 纯色填充">
              <a:extLst>
                <a:ext uri="{FF2B5EF4-FFF2-40B4-BE49-F238E27FC236}">
                  <a16:creationId xmlns:a16="http://schemas.microsoft.com/office/drawing/2014/main" id="{0F3A8B79-CEDD-419D-8DCB-79A2F09FA63F}"/>
                </a:ext>
              </a:extLst>
            </p:cNvPr>
            <p:cNvSpPr/>
            <p:nvPr/>
          </p:nvSpPr>
          <p:spPr>
            <a:xfrm>
              <a:off x="8163124" y="1276092"/>
              <a:ext cx="95249" cy="238113"/>
            </a:xfrm>
            <a:custGeom>
              <a:avLst/>
              <a:gdLst>
                <a:gd name="connsiteX0" fmla="*/ 0 w 95249"/>
                <a:gd name="connsiteY0" fmla="*/ 0 h 238113"/>
                <a:gd name="connsiteX1" fmla="*/ 95250 w 95249"/>
                <a:gd name="connsiteY1" fmla="*/ 0 h 238113"/>
                <a:gd name="connsiteX2" fmla="*/ 95250 w 95249"/>
                <a:gd name="connsiteY2" fmla="*/ 238114 h 238113"/>
                <a:gd name="connsiteX3" fmla="*/ 0 w 95249"/>
                <a:gd name="connsiteY3" fmla="*/ 238114 h 2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49" h="238113">
                  <a:moveTo>
                    <a:pt x="0" y="0"/>
                  </a:moveTo>
                  <a:lnTo>
                    <a:pt x="95250" y="0"/>
                  </a:lnTo>
                  <a:lnTo>
                    <a:pt x="95250" y="238114"/>
                  </a:lnTo>
                  <a:lnTo>
                    <a:pt x="0" y="23811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图形 26" descr="疫情指数曲线柱状图 纯色填充">
              <a:extLst>
                <a:ext uri="{FF2B5EF4-FFF2-40B4-BE49-F238E27FC236}">
                  <a16:creationId xmlns:a16="http://schemas.microsoft.com/office/drawing/2014/main" id="{39D2E709-3348-499D-866B-17468B4E70BE}"/>
                </a:ext>
              </a:extLst>
            </p:cNvPr>
            <p:cNvSpPr/>
            <p:nvPr/>
          </p:nvSpPr>
          <p:spPr>
            <a:xfrm>
              <a:off x="8029774" y="1066542"/>
              <a:ext cx="95250" cy="447663"/>
            </a:xfrm>
            <a:custGeom>
              <a:avLst/>
              <a:gdLst>
                <a:gd name="connsiteX0" fmla="*/ 0 w 95250"/>
                <a:gd name="connsiteY0" fmla="*/ 0 h 447663"/>
                <a:gd name="connsiteX1" fmla="*/ 95250 w 95250"/>
                <a:gd name="connsiteY1" fmla="*/ 0 h 447663"/>
                <a:gd name="connsiteX2" fmla="*/ 95250 w 95250"/>
                <a:gd name="connsiteY2" fmla="*/ 447664 h 447663"/>
                <a:gd name="connsiteX3" fmla="*/ 0 w 95250"/>
                <a:gd name="connsiteY3" fmla="*/ 447664 h 4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447663">
                  <a:moveTo>
                    <a:pt x="0" y="0"/>
                  </a:moveTo>
                  <a:lnTo>
                    <a:pt x="95250" y="0"/>
                  </a:lnTo>
                  <a:lnTo>
                    <a:pt x="95250" y="447664"/>
                  </a:lnTo>
                  <a:lnTo>
                    <a:pt x="0" y="44766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图形 26" descr="疫情指数曲线柱状图 纯色填充">
              <a:extLst>
                <a:ext uri="{FF2B5EF4-FFF2-40B4-BE49-F238E27FC236}">
                  <a16:creationId xmlns:a16="http://schemas.microsoft.com/office/drawing/2014/main" id="{A9D025A9-4FB3-44B3-9F77-012EAE041A8D}"/>
                </a:ext>
              </a:extLst>
            </p:cNvPr>
            <p:cNvSpPr/>
            <p:nvPr/>
          </p:nvSpPr>
          <p:spPr>
            <a:xfrm>
              <a:off x="8257904" y="1018820"/>
              <a:ext cx="276364" cy="285769"/>
            </a:xfrm>
            <a:custGeom>
              <a:avLst/>
              <a:gdLst>
                <a:gd name="connsiteX0" fmla="*/ 18390 w 276364"/>
                <a:gd name="connsiteY0" fmla="*/ 110408 h 285769"/>
                <a:gd name="connsiteX1" fmla="*/ 53971 w 276364"/>
                <a:gd name="connsiteY1" fmla="*/ 122269 h 285769"/>
                <a:gd name="connsiteX2" fmla="*/ 54257 w 276364"/>
                <a:gd name="connsiteY2" fmla="*/ 144688 h 285769"/>
                <a:gd name="connsiteX3" fmla="*/ 27587 w 276364"/>
                <a:gd name="connsiteY3" fmla="*/ 152966 h 285769"/>
                <a:gd name="connsiteX4" fmla="*/ 2434 w 276364"/>
                <a:gd name="connsiteY4" fmla="*/ 163142 h 285769"/>
                <a:gd name="connsiteX5" fmla="*/ 12610 w 276364"/>
                <a:gd name="connsiteY5" fmla="*/ 188295 h 285769"/>
                <a:gd name="connsiteX6" fmla="*/ 36832 w 276364"/>
                <a:gd name="connsiteY6" fmla="*/ 180017 h 285769"/>
                <a:gd name="connsiteX7" fmla="*/ 62809 w 276364"/>
                <a:gd name="connsiteY7" fmla="*/ 171955 h 285769"/>
                <a:gd name="connsiteX8" fmla="*/ 82692 w 276364"/>
                <a:gd name="connsiteY8" fmla="*/ 197657 h 285769"/>
                <a:gd name="connsiteX9" fmla="*/ 61475 w 276364"/>
                <a:gd name="connsiteY9" fmla="*/ 231001 h 285769"/>
                <a:gd name="connsiteX10" fmla="*/ 48193 w 276364"/>
                <a:gd name="connsiteY10" fmla="*/ 254894 h 285769"/>
                <a:gd name="connsiteX11" fmla="*/ 72087 w 276364"/>
                <a:gd name="connsiteY11" fmla="*/ 268176 h 285769"/>
                <a:gd name="connsiteX12" fmla="*/ 85781 w 276364"/>
                <a:gd name="connsiteY12" fmla="*/ 246031 h 285769"/>
                <a:gd name="connsiteX13" fmla="*/ 106844 w 276364"/>
                <a:gd name="connsiteY13" fmla="*/ 212930 h 285769"/>
                <a:gd name="connsiteX14" fmla="*/ 140315 w 276364"/>
                <a:gd name="connsiteY14" fmla="*/ 219653 h 285769"/>
                <a:gd name="connsiteX15" fmla="*/ 147564 w 276364"/>
                <a:gd name="connsiteY15" fmla="*/ 245751 h 285769"/>
                <a:gd name="connsiteX16" fmla="*/ 150445 w 276364"/>
                <a:gd name="connsiteY16" fmla="*/ 280026 h 285769"/>
                <a:gd name="connsiteX17" fmla="*/ 184720 w 276364"/>
                <a:gd name="connsiteY17" fmla="*/ 277144 h 285769"/>
                <a:gd name="connsiteX18" fmla="*/ 181839 w 276364"/>
                <a:gd name="connsiteY18" fmla="*/ 242870 h 285769"/>
                <a:gd name="connsiteX19" fmla="*/ 175325 w 276364"/>
                <a:gd name="connsiteY19" fmla="*/ 238927 h 285769"/>
                <a:gd name="connsiteX20" fmla="*/ 168649 w 276364"/>
                <a:gd name="connsiteY20" fmla="*/ 214897 h 285769"/>
                <a:gd name="connsiteX21" fmla="*/ 196938 w 276364"/>
                <a:gd name="connsiteY21" fmla="*/ 198774 h 285769"/>
                <a:gd name="connsiteX22" fmla="*/ 231133 w 276364"/>
                <a:gd name="connsiteY22" fmla="*/ 224146 h 285769"/>
                <a:gd name="connsiteX23" fmla="*/ 253072 w 276364"/>
                <a:gd name="connsiteY23" fmla="*/ 246110 h 285769"/>
                <a:gd name="connsiteX24" fmla="*/ 275037 w 276364"/>
                <a:gd name="connsiteY24" fmla="*/ 224170 h 285769"/>
                <a:gd name="connsiteX25" fmla="*/ 253097 w 276364"/>
                <a:gd name="connsiteY25" fmla="*/ 202206 h 285769"/>
                <a:gd name="connsiteX26" fmla="*/ 249839 w 276364"/>
                <a:gd name="connsiteY26" fmla="*/ 202447 h 285769"/>
                <a:gd name="connsiteX27" fmla="*/ 215339 w 276364"/>
                <a:gd name="connsiteY27" fmla="*/ 176852 h 285769"/>
                <a:gd name="connsiteX28" fmla="*/ 225880 w 276364"/>
                <a:gd name="connsiteY28" fmla="*/ 149420 h 285769"/>
                <a:gd name="connsiteX29" fmla="*/ 244913 w 276364"/>
                <a:gd name="connsiteY29" fmla="*/ 148908 h 285769"/>
                <a:gd name="connsiteX30" fmla="*/ 271878 w 276364"/>
                <a:gd name="connsiteY30" fmla="*/ 146567 h 285769"/>
                <a:gd name="connsiteX31" fmla="*/ 269537 w 276364"/>
                <a:gd name="connsiteY31" fmla="*/ 119602 h 285769"/>
                <a:gd name="connsiteX32" fmla="*/ 244084 w 276364"/>
                <a:gd name="connsiteY32" fmla="*/ 120341 h 285769"/>
                <a:gd name="connsiteX33" fmla="*/ 226666 w 276364"/>
                <a:gd name="connsiteY33" fmla="*/ 120813 h 285769"/>
                <a:gd name="connsiteX34" fmla="*/ 209373 w 276364"/>
                <a:gd name="connsiteY34" fmla="*/ 79423 h 285769"/>
                <a:gd name="connsiteX35" fmla="*/ 227893 w 276364"/>
                <a:gd name="connsiteY35" fmla="*/ 59219 h 285769"/>
                <a:gd name="connsiteX36" fmla="*/ 229289 w 276364"/>
                <a:gd name="connsiteY36" fmla="*/ 59360 h 285769"/>
                <a:gd name="connsiteX37" fmla="*/ 251941 w 276364"/>
                <a:gd name="connsiteY37" fmla="*/ 36708 h 285769"/>
                <a:gd name="connsiteX38" fmla="*/ 229289 w 276364"/>
                <a:gd name="connsiteY38" fmla="*/ 14057 h 285769"/>
                <a:gd name="connsiteX39" fmla="*/ 206638 w 276364"/>
                <a:gd name="connsiteY39" fmla="*/ 36708 h 285769"/>
                <a:gd name="connsiteX40" fmla="*/ 206638 w 276364"/>
                <a:gd name="connsiteY40" fmla="*/ 36710 h 285769"/>
                <a:gd name="connsiteX41" fmla="*/ 206948 w 276364"/>
                <a:gd name="connsiteY41" fmla="*/ 39775 h 285769"/>
                <a:gd name="connsiteX42" fmla="*/ 188492 w 276364"/>
                <a:gd name="connsiteY42" fmla="*/ 59907 h 285769"/>
                <a:gd name="connsiteX43" fmla="*/ 155240 w 276364"/>
                <a:gd name="connsiteY43" fmla="*/ 46772 h 285769"/>
                <a:gd name="connsiteX44" fmla="*/ 155837 w 276364"/>
                <a:gd name="connsiteY44" fmla="*/ 28230 h 285769"/>
                <a:gd name="connsiteX45" fmla="*/ 152976 w 276364"/>
                <a:gd name="connsiteY45" fmla="*/ 3756 h 285769"/>
                <a:gd name="connsiteX46" fmla="*/ 128503 w 276364"/>
                <a:gd name="connsiteY46" fmla="*/ 6618 h 285769"/>
                <a:gd name="connsiteX47" fmla="*/ 127307 w 276364"/>
                <a:gd name="connsiteY47" fmla="*/ 26515 h 285769"/>
                <a:gd name="connsiteX48" fmla="*/ 126659 w 276364"/>
                <a:gd name="connsiteY48" fmla="*/ 46613 h 285769"/>
                <a:gd name="connsiteX49" fmla="*/ 94440 w 276364"/>
                <a:gd name="connsiteY49" fmla="*/ 58647 h 285769"/>
                <a:gd name="connsiteX50" fmla="*/ 66895 w 276364"/>
                <a:gd name="connsiteY50" fmla="*/ 26309 h 285769"/>
                <a:gd name="connsiteX51" fmla="*/ 48053 w 276364"/>
                <a:gd name="connsiteY51" fmla="*/ 476 h 285769"/>
                <a:gd name="connsiteX52" fmla="*/ 22222 w 276364"/>
                <a:gd name="connsiteY52" fmla="*/ 19317 h 285769"/>
                <a:gd name="connsiteX53" fmla="*/ 41063 w 276364"/>
                <a:gd name="connsiteY53" fmla="*/ 45150 h 285769"/>
                <a:gd name="connsiteX54" fmla="*/ 44601 w 276364"/>
                <a:gd name="connsiteY54" fmla="*/ 45422 h 285769"/>
                <a:gd name="connsiteX55" fmla="*/ 45562 w 276364"/>
                <a:gd name="connsiteY55" fmla="*/ 45326 h 285769"/>
                <a:gd name="connsiteX56" fmla="*/ 72947 w 276364"/>
                <a:gd name="connsiteY56" fmla="*/ 77473 h 285769"/>
                <a:gd name="connsiteX57" fmla="*/ 61993 w 276364"/>
                <a:gd name="connsiteY57" fmla="*/ 94823 h 285769"/>
                <a:gd name="connsiteX58" fmla="*/ 27044 w 276364"/>
                <a:gd name="connsiteY58" fmla="*/ 83173 h 285769"/>
                <a:gd name="connsiteX59" fmla="*/ 4486 w 276364"/>
                <a:gd name="connsiteY59" fmla="*/ 83550 h 285769"/>
                <a:gd name="connsiteX60" fmla="*/ 4862 w 276364"/>
                <a:gd name="connsiteY60" fmla="*/ 106108 h 285769"/>
                <a:gd name="connsiteX61" fmla="*/ 18390 w 276364"/>
                <a:gd name="connsiteY61" fmla="*/ 110407 h 285769"/>
                <a:gd name="connsiteX62" fmla="*/ 136947 w 276364"/>
                <a:gd name="connsiteY62" fmla="*/ 163906 h 285769"/>
                <a:gd name="connsiteX63" fmla="*/ 147401 w 276364"/>
                <a:gd name="connsiteY63" fmla="*/ 153451 h 285769"/>
                <a:gd name="connsiteX64" fmla="*/ 157856 w 276364"/>
                <a:gd name="connsiteY64" fmla="*/ 163906 h 285769"/>
                <a:gd name="connsiteX65" fmla="*/ 147401 w 276364"/>
                <a:gd name="connsiteY65" fmla="*/ 174361 h 285769"/>
                <a:gd name="connsiteX66" fmla="*/ 136947 w 276364"/>
                <a:gd name="connsiteY66" fmla="*/ 163908 h 285769"/>
                <a:gd name="connsiteX67" fmla="*/ 136947 w 276364"/>
                <a:gd name="connsiteY67" fmla="*/ 163903 h 285769"/>
                <a:gd name="connsiteX68" fmla="*/ 112554 w 276364"/>
                <a:gd name="connsiteY68" fmla="*/ 116862 h 285769"/>
                <a:gd name="connsiteX69" fmla="*/ 124751 w 276364"/>
                <a:gd name="connsiteY69" fmla="*/ 104675 h 285769"/>
                <a:gd name="connsiteX70" fmla="*/ 136938 w 276364"/>
                <a:gd name="connsiteY70" fmla="*/ 116871 h 285769"/>
                <a:gd name="connsiteX71" fmla="*/ 124746 w 276364"/>
                <a:gd name="connsiteY71" fmla="*/ 129059 h 285769"/>
                <a:gd name="connsiteX72" fmla="*/ 112554 w 276364"/>
                <a:gd name="connsiteY72" fmla="*/ 116867 h 285769"/>
                <a:gd name="connsiteX73" fmla="*/ 112554 w 276364"/>
                <a:gd name="connsiteY73" fmla="*/ 116859 h 285769"/>
                <a:gd name="connsiteX74" fmla="*/ 91645 w 276364"/>
                <a:gd name="connsiteY74" fmla="*/ 162164 h 285769"/>
                <a:gd name="connsiteX75" fmla="*/ 103841 w 276364"/>
                <a:gd name="connsiteY75" fmla="*/ 149977 h 285769"/>
                <a:gd name="connsiteX76" fmla="*/ 116029 w 276364"/>
                <a:gd name="connsiteY76" fmla="*/ 162173 h 285769"/>
                <a:gd name="connsiteX77" fmla="*/ 103841 w 276364"/>
                <a:gd name="connsiteY77" fmla="*/ 174361 h 285769"/>
                <a:gd name="connsiteX78" fmla="*/ 91645 w 276364"/>
                <a:gd name="connsiteY78" fmla="*/ 162164 h 285769"/>
                <a:gd name="connsiteX79" fmla="*/ 91645 w 276364"/>
                <a:gd name="connsiteY79" fmla="*/ 162161 h 28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76364" h="285769">
                  <a:moveTo>
                    <a:pt x="18390" y="110408"/>
                  </a:moveTo>
                  <a:lnTo>
                    <a:pt x="53971" y="122269"/>
                  </a:lnTo>
                  <a:cubicBezTo>
                    <a:pt x="53006" y="129718"/>
                    <a:pt x="53102" y="137266"/>
                    <a:pt x="54257" y="144688"/>
                  </a:cubicBezTo>
                  <a:lnTo>
                    <a:pt x="27587" y="152966"/>
                  </a:lnTo>
                  <a:cubicBezTo>
                    <a:pt x="17832" y="148830"/>
                    <a:pt x="6570" y="153386"/>
                    <a:pt x="2434" y="163142"/>
                  </a:cubicBezTo>
                  <a:cubicBezTo>
                    <a:pt x="-1701" y="172898"/>
                    <a:pt x="2855" y="184159"/>
                    <a:pt x="12610" y="188295"/>
                  </a:cubicBezTo>
                  <a:cubicBezTo>
                    <a:pt x="21614" y="192111"/>
                    <a:pt x="32048" y="188545"/>
                    <a:pt x="36832" y="180017"/>
                  </a:cubicBezTo>
                  <a:lnTo>
                    <a:pt x="62809" y="171955"/>
                  </a:lnTo>
                  <a:cubicBezTo>
                    <a:pt x="67769" y="181691"/>
                    <a:pt x="74514" y="190409"/>
                    <a:pt x="82692" y="197657"/>
                  </a:cubicBezTo>
                  <a:lnTo>
                    <a:pt x="61475" y="231001"/>
                  </a:lnTo>
                  <a:cubicBezTo>
                    <a:pt x="51209" y="233932"/>
                    <a:pt x="45264" y="244629"/>
                    <a:pt x="48193" y="254894"/>
                  </a:cubicBezTo>
                  <a:cubicBezTo>
                    <a:pt x="51124" y="265160"/>
                    <a:pt x="61822" y="271107"/>
                    <a:pt x="72087" y="268176"/>
                  </a:cubicBezTo>
                  <a:cubicBezTo>
                    <a:pt x="81684" y="265437"/>
                    <a:pt x="87617" y="255841"/>
                    <a:pt x="85781" y="246031"/>
                  </a:cubicBezTo>
                  <a:lnTo>
                    <a:pt x="106844" y="212930"/>
                  </a:lnTo>
                  <a:cubicBezTo>
                    <a:pt x="117446" y="217364"/>
                    <a:pt x="128823" y="219649"/>
                    <a:pt x="140315" y="219653"/>
                  </a:cubicBezTo>
                  <a:lnTo>
                    <a:pt x="147564" y="245751"/>
                  </a:lnTo>
                  <a:cubicBezTo>
                    <a:pt x="138895" y="256012"/>
                    <a:pt x="140185" y="271357"/>
                    <a:pt x="150445" y="280026"/>
                  </a:cubicBezTo>
                  <a:cubicBezTo>
                    <a:pt x="160706" y="288695"/>
                    <a:pt x="176051" y="287404"/>
                    <a:pt x="184720" y="277144"/>
                  </a:cubicBezTo>
                  <a:cubicBezTo>
                    <a:pt x="193389" y="266884"/>
                    <a:pt x="192099" y="251539"/>
                    <a:pt x="181839" y="242870"/>
                  </a:cubicBezTo>
                  <a:cubicBezTo>
                    <a:pt x="179888" y="241221"/>
                    <a:pt x="177690" y="239891"/>
                    <a:pt x="175325" y="238927"/>
                  </a:cubicBezTo>
                  <a:lnTo>
                    <a:pt x="168649" y="214897"/>
                  </a:lnTo>
                  <a:cubicBezTo>
                    <a:pt x="179010" y="211352"/>
                    <a:pt x="188607" y="205882"/>
                    <a:pt x="196938" y="198774"/>
                  </a:cubicBezTo>
                  <a:lnTo>
                    <a:pt x="231133" y="224146"/>
                  </a:lnTo>
                  <a:cubicBezTo>
                    <a:pt x="231126" y="236269"/>
                    <a:pt x="240949" y="246104"/>
                    <a:pt x="253072" y="246110"/>
                  </a:cubicBezTo>
                  <a:cubicBezTo>
                    <a:pt x="265197" y="246117"/>
                    <a:pt x="275030" y="236294"/>
                    <a:pt x="275037" y="224170"/>
                  </a:cubicBezTo>
                  <a:cubicBezTo>
                    <a:pt x="275044" y="212046"/>
                    <a:pt x="265221" y="202213"/>
                    <a:pt x="253097" y="202206"/>
                  </a:cubicBezTo>
                  <a:cubicBezTo>
                    <a:pt x="252007" y="202205"/>
                    <a:pt x="250917" y="202286"/>
                    <a:pt x="249839" y="202447"/>
                  </a:cubicBezTo>
                  <a:lnTo>
                    <a:pt x="215339" y="176852"/>
                  </a:lnTo>
                  <a:cubicBezTo>
                    <a:pt x="220394" y="168377"/>
                    <a:pt x="223958" y="159100"/>
                    <a:pt x="225880" y="149420"/>
                  </a:cubicBezTo>
                  <a:lnTo>
                    <a:pt x="244913" y="148908"/>
                  </a:lnTo>
                  <a:cubicBezTo>
                    <a:pt x="253006" y="155708"/>
                    <a:pt x="265079" y="154659"/>
                    <a:pt x="271878" y="146567"/>
                  </a:cubicBezTo>
                  <a:cubicBezTo>
                    <a:pt x="278678" y="138474"/>
                    <a:pt x="277630" y="126402"/>
                    <a:pt x="269537" y="119602"/>
                  </a:cubicBezTo>
                  <a:cubicBezTo>
                    <a:pt x="262095" y="113350"/>
                    <a:pt x="251149" y="113667"/>
                    <a:pt x="244084" y="120341"/>
                  </a:cubicBezTo>
                  <a:lnTo>
                    <a:pt x="226666" y="120813"/>
                  </a:lnTo>
                  <a:cubicBezTo>
                    <a:pt x="224638" y="105737"/>
                    <a:pt x="218674" y="91461"/>
                    <a:pt x="209373" y="79423"/>
                  </a:cubicBezTo>
                  <a:lnTo>
                    <a:pt x="227893" y="59219"/>
                  </a:lnTo>
                  <a:cubicBezTo>
                    <a:pt x="228364" y="59248"/>
                    <a:pt x="228810" y="59360"/>
                    <a:pt x="229289" y="59360"/>
                  </a:cubicBezTo>
                  <a:cubicBezTo>
                    <a:pt x="241800" y="59360"/>
                    <a:pt x="251941" y="49218"/>
                    <a:pt x="251941" y="36708"/>
                  </a:cubicBezTo>
                  <a:cubicBezTo>
                    <a:pt x="251941" y="24198"/>
                    <a:pt x="241800" y="14057"/>
                    <a:pt x="229289" y="14057"/>
                  </a:cubicBezTo>
                  <a:cubicBezTo>
                    <a:pt x="216779" y="14057"/>
                    <a:pt x="206638" y="24198"/>
                    <a:pt x="206638" y="36708"/>
                  </a:cubicBezTo>
                  <a:cubicBezTo>
                    <a:pt x="206638" y="36709"/>
                    <a:pt x="206638" y="36709"/>
                    <a:pt x="206638" y="36710"/>
                  </a:cubicBezTo>
                  <a:cubicBezTo>
                    <a:pt x="206670" y="37738"/>
                    <a:pt x="206774" y="38762"/>
                    <a:pt x="206948" y="39775"/>
                  </a:cubicBezTo>
                  <a:lnTo>
                    <a:pt x="188492" y="59907"/>
                  </a:lnTo>
                  <a:cubicBezTo>
                    <a:pt x="178442" y="53264"/>
                    <a:pt x="167117" y="48790"/>
                    <a:pt x="155240" y="46772"/>
                  </a:cubicBezTo>
                  <a:lnTo>
                    <a:pt x="155837" y="28230"/>
                  </a:lnTo>
                  <a:cubicBezTo>
                    <a:pt x="161806" y="20681"/>
                    <a:pt x="160525" y="9725"/>
                    <a:pt x="152976" y="3756"/>
                  </a:cubicBezTo>
                  <a:cubicBezTo>
                    <a:pt x="145429" y="-2211"/>
                    <a:pt x="134471" y="-931"/>
                    <a:pt x="128503" y="6618"/>
                  </a:cubicBezTo>
                  <a:cubicBezTo>
                    <a:pt x="123974" y="12345"/>
                    <a:pt x="123497" y="20287"/>
                    <a:pt x="127307" y="26515"/>
                  </a:cubicBezTo>
                  <a:lnTo>
                    <a:pt x="126659" y="46613"/>
                  </a:lnTo>
                  <a:cubicBezTo>
                    <a:pt x="115222" y="48426"/>
                    <a:pt x="104265" y="52519"/>
                    <a:pt x="94440" y="58647"/>
                  </a:cubicBezTo>
                  <a:lnTo>
                    <a:pt x="66895" y="26309"/>
                  </a:lnTo>
                  <a:cubicBezTo>
                    <a:pt x="68826" y="13973"/>
                    <a:pt x="60390" y="2407"/>
                    <a:pt x="48053" y="476"/>
                  </a:cubicBezTo>
                  <a:cubicBezTo>
                    <a:pt x="35718" y="-1454"/>
                    <a:pt x="24152" y="6982"/>
                    <a:pt x="22222" y="19317"/>
                  </a:cubicBezTo>
                  <a:cubicBezTo>
                    <a:pt x="20291" y="31653"/>
                    <a:pt x="28726" y="43219"/>
                    <a:pt x="41063" y="45150"/>
                  </a:cubicBezTo>
                  <a:cubicBezTo>
                    <a:pt x="42233" y="45333"/>
                    <a:pt x="43416" y="45423"/>
                    <a:pt x="44601" y="45422"/>
                  </a:cubicBezTo>
                  <a:cubicBezTo>
                    <a:pt x="44930" y="45422"/>
                    <a:pt x="45236" y="45338"/>
                    <a:pt x="45562" y="45326"/>
                  </a:cubicBezTo>
                  <a:lnTo>
                    <a:pt x="72947" y="77473"/>
                  </a:lnTo>
                  <a:cubicBezTo>
                    <a:pt x="68625" y="82804"/>
                    <a:pt x="64948" y="88628"/>
                    <a:pt x="61993" y="94823"/>
                  </a:cubicBezTo>
                  <a:lnTo>
                    <a:pt x="27044" y="83173"/>
                  </a:lnTo>
                  <a:cubicBezTo>
                    <a:pt x="20711" y="77047"/>
                    <a:pt x="10611" y="77216"/>
                    <a:pt x="4486" y="83550"/>
                  </a:cubicBezTo>
                  <a:cubicBezTo>
                    <a:pt x="-1639" y="89883"/>
                    <a:pt x="-1471" y="99983"/>
                    <a:pt x="4862" y="106108"/>
                  </a:cubicBezTo>
                  <a:cubicBezTo>
                    <a:pt x="8450" y="109578"/>
                    <a:pt x="13457" y="111169"/>
                    <a:pt x="18390" y="110407"/>
                  </a:cubicBezTo>
                  <a:close/>
                  <a:moveTo>
                    <a:pt x="136947" y="163906"/>
                  </a:moveTo>
                  <a:cubicBezTo>
                    <a:pt x="136947" y="158132"/>
                    <a:pt x="141627" y="153451"/>
                    <a:pt x="147401" y="153451"/>
                  </a:cubicBezTo>
                  <a:cubicBezTo>
                    <a:pt x="153175" y="153451"/>
                    <a:pt x="157856" y="158132"/>
                    <a:pt x="157856" y="163906"/>
                  </a:cubicBezTo>
                  <a:cubicBezTo>
                    <a:pt x="157856" y="169680"/>
                    <a:pt x="153175" y="174361"/>
                    <a:pt x="147401" y="174361"/>
                  </a:cubicBezTo>
                  <a:cubicBezTo>
                    <a:pt x="141628" y="174362"/>
                    <a:pt x="136947" y="169681"/>
                    <a:pt x="136947" y="163908"/>
                  </a:cubicBezTo>
                  <a:cubicBezTo>
                    <a:pt x="136947" y="163906"/>
                    <a:pt x="136947" y="163905"/>
                    <a:pt x="136947" y="163903"/>
                  </a:cubicBezTo>
                  <a:close/>
                  <a:moveTo>
                    <a:pt x="112554" y="116862"/>
                  </a:moveTo>
                  <a:cubicBezTo>
                    <a:pt x="112557" y="110129"/>
                    <a:pt x="118017" y="104672"/>
                    <a:pt x="124751" y="104675"/>
                  </a:cubicBezTo>
                  <a:cubicBezTo>
                    <a:pt x="131484" y="104678"/>
                    <a:pt x="136941" y="110138"/>
                    <a:pt x="136938" y="116871"/>
                  </a:cubicBezTo>
                  <a:cubicBezTo>
                    <a:pt x="136935" y="123603"/>
                    <a:pt x="131477" y="129059"/>
                    <a:pt x="124746" y="129059"/>
                  </a:cubicBezTo>
                  <a:cubicBezTo>
                    <a:pt x="118013" y="129059"/>
                    <a:pt x="112554" y="123600"/>
                    <a:pt x="112554" y="116867"/>
                  </a:cubicBezTo>
                  <a:cubicBezTo>
                    <a:pt x="112554" y="116864"/>
                    <a:pt x="112554" y="116862"/>
                    <a:pt x="112554" y="116859"/>
                  </a:cubicBezTo>
                  <a:close/>
                  <a:moveTo>
                    <a:pt x="91645" y="162164"/>
                  </a:moveTo>
                  <a:cubicBezTo>
                    <a:pt x="91647" y="155431"/>
                    <a:pt x="97108" y="149974"/>
                    <a:pt x="103841" y="149977"/>
                  </a:cubicBezTo>
                  <a:cubicBezTo>
                    <a:pt x="110575" y="149979"/>
                    <a:pt x="116032" y="155440"/>
                    <a:pt x="116029" y="162173"/>
                  </a:cubicBezTo>
                  <a:cubicBezTo>
                    <a:pt x="116026" y="168903"/>
                    <a:pt x="110571" y="174358"/>
                    <a:pt x="103841" y="174361"/>
                  </a:cubicBezTo>
                  <a:cubicBezTo>
                    <a:pt x="97105" y="174361"/>
                    <a:pt x="91645" y="168900"/>
                    <a:pt x="91645" y="162164"/>
                  </a:cubicBezTo>
                  <a:cubicBezTo>
                    <a:pt x="91645" y="162163"/>
                    <a:pt x="91645" y="162162"/>
                    <a:pt x="91645" y="162161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7D2C1161-2578-4696-9C54-89337375A194}"/>
              </a:ext>
            </a:extLst>
          </p:cNvPr>
          <p:cNvCxnSpPr>
            <a:cxnSpLocks/>
          </p:cNvCxnSpPr>
          <p:nvPr/>
        </p:nvCxnSpPr>
        <p:spPr>
          <a:xfrm flipV="1">
            <a:off x="4639482" y="4165105"/>
            <a:ext cx="546754" cy="650638"/>
          </a:xfrm>
          <a:prstGeom prst="line">
            <a:avLst/>
          </a:prstGeom>
          <a:ln w="15875" cap="rnd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A54025E1-937F-4C22-A3C7-A22AF1399D5C}"/>
              </a:ext>
            </a:extLst>
          </p:cNvPr>
          <p:cNvCxnSpPr>
            <a:cxnSpLocks/>
          </p:cNvCxnSpPr>
          <p:nvPr/>
        </p:nvCxnSpPr>
        <p:spPr>
          <a:xfrm flipV="1">
            <a:off x="4757825" y="4069114"/>
            <a:ext cx="563983" cy="671141"/>
          </a:xfrm>
          <a:prstGeom prst="line">
            <a:avLst/>
          </a:prstGeom>
          <a:ln w="9525" cap="rnd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文本框 107">
            <a:extLst>
              <a:ext uri="{FF2B5EF4-FFF2-40B4-BE49-F238E27FC236}">
                <a16:creationId xmlns:a16="http://schemas.microsoft.com/office/drawing/2014/main" id="{44A58D45-EB33-4818-85E1-AB80171D2B62}"/>
              </a:ext>
            </a:extLst>
          </p:cNvPr>
          <p:cNvSpPr txBox="1">
            <a:spLocks/>
          </p:cNvSpPr>
          <p:nvPr/>
        </p:nvSpPr>
        <p:spPr>
          <a:xfrm flipH="1">
            <a:off x="4841821" y="3353451"/>
            <a:ext cx="588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</a:rPr>
              <a:t>1</a:t>
            </a:r>
            <a:endParaRPr lang="zh-CN" altLang="en-US" sz="32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2">
                    <a:lumMod val="50000"/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C24C8831-5240-4223-9685-2F37F70AB864}"/>
              </a:ext>
            </a:extLst>
          </p:cNvPr>
          <p:cNvSpPr txBox="1">
            <a:spLocks/>
          </p:cNvSpPr>
          <p:nvPr/>
        </p:nvSpPr>
        <p:spPr>
          <a:xfrm flipH="1">
            <a:off x="5819685" y="4320253"/>
            <a:ext cx="588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</a:rPr>
              <a:t>2</a:t>
            </a:r>
            <a:endParaRPr lang="zh-CN" altLang="en-US" sz="32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1">
                    <a:lumMod val="50000"/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69AA518F-0EC5-460B-9BC7-2435051749E3}"/>
              </a:ext>
            </a:extLst>
          </p:cNvPr>
          <p:cNvSpPr txBox="1">
            <a:spLocks/>
          </p:cNvSpPr>
          <p:nvPr/>
        </p:nvSpPr>
        <p:spPr>
          <a:xfrm flipH="1">
            <a:off x="6814015" y="3353451"/>
            <a:ext cx="588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2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</a:rPr>
              <a:t>3</a:t>
            </a:r>
            <a:endParaRPr lang="zh-CN" altLang="en-US" sz="32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2">
                    <a:lumMod val="50000"/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295087EB-1C41-44A5-BAE1-20A687BBFE69}"/>
              </a:ext>
            </a:extLst>
          </p:cNvPr>
          <p:cNvSpPr txBox="1">
            <a:spLocks/>
          </p:cNvSpPr>
          <p:nvPr/>
        </p:nvSpPr>
        <p:spPr>
          <a:xfrm flipH="1">
            <a:off x="5819685" y="2358240"/>
            <a:ext cx="588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effectLst>
                  <a:outerShdw blurRad="50800" dist="38100" dir="5400000" algn="t" rotWithShape="0">
                    <a:schemeClr val="accent1">
                      <a:lumMod val="50000"/>
                      <a:alpha val="40000"/>
                    </a:schemeClr>
                  </a:outerShdw>
                </a:effectLst>
                <a:latin typeface="+mj-lt"/>
                <a:ea typeface="+mj-ea"/>
              </a:rPr>
              <a:t>4</a:t>
            </a:r>
            <a:endParaRPr lang="zh-CN" altLang="en-US" sz="3200" b="1" dirty="0">
              <a:solidFill>
                <a:schemeClr val="bg1"/>
              </a:solidFill>
              <a:effectLst>
                <a:outerShdw blurRad="50800" dist="38100" dir="5400000" algn="t" rotWithShape="0">
                  <a:schemeClr val="accent1">
                    <a:lumMod val="50000"/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0768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弧形 66">
            <a:extLst>
              <a:ext uri="{FF2B5EF4-FFF2-40B4-BE49-F238E27FC236}">
                <a16:creationId xmlns:a16="http://schemas.microsoft.com/office/drawing/2014/main" id="{A75C83A9-F06D-4982-AF79-2B1EC74D540E}"/>
              </a:ext>
            </a:extLst>
          </p:cNvPr>
          <p:cNvSpPr/>
          <p:nvPr/>
        </p:nvSpPr>
        <p:spPr>
          <a:xfrm>
            <a:off x="8376379" y="1667071"/>
            <a:ext cx="2716156" cy="2716154"/>
          </a:xfrm>
          <a:prstGeom prst="arc">
            <a:avLst>
              <a:gd name="adj1" fmla="val 16200000"/>
              <a:gd name="adj2" fmla="val 4082089"/>
            </a:avLst>
          </a:prstGeom>
          <a:ln w="15875" cap="rnd">
            <a:solidFill>
              <a:schemeClr val="accent2"/>
            </a:solidFill>
            <a:prstDash val="sysDot"/>
            <a:miter lim="800000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51E2F8B6-8A48-4A42-A902-619DA330BB87}"/>
              </a:ext>
            </a:extLst>
          </p:cNvPr>
          <p:cNvSpPr/>
          <p:nvPr/>
        </p:nvSpPr>
        <p:spPr>
          <a:xfrm>
            <a:off x="8928167" y="3621277"/>
            <a:ext cx="2395646" cy="2395646"/>
          </a:xfrm>
          <a:prstGeom prst="ellipse">
            <a:avLst/>
          </a:prstGeom>
          <a:noFill/>
          <a:ln w="12700">
            <a:solidFill>
              <a:schemeClr val="bg1">
                <a:lumMod val="85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6E3C6D5F-DEBC-4BCF-8BC3-66DBE362924C}"/>
              </a:ext>
            </a:extLst>
          </p:cNvPr>
          <p:cNvSpPr/>
          <p:nvPr/>
        </p:nvSpPr>
        <p:spPr>
          <a:xfrm>
            <a:off x="8243484" y="1534175"/>
            <a:ext cx="2981945" cy="2981945"/>
          </a:xfrm>
          <a:prstGeom prst="ellipse">
            <a:avLst/>
          </a:prstGeom>
          <a:noFill/>
          <a:ln w="12700">
            <a:solidFill>
              <a:schemeClr val="bg1">
                <a:lumMod val="85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B21BEF17-D95A-4F5F-A6EA-7281B634FA6B}"/>
              </a:ext>
            </a:extLst>
          </p:cNvPr>
          <p:cNvSpPr/>
          <p:nvPr/>
        </p:nvSpPr>
        <p:spPr>
          <a:xfrm>
            <a:off x="6737186" y="1658812"/>
            <a:ext cx="1915520" cy="1915520"/>
          </a:xfrm>
          <a:prstGeom prst="ellipse">
            <a:avLst/>
          </a:prstGeom>
          <a:noFill/>
          <a:ln w="12700">
            <a:solidFill>
              <a:schemeClr val="bg1">
                <a:lumMod val="85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3" name="图表 32">
            <a:extLst>
              <a:ext uri="{FF2B5EF4-FFF2-40B4-BE49-F238E27FC236}">
                <a16:creationId xmlns:a16="http://schemas.microsoft.com/office/drawing/2014/main" id="{4C6F4CEC-9DA6-4546-A1FC-B7C887EABB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1434859"/>
              </p:ext>
            </p:extLst>
          </p:nvPr>
        </p:nvGraphicFramePr>
        <p:xfrm>
          <a:off x="7296536" y="884420"/>
          <a:ext cx="4875840" cy="428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图表 30">
            <a:extLst>
              <a:ext uri="{FF2B5EF4-FFF2-40B4-BE49-F238E27FC236}">
                <a16:creationId xmlns:a16="http://schemas.microsoft.com/office/drawing/2014/main" id="{B0F26B7E-73B8-4D54-916E-F6741D5FB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746235"/>
              </p:ext>
            </p:extLst>
          </p:nvPr>
        </p:nvGraphicFramePr>
        <p:xfrm>
          <a:off x="8239278" y="3147932"/>
          <a:ext cx="3784108" cy="332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图表 33">
            <a:extLst>
              <a:ext uri="{FF2B5EF4-FFF2-40B4-BE49-F238E27FC236}">
                <a16:creationId xmlns:a16="http://schemas.microsoft.com/office/drawing/2014/main" id="{66043E01-76D2-4E1E-A98B-2F245A4199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3320234"/>
              </p:ext>
            </p:extLst>
          </p:nvPr>
        </p:nvGraphicFramePr>
        <p:xfrm>
          <a:off x="6149048" y="1240959"/>
          <a:ext cx="3133174" cy="275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64495928-D4AD-4BEE-B20E-799733367E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环形图页面设计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D9994B06-C224-466B-8449-EB6F565DCD5B}"/>
              </a:ext>
            </a:extLst>
          </p:cNvPr>
          <p:cNvSpPr txBox="1"/>
          <p:nvPr/>
        </p:nvSpPr>
        <p:spPr>
          <a:xfrm>
            <a:off x="695325" y="2134116"/>
            <a:ext cx="5763412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此页面用于环形图的设计展示，鼠标右键单击环形图，选择“编辑数据”即可对数据进行修改。</a:t>
            </a: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EF947BEB-3489-4362-951D-F36CBCB3CED2}"/>
              </a:ext>
            </a:extLst>
          </p:cNvPr>
          <p:cNvGrpSpPr/>
          <p:nvPr/>
        </p:nvGrpSpPr>
        <p:grpSpPr>
          <a:xfrm>
            <a:off x="695325" y="1663934"/>
            <a:ext cx="4002135" cy="470183"/>
            <a:chOff x="1170772" y="345147"/>
            <a:chExt cx="9176245" cy="1078054"/>
          </a:xfrm>
        </p:grpSpPr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B7470F43-EB23-4670-AC71-A897DC042053}"/>
                </a:ext>
              </a:extLst>
            </p:cNvPr>
            <p:cNvSpPr/>
            <p:nvPr/>
          </p:nvSpPr>
          <p:spPr>
            <a:xfrm>
              <a:off x="1915552" y="345147"/>
              <a:ext cx="7744842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59BA7E0B-1F58-44EC-83DA-3D7AC96E2EA0}"/>
                </a:ext>
              </a:extLst>
            </p:cNvPr>
            <p:cNvSpPr/>
            <p:nvPr/>
          </p:nvSpPr>
          <p:spPr>
            <a:xfrm>
              <a:off x="9503844" y="345147"/>
              <a:ext cx="843173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1B7CC32C-EDEE-44F5-AED8-38FA05B27753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73" name="文本框 72">
            <a:extLst>
              <a:ext uri="{FF2B5EF4-FFF2-40B4-BE49-F238E27FC236}">
                <a16:creationId xmlns:a16="http://schemas.microsoft.com/office/drawing/2014/main" id="{04C295EF-5BE4-45E0-9E0E-EB50495965D9}"/>
              </a:ext>
            </a:extLst>
          </p:cNvPr>
          <p:cNvSpPr txBox="1"/>
          <p:nvPr/>
        </p:nvSpPr>
        <p:spPr>
          <a:xfrm>
            <a:off x="826188" y="1714359"/>
            <a:ext cx="372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j-lt"/>
                <a:ea typeface="+mj-ea"/>
              </a:rPr>
              <a:t>数据标签</a:t>
            </a:r>
            <a:r>
              <a:rPr lang="en-US" altLang="zh-CN" b="1" dirty="0">
                <a:solidFill>
                  <a:schemeClr val="bg1"/>
                </a:solidFill>
                <a:latin typeface="+mj-lt"/>
                <a:ea typeface="+mj-ea"/>
              </a:rPr>
              <a:t>1</a:t>
            </a:r>
            <a:endParaRPr lang="zh-CN" altLang="en-US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B5D5E348-F049-4C55-AFEC-A18D959D6031}"/>
              </a:ext>
            </a:extLst>
          </p:cNvPr>
          <p:cNvSpPr txBox="1"/>
          <p:nvPr/>
        </p:nvSpPr>
        <p:spPr>
          <a:xfrm>
            <a:off x="695325" y="3673597"/>
            <a:ext cx="5896306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三个环形图对应的内容应存在联系，不能相互独立，方便对数据进行比较分析。</a:t>
            </a: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EC09D1F0-AEF2-408F-9718-B58531140D69}"/>
              </a:ext>
            </a:extLst>
          </p:cNvPr>
          <p:cNvGrpSpPr/>
          <p:nvPr/>
        </p:nvGrpSpPr>
        <p:grpSpPr>
          <a:xfrm>
            <a:off x="695325" y="3203415"/>
            <a:ext cx="3998783" cy="470183"/>
            <a:chOff x="1170772" y="345147"/>
            <a:chExt cx="9168559" cy="1078054"/>
          </a:xfrm>
          <a:solidFill>
            <a:schemeClr val="accent2"/>
          </a:solidFill>
        </p:grpSpPr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id="{E91506E2-1B8D-417F-9CCF-4AF75D2A5E93}"/>
                </a:ext>
              </a:extLst>
            </p:cNvPr>
            <p:cNvSpPr/>
            <p:nvPr/>
          </p:nvSpPr>
          <p:spPr>
            <a:xfrm>
              <a:off x="1915550" y="345147"/>
              <a:ext cx="7608966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7" name="任意多边形: 形状 76">
              <a:extLst>
                <a:ext uri="{FF2B5EF4-FFF2-40B4-BE49-F238E27FC236}">
                  <a16:creationId xmlns:a16="http://schemas.microsoft.com/office/drawing/2014/main" id="{E9ADA738-0A91-40A7-B446-5E55869B623B}"/>
                </a:ext>
              </a:extLst>
            </p:cNvPr>
            <p:cNvSpPr/>
            <p:nvPr/>
          </p:nvSpPr>
          <p:spPr>
            <a:xfrm>
              <a:off x="9496158" y="345147"/>
              <a:ext cx="843173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78" name="任意多边形: 形状 77">
              <a:extLst>
                <a:ext uri="{FF2B5EF4-FFF2-40B4-BE49-F238E27FC236}">
                  <a16:creationId xmlns:a16="http://schemas.microsoft.com/office/drawing/2014/main" id="{319ACE20-88A4-42BB-86C2-97A6E56C151A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79" name="文本框 78">
            <a:extLst>
              <a:ext uri="{FF2B5EF4-FFF2-40B4-BE49-F238E27FC236}">
                <a16:creationId xmlns:a16="http://schemas.microsoft.com/office/drawing/2014/main" id="{92FE6B4B-ECF5-4B59-AA2E-214F56A32572}"/>
              </a:ext>
            </a:extLst>
          </p:cNvPr>
          <p:cNvSpPr txBox="1"/>
          <p:nvPr/>
        </p:nvSpPr>
        <p:spPr>
          <a:xfrm>
            <a:off x="826188" y="3253840"/>
            <a:ext cx="372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j-lt"/>
                <a:ea typeface="+mj-ea"/>
              </a:rPr>
              <a:t>数据标签</a:t>
            </a:r>
            <a:r>
              <a:rPr lang="en-US" altLang="zh-CN" b="1" dirty="0">
                <a:solidFill>
                  <a:schemeClr val="bg1"/>
                </a:solidFill>
                <a:latin typeface="+mj-lt"/>
                <a:ea typeface="+mj-ea"/>
              </a:rPr>
              <a:t>2</a:t>
            </a:r>
            <a:endParaRPr lang="zh-CN" altLang="en-US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71194310-DEED-442E-A94B-EFAEED0F89ED}"/>
              </a:ext>
            </a:extLst>
          </p:cNvPr>
          <p:cNvSpPr txBox="1"/>
          <p:nvPr/>
        </p:nvSpPr>
        <p:spPr>
          <a:xfrm>
            <a:off x="695325" y="5282778"/>
            <a:ext cx="7454508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可以在此处分别对三个数据进行详细分析，标题栏的颜色应与环形图的颜色一一对应。</a:t>
            </a:r>
          </a:p>
        </p:txBody>
      </p: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A5263ED0-AE9B-47F9-A084-C4FBE435C867}"/>
              </a:ext>
            </a:extLst>
          </p:cNvPr>
          <p:cNvGrpSpPr/>
          <p:nvPr/>
        </p:nvGrpSpPr>
        <p:grpSpPr>
          <a:xfrm>
            <a:off x="695325" y="4812596"/>
            <a:ext cx="3998783" cy="470183"/>
            <a:chOff x="1170772" y="345147"/>
            <a:chExt cx="9168559" cy="1078054"/>
          </a:xfrm>
          <a:solidFill>
            <a:schemeClr val="accent4">
              <a:lumMod val="75000"/>
            </a:schemeClr>
          </a:solidFill>
        </p:grpSpPr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63C657CA-EA4C-4C28-A953-2ABAE6706212}"/>
                </a:ext>
              </a:extLst>
            </p:cNvPr>
            <p:cNvSpPr/>
            <p:nvPr/>
          </p:nvSpPr>
          <p:spPr>
            <a:xfrm>
              <a:off x="1915552" y="345147"/>
              <a:ext cx="7976080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C915F539-FBA4-42D9-8AA8-9AC57EE1EE83}"/>
                </a:ext>
              </a:extLst>
            </p:cNvPr>
            <p:cNvSpPr/>
            <p:nvPr/>
          </p:nvSpPr>
          <p:spPr>
            <a:xfrm>
              <a:off x="9496158" y="345147"/>
              <a:ext cx="843173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DE940E2E-3DEF-40B8-8B94-9486E810B5F2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85" name="文本框 84">
            <a:extLst>
              <a:ext uri="{FF2B5EF4-FFF2-40B4-BE49-F238E27FC236}">
                <a16:creationId xmlns:a16="http://schemas.microsoft.com/office/drawing/2014/main" id="{55012F53-59A0-4060-9DB4-1A90E54C3011}"/>
              </a:ext>
            </a:extLst>
          </p:cNvPr>
          <p:cNvSpPr txBox="1"/>
          <p:nvPr/>
        </p:nvSpPr>
        <p:spPr>
          <a:xfrm>
            <a:off x="826188" y="4863021"/>
            <a:ext cx="372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+mj-lt"/>
                <a:ea typeface="+mj-ea"/>
              </a:rPr>
              <a:t>数据标签</a:t>
            </a:r>
            <a:r>
              <a:rPr lang="en-US" altLang="zh-CN" b="1" dirty="0">
                <a:solidFill>
                  <a:schemeClr val="bg1"/>
                </a:solidFill>
                <a:latin typeface="+mj-lt"/>
                <a:ea typeface="+mj-ea"/>
              </a:rPr>
              <a:t>3</a:t>
            </a:r>
            <a:endParaRPr lang="zh-CN" altLang="en-US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062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椭圆 25">
            <a:extLst>
              <a:ext uri="{FF2B5EF4-FFF2-40B4-BE49-F238E27FC236}">
                <a16:creationId xmlns:a16="http://schemas.microsoft.com/office/drawing/2014/main" id="{51E2F8B6-8A48-4A42-A902-619DA330BB87}"/>
              </a:ext>
            </a:extLst>
          </p:cNvPr>
          <p:cNvSpPr/>
          <p:nvPr/>
        </p:nvSpPr>
        <p:spPr>
          <a:xfrm>
            <a:off x="8882794" y="1808511"/>
            <a:ext cx="1915520" cy="1915520"/>
          </a:xfrm>
          <a:prstGeom prst="ellipse">
            <a:avLst/>
          </a:prstGeom>
          <a:noFill/>
          <a:ln w="12700">
            <a:solidFill>
              <a:schemeClr val="bg1">
                <a:lumMod val="85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2" name="图表 31">
            <a:extLst>
              <a:ext uri="{FF2B5EF4-FFF2-40B4-BE49-F238E27FC236}">
                <a16:creationId xmlns:a16="http://schemas.microsoft.com/office/drawing/2014/main" id="{58909C6B-47A5-420C-99E8-2FF1AF9C03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1434896"/>
              </p:ext>
            </p:extLst>
          </p:nvPr>
        </p:nvGraphicFramePr>
        <p:xfrm>
          <a:off x="8273966" y="1391727"/>
          <a:ext cx="3133174" cy="275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文本占位符 17">
            <a:extLst>
              <a:ext uri="{FF2B5EF4-FFF2-40B4-BE49-F238E27FC236}">
                <a16:creationId xmlns:a16="http://schemas.microsoft.com/office/drawing/2014/main" id="{64495928-D4AD-4BEE-B20E-799733367E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环形图页面设计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B21BEF17-D95A-4F5F-A6EA-7281B634FA6B}"/>
              </a:ext>
            </a:extLst>
          </p:cNvPr>
          <p:cNvSpPr/>
          <p:nvPr/>
        </p:nvSpPr>
        <p:spPr>
          <a:xfrm>
            <a:off x="1482782" y="1808511"/>
            <a:ext cx="1915520" cy="1915520"/>
          </a:xfrm>
          <a:prstGeom prst="ellipse">
            <a:avLst/>
          </a:prstGeom>
          <a:noFill/>
          <a:ln w="12700">
            <a:solidFill>
              <a:schemeClr val="bg1">
                <a:lumMod val="85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4A52574-37AF-4BE8-BCCA-36CB9532840F}"/>
              </a:ext>
            </a:extLst>
          </p:cNvPr>
          <p:cNvSpPr txBox="1"/>
          <p:nvPr/>
        </p:nvSpPr>
        <p:spPr>
          <a:xfrm>
            <a:off x="868088" y="4500866"/>
            <a:ext cx="2966718" cy="152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此页面用于并列的环形图设计展示，鼠标右键单击环形图，选择“编辑数据”即可对数据和图进行修改。</a:t>
            </a: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6E3C6D5F-DEBC-4BCF-8BC3-66DBE362924C}"/>
              </a:ext>
            </a:extLst>
          </p:cNvPr>
          <p:cNvSpPr/>
          <p:nvPr/>
        </p:nvSpPr>
        <p:spPr>
          <a:xfrm>
            <a:off x="5138241" y="1808511"/>
            <a:ext cx="1915520" cy="1915520"/>
          </a:xfrm>
          <a:prstGeom prst="ellipse">
            <a:avLst/>
          </a:prstGeom>
          <a:noFill/>
          <a:ln w="12700">
            <a:solidFill>
              <a:schemeClr val="bg1">
                <a:lumMod val="85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A6C358F-AFC5-4532-95E6-2F9049C9499F}"/>
              </a:ext>
            </a:extLst>
          </p:cNvPr>
          <p:cNvSpPr txBox="1"/>
          <p:nvPr/>
        </p:nvSpPr>
        <p:spPr>
          <a:xfrm>
            <a:off x="4612642" y="4500866"/>
            <a:ext cx="2966718" cy="152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此页面用于并列的环形图设计展示，鼠标右键单击环形图，选择“编辑数据”即可对数据和图进行修改。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35957458-9E03-4D94-8268-59C97BC2C382}"/>
              </a:ext>
            </a:extLst>
          </p:cNvPr>
          <p:cNvSpPr txBox="1"/>
          <p:nvPr/>
        </p:nvSpPr>
        <p:spPr>
          <a:xfrm>
            <a:off x="8357195" y="4500866"/>
            <a:ext cx="2966718" cy="152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此页面用于并列的环形图设计展示，鼠标右键单击环形图，选择“编辑数据”即可对数据和图进行修改。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AA13D4D-1E09-402B-9BBD-ABD36CB81443}"/>
              </a:ext>
            </a:extLst>
          </p:cNvPr>
          <p:cNvSpPr txBox="1"/>
          <p:nvPr/>
        </p:nvSpPr>
        <p:spPr>
          <a:xfrm>
            <a:off x="1393687" y="4039201"/>
            <a:ext cx="191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1"/>
                </a:solidFill>
                <a:latin typeface="+mj-lt"/>
                <a:ea typeface="+mj-ea"/>
              </a:rPr>
              <a:t>数据标签</a:t>
            </a:r>
            <a:r>
              <a:rPr lang="en-US" altLang="zh-CN" sz="2000" b="1" dirty="0">
                <a:solidFill>
                  <a:schemeClr val="accent1"/>
                </a:solidFill>
                <a:latin typeface="+mj-lt"/>
                <a:ea typeface="+mj-ea"/>
              </a:rPr>
              <a:t>1</a:t>
            </a:r>
            <a:endParaRPr lang="zh-CN" altLang="en-US" sz="2000" b="1" dirty="0">
              <a:solidFill>
                <a:schemeClr val="accent1"/>
              </a:solidFill>
              <a:latin typeface="+mj-lt"/>
              <a:ea typeface="+mj-ea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2D39C46-4F47-4D65-88A5-06E1077485F4}"/>
              </a:ext>
            </a:extLst>
          </p:cNvPr>
          <p:cNvSpPr txBox="1"/>
          <p:nvPr/>
        </p:nvSpPr>
        <p:spPr>
          <a:xfrm>
            <a:off x="5138240" y="4039201"/>
            <a:ext cx="191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2"/>
                </a:solidFill>
                <a:latin typeface="+mj-lt"/>
                <a:ea typeface="+mj-ea"/>
              </a:rPr>
              <a:t>数据标签</a:t>
            </a:r>
            <a:r>
              <a:rPr lang="en-US" altLang="zh-CN" sz="2000" b="1" dirty="0">
                <a:solidFill>
                  <a:schemeClr val="accent2"/>
                </a:solidFill>
                <a:latin typeface="+mj-lt"/>
                <a:ea typeface="+mj-ea"/>
              </a:rPr>
              <a:t>1</a:t>
            </a:r>
            <a:endParaRPr lang="zh-CN" altLang="en-US" sz="2000" b="1" dirty="0">
              <a:solidFill>
                <a:schemeClr val="accent2"/>
              </a:solidFill>
              <a:latin typeface="+mj-lt"/>
              <a:ea typeface="+mj-ea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95D3933-D0E4-4D1D-9039-688BE4B99662}"/>
              </a:ext>
            </a:extLst>
          </p:cNvPr>
          <p:cNvSpPr txBox="1"/>
          <p:nvPr/>
        </p:nvSpPr>
        <p:spPr>
          <a:xfrm>
            <a:off x="8882793" y="4039201"/>
            <a:ext cx="1915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</a:rPr>
              <a:t>数据标签</a:t>
            </a: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</a:rPr>
              <a:t>1</a:t>
            </a:r>
            <a:endParaRPr lang="zh-CN" altLang="en-US" sz="2000" b="1" dirty="0">
              <a:solidFill>
                <a:schemeClr val="accent4">
                  <a:lumMod val="75000"/>
                </a:schemeClr>
              </a:solidFill>
              <a:latin typeface="+mj-lt"/>
              <a:ea typeface="+mj-ea"/>
            </a:endParaRPr>
          </a:p>
        </p:txBody>
      </p:sp>
      <p:sp>
        <p:nvSpPr>
          <p:cNvPr id="40" name="弧形 39">
            <a:extLst>
              <a:ext uri="{FF2B5EF4-FFF2-40B4-BE49-F238E27FC236}">
                <a16:creationId xmlns:a16="http://schemas.microsoft.com/office/drawing/2014/main" id="{5E07AEA9-8DE2-4B30-AE16-819760738EBC}"/>
              </a:ext>
            </a:extLst>
          </p:cNvPr>
          <p:cNvSpPr/>
          <p:nvPr/>
        </p:nvSpPr>
        <p:spPr>
          <a:xfrm>
            <a:off x="1612503" y="1938232"/>
            <a:ext cx="1656078" cy="1656078"/>
          </a:xfrm>
          <a:prstGeom prst="arc">
            <a:avLst>
              <a:gd name="adj1" fmla="val 16200000"/>
              <a:gd name="adj2" fmla="val 7881082"/>
            </a:avLst>
          </a:prstGeom>
          <a:ln w="9525" cap="rnd">
            <a:solidFill>
              <a:schemeClr val="accent1"/>
            </a:solidFill>
            <a:prstDash val="sysDot"/>
            <a:miter lim="800000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弧形 40">
            <a:extLst>
              <a:ext uri="{FF2B5EF4-FFF2-40B4-BE49-F238E27FC236}">
                <a16:creationId xmlns:a16="http://schemas.microsoft.com/office/drawing/2014/main" id="{0BDC42A7-19D3-40F5-978D-493098E4C63E}"/>
              </a:ext>
            </a:extLst>
          </p:cNvPr>
          <p:cNvSpPr/>
          <p:nvPr/>
        </p:nvSpPr>
        <p:spPr>
          <a:xfrm>
            <a:off x="5267962" y="1938232"/>
            <a:ext cx="1656078" cy="1656078"/>
          </a:xfrm>
          <a:prstGeom prst="arc">
            <a:avLst>
              <a:gd name="adj1" fmla="val 16200000"/>
              <a:gd name="adj2" fmla="val 7712562"/>
            </a:avLst>
          </a:prstGeom>
          <a:ln w="9525" cap="rnd">
            <a:solidFill>
              <a:schemeClr val="accent2"/>
            </a:solidFill>
            <a:prstDash val="sysDot"/>
            <a:miter lim="800000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弧形 41">
            <a:extLst>
              <a:ext uri="{FF2B5EF4-FFF2-40B4-BE49-F238E27FC236}">
                <a16:creationId xmlns:a16="http://schemas.microsoft.com/office/drawing/2014/main" id="{05FC997B-ACA8-49E6-8724-9D65B01B7D69}"/>
              </a:ext>
            </a:extLst>
          </p:cNvPr>
          <p:cNvSpPr/>
          <p:nvPr/>
        </p:nvSpPr>
        <p:spPr>
          <a:xfrm>
            <a:off x="9012515" y="1938232"/>
            <a:ext cx="1656078" cy="1656078"/>
          </a:xfrm>
          <a:prstGeom prst="arc">
            <a:avLst>
              <a:gd name="adj1" fmla="val 16200000"/>
              <a:gd name="adj2" fmla="val 5473322"/>
            </a:avLst>
          </a:prstGeom>
          <a:ln w="9525" cap="rnd">
            <a:solidFill>
              <a:schemeClr val="accent4">
                <a:lumMod val="75000"/>
              </a:schemeClr>
            </a:solidFill>
            <a:prstDash val="sysDot"/>
            <a:miter lim="800000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弧形 42">
            <a:extLst>
              <a:ext uri="{FF2B5EF4-FFF2-40B4-BE49-F238E27FC236}">
                <a16:creationId xmlns:a16="http://schemas.microsoft.com/office/drawing/2014/main" id="{C022AB1E-0585-4EEF-A2F6-2443E3FFABE3}"/>
              </a:ext>
            </a:extLst>
          </p:cNvPr>
          <p:cNvSpPr/>
          <p:nvPr/>
        </p:nvSpPr>
        <p:spPr>
          <a:xfrm>
            <a:off x="1340511" y="1666240"/>
            <a:ext cx="2200062" cy="2200062"/>
          </a:xfrm>
          <a:prstGeom prst="arc">
            <a:avLst>
              <a:gd name="adj1" fmla="val 16200000"/>
              <a:gd name="adj2" fmla="val 11935994"/>
            </a:avLst>
          </a:prstGeom>
          <a:ln w="9525" cap="rnd">
            <a:solidFill>
              <a:schemeClr val="accent1"/>
            </a:solidFill>
            <a:prstDash val="sysDot"/>
            <a:miter lim="800000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弧形 43">
            <a:extLst>
              <a:ext uri="{FF2B5EF4-FFF2-40B4-BE49-F238E27FC236}">
                <a16:creationId xmlns:a16="http://schemas.microsoft.com/office/drawing/2014/main" id="{C8A6EE82-B563-4E32-B42A-42D1A7DD1697}"/>
              </a:ext>
            </a:extLst>
          </p:cNvPr>
          <p:cNvSpPr/>
          <p:nvPr/>
        </p:nvSpPr>
        <p:spPr>
          <a:xfrm>
            <a:off x="4995970" y="1666240"/>
            <a:ext cx="2200062" cy="2200062"/>
          </a:xfrm>
          <a:prstGeom prst="arc">
            <a:avLst>
              <a:gd name="adj1" fmla="val 16200000"/>
              <a:gd name="adj2" fmla="val 10754539"/>
            </a:avLst>
          </a:prstGeom>
          <a:ln w="9525" cap="rnd">
            <a:solidFill>
              <a:schemeClr val="accent2"/>
            </a:solidFill>
            <a:prstDash val="sysDot"/>
            <a:miter lim="800000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弧形 44">
            <a:extLst>
              <a:ext uri="{FF2B5EF4-FFF2-40B4-BE49-F238E27FC236}">
                <a16:creationId xmlns:a16="http://schemas.microsoft.com/office/drawing/2014/main" id="{F9412756-7A53-4D1F-970A-E9DD4A0BC704}"/>
              </a:ext>
            </a:extLst>
          </p:cNvPr>
          <p:cNvSpPr/>
          <p:nvPr/>
        </p:nvSpPr>
        <p:spPr>
          <a:xfrm>
            <a:off x="8740523" y="1666240"/>
            <a:ext cx="2200062" cy="2200062"/>
          </a:xfrm>
          <a:prstGeom prst="arc">
            <a:avLst>
              <a:gd name="adj1" fmla="val 16200000"/>
              <a:gd name="adj2" fmla="val 11084188"/>
            </a:avLst>
          </a:prstGeom>
          <a:ln w="9525" cap="rnd">
            <a:solidFill>
              <a:schemeClr val="accent4">
                <a:lumMod val="75000"/>
              </a:schemeClr>
            </a:solidFill>
            <a:prstDash val="sysDot"/>
            <a:miter lim="800000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3" name="图表 32">
            <a:extLst>
              <a:ext uri="{FF2B5EF4-FFF2-40B4-BE49-F238E27FC236}">
                <a16:creationId xmlns:a16="http://schemas.microsoft.com/office/drawing/2014/main" id="{03AE248C-E42F-4BB5-9B4E-FB5274F45E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22956"/>
              </p:ext>
            </p:extLst>
          </p:nvPr>
        </p:nvGraphicFramePr>
        <p:xfrm>
          <a:off x="4529413" y="1391727"/>
          <a:ext cx="3133174" cy="275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图表 33">
            <a:extLst>
              <a:ext uri="{FF2B5EF4-FFF2-40B4-BE49-F238E27FC236}">
                <a16:creationId xmlns:a16="http://schemas.microsoft.com/office/drawing/2014/main" id="{59A9DE71-1B16-4482-B394-04C182126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3750576"/>
              </p:ext>
            </p:extLst>
          </p:nvPr>
        </p:nvGraphicFramePr>
        <p:xfrm>
          <a:off x="866140" y="1391727"/>
          <a:ext cx="3133174" cy="275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2480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7EC40768-0430-460F-BFF8-7EA10CAFB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588A86D7-0D67-4569-9C61-97ECC7B943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CDB11FE9-4F04-485F-848C-E780E3DFD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小标题</a:t>
            </a:r>
            <a:r>
              <a:rPr lang="en-US" altLang="zh-CN" dirty="0"/>
              <a:t>1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小标题</a:t>
            </a:r>
            <a:r>
              <a:rPr lang="en-US" altLang="zh-CN" dirty="0"/>
              <a:t>2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小标题</a:t>
            </a:r>
            <a:r>
              <a:rPr lang="en-US" altLang="zh-CN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570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1E15299-D880-4FC0-881D-3FD3CEFB89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教学背景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BD3E2428-C33C-4B69-B9BB-20A97018B2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学习指导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DAD225F9-F826-4CD6-A6EB-FAE3CDF9D5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9CBD1B2F-96D1-470C-8B44-8300FE6D59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/>
              <a:t>主要内容</a:t>
            </a:r>
          </a:p>
        </p:txBody>
      </p:sp>
    </p:spTree>
    <p:extLst>
      <p:ext uri="{BB962C8B-B14F-4D97-AF65-F5344CB8AC3E}">
        <p14:creationId xmlns:p14="http://schemas.microsoft.com/office/powerpoint/2010/main" val="4227219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>
            <a:extLst>
              <a:ext uri="{FF2B5EF4-FFF2-40B4-BE49-F238E27FC236}">
                <a16:creationId xmlns:a16="http://schemas.microsoft.com/office/drawing/2014/main" id="{414BD415-B72E-4FC9-ADB0-7E2F5FCF56A1}"/>
              </a:ext>
            </a:extLst>
          </p:cNvPr>
          <p:cNvSpPr txBox="1"/>
          <p:nvPr/>
        </p:nvSpPr>
        <p:spPr>
          <a:xfrm>
            <a:off x="1245090" y="2244927"/>
            <a:ext cx="1096372" cy="921175"/>
          </a:xfrm>
          <a:custGeom>
            <a:avLst/>
            <a:gdLst/>
            <a:ahLst/>
            <a:cxnLst/>
            <a:rect l="l" t="t" r="r" b="b"/>
            <a:pathLst>
              <a:path w="177394" h="149047">
                <a:moveTo>
                  <a:pt x="162306" y="0"/>
                </a:moveTo>
                <a:lnTo>
                  <a:pt x="177394" y="27889"/>
                </a:lnTo>
                <a:cubicBezTo>
                  <a:pt x="162820" y="35118"/>
                  <a:pt x="152076" y="43862"/>
                  <a:pt x="145161" y="54121"/>
                </a:cubicBezTo>
                <a:cubicBezTo>
                  <a:pt x="138246" y="64379"/>
                  <a:pt x="134817" y="72552"/>
                  <a:pt x="134874" y="78638"/>
                </a:cubicBezTo>
                <a:cubicBezTo>
                  <a:pt x="135588" y="78381"/>
                  <a:pt x="136674" y="78095"/>
                  <a:pt x="138131" y="77781"/>
                </a:cubicBezTo>
                <a:cubicBezTo>
                  <a:pt x="139589" y="77466"/>
                  <a:pt x="141246" y="77295"/>
                  <a:pt x="143104" y="77266"/>
                </a:cubicBezTo>
                <a:cubicBezTo>
                  <a:pt x="153314" y="77495"/>
                  <a:pt x="161468" y="80924"/>
                  <a:pt x="167564" y="87553"/>
                </a:cubicBezTo>
                <a:cubicBezTo>
                  <a:pt x="173660" y="94183"/>
                  <a:pt x="176784" y="102641"/>
                  <a:pt x="176936" y="112928"/>
                </a:cubicBezTo>
                <a:cubicBezTo>
                  <a:pt x="176822" y="123234"/>
                  <a:pt x="173393" y="131768"/>
                  <a:pt x="166649" y="138531"/>
                </a:cubicBezTo>
                <a:cubicBezTo>
                  <a:pt x="159906" y="145294"/>
                  <a:pt x="150533" y="148799"/>
                  <a:pt x="138532" y="149047"/>
                </a:cubicBezTo>
                <a:cubicBezTo>
                  <a:pt x="125959" y="148685"/>
                  <a:pt x="115786" y="143580"/>
                  <a:pt x="108013" y="133731"/>
                </a:cubicBezTo>
                <a:cubicBezTo>
                  <a:pt x="100241" y="123882"/>
                  <a:pt x="96241" y="111461"/>
                  <a:pt x="96012" y="96469"/>
                </a:cubicBezTo>
                <a:cubicBezTo>
                  <a:pt x="96545" y="72675"/>
                  <a:pt x="103137" y="52711"/>
                  <a:pt x="115786" y="36576"/>
                </a:cubicBezTo>
                <a:cubicBezTo>
                  <a:pt x="128435" y="20440"/>
                  <a:pt x="143942" y="8248"/>
                  <a:pt x="162306" y="0"/>
                </a:cubicBezTo>
                <a:close/>
                <a:moveTo>
                  <a:pt x="66294" y="0"/>
                </a:moveTo>
                <a:lnTo>
                  <a:pt x="81382" y="27889"/>
                </a:lnTo>
                <a:cubicBezTo>
                  <a:pt x="66808" y="35118"/>
                  <a:pt x="56064" y="43862"/>
                  <a:pt x="49149" y="54121"/>
                </a:cubicBezTo>
                <a:cubicBezTo>
                  <a:pt x="42234" y="64379"/>
                  <a:pt x="38805" y="72552"/>
                  <a:pt x="38862" y="78638"/>
                </a:cubicBezTo>
                <a:cubicBezTo>
                  <a:pt x="39576" y="78381"/>
                  <a:pt x="40662" y="78095"/>
                  <a:pt x="42119" y="77781"/>
                </a:cubicBezTo>
                <a:cubicBezTo>
                  <a:pt x="43577" y="77466"/>
                  <a:pt x="45234" y="77295"/>
                  <a:pt x="47092" y="77266"/>
                </a:cubicBezTo>
                <a:cubicBezTo>
                  <a:pt x="57302" y="77495"/>
                  <a:pt x="65456" y="80924"/>
                  <a:pt x="71552" y="87553"/>
                </a:cubicBezTo>
                <a:cubicBezTo>
                  <a:pt x="77648" y="94183"/>
                  <a:pt x="80772" y="102641"/>
                  <a:pt x="80924" y="112928"/>
                </a:cubicBezTo>
                <a:cubicBezTo>
                  <a:pt x="80810" y="123234"/>
                  <a:pt x="77381" y="131768"/>
                  <a:pt x="70637" y="138531"/>
                </a:cubicBezTo>
                <a:cubicBezTo>
                  <a:pt x="63894" y="145294"/>
                  <a:pt x="54521" y="148799"/>
                  <a:pt x="42520" y="149047"/>
                </a:cubicBezTo>
                <a:cubicBezTo>
                  <a:pt x="29947" y="148685"/>
                  <a:pt x="19774" y="143580"/>
                  <a:pt x="12001" y="133731"/>
                </a:cubicBezTo>
                <a:cubicBezTo>
                  <a:pt x="4229" y="123882"/>
                  <a:pt x="229" y="111461"/>
                  <a:pt x="0" y="96469"/>
                </a:cubicBezTo>
                <a:cubicBezTo>
                  <a:pt x="533" y="72675"/>
                  <a:pt x="7125" y="52711"/>
                  <a:pt x="19774" y="36576"/>
                </a:cubicBezTo>
                <a:cubicBezTo>
                  <a:pt x="32423" y="20440"/>
                  <a:pt x="47930" y="8248"/>
                  <a:pt x="66294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1"/>
                </a:gs>
                <a:gs pos="45000">
                  <a:schemeClr val="accent1">
                    <a:lumMod val="60000"/>
                    <a:lumOff val="40000"/>
                  </a:schemeClr>
                </a:gs>
                <a:gs pos="97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4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2E01D35-D9C6-4E2B-B096-54382F6BA435}"/>
              </a:ext>
            </a:extLst>
          </p:cNvPr>
          <p:cNvSpPr txBox="1"/>
          <p:nvPr/>
        </p:nvSpPr>
        <p:spPr>
          <a:xfrm rot="10800000">
            <a:off x="9850538" y="3737815"/>
            <a:ext cx="1096372" cy="921175"/>
          </a:xfrm>
          <a:custGeom>
            <a:avLst/>
            <a:gdLst/>
            <a:ahLst/>
            <a:cxnLst/>
            <a:rect l="l" t="t" r="r" b="b"/>
            <a:pathLst>
              <a:path w="177394" h="149047">
                <a:moveTo>
                  <a:pt x="162306" y="0"/>
                </a:moveTo>
                <a:lnTo>
                  <a:pt x="177394" y="27889"/>
                </a:lnTo>
                <a:cubicBezTo>
                  <a:pt x="162820" y="35118"/>
                  <a:pt x="152076" y="43862"/>
                  <a:pt x="145161" y="54121"/>
                </a:cubicBezTo>
                <a:cubicBezTo>
                  <a:pt x="138246" y="64379"/>
                  <a:pt x="134817" y="72552"/>
                  <a:pt x="134874" y="78638"/>
                </a:cubicBezTo>
                <a:cubicBezTo>
                  <a:pt x="135588" y="78381"/>
                  <a:pt x="136674" y="78095"/>
                  <a:pt x="138131" y="77781"/>
                </a:cubicBezTo>
                <a:cubicBezTo>
                  <a:pt x="139589" y="77466"/>
                  <a:pt x="141246" y="77295"/>
                  <a:pt x="143104" y="77266"/>
                </a:cubicBezTo>
                <a:cubicBezTo>
                  <a:pt x="153314" y="77495"/>
                  <a:pt x="161468" y="80924"/>
                  <a:pt x="167564" y="87553"/>
                </a:cubicBezTo>
                <a:cubicBezTo>
                  <a:pt x="173660" y="94183"/>
                  <a:pt x="176784" y="102641"/>
                  <a:pt x="176936" y="112928"/>
                </a:cubicBezTo>
                <a:cubicBezTo>
                  <a:pt x="176822" y="123234"/>
                  <a:pt x="173393" y="131768"/>
                  <a:pt x="166649" y="138531"/>
                </a:cubicBezTo>
                <a:cubicBezTo>
                  <a:pt x="159906" y="145294"/>
                  <a:pt x="150533" y="148799"/>
                  <a:pt x="138532" y="149047"/>
                </a:cubicBezTo>
                <a:cubicBezTo>
                  <a:pt x="125959" y="148685"/>
                  <a:pt x="115786" y="143580"/>
                  <a:pt x="108013" y="133731"/>
                </a:cubicBezTo>
                <a:cubicBezTo>
                  <a:pt x="100241" y="123882"/>
                  <a:pt x="96241" y="111461"/>
                  <a:pt x="96012" y="96469"/>
                </a:cubicBezTo>
                <a:cubicBezTo>
                  <a:pt x="96545" y="72675"/>
                  <a:pt x="103137" y="52711"/>
                  <a:pt x="115786" y="36576"/>
                </a:cubicBezTo>
                <a:cubicBezTo>
                  <a:pt x="128435" y="20440"/>
                  <a:pt x="143942" y="8248"/>
                  <a:pt x="162306" y="0"/>
                </a:cubicBezTo>
                <a:close/>
                <a:moveTo>
                  <a:pt x="66294" y="0"/>
                </a:moveTo>
                <a:lnTo>
                  <a:pt x="81382" y="27889"/>
                </a:lnTo>
                <a:cubicBezTo>
                  <a:pt x="66808" y="35118"/>
                  <a:pt x="56064" y="43862"/>
                  <a:pt x="49149" y="54121"/>
                </a:cubicBezTo>
                <a:cubicBezTo>
                  <a:pt x="42234" y="64379"/>
                  <a:pt x="38805" y="72552"/>
                  <a:pt x="38862" y="78638"/>
                </a:cubicBezTo>
                <a:cubicBezTo>
                  <a:pt x="39576" y="78381"/>
                  <a:pt x="40662" y="78095"/>
                  <a:pt x="42119" y="77781"/>
                </a:cubicBezTo>
                <a:cubicBezTo>
                  <a:pt x="43577" y="77466"/>
                  <a:pt x="45234" y="77295"/>
                  <a:pt x="47092" y="77266"/>
                </a:cubicBezTo>
                <a:cubicBezTo>
                  <a:pt x="57302" y="77495"/>
                  <a:pt x="65456" y="80924"/>
                  <a:pt x="71552" y="87553"/>
                </a:cubicBezTo>
                <a:cubicBezTo>
                  <a:pt x="77648" y="94183"/>
                  <a:pt x="80772" y="102641"/>
                  <a:pt x="80924" y="112928"/>
                </a:cubicBezTo>
                <a:cubicBezTo>
                  <a:pt x="80810" y="123234"/>
                  <a:pt x="77381" y="131768"/>
                  <a:pt x="70637" y="138531"/>
                </a:cubicBezTo>
                <a:cubicBezTo>
                  <a:pt x="63894" y="145294"/>
                  <a:pt x="54521" y="148799"/>
                  <a:pt x="42520" y="149047"/>
                </a:cubicBezTo>
                <a:cubicBezTo>
                  <a:pt x="29947" y="148685"/>
                  <a:pt x="19774" y="143580"/>
                  <a:pt x="12001" y="133731"/>
                </a:cubicBezTo>
                <a:cubicBezTo>
                  <a:pt x="4229" y="123882"/>
                  <a:pt x="229" y="111461"/>
                  <a:pt x="0" y="96469"/>
                </a:cubicBezTo>
                <a:cubicBezTo>
                  <a:pt x="533" y="72675"/>
                  <a:pt x="7125" y="52711"/>
                  <a:pt x="19774" y="36576"/>
                </a:cubicBezTo>
                <a:cubicBezTo>
                  <a:pt x="32423" y="20440"/>
                  <a:pt x="47930" y="8248"/>
                  <a:pt x="66294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1"/>
                </a:gs>
                <a:gs pos="45000">
                  <a:schemeClr val="accent1">
                    <a:lumMod val="60000"/>
                    <a:lumOff val="40000"/>
                  </a:schemeClr>
                </a:gs>
                <a:gs pos="97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4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649CCD7-95A4-409B-AACD-3ACE4E819943}"/>
              </a:ext>
            </a:extLst>
          </p:cNvPr>
          <p:cNvSpPr txBox="1"/>
          <p:nvPr/>
        </p:nvSpPr>
        <p:spPr>
          <a:xfrm>
            <a:off x="1341120" y="2776417"/>
            <a:ext cx="950976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+mj-lt"/>
                <a:ea typeface="+mj-ea"/>
              </a:rPr>
              <a:t>此页面可以用于一段重要文字的强调和展示。</a:t>
            </a:r>
            <a:endParaRPr lang="en-US" altLang="zh-CN" sz="2800" b="1" dirty="0">
              <a:solidFill>
                <a:schemeClr val="accent1"/>
              </a:solidFill>
              <a:latin typeface="+mj-lt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en-US" altLang="zh-CN" sz="2800" b="1" dirty="0">
                <a:solidFill>
                  <a:schemeClr val="accent1"/>
                </a:solidFill>
                <a:latin typeface="+mj-lt"/>
                <a:ea typeface="+mj-ea"/>
              </a:rPr>
              <a:t>——Microsoft</a:t>
            </a:r>
            <a:endParaRPr lang="zh-CN" altLang="en-US" sz="2800" b="1" dirty="0">
              <a:solidFill>
                <a:schemeClr val="accent1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52521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C587155-04E0-4746-A07F-A2654FD05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柱状图页面设计</a:t>
            </a: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502B1FB2-C327-4C80-8BA4-27C6CBF67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262066"/>
              </p:ext>
            </p:extLst>
          </p:nvPr>
        </p:nvGraphicFramePr>
        <p:xfrm>
          <a:off x="5455540" y="1710215"/>
          <a:ext cx="6037960" cy="417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AEE8FDC3-7ADD-452B-8B95-159D1F1663F6}"/>
              </a:ext>
            </a:extLst>
          </p:cNvPr>
          <p:cNvSpPr txBox="1"/>
          <p:nvPr/>
        </p:nvSpPr>
        <p:spPr>
          <a:xfrm>
            <a:off x="695325" y="2385154"/>
            <a:ext cx="4150135" cy="115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此页面用于柱状图的设计展示，鼠标右键单击柱状图，选择“编辑数据”即可对数据进行修改。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F671692-C9AD-4680-B2C3-01A263136CDA}"/>
              </a:ext>
            </a:extLst>
          </p:cNvPr>
          <p:cNvGrpSpPr/>
          <p:nvPr/>
        </p:nvGrpSpPr>
        <p:grpSpPr>
          <a:xfrm>
            <a:off x="695325" y="1710214"/>
            <a:ext cx="4145956" cy="561633"/>
            <a:chOff x="1170772" y="345147"/>
            <a:chExt cx="7958156" cy="1078054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A75B0D05-1033-4F32-99E5-93EE5DBD9931}"/>
                </a:ext>
              </a:extLst>
            </p:cNvPr>
            <p:cNvSpPr/>
            <p:nvPr/>
          </p:nvSpPr>
          <p:spPr>
            <a:xfrm>
              <a:off x="1915551" y="345147"/>
              <a:ext cx="6370205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04D4D9C7-F761-44CF-AEA5-EB1B06C2F952}"/>
                </a:ext>
              </a:extLst>
            </p:cNvPr>
            <p:cNvSpPr/>
            <p:nvPr/>
          </p:nvSpPr>
          <p:spPr>
            <a:xfrm>
              <a:off x="8285756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6A3CC8E3-00C8-4888-9ADB-D9648234A085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6D1652A4-A6D3-4725-A9C2-4A80A444DA2C}"/>
              </a:ext>
            </a:extLst>
          </p:cNvPr>
          <p:cNvSpPr txBox="1"/>
          <p:nvPr/>
        </p:nvSpPr>
        <p:spPr>
          <a:xfrm>
            <a:off x="1257903" y="1790975"/>
            <a:ext cx="33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j-lt"/>
                <a:ea typeface="+mj-ea"/>
              </a:rPr>
              <a:t>请在此输入标题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D5A033EF-EA9D-4AED-9F02-73060E95A9E5}"/>
              </a:ext>
            </a:extLst>
          </p:cNvPr>
          <p:cNvGrpSpPr>
            <a:grpSpLocks/>
          </p:cNvGrpSpPr>
          <p:nvPr/>
        </p:nvGrpSpPr>
        <p:grpSpPr>
          <a:xfrm>
            <a:off x="877658" y="1807101"/>
            <a:ext cx="367858" cy="367858"/>
            <a:chOff x="7991672" y="980819"/>
            <a:chExt cx="647700" cy="647700"/>
          </a:xfrm>
        </p:grpSpPr>
        <p:sp>
          <p:nvSpPr>
            <p:cNvPr id="11" name="图形 26" descr="疫情指数曲线柱状图 纯色填充">
              <a:extLst>
                <a:ext uri="{FF2B5EF4-FFF2-40B4-BE49-F238E27FC236}">
                  <a16:creationId xmlns:a16="http://schemas.microsoft.com/office/drawing/2014/main" id="{39F8A85E-A43D-4286-ABF4-122AFCBE12F5}"/>
                </a:ext>
              </a:extLst>
            </p:cNvPr>
            <p:cNvSpPr/>
            <p:nvPr/>
          </p:nvSpPr>
          <p:spPr>
            <a:xfrm>
              <a:off x="7991672" y="980819"/>
              <a:ext cx="647700" cy="647700"/>
            </a:xfrm>
            <a:custGeom>
              <a:avLst/>
              <a:gdLst>
                <a:gd name="connsiteX0" fmla="*/ 647700 w 647700"/>
                <a:gd name="connsiteY0" fmla="*/ 647700 h 647700"/>
                <a:gd name="connsiteX1" fmla="*/ 0 w 647700"/>
                <a:gd name="connsiteY1" fmla="*/ 647700 h 647700"/>
                <a:gd name="connsiteX2" fmla="*/ 0 w 647700"/>
                <a:gd name="connsiteY2" fmla="*/ 590550 h 647700"/>
                <a:gd name="connsiteX3" fmla="*/ 590550 w 647700"/>
                <a:gd name="connsiteY3" fmla="*/ 590550 h 647700"/>
                <a:gd name="connsiteX4" fmla="*/ 590550 w 647700"/>
                <a:gd name="connsiteY4" fmla="*/ 0 h 647700"/>
                <a:gd name="connsiteX5" fmla="*/ 647700 w 647700"/>
                <a:gd name="connsiteY5" fmla="*/ 0 h 647700"/>
                <a:gd name="connsiteX6" fmla="*/ 647700 w 647700"/>
                <a:gd name="connsiteY6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00" h="647700">
                  <a:moveTo>
                    <a:pt x="647700" y="647700"/>
                  </a:moveTo>
                  <a:lnTo>
                    <a:pt x="0" y="647700"/>
                  </a:lnTo>
                  <a:lnTo>
                    <a:pt x="0" y="590550"/>
                  </a:lnTo>
                  <a:lnTo>
                    <a:pt x="590550" y="590550"/>
                  </a:lnTo>
                  <a:lnTo>
                    <a:pt x="590550" y="0"/>
                  </a:lnTo>
                  <a:lnTo>
                    <a:pt x="647700" y="0"/>
                  </a:lnTo>
                  <a:lnTo>
                    <a:pt x="647700" y="647700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图形 26" descr="疫情指数曲线柱状图 纯色填充">
              <a:extLst>
                <a:ext uri="{FF2B5EF4-FFF2-40B4-BE49-F238E27FC236}">
                  <a16:creationId xmlns:a16="http://schemas.microsoft.com/office/drawing/2014/main" id="{BF10DC3F-7D75-4EEF-B18F-F3E7CE501877}"/>
                </a:ext>
              </a:extLst>
            </p:cNvPr>
            <p:cNvSpPr/>
            <p:nvPr/>
          </p:nvSpPr>
          <p:spPr>
            <a:xfrm>
              <a:off x="8429824" y="1438017"/>
              <a:ext cx="95250" cy="76188"/>
            </a:xfrm>
            <a:custGeom>
              <a:avLst/>
              <a:gdLst>
                <a:gd name="connsiteX0" fmla="*/ 0 w 95250"/>
                <a:gd name="connsiteY0" fmla="*/ 0 h 76188"/>
                <a:gd name="connsiteX1" fmla="*/ 95250 w 95250"/>
                <a:gd name="connsiteY1" fmla="*/ 0 h 76188"/>
                <a:gd name="connsiteX2" fmla="*/ 95250 w 95250"/>
                <a:gd name="connsiteY2" fmla="*/ 76189 h 76188"/>
                <a:gd name="connsiteX3" fmla="*/ 0 w 95250"/>
                <a:gd name="connsiteY3" fmla="*/ 76189 h 7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76188">
                  <a:moveTo>
                    <a:pt x="0" y="0"/>
                  </a:moveTo>
                  <a:lnTo>
                    <a:pt x="95250" y="0"/>
                  </a:lnTo>
                  <a:lnTo>
                    <a:pt x="95250" y="76189"/>
                  </a:lnTo>
                  <a:lnTo>
                    <a:pt x="0" y="76189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图形 26" descr="疫情指数曲线柱状图 纯色填充">
              <a:extLst>
                <a:ext uri="{FF2B5EF4-FFF2-40B4-BE49-F238E27FC236}">
                  <a16:creationId xmlns:a16="http://schemas.microsoft.com/office/drawing/2014/main" id="{9D0FDB5E-EAFF-467A-A90D-EA7EC1A86682}"/>
                </a:ext>
              </a:extLst>
            </p:cNvPr>
            <p:cNvSpPr/>
            <p:nvPr/>
          </p:nvSpPr>
          <p:spPr>
            <a:xfrm>
              <a:off x="8296474" y="1380867"/>
              <a:ext cx="95250" cy="133338"/>
            </a:xfrm>
            <a:custGeom>
              <a:avLst/>
              <a:gdLst>
                <a:gd name="connsiteX0" fmla="*/ 0 w 95250"/>
                <a:gd name="connsiteY0" fmla="*/ 0 h 133338"/>
                <a:gd name="connsiteX1" fmla="*/ 95250 w 95250"/>
                <a:gd name="connsiteY1" fmla="*/ 0 h 133338"/>
                <a:gd name="connsiteX2" fmla="*/ 95250 w 95250"/>
                <a:gd name="connsiteY2" fmla="*/ 133339 h 133338"/>
                <a:gd name="connsiteX3" fmla="*/ 0 w 95250"/>
                <a:gd name="connsiteY3" fmla="*/ 133339 h 1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3338">
                  <a:moveTo>
                    <a:pt x="0" y="0"/>
                  </a:moveTo>
                  <a:lnTo>
                    <a:pt x="95250" y="0"/>
                  </a:lnTo>
                  <a:lnTo>
                    <a:pt x="95250" y="133339"/>
                  </a:lnTo>
                  <a:lnTo>
                    <a:pt x="0" y="133339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图形 26" descr="疫情指数曲线柱状图 纯色填充">
              <a:extLst>
                <a:ext uri="{FF2B5EF4-FFF2-40B4-BE49-F238E27FC236}">
                  <a16:creationId xmlns:a16="http://schemas.microsoft.com/office/drawing/2014/main" id="{A060F556-71C7-483C-8542-4AB21E7E5EF6}"/>
                </a:ext>
              </a:extLst>
            </p:cNvPr>
            <p:cNvSpPr/>
            <p:nvPr/>
          </p:nvSpPr>
          <p:spPr>
            <a:xfrm>
              <a:off x="8163124" y="1276092"/>
              <a:ext cx="95249" cy="238113"/>
            </a:xfrm>
            <a:custGeom>
              <a:avLst/>
              <a:gdLst>
                <a:gd name="connsiteX0" fmla="*/ 0 w 95249"/>
                <a:gd name="connsiteY0" fmla="*/ 0 h 238113"/>
                <a:gd name="connsiteX1" fmla="*/ 95250 w 95249"/>
                <a:gd name="connsiteY1" fmla="*/ 0 h 238113"/>
                <a:gd name="connsiteX2" fmla="*/ 95250 w 95249"/>
                <a:gd name="connsiteY2" fmla="*/ 238114 h 238113"/>
                <a:gd name="connsiteX3" fmla="*/ 0 w 95249"/>
                <a:gd name="connsiteY3" fmla="*/ 238114 h 2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49" h="238113">
                  <a:moveTo>
                    <a:pt x="0" y="0"/>
                  </a:moveTo>
                  <a:lnTo>
                    <a:pt x="95250" y="0"/>
                  </a:lnTo>
                  <a:lnTo>
                    <a:pt x="95250" y="238114"/>
                  </a:lnTo>
                  <a:lnTo>
                    <a:pt x="0" y="23811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图形 26" descr="疫情指数曲线柱状图 纯色填充">
              <a:extLst>
                <a:ext uri="{FF2B5EF4-FFF2-40B4-BE49-F238E27FC236}">
                  <a16:creationId xmlns:a16="http://schemas.microsoft.com/office/drawing/2014/main" id="{3D3A7C0C-5884-4F77-8E06-4160494A59C4}"/>
                </a:ext>
              </a:extLst>
            </p:cNvPr>
            <p:cNvSpPr/>
            <p:nvPr/>
          </p:nvSpPr>
          <p:spPr>
            <a:xfrm>
              <a:off x="8029774" y="1066542"/>
              <a:ext cx="95250" cy="447663"/>
            </a:xfrm>
            <a:custGeom>
              <a:avLst/>
              <a:gdLst>
                <a:gd name="connsiteX0" fmla="*/ 0 w 95250"/>
                <a:gd name="connsiteY0" fmla="*/ 0 h 447663"/>
                <a:gd name="connsiteX1" fmla="*/ 95250 w 95250"/>
                <a:gd name="connsiteY1" fmla="*/ 0 h 447663"/>
                <a:gd name="connsiteX2" fmla="*/ 95250 w 95250"/>
                <a:gd name="connsiteY2" fmla="*/ 447664 h 447663"/>
                <a:gd name="connsiteX3" fmla="*/ 0 w 95250"/>
                <a:gd name="connsiteY3" fmla="*/ 447664 h 4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447663">
                  <a:moveTo>
                    <a:pt x="0" y="0"/>
                  </a:moveTo>
                  <a:lnTo>
                    <a:pt x="95250" y="0"/>
                  </a:lnTo>
                  <a:lnTo>
                    <a:pt x="95250" y="447664"/>
                  </a:lnTo>
                  <a:lnTo>
                    <a:pt x="0" y="44766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图形 26" descr="疫情指数曲线柱状图 纯色填充">
              <a:extLst>
                <a:ext uri="{FF2B5EF4-FFF2-40B4-BE49-F238E27FC236}">
                  <a16:creationId xmlns:a16="http://schemas.microsoft.com/office/drawing/2014/main" id="{D990D707-1C6D-4798-ACDF-487D210782CF}"/>
                </a:ext>
              </a:extLst>
            </p:cNvPr>
            <p:cNvSpPr/>
            <p:nvPr/>
          </p:nvSpPr>
          <p:spPr>
            <a:xfrm>
              <a:off x="8257904" y="1018820"/>
              <a:ext cx="276364" cy="285769"/>
            </a:xfrm>
            <a:custGeom>
              <a:avLst/>
              <a:gdLst>
                <a:gd name="connsiteX0" fmla="*/ 18390 w 276364"/>
                <a:gd name="connsiteY0" fmla="*/ 110408 h 285769"/>
                <a:gd name="connsiteX1" fmla="*/ 53971 w 276364"/>
                <a:gd name="connsiteY1" fmla="*/ 122269 h 285769"/>
                <a:gd name="connsiteX2" fmla="*/ 54257 w 276364"/>
                <a:gd name="connsiteY2" fmla="*/ 144688 h 285769"/>
                <a:gd name="connsiteX3" fmla="*/ 27587 w 276364"/>
                <a:gd name="connsiteY3" fmla="*/ 152966 h 285769"/>
                <a:gd name="connsiteX4" fmla="*/ 2434 w 276364"/>
                <a:gd name="connsiteY4" fmla="*/ 163142 h 285769"/>
                <a:gd name="connsiteX5" fmla="*/ 12610 w 276364"/>
                <a:gd name="connsiteY5" fmla="*/ 188295 h 285769"/>
                <a:gd name="connsiteX6" fmla="*/ 36832 w 276364"/>
                <a:gd name="connsiteY6" fmla="*/ 180017 h 285769"/>
                <a:gd name="connsiteX7" fmla="*/ 62809 w 276364"/>
                <a:gd name="connsiteY7" fmla="*/ 171955 h 285769"/>
                <a:gd name="connsiteX8" fmla="*/ 82692 w 276364"/>
                <a:gd name="connsiteY8" fmla="*/ 197657 h 285769"/>
                <a:gd name="connsiteX9" fmla="*/ 61475 w 276364"/>
                <a:gd name="connsiteY9" fmla="*/ 231001 h 285769"/>
                <a:gd name="connsiteX10" fmla="*/ 48193 w 276364"/>
                <a:gd name="connsiteY10" fmla="*/ 254894 h 285769"/>
                <a:gd name="connsiteX11" fmla="*/ 72087 w 276364"/>
                <a:gd name="connsiteY11" fmla="*/ 268176 h 285769"/>
                <a:gd name="connsiteX12" fmla="*/ 85781 w 276364"/>
                <a:gd name="connsiteY12" fmla="*/ 246031 h 285769"/>
                <a:gd name="connsiteX13" fmla="*/ 106844 w 276364"/>
                <a:gd name="connsiteY13" fmla="*/ 212930 h 285769"/>
                <a:gd name="connsiteX14" fmla="*/ 140315 w 276364"/>
                <a:gd name="connsiteY14" fmla="*/ 219653 h 285769"/>
                <a:gd name="connsiteX15" fmla="*/ 147564 w 276364"/>
                <a:gd name="connsiteY15" fmla="*/ 245751 h 285769"/>
                <a:gd name="connsiteX16" fmla="*/ 150445 w 276364"/>
                <a:gd name="connsiteY16" fmla="*/ 280026 h 285769"/>
                <a:gd name="connsiteX17" fmla="*/ 184720 w 276364"/>
                <a:gd name="connsiteY17" fmla="*/ 277144 h 285769"/>
                <a:gd name="connsiteX18" fmla="*/ 181839 w 276364"/>
                <a:gd name="connsiteY18" fmla="*/ 242870 h 285769"/>
                <a:gd name="connsiteX19" fmla="*/ 175325 w 276364"/>
                <a:gd name="connsiteY19" fmla="*/ 238927 h 285769"/>
                <a:gd name="connsiteX20" fmla="*/ 168649 w 276364"/>
                <a:gd name="connsiteY20" fmla="*/ 214897 h 285769"/>
                <a:gd name="connsiteX21" fmla="*/ 196938 w 276364"/>
                <a:gd name="connsiteY21" fmla="*/ 198774 h 285769"/>
                <a:gd name="connsiteX22" fmla="*/ 231133 w 276364"/>
                <a:gd name="connsiteY22" fmla="*/ 224146 h 285769"/>
                <a:gd name="connsiteX23" fmla="*/ 253072 w 276364"/>
                <a:gd name="connsiteY23" fmla="*/ 246110 h 285769"/>
                <a:gd name="connsiteX24" fmla="*/ 275037 w 276364"/>
                <a:gd name="connsiteY24" fmla="*/ 224170 h 285769"/>
                <a:gd name="connsiteX25" fmla="*/ 253097 w 276364"/>
                <a:gd name="connsiteY25" fmla="*/ 202206 h 285769"/>
                <a:gd name="connsiteX26" fmla="*/ 249839 w 276364"/>
                <a:gd name="connsiteY26" fmla="*/ 202447 h 285769"/>
                <a:gd name="connsiteX27" fmla="*/ 215339 w 276364"/>
                <a:gd name="connsiteY27" fmla="*/ 176852 h 285769"/>
                <a:gd name="connsiteX28" fmla="*/ 225880 w 276364"/>
                <a:gd name="connsiteY28" fmla="*/ 149420 h 285769"/>
                <a:gd name="connsiteX29" fmla="*/ 244913 w 276364"/>
                <a:gd name="connsiteY29" fmla="*/ 148908 h 285769"/>
                <a:gd name="connsiteX30" fmla="*/ 271878 w 276364"/>
                <a:gd name="connsiteY30" fmla="*/ 146567 h 285769"/>
                <a:gd name="connsiteX31" fmla="*/ 269537 w 276364"/>
                <a:gd name="connsiteY31" fmla="*/ 119602 h 285769"/>
                <a:gd name="connsiteX32" fmla="*/ 244084 w 276364"/>
                <a:gd name="connsiteY32" fmla="*/ 120341 h 285769"/>
                <a:gd name="connsiteX33" fmla="*/ 226666 w 276364"/>
                <a:gd name="connsiteY33" fmla="*/ 120813 h 285769"/>
                <a:gd name="connsiteX34" fmla="*/ 209373 w 276364"/>
                <a:gd name="connsiteY34" fmla="*/ 79423 h 285769"/>
                <a:gd name="connsiteX35" fmla="*/ 227893 w 276364"/>
                <a:gd name="connsiteY35" fmla="*/ 59219 h 285769"/>
                <a:gd name="connsiteX36" fmla="*/ 229289 w 276364"/>
                <a:gd name="connsiteY36" fmla="*/ 59360 h 285769"/>
                <a:gd name="connsiteX37" fmla="*/ 251941 w 276364"/>
                <a:gd name="connsiteY37" fmla="*/ 36708 h 285769"/>
                <a:gd name="connsiteX38" fmla="*/ 229289 w 276364"/>
                <a:gd name="connsiteY38" fmla="*/ 14057 h 285769"/>
                <a:gd name="connsiteX39" fmla="*/ 206638 w 276364"/>
                <a:gd name="connsiteY39" fmla="*/ 36708 h 285769"/>
                <a:gd name="connsiteX40" fmla="*/ 206638 w 276364"/>
                <a:gd name="connsiteY40" fmla="*/ 36710 h 285769"/>
                <a:gd name="connsiteX41" fmla="*/ 206948 w 276364"/>
                <a:gd name="connsiteY41" fmla="*/ 39775 h 285769"/>
                <a:gd name="connsiteX42" fmla="*/ 188492 w 276364"/>
                <a:gd name="connsiteY42" fmla="*/ 59907 h 285769"/>
                <a:gd name="connsiteX43" fmla="*/ 155240 w 276364"/>
                <a:gd name="connsiteY43" fmla="*/ 46772 h 285769"/>
                <a:gd name="connsiteX44" fmla="*/ 155837 w 276364"/>
                <a:gd name="connsiteY44" fmla="*/ 28230 h 285769"/>
                <a:gd name="connsiteX45" fmla="*/ 152976 w 276364"/>
                <a:gd name="connsiteY45" fmla="*/ 3756 h 285769"/>
                <a:gd name="connsiteX46" fmla="*/ 128503 w 276364"/>
                <a:gd name="connsiteY46" fmla="*/ 6618 h 285769"/>
                <a:gd name="connsiteX47" fmla="*/ 127307 w 276364"/>
                <a:gd name="connsiteY47" fmla="*/ 26515 h 285769"/>
                <a:gd name="connsiteX48" fmla="*/ 126659 w 276364"/>
                <a:gd name="connsiteY48" fmla="*/ 46613 h 285769"/>
                <a:gd name="connsiteX49" fmla="*/ 94440 w 276364"/>
                <a:gd name="connsiteY49" fmla="*/ 58647 h 285769"/>
                <a:gd name="connsiteX50" fmla="*/ 66895 w 276364"/>
                <a:gd name="connsiteY50" fmla="*/ 26309 h 285769"/>
                <a:gd name="connsiteX51" fmla="*/ 48053 w 276364"/>
                <a:gd name="connsiteY51" fmla="*/ 476 h 285769"/>
                <a:gd name="connsiteX52" fmla="*/ 22222 w 276364"/>
                <a:gd name="connsiteY52" fmla="*/ 19317 h 285769"/>
                <a:gd name="connsiteX53" fmla="*/ 41063 w 276364"/>
                <a:gd name="connsiteY53" fmla="*/ 45150 h 285769"/>
                <a:gd name="connsiteX54" fmla="*/ 44601 w 276364"/>
                <a:gd name="connsiteY54" fmla="*/ 45422 h 285769"/>
                <a:gd name="connsiteX55" fmla="*/ 45562 w 276364"/>
                <a:gd name="connsiteY55" fmla="*/ 45326 h 285769"/>
                <a:gd name="connsiteX56" fmla="*/ 72947 w 276364"/>
                <a:gd name="connsiteY56" fmla="*/ 77473 h 285769"/>
                <a:gd name="connsiteX57" fmla="*/ 61993 w 276364"/>
                <a:gd name="connsiteY57" fmla="*/ 94823 h 285769"/>
                <a:gd name="connsiteX58" fmla="*/ 27044 w 276364"/>
                <a:gd name="connsiteY58" fmla="*/ 83173 h 285769"/>
                <a:gd name="connsiteX59" fmla="*/ 4486 w 276364"/>
                <a:gd name="connsiteY59" fmla="*/ 83550 h 285769"/>
                <a:gd name="connsiteX60" fmla="*/ 4862 w 276364"/>
                <a:gd name="connsiteY60" fmla="*/ 106108 h 285769"/>
                <a:gd name="connsiteX61" fmla="*/ 18390 w 276364"/>
                <a:gd name="connsiteY61" fmla="*/ 110407 h 285769"/>
                <a:gd name="connsiteX62" fmla="*/ 136947 w 276364"/>
                <a:gd name="connsiteY62" fmla="*/ 163906 h 285769"/>
                <a:gd name="connsiteX63" fmla="*/ 147401 w 276364"/>
                <a:gd name="connsiteY63" fmla="*/ 153451 h 285769"/>
                <a:gd name="connsiteX64" fmla="*/ 157856 w 276364"/>
                <a:gd name="connsiteY64" fmla="*/ 163906 h 285769"/>
                <a:gd name="connsiteX65" fmla="*/ 147401 w 276364"/>
                <a:gd name="connsiteY65" fmla="*/ 174361 h 285769"/>
                <a:gd name="connsiteX66" fmla="*/ 136947 w 276364"/>
                <a:gd name="connsiteY66" fmla="*/ 163908 h 285769"/>
                <a:gd name="connsiteX67" fmla="*/ 136947 w 276364"/>
                <a:gd name="connsiteY67" fmla="*/ 163903 h 285769"/>
                <a:gd name="connsiteX68" fmla="*/ 112554 w 276364"/>
                <a:gd name="connsiteY68" fmla="*/ 116862 h 285769"/>
                <a:gd name="connsiteX69" fmla="*/ 124751 w 276364"/>
                <a:gd name="connsiteY69" fmla="*/ 104675 h 285769"/>
                <a:gd name="connsiteX70" fmla="*/ 136938 w 276364"/>
                <a:gd name="connsiteY70" fmla="*/ 116871 h 285769"/>
                <a:gd name="connsiteX71" fmla="*/ 124746 w 276364"/>
                <a:gd name="connsiteY71" fmla="*/ 129059 h 285769"/>
                <a:gd name="connsiteX72" fmla="*/ 112554 w 276364"/>
                <a:gd name="connsiteY72" fmla="*/ 116867 h 285769"/>
                <a:gd name="connsiteX73" fmla="*/ 112554 w 276364"/>
                <a:gd name="connsiteY73" fmla="*/ 116859 h 285769"/>
                <a:gd name="connsiteX74" fmla="*/ 91645 w 276364"/>
                <a:gd name="connsiteY74" fmla="*/ 162164 h 285769"/>
                <a:gd name="connsiteX75" fmla="*/ 103841 w 276364"/>
                <a:gd name="connsiteY75" fmla="*/ 149977 h 285769"/>
                <a:gd name="connsiteX76" fmla="*/ 116029 w 276364"/>
                <a:gd name="connsiteY76" fmla="*/ 162173 h 285769"/>
                <a:gd name="connsiteX77" fmla="*/ 103841 w 276364"/>
                <a:gd name="connsiteY77" fmla="*/ 174361 h 285769"/>
                <a:gd name="connsiteX78" fmla="*/ 91645 w 276364"/>
                <a:gd name="connsiteY78" fmla="*/ 162164 h 285769"/>
                <a:gd name="connsiteX79" fmla="*/ 91645 w 276364"/>
                <a:gd name="connsiteY79" fmla="*/ 162161 h 28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76364" h="285769">
                  <a:moveTo>
                    <a:pt x="18390" y="110408"/>
                  </a:moveTo>
                  <a:lnTo>
                    <a:pt x="53971" y="122269"/>
                  </a:lnTo>
                  <a:cubicBezTo>
                    <a:pt x="53006" y="129718"/>
                    <a:pt x="53102" y="137266"/>
                    <a:pt x="54257" y="144688"/>
                  </a:cubicBezTo>
                  <a:lnTo>
                    <a:pt x="27587" y="152966"/>
                  </a:lnTo>
                  <a:cubicBezTo>
                    <a:pt x="17832" y="148830"/>
                    <a:pt x="6570" y="153386"/>
                    <a:pt x="2434" y="163142"/>
                  </a:cubicBezTo>
                  <a:cubicBezTo>
                    <a:pt x="-1701" y="172898"/>
                    <a:pt x="2855" y="184159"/>
                    <a:pt x="12610" y="188295"/>
                  </a:cubicBezTo>
                  <a:cubicBezTo>
                    <a:pt x="21614" y="192111"/>
                    <a:pt x="32048" y="188545"/>
                    <a:pt x="36832" y="180017"/>
                  </a:cubicBezTo>
                  <a:lnTo>
                    <a:pt x="62809" y="171955"/>
                  </a:lnTo>
                  <a:cubicBezTo>
                    <a:pt x="67769" y="181691"/>
                    <a:pt x="74514" y="190409"/>
                    <a:pt x="82692" y="197657"/>
                  </a:cubicBezTo>
                  <a:lnTo>
                    <a:pt x="61475" y="231001"/>
                  </a:lnTo>
                  <a:cubicBezTo>
                    <a:pt x="51209" y="233932"/>
                    <a:pt x="45264" y="244629"/>
                    <a:pt x="48193" y="254894"/>
                  </a:cubicBezTo>
                  <a:cubicBezTo>
                    <a:pt x="51124" y="265160"/>
                    <a:pt x="61822" y="271107"/>
                    <a:pt x="72087" y="268176"/>
                  </a:cubicBezTo>
                  <a:cubicBezTo>
                    <a:pt x="81684" y="265437"/>
                    <a:pt x="87617" y="255841"/>
                    <a:pt x="85781" y="246031"/>
                  </a:cubicBezTo>
                  <a:lnTo>
                    <a:pt x="106844" y="212930"/>
                  </a:lnTo>
                  <a:cubicBezTo>
                    <a:pt x="117446" y="217364"/>
                    <a:pt x="128823" y="219649"/>
                    <a:pt x="140315" y="219653"/>
                  </a:cubicBezTo>
                  <a:lnTo>
                    <a:pt x="147564" y="245751"/>
                  </a:lnTo>
                  <a:cubicBezTo>
                    <a:pt x="138895" y="256012"/>
                    <a:pt x="140185" y="271357"/>
                    <a:pt x="150445" y="280026"/>
                  </a:cubicBezTo>
                  <a:cubicBezTo>
                    <a:pt x="160706" y="288695"/>
                    <a:pt x="176051" y="287404"/>
                    <a:pt x="184720" y="277144"/>
                  </a:cubicBezTo>
                  <a:cubicBezTo>
                    <a:pt x="193389" y="266884"/>
                    <a:pt x="192099" y="251539"/>
                    <a:pt x="181839" y="242870"/>
                  </a:cubicBezTo>
                  <a:cubicBezTo>
                    <a:pt x="179888" y="241221"/>
                    <a:pt x="177690" y="239891"/>
                    <a:pt x="175325" y="238927"/>
                  </a:cubicBezTo>
                  <a:lnTo>
                    <a:pt x="168649" y="214897"/>
                  </a:lnTo>
                  <a:cubicBezTo>
                    <a:pt x="179010" y="211352"/>
                    <a:pt x="188607" y="205882"/>
                    <a:pt x="196938" y="198774"/>
                  </a:cubicBezTo>
                  <a:lnTo>
                    <a:pt x="231133" y="224146"/>
                  </a:lnTo>
                  <a:cubicBezTo>
                    <a:pt x="231126" y="236269"/>
                    <a:pt x="240949" y="246104"/>
                    <a:pt x="253072" y="246110"/>
                  </a:cubicBezTo>
                  <a:cubicBezTo>
                    <a:pt x="265197" y="246117"/>
                    <a:pt x="275030" y="236294"/>
                    <a:pt x="275037" y="224170"/>
                  </a:cubicBezTo>
                  <a:cubicBezTo>
                    <a:pt x="275044" y="212046"/>
                    <a:pt x="265221" y="202213"/>
                    <a:pt x="253097" y="202206"/>
                  </a:cubicBezTo>
                  <a:cubicBezTo>
                    <a:pt x="252007" y="202205"/>
                    <a:pt x="250917" y="202286"/>
                    <a:pt x="249839" y="202447"/>
                  </a:cubicBezTo>
                  <a:lnTo>
                    <a:pt x="215339" y="176852"/>
                  </a:lnTo>
                  <a:cubicBezTo>
                    <a:pt x="220394" y="168377"/>
                    <a:pt x="223958" y="159100"/>
                    <a:pt x="225880" y="149420"/>
                  </a:cubicBezTo>
                  <a:lnTo>
                    <a:pt x="244913" y="148908"/>
                  </a:lnTo>
                  <a:cubicBezTo>
                    <a:pt x="253006" y="155708"/>
                    <a:pt x="265079" y="154659"/>
                    <a:pt x="271878" y="146567"/>
                  </a:cubicBezTo>
                  <a:cubicBezTo>
                    <a:pt x="278678" y="138474"/>
                    <a:pt x="277630" y="126402"/>
                    <a:pt x="269537" y="119602"/>
                  </a:cubicBezTo>
                  <a:cubicBezTo>
                    <a:pt x="262095" y="113350"/>
                    <a:pt x="251149" y="113667"/>
                    <a:pt x="244084" y="120341"/>
                  </a:cubicBezTo>
                  <a:lnTo>
                    <a:pt x="226666" y="120813"/>
                  </a:lnTo>
                  <a:cubicBezTo>
                    <a:pt x="224638" y="105737"/>
                    <a:pt x="218674" y="91461"/>
                    <a:pt x="209373" y="79423"/>
                  </a:cubicBezTo>
                  <a:lnTo>
                    <a:pt x="227893" y="59219"/>
                  </a:lnTo>
                  <a:cubicBezTo>
                    <a:pt x="228364" y="59248"/>
                    <a:pt x="228810" y="59360"/>
                    <a:pt x="229289" y="59360"/>
                  </a:cubicBezTo>
                  <a:cubicBezTo>
                    <a:pt x="241800" y="59360"/>
                    <a:pt x="251941" y="49218"/>
                    <a:pt x="251941" y="36708"/>
                  </a:cubicBezTo>
                  <a:cubicBezTo>
                    <a:pt x="251941" y="24198"/>
                    <a:pt x="241800" y="14057"/>
                    <a:pt x="229289" y="14057"/>
                  </a:cubicBezTo>
                  <a:cubicBezTo>
                    <a:pt x="216779" y="14057"/>
                    <a:pt x="206638" y="24198"/>
                    <a:pt x="206638" y="36708"/>
                  </a:cubicBezTo>
                  <a:cubicBezTo>
                    <a:pt x="206638" y="36709"/>
                    <a:pt x="206638" y="36709"/>
                    <a:pt x="206638" y="36710"/>
                  </a:cubicBezTo>
                  <a:cubicBezTo>
                    <a:pt x="206670" y="37738"/>
                    <a:pt x="206774" y="38762"/>
                    <a:pt x="206948" y="39775"/>
                  </a:cubicBezTo>
                  <a:lnTo>
                    <a:pt x="188492" y="59907"/>
                  </a:lnTo>
                  <a:cubicBezTo>
                    <a:pt x="178442" y="53264"/>
                    <a:pt x="167117" y="48790"/>
                    <a:pt x="155240" y="46772"/>
                  </a:cubicBezTo>
                  <a:lnTo>
                    <a:pt x="155837" y="28230"/>
                  </a:lnTo>
                  <a:cubicBezTo>
                    <a:pt x="161806" y="20681"/>
                    <a:pt x="160525" y="9725"/>
                    <a:pt x="152976" y="3756"/>
                  </a:cubicBezTo>
                  <a:cubicBezTo>
                    <a:pt x="145429" y="-2211"/>
                    <a:pt x="134471" y="-931"/>
                    <a:pt x="128503" y="6618"/>
                  </a:cubicBezTo>
                  <a:cubicBezTo>
                    <a:pt x="123974" y="12345"/>
                    <a:pt x="123497" y="20287"/>
                    <a:pt x="127307" y="26515"/>
                  </a:cubicBezTo>
                  <a:lnTo>
                    <a:pt x="126659" y="46613"/>
                  </a:lnTo>
                  <a:cubicBezTo>
                    <a:pt x="115222" y="48426"/>
                    <a:pt x="104265" y="52519"/>
                    <a:pt x="94440" y="58647"/>
                  </a:cubicBezTo>
                  <a:lnTo>
                    <a:pt x="66895" y="26309"/>
                  </a:lnTo>
                  <a:cubicBezTo>
                    <a:pt x="68826" y="13973"/>
                    <a:pt x="60390" y="2407"/>
                    <a:pt x="48053" y="476"/>
                  </a:cubicBezTo>
                  <a:cubicBezTo>
                    <a:pt x="35718" y="-1454"/>
                    <a:pt x="24152" y="6982"/>
                    <a:pt x="22222" y="19317"/>
                  </a:cubicBezTo>
                  <a:cubicBezTo>
                    <a:pt x="20291" y="31653"/>
                    <a:pt x="28726" y="43219"/>
                    <a:pt x="41063" y="45150"/>
                  </a:cubicBezTo>
                  <a:cubicBezTo>
                    <a:pt x="42233" y="45333"/>
                    <a:pt x="43416" y="45423"/>
                    <a:pt x="44601" y="45422"/>
                  </a:cubicBezTo>
                  <a:cubicBezTo>
                    <a:pt x="44930" y="45422"/>
                    <a:pt x="45236" y="45338"/>
                    <a:pt x="45562" y="45326"/>
                  </a:cubicBezTo>
                  <a:lnTo>
                    <a:pt x="72947" y="77473"/>
                  </a:lnTo>
                  <a:cubicBezTo>
                    <a:pt x="68625" y="82804"/>
                    <a:pt x="64948" y="88628"/>
                    <a:pt x="61993" y="94823"/>
                  </a:cubicBezTo>
                  <a:lnTo>
                    <a:pt x="27044" y="83173"/>
                  </a:lnTo>
                  <a:cubicBezTo>
                    <a:pt x="20711" y="77047"/>
                    <a:pt x="10611" y="77216"/>
                    <a:pt x="4486" y="83550"/>
                  </a:cubicBezTo>
                  <a:cubicBezTo>
                    <a:pt x="-1639" y="89883"/>
                    <a:pt x="-1471" y="99983"/>
                    <a:pt x="4862" y="106108"/>
                  </a:cubicBezTo>
                  <a:cubicBezTo>
                    <a:pt x="8450" y="109578"/>
                    <a:pt x="13457" y="111169"/>
                    <a:pt x="18390" y="110407"/>
                  </a:cubicBezTo>
                  <a:close/>
                  <a:moveTo>
                    <a:pt x="136947" y="163906"/>
                  </a:moveTo>
                  <a:cubicBezTo>
                    <a:pt x="136947" y="158132"/>
                    <a:pt x="141627" y="153451"/>
                    <a:pt x="147401" y="153451"/>
                  </a:cubicBezTo>
                  <a:cubicBezTo>
                    <a:pt x="153175" y="153451"/>
                    <a:pt x="157856" y="158132"/>
                    <a:pt x="157856" y="163906"/>
                  </a:cubicBezTo>
                  <a:cubicBezTo>
                    <a:pt x="157856" y="169680"/>
                    <a:pt x="153175" y="174361"/>
                    <a:pt x="147401" y="174361"/>
                  </a:cubicBezTo>
                  <a:cubicBezTo>
                    <a:pt x="141628" y="174362"/>
                    <a:pt x="136947" y="169681"/>
                    <a:pt x="136947" y="163908"/>
                  </a:cubicBezTo>
                  <a:cubicBezTo>
                    <a:pt x="136947" y="163906"/>
                    <a:pt x="136947" y="163905"/>
                    <a:pt x="136947" y="163903"/>
                  </a:cubicBezTo>
                  <a:close/>
                  <a:moveTo>
                    <a:pt x="112554" y="116862"/>
                  </a:moveTo>
                  <a:cubicBezTo>
                    <a:pt x="112557" y="110129"/>
                    <a:pt x="118017" y="104672"/>
                    <a:pt x="124751" y="104675"/>
                  </a:cubicBezTo>
                  <a:cubicBezTo>
                    <a:pt x="131484" y="104678"/>
                    <a:pt x="136941" y="110138"/>
                    <a:pt x="136938" y="116871"/>
                  </a:cubicBezTo>
                  <a:cubicBezTo>
                    <a:pt x="136935" y="123603"/>
                    <a:pt x="131477" y="129059"/>
                    <a:pt x="124746" y="129059"/>
                  </a:cubicBezTo>
                  <a:cubicBezTo>
                    <a:pt x="118013" y="129059"/>
                    <a:pt x="112554" y="123600"/>
                    <a:pt x="112554" y="116867"/>
                  </a:cubicBezTo>
                  <a:cubicBezTo>
                    <a:pt x="112554" y="116864"/>
                    <a:pt x="112554" y="116862"/>
                    <a:pt x="112554" y="116859"/>
                  </a:cubicBezTo>
                  <a:close/>
                  <a:moveTo>
                    <a:pt x="91645" y="162164"/>
                  </a:moveTo>
                  <a:cubicBezTo>
                    <a:pt x="91647" y="155431"/>
                    <a:pt x="97108" y="149974"/>
                    <a:pt x="103841" y="149977"/>
                  </a:cubicBezTo>
                  <a:cubicBezTo>
                    <a:pt x="110575" y="149979"/>
                    <a:pt x="116032" y="155440"/>
                    <a:pt x="116029" y="162173"/>
                  </a:cubicBezTo>
                  <a:cubicBezTo>
                    <a:pt x="116026" y="168903"/>
                    <a:pt x="110571" y="174358"/>
                    <a:pt x="103841" y="174361"/>
                  </a:cubicBezTo>
                  <a:cubicBezTo>
                    <a:pt x="97105" y="174361"/>
                    <a:pt x="91645" y="168900"/>
                    <a:pt x="91645" y="162164"/>
                  </a:cubicBezTo>
                  <a:cubicBezTo>
                    <a:pt x="91645" y="162163"/>
                    <a:pt x="91645" y="162162"/>
                    <a:pt x="91645" y="162161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EB6B7AE6-7C54-4D68-B5EF-49EFB1F65356}"/>
              </a:ext>
            </a:extLst>
          </p:cNvPr>
          <p:cNvSpPr txBox="1"/>
          <p:nvPr/>
        </p:nvSpPr>
        <p:spPr>
          <a:xfrm>
            <a:off x="695325" y="4539074"/>
            <a:ext cx="4150135" cy="1156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此页面用于柱状图的设计展示，鼠标右键单击柱状图，选择“编辑数据”即可对数据进行修改。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87F99C6-A7D7-4AC2-A301-E0CE914E3F83}"/>
              </a:ext>
            </a:extLst>
          </p:cNvPr>
          <p:cNvGrpSpPr/>
          <p:nvPr/>
        </p:nvGrpSpPr>
        <p:grpSpPr>
          <a:xfrm>
            <a:off x="695325" y="3864134"/>
            <a:ext cx="4145955" cy="561633"/>
            <a:chOff x="1170772" y="345147"/>
            <a:chExt cx="7958154" cy="1078054"/>
          </a:xfrm>
          <a:solidFill>
            <a:schemeClr val="accent2"/>
          </a:solidFill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86A3D156-26A2-42D7-82BB-38AB9493C3DE}"/>
                </a:ext>
              </a:extLst>
            </p:cNvPr>
            <p:cNvSpPr/>
            <p:nvPr/>
          </p:nvSpPr>
          <p:spPr>
            <a:xfrm>
              <a:off x="1915551" y="345147"/>
              <a:ext cx="6583121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65918FD6-2041-42BF-8143-0581B01BFAAA}"/>
                </a:ext>
              </a:extLst>
            </p:cNvPr>
            <p:cNvSpPr/>
            <p:nvPr/>
          </p:nvSpPr>
          <p:spPr>
            <a:xfrm>
              <a:off x="8285754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4226606C-9AD9-4757-862D-E0B1E08E25EC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062C3766-D342-4F44-B53E-C76EEFB48EEA}"/>
              </a:ext>
            </a:extLst>
          </p:cNvPr>
          <p:cNvSpPr txBox="1"/>
          <p:nvPr/>
        </p:nvSpPr>
        <p:spPr>
          <a:xfrm>
            <a:off x="1257903" y="3944895"/>
            <a:ext cx="3384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j-lt"/>
                <a:ea typeface="+mj-ea"/>
              </a:rPr>
              <a:t>请在此输入标题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DDCBDC5-5580-4DC8-9C65-63ADC734F1C1}"/>
              </a:ext>
            </a:extLst>
          </p:cNvPr>
          <p:cNvGrpSpPr>
            <a:grpSpLocks/>
          </p:cNvGrpSpPr>
          <p:nvPr/>
        </p:nvGrpSpPr>
        <p:grpSpPr>
          <a:xfrm>
            <a:off x="877658" y="3961021"/>
            <a:ext cx="367858" cy="367858"/>
            <a:chOff x="7991672" y="980819"/>
            <a:chExt cx="647700" cy="647700"/>
          </a:xfrm>
        </p:grpSpPr>
        <p:sp>
          <p:nvSpPr>
            <p:cNvPr id="24" name="图形 26" descr="疫情指数曲线柱状图 纯色填充">
              <a:extLst>
                <a:ext uri="{FF2B5EF4-FFF2-40B4-BE49-F238E27FC236}">
                  <a16:creationId xmlns:a16="http://schemas.microsoft.com/office/drawing/2014/main" id="{39645623-2C31-49C3-A602-FB6674BE375B}"/>
                </a:ext>
              </a:extLst>
            </p:cNvPr>
            <p:cNvSpPr/>
            <p:nvPr/>
          </p:nvSpPr>
          <p:spPr>
            <a:xfrm>
              <a:off x="7991672" y="980819"/>
              <a:ext cx="647700" cy="647700"/>
            </a:xfrm>
            <a:custGeom>
              <a:avLst/>
              <a:gdLst>
                <a:gd name="connsiteX0" fmla="*/ 647700 w 647700"/>
                <a:gd name="connsiteY0" fmla="*/ 647700 h 647700"/>
                <a:gd name="connsiteX1" fmla="*/ 0 w 647700"/>
                <a:gd name="connsiteY1" fmla="*/ 647700 h 647700"/>
                <a:gd name="connsiteX2" fmla="*/ 0 w 647700"/>
                <a:gd name="connsiteY2" fmla="*/ 590550 h 647700"/>
                <a:gd name="connsiteX3" fmla="*/ 590550 w 647700"/>
                <a:gd name="connsiteY3" fmla="*/ 590550 h 647700"/>
                <a:gd name="connsiteX4" fmla="*/ 590550 w 647700"/>
                <a:gd name="connsiteY4" fmla="*/ 0 h 647700"/>
                <a:gd name="connsiteX5" fmla="*/ 647700 w 647700"/>
                <a:gd name="connsiteY5" fmla="*/ 0 h 647700"/>
                <a:gd name="connsiteX6" fmla="*/ 647700 w 647700"/>
                <a:gd name="connsiteY6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00" h="647700">
                  <a:moveTo>
                    <a:pt x="647700" y="647700"/>
                  </a:moveTo>
                  <a:lnTo>
                    <a:pt x="0" y="647700"/>
                  </a:lnTo>
                  <a:lnTo>
                    <a:pt x="0" y="590550"/>
                  </a:lnTo>
                  <a:lnTo>
                    <a:pt x="590550" y="590550"/>
                  </a:lnTo>
                  <a:lnTo>
                    <a:pt x="590550" y="0"/>
                  </a:lnTo>
                  <a:lnTo>
                    <a:pt x="647700" y="0"/>
                  </a:lnTo>
                  <a:lnTo>
                    <a:pt x="647700" y="647700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图形 26" descr="疫情指数曲线柱状图 纯色填充">
              <a:extLst>
                <a:ext uri="{FF2B5EF4-FFF2-40B4-BE49-F238E27FC236}">
                  <a16:creationId xmlns:a16="http://schemas.microsoft.com/office/drawing/2014/main" id="{ECD1ADB1-5913-4B47-BABF-056AE23CCC24}"/>
                </a:ext>
              </a:extLst>
            </p:cNvPr>
            <p:cNvSpPr/>
            <p:nvPr/>
          </p:nvSpPr>
          <p:spPr>
            <a:xfrm>
              <a:off x="8429824" y="1438017"/>
              <a:ext cx="95250" cy="76188"/>
            </a:xfrm>
            <a:custGeom>
              <a:avLst/>
              <a:gdLst>
                <a:gd name="connsiteX0" fmla="*/ 0 w 95250"/>
                <a:gd name="connsiteY0" fmla="*/ 0 h 76188"/>
                <a:gd name="connsiteX1" fmla="*/ 95250 w 95250"/>
                <a:gd name="connsiteY1" fmla="*/ 0 h 76188"/>
                <a:gd name="connsiteX2" fmla="*/ 95250 w 95250"/>
                <a:gd name="connsiteY2" fmla="*/ 76189 h 76188"/>
                <a:gd name="connsiteX3" fmla="*/ 0 w 95250"/>
                <a:gd name="connsiteY3" fmla="*/ 76189 h 7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76188">
                  <a:moveTo>
                    <a:pt x="0" y="0"/>
                  </a:moveTo>
                  <a:lnTo>
                    <a:pt x="95250" y="0"/>
                  </a:lnTo>
                  <a:lnTo>
                    <a:pt x="95250" y="76189"/>
                  </a:lnTo>
                  <a:lnTo>
                    <a:pt x="0" y="76189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图形 26" descr="疫情指数曲线柱状图 纯色填充">
              <a:extLst>
                <a:ext uri="{FF2B5EF4-FFF2-40B4-BE49-F238E27FC236}">
                  <a16:creationId xmlns:a16="http://schemas.microsoft.com/office/drawing/2014/main" id="{E370C2DE-A31B-474F-8240-E31F03B43BFA}"/>
                </a:ext>
              </a:extLst>
            </p:cNvPr>
            <p:cNvSpPr/>
            <p:nvPr/>
          </p:nvSpPr>
          <p:spPr>
            <a:xfrm>
              <a:off x="8296474" y="1380867"/>
              <a:ext cx="95250" cy="133338"/>
            </a:xfrm>
            <a:custGeom>
              <a:avLst/>
              <a:gdLst>
                <a:gd name="connsiteX0" fmla="*/ 0 w 95250"/>
                <a:gd name="connsiteY0" fmla="*/ 0 h 133338"/>
                <a:gd name="connsiteX1" fmla="*/ 95250 w 95250"/>
                <a:gd name="connsiteY1" fmla="*/ 0 h 133338"/>
                <a:gd name="connsiteX2" fmla="*/ 95250 w 95250"/>
                <a:gd name="connsiteY2" fmla="*/ 133339 h 133338"/>
                <a:gd name="connsiteX3" fmla="*/ 0 w 95250"/>
                <a:gd name="connsiteY3" fmla="*/ 133339 h 1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3338">
                  <a:moveTo>
                    <a:pt x="0" y="0"/>
                  </a:moveTo>
                  <a:lnTo>
                    <a:pt x="95250" y="0"/>
                  </a:lnTo>
                  <a:lnTo>
                    <a:pt x="95250" y="133339"/>
                  </a:lnTo>
                  <a:lnTo>
                    <a:pt x="0" y="133339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图形 26" descr="疫情指数曲线柱状图 纯色填充">
              <a:extLst>
                <a:ext uri="{FF2B5EF4-FFF2-40B4-BE49-F238E27FC236}">
                  <a16:creationId xmlns:a16="http://schemas.microsoft.com/office/drawing/2014/main" id="{65182171-8642-432C-855A-33B65452E513}"/>
                </a:ext>
              </a:extLst>
            </p:cNvPr>
            <p:cNvSpPr/>
            <p:nvPr/>
          </p:nvSpPr>
          <p:spPr>
            <a:xfrm>
              <a:off x="8163124" y="1276092"/>
              <a:ext cx="95249" cy="238113"/>
            </a:xfrm>
            <a:custGeom>
              <a:avLst/>
              <a:gdLst>
                <a:gd name="connsiteX0" fmla="*/ 0 w 95249"/>
                <a:gd name="connsiteY0" fmla="*/ 0 h 238113"/>
                <a:gd name="connsiteX1" fmla="*/ 95250 w 95249"/>
                <a:gd name="connsiteY1" fmla="*/ 0 h 238113"/>
                <a:gd name="connsiteX2" fmla="*/ 95250 w 95249"/>
                <a:gd name="connsiteY2" fmla="*/ 238114 h 238113"/>
                <a:gd name="connsiteX3" fmla="*/ 0 w 95249"/>
                <a:gd name="connsiteY3" fmla="*/ 238114 h 2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49" h="238113">
                  <a:moveTo>
                    <a:pt x="0" y="0"/>
                  </a:moveTo>
                  <a:lnTo>
                    <a:pt x="95250" y="0"/>
                  </a:lnTo>
                  <a:lnTo>
                    <a:pt x="95250" y="238114"/>
                  </a:lnTo>
                  <a:lnTo>
                    <a:pt x="0" y="23811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图形 26" descr="疫情指数曲线柱状图 纯色填充">
              <a:extLst>
                <a:ext uri="{FF2B5EF4-FFF2-40B4-BE49-F238E27FC236}">
                  <a16:creationId xmlns:a16="http://schemas.microsoft.com/office/drawing/2014/main" id="{0562B0D1-E129-4492-B4AB-F0D5721BD5EF}"/>
                </a:ext>
              </a:extLst>
            </p:cNvPr>
            <p:cNvSpPr/>
            <p:nvPr/>
          </p:nvSpPr>
          <p:spPr>
            <a:xfrm>
              <a:off x="8029774" y="1066542"/>
              <a:ext cx="95250" cy="447663"/>
            </a:xfrm>
            <a:custGeom>
              <a:avLst/>
              <a:gdLst>
                <a:gd name="connsiteX0" fmla="*/ 0 w 95250"/>
                <a:gd name="connsiteY0" fmla="*/ 0 h 447663"/>
                <a:gd name="connsiteX1" fmla="*/ 95250 w 95250"/>
                <a:gd name="connsiteY1" fmla="*/ 0 h 447663"/>
                <a:gd name="connsiteX2" fmla="*/ 95250 w 95250"/>
                <a:gd name="connsiteY2" fmla="*/ 447664 h 447663"/>
                <a:gd name="connsiteX3" fmla="*/ 0 w 95250"/>
                <a:gd name="connsiteY3" fmla="*/ 447664 h 4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447663">
                  <a:moveTo>
                    <a:pt x="0" y="0"/>
                  </a:moveTo>
                  <a:lnTo>
                    <a:pt x="95250" y="0"/>
                  </a:lnTo>
                  <a:lnTo>
                    <a:pt x="95250" y="447664"/>
                  </a:lnTo>
                  <a:lnTo>
                    <a:pt x="0" y="44766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图形 26" descr="疫情指数曲线柱状图 纯色填充">
              <a:extLst>
                <a:ext uri="{FF2B5EF4-FFF2-40B4-BE49-F238E27FC236}">
                  <a16:creationId xmlns:a16="http://schemas.microsoft.com/office/drawing/2014/main" id="{6A43AE34-613D-4849-9B1C-0939F9133384}"/>
                </a:ext>
              </a:extLst>
            </p:cNvPr>
            <p:cNvSpPr/>
            <p:nvPr/>
          </p:nvSpPr>
          <p:spPr>
            <a:xfrm>
              <a:off x="8257904" y="1018820"/>
              <a:ext cx="276364" cy="285769"/>
            </a:xfrm>
            <a:custGeom>
              <a:avLst/>
              <a:gdLst>
                <a:gd name="connsiteX0" fmla="*/ 18390 w 276364"/>
                <a:gd name="connsiteY0" fmla="*/ 110408 h 285769"/>
                <a:gd name="connsiteX1" fmla="*/ 53971 w 276364"/>
                <a:gd name="connsiteY1" fmla="*/ 122269 h 285769"/>
                <a:gd name="connsiteX2" fmla="*/ 54257 w 276364"/>
                <a:gd name="connsiteY2" fmla="*/ 144688 h 285769"/>
                <a:gd name="connsiteX3" fmla="*/ 27587 w 276364"/>
                <a:gd name="connsiteY3" fmla="*/ 152966 h 285769"/>
                <a:gd name="connsiteX4" fmla="*/ 2434 w 276364"/>
                <a:gd name="connsiteY4" fmla="*/ 163142 h 285769"/>
                <a:gd name="connsiteX5" fmla="*/ 12610 w 276364"/>
                <a:gd name="connsiteY5" fmla="*/ 188295 h 285769"/>
                <a:gd name="connsiteX6" fmla="*/ 36832 w 276364"/>
                <a:gd name="connsiteY6" fmla="*/ 180017 h 285769"/>
                <a:gd name="connsiteX7" fmla="*/ 62809 w 276364"/>
                <a:gd name="connsiteY7" fmla="*/ 171955 h 285769"/>
                <a:gd name="connsiteX8" fmla="*/ 82692 w 276364"/>
                <a:gd name="connsiteY8" fmla="*/ 197657 h 285769"/>
                <a:gd name="connsiteX9" fmla="*/ 61475 w 276364"/>
                <a:gd name="connsiteY9" fmla="*/ 231001 h 285769"/>
                <a:gd name="connsiteX10" fmla="*/ 48193 w 276364"/>
                <a:gd name="connsiteY10" fmla="*/ 254894 h 285769"/>
                <a:gd name="connsiteX11" fmla="*/ 72087 w 276364"/>
                <a:gd name="connsiteY11" fmla="*/ 268176 h 285769"/>
                <a:gd name="connsiteX12" fmla="*/ 85781 w 276364"/>
                <a:gd name="connsiteY12" fmla="*/ 246031 h 285769"/>
                <a:gd name="connsiteX13" fmla="*/ 106844 w 276364"/>
                <a:gd name="connsiteY13" fmla="*/ 212930 h 285769"/>
                <a:gd name="connsiteX14" fmla="*/ 140315 w 276364"/>
                <a:gd name="connsiteY14" fmla="*/ 219653 h 285769"/>
                <a:gd name="connsiteX15" fmla="*/ 147564 w 276364"/>
                <a:gd name="connsiteY15" fmla="*/ 245751 h 285769"/>
                <a:gd name="connsiteX16" fmla="*/ 150445 w 276364"/>
                <a:gd name="connsiteY16" fmla="*/ 280026 h 285769"/>
                <a:gd name="connsiteX17" fmla="*/ 184720 w 276364"/>
                <a:gd name="connsiteY17" fmla="*/ 277144 h 285769"/>
                <a:gd name="connsiteX18" fmla="*/ 181839 w 276364"/>
                <a:gd name="connsiteY18" fmla="*/ 242870 h 285769"/>
                <a:gd name="connsiteX19" fmla="*/ 175325 w 276364"/>
                <a:gd name="connsiteY19" fmla="*/ 238927 h 285769"/>
                <a:gd name="connsiteX20" fmla="*/ 168649 w 276364"/>
                <a:gd name="connsiteY20" fmla="*/ 214897 h 285769"/>
                <a:gd name="connsiteX21" fmla="*/ 196938 w 276364"/>
                <a:gd name="connsiteY21" fmla="*/ 198774 h 285769"/>
                <a:gd name="connsiteX22" fmla="*/ 231133 w 276364"/>
                <a:gd name="connsiteY22" fmla="*/ 224146 h 285769"/>
                <a:gd name="connsiteX23" fmla="*/ 253072 w 276364"/>
                <a:gd name="connsiteY23" fmla="*/ 246110 h 285769"/>
                <a:gd name="connsiteX24" fmla="*/ 275037 w 276364"/>
                <a:gd name="connsiteY24" fmla="*/ 224170 h 285769"/>
                <a:gd name="connsiteX25" fmla="*/ 253097 w 276364"/>
                <a:gd name="connsiteY25" fmla="*/ 202206 h 285769"/>
                <a:gd name="connsiteX26" fmla="*/ 249839 w 276364"/>
                <a:gd name="connsiteY26" fmla="*/ 202447 h 285769"/>
                <a:gd name="connsiteX27" fmla="*/ 215339 w 276364"/>
                <a:gd name="connsiteY27" fmla="*/ 176852 h 285769"/>
                <a:gd name="connsiteX28" fmla="*/ 225880 w 276364"/>
                <a:gd name="connsiteY28" fmla="*/ 149420 h 285769"/>
                <a:gd name="connsiteX29" fmla="*/ 244913 w 276364"/>
                <a:gd name="connsiteY29" fmla="*/ 148908 h 285769"/>
                <a:gd name="connsiteX30" fmla="*/ 271878 w 276364"/>
                <a:gd name="connsiteY30" fmla="*/ 146567 h 285769"/>
                <a:gd name="connsiteX31" fmla="*/ 269537 w 276364"/>
                <a:gd name="connsiteY31" fmla="*/ 119602 h 285769"/>
                <a:gd name="connsiteX32" fmla="*/ 244084 w 276364"/>
                <a:gd name="connsiteY32" fmla="*/ 120341 h 285769"/>
                <a:gd name="connsiteX33" fmla="*/ 226666 w 276364"/>
                <a:gd name="connsiteY33" fmla="*/ 120813 h 285769"/>
                <a:gd name="connsiteX34" fmla="*/ 209373 w 276364"/>
                <a:gd name="connsiteY34" fmla="*/ 79423 h 285769"/>
                <a:gd name="connsiteX35" fmla="*/ 227893 w 276364"/>
                <a:gd name="connsiteY35" fmla="*/ 59219 h 285769"/>
                <a:gd name="connsiteX36" fmla="*/ 229289 w 276364"/>
                <a:gd name="connsiteY36" fmla="*/ 59360 h 285769"/>
                <a:gd name="connsiteX37" fmla="*/ 251941 w 276364"/>
                <a:gd name="connsiteY37" fmla="*/ 36708 h 285769"/>
                <a:gd name="connsiteX38" fmla="*/ 229289 w 276364"/>
                <a:gd name="connsiteY38" fmla="*/ 14057 h 285769"/>
                <a:gd name="connsiteX39" fmla="*/ 206638 w 276364"/>
                <a:gd name="connsiteY39" fmla="*/ 36708 h 285769"/>
                <a:gd name="connsiteX40" fmla="*/ 206638 w 276364"/>
                <a:gd name="connsiteY40" fmla="*/ 36710 h 285769"/>
                <a:gd name="connsiteX41" fmla="*/ 206948 w 276364"/>
                <a:gd name="connsiteY41" fmla="*/ 39775 h 285769"/>
                <a:gd name="connsiteX42" fmla="*/ 188492 w 276364"/>
                <a:gd name="connsiteY42" fmla="*/ 59907 h 285769"/>
                <a:gd name="connsiteX43" fmla="*/ 155240 w 276364"/>
                <a:gd name="connsiteY43" fmla="*/ 46772 h 285769"/>
                <a:gd name="connsiteX44" fmla="*/ 155837 w 276364"/>
                <a:gd name="connsiteY44" fmla="*/ 28230 h 285769"/>
                <a:gd name="connsiteX45" fmla="*/ 152976 w 276364"/>
                <a:gd name="connsiteY45" fmla="*/ 3756 h 285769"/>
                <a:gd name="connsiteX46" fmla="*/ 128503 w 276364"/>
                <a:gd name="connsiteY46" fmla="*/ 6618 h 285769"/>
                <a:gd name="connsiteX47" fmla="*/ 127307 w 276364"/>
                <a:gd name="connsiteY47" fmla="*/ 26515 h 285769"/>
                <a:gd name="connsiteX48" fmla="*/ 126659 w 276364"/>
                <a:gd name="connsiteY48" fmla="*/ 46613 h 285769"/>
                <a:gd name="connsiteX49" fmla="*/ 94440 w 276364"/>
                <a:gd name="connsiteY49" fmla="*/ 58647 h 285769"/>
                <a:gd name="connsiteX50" fmla="*/ 66895 w 276364"/>
                <a:gd name="connsiteY50" fmla="*/ 26309 h 285769"/>
                <a:gd name="connsiteX51" fmla="*/ 48053 w 276364"/>
                <a:gd name="connsiteY51" fmla="*/ 476 h 285769"/>
                <a:gd name="connsiteX52" fmla="*/ 22222 w 276364"/>
                <a:gd name="connsiteY52" fmla="*/ 19317 h 285769"/>
                <a:gd name="connsiteX53" fmla="*/ 41063 w 276364"/>
                <a:gd name="connsiteY53" fmla="*/ 45150 h 285769"/>
                <a:gd name="connsiteX54" fmla="*/ 44601 w 276364"/>
                <a:gd name="connsiteY54" fmla="*/ 45422 h 285769"/>
                <a:gd name="connsiteX55" fmla="*/ 45562 w 276364"/>
                <a:gd name="connsiteY55" fmla="*/ 45326 h 285769"/>
                <a:gd name="connsiteX56" fmla="*/ 72947 w 276364"/>
                <a:gd name="connsiteY56" fmla="*/ 77473 h 285769"/>
                <a:gd name="connsiteX57" fmla="*/ 61993 w 276364"/>
                <a:gd name="connsiteY57" fmla="*/ 94823 h 285769"/>
                <a:gd name="connsiteX58" fmla="*/ 27044 w 276364"/>
                <a:gd name="connsiteY58" fmla="*/ 83173 h 285769"/>
                <a:gd name="connsiteX59" fmla="*/ 4486 w 276364"/>
                <a:gd name="connsiteY59" fmla="*/ 83550 h 285769"/>
                <a:gd name="connsiteX60" fmla="*/ 4862 w 276364"/>
                <a:gd name="connsiteY60" fmla="*/ 106108 h 285769"/>
                <a:gd name="connsiteX61" fmla="*/ 18390 w 276364"/>
                <a:gd name="connsiteY61" fmla="*/ 110407 h 285769"/>
                <a:gd name="connsiteX62" fmla="*/ 136947 w 276364"/>
                <a:gd name="connsiteY62" fmla="*/ 163906 h 285769"/>
                <a:gd name="connsiteX63" fmla="*/ 147401 w 276364"/>
                <a:gd name="connsiteY63" fmla="*/ 153451 h 285769"/>
                <a:gd name="connsiteX64" fmla="*/ 157856 w 276364"/>
                <a:gd name="connsiteY64" fmla="*/ 163906 h 285769"/>
                <a:gd name="connsiteX65" fmla="*/ 147401 w 276364"/>
                <a:gd name="connsiteY65" fmla="*/ 174361 h 285769"/>
                <a:gd name="connsiteX66" fmla="*/ 136947 w 276364"/>
                <a:gd name="connsiteY66" fmla="*/ 163908 h 285769"/>
                <a:gd name="connsiteX67" fmla="*/ 136947 w 276364"/>
                <a:gd name="connsiteY67" fmla="*/ 163903 h 285769"/>
                <a:gd name="connsiteX68" fmla="*/ 112554 w 276364"/>
                <a:gd name="connsiteY68" fmla="*/ 116862 h 285769"/>
                <a:gd name="connsiteX69" fmla="*/ 124751 w 276364"/>
                <a:gd name="connsiteY69" fmla="*/ 104675 h 285769"/>
                <a:gd name="connsiteX70" fmla="*/ 136938 w 276364"/>
                <a:gd name="connsiteY70" fmla="*/ 116871 h 285769"/>
                <a:gd name="connsiteX71" fmla="*/ 124746 w 276364"/>
                <a:gd name="connsiteY71" fmla="*/ 129059 h 285769"/>
                <a:gd name="connsiteX72" fmla="*/ 112554 w 276364"/>
                <a:gd name="connsiteY72" fmla="*/ 116867 h 285769"/>
                <a:gd name="connsiteX73" fmla="*/ 112554 w 276364"/>
                <a:gd name="connsiteY73" fmla="*/ 116859 h 285769"/>
                <a:gd name="connsiteX74" fmla="*/ 91645 w 276364"/>
                <a:gd name="connsiteY74" fmla="*/ 162164 h 285769"/>
                <a:gd name="connsiteX75" fmla="*/ 103841 w 276364"/>
                <a:gd name="connsiteY75" fmla="*/ 149977 h 285769"/>
                <a:gd name="connsiteX76" fmla="*/ 116029 w 276364"/>
                <a:gd name="connsiteY76" fmla="*/ 162173 h 285769"/>
                <a:gd name="connsiteX77" fmla="*/ 103841 w 276364"/>
                <a:gd name="connsiteY77" fmla="*/ 174361 h 285769"/>
                <a:gd name="connsiteX78" fmla="*/ 91645 w 276364"/>
                <a:gd name="connsiteY78" fmla="*/ 162164 h 285769"/>
                <a:gd name="connsiteX79" fmla="*/ 91645 w 276364"/>
                <a:gd name="connsiteY79" fmla="*/ 162161 h 28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76364" h="285769">
                  <a:moveTo>
                    <a:pt x="18390" y="110408"/>
                  </a:moveTo>
                  <a:lnTo>
                    <a:pt x="53971" y="122269"/>
                  </a:lnTo>
                  <a:cubicBezTo>
                    <a:pt x="53006" y="129718"/>
                    <a:pt x="53102" y="137266"/>
                    <a:pt x="54257" y="144688"/>
                  </a:cubicBezTo>
                  <a:lnTo>
                    <a:pt x="27587" y="152966"/>
                  </a:lnTo>
                  <a:cubicBezTo>
                    <a:pt x="17832" y="148830"/>
                    <a:pt x="6570" y="153386"/>
                    <a:pt x="2434" y="163142"/>
                  </a:cubicBezTo>
                  <a:cubicBezTo>
                    <a:pt x="-1701" y="172898"/>
                    <a:pt x="2855" y="184159"/>
                    <a:pt x="12610" y="188295"/>
                  </a:cubicBezTo>
                  <a:cubicBezTo>
                    <a:pt x="21614" y="192111"/>
                    <a:pt x="32048" y="188545"/>
                    <a:pt x="36832" y="180017"/>
                  </a:cubicBezTo>
                  <a:lnTo>
                    <a:pt x="62809" y="171955"/>
                  </a:lnTo>
                  <a:cubicBezTo>
                    <a:pt x="67769" y="181691"/>
                    <a:pt x="74514" y="190409"/>
                    <a:pt x="82692" y="197657"/>
                  </a:cubicBezTo>
                  <a:lnTo>
                    <a:pt x="61475" y="231001"/>
                  </a:lnTo>
                  <a:cubicBezTo>
                    <a:pt x="51209" y="233932"/>
                    <a:pt x="45264" y="244629"/>
                    <a:pt x="48193" y="254894"/>
                  </a:cubicBezTo>
                  <a:cubicBezTo>
                    <a:pt x="51124" y="265160"/>
                    <a:pt x="61822" y="271107"/>
                    <a:pt x="72087" y="268176"/>
                  </a:cubicBezTo>
                  <a:cubicBezTo>
                    <a:pt x="81684" y="265437"/>
                    <a:pt x="87617" y="255841"/>
                    <a:pt x="85781" y="246031"/>
                  </a:cubicBezTo>
                  <a:lnTo>
                    <a:pt x="106844" y="212930"/>
                  </a:lnTo>
                  <a:cubicBezTo>
                    <a:pt x="117446" y="217364"/>
                    <a:pt x="128823" y="219649"/>
                    <a:pt x="140315" y="219653"/>
                  </a:cubicBezTo>
                  <a:lnTo>
                    <a:pt x="147564" y="245751"/>
                  </a:lnTo>
                  <a:cubicBezTo>
                    <a:pt x="138895" y="256012"/>
                    <a:pt x="140185" y="271357"/>
                    <a:pt x="150445" y="280026"/>
                  </a:cubicBezTo>
                  <a:cubicBezTo>
                    <a:pt x="160706" y="288695"/>
                    <a:pt x="176051" y="287404"/>
                    <a:pt x="184720" y="277144"/>
                  </a:cubicBezTo>
                  <a:cubicBezTo>
                    <a:pt x="193389" y="266884"/>
                    <a:pt x="192099" y="251539"/>
                    <a:pt x="181839" y="242870"/>
                  </a:cubicBezTo>
                  <a:cubicBezTo>
                    <a:pt x="179888" y="241221"/>
                    <a:pt x="177690" y="239891"/>
                    <a:pt x="175325" y="238927"/>
                  </a:cubicBezTo>
                  <a:lnTo>
                    <a:pt x="168649" y="214897"/>
                  </a:lnTo>
                  <a:cubicBezTo>
                    <a:pt x="179010" y="211352"/>
                    <a:pt x="188607" y="205882"/>
                    <a:pt x="196938" y="198774"/>
                  </a:cubicBezTo>
                  <a:lnTo>
                    <a:pt x="231133" y="224146"/>
                  </a:lnTo>
                  <a:cubicBezTo>
                    <a:pt x="231126" y="236269"/>
                    <a:pt x="240949" y="246104"/>
                    <a:pt x="253072" y="246110"/>
                  </a:cubicBezTo>
                  <a:cubicBezTo>
                    <a:pt x="265197" y="246117"/>
                    <a:pt x="275030" y="236294"/>
                    <a:pt x="275037" y="224170"/>
                  </a:cubicBezTo>
                  <a:cubicBezTo>
                    <a:pt x="275044" y="212046"/>
                    <a:pt x="265221" y="202213"/>
                    <a:pt x="253097" y="202206"/>
                  </a:cubicBezTo>
                  <a:cubicBezTo>
                    <a:pt x="252007" y="202205"/>
                    <a:pt x="250917" y="202286"/>
                    <a:pt x="249839" y="202447"/>
                  </a:cubicBezTo>
                  <a:lnTo>
                    <a:pt x="215339" y="176852"/>
                  </a:lnTo>
                  <a:cubicBezTo>
                    <a:pt x="220394" y="168377"/>
                    <a:pt x="223958" y="159100"/>
                    <a:pt x="225880" y="149420"/>
                  </a:cubicBezTo>
                  <a:lnTo>
                    <a:pt x="244913" y="148908"/>
                  </a:lnTo>
                  <a:cubicBezTo>
                    <a:pt x="253006" y="155708"/>
                    <a:pt x="265079" y="154659"/>
                    <a:pt x="271878" y="146567"/>
                  </a:cubicBezTo>
                  <a:cubicBezTo>
                    <a:pt x="278678" y="138474"/>
                    <a:pt x="277630" y="126402"/>
                    <a:pt x="269537" y="119602"/>
                  </a:cubicBezTo>
                  <a:cubicBezTo>
                    <a:pt x="262095" y="113350"/>
                    <a:pt x="251149" y="113667"/>
                    <a:pt x="244084" y="120341"/>
                  </a:cubicBezTo>
                  <a:lnTo>
                    <a:pt x="226666" y="120813"/>
                  </a:lnTo>
                  <a:cubicBezTo>
                    <a:pt x="224638" y="105737"/>
                    <a:pt x="218674" y="91461"/>
                    <a:pt x="209373" y="79423"/>
                  </a:cubicBezTo>
                  <a:lnTo>
                    <a:pt x="227893" y="59219"/>
                  </a:lnTo>
                  <a:cubicBezTo>
                    <a:pt x="228364" y="59248"/>
                    <a:pt x="228810" y="59360"/>
                    <a:pt x="229289" y="59360"/>
                  </a:cubicBezTo>
                  <a:cubicBezTo>
                    <a:pt x="241800" y="59360"/>
                    <a:pt x="251941" y="49218"/>
                    <a:pt x="251941" y="36708"/>
                  </a:cubicBezTo>
                  <a:cubicBezTo>
                    <a:pt x="251941" y="24198"/>
                    <a:pt x="241800" y="14057"/>
                    <a:pt x="229289" y="14057"/>
                  </a:cubicBezTo>
                  <a:cubicBezTo>
                    <a:pt x="216779" y="14057"/>
                    <a:pt x="206638" y="24198"/>
                    <a:pt x="206638" y="36708"/>
                  </a:cubicBezTo>
                  <a:cubicBezTo>
                    <a:pt x="206638" y="36709"/>
                    <a:pt x="206638" y="36709"/>
                    <a:pt x="206638" y="36710"/>
                  </a:cubicBezTo>
                  <a:cubicBezTo>
                    <a:pt x="206670" y="37738"/>
                    <a:pt x="206774" y="38762"/>
                    <a:pt x="206948" y="39775"/>
                  </a:cubicBezTo>
                  <a:lnTo>
                    <a:pt x="188492" y="59907"/>
                  </a:lnTo>
                  <a:cubicBezTo>
                    <a:pt x="178442" y="53264"/>
                    <a:pt x="167117" y="48790"/>
                    <a:pt x="155240" y="46772"/>
                  </a:cubicBezTo>
                  <a:lnTo>
                    <a:pt x="155837" y="28230"/>
                  </a:lnTo>
                  <a:cubicBezTo>
                    <a:pt x="161806" y="20681"/>
                    <a:pt x="160525" y="9725"/>
                    <a:pt x="152976" y="3756"/>
                  </a:cubicBezTo>
                  <a:cubicBezTo>
                    <a:pt x="145429" y="-2211"/>
                    <a:pt x="134471" y="-931"/>
                    <a:pt x="128503" y="6618"/>
                  </a:cubicBezTo>
                  <a:cubicBezTo>
                    <a:pt x="123974" y="12345"/>
                    <a:pt x="123497" y="20287"/>
                    <a:pt x="127307" y="26515"/>
                  </a:cubicBezTo>
                  <a:lnTo>
                    <a:pt x="126659" y="46613"/>
                  </a:lnTo>
                  <a:cubicBezTo>
                    <a:pt x="115222" y="48426"/>
                    <a:pt x="104265" y="52519"/>
                    <a:pt x="94440" y="58647"/>
                  </a:cubicBezTo>
                  <a:lnTo>
                    <a:pt x="66895" y="26309"/>
                  </a:lnTo>
                  <a:cubicBezTo>
                    <a:pt x="68826" y="13973"/>
                    <a:pt x="60390" y="2407"/>
                    <a:pt x="48053" y="476"/>
                  </a:cubicBezTo>
                  <a:cubicBezTo>
                    <a:pt x="35718" y="-1454"/>
                    <a:pt x="24152" y="6982"/>
                    <a:pt x="22222" y="19317"/>
                  </a:cubicBezTo>
                  <a:cubicBezTo>
                    <a:pt x="20291" y="31653"/>
                    <a:pt x="28726" y="43219"/>
                    <a:pt x="41063" y="45150"/>
                  </a:cubicBezTo>
                  <a:cubicBezTo>
                    <a:pt x="42233" y="45333"/>
                    <a:pt x="43416" y="45423"/>
                    <a:pt x="44601" y="45422"/>
                  </a:cubicBezTo>
                  <a:cubicBezTo>
                    <a:pt x="44930" y="45422"/>
                    <a:pt x="45236" y="45338"/>
                    <a:pt x="45562" y="45326"/>
                  </a:cubicBezTo>
                  <a:lnTo>
                    <a:pt x="72947" y="77473"/>
                  </a:lnTo>
                  <a:cubicBezTo>
                    <a:pt x="68625" y="82804"/>
                    <a:pt x="64948" y="88628"/>
                    <a:pt x="61993" y="94823"/>
                  </a:cubicBezTo>
                  <a:lnTo>
                    <a:pt x="27044" y="83173"/>
                  </a:lnTo>
                  <a:cubicBezTo>
                    <a:pt x="20711" y="77047"/>
                    <a:pt x="10611" y="77216"/>
                    <a:pt x="4486" y="83550"/>
                  </a:cubicBezTo>
                  <a:cubicBezTo>
                    <a:pt x="-1639" y="89883"/>
                    <a:pt x="-1471" y="99983"/>
                    <a:pt x="4862" y="106108"/>
                  </a:cubicBezTo>
                  <a:cubicBezTo>
                    <a:pt x="8450" y="109578"/>
                    <a:pt x="13457" y="111169"/>
                    <a:pt x="18390" y="110407"/>
                  </a:cubicBezTo>
                  <a:close/>
                  <a:moveTo>
                    <a:pt x="136947" y="163906"/>
                  </a:moveTo>
                  <a:cubicBezTo>
                    <a:pt x="136947" y="158132"/>
                    <a:pt x="141627" y="153451"/>
                    <a:pt x="147401" y="153451"/>
                  </a:cubicBezTo>
                  <a:cubicBezTo>
                    <a:pt x="153175" y="153451"/>
                    <a:pt x="157856" y="158132"/>
                    <a:pt x="157856" y="163906"/>
                  </a:cubicBezTo>
                  <a:cubicBezTo>
                    <a:pt x="157856" y="169680"/>
                    <a:pt x="153175" y="174361"/>
                    <a:pt x="147401" y="174361"/>
                  </a:cubicBezTo>
                  <a:cubicBezTo>
                    <a:pt x="141628" y="174362"/>
                    <a:pt x="136947" y="169681"/>
                    <a:pt x="136947" y="163908"/>
                  </a:cubicBezTo>
                  <a:cubicBezTo>
                    <a:pt x="136947" y="163906"/>
                    <a:pt x="136947" y="163905"/>
                    <a:pt x="136947" y="163903"/>
                  </a:cubicBezTo>
                  <a:close/>
                  <a:moveTo>
                    <a:pt x="112554" y="116862"/>
                  </a:moveTo>
                  <a:cubicBezTo>
                    <a:pt x="112557" y="110129"/>
                    <a:pt x="118017" y="104672"/>
                    <a:pt x="124751" y="104675"/>
                  </a:cubicBezTo>
                  <a:cubicBezTo>
                    <a:pt x="131484" y="104678"/>
                    <a:pt x="136941" y="110138"/>
                    <a:pt x="136938" y="116871"/>
                  </a:cubicBezTo>
                  <a:cubicBezTo>
                    <a:pt x="136935" y="123603"/>
                    <a:pt x="131477" y="129059"/>
                    <a:pt x="124746" y="129059"/>
                  </a:cubicBezTo>
                  <a:cubicBezTo>
                    <a:pt x="118013" y="129059"/>
                    <a:pt x="112554" y="123600"/>
                    <a:pt x="112554" y="116867"/>
                  </a:cubicBezTo>
                  <a:cubicBezTo>
                    <a:pt x="112554" y="116864"/>
                    <a:pt x="112554" y="116862"/>
                    <a:pt x="112554" y="116859"/>
                  </a:cubicBezTo>
                  <a:close/>
                  <a:moveTo>
                    <a:pt x="91645" y="162164"/>
                  </a:moveTo>
                  <a:cubicBezTo>
                    <a:pt x="91647" y="155431"/>
                    <a:pt x="97108" y="149974"/>
                    <a:pt x="103841" y="149977"/>
                  </a:cubicBezTo>
                  <a:cubicBezTo>
                    <a:pt x="110575" y="149979"/>
                    <a:pt x="116032" y="155440"/>
                    <a:pt x="116029" y="162173"/>
                  </a:cubicBezTo>
                  <a:cubicBezTo>
                    <a:pt x="116026" y="168903"/>
                    <a:pt x="110571" y="174358"/>
                    <a:pt x="103841" y="174361"/>
                  </a:cubicBezTo>
                  <a:cubicBezTo>
                    <a:pt x="97105" y="174361"/>
                    <a:pt x="91645" y="168900"/>
                    <a:pt x="91645" y="162164"/>
                  </a:cubicBezTo>
                  <a:cubicBezTo>
                    <a:pt x="91645" y="162163"/>
                    <a:pt x="91645" y="162162"/>
                    <a:pt x="91645" y="162161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7032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C587155-04E0-4746-A07F-A2654FD05C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学习效果对比</a:t>
            </a: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C573E6E9-C67B-45C0-A831-8D7F13D77CDE}"/>
              </a:ext>
            </a:extLst>
          </p:cNvPr>
          <p:cNvSpPr/>
          <p:nvPr/>
        </p:nvSpPr>
        <p:spPr>
          <a:xfrm flipH="1" flipV="1">
            <a:off x="5836589" y="3252571"/>
            <a:ext cx="5410044" cy="2195077"/>
          </a:xfrm>
          <a:custGeom>
            <a:avLst/>
            <a:gdLst>
              <a:gd name="connsiteX0" fmla="*/ 4939045 w 5410044"/>
              <a:gd name="connsiteY0" fmla="*/ 2195077 h 2195077"/>
              <a:gd name="connsiteX1" fmla="*/ 4615366 w 5410044"/>
              <a:gd name="connsiteY1" fmla="*/ 2195077 h 2195077"/>
              <a:gd name="connsiteX2" fmla="*/ 4257040 w 5410044"/>
              <a:gd name="connsiteY2" fmla="*/ 2195077 h 2195077"/>
              <a:gd name="connsiteX3" fmla="*/ 1716824 w 5410044"/>
              <a:gd name="connsiteY3" fmla="*/ 2195077 h 2195077"/>
              <a:gd name="connsiteX4" fmla="*/ 858414 w 5410044"/>
              <a:gd name="connsiteY4" fmla="*/ 2195077 h 2195077"/>
              <a:gd name="connsiteX5" fmla="*/ 420544 w 5410044"/>
              <a:gd name="connsiteY5" fmla="*/ 2195077 h 2195077"/>
              <a:gd name="connsiteX6" fmla="*/ 10258 w 5410044"/>
              <a:gd name="connsiteY6" fmla="*/ 1684808 h 2195077"/>
              <a:gd name="connsiteX7" fmla="*/ 307916 w 5410044"/>
              <a:gd name="connsiteY7" fmla="*/ 330985 h 2195077"/>
              <a:gd name="connsiteX8" fmla="*/ 718200 w 5410044"/>
              <a:gd name="connsiteY8" fmla="*/ 0 h 2195077"/>
              <a:gd name="connsiteX9" fmla="*/ 858414 w 5410044"/>
              <a:gd name="connsiteY9" fmla="*/ 0 h 2195077"/>
              <a:gd name="connsiteX10" fmla="*/ 1716824 w 5410044"/>
              <a:gd name="connsiteY10" fmla="*/ 0 h 2195077"/>
              <a:gd name="connsiteX11" fmla="*/ 4257040 w 5410044"/>
              <a:gd name="connsiteY11" fmla="*/ 0 h 2195077"/>
              <a:gd name="connsiteX12" fmla="*/ 4615366 w 5410044"/>
              <a:gd name="connsiteY12" fmla="*/ 0 h 2195077"/>
              <a:gd name="connsiteX13" fmla="*/ 5410044 w 5410044"/>
              <a:gd name="connsiteY13" fmla="*/ 0 h 219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10044" h="2195077">
                <a:moveTo>
                  <a:pt x="4939045" y="2195077"/>
                </a:moveTo>
                <a:lnTo>
                  <a:pt x="4615366" y="2195077"/>
                </a:lnTo>
                <a:lnTo>
                  <a:pt x="4257040" y="2195077"/>
                </a:lnTo>
                <a:lnTo>
                  <a:pt x="1716824" y="2195077"/>
                </a:lnTo>
                <a:lnTo>
                  <a:pt x="858414" y="2195077"/>
                </a:lnTo>
                <a:lnTo>
                  <a:pt x="420544" y="2195077"/>
                </a:lnTo>
                <a:cubicBezTo>
                  <a:pt x="151618" y="2195077"/>
                  <a:pt x="-48353" y="1946838"/>
                  <a:pt x="10258" y="1684808"/>
                </a:cubicBezTo>
                <a:lnTo>
                  <a:pt x="307916" y="330985"/>
                </a:lnTo>
                <a:cubicBezTo>
                  <a:pt x="350438" y="136761"/>
                  <a:pt x="520528" y="0"/>
                  <a:pt x="718200" y="0"/>
                </a:cubicBezTo>
                <a:lnTo>
                  <a:pt x="858414" y="0"/>
                </a:lnTo>
                <a:lnTo>
                  <a:pt x="1716824" y="0"/>
                </a:lnTo>
                <a:lnTo>
                  <a:pt x="4257040" y="0"/>
                </a:lnTo>
                <a:lnTo>
                  <a:pt x="4615366" y="0"/>
                </a:lnTo>
                <a:lnTo>
                  <a:pt x="5410044" y="0"/>
                </a:lnTo>
                <a:close/>
              </a:path>
            </a:pathLst>
          </a:custGeom>
          <a:noFill/>
          <a:ln w="15875" cap="flat">
            <a:gradFill flip="none" rotWithShape="1">
              <a:gsLst>
                <a:gs pos="90000">
                  <a:schemeClr val="bg1">
                    <a:alpha val="0"/>
                  </a:schemeClr>
                </a:gs>
                <a:gs pos="64000">
                  <a:schemeClr val="accent2"/>
                </a:gs>
              </a:gsLst>
              <a:lin ang="1200000" scaled="0"/>
              <a:tileRect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68" name="任意多边形: 形状 67">
            <a:extLst>
              <a:ext uri="{FF2B5EF4-FFF2-40B4-BE49-F238E27FC236}">
                <a16:creationId xmlns:a16="http://schemas.microsoft.com/office/drawing/2014/main" id="{219B753B-0E2D-498B-A040-67799B78CDE1}"/>
              </a:ext>
            </a:extLst>
          </p:cNvPr>
          <p:cNvSpPr/>
          <p:nvPr/>
        </p:nvSpPr>
        <p:spPr>
          <a:xfrm>
            <a:off x="945367" y="2281494"/>
            <a:ext cx="5514796" cy="2195077"/>
          </a:xfrm>
          <a:custGeom>
            <a:avLst/>
            <a:gdLst>
              <a:gd name="connsiteX0" fmla="*/ 718200 w 5514796"/>
              <a:gd name="connsiteY0" fmla="*/ 0 h 2195077"/>
              <a:gd name="connsiteX1" fmla="*/ 1358498 w 5514796"/>
              <a:gd name="connsiteY1" fmla="*/ 0 h 2195077"/>
              <a:gd name="connsiteX2" fmla="*/ 1716824 w 5514796"/>
              <a:gd name="connsiteY2" fmla="*/ 0 h 2195077"/>
              <a:gd name="connsiteX3" fmla="*/ 4257040 w 5514796"/>
              <a:gd name="connsiteY3" fmla="*/ 0 h 2195077"/>
              <a:gd name="connsiteX4" fmla="*/ 4720118 w 5514796"/>
              <a:gd name="connsiteY4" fmla="*/ 0 h 2195077"/>
              <a:gd name="connsiteX5" fmla="*/ 5514796 w 5514796"/>
              <a:gd name="connsiteY5" fmla="*/ 0 h 2195077"/>
              <a:gd name="connsiteX6" fmla="*/ 5043797 w 5514796"/>
              <a:gd name="connsiteY6" fmla="*/ 2195077 h 2195077"/>
              <a:gd name="connsiteX7" fmla="*/ 4720118 w 5514796"/>
              <a:gd name="connsiteY7" fmla="*/ 2195077 h 2195077"/>
              <a:gd name="connsiteX8" fmla="*/ 4257040 w 5514796"/>
              <a:gd name="connsiteY8" fmla="*/ 2195077 h 2195077"/>
              <a:gd name="connsiteX9" fmla="*/ 1716824 w 5514796"/>
              <a:gd name="connsiteY9" fmla="*/ 2195077 h 2195077"/>
              <a:gd name="connsiteX10" fmla="*/ 1358498 w 5514796"/>
              <a:gd name="connsiteY10" fmla="*/ 2195077 h 2195077"/>
              <a:gd name="connsiteX11" fmla="*/ 420544 w 5514796"/>
              <a:gd name="connsiteY11" fmla="*/ 2195077 h 2195077"/>
              <a:gd name="connsiteX12" fmla="*/ 10258 w 5514796"/>
              <a:gd name="connsiteY12" fmla="*/ 1684808 h 2195077"/>
              <a:gd name="connsiteX13" fmla="*/ 307916 w 5514796"/>
              <a:gd name="connsiteY13" fmla="*/ 330985 h 2195077"/>
              <a:gd name="connsiteX14" fmla="*/ 718200 w 5514796"/>
              <a:gd name="connsiteY14" fmla="*/ 0 h 219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14796" h="2195077">
                <a:moveTo>
                  <a:pt x="718200" y="0"/>
                </a:moveTo>
                <a:lnTo>
                  <a:pt x="1358498" y="0"/>
                </a:lnTo>
                <a:lnTo>
                  <a:pt x="1716824" y="0"/>
                </a:lnTo>
                <a:lnTo>
                  <a:pt x="4257040" y="0"/>
                </a:lnTo>
                <a:lnTo>
                  <a:pt x="4720118" y="0"/>
                </a:lnTo>
                <a:lnTo>
                  <a:pt x="5514796" y="0"/>
                </a:lnTo>
                <a:lnTo>
                  <a:pt x="5043797" y="2195077"/>
                </a:lnTo>
                <a:lnTo>
                  <a:pt x="4720118" y="2195077"/>
                </a:lnTo>
                <a:lnTo>
                  <a:pt x="4257040" y="2195077"/>
                </a:lnTo>
                <a:lnTo>
                  <a:pt x="1716824" y="2195077"/>
                </a:lnTo>
                <a:lnTo>
                  <a:pt x="1358498" y="2195077"/>
                </a:lnTo>
                <a:lnTo>
                  <a:pt x="420544" y="2195077"/>
                </a:lnTo>
                <a:cubicBezTo>
                  <a:pt x="151618" y="2195077"/>
                  <a:pt x="-48353" y="1946838"/>
                  <a:pt x="10258" y="1684808"/>
                </a:cubicBezTo>
                <a:lnTo>
                  <a:pt x="307916" y="330985"/>
                </a:lnTo>
                <a:cubicBezTo>
                  <a:pt x="350438" y="136761"/>
                  <a:pt x="520528" y="0"/>
                  <a:pt x="718200" y="0"/>
                </a:cubicBezTo>
                <a:close/>
              </a:path>
            </a:pathLst>
          </a:custGeom>
          <a:noFill/>
          <a:ln w="15875" cap="flat"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61000">
                  <a:schemeClr val="accent1"/>
                </a:gs>
              </a:gsLst>
              <a:lin ang="1200000" scaled="0"/>
              <a:tileRect/>
            </a:gra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AC363B8F-9918-4065-99EE-D75FFFB2D855}"/>
              </a:ext>
            </a:extLst>
          </p:cNvPr>
          <p:cNvGrpSpPr/>
          <p:nvPr/>
        </p:nvGrpSpPr>
        <p:grpSpPr>
          <a:xfrm>
            <a:off x="5392683" y="2403967"/>
            <a:ext cx="1406635" cy="2584353"/>
            <a:chOff x="5029940" y="-1882004"/>
            <a:chExt cx="1406635" cy="2584353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6C3E192C-AAE3-4412-8FA3-6DDDA1E4DB13}"/>
                </a:ext>
              </a:extLst>
            </p:cNvPr>
            <p:cNvSpPr/>
            <p:nvPr/>
          </p:nvSpPr>
          <p:spPr bwMode="auto">
            <a:xfrm rot="1855187">
              <a:off x="5715343" y="-1882004"/>
              <a:ext cx="71500" cy="2584353"/>
            </a:xfrm>
            <a:prstGeom prst="rect">
              <a:avLst/>
            </a:prstGeom>
            <a:noFill/>
            <a:ln w="9525" cap="flat" cmpd="sng" algn="ctr">
              <a:gradFill>
                <a:gsLst>
                  <a:gs pos="80000">
                    <a:schemeClr val="bg1">
                      <a:alpha val="0"/>
                    </a:schemeClr>
                  </a:gs>
                  <a:gs pos="20000">
                    <a:schemeClr val="bg1">
                      <a:alpha val="0"/>
                    </a:schemeClr>
                  </a:gs>
                  <a:gs pos="7000">
                    <a:schemeClr val="accent1"/>
                  </a:gs>
                  <a:gs pos="92000">
                    <a:schemeClr val="accent2"/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C242DB0E-861C-4151-BFBB-E4DD904B1330}"/>
                </a:ext>
              </a:extLst>
            </p:cNvPr>
            <p:cNvSpPr txBox="1"/>
            <p:nvPr/>
          </p:nvSpPr>
          <p:spPr>
            <a:xfrm>
              <a:off x="5029940" y="-1369787"/>
              <a:ext cx="1012091" cy="1086973"/>
            </a:xfrm>
            <a:custGeom>
              <a:avLst/>
              <a:gdLst>
                <a:gd name="connsiteX0" fmla="*/ 0 w 1012091"/>
                <a:gd name="connsiteY0" fmla="*/ 0 h 1086973"/>
                <a:gd name="connsiteX1" fmla="*/ 238012 w 1012091"/>
                <a:gd name="connsiteY1" fmla="*/ 0 h 1086973"/>
                <a:gd name="connsiteX2" fmla="*/ 513090 w 1012091"/>
                <a:gd name="connsiteY2" fmla="*/ 804475 h 1086973"/>
                <a:gd name="connsiteX3" fmla="*/ 779274 w 1012091"/>
                <a:gd name="connsiteY3" fmla="*/ 0 h 1086973"/>
                <a:gd name="connsiteX4" fmla="*/ 1012091 w 1012091"/>
                <a:gd name="connsiteY4" fmla="*/ 0 h 1086973"/>
                <a:gd name="connsiteX5" fmla="*/ 812016 w 1012091"/>
                <a:gd name="connsiteY5" fmla="*/ 558684 h 1086973"/>
                <a:gd name="connsiteX6" fmla="*/ 495594 w 1012091"/>
                <a:gd name="connsiteY6" fmla="*/ 1086973 h 1086973"/>
                <a:gd name="connsiteX7" fmla="*/ 388528 w 1012091"/>
                <a:gd name="connsiteY7" fmla="*/ 1086973 h 1086973"/>
                <a:gd name="connsiteX8" fmla="*/ 0 w 1012091"/>
                <a:gd name="connsiteY8" fmla="*/ 0 h 108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2091" h="1086973">
                  <a:moveTo>
                    <a:pt x="0" y="0"/>
                  </a:moveTo>
                  <a:lnTo>
                    <a:pt x="238012" y="0"/>
                  </a:lnTo>
                  <a:lnTo>
                    <a:pt x="513090" y="804475"/>
                  </a:lnTo>
                  <a:lnTo>
                    <a:pt x="779274" y="0"/>
                  </a:lnTo>
                  <a:lnTo>
                    <a:pt x="1012091" y="0"/>
                  </a:lnTo>
                  <a:lnTo>
                    <a:pt x="812016" y="558684"/>
                  </a:lnTo>
                  <a:lnTo>
                    <a:pt x="495594" y="1086973"/>
                  </a:lnTo>
                  <a:lnTo>
                    <a:pt x="388528" y="10869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AC2FA52A-88E2-4346-A8A1-E5C661393266}"/>
                </a:ext>
              </a:extLst>
            </p:cNvPr>
            <p:cNvSpPr txBox="1"/>
            <p:nvPr/>
          </p:nvSpPr>
          <p:spPr>
            <a:xfrm>
              <a:off x="5552760" y="-805860"/>
              <a:ext cx="883815" cy="1124789"/>
            </a:xfrm>
            <a:custGeom>
              <a:avLst/>
              <a:gdLst>
                <a:gd name="connsiteX0" fmla="*/ 435976 w 883815"/>
                <a:gd name="connsiteY0" fmla="*/ 0 h 1124789"/>
                <a:gd name="connsiteX1" fmla="*/ 744054 w 883815"/>
                <a:gd name="connsiteY1" fmla="*/ 89715 h 1124789"/>
                <a:gd name="connsiteX2" fmla="*/ 852675 w 883815"/>
                <a:gd name="connsiteY2" fmla="*/ 329209 h 1124789"/>
                <a:gd name="connsiteX3" fmla="*/ 633202 w 883815"/>
                <a:gd name="connsiteY3" fmla="*/ 338847 h 1124789"/>
                <a:gd name="connsiteX4" fmla="*/ 572774 w 883815"/>
                <a:gd name="connsiteY4" fmla="*/ 218356 h 1124789"/>
                <a:gd name="connsiteX5" fmla="*/ 433751 w 883815"/>
                <a:gd name="connsiteY5" fmla="*/ 181656 h 1124789"/>
                <a:gd name="connsiteX6" fmla="*/ 283979 w 883815"/>
                <a:gd name="connsiteY6" fmla="*/ 220954 h 1124789"/>
                <a:gd name="connsiteX7" fmla="*/ 249132 w 883815"/>
                <a:gd name="connsiteY7" fmla="*/ 288430 h 1124789"/>
                <a:gd name="connsiteX8" fmla="*/ 281754 w 883815"/>
                <a:gd name="connsiteY8" fmla="*/ 354417 h 1124789"/>
                <a:gd name="connsiteX9" fmla="*/ 483431 w 883815"/>
                <a:gd name="connsiteY9" fmla="*/ 427081 h 1124789"/>
                <a:gd name="connsiteX10" fmla="*/ 720327 w 883815"/>
                <a:gd name="connsiteY10" fmla="*/ 505305 h 1124789"/>
                <a:gd name="connsiteX11" fmla="*/ 840445 w 883815"/>
                <a:gd name="connsiteY11" fmla="*/ 615778 h 1124789"/>
                <a:gd name="connsiteX12" fmla="*/ 883815 w 883815"/>
                <a:gd name="connsiteY12" fmla="*/ 788911 h 1124789"/>
                <a:gd name="connsiteX13" fmla="*/ 831916 w 883815"/>
                <a:gd name="connsiteY13" fmla="*/ 963892 h 1124789"/>
                <a:gd name="connsiteX14" fmla="*/ 685108 w 883815"/>
                <a:gd name="connsiteY14" fmla="*/ 1085119 h 1124789"/>
                <a:gd name="connsiteX15" fmla="*/ 448584 w 883815"/>
                <a:gd name="connsiteY15" fmla="*/ 1124789 h 1124789"/>
                <a:gd name="connsiteX16" fmla="*/ 131983 w 883815"/>
                <a:gd name="connsiteY16" fmla="*/ 1029514 h 1124789"/>
                <a:gd name="connsiteX17" fmla="*/ 0 w 883815"/>
                <a:gd name="connsiteY17" fmla="*/ 751839 h 1124789"/>
                <a:gd name="connsiteX18" fmla="*/ 213541 w 883815"/>
                <a:gd name="connsiteY18" fmla="*/ 731074 h 1124789"/>
                <a:gd name="connsiteX19" fmla="*/ 291764 w 883815"/>
                <a:gd name="connsiteY19" fmla="*/ 889009 h 1124789"/>
                <a:gd name="connsiteX20" fmla="*/ 450809 w 883815"/>
                <a:gd name="connsiteY20" fmla="*/ 939427 h 1124789"/>
                <a:gd name="connsiteX21" fmla="*/ 610591 w 883815"/>
                <a:gd name="connsiteY21" fmla="*/ 894569 h 1124789"/>
                <a:gd name="connsiteX22" fmla="*/ 664349 w 883815"/>
                <a:gd name="connsiteY22" fmla="*/ 789649 h 1124789"/>
                <a:gd name="connsiteX23" fmla="*/ 641731 w 883815"/>
                <a:gd name="connsiteY23" fmla="*/ 724033 h 1124789"/>
                <a:gd name="connsiteX24" fmla="*/ 562764 w 883815"/>
                <a:gd name="connsiteY24" fmla="*/ 676950 h 1124789"/>
                <a:gd name="connsiteX25" fmla="*/ 387040 w 883815"/>
                <a:gd name="connsiteY25" fmla="*/ 629495 h 1124789"/>
                <a:gd name="connsiteX26" fmla="*/ 139396 w 883815"/>
                <a:gd name="connsiteY26" fmla="*/ 521984 h 1124789"/>
                <a:gd name="connsiteX27" fmla="*/ 95603 w 883815"/>
                <a:gd name="connsiteY27" fmla="*/ 474670 h 1124789"/>
                <a:gd name="connsiteX28" fmla="*/ 90348 w 883815"/>
                <a:gd name="connsiteY28" fmla="*/ 465896 h 1124789"/>
                <a:gd name="connsiteX29" fmla="*/ 365986 w 883815"/>
                <a:gd name="connsiteY29" fmla="*/ 5699 h 1124789"/>
                <a:gd name="connsiteX30" fmla="*/ 435976 w 883815"/>
                <a:gd name="connsiteY30" fmla="*/ 0 h 112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83815" h="1124789">
                  <a:moveTo>
                    <a:pt x="435976" y="0"/>
                  </a:moveTo>
                  <a:cubicBezTo>
                    <a:pt x="572409" y="0"/>
                    <a:pt x="675097" y="29905"/>
                    <a:pt x="744054" y="89715"/>
                  </a:cubicBezTo>
                  <a:cubicBezTo>
                    <a:pt x="813011" y="149526"/>
                    <a:pt x="849214" y="229357"/>
                    <a:pt x="852675" y="329209"/>
                  </a:cubicBezTo>
                  <a:lnTo>
                    <a:pt x="633202" y="338847"/>
                  </a:lnTo>
                  <a:cubicBezTo>
                    <a:pt x="623816" y="282989"/>
                    <a:pt x="603669" y="242828"/>
                    <a:pt x="572774" y="218356"/>
                  </a:cubicBezTo>
                  <a:cubicBezTo>
                    <a:pt x="541879" y="193892"/>
                    <a:pt x="495540" y="181656"/>
                    <a:pt x="433751" y="181656"/>
                  </a:cubicBezTo>
                  <a:cubicBezTo>
                    <a:pt x="369988" y="181656"/>
                    <a:pt x="320062" y="194755"/>
                    <a:pt x="283979" y="220954"/>
                  </a:cubicBezTo>
                  <a:cubicBezTo>
                    <a:pt x="260743" y="237760"/>
                    <a:pt x="249132" y="260252"/>
                    <a:pt x="249132" y="288430"/>
                  </a:cubicBezTo>
                  <a:cubicBezTo>
                    <a:pt x="249132" y="314130"/>
                    <a:pt x="260006" y="336130"/>
                    <a:pt x="281754" y="354417"/>
                  </a:cubicBezTo>
                  <a:cubicBezTo>
                    <a:pt x="309434" y="377647"/>
                    <a:pt x="376664" y="401872"/>
                    <a:pt x="483431" y="427081"/>
                  </a:cubicBezTo>
                  <a:cubicBezTo>
                    <a:pt x="590198" y="452290"/>
                    <a:pt x="669165" y="478362"/>
                    <a:pt x="720327" y="505305"/>
                  </a:cubicBezTo>
                  <a:cubicBezTo>
                    <a:pt x="771488" y="532240"/>
                    <a:pt x="811523" y="569067"/>
                    <a:pt x="840445" y="615778"/>
                  </a:cubicBezTo>
                  <a:cubicBezTo>
                    <a:pt x="869361" y="662489"/>
                    <a:pt x="883815" y="720200"/>
                    <a:pt x="883815" y="788911"/>
                  </a:cubicBezTo>
                  <a:cubicBezTo>
                    <a:pt x="883815" y="851193"/>
                    <a:pt x="866518" y="909522"/>
                    <a:pt x="831916" y="963892"/>
                  </a:cubicBezTo>
                  <a:cubicBezTo>
                    <a:pt x="797315" y="1018268"/>
                    <a:pt x="748379" y="1058675"/>
                    <a:pt x="685108" y="1085119"/>
                  </a:cubicBezTo>
                  <a:cubicBezTo>
                    <a:pt x="621837" y="1111570"/>
                    <a:pt x="542995" y="1124789"/>
                    <a:pt x="448584" y="1124789"/>
                  </a:cubicBezTo>
                  <a:cubicBezTo>
                    <a:pt x="311168" y="1124789"/>
                    <a:pt x="205629" y="1093031"/>
                    <a:pt x="131983" y="1029514"/>
                  </a:cubicBezTo>
                  <a:cubicBezTo>
                    <a:pt x="58329" y="965997"/>
                    <a:pt x="14335" y="873439"/>
                    <a:pt x="0" y="751839"/>
                  </a:cubicBezTo>
                  <a:lnTo>
                    <a:pt x="213541" y="731074"/>
                  </a:lnTo>
                  <a:cubicBezTo>
                    <a:pt x="226394" y="802748"/>
                    <a:pt x="252467" y="855398"/>
                    <a:pt x="291764" y="889009"/>
                  </a:cubicBezTo>
                  <a:cubicBezTo>
                    <a:pt x="331062" y="922621"/>
                    <a:pt x="384077" y="939427"/>
                    <a:pt x="450809" y="939427"/>
                  </a:cubicBezTo>
                  <a:cubicBezTo>
                    <a:pt x="521493" y="939427"/>
                    <a:pt x="574754" y="924474"/>
                    <a:pt x="610591" y="894569"/>
                  </a:cubicBezTo>
                  <a:cubicBezTo>
                    <a:pt x="646428" y="864664"/>
                    <a:pt x="664349" y="829691"/>
                    <a:pt x="664349" y="789649"/>
                  </a:cubicBezTo>
                  <a:cubicBezTo>
                    <a:pt x="664349" y="763948"/>
                    <a:pt x="656810" y="742074"/>
                    <a:pt x="641731" y="724033"/>
                  </a:cubicBezTo>
                  <a:cubicBezTo>
                    <a:pt x="626653" y="705992"/>
                    <a:pt x="600334" y="690295"/>
                    <a:pt x="562764" y="676950"/>
                  </a:cubicBezTo>
                  <a:cubicBezTo>
                    <a:pt x="537063" y="668056"/>
                    <a:pt x="478489" y="652233"/>
                    <a:pt x="387040" y="629495"/>
                  </a:cubicBezTo>
                  <a:cubicBezTo>
                    <a:pt x="269399" y="600334"/>
                    <a:pt x="186851" y="564497"/>
                    <a:pt x="139396" y="521984"/>
                  </a:cubicBezTo>
                  <a:cubicBezTo>
                    <a:pt x="122713" y="507032"/>
                    <a:pt x="108116" y="491260"/>
                    <a:pt x="95603" y="474670"/>
                  </a:cubicBezTo>
                  <a:lnTo>
                    <a:pt x="90348" y="465896"/>
                  </a:lnTo>
                  <a:lnTo>
                    <a:pt x="365986" y="5699"/>
                  </a:lnTo>
                  <a:lnTo>
                    <a:pt x="4359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文本框 68">
            <a:extLst>
              <a:ext uri="{FF2B5EF4-FFF2-40B4-BE49-F238E27FC236}">
                <a16:creationId xmlns:a16="http://schemas.microsoft.com/office/drawing/2014/main" id="{9A9308B6-DC59-48EB-8859-55E86B05C67F}"/>
              </a:ext>
            </a:extLst>
          </p:cNvPr>
          <p:cNvSpPr txBox="1"/>
          <p:nvPr/>
        </p:nvSpPr>
        <p:spPr>
          <a:xfrm>
            <a:off x="1353699" y="3120169"/>
            <a:ext cx="3835521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在此输入本次学习的主要收获，内容较多时可以进行分条列述。</a:t>
            </a:r>
            <a:endParaRPr lang="en-US" altLang="zh-CN" sz="1600" dirty="0"/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3CF4026F-EF8A-46DA-AF3E-4D89E7E071C4}"/>
              </a:ext>
            </a:extLst>
          </p:cNvPr>
          <p:cNvSpPr txBox="1"/>
          <p:nvPr/>
        </p:nvSpPr>
        <p:spPr>
          <a:xfrm>
            <a:off x="1969069" y="2483476"/>
            <a:ext cx="2837394" cy="58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1"/>
                </a:solidFill>
              </a:rPr>
              <a:t>主要收获</a:t>
            </a:r>
            <a:endParaRPr lang="en-US" altLang="zh-CN" sz="2400" b="1" dirty="0">
              <a:solidFill>
                <a:schemeClr val="accent1"/>
              </a:solidFill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3C44B5E4-A4E2-40BE-BFCF-78236629FA5A}"/>
              </a:ext>
            </a:extLst>
          </p:cNvPr>
          <p:cNvSpPr txBox="1"/>
          <p:nvPr/>
        </p:nvSpPr>
        <p:spPr>
          <a:xfrm>
            <a:off x="7034647" y="4126269"/>
            <a:ext cx="3835521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在此输入本次学习仍需改进的方面，内容较多时可以进行分条列述。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92FFED6A-03D9-41E1-B02F-F71E6E051BDD}"/>
              </a:ext>
            </a:extLst>
          </p:cNvPr>
          <p:cNvSpPr txBox="1"/>
          <p:nvPr/>
        </p:nvSpPr>
        <p:spPr>
          <a:xfrm>
            <a:off x="7610346" y="3489576"/>
            <a:ext cx="2837394" cy="58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</a:rPr>
              <a:t>仍需改进</a:t>
            </a:r>
            <a:endParaRPr lang="en-US" altLang="zh-CN" sz="2400" b="1" dirty="0">
              <a:solidFill>
                <a:schemeClr val="accent2"/>
              </a:solidFill>
            </a:endParaRPr>
          </a:p>
        </p:txBody>
      </p: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B04D1712-7F8B-4889-9E93-E658B2CE0701}"/>
              </a:ext>
            </a:extLst>
          </p:cNvPr>
          <p:cNvGrpSpPr/>
          <p:nvPr/>
        </p:nvGrpSpPr>
        <p:grpSpPr>
          <a:xfrm>
            <a:off x="7073568" y="3560482"/>
            <a:ext cx="535532" cy="535530"/>
            <a:chOff x="9259710" y="896308"/>
            <a:chExt cx="723900" cy="723900"/>
          </a:xfrm>
          <a:noFill/>
        </p:grpSpPr>
        <p:sp>
          <p:nvSpPr>
            <p:cNvPr id="89" name="图形 75" descr="担心的脸轮廓 纯色填充">
              <a:extLst>
                <a:ext uri="{FF2B5EF4-FFF2-40B4-BE49-F238E27FC236}">
                  <a16:creationId xmlns:a16="http://schemas.microsoft.com/office/drawing/2014/main" id="{228F93A3-CFED-4873-9B43-77AF59AD2248}"/>
                </a:ext>
              </a:extLst>
            </p:cNvPr>
            <p:cNvSpPr/>
            <p:nvPr/>
          </p:nvSpPr>
          <p:spPr>
            <a:xfrm>
              <a:off x="9412110" y="1160150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114300 h 114300"/>
                <a:gd name="connsiteX2" fmla="*/ 0 w 114300"/>
                <a:gd name="connsiteY2" fmla="*/ 57150 h 114300"/>
                <a:gd name="connsiteX3" fmla="*/ 57150 w 114300"/>
                <a:gd name="connsiteY3" fmla="*/ 0 h 114300"/>
                <a:gd name="connsiteX4" fmla="*/ 114300 w 114300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grpFill/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图形 75" descr="担心的脸轮廓 纯色填充">
              <a:extLst>
                <a:ext uri="{FF2B5EF4-FFF2-40B4-BE49-F238E27FC236}">
                  <a16:creationId xmlns:a16="http://schemas.microsoft.com/office/drawing/2014/main" id="{228F93A3-CFED-4873-9B43-77AF59AD2248}"/>
                </a:ext>
              </a:extLst>
            </p:cNvPr>
            <p:cNvSpPr/>
            <p:nvPr/>
          </p:nvSpPr>
          <p:spPr>
            <a:xfrm>
              <a:off x="9402799" y="1046154"/>
              <a:ext cx="161406" cy="79706"/>
            </a:xfrm>
            <a:custGeom>
              <a:avLst/>
              <a:gdLst>
                <a:gd name="connsiteX0" fmla="*/ 50268 w 161406"/>
                <a:gd name="connsiteY0" fmla="*/ 79706 h 79706"/>
                <a:gd name="connsiteX1" fmla="*/ 156948 w 161406"/>
                <a:gd name="connsiteY1" fmla="*/ 31129 h 79706"/>
                <a:gd name="connsiteX2" fmla="*/ 155043 w 161406"/>
                <a:gd name="connsiteY2" fmla="*/ 4459 h 79706"/>
                <a:gd name="connsiteX3" fmla="*/ 128373 w 161406"/>
                <a:gd name="connsiteY3" fmla="*/ 6364 h 79706"/>
                <a:gd name="connsiteX4" fmla="*/ 24551 w 161406"/>
                <a:gd name="connsiteY4" fmla="*/ 38749 h 79706"/>
                <a:gd name="connsiteX5" fmla="*/ 738 w 161406"/>
                <a:gd name="connsiteY5" fmla="*/ 52084 h 79706"/>
                <a:gd name="connsiteX6" fmla="*/ 13121 w 161406"/>
                <a:gd name="connsiteY6" fmla="*/ 75896 h 79706"/>
                <a:gd name="connsiteX7" fmla="*/ 50268 w 161406"/>
                <a:gd name="connsiteY7" fmla="*/ 79706 h 7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406" h="79706">
                  <a:moveTo>
                    <a:pt x="50268" y="79706"/>
                  </a:moveTo>
                  <a:cubicBezTo>
                    <a:pt x="79796" y="79706"/>
                    <a:pt x="122658" y="71134"/>
                    <a:pt x="156948" y="31129"/>
                  </a:cubicBezTo>
                  <a:cubicBezTo>
                    <a:pt x="163616" y="23509"/>
                    <a:pt x="162663" y="11126"/>
                    <a:pt x="155043" y="4459"/>
                  </a:cubicBezTo>
                  <a:cubicBezTo>
                    <a:pt x="147423" y="-2209"/>
                    <a:pt x="135041" y="-1256"/>
                    <a:pt x="128373" y="6364"/>
                  </a:cubicBezTo>
                  <a:cubicBezTo>
                    <a:pt x="85511" y="54941"/>
                    <a:pt x="27408" y="39701"/>
                    <a:pt x="24551" y="38749"/>
                  </a:cubicBezTo>
                  <a:cubicBezTo>
                    <a:pt x="14073" y="35891"/>
                    <a:pt x="3596" y="41606"/>
                    <a:pt x="738" y="52084"/>
                  </a:cubicBezTo>
                  <a:cubicBezTo>
                    <a:pt x="-2119" y="62561"/>
                    <a:pt x="3596" y="73039"/>
                    <a:pt x="13121" y="75896"/>
                  </a:cubicBezTo>
                  <a:cubicBezTo>
                    <a:pt x="15026" y="74944"/>
                    <a:pt x="29313" y="79706"/>
                    <a:pt x="50268" y="79706"/>
                  </a:cubicBezTo>
                  <a:close/>
                </a:path>
              </a:pathLst>
            </a:custGeom>
            <a:grpFill/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图形 75" descr="担心的脸轮廓 纯色填充">
              <a:extLst>
                <a:ext uri="{FF2B5EF4-FFF2-40B4-BE49-F238E27FC236}">
                  <a16:creationId xmlns:a16="http://schemas.microsoft.com/office/drawing/2014/main" id="{228F93A3-CFED-4873-9B43-77AF59AD2248}"/>
                </a:ext>
              </a:extLst>
            </p:cNvPr>
            <p:cNvSpPr/>
            <p:nvPr/>
          </p:nvSpPr>
          <p:spPr>
            <a:xfrm>
              <a:off x="9469260" y="1375415"/>
              <a:ext cx="304800" cy="92392"/>
            </a:xfrm>
            <a:custGeom>
              <a:avLst/>
              <a:gdLst>
                <a:gd name="connsiteX0" fmla="*/ 152400 w 304800"/>
                <a:gd name="connsiteY0" fmla="*/ 0 h 92392"/>
                <a:gd name="connsiteX1" fmla="*/ 0 w 304800"/>
                <a:gd name="connsiteY1" fmla="*/ 92393 h 92392"/>
                <a:gd name="connsiteX2" fmla="*/ 152400 w 304800"/>
                <a:gd name="connsiteY2" fmla="*/ 57150 h 92392"/>
                <a:gd name="connsiteX3" fmla="*/ 304800 w 304800"/>
                <a:gd name="connsiteY3" fmla="*/ 92393 h 92392"/>
                <a:gd name="connsiteX4" fmla="*/ 152400 w 304800"/>
                <a:gd name="connsiteY4" fmla="*/ 0 h 9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92392">
                  <a:moveTo>
                    <a:pt x="152400" y="0"/>
                  </a:moveTo>
                  <a:cubicBezTo>
                    <a:pt x="85725" y="0"/>
                    <a:pt x="28575" y="38100"/>
                    <a:pt x="0" y="92393"/>
                  </a:cubicBezTo>
                  <a:cubicBezTo>
                    <a:pt x="45720" y="69532"/>
                    <a:pt x="97155" y="57150"/>
                    <a:pt x="152400" y="57150"/>
                  </a:cubicBezTo>
                  <a:cubicBezTo>
                    <a:pt x="207645" y="57150"/>
                    <a:pt x="259080" y="70485"/>
                    <a:pt x="304800" y="92393"/>
                  </a:cubicBezTo>
                  <a:cubicBezTo>
                    <a:pt x="276225" y="37147"/>
                    <a:pt x="219075" y="0"/>
                    <a:pt x="152400" y="0"/>
                  </a:cubicBezTo>
                  <a:close/>
                </a:path>
              </a:pathLst>
            </a:custGeom>
            <a:grpFill/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92" name="图形 75" descr="担心的脸轮廓 纯色填充">
              <a:extLst>
                <a:ext uri="{FF2B5EF4-FFF2-40B4-BE49-F238E27FC236}">
                  <a16:creationId xmlns:a16="http://schemas.microsoft.com/office/drawing/2014/main" id="{228F93A3-CFED-4873-9B43-77AF59AD2248}"/>
                </a:ext>
              </a:extLst>
            </p:cNvPr>
            <p:cNvSpPr/>
            <p:nvPr/>
          </p:nvSpPr>
          <p:spPr>
            <a:xfrm>
              <a:off x="9679113" y="1045201"/>
              <a:ext cx="161406" cy="79706"/>
            </a:xfrm>
            <a:custGeom>
              <a:avLst/>
              <a:gdLst>
                <a:gd name="connsiteX0" fmla="*/ 160669 w 161406"/>
                <a:gd name="connsiteY0" fmla="*/ 52084 h 79706"/>
                <a:gd name="connsiteX1" fmla="*/ 136856 w 161406"/>
                <a:gd name="connsiteY1" fmla="*/ 38749 h 79706"/>
                <a:gd name="connsiteX2" fmla="*/ 33034 w 161406"/>
                <a:gd name="connsiteY2" fmla="*/ 6364 h 79706"/>
                <a:gd name="connsiteX3" fmla="*/ 6364 w 161406"/>
                <a:gd name="connsiteY3" fmla="*/ 4459 h 79706"/>
                <a:gd name="connsiteX4" fmla="*/ 4459 w 161406"/>
                <a:gd name="connsiteY4" fmla="*/ 31129 h 79706"/>
                <a:gd name="connsiteX5" fmla="*/ 111139 w 161406"/>
                <a:gd name="connsiteY5" fmla="*/ 79706 h 79706"/>
                <a:gd name="connsiteX6" fmla="*/ 148286 w 161406"/>
                <a:gd name="connsiteY6" fmla="*/ 74944 h 79706"/>
                <a:gd name="connsiteX7" fmla="*/ 160669 w 161406"/>
                <a:gd name="connsiteY7" fmla="*/ 52084 h 7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406" h="79706">
                  <a:moveTo>
                    <a:pt x="160669" y="52084"/>
                  </a:moveTo>
                  <a:cubicBezTo>
                    <a:pt x="157811" y="41606"/>
                    <a:pt x="147334" y="35891"/>
                    <a:pt x="136856" y="38749"/>
                  </a:cubicBezTo>
                  <a:cubicBezTo>
                    <a:pt x="133999" y="39701"/>
                    <a:pt x="74944" y="55894"/>
                    <a:pt x="33034" y="6364"/>
                  </a:cubicBezTo>
                  <a:cubicBezTo>
                    <a:pt x="26366" y="-1256"/>
                    <a:pt x="13984" y="-2209"/>
                    <a:pt x="6364" y="4459"/>
                  </a:cubicBezTo>
                  <a:cubicBezTo>
                    <a:pt x="-1256" y="11126"/>
                    <a:pt x="-2209" y="23509"/>
                    <a:pt x="4459" y="31129"/>
                  </a:cubicBezTo>
                  <a:cubicBezTo>
                    <a:pt x="38749" y="71134"/>
                    <a:pt x="81611" y="79706"/>
                    <a:pt x="111139" y="79706"/>
                  </a:cubicBezTo>
                  <a:cubicBezTo>
                    <a:pt x="132094" y="79706"/>
                    <a:pt x="146381" y="75896"/>
                    <a:pt x="148286" y="74944"/>
                  </a:cubicBezTo>
                  <a:cubicBezTo>
                    <a:pt x="157811" y="73039"/>
                    <a:pt x="163526" y="62561"/>
                    <a:pt x="160669" y="52084"/>
                  </a:cubicBezTo>
                  <a:close/>
                </a:path>
              </a:pathLst>
            </a:custGeom>
            <a:grpFill/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图形 75" descr="担心的脸轮廓 纯色填充">
              <a:extLst>
                <a:ext uri="{FF2B5EF4-FFF2-40B4-BE49-F238E27FC236}">
                  <a16:creationId xmlns:a16="http://schemas.microsoft.com/office/drawing/2014/main" id="{228F93A3-CFED-4873-9B43-77AF59AD2248}"/>
                </a:ext>
              </a:extLst>
            </p:cNvPr>
            <p:cNvSpPr/>
            <p:nvPr/>
          </p:nvSpPr>
          <p:spPr>
            <a:xfrm>
              <a:off x="9716910" y="1160150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114300 h 114300"/>
                <a:gd name="connsiteX2" fmla="*/ 0 w 114300"/>
                <a:gd name="connsiteY2" fmla="*/ 57150 h 114300"/>
                <a:gd name="connsiteX3" fmla="*/ 57150 w 114300"/>
                <a:gd name="connsiteY3" fmla="*/ 0 h 114300"/>
                <a:gd name="connsiteX4" fmla="*/ 114300 w 114300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grpFill/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图形 75" descr="担心的脸轮廓 纯色填充">
              <a:extLst>
                <a:ext uri="{FF2B5EF4-FFF2-40B4-BE49-F238E27FC236}">
                  <a16:creationId xmlns:a16="http://schemas.microsoft.com/office/drawing/2014/main" id="{228F93A3-CFED-4873-9B43-77AF59AD2248}"/>
                </a:ext>
              </a:extLst>
            </p:cNvPr>
            <p:cNvSpPr/>
            <p:nvPr/>
          </p:nvSpPr>
          <p:spPr>
            <a:xfrm>
              <a:off x="9259710" y="896308"/>
              <a:ext cx="723900" cy="723900"/>
            </a:xfrm>
            <a:custGeom>
              <a:avLst/>
              <a:gdLst>
                <a:gd name="connsiteX0" fmla="*/ 361950 w 723900"/>
                <a:gd name="connsiteY0" fmla="*/ 38100 h 723900"/>
                <a:gd name="connsiteX1" fmla="*/ 685800 w 723900"/>
                <a:gd name="connsiteY1" fmla="*/ 361950 h 723900"/>
                <a:gd name="connsiteX2" fmla="*/ 361950 w 723900"/>
                <a:gd name="connsiteY2" fmla="*/ 685800 h 723900"/>
                <a:gd name="connsiteX3" fmla="*/ 38100 w 723900"/>
                <a:gd name="connsiteY3" fmla="*/ 361950 h 723900"/>
                <a:gd name="connsiteX4" fmla="*/ 361950 w 723900"/>
                <a:gd name="connsiteY4" fmla="*/ 38100 h 723900"/>
                <a:gd name="connsiteX5" fmla="*/ 361950 w 723900"/>
                <a:gd name="connsiteY5" fmla="*/ 0 h 723900"/>
                <a:gd name="connsiteX6" fmla="*/ 0 w 723900"/>
                <a:gd name="connsiteY6" fmla="*/ 361950 h 723900"/>
                <a:gd name="connsiteX7" fmla="*/ 361950 w 723900"/>
                <a:gd name="connsiteY7" fmla="*/ 723900 h 723900"/>
                <a:gd name="connsiteX8" fmla="*/ 723900 w 723900"/>
                <a:gd name="connsiteY8" fmla="*/ 361950 h 723900"/>
                <a:gd name="connsiteX9" fmla="*/ 361950 w 723900"/>
                <a:gd name="connsiteY9" fmla="*/ 0 h 723900"/>
                <a:gd name="connsiteX10" fmla="*/ 361950 w 723900"/>
                <a:gd name="connsiteY10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3900" h="723900">
                  <a:moveTo>
                    <a:pt x="361950" y="38100"/>
                  </a:moveTo>
                  <a:cubicBezTo>
                    <a:pt x="540068" y="38100"/>
                    <a:pt x="685800" y="183833"/>
                    <a:pt x="685800" y="361950"/>
                  </a:cubicBezTo>
                  <a:cubicBezTo>
                    <a:pt x="685800" y="540068"/>
                    <a:pt x="540068" y="685800"/>
                    <a:pt x="361950" y="685800"/>
                  </a:cubicBezTo>
                  <a:cubicBezTo>
                    <a:pt x="183833" y="685800"/>
                    <a:pt x="38100" y="540068"/>
                    <a:pt x="38100" y="361950"/>
                  </a:cubicBezTo>
                  <a:cubicBezTo>
                    <a:pt x="38100" y="183833"/>
                    <a:pt x="183833" y="38100"/>
                    <a:pt x="361950" y="38100"/>
                  </a:cubicBezTo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lnTo>
                    <a:pt x="361950" y="0"/>
                  </a:lnTo>
                  <a:close/>
                </a:path>
              </a:pathLst>
            </a:custGeom>
            <a:grpFill/>
            <a:ln w="1905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BD0B5AB6-ADC6-4E1A-8795-0CCCB0A265E5}"/>
              </a:ext>
            </a:extLst>
          </p:cNvPr>
          <p:cNvGrpSpPr/>
          <p:nvPr/>
        </p:nvGrpSpPr>
        <p:grpSpPr>
          <a:xfrm>
            <a:off x="1495191" y="2518617"/>
            <a:ext cx="474114" cy="510133"/>
            <a:chOff x="7637096" y="878608"/>
            <a:chExt cx="743420" cy="799899"/>
          </a:xfrm>
          <a:noFill/>
        </p:grpSpPr>
        <p:sp>
          <p:nvSpPr>
            <p:cNvPr id="96" name="图形 73" descr="魔鬼的脸轮廓 纯色填充">
              <a:extLst>
                <a:ext uri="{FF2B5EF4-FFF2-40B4-BE49-F238E27FC236}">
                  <a16:creationId xmlns:a16="http://schemas.microsoft.com/office/drawing/2014/main" id="{FAB981B2-B3F5-46CE-B11F-5B1EF2600082}"/>
                </a:ext>
              </a:extLst>
            </p:cNvPr>
            <p:cNvSpPr/>
            <p:nvPr/>
          </p:nvSpPr>
          <p:spPr>
            <a:xfrm>
              <a:off x="7799070" y="1202459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114300 h 114300"/>
                <a:gd name="connsiteX2" fmla="*/ 0 w 114300"/>
                <a:gd name="connsiteY2" fmla="*/ 57150 h 114300"/>
                <a:gd name="connsiteX3" fmla="*/ 57150 w 114300"/>
                <a:gd name="connsiteY3" fmla="*/ 0 h 114300"/>
                <a:gd name="connsiteX4" fmla="*/ 114300 w 114300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图形 73" descr="魔鬼的脸轮廓 纯色填充">
              <a:extLst>
                <a:ext uri="{FF2B5EF4-FFF2-40B4-BE49-F238E27FC236}">
                  <a16:creationId xmlns:a16="http://schemas.microsoft.com/office/drawing/2014/main" id="{FAB981B2-B3F5-46CE-B11F-5B1EF2600082}"/>
                </a:ext>
              </a:extLst>
            </p:cNvPr>
            <p:cNvSpPr/>
            <p:nvPr/>
          </p:nvSpPr>
          <p:spPr>
            <a:xfrm>
              <a:off x="7815783" y="1440573"/>
              <a:ext cx="385678" cy="123809"/>
            </a:xfrm>
            <a:custGeom>
              <a:avLst/>
              <a:gdLst>
                <a:gd name="connsiteX0" fmla="*/ 378193 w 385678"/>
                <a:gd name="connsiteY0" fmla="*/ 3915 h 123809"/>
                <a:gd name="connsiteX1" fmla="*/ 351523 w 385678"/>
                <a:gd name="connsiteY1" fmla="*/ 7440 h 123809"/>
                <a:gd name="connsiteX2" fmla="*/ 71064 w 385678"/>
                <a:gd name="connsiteY2" fmla="*/ 44354 h 123809"/>
                <a:gd name="connsiteX3" fmla="*/ 34150 w 385678"/>
                <a:gd name="connsiteY3" fmla="*/ 7440 h 123809"/>
                <a:gd name="connsiteX4" fmla="*/ 7432 w 385678"/>
                <a:gd name="connsiteY4" fmla="*/ 3963 h 123809"/>
                <a:gd name="connsiteX5" fmla="*/ 3955 w 385678"/>
                <a:gd name="connsiteY5" fmla="*/ 30681 h 123809"/>
                <a:gd name="connsiteX6" fmla="*/ 337845 w 385678"/>
                <a:gd name="connsiteY6" fmla="*/ 74553 h 123809"/>
                <a:gd name="connsiteX7" fmla="*/ 381717 w 385678"/>
                <a:gd name="connsiteY7" fmla="*/ 30681 h 123809"/>
                <a:gd name="connsiteX8" fmla="*/ 378255 w 385678"/>
                <a:gd name="connsiteY8" fmla="*/ 3963 h 123809"/>
                <a:gd name="connsiteX9" fmla="*/ 378193 w 385678"/>
                <a:gd name="connsiteY9" fmla="*/ 3915 h 123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678" h="123809">
                  <a:moveTo>
                    <a:pt x="378193" y="3915"/>
                  </a:moveTo>
                  <a:cubicBezTo>
                    <a:pt x="369851" y="-2461"/>
                    <a:pt x="357923" y="-884"/>
                    <a:pt x="351523" y="7440"/>
                  </a:cubicBezTo>
                  <a:cubicBezTo>
                    <a:pt x="284270" y="95080"/>
                    <a:pt x="158703" y="111607"/>
                    <a:pt x="71064" y="44354"/>
                  </a:cubicBezTo>
                  <a:cubicBezTo>
                    <a:pt x="57199" y="33714"/>
                    <a:pt x="44789" y="21304"/>
                    <a:pt x="34150" y="7440"/>
                  </a:cubicBezTo>
                  <a:cubicBezTo>
                    <a:pt x="27732" y="-898"/>
                    <a:pt x="15770" y="-2455"/>
                    <a:pt x="7432" y="3963"/>
                  </a:cubicBezTo>
                  <a:cubicBezTo>
                    <a:pt x="-906" y="10381"/>
                    <a:pt x="-2462" y="22343"/>
                    <a:pt x="3955" y="30681"/>
                  </a:cubicBezTo>
                  <a:cubicBezTo>
                    <a:pt x="84042" y="134997"/>
                    <a:pt x="233529" y="154639"/>
                    <a:pt x="337845" y="74553"/>
                  </a:cubicBezTo>
                  <a:cubicBezTo>
                    <a:pt x="354320" y="61905"/>
                    <a:pt x="369069" y="47155"/>
                    <a:pt x="381717" y="30681"/>
                  </a:cubicBezTo>
                  <a:cubicBezTo>
                    <a:pt x="388139" y="22347"/>
                    <a:pt x="386589" y="10385"/>
                    <a:pt x="378255" y="3963"/>
                  </a:cubicBezTo>
                  <a:cubicBezTo>
                    <a:pt x="378235" y="3947"/>
                    <a:pt x="378214" y="3932"/>
                    <a:pt x="378193" y="3915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图形 73" descr="魔鬼的脸轮廓 纯色填充">
              <a:extLst>
                <a:ext uri="{FF2B5EF4-FFF2-40B4-BE49-F238E27FC236}">
                  <a16:creationId xmlns:a16="http://schemas.microsoft.com/office/drawing/2014/main" id="{FAB981B2-B3F5-46CE-B11F-5B1EF2600082}"/>
                </a:ext>
              </a:extLst>
            </p:cNvPr>
            <p:cNvSpPr/>
            <p:nvPr/>
          </p:nvSpPr>
          <p:spPr>
            <a:xfrm>
              <a:off x="8054811" y="1113158"/>
              <a:ext cx="163419" cy="81824"/>
            </a:xfrm>
            <a:custGeom>
              <a:avLst/>
              <a:gdLst>
                <a:gd name="connsiteX0" fmla="*/ 34866 w 163419"/>
                <a:gd name="connsiteY0" fmla="*/ 73393 h 81824"/>
                <a:gd name="connsiteX1" fmla="*/ 138688 w 163419"/>
                <a:gd name="connsiteY1" fmla="*/ 41008 h 81824"/>
                <a:gd name="connsiteX2" fmla="*/ 162365 w 163419"/>
                <a:gd name="connsiteY2" fmla="*/ 28154 h 81824"/>
                <a:gd name="connsiteX3" fmla="*/ 162501 w 163419"/>
                <a:gd name="connsiteY3" fmla="*/ 27673 h 81824"/>
                <a:gd name="connsiteX4" fmla="*/ 151233 w 163419"/>
                <a:gd name="connsiteY4" fmla="*/ 5145 h 81824"/>
                <a:gd name="connsiteX5" fmla="*/ 150118 w 163419"/>
                <a:gd name="connsiteY5" fmla="*/ 4813 h 81824"/>
                <a:gd name="connsiteX6" fmla="*/ 112971 w 163419"/>
                <a:gd name="connsiteY6" fmla="*/ 51 h 81824"/>
                <a:gd name="connsiteX7" fmla="*/ 6291 w 163419"/>
                <a:gd name="connsiteY7" fmla="*/ 48628 h 81824"/>
                <a:gd name="connsiteX8" fmla="*/ 4905 w 163419"/>
                <a:gd name="connsiteY8" fmla="*/ 75534 h 81824"/>
                <a:gd name="connsiteX9" fmla="*/ 31809 w 163419"/>
                <a:gd name="connsiteY9" fmla="*/ 76920 h 81824"/>
                <a:gd name="connsiteX10" fmla="*/ 34866 w 163419"/>
                <a:gd name="connsiteY10" fmla="*/ 73393 h 8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419" h="81824">
                  <a:moveTo>
                    <a:pt x="34866" y="73393"/>
                  </a:moveTo>
                  <a:cubicBezTo>
                    <a:pt x="60433" y="43633"/>
                    <a:pt x="100735" y="31060"/>
                    <a:pt x="138688" y="41008"/>
                  </a:cubicBezTo>
                  <a:cubicBezTo>
                    <a:pt x="148776" y="43997"/>
                    <a:pt x="159377" y="38242"/>
                    <a:pt x="162365" y="28154"/>
                  </a:cubicBezTo>
                  <a:cubicBezTo>
                    <a:pt x="162412" y="27995"/>
                    <a:pt x="162458" y="27834"/>
                    <a:pt x="162501" y="27673"/>
                  </a:cubicBezTo>
                  <a:cubicBezTo>
                    <a:pt x="165611" y="18341"/>
                    <a:pt x="160565" y="8254"/>
                    <a:pt x="151233" y="5145"/>
                  </a:cubicBezTo>
                  <a:cubicBezTo>
                    <a:pt x="150865" y="5022"/>
                    <a:pt x="150493" y="4912"/>
                    <a:pt x="150118" y="4813"/>
                  </a:cubicBezTo>
                  <a:cubicBezTo>
                    <a:pt x="138062" y="1292"/>
                    <a:pt x="125526" y="-315"/>
                    <a:pt x="112971" y="51"/>
                  </a:cubicBezTo>
                  <a:cubicBezTo>
                    <a:pt x="71940" y="-505"/>
                    <a:pt x="32808" y="17313"/>
                    <a:pt x="6291" y="48628"/>
                  </a:cubicBezTo>
                  <a:cubicBezTo>
                    <a:pt x="-1522" y="55675"/>
                    <a:pt x="-2143" y="67721"/>
                    <a:pt x="4905" y="75534"/>
                  </a:cubicBezTo>
                  <a:cubicBezTo>
                    <a:pt x="11952" y="83346"/>
                    <a:pt x="23997" y="83966"/>
                    <a:pt x="31809" y="76920"/>
                  </a:cubicBezTo>
                  <a:cubicBezTo>
                    <a:pt x="32968" y="75874"/>
                    <a:pt x="33995" y="74690"/>
                    <a:pt x="34866" y="73393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图形 73" descr="魔鬼的脸轮廓 纯色填充">
              <a:extLst>
                <a:ext uri="{FF2B5EF4-FFF2-40B4-BE49-F238E27FC236}">
                  <a16:creationId xmlns:a16="http://schemas.microsoft.com/office/drawing/2014/main" id="{FAB981B2-B3F5-46CE-B11F-5B1EF2600082}"/>
                </a:ext>
              </a:extLst>
            </p:cNvPr>
            <p:cNvSpPr/>
            <p:nvPr/>
          </p:nvSpPr>
          <p:spPr>
            <a:xfrm>
              <a:off x="7799295" y="1113158"/>
              <a:ext cx="163419" cy="81825"/>
            </a:xfrm>
            <a:custGeom>
              <a:avLst/>
              <a:gdLst>
                <a:gd name="connsiteX0" fmla="*/ 24730 w 163419"/>
                <a:gd name="connsiteY0" fmla="*/ 41008 h 81825"/>
                <a:gd name="connsiteX1" fmla="*/ 128553 w 163419"/>
                <a:gd name="connsiteY1" fmla="*/ 73393 h 81825"/>
                <a:gd name="connsiteX2" fmla="*/ 154987 w 163419"/>
                <a:gd name="connsiteY2" fmla="*/ 78589 h 81825"/>
                <a:gd name="connsiteX3" fmla="*/ 160183 w 163419"/>
                <a:gd name="connsiteY3" fmla="*/ 52155 h 81825"/>
                <a:gd name="connsiteX4" fmla="*/ 157128 w 163419"/>
                <a:gd name="connsiteY4" fmla="*/ 48628 h 81825"/>
                <a:gd name="connsiteX5" fmla="*/ 50448 w 163419"/>
                <a:gd name="connsiteY5" fmla="*/ 51 h 81825"/>
                <a:gd name="connsiteX6" fmla="*/ 13300 w 163419"/>
                <a:gd name="connsiteY6" fmla="*/ 4813 h 81825"/>
                <a:gd name="connsiteX7" fmla="*/ 586 w 163419"/>
                <a:gd name="connsiteY7" fmla="*/ 26559 h 81825"/>
                <a:gd name="connsiteX8" fmla="*/ 918 w 163419"/>
                <a:gd name="connsiteY8" fmla="*/ 27673 h 81825"/>
                <a:gd name="connsiteX9" fmla="*/ 24249 w 163419"/>
                <a:gd name="connsiteY9" fmla="*/ 41145 h 81825"/>
                <a:gd name="connsiteX10" fmla="*/ 24730 w 163419"/>
                <a:gd name="connsiteY10" fmla="*/ 41008 h 8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419" h="81825">
                  <a:moveTo>
                    <a:pt x="24730" y="41008"/>
                  </a:moveTo>
                  <a:cubicBezTo>
                    <a:pt x="62683" y="31060"/>
                    <a:pt x="102986" y="43633"/>
                    <a:pt x="128553" y="73393"/>
                  </a:cubicBezTo>
                  <a:cubicBezTo>
                    <a:pt x="134417" y="82128"/>
                    <a:pt x="146253" y="84455"/>
                    <a:pt x="154987" y="78589"/>
                  </a:cubicBezTo>
                  <a:cubicBezTo>
                    <a:pt x="163722" y="72725"/>
                    <a:pt x="166049" y="60889"/>
                    <a:pt x="160183" y="52155"/>
                  </a:cubicBezTo>
                  <a:cubicBezTo>
                    <a:pt x="159314" y="50858"/>
                    <a:pt x="158287" y="49674"/>
                    <a:pt x="157128" y="48628"/>
                  </a:cubicBezTo>
                  <a:cubicBezTo>
                    <a:pt x="130609" y="17313"/>
                    <a:pt x="91478" y="-505"/>
                    <a:pt x="50448" y="51"/>
                  </a:cubicBezTo>
                  <a:cubicBezTo>
                    <a:pt x="37892" y="-315"/>
                    <a:pt x="25357" y="1292"/>
                    <a:pt x="13300" y="4813"/>
                  </a:cubicBezTo>
                  <a:cubicBezTo>
                    <a:pt x="3785" y="7307"/>
                    <a:pt x="-1907" y="17044"/>
                    <a:pt x="586" y="26559"/>
                  </a:cubicBezTo>
                  <a:cubicBezTo>
                    <a:pt x="684" y="26934"/>
                    <a:pt x="795" y="27306"/>
                    <a:pt x="918" y="27673"/>
                  </a:cubicBezTo>
                  <a:cubicBezTo>
                    <a:pt x="3641" y="37836"/>
                    <a:pt x="14086" y="43867"/>
                    <a:pt x="24249" y="41145"/>
                  </a:cubicBezTo>
                  <a:cubicBezTo>
                    <a:pt x="24410" y="41101"/>
                    <a:pt x="24570" y="41056"/>
                    <a:pt x="24730" y="41008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图形 73" descr="魔鬼的脸轮廓 纯色填充">
              <a:extLst>
                <a:ext uri="{FF2B5EF4-FFF2-40B4-BE49-F238E27FC236}">
                  <a16:creationId xmlns:a16="http://schemas.microsoft.com/office/drawing/2014/main" id="{FAB981B2-B3F5-46CE-B11F-5B1EF2600082}"/>
                </a:ext>
              </a:extLst>
            </p:cNvPr>
            <p:cNvSpPr/>
            <p:nvPr/>
          </p:nvSpPr>
          <p:spPr>
            <a:xfrm>
              <a:off x="8103870" y="1202459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114300 h 114300"/>
                <a:gd name="connsiteX2" fmla="*/ 0 w 114300"/>
                <a:gd name="connsiteY2" fmla="*/ 57150 h 114300"/>
                <a:gd name="connsiteX3" fmla="*/ 57150 w 114300"/>
                <a:gd name="connsiteY3" fmla="*/ 0 h 114300"/>
                <a:gd name="connsiteX4" fmla="*/ 114300 w 114300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图形 73" descr="魔鬼的脸轮廓 纯色填充">
              <a:extLst>
                <a:ext uri="{FF2B5EF4-FFF2-40B4-BE49-F238E27FC236}">
                  <a16:creationId xmlns:a16="http://schemas.microsoft.com/office/drawing/2014/main" id="{FAB981B2-B3F5-46CE-B11F-5B1EF2600082}"/>
                </a:ext>
              </a:extLst>
            </p:cNvPr>
            <p:cNvSpPr/>
            <p:nvPr/>
          </p:nvSpPr>
          <p:spPr>
            <a:xfrm>
              <a:off x="7637096" y="878608"/>
              <a:ext cx="743420" cy="799899"/>
            </a:xfrm>
            <a:custGeom>
              <a:avLst/>
              <a:gdLst>
                <a:gd name="connsiteX0" fmla="*/ 52436 w 743420"/>
                <a:gd name="connsiteY0" fmla="*/ 70866 h 799899"/>
                <a:gd name="connsiteX1" fmla="*/ 173689 w 743420"/>
                <a:gd name="connsiteY1" fmla="*/ 168307 h 799899"/>
                <a:gd name="connsiteX2" fmla="*/ 188072 w 743420"/>
                <a:gd name="connsiteY2" fmla="*/ 170879 h 799899"/>
                <a:gd name="connsiteX3" fmla="*/ 200549 w 743420"/>
                <a:gd name="connsiteY3" fmla="*/ 163163 h 799899"/>
                <a:gd name="connsiteX4" fmla="*/ 542497 w 743420"/>
                <a:gd name="connsiteY4" fmla="*/ 163163 h 799899"/>
                <a:gd name="connsiteX5" fmla="*/ 554975 w 743420"/>
                <a:gd name="connsiteY5" fmla="*/ 170879 h 799899"/>
                <a:gd name="connsiteX6" fmla="*/ 569357 w 743420"/>
                <a:gd name="connsiteY6" fmla="*/ 168307 h 799899"/>
                <a:gd name="connsiteX7" fmla="*/ 690611 w 743420"/>
                <a:gd name="connsiteY7" fmla="*/ 70866 h 799899"/>
                <a:gd name="connsiteX8" fmla="*/ 700136 w 743420"/>
                <a:gd name="connsiteY8" fmla="*/ 100203 h 799899"/>
                <a:gd name="connsiteX9" fmla="*/ 667370 w 743420"/>
                <a:gd name="connsiteY9" fmla="*/ 249841 h 799899"/>
                <a:gd name="connsiteX10" fmla="*/ 649367 w 743420"/>
                <a:gd name="connsiteY10" fmla="*/ 268891 h 799899"/>
                <a:gd name="connsiteX11" fmla="*/ 661274 w 743420"/>
                <a:gd name="connsiteY11" fmla="*/ 292608 h 799899"/>
                <a:gd name="connsiteX12" fmla="*/ 516169 w 743420"/>
                <a:gd name="connsiteY12" fmla="*/ 727007 h 799899"/>
                <a:gd name="connsiteX13" fmla="*/ 81770 w 743420"/>
                <a:gd name="connsiteY13" fmla="*/ 581902 h 799899"/>
                <a:gd name="connsiteX14" fmla="*/ 47673 w 743420"/>
                <a:gd name="connsiteY14" fmla="*/ 438150 h 799899"/>
                <a:gd name="connsiteX15" fmla="*/ 82058 w 743420"/>
                <a:gd name="connsiteY15" fmla="*/ 292894 h 799899"/>
                <a:gd name="connsiteX16" fmla="*/ 93965 w 743420"/>
                <a:gd name="connsiteY16" fmla="*/ 269177 h 799899"/>
                <a:gd name="connsiteX17" fmla="*/ 75962 w 743420"/>
                <a:gd name="connsiteY17" fmla="*/ 250127 h 799899"/>
                <a:gd name="connsiteX18" fmla="*/ 43196 w 743420"/>
                <a:gd name="connsiteY18" fmla="*/ 100489 h 799899"/>
                <a:gd name="connsiteX19" fmla="*/ 52721 w 743420"/>
                <a:gd name="connsiteY19" fmla="*/ 71152 h 799899"/>
                <a:gd name="connsiteX20" fmla="*/ 683467 w 743420"/>
                <a:gd name="connsiteY20" fmla="*/ 0 h 799899"/>
                <a:gd name="connsiteX21" fmla="*/ 678133 w 743420"/>
                <a:gd name="connsiteY21" fmla="*/ 762 h 799899"/>
                <a:gd name="connsiteX22" fmla="*/ 664417 w 743420"/>
                <a:gd name="connsiteY22" fmla="*/ 17717 h 799899"/>
                <a:gd name="connsiteX23" fmla="*/ 562690 w 743420"/>
                <a:gd name="connsiteY23" fmla="*/ 130778 h 799899"/>
                <a:gd name="connsiteX24" fmla="*/ 180356 w 743420"/>
                <a:gd name="connsiteY24" fmla="*/ 130778 h 799899"/>
                <a:gd name="connsiteX25" fmla="*/ 78629 w 743420"/>
                <a:gd name="connsiteY25" fmla="*/ 17717 h 799899"/>
                <a:gd name="connsiteX26" fmla="*/ 64913 w 743420"/>
                <a:gd name="connsiteY26" fmla="*/ 762 h 799899"/>
                <a:gd name="connsiteX27" fmla="*/ 59579 w 743420"/>
                <a:gd name="connsiteY27" fmla="*/ 0 h 799899"/>
                <a:gd name="connsiteX28" fmla="*/ 44244 w 743420"/>
                <a:gd name="connsiteY28" fmla="*/ 7715 h 799899"/>
                <a:gd name="connsiteX29" fmla="*/ 6144 w 743420"/>
                <a:gd name="connsiteY29" fmla="*/ 91535 h 799899"/>
                <a:gd name="connsiteX30" fmla="*/ 47673 w 743420"/>
                <a:gd name="connsiteY30" fmla="*/ 276225 h 799899"/>
                <a:gd name="connsiteX31" fmla="*/ 209878 w 743420"/>
                <a:gd name="connsiteY31" fmla="*/ 761720 h 799899"/>
                <a:gd name="connsiteX32" fmla="*/ 695373 w 743420"/>
                <a:gd name="connsiteY32" fmla="*/ 599514 h 799899"/>
                <a:gd name="connsiteX33" fmla="*/ 695373 w 743420"/>
                <a:gd name="connsiteY33" fmla="*/ 276225 h 799899"/>
                <a:gd name="connsiteX34" fmla="*/ 737283 w 743420"/>
                <a:gd name="connsiteY34" fmla="*/ 92012 h 799899"/>
                <a:gd name="connsiteX35" fmla="*/ 699183 w 743420"/>
                <a:gd name="connsiteY35" fmla="*/ 8192 h 799899"/>
                <a:gd name="connsiteX36" fmla="*/ 683467 w 743420"/>
                <a:gd name="connsiteY36" fmla="*/ 0 h 79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43420" h="799899">
                  <a:moveTo>
                    <a:pt x="52436" y="70866"/>
                  </a:moveTo>
                  <a:cubicBezTo>
                    <a:pt x="73584" y="121905"/>
                    <a:pt x="119295" y="158638"/>
                    <a:pt x="173689" y="168307"/>
                  </a:cubicBezTo>
                  <a:lnTo>
                    <a:pt x="188072" y="170879"/>
                  </a:lnTo>
                  <a:lnTo>
                    <a:pt x="200549" y="163163"/>
                  </a:lnTo>
                  <a:cubicBezTo>
                    <a:pt x="305242" y="98083"/>
                    <a:pt x="437804" y="98083"/>
                    <a:pt x="542497" y="163163"/>
                  </a:cubicBezTo>
                  <a:lnTo>
                    <a:pt x="554975" y="170879"/>
                  </a:lnTo>
                  <a:lnTo>
                    <a:pt x="569357" y="168307"/>
                  </a:lnTo>
                  <a:cubicBezTo>
                    <a:pt x="623751" y="158638"/>
                    <a:pt x="669462" y="121905"/>
                    <a:pt x="690611" y="70866"/>
                  </a:cubicBezTo>
                  <a:cubicBezTo>
                    <a:pt x="694528" y="80388"/>
                    <a:pt x="697712" y="90196"/>
                    <a:pt x="700136" y="100203"/>
                  </a:cubicBezTo>
                  <a:cubicBezTo>
                    <a:pt x="713185" y="156782"/>
                    <a:pt x="700136" y="214503"/>
                    <a:pt x="667370" y="249841"/>
                  </a:cubicBezTo>
                  <a:lnTo>
                    <a:pt x="649367" y="268891"/>
                  </a:lnTo>
                  <a:lnTo>
                    <a:pt x="661274" y="292608"/>
                  </a:lnTo>
                  <a:cubicBezTo>
                    <a:pt x="741160" y="452634"/>
                    <a:pt x="676195" y="647120"/>
                    <a:pt x="516169" y="727007"/>
                  </a:cubicBezTo>
                  <a:cubicBezTo>
                    <a:pt x="356143" y="806893"/>
                    <a:pt x="161657" y="741927"/>
                    <a:pt x="81770" y="581902"/>
                  </a:cubicBezTo>
                  <a:cubicBezTo>
                    <a:pt x="59480" y="537252"/>
                    <a:pt x="47811" y="488054"/>
                    <a:pt x="47673" y="438150"/>
                  </a:cubicBezTo>
                  <a:cubicBezTo>
                    <a:pt x="47579" y="387704"/>
                    <a:pt x="59358" y="337944"/>
                    <a:pt x="82058" y="292894"/>
                  </a:cubicBezTo>
                  <a:lnTo>
                    <a:pt x="93965" y="269177"/>
                  </a:lnTo>
                  <a:lnTo>
                    <a:pt x="75962" y="250127"/>
                  </a:lnTo>
                  <a:cubicBezTo>
                    <a:pt x="42720" y="214408"/>
                    <a:pt x="30147" y="157067"/>
                    <a:pt x="43196" y="100489"/>
                  </a:cubicBezTo>
                  <a:cubicBezTo>
                    <a:pt x="45619" y="90482"/>
                    <a:pt x="48804" y="80674"/>
                    <a:pt x="52721" y="71152"/>
                  </a:cubicBezTo>
                  <a:moveTo>
                    <a:pt x="683467" y="0"/>
                  </a:moveTo>
                  <a:cubicBezTo>
                    <a:pt x="681663" y="12"/>
                    <a:pt x="679868" y="269"/>
                    <a:pt x="678133" y="762"/>
                  </a:cubicBezTo>
                  <a:cubicBezTo>
                    <a:pt x="670459" y="2979"/>
                    <a:pt x="664982" y="9748"/>
                    <a:pt x="664417" y="17717"/>
                  </a:cubicBezTo>
                  <a:cubicBezTo>
                    <a:pt x="660374" y="74242"/>
                    <a:pt x="618476" y="120809"/>
                    <a:pt x="562690" y="130778"/>
                  </a:cubicBezTo>
                  <a:cubicBezTo>
                    <a:pt x="445642" y="57976"/>
                    <a:pt x="297404" y="57976"/>
                    <a:pt x="180356" y="130778"/>
                  </a:cubicBezTo>
                  <a:cubicBezTo>
                    <a:pt x="124570" y="120809"/>
                    <a:pt x="82672" y="74242"/>
                    <a:pt x="78629" y="17717"/>
                  </a:cubicBezTo>
                  <a:cubicBezTo>
                    <a:pt x="78064" y="9748"/>
                    <a:pt x="72588" y="2979"/>
                    <a:pt x="64913" y="762"/>
                  </a:cubicBezTo>
                  <a:cubicBezTo>
                    <a:pt x="63178" y="269"/>
                    <a:pt x="61383" y="12"/>
                    <a:pt x="59579" y="0"/>
                  </a:cubicBezTo>
                  <a:cubicBezTo>
                    <a:pt x="53533" y="-8"/>
                    <a:pt x="47842" y="2856"/>
                    <a:pt x="44244" y="7715"/>
                  </a:cubicBezTo>
                  <a:cubicBezTo>
                    <a:pt x="26025" y="32802"/>
                    <a:pt x="13066" y="61313"/>
                    <a:pt x="6144" y="91535"/>
                  </a:cubicBezTo>
                  <a:cubicBezTo>
                    <a:pt x="-10144" y="161925"/>
                    <a:pt x="6716" y="231362"/>
                    <a:pt x="47673" y="276225"/>
                  </a:cubicBezTo>
                  <a:cubicBezTo>
                    <a:pt x="-41601" y="455083"/>
                    <a:pt x="31021" y="672446"/>
                    <a:pt x="209878" y="761720"/>
                  </a:cubicBezTo>
                  <a:cubicBezTo>
                    <a:pt x="388736" y="850993"/>
                    <a:pt x="606099" y="778372"/>
                    <a:pt x="695373" y="599514"/>
                  </a:cubicBezTo>
                  <a:cubicBezTo>
                    <a:pt x="746173" y="497739"/>
                    <a:pt x="746173" y="378002"/>
                    <a:pt x="695373" y="276225"/>
                  </a:cubicBezTo>
                  <a:cubicBezTo>
                    <a:pt x="736712" y="231839"/>
                    <a:pt x="753571" y="161925"/>
                    <a:pt x="737283" y="92012"/>
                  </a:cubicBezTo>
                  <a:cubicBezTo>
                    <a:pt x="730361" y="61789"/>
                    <a:pt x="717402" y="33278"/>
                    <a:pt x="699183" y="8192"/>
                  </a:cubicBezTo>
                  <a:cubicBezTo>
                    <a:pt x="695611" y="3042"/>
                    <a:pt x="689734" y="-21"/>
                    <a:pt x="683467" y="0"/>
                  </a:cubicBezTo>
                  <a:close/>
                </a:path>
              </a:pathLst>
            </a:custGeom>
            <a:grp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04" name="任意多边形: 形状 103">
            <a:extLst>
              <a:ext uri="{FF2B5EF4-FFF2-40B4-BE49-F238E27FC236}">
                <a16:creationId xmlns:a16="http://schemas.microsoft.com/office/drawing/2014/main" id="{83930B94-1A9D-42E3-995C-5197B0C23F97}"/>
              </a:ext>
            </a:extLst>
          </p:cNvPr>
          <p:cNvSpPr/>
          <p:nvPr/>
        </p:nvSpPr>
        <p:spPr>
          <a:xfrm>
            <a:off x="891217" y="2230120"/>
            <a:ext cx="5623096" cy="2297826"/>
          </a:xfrm>
          <a:custGeom>
            <a:avLst/>
            <a:gdLst>
              <a:gd name="connsiteX0" fmla="*/ 718200 w 5514796"/>
              <a:gd name="connsiteY0" fmla="*/ 0 h 2195077"/>
              <a:gd name="connsiteX1" fmla="*/ 1358498 w 5514796"/>
              <a:gd name="connsiteY1" fmla="*/ 0 h 2195077"/>
              <a:gd name="connsiteX2" fmla="*/ 1716824 w 5514796"/>
              <a:gd name="connsiteY2" fmla="*/ 0 h 2195077"/>
              <a:gd name="connsiteX3" fmla="*/ 4257040 w 5514796"/>
              <a:gd name="connsiteY3" fmla="*/ 0 h 2195077"/>
              <a:gd name="connsiteX4" fmla="*/ 4720118 w 5514796"/>
              <a:gd name="connsiteY4" fmla="*/ 0 h 2195077"/>
              <a:gd name="connsiteX5" fmla="*/ 5514796 w 5514796"/>
              <a:gd name="connsiteY5" fmla="*/ 0 h 2195077"/>
              <a:gd name="connsiteX6" fmla="*/ 5043797 w 5514796"/>
              <a:gd name="connsiteY6" fmla="*/ 2195077 h 2195077"/>
              <a:gd name="connsiteX7" fmla="*/ 4720118 w 5514796"/>
              <a:gd name="connsiteY7" fmla="*/ 2195077 h 2195077"/>
              <a:gd name="connsiteX8" fmla="*/ 4257040 w 5514796"/>
              <a:gd name="connsiteY8" fmla="*/ 2195077 h 2195077"/>
              <a:gd name="connsiteX9" fmla="*/ 1716824 w 5514796"/>
              <a:gd name="connsiteY9" fmla="*/ 2195077 h 2195077"/>
              <a:gd name="connsiteX10" fmla="*/ 1358498 w 5514796"/>
              <a:gd name="connsiteY10" fmla="*/ 2195077 h 2195077"/>
              <a:gd name="connsiteX11" fmla="*/ 420544 w 5514796"/>
              <a:gd name="connsiteY11" fmla="*/ 2195077 h 2195077"/>
              <a:gd name="connsiteX12" fmla="*/ 10258 w 5514796"/>
              <a:gd name="connsiteY12" fmla="*/ 1684808 h 2195077"/>
              <a:gd name="connsiteX13" fmla="*/ 307916 w 5514796"/>
              <a:gd name="connsiteY13" fmla="*/ 330985 h 2195077"/>
              <a:gd name="connsiteX14" fmla="*/ 718200 w 5514796"/>
              <a:gd name="connsiteY14" fmla="*/ 0 h 219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14796" h="2195077">
                <a:moveTo>
                  <a:pt x="718200" y="0"/>
                </a:moveTo>
                <a:lnTo>
                  <a:pt x="1358498" y="0"/>
                </a:lnTo>
                <a:lnTo>
                  <a:pt x="1716824" y="0"/>
                </a:lnTo>
                <a:lnTo>
                  <a:pt x="4257040" y="0"/>
                </a:lnTo>
                <a:lnTo>
                  <a:pt x="4720118" y="0"/>
                </a:lnTo>
                <a:lnTo>
                  <a:pt x="5514796" y="0"/>
                </a:lnTo>
                <a:lnTo>
                  <a:pt x="5043797" y="2195077"/>
                </a:lnTo>
                <a:lnTo>
                  <a:pt x="4720118" y="2195077"/>
                </a:lnTo>
                <a:lnTo>
                  <a:pt x="4257040" y="2195077"/>
                </a:lnTo>
                <a:lnTo>
                  <a:pt x="1716824" y="2195077"/>
                </a:lnTo>
                <a:lnTo>
                  <a:pt x="1358498" y="2195077"/>
                </a:lnTo>
                <a:lnTo>
                  <a:pt x="420544" y="2195077"/>
                </a:lnTo>
                <a:cubicBezTo>
                  <a:pt x="151618" y="2195077"/>
                  <a:pt x="-48353" y="1946838"/>
                  <a:pt x="10258" y="1684808"/>
                </a:cubicBezTo>
                <a:lnTo>
                  <a:pt x="307916" y="330985"/>
                </a:lnTo>
                <a:cubicBezTo>
                  <a:pt x="350438" y="136761"/>
                  <a:pt x="520528" y="0"/>
                  <a:pt x="718200" y="0"/>
                </a:cubicBezTo>
                <a:close/>
              </a:path>
            </a:pathLst>
          </a:custGeom>
          <a:noFill/>
          <a:ln w="12700" cap="flat">
            <a:gradFill flip="none" rotWithShape="1">
              <a:gsLst>
                <a:gs pos="92000">
                  <a:schemeClr val="bg1">
                    <a:alpha val="0"/>
                  </a:schemeClr>
                </a:gs>
                <a:gs pos="61000">
                  <a:schemeClr val="accent1"/>
                </a:gs>
              </a:gsLst>
              <a:lin ang="1200000" scaled="0"/>
              <a:tileRect/>
            </a:gradFill>
            <a:prstDash val="sysDot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105" name="任意多边形: 形状 104">
            <a:extLst>
              <a:ext uri="{FF2B5EF4-FFF2-40B4-BE49-F238E27FC236}">
                <a16:creationId xmlns:a16="http://schemas.microsoft.com/office/drawing/2014/main" id="{8503E54C-6F0A-4F3B-BE66-A5FC2C9A1F5A}"/>
              </a:ext>
            </a:extLst>
          </p:cNvPr>
          <p:cNvSpPr/>
          <p:nvPr/>
        </p:nvSpPr>
        <p:spPr>
          <a:xfrm flipH="1" flipV="1">
            <a:off x="5795649" y="3210560"/>
            <a:ext cx="5491924" cy="2279098"/>
          </a:xfrm>
          <a:custGeom>
            <a:avLst/>
            <a:gdLst>
              <a:gd name="connsiteX0" fmla="*/ 4939045 w 5410044"/>
              <a:gd name="connsiteY0" fmla="*/ 2195077 h 2195077"/>
              <a:gd name="connsiteX1" fmla="*/ 4615366 w 5410044"/>
              <a:gd name="connsiteY1" fmla="*/ 2195077 h 2195077"/>
              <a:gd name="connsiteX2" fmla="*/ 4257040 w 5410044"/>
              <a:gd name="connsiteY2" fmla="*/ 2195077 h 2195077"/>
              <a:gd name="connsiteX3" fmla="*/ 1716824 w 5410044"/>
              <a:gd name="connsiteY3" fmla="*/ 2195077 h 2195077"/>
              <a:gd name="connsiteX4" fmla="*/ 858414 w 5410044"/>
              <a:gd name="connsiteY4" fmla="*/ 2195077 h 2195077"/>
              <a:gd name="connsiteX5" fmla="*/ 420544 w 5410044"/>
              <a:gd name="connsiteY5" fmla="*/ 2195077 h 2195077"/>
              <a:gd name="connsiteX6" fmla="*/ 10258 w 5410044"/>
              <a:gd name="connsiteY6" fmla="*/ 1684808 h 2195077"/>
              <a:gd name="connsiteX7" fmla="*/ 307916 w 5410044"/>
              <a:gd name="connsiteY7" fmla="*/ 330985 h 2195077"/>
              <a:gd name="connsiteX8" fmla="*/ 718200 w 5410044"/>
              <a:gd name="connsiteY8" fmla="*/ 0 h 2195077"/>
              <a:gd name="connsiteX9" fmla="*/ 858414 w 5410044"/>
              <a:gd name="connsiteY9" fmla="*/ 0 h 2195077"/>
              <a:gd name="connsiteX10" fmla="*/ 1716824 w 5410044"/>
              <a:gd name="connsiteY10" fmla="*/ 0 h 2195077"/>
              <a:gd name="connsiteX11" fmla="*/ 4257040 w 5410044"/>
              <a:gd name="connsiteY11" fmla="*/ 0 h 2195077"/>
              <a:gd name="connsiteX12" fmla="*/ 4615366 w 5410044"/>
              <a:gd name="connsiteY12" fmla="*/ 0 h 2195077"/>
              <a:gd name="connsiteX13" fmla="*/ 5410044 w 5410044"/>
              <a:gd name="connsiteY13" fmla="*/ 0 h 219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10044" h="2195077">
                <a:moveTo>
                  <a:pt x="4939045" y="2195077"/>
                </a:moveTo>
                <a:lnTo>
                  <a:pt x="4615366" y="2195077"/>
                </a:lnTo>
                <a:lnTo>
                  <a:pt x="4257040" y="2195077"/>
                </a:lnTo>
                <a:lnTo>
                  <a:pt x="1716824" y="2195077"/>
                </a:lnTo>
                <a:lnTo>
                  <a:pt x="858414" y="2195077"/>
                </a:lnTo>
                <a:lnTo>
                  <a:pt x="420544" y="2195077"/>
                </a:lnTo>
                <a:cubicBezTo>
                  <a:pt x="151618" y="2195077"/>
                  <a:pt x="-48353" y="1946838"/>
                  <a:pt x="10258" y="1684808"/>
                </a:cubicBezTo>
                <a:lnTo>
                  <a:pt x="307916" y="330985"/>
                </a:lnTo>
                <a:cubicBezTo>
                  <a:pt x="350438" y="136761"/>
                  <a:pt x="520528" y="0"/>
                  <a:pt x="718200" y="0"/>
                </a:cubicBezTo>
                <a:lnTo>
                  <a:pt x="858414" y="0"/>
                </a:lnTo>
                <a:lnTo>
                  <a:pt x="1716824" y="0"/>
                </a:lnTo>
                <a:lnTo>
                  <a:pt x="4257040" y="0"/>
                </a:lnTo>
                <a:lnTo>
                  <a:pt x="4615366" y="0"/>
                </a:lnTo>
                <a:lnTo>
                  <a:pt x="5410044" y="0"/>
                </a:lnTo>
                <a:close/>
              </a:path>
            </a:pathLst>
          </a:custGeom>
          <a:noFill/>
          <a:ln w="12700" cap="flat">
            <a:gradFill flip="none" rotWithShape="1">
              <a:gsLst>
                <a:gs pos="90000">
                  <a:schemeClr val="bg1">
                    <a:alpha val="0"/>
                  </a:schemeClr>
                </a:gs>
                <a:gs pos="64000">
                  <a:schemeClr val="accent2"/>
                </a:gs>
              </a:gsLst>
              <a:lin ang="1200000" scaled="0"/>
              <a:tileRect/>
            </a:gradFill>
            <a:prstDash val="sysDot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1190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01B4021-8D13-4AFB-97B8-478DEC7E29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下一步学习计划与安排</a:t>
            </a: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EAF6AB9C-7181-4A50-8E70-2E0A2216139E}"/>
              </a:ext>
            </a:extLst>
          </p:cNvPr>
          <p:cNvSpPr/>
          <p:nvPr/>
        </p:nvSpPr>
        <p:spPr>
          <a:xfrm>
            <a:off x="-556578" y="2730369"/>
            <a:ext cx="13030835" cy="2258191"/>
          </a:xfrm>
          <a:custGeom>
            <a:avLst/>
            <a:gdLst>
              <a:gd name="connsiteX0" fmla="*/ 0 w 9580880"/>
              <a:gd name="connsiteY0" fmla="*/ 2184400 h 2184400"/>
              <a:gd name="connsiteX1" fmla="*/ 2804160 w 9580880"/>
              <a:gd name="connsiteY1" fmla="*/ 558800 h 2184400"/>
              <a:gd name="connsiteX2" fmla="*/ 6350000 w 9580880"/>
              <a:gd name="connsiteY2" fmla="*/ 1148080 h 2184400"/>
              <a:gd name="connsiteX3" fmla="*/ 9580880 w 9580880"/>
              <a:gd name="connsiteY3" fmla="*/ 0 h 2184400"/>
              <a:gd name="connsiteX0" fmla="*/ 0 w 9580880"/>
              <a:gd name="connsiteY0" fmla="*/ 2184400 h 2184400"/>
              <a:gd name="connsiteX1" fmla="*/ 2804160 w 9580880"/>
              <a:gd name="connsiteY1" fmla="*/ 558800 h 2184400"/>
              <a:gd name="connsiteX2" fmla="*/ 6350000 w 9580880"/>
              <a:gd name="connsiteY2" fmla="*/ 1148080 h 2184400"/>
              <a:gd name="connsiteX3" fmla="*/ 9580880 w 9580880"/>
              <a:gd name="connsiteY3" fmla="*/ 0 h 2184400"/>
              <a:gd name="connsiteX0" fmla="*/ 0 w 9580880"/>
              <a:gd name="connsiteY0" fmla="*/ 2184400 h 2184400"/>
              <a:gd name="connsiteX1" fmla="*/ 2880467 w 9580880"/>
              <a:gd name="connsiteY1" fmla="*/ 711415 h 2184400"/>
              <a:gd name="connsiteX2" fmla="*/ 6350000 w 9580880"/>
              <a:gd name="connsiteY2" fmla="*/ 1148080 h 2184400"/>
              <a:gd name="connsiteX3" fmla="*/ 9580880 w 9580880"/>
              <a:gd name="connsiteY3" fmla="*/ 0 h 2184400"/>
              <a:gd name="connsiteX0" fmla="*/ 0 w 9580880"/>
              <a:gd name="connsiteY0" fmla="*/ 2184400 h 2184400"/>
              <a:gd name="connsiteX1" fmla="*/ 2880467 w 9580880"/>
              <a:gd name="connsiteY1" fmla="*/ 711415 h 2184400"/>
              <a:gd name="connsiteX2" fmla="*/ 6350000 w 9580880"/>
              <a:gd name="connsiteY2" fmla="*/ 1148080 h 2184400"/>
              <a:gd name="connsiteX3" fmla="*/ 9580880 w 9580880"/>
              <a:gd name="connsiteY3" fmla="*/ 0 h 2184400"/>
              <a:gd name="connsiteX0" fmla="*/ 0 w 9580880"/>
              <a:gd name="connsiteY0" fmla="*/ 2184400 h 2184400"/>
              <a:gd name="connsiteX1" fmla="*/ 2880467 w 9580880"/>
              <a:gd name="connsiteY1" fmla="*/ 711415 h 2184400"/>
              <a:gd name="connsiteX2" fmla="*/ 6350000 w 9580880"/>
              <a:gd name="connsiteY2" fmla="*/ 1148080 h 2184400"/>
              <a:gd name="connsiteX3" fmla="*/ 9580880 w 9580880"/>
              <a:gd name="connsiteY3" fmla="*/ 0 h 2184400"/>
              <a:gd name="connsiteX0" fmla="*/ 0 w 9786910"/>
              <a:gd name="connsiteY0" fmla="*/ 1696032 h 1696032"/>
              <a:gd name="connsiteX1" fmla="*/ 3086497 w 9786910"/>
              <a:gd name="connsiteY1" fmla="*/ 711415 h 1696032"/>
              <a:gd name="connsiteX2" fmla="*/ 6556030 w 9786910"/>
              <a:gd name="connsiteY2" fmla="*/ 1148080 h 1696032"/>
              <a:gd name="connsiteX3" fmla="*/ 9786910 w 9786910"/>
              <a:gd name="connsiteY3" fmla="*/ 0 h 1696032"/>
              <a:gd name="connsiteX0" fmla="*/ 0 w 9786910"/>
              <a:gd name="connsiteY0" fmla="*/ 1696032 h 1696032"/>
              <a:gd name="connsiteX1" fmla="*/ 3086497 w 9786910"/>
              <a:gd name="connsiteY1" fmla="*/ 711415 h 1696032"/>
              <a:gd name="connsiteX2" fmla="*/ 6556030 w 9786910"/>
              <a:gd name="connsiteY2" fmla="*/ 1148080 h 1696032"/>
              <a:gd name="connsiteX3" fmla="*/ 9786910 w 9786910"/>
              <a:gd name="connsiteY3" fmla="*/ 0 h 1696032"/>
              <a:gd name="connsiteX0" fmla="*/ 0 w 9786910"/>
              <a:gd name="connsiteY0" fmla="*/ 1696032 h 1696032"/>
              <a:gd name="connsiteX1" fmla="*/ 3086497 w 9786910"/>
              <a:gd name="connsiteY1" fmla="*/ 711415 h 1696032"/>
              <a:gd name="connsiteX2" fmla="*/ 6556030 w 9786910"/>
              <a:gd name="connsiteY2" fmla="*/ 1148080 h 1696032"/>
              <a:gd name="connsiteX3" fmla="*/ 9786910 w 9786910"/>
              <a:gd name="connsiteY3" fmla="*/ 0 h 169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6910" h="1696032">
                <a:moveTo>
                  <a:pt x="0" y="1696032"/>
                </a:moveTo>
                <a:cubicBezTo>
                  <a:pt x="956851" y="1129838"/>
                  <a:pt x="2093025" y="810371"/>
                  <a:pt x="3086497" y="711415"/>
                </a:cubicBezTo>
                <a:cubicBezTo>
                  <a:pt x="4079969" y="612459"/>
                  <a:pt x="5426577" y="1241213"/>
                  <a:pt x="6556030" y="1148080"/>
                </a:cubicBezTo>
                <a:cubicBezTo>
                  <a:pt x="7685483" y="1054947"/>
                  <a:pt x="8736196" y="527473"/>
                  <a:pt x="9786910" y="0"/>
                </a:cubicBezTo>
              </a:path>
            </a:pathLst>
          </a:custGeom>
          <a:noFill/>
          <a:ln w="400050" cap="flat">
            <a:gradFill>
              <a:gsLst>
                <a:gs pos="50000">
                  <a:schemeClr val="accent4"/>
                </a:gs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90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7153E8D-8121-46D0-B3AD-838B4468A5C2}"/>
              </a:ext>
            </a:extLst>
          </p:cNvPr>
          <p:cNvCxnSpPr>
            <a:cxnSpLocks/>
          </p:cNvCxnSpPr>
          <p:nvPr/>
        </p:nvCxnSpPr>
        <p:spPr>
          <a:xfrm flipH="1">
            <a:off x="1107441" y="2658960"/>
            <a:ext cx="699134" cy="1486320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364B362-8888-4502-AC6D-1090A6B05E72}"/>
              </a:ext>
            </a:extLst>
          </p:cNvPr>
          <p:cNvSpPr txBox="1"/>
          <p:nvPr/>
        </p:nvSpPr>
        <p:spPr>
          <a:xfrm>
            <a:off x="947361" y="1812808"/>
            <a:ext cx="2881689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此页面用于时间轴设计，依次输入各阶段时间安排和规划</a:t>
            </a:r>
            <a:endParaRPr lang="en-US" altLang="zh-CN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B7249B2-31D7-498A-8E26-6C2FF9843D7D}"/>
              </a:ext>
            </a:extLst>
          </p:cNvPr>
          <p:cNvSpPr txBox="1"/>
          <p:nvPr/>
        </p:nvSpPr>
        <p:spPr>
          <a:xfrm>
            <a:off x="947361" y="1508008"/>
            <a:ext cx="2258120" cy="41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2"/>
                </a:solidFill>
              </a:rPr>
              <a:t>20XX</a:t>
            </a:r>
            <a:r>
              <a:rPr lang="zh-CN" altLang="en-US" sz="1600" b="1" dirty="0">
                <a:solidFill>
                  <a:schemeClr val="accent2"/>
                </a:solidFill>
              </a:rPr>
              <a:t>年</a:t>
            </a:r>
            <a:r>
              <a:rPr lang="en-US" altLang="zh-CN" sz="1600" b="1" dirty="0">
                <a:solidFill>
                  <a:schemeClr val="accent2"/>
                </a:solidFill>
              </a:rPr>
              <a:t>XX</a:t>
            </a:r>
            <a:r>
              <a:rPr lang="zh-CN" altLang="en-US" sz="1600" b="1" dirty="0">
                <a:solidFill>
                  <a:schemeClr val="accent2"/>
                </a:solidFill>
              </a:rPr>
              <a:t>月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28D0BA2-19AD-4BFF-B8A8-985A2A5B7B78}"/>
              </a:ext>
            </a:extLst>
          </p:cNvPr>
          <p:cNvCxnSpPr>
            <a:cxnSpLocks/>
          </p:cNvCxnSpPr>
          <p:nvPr/>
        </p:nvCxnSpPr>
        <p:spPr>
          <a:xfrm>
            <a:off x="1806575" y="2658962"/>
            <a:ext cx="1957705" cy="0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058CDDB2-556F-4686-9F22-7490F3FE622F}"/>
              </a:ext>
            </a:extLst>
          </p:cNvPr>
          <p:cNvCxnSpPr>
            <a:cxnSpLocks/>
          </p:cNvCxnSpPr>
          <p:nvPr/>
        </p:nvCxnSpPr>
        <p:spPr>
          <a:xfrm>
            <a:off x="947361" y="2658962"/>
            <a:ext cx="596959" cy="0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84465593-AFC8-409E-B08D-22A60B43E962}"/>
              </a:ext>
            </a:extLst>
          </p:cNvPr>
          <p:cNvCxnSpPr>
            <a:cxnSpLocks/>
          </p:cNvCxnSpPr>
          <p:nvPr/>
        </p:nvCxnSpPr>
        <p:spPr>
          <a:xfrm flipH="1">
            <a:off x="1274474" y="2658959"/>
            <a:ext cx="268896" cy="914821"/>
          </a:xfrm>
          <a:prstGeom prst="line">
            <a:avLst/>
          </a:prstGeom>
          <a:ln w="12700" cap="rnd">
            <a:gradFill>
              <a:gsLst>
                <a:gs pos="61000">
                  <a:schemeClr val="accent2"/>
                </a:gs>
                <a:gs pos="87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932D88DA-226F-4208-9503-A17F1C49AB11}"/>
              </a:ext>
            </a:extLst>
          </p:cNvPr>
          <p:cNvCxnSpPr>
            <a:cxnSpLocks/>
          </p:cNvCxnSpPr>
          <p:nvPr/>
        </p:nvCxnSpPr>
        <p:spPr>
          <a:xfrm flipH="1">
            <a:off x="9670481" y="2453387"/>
            <a:ext cx="699134" cy="1486320"/>
          </a:xfrm>
          <a:prstGeom prst="line">
            <a:avLst/>
          </a:prstGeom>
          <a:ln w="127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2BCFC125-2932-46D3-8368-769ADAD94286}"/>
              </a:ext>
            </a:extLst>
          </p:cNvPr>
          <p:cNvSpPr txBox="1"/>
          <p:nvPr/>
        </p:nvSpPr>
        <p:spPr>
          <a:xfrm>
            <a:off x="8676190" y="1607235"/>
            <a:ext cx="2881689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此页面用于时间轴设计，依次输入各阶段时间安排和规划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0620B215-28E6-4E7B-ABB4-1D477E860143}"/>
              </a:ext>
            </a:extLst>
          </p:cNvPr>
          <p:cNvSpPr txBox="1"/>
          <p:nvPr/>
        </p:nvSpPr>
        <p:spPr>
          <a:xfrm>
            <a:off x="8676190" y="1302435"/>
            <a:ext cx="2258120" cy="41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1"/>
                </a:solidFill>
              </a:rPr>
              <a:t>20XX</a:t>
            </a:r>
            <a:r>
              <a:rPr lang="zh-CN" altLang="en-US" sz="1600" b="1" dirty="0">
                <a:solidFill>
                  <a:schemeClr val="accent1"/>
                </a:solidFill>
              </a:rPr>
              <a:t>年</a:t>
            </a:r>
            <a:r>
              <a:rPr lang="en-US" altLang="zh-CN" sz="1600" b="1" dirty="0">
                <a:solidFill>
                  <a:schemeClr val="accent1"/>
                </a:solidFill>
              </a:rPr>
              <a:t>XX</a:t>
            </a:r>
            <a:r>
              <a:rPr lang="zh-CN" altLang="en-US" sz="1600" b="1" dirty="0">
                <a:solidFill>
                  <a:schemeClr val="accent1"/>
                </a:solidFill>
              </a:rPr>
              <a:t>月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0D65C4ED-6DB3-48C2-8BED-EF5F08AC02EE}"/>
              </a:ext>
            </a:extLst>
          </p:cNvPr>
          <p:cNvCxnSpPr>
            <a:cxnSpLocks/>
          </p:cNvCxnSpPr>
          <p:nvPr/>
        </p:nvCxnSpPr>
        <p:spPr>
          <a:xfrm>
            <a:off x="10369615" y="2453389"/>
            <a:ext cx="1123494" cy="0"/>
          </a:xfrm>
          <a:prstGeom prst="line">
            <a:avLst/>
          </a:prstGeom>
          <a:ln w="127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30D1E8E7-3C4F-47D2-87F8-7B89CD82523B}"/>
              </a:ext>
            </a:extLst>
          </p:cNvPr>
          <p:cNvCxnSpPr>
            <a:cxnSpLocks/>
          </p:cNvCxnSpPr>
          <p:nvPr/>
        </p:nvCxnSpPr>
        <p:spPr>
          <a:xfrm>
            <a:off x="8676190" y="2453389"/>
            <a:ext cx="1430220" cy="0"/>
          </a:xfrm>
          <a:prstGeom prst="line">
            <a:avLst/>
          </a:prstGeom>
          <a:ln w="127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24873242-7A47-4014-9D58-F760BDD8853B}"/>
              </a:ext>
            </a:extLst>
          </p:cNvPr>
          <p:cNvCxnSpPr>
            <a:cxnSpLocks/>
          </p:cNvCxnSpPr>
          <p:nvPr/>
        </p:nvCxnSpPr>
        <p:spPr>
          <a:xfrm flipH="1">
            <a:off x="9837514" y="2453386"/>
            <a:ext cx="268896" cy="914821"/>
          </a:xfrm>
          <a:prstGeom prst="line">
            <a:avLst/>
          </a:prstGeom>
          <a:ln w="12700" cap="rnd">
            <a:gradFill>
              <a:gsLst>
                <a:gs pos="61000">
                  <a:schemeClr val="accent1"/>
                </a:gs>
                <a:gs pos="87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F10C0BDA-2544-4FD3-86A1-03A13BF4272C}"/>
              </a:ext>
            </a:extLst>
          </p:cNvPr>
          <p:cNvSpPr txBox="1"/>
          <p:nvPr/>
        </p:nvSpPr>
        <p:spPr>
          <a:xfrm>
            <a:off x="5082986" y="2389630"/>
            <a:ext cx="2881689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此页面用于时间轴设计，依次输入各阶段时间安排和规划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1D98F91D-ED9B-4329-A619-04981DD7EF5E}"/>
              </a:ext>
            </a:extLst>
          </p:cNvPr>
          <p:cNvSpPr txBox="1"/>
          <p:nvPr/>
        </p:nvSpPr>
        <p:spPr>
          <a:xfrm>
            <a:off x="5082986" y="2084830"/>
            <a:ext cx="2258120" cy="41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4">
                    <a:lumMod val="75000"/>
                  </a:schemeClr>
                </a:solidFill>
              </a:rPr>
              <a:t>20XX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</a:rPr>
              <a:t>年</a:t>
            </a:r>
            <a:r>
              <a:rPr lang="en-US" altLang="zh-CN" sz="1600" b="1" dirty="0">
                <a:solidFill>
                  <a:schemeClr val="accent4">
                    <a:lumMod val="75000"/>
                  </a:schemeClr>
                </a:solidFill>
              </a:rPr>
              <a:t>XX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</a:rPr>
              <a:t>月</a:t>
            </a:r>
            <a:endParaRPr lang="en-US" altLang="zh-CN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FE81EF14-0F08-45DC-985F-6922A61D92B6}"/>
              </a:ext>
            </a:extLst>
          </p:cNvPr>
          <p:cNvCxnSpPr>
            <a:cxnSpLocks/>
          </p:cNvCxnSpPr>
          <p:nvPr/>
        </p:nvCxnSpPr>
        <p:spPr>
          <a:xfrm>
            <a:off x="5942200" y="3235784"/>
            <a:ext cx="1957705" cy="0"/>
          </a:xfrm>
          <a:prstGeom prst="line">
            <a:avLst/>
          </a:prstGeom>
          <a:ln w="127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9B9DDBF7-C6CE-4B03-A6CA-9E0F3EED792D}"/>
              </a:ext>
            </a:extLst>
          </p:cNvPr>
          <p:cNvCxnSpPr>
            <a:cxnSpLocks/>
          </p:cNvCxnSpPr>
          <p:nvPr/>
        </p:nvCxnSpPr>
        <p:spPr>
          <a:xfrm>
            <a:off x="5082986" y="3235784"/>
            <a:ext cx="596959" cy="0"/>
          </a:xfrm>
          <a:prstGeom prst="line">
            <a:avLst/>
          </a:prstGeom>
          <a:ln w="127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6FE5981D-0047-4791-9FD0-8CEB9E79E6C3}"/>
              </a:ext>
            </a:extLst>
          </p:cNvPr>
          <p:cNvCxnSpPr>
            <a:cxnSpLocks/>
            <a:endCxn id="66" idx="7"/>
          </p:cNvCxnSpPr>
          <p:nvPr/>
        </p:nvCxnSpPr>
        <p:spPr>
          <a:xfrm flipH="1">
            <a:off x="5623317" y="3235782"/>
            <a:ext cx="318884" cy="628262"/>
          </a:xfrm>
          <a:prstGeom prst="line">
            <a:avLst/>
          </a:prstGeom>
          <a:ln w="127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8E0B4648-873C-46CC-AF8D-616E57EA2B29}"/>
              </a:ext>
            </a:extLst>
          </p:cNvPr>
          <p:cNvCxnSpPr>
            <a:cxnSpLocks/>
          </p:cNvCxnSpPr>
          <p:nvPr/>
        </p:nvCxnSpPr>
        <p:spPr>
          <a:xfrm flipH="1">
            <a:off x="5609549" y="3235782"/>
            <a:ext cx="78145" cy="523580"/>
          </a:xfrm>
          <a:prstGeom prst="line">
            <a:avLst/>
          </a:prstGeom>
          <a:ln w="12700" cap="rnd">
            <a:gradFill>
              <a:gsLst>
                <a:gs pos="61000">
                  <a:schemeClr val="accent4">
                    <a:lumMod val="75000"/>
                  </a:schemeClr>
                </a:gs>
                <a:gs pos="87000">
                  <a:schemeClr val="accent4">
                    <a:lumMod val="75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id="{A96CD1AF-75BA-4A8D-BE66-F98AD8EE4FEB}"/>
              </a:ext>
            </a:extLst>
          </p:cNvPr>
          <p:cNvSpPr txBox="1"/>
          <p:nvPr/>
        </p:nvSpPr>
        <p:spPr>
          <a:xfrm>
            <a:off x="2714924" y="5253271"/>
            <a:ext cx="2881689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此页面用于时间轴设计，依次输入各阶段时间安排和规划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49301DF1-4F61-4D1A-B931-5F85D15BC4EF}"/>
              </a:ext>
            </a:extLst>
          </p:cNvPr>
          <p:cNvSpPr txBox="1"/>
          <p:nvPr/>
        </p:nvSpPr>
        <p:spPr>
          <a:xfrm>
            <a:off x="2714924" y="4948471"/>
            <a:ext cx="2258120" cy="41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2"/>
                </a:solidFill>
              </a:rPr>
              <a:t>20XX</a:t>
            </a:r>
            <a:r>
              <a:rPr lang="zh-CN" altLang="en-US" sz="1600" b="1" dirty="0">
                <a:solidFill>
                  <a:schemeClr val="accent2"/>
                </a:solidFill>
              </a:rPr>
              <a:t>年</a:t>
            </a:r>
            <a:r>
              <a:rPr lang="en-US" altLang="zh-CN" sz="1600" b="1" dirty="0">
                <a:solidFill>
                  <a:schemeClr val="accent2"/>
                </a:solidFill>
              </a:rPr>
              <a:t>XX</a:t>
            </a:r>
            <a:r>
              <a:rPr lang="zh-CN" altLang="en-US" sz="1600" b="1" dirty="0">
                <a:solidFill>
                  <a:schemeClr val="accent2"/>
                </a:solidFill>
              </a:rPr>
              <a:t>月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F2D83AF3-A9F9-4E3B-8434-B86E60436E08}"/>
              </a:ext>
            </a:extLst>
          </p:cNvPr>
          <p:cNvSpPr txBox="1"/>
          <p:nvPr/>
        </p:nvSpPr>
        <p:spPr>
          <a:xfrm>
            <a:off x="7693324" y="5253271"/>
            <a:ext cx="2881689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此页面用于时间轴设计，依次输入各阶段时间安排和规划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7C1747CD-723F-4CF8-B05C-A8DDB9F64FAB}"/>
              </a:ext>
            </a:extLst>
          </p:cNvPr>
          <p:cNvSpPr txBox="1"/>
          <p:nvPr/>
        </p:nvSpPr>
        <p:spPr>
          <a:xfrm>
            <a:off x="7693324" y="4948471"/>
            <a:ext cx="2258120" cy="41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4">
                    <a:lumMod val="75000"/>
                  </a:schemeClr>
                </a:solidFill>
              </a:rPr>
              <a:t>20XX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</a:rPr>
              <a:t>年</a:t>
            </a:r>
            <a:r>
              <a:rPr lang="en-US" altLang="zh-CN" sz="1600" b="1" dirty="0">
                <a:solidFill>
                  <a:schemeClr val="accent4">
                    <a:lumMod val="75000"/>
                  </a:schemeClr>
                </a:solidFill>
              </a:rPr>
              <a:t>XX</a:t>
            </a:r>
            <a:r>
              <a:rPr lang="zh-CN" altLang="en-US" sz="1600" b="1" dirty="0">
                <a:solidFill>
                  <a:schemeClr val="accent4">
                    <a:lumMod val="75000"/>
                  </a:schemeClr>
                </a:solidFill>
              </a:rPr>
              <a:t>月</a:t>
            </a:r>
            <a:endParaRPr lang="en-US" altLang="zh-CN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id="{F8E4BE90-6540-45BB-9AC2-5340C0CEA0DF}"/>
              </a:ext>
            </a:extLst>
          </p:cNvPr>
          <p:cNvCxnSpPr>
            <a:cxnSpLocks/>
            <a:endCxn id="65" idx="5"/>
          </p:cNvCxnSpPr>
          <p:nvPr/>
        </p:nvCxnSpPr>
        <p:spPr>
          <a:xfrm flipH="1" flipV="1">
            <a:off x="3201701" y="3810266"/>
            <a:ext cx="496468" cy="1131896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700DCED4-3E0A-4F89-A2AE-9645D1F0340C}"/>
              </a:ext>
            </a:extLst>
          </p:cNvPr>
          <p:cNvCxnSpPr>
            <a:cxnSpLocks/>
          </p:cNvCxnSpPr>
          <p:nvPr/>
        </p:nvCxnSpPr>
        <p:spPr>
          <a:xfrm>
            <a:off x="3698169" y="4942159"/>
            <a:ext cx="1833674" cy="0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id="{04B8C678-1609-4DAD-A3F8-47A7561AAF39}"/>
              </a:ext>
            </a:extLst>
          </p:cNvPr>
          <p:cNvCxnSpPr>
            <a:cxnSpLocks/>
          </p:cNvCxnSpPr>
          <p:nvPr/>
        </p:nvCxnSpPr>
        <p:spPr>
          <a:xfrm>
            <a:off x="2714924" y="4942159"/>
            <a:ext cx="720040" cy="0"/>
          </a:xfrm>
          <a:prstGeom prst="line">
            <a:avLst/>
          </a:prstGeom>
          <a:ln w="127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E0BEB819-C4FD-4014-AB80-3FE3289279A0}"/>
              </a:ext>
            </a:extLst>
          </p:cNvPr>
          <p:cNvCxnSpPr>
            <a:cxnSpLocks/>
          </p:cNvCxnSpPr>
          <p:nvPr/>
        </p:nvCxnSpPr>
        <p:spPr>
          <a:xfrm flipH="1" flipV="1">
            <a:off x="3181303" y="4016306"/>
            <a:ext cx="253661" cy="925857"/>
          </a:xfrm>
          <a:prstGeom prst="line">
            <a:avLst/>
          </a:prstGeom>
          <a:ln w="12700" cap="rnd">
            <a:gradFill>
              <a:gsLst>
                <a:gs pos="61000">
                  <a:schemeClr val="accent2"/>
                </a:gs>
                <a:gs pos="87000">
                  <a:schemeClr val="accent2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00521888-FDF9-47AF-AD5C-DBD901CF1E70}"/>
              </a:ext>
            </a:extLst>
          </p:cNvPr>
          <p:cNvCxnSpPr>
            <a:cxnSpLocks/>
          </p:cNvCxnSpPr>
          <p:nvPr/>
        </p:nvCxnSpPr>
        <p:spPr>
          <a:xfrm>
            <a:off x="7980045" y="4942159"/>
            <a:ext cx="2535205" cy="0"/>
          </a:xfrm>
          <a:prstGeom prst="line">
            <a:avLst/>
          </a:prstGeom>
          <a:ln w="127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364B903B-F6D7-4BC1-BA05-957FD07C844B}"/>
              </a:ext>
            </a:extLst>
          </p:cNvPr>
          <p:cNvCxnSpPr>
            <a:cxnSpLocks/>
          </p:cNvCxnSpPr>
          <p:nvPr/>
        </p:nvCxnSpPr>
        <p:spPr>
          <a:xfrm>
            <a:off x="7698331" y="4942159"/>
            <a:ext cx="143158" cy="0"/>
          </a:xfrm>
          <a:prstGeom prst="line">
            <a:avLst/>
          </a:prstGeom>
          <a:ln w="127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6BCA10C3-6EC2-4076-A08F-5D2F12B09986}"/>
              </a:ext>
            </a:extLst>
          </p:cNvPr>
          <p:cNvCxnSpPr>
            <a:cxnSpLocks/>
          </p:cNvCxnSpPr>
          <p:nvPr/>
        </p:nvCxnSpPr>
        <p:spPr>
          <a:xfrm flipH="1" flipV="1">
            <a:off x="7707957" y="4335573"/>
            <a:ext cx="272088" cy="606589"/>
          </a:xfrm>
          <a:prstGeom prst="line">
            <a:avLst/>
          </a:prstGeom>
          <a:ln w="12700" cap="rnd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>
            <a:extLst>
              <a:ext uri="{FF2B5EF4-FFF2-40B4-BE49-F238E27FC236}">
                <a16:creationId xmlns:a16="http://schemas.microsoft.com/office/drawing/2014/main" id="{6F4D8FC7-5F1B-444E-859B-0F1B7F8F126B}"/>
              </a:ext>
            </a:extLst>
          </p:cNvPr>
          <p:cNvCxnSpPr>
            <a:cxnSpLocks/>
          </p:cNvCxnSpPr>
          <p:nvPr/>
        </p:nvCxnSpPr>
        <p:spPr>
          <a:xfrm flipH="1" flipV="1">
            <a:off x="7707957" y="4454774"/>
            <a:ext cx="133532" cy="487389"/>
          </a:xfrm>
          <a:prstGeom prst="line">
            <a:avLst/>
          </a:prstGeom>
          <a:ln w="12700" cap="rnd">
            <a:gradFill>
              <a:gsLst>
                <a:gs pos="61000">
                  <a:schemeClr val="accent4">
                    <a:lumMod val="75000"/>
                  </a:schemeClr>
                </a:gs>
                <a:gs pos="87000">
                  <a:schemeClr val="accent4">
                    <a:lumMod val="75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40A3DA9-AEEF-4892-9674-77E930F3F755}"/>
              </a:ext>
            </a:extLst>
          </p:cNvPr>
          <p:cNvGrpSpPr/>
          <p:nvPr/>
        </p:nvGrpSpPr>
        <p:grpSpPr>
          <a:xfrm>
            <a:off x="9538016" y="3867544"/>
            <a:ext cx="222796" cy="222796"/>
            <a:chOff x="9538016" y="3867544"/>
            <a:chExt cx="222796" cy="222796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37EC416E-5D65-4868-9E74-1753EF507150}"/>
                </a:ext>
              </a:extLst>
            </p:cNvPr>
            <p:cNvSpPr/>
            <p:nvPr/>
          </p:nvSpPr>
          <p:spPr>
            <a:xfrm>
              <a:off x="9538016" y="3867544"/>
              <a:ext cx="222796" cy="222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>
              <a:extLst>
                <a:ext uri="{FF2B5EF4-FFF2-40B4-BE49-F238E27FC236}">
                  <a16:creationId xmlns:a16="http://schemas.microsoft.com/office/drawing/2014/main" id="{FB38C0BF-5489-4170-9D38-C73220FF842A}"/>
                </a:ext>
              </a:extLst>
            </p:cNvPr>
            <p:cNvSpPr/>
            <p:nvPr/>
          </p:nvSpPr>
          <p:spPr>
            <a:xfrm>
              <a:off x="9577560" y="3907088"/>
              <a:ext cx="143708" cy="143708"/>
            </a:xfrm>
            <a:prstGeom prst="ellipse">
              <a:avLst/>
            </a:prstGeom>
            <a:solidFill>
              <a:schemeClr val="bg1"/>
            </a:solidFill>
            <a:ln w="12700" cap="rnd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65B4147A-A833-4FEE-A382-429F7207D7DD}"/>
                </a:ext>
              </a:extLst>
            </p:cNvPr>
            <p:cNvSpPr/>
            <p:nvPr/>
          </p:nvSpPr>
          <p:spPr>
            <a:xfrm>
              <a:off x="9613755" y="3943283"/>
              <a:ext cx="71318" cy="71318"/>
            </a:xfrm>
            <a:prstGeom prst="ellipse">
              <a:avLst/>
            </a:prstGeom>
            <a:solidFill>
              <a:schemeClr val="accent1"/>
            </a:solidFill>
            <a:ln w="12700" cap="rnd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AD4C749-CCEC-4361-8364-3383BE6804AB}"/>
              </a:ext>
            </a:extLst>
          </p:cNvPr>
          <p:cNvGrpSpPr/>
          <p:nvPr/>
        </p:nvGrpSpPr>
        <p:grpSpPr>
          <a:xfrm>
            <a:off x="996042" y="4130402"/>
            <a:ext cx="222796" cy="222796"/>
            <a:chOff x="996042" y="4130402"/>
            <a:chExt cx="222796" cy="222796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3A77BA30-E079-4E0C-A481-B158CF67E736}"/>
                </a:ext>
              </a:extLst>
            </p:cNvPr>
            <p:cNvSpPr/>
            <p:nvPr/>
          </p:nvSpPr>
          <p:spPr>
            <a:xfrm>
              <a:off x="996042" y="4130402"/>
              <a:ext cx="222796" cy="222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07C837E1-5A94-4EFA-BEA3-F6F8CC9C8FEB}"/>
                </a:ext>
              </a:extLst>
            </p:cNvPr>
            <p:cNvSpPr/>
            <p:nvPr/>
          </p:nvSpPr>
          <p:spPr>
            <a:xfrm>
              <a:off x="1035586" y="4169946"/>
              <a:ext cx="143708" cy="143708"/>
            </a:xfrm>
            <a:prstGeom prst="ellipse">
              <a:avLst/>
            </a:prstGeom>
            <a:solidFill>
              <a:schemeClr val="bg1"/>
            </a:solidFill>
            <a:ln w="12700" cap="rnd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6034ED61-CCAB-4445-8332-B9B21E1A8395}"/>
                </a:ext>
              </a:extLst>
            </p:cNvPr>
            <p:cNvSpPr/>
            <p:nvPr/>
          </p:nvSpPr>
          <p:spPr>
            <a:xfrm>
              <a:off x="1071781" y="4206141"/>
              <a:ext cx="71318" cy="71318"/>
            </a:xfrm>
            <a:prstGeom prst="ellipse">
              <a:avLst/>
            </a:prstGeom>
            <a:solidFill>
              <a:schemeClr val="accent2"/>
            </a:solidFill>
            <a:ln w="12700" cap="rnd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691176F5-8D90-487B-84FA-A3F5E3D619F5}"/>
              </a:ext>
            </a:extLst>
          </p:cNvPr>
          <p:cNvGrpSpPr/>
          <p:nvPr/>
        </p:nvGrpSpPr>
        <p:grpSpPr>
          <a:xfrm>
            <a:off x="3011533" y="3620098"/>
            <a:ext cx="222796" cy="222796"/>
            <a:chOff x="3011533" y="3620098"/>
            <a:chExt cx="222796" cy="222796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2F43BDEC-6C44-44E2-9404-13FF60C49C4F}"/>
                </a:ext>
              </a:extLst>
            </p:cNvPr>
            <p:cNvSpPr/>
            <p:nvPr/>
          </p:nvSpPr>
          <p:spPr>
            <a:xfrm>
              <a:off x="3011533" y="3620098"/>
              <a:ext cx="222796" cy="222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>
              <a:extLst>
                <a:ext uri="{FF2B5EF4-FFF2-40B4-BE49-F238E27FC236}">
                  <a16:creationId xmlns:a16="http://schemas.microsoft.com/office/drawing/2014/main" id="{5E2EC58E-4A4F-4C26-B258-89732C4EEE44}"/>
                </a:ext>
              </a:extLst>
            </p:cNvPr>
            <p:cNvSpPr/>
            <p:nvPr/>
          </p:nvSpPr>
          <p:spPr>
            <a:xfrm>
              <a:off x="3051077" y="3659642"/>
              <a:ext cx="143708" cy="143708"/>
            </a:xfrm>
            <a:prstGeom prst="ellipse">
              <a:avLst/>
            </a:prstGeom>
            <a:solidFill>
              <a:schemeClr val="bg1"/>
            </a:solidFill>
            <a:ln w="12700" cap="rnd">
              <a:solidFill>
                <a:schemeClr val="accent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id="{DA5C890C-8F90-4B06-9E88-9B92C0EF4DF2}"/>
                </a:ext>
              </a:extLst>
            </p:cNvPr>
            <p:cNvSpPr/>
            <p:nvPr/>
          </p:nvSpPr>
          <p:spPr>
            <a:xfrm>
              <a:off x="3087272" y="3695837"/>
              <a:ext cx="71318" cy="71318"/>
            </a:xfrm>
            <a:prstGeom prst="ellipse">
              <a:avLst/>
            </a:prstGeom>
            <a:solidFill>
              <a:schemeClr val="accent2"/>
            </a:solidFill>
            <a:ln w="12700" cap="rnd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E9DD808-9680-487D-BD4E-15E0C26AEB99}"/>
              </a:ext>
            </a:extLst>
          </p:cNvPr>
          <p:cNvGrpSpPr/>
          <p:nvPr/>
        </p:nvGrpSpPr>
        <p:grpSpPr>
          <a:xfrm>
            <a:off x="5433149" y="3831416"/>
            <a:ext cx="222796" cy="222796"/>
            <a:chOff x="5433149" y="3831416"/>
            <a:chExt cx="222796" cy="222796"/>
          </a:xfrm>
        </p:grpSpPr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65F39DB7-72EF-43AB-B79A-CC542205B7D2}"/>
                </a:ext>
              </a:extLst>
            </p:cNvPr>
            <p:cNvSpPr/>
            <p:nvPr/>
          </p:nvSpPr>
          <p:spPr>
            <a:xfrm>
              <a:off x="5433149" y="3831416"/>
              <a:ext cx="222796" cy="222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6776FC5C-F19D-4EED-9C8E-6D22E3397993}"/>
                </a:ext>
              </a:extLst>
            </p:cNvPr>
            <p:cNvSpPr/>
            <p:nvPr/>
          </p:nvSpPr>
          <p:spPr>
            <a:xfrm>
              <a:off x="5472693" y="3870960"/>
              <a:ext cx="143708" cy="143708"/>
            </a:xfrm>
            <a:prstGeom prst="ellipse">
              <a:avLst/>
            </a:prstGeom>
            <a:solidFill>
              <a:schemeClr val="bg1"/>
            </a:solidFill>
            <a:ln w="12700" cap="rnd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8D765F15-B8F9-4B28-B0C1-A0E27438AE7E}"/>
                </a:ext>
              </a:extLst>
            </p:cNvPr>
            <p:cNvSpPr/>
            <p:nvPr/>
          </p:nvSpPr>
          <p:spPr>
            <a:xfrm>
              <a:off x="5508888" y="3907155"/>
              <a:ext cx="71318" cy="7131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 cap="rnd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F5C5A54-6210-475D-93CC-4D3812F775D5}"/>
              </a:ext>
            </a:extLst>
          </p:cNvPr>
          <p:cNvGrpSpPr/>
          <p:nvPr/>
        </p:nvGrpSpPr>
        <p:grpSpPr>
          <a:xfrm>
            <a:off x="7575962" y="4148681"/>
            <a:ext cx="222796" cy="222796"/>
            <a:chOff x="7575962" y="4148681"/>
            <a:chExt cx="222796" cy="222796"/>
          </a:xfrm>
        </p:grpSpPr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052D48F0-E003-42E1-A23C-C68ACB6D8318}"/>
                </a:ext>
              </a:extLst>
            </p:cNvPr>
            <p:cNvSpPr/>
            <p:nvPr/>
          </p:nvSpPr>
          <p:spPr>
            <a:xfrm>
              <a:off x="7575962" y="4148681"/>
              <a:ext cx="222796" cy="222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>
              <a:extLst>
                <a:ext uri="{FF2B5EF4-FFF2-40B4-BE49-F238E27FC236}">
                  <a16:creationId xmlns:a16="http://schemas.microsoft.com/office/drawing/2014/main" id="{275A7564-C94A-496B-AEA0-21D959808709}"/>
                </a:ext>
              </a:extLst>
            </p:cNvPr>
            <p:cNvSpPr/>
            <p:nvPr/>
          </p:nvSpPr>
          <p:spPr>
            <a:xfrm>
              <a:off x="7615506" y="4188225"/>
              <a:ext cx="143708" cy="143708"/>
            </a:xfrm>
            <a:prstGeom prst="ellipse">
              <a:avLst/>
            </a:prstGeom>
            <a:solidFill>
              <a:schemeClr val="bg1"/>
            </a:solidFill>
            <a:ln w="12700" cap="rnd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041B481D-C38C-49D3-868E-26313FF9A428}"/>
                </a:ext>
              </a:extLst>
            </p:cNvPr>
            <p:cNvSpPr/>
            <p:nvPr/>
          </p:nvSpPr>
          <p:spPr>
            <a:xfrm>
              <a:off x="7651701" y="4224420"/>
              <a:ext cx="71318" cy="71318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700" cap="rnd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6013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BD62197-4C8B-477D-92AE-7BC1CB825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7600" y="2432694"/>
            <a:ext cx="4876800" cy="707886"/>
          </a:xfrm>
        </p:spPr>
        <p:txBody>
          <a:bodyPr/>
          <a:lstStyle/>
          <a:p>
            <a:pPr algn="dist"/>
            <a:r>
              <a:rPr lang="en-US" altLang="zh-CN" dirty="0"/>
              <a:t>THANK YOU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8380E4-1C9D-4B7F-B136-F2D8FC73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226" y="172830"/>
            <a:ext cx="2638130" cy="1184690"/>
          </a:xfrm>
          <a:prstGeom prst="rect">
            <a:avLst/>
          </a:prstGeom>
        </p:spPr>
      </p:pic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0C2F068-41F3-48A2-8876-FC17E90852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85410" y="4680905"/>
            <a:ext cx="6021174" cy="369332"/>
          </a:xfrm>
        </p:spPr>
        <p:txBody>
          <a:bodyPr/>
          <a:lstStyle/>
          <a:p>
            <a:r>
              <a:rPr lang="zh-CN" altLang="en-US" dirty="0"/>
              <a:t>授课人：</a:t>
            </a:r>
            <a:r>
              <a:rPr lang="en-US" altLang="zh-CN" dirty="0"/>
              <a:t>Microsoft</a:t>
            </a:r>
          </a:p>
        </p:txBody>
      </p:sp>
    </p:spTree>
    <p:extLst>
      <p:ext uri="{BB962C8B-B14F-4D97-AF65-F5344CB8AC3E}">
        <p14:creationId xmlns:p14="http://schemas.microsoft.com/office/powerpoint/2010/main" val="3484248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占位符 28">
            <a:extLst>
              <a:ext uri="{FF2B5EF4-FFF2-40B4-BE49-F238E27FC236}">
                <a16:creationId xmlns:a16="http://schemas.microsoft.com/office/drawing/2014/main" id="{26864B8E-6662-418F-92E5-FA53009E1A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教学培训通用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:a16="http://schemas.microsoft.com/office/drawing/2014/main" id="{A094391C-864E-4286-8EEE-E33929E538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授课人：</a:t>
            </a:r>
            <a:r>
              <a:rPr lang="en-US" altLang="zh-CN" dirty="0"/>
              <a:t>Microsoft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F72C068-4B48-4B03-AD27-1F0BC052C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226" y="172830"/>
            <a:ext cx="2638130" cy="118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65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94C81F8C-081A-4845-9A79-9E450227D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标题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DE6C99D3-9B89-4263-B2AF-00298C9231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/>
              <a:t>标题</a:t>
            </a: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94E650-9A9C-41DB-A5D3-D11DD1C936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标题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3595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533A867-9AD1-43F1-88F2-896CA016E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标题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52734F4-8C85-4165-951E-F2D2DF31C7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标题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49B677F7-BBE9-4530-B4F1-D3FA294C35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/>
              <a:t>标题</a:t>
            </a:r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4B955A91-53A7-4318-8A19-8B79AB8BF3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/>
              <a:t>标题</a:t>
            </a:r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483F83CA-4286-4C25-83D1-F8D6CDEB6F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CN" altLang="en-US" dirty="0"/>
              <a:t>标题</a:t>
            </a:r>
            <a:r>
              <a:rPr lang="en-US" altLang="zh-CN" dirty="0"/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6772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FBF60D36-EF55-49A4-9525-F65C587611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标题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21AC0278-E3BA-4AD2-A27E-6EAD423313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标题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11FA6218-2ECD-4DB0-84F6-2F7D0E7A44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/>
              <a:t>标题</a:t>
            </a:r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D68CE548-35F4-4AF4-B42B-D72B60A633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/>
              <a:t>标题</a:t>
            </a:r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67884E25-6054-475E-A0D8-C942008409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zh-CN" altLang="en-US" dirty="0"/>
              <a:t>标题</a:t>
            </a:r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EF0091C2-3D8A-4603-9318-BE4379133D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zh-CN" altLang="en-US" dirty="0"/>
              <a:t>标题</a:t>
            </a:r>
            <a:r>
              <a:rPr lang="en-US" altLang="zh-CN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6984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7EC40768-0430-460F-BFF8-7EA10CAFB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章节标题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588A86D7-0D67-4569-9C61-97ECC7B943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Hrer Is Your Title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CDB11FE9-4F04-485F-848C-E780E3DFD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小标题</a:t>
            </a:r>
            <a:r>
              <a:rPr lang="en-US" altLang="zh-CN" dirty="0"/>
              <a:t>1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小标题</a:t>
            </a:r>
            <a:r>
              <a:rPr lang="en-US" altLang="zh-CN" dirty="0"/>
              <a:t>2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小标题</a:t>
            </a:r>
            <a:r>
              <a:rPr lang="en-US" altLang="zh-CN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009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BB80A82-D6E6-461A-A3DD-117933CBBB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教学背景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5BD84440-7290-48A1-8178-E7945A63C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Teaching Background</a:t>
            </a:r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1C81A27E-4819-43AF-9C03-E3C21CBB19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小标题</a:t>
            </a:r>
            <a:r>
              <a:rPr lang="en-US" altLang="zh-CN" dirty="0"/>
              <a:t>1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小标题</a:t>
            </a:r>
            <a:r>
              <a:rPr lang="en-US" altLang="zh-CN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89902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7EC40768-0430-460F-BFF8-7EA10CAFB3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章节标题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588A86D7-0D67-4569-9C61-97ECC7B943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Hrer Is Your Title</a:t>
            </a:r>
          </a:p>
        </p:txBody>
      </p:sp>
      <p:sp>
        <p:nvSpPr>
          <p:cNvPr id="16" name="文本占位符 15">
            <a:extLst>
              <a:ext uri="{FF2B5EF4-FFF2-40B4-BE49-F238E27FC236}">
                <a16:creationId xmlns:a16="http://schemas.microsoft.com/office/drawing/2014/main" id="{CDB11FE9-4F04-485F-848C-E780E3DFD7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小标题</a:t>
            </a:r>
            <a:r>
              <a:rPr lang="en-US" altLang="zh-CN" dirty="0"/>
              <a:t>1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小标题</a:t>
            </a:r>
            <a:r>
              <a:rPr lang="en-US" altLang="zh-CN" dirty="0"/>
              <a:t>2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小标题</a:t>
            </a:r>
            <a:r>
              <a:rPr lang="en-US" altLang="zh-CN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26975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组合 255">
            <a:extLst>
              <a:ext uri="{FF2B5EF4-FFF2-40B4-BE49-F238E27FC236}">
                <a16:creationId xmlns:a16="http://schemas.microsoft.com/office/drawing/2014/main" id="{F46F4F90-000E-415D-A6A2-7F613181D86D}"/>
              </a:ext>
            </a:extLst>
          </p:cNvPr>
          <p:cNvGrpSpPr/>
          <p:nvPr/>
        </p:nvGrpSpPr>
        <p:grpSpPr>
          <a:xfrm>
            <a:off x="1067952" y="845841"/>
            <a:ext cx="581025" cy="704850"/>
            <a:chOff x="1067952" y="845841"/>
            <a:chExt cx="581025" cy="704850"/>
          </a:xfrm>
        </p:grpSpPr>
        <p:sp>
          <p:nvSpPr>
            <p:cNvPr id="77" name="图形 5" descr="通讯簿 纯色填充">
              <a:extLst>
                <a:ext uri="{FF2B5EF4-FFF2-40B4-BE49-F238E27FC236}">
                  <a16:creationId xmlns:a16="http://schemas.microsoft.com/office/drawing/2014/main" id="{47FF6027-8968-4175-93AE-45C3DB7EE91D}"/>
                </a:ext>
              </a:extLst>
            </p:cNvPr>
            <p:cNvSpPr/>
            <p:nvPr/>
          </p:nvSpPr>
          <p:spPr>
            <a:xfrm>
              <a:off x="1067952" y="845841"/>
              <a:ext cx="57150" cy="704850"/>
            </a:xfrm>
            <a:custGeom>
              <a:avLst/>
              <a:gdLst>
                <a:gd name="connsiteX0" fmla="*/ 0 w 57150"/>
                <a:gd name="connsiteY0" fmla="*/ 0 h 704850"/>
                <a:gd name="connsiteX1" fmla="*/ 57150 w 57150"/>
                <a:gd name="connsiteY1" fmla="*/ 0 h 704850"/>
                <a:gd name="connsiteX2" fmla="*/ 57150 w 57150"/>
                <a:gd name="connsiteY2" fmla="*/ 704850 h 704850"/>
                <a:gd name="connsiteX3" fmla="*/ 0 w 57150"/>
                <a:gd name="connsiteY3" fmla="*/ 70485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04850">
                  <a:moveTo>
                    <a:pt x="0" y="0"/>
                  </a:moveTo>
                  <a:lnTo>
                    <a:pt x="57150" y="0"/>
                  </a:lnTo>
                  <a:lnTo>
                    <a:pt x="57150" y="704850"/>
                  </a:lnTo>
                  <a:lnTo>
                    <a:pt x="0" y="7048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图形 5" descr="通讯簿 纯色填充">
              <a:extLst>
                <a:ext uri="{FF2B5EF4-FFF2-40B4-BE49-F238E27FC236}">
                  <a16:creationId xmlns:a16="http://schemas.microsoft.com/office/drawing/2014/main" id="{47FF6027-8968-4175-93AE-45C3DB7EE91D}"/>
                </a:ext>
              </a:extLst>
            </p:cNvPr>
            <p:cNvSpPr/>
            <p:nvPr/>
          </p:nvSpPr>
          <p:spPr>
            <a:xfrm>
              <a:off x="1163202" y="845841"/>
              <a:ext cx="485775" cy="704850"/>
            </a:xfrm>
            <a:custGeom>
              <a:avLst/>
              <a:gdLst>
                <a:gd name="connsiteX0" fmla="*/ 447675 w 485775"/>
                <a:gd name="connsiteY0" fmla="*/ 0 h 704850"/>
                <a:gd name="connsiteX1" fmla="*/ 0 w 485775"/>
                <a:gd name="connsiteY1" fmla="*/ 0 h 704850"/>
                <a:gd name="connsiteX2" fmla="*/ 0 w 485775"/>
                <a:gd name="connsiteY2" fmla="*/ 704850 h 704850"/>
                <a:gd name="connsiteX3" fmla="*/ 447675 w 485775"/>
                <a:gd name="connsiteY3" fmla="*/ 704850 h 704850"/>
                <a:gd name="connsiteX4" fmla="*/ 485775 w 485775"/>
                <a:gd name="connsiteY4" fmla="*/ 666750 h 704850"/>
                <a:gd name="connsiteX5" fmla="*/ 485775 w 485775"/>
                <a:gd name="connsiteY5" fmla="*/ 38100 h 704850"/>
                <a:gd name="connsiteX6" fmla="*/ 447675 w 485775"/>
                <a:gd name="connsiteY6" fmla="*/ 0 h 704850"/>
                <a:gd name="connsiteX7" fmla="*/ 162877 w 485775"/>
                <a:gd name="connsiteY7" fmla="*/ 267653 h 704850"/>
                <a:gd name="connsiteX8" fmla="*/ 235268 w 485775"/>
                <a:gd name="connsiteY8" fmla="*/ 195263 h 704850"/>
                <a:gd name="connsiteX9" fmla="*/ 307658 w 485775"/>
                <a:gd name="connsiteY9" fmla="*/ 267653 h 704850"/>
                <a:gd name="connsiteX10" fmla="*/ 235268 w 485775"/>
                <a:gd name="connsiteY10" fmla="*/ 340043 h 704850"/>
                <a:gd name="connsiteX11" fmla="*/ 162877 w 485775"/>
                <a:gd name="connsiteY11" fmla="*/ 267653 h 704850"/>
                <a:gd name="connsiteX12" fmla="*/ 381000 w 485775"/>
                <a:gd name="connsiteY12" fmla="*/ 504825 h 704850"/>
                <a:gd name="connsiteX13" fmla="*/ 89535 w 485775"/>
                <a:gd name="connsiteY13" fmla="*/ 504825 h 704850"/>
                <a:gd name="connsiteX14" fmla="*/ 89535 w 485775"/>
                <a:gd name="connsiteY14" fmla="*/ 432435 h 704850"/>
                <a:gd name="connsiteX15" fmla="*/ 103823 w 485775"/>
                <a:gd name="connsiteY15" fmla="*/ 402908 h 704850"/>
                <a:gd name="connsiteX16" fmla="*/ 175260 w 485775"/>
                <a:gd name="connsiteY16" fmla="*/ 368618 h 704850"/>
                <a:gd name="connsiteX17" fmla="*/ 235268 w 485775"/>
                <a:gd name="connsiteY17" fmla="*/ 359093 h 704850"/>
                <a:gd name="connsiteX18" fmla="*/ 295275 w 485775"/>
                <a:gd name="connsiteY18" fmla="*/ 368618 h 704850"/>
                <a:gd name="connsiteX19" fmla="*/ 366713 w 485775"/>
                <a:gd name="connsiteY19" fmla="*/ 402908 h 704850"/>
                <a:gd name="connsiteX20" fmla="*/ 381000 w 485775"/>
                <a:gd name="connsiteY20" fmla="*/ 432435 h 704850"/>
                <a:gd name="connsiteX21" fmla="*/ 381000 w 485775"/>
                <a:gd name="connsiteY21" fmla="*/ 504825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5775" h="704850">
                  <a:moveTo>
                    <a:pt x="447675" y="0"/>
                  </a:moveTo>
                  <a:lnTo>
                    <a:pt x="0" y="0"/>
                  </a:lnTo>
                  <a:lnTo>
                    <a:pt x="0" y="704850"/>
                  </a:lnTo>
                  <a:lnTo>
                    <a:pt x="447675" y="704850"/>
                  </a:lnTo>
                  <a:cubicBezTo>
                    <a:pt x="468630" y="704850"/>
                    <a:pt x="485775" y="687705"/>
                    <a:pt x="485775" y="666750"/>
                  </a:cubicBezTo>
                  <a:lnTo>
                    <a:pt x="485775" y="38100"/>
                  </a:lnTo>
                  <a:cubicBezTo>
                    <a:pt x="485775" y="17145"/>
                    <a:pt x="468630" y="0"/>
                    <a:pt x="447675" y="0"/>
                  </a:cubicBezTo>
                  <a:close/>
                  <a:moveTo>
                    <a:pt x="162877" y="267653"/>
                  </a:moveTo>
                  <a:cubicBezTo>
                    <a:pt x="162877" y="227648"/>
                    <a:pt x="195263" y="195263"/>
                    <a:pt x="235268" y="195263"/>
                  </a:cubicBezTo>
                  <a:cubicBezTo>
                    <a:pt x="275273" y="195263"/>
                    <a:pt x="307658" y="227648"/>
                    <a:pt x="307658" y="267653"/>
                  </a:cubicBezTo>
                  <a:cubicBezTo>
                    <a:pt x="307658" y="307658"/>
                    <a:pt x="275273" y="340043"/>
                    <a:pt x="235268" y="340043"/>
                  </a:cubicBezTo>
                  <a:cubicBezTo>
                    <a:pt x="195263" y="340043"/>
                    <a:pt x="162877" y="308610"/>
                    <a:pt x="162877" y="267653"/>
                  </a:cubicBezTo>
                  <a:close/>
                  <a:moveTo>
                    <a:pt x="381000" y="504825"/>
                  </a:moveTo>
                  <a:lnTo>
                    <a:pt x="89535" y="504825"/>
                  </a:lnTo>
                  <a:lnTo>
                    <a:pt x="89535" y="432435"/>
                  </a:lnTo>
                  <a:cubicBezTo>
                    <a:pt x="89535" y="421005"/>
                    <a:pt x="95250" y="410528"/>
                    <a:pt x="103823" y="402908"/>
                  </a:cubicBezTo>
                  <a:cubicBezTo>
                    <a:pt x="125730" y="387668"/>
                    <a:pt x="149543" y="375285"/>
                    <a:pt x="175260" y="368618"/>
                  </a:cubicBezTo>
                  <a:cubicBezTo>
                    <a:pt x="195263" y="362903"/>
                    <a:pt x="215265" y="360045"/>
                    <a:pt x="235268" y="359093"/>
                  </a:cubicBezTo>
                  <a:cubicBezTo>
                    <a:pt x="255270" y="359093"/>
                    <a:pt x="276225" y="361950"/>
                    <a:pt x="295275" y="368618"/>
                  </a:cubicBezTo>
                  <a:cubicBezTo>
                    <a:pt x="320993" y="375285"/>
                    <a:pt x="344805" y="386715"/>
                    <a:pt x="366713" y="402908"/>
                  </a:cubicBezTo>
                  <a:cubicBezTo>
                    <a:pt x="375285" y="409575"/>
                    <a:pt x="381000" y="421005"/>
                    <a:pt x="381000" y="432435"/>
                  </a:cubicBezTo>
                  <a:lnTo>
                    <a:pt x="381000" y="50482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79" name="图形 7" descr="银行 纯色填充">
            <a:extLst>
              <a:ext uri="{FF2B5EF4-FFF2-40B4-BE49-F238E27FC236}">
                <a16:creationId xmlns:a16="http://schemas.microsoft.com/office/drawing/2014/main" id="{6CB24630-EB77-4035-AD93-33CD17E25DCE}"/>
              </a:ext>
            </a:extLst>
          </p:cNvPr>
          <p:cNvSpPr/>
          <p:nvPr/>
        </p:nvSpPr>
        <p:spPr>
          <a:xfrm>
            <a:off x="2578868" y="855366"/>
            <a:ext cx="723900" cy="685800"/>
          </a:xfrm>
          <a:custGeom>
            <a:avLst/>
            <a:gdLst>
              <a:gd name="connsiteX0" fmla="*/ 657225 w 723900"/>
              <a:gd name="connsiteY0" fmla="*/ 600075 h 685800"/>
              <a:gd name="connsiteX1" fmla="*/ 657225 w 723900"/>
              <a:gd name="connsiteY1" fmla="*/ 581025 h 685800"/>
              <a:gd name="connsiteX2" fmla="*/ 619125 w 723900"/>
              <a:gd name="connsiteY2" fmla="*/ 581025 h 685800"/>
              <a:gd name="connsiteX3" fmla="*/ 619125 w 723900"/>
              <a:gd name="connsiteY3" fmla="*/ 257175 h 685800"/>
              <a:gd name="connsiteX4" fmla="*/ 657225 w 723900"/>
              <a:gd name="connsiteY4" fmla="*/ 257175 h 685800"/>
              <a:gd name="connsiteX5" fmla="*/ 657225 w 723900"/>
              <a:gd name="connsiteY5" fmla="*/ 238125 h 685800"/>
              <a:gd name="connsiteX6" fmla="*/ 685800 w 723900"/>
              <a:gd name="connsiteY6" fmla="*/ 238125 h 685800"/>
              <a:gd name="connsiteX7" fmla="*/ 685800 w 723900"/>
              <a:gd name="connsiteY7" fmla="*/ 180975 h 685800"/>
              <a:gd name="connsiteX8" fmla="*/ 657225 w 723900"/>
              <a:gd name="connsiteY8" fmla="*/ 180975 h 685800"/>
              <a:gd name="connsiteX9" fmla="*/ 361950 w 723900"/>
              <a:gd name="connsiteY9" fmla="*/ 0 h 685800"/>
              <a:gd name="connsiteX10" fmla="*/ 66675 w 723900"/>
              <a:gd name="connsiteY10" fmla="*/ 180975 h 685800"/>
              <a:gd name="connsiteX11" fmla="*/ 38100 w 723900"/>
              <a:gd name="connsiteY11" fmla="*/ 180975 h 685800"/>
              <a:gd name="connsiteX12" fmla="*/ 38100 w 723900"/>
              <a:gd name="connsiteY12" fmla="*/ 238125 h 685800"/>
              <a:gd name="connsiteX13" fmla="*/ 66675 w 723900"/>
              <a:gd name="connsiteY13" fmla="*/ 238125 h 685800"/>
              <a:gd name="connsiteX14" fmla="*/ 66675 w 723900"/>
              <a:gd name="connsiteY14" fmla="*/ 257175 h 685800"/>
              <a:gd name="connsiteX15" fmla="*/ 104775 w 723900"/>
              <a:gd name="connsiteY15" fmla="*/ 257175 h 685800"/>
              <a:gd name="connsiteX16" fmla="*/ 104775 w 723900"/>
              <a:gd name="connsiteY16" fmla="*/ 581025 h 685800"/>
              <a:gd name="connsiteX17" fmla="*/ 66675 w 723900"/>
              <a:gd name="connsiteY17" fmla="*/ 581025 h 685800"/>
              <a:gd name="connsiteX18" fmla="*/ 66675 w 723900"/>
              <a:gd name="connsiteY18" fmla="*/ 600075 h 685800"/>
              <a:gd name="connsiteX19" fmla="*/ 0 w 723900"/>
              <a:gd name="connsiteY19" fmla="*/ 647700 h 685800"/>
              <a:gd name="connsiteX20" fmla="*/ 0 w 723900"/>
              <a:gd name="connsiteY20" fmla="*/ 685800 h 685800"/>
              <a:gd name="connsiteX21" fmla="*/ 361950 w 723900"/>
              <a:gd name="connsiteY21" fmla="*/ 685800 h 685800"/>
              <a:gd name="connsiteX22" fmla="*/ 723900 w 723900"/>
              <a:gd name="connsiteY22" fmla="*/ 685800 h 685800"/>
              <a:gd name="connsiteX23" fmla="*/ 723900 w 723900"/>
              <a:gd name="connsiteY23" fmla="*/ 647700 h 685800"/>
              <a:gd name="connsiteX24" fmla="*/ 657225 w 723900"/>
              <a:gd name="connsiteY24" fmla="*/ 600075 h 685800"/>
              <a:gd name="connsiteX25" fmla="*/ 219075 w 723900"/>
              <a:gd name="connsiteY25" fmla="*/ 581025 h 685800"/>
              <a:gd name="connsiteX26" fmla="*/ 161925 w 723900"/>
              <a:gd name="connsiteY26" fmla="*/ 581025 h 685800"/>
              <a:gd name="connsiteX27" fmla="*/ 161925 w 723900"/>
              <a:gd name="connsiteY27" fmla="*/ 257175 h 685800"/>
              <a:gd name="connsiteX28" fmla="*/ 219075 w 723900"/>
              <a:gd name="connsiteY28" fmla="*/ 257175 h 685800"/>
              <a:gd name="connsiteX29" fmla="*/ 219075 w 723900"/>
              <a:gd name="connsiteY29" fmla="*/ 581025 h 685800"/>
              <a:gd name="connsiteX30" fmla="*/ 333375 w 723900"/>
              <a:gd name="connsiteY30" fmla="*/ 581025 h 685800"/>
              <a:gd name="connsiteX31" fmla="*/ 276225 w 723900"/>
              <a:gd name="connsiteY31" fmla="*/ 581025 h 685800"/>
              <a:gd name="connsiteX32" fmla="*/ 276225 w 723900"/>
              <a:gd name="connsiteY32" fmla="*/ 257175 h 685800"/>
              <a:gd name="connsiteX33" fmla="*/ 333375 w 723900"/>
              <a:gd name="connsiteY33" fmla="*/ 257175 h 685800"/>
              <a:gd name="connsiteX34" fmla="*/ 333375 w 723900"/>
              <a:gd name="connsiteY34" fmla="*/ 581025 h 685800"/>
              <a:gd name="connsiteX35" fmla="*/ 352425 w 723900"/>
              <a:gd name="connsiteY35" fmla="*/ 161925 h 685800"/>
              <a:gd name="connsiteX36" fmla="*/ 314325 w 723900"/>
              <a:gd name="connsiteY36" fmla="*/ 123825 h 685800"/>
              <a:gd name="connsiteX37" fmla="*/ 352425 w 723900"/>
              <a:gd name="connsiteY37" fmla="*/ 85725 h 685800"/>
              <a:gd name="connsiteX38" fmla="*/ 390525 w 723900"/>
              <a:gd name="connsiteY38" fmla="*/ 123825 h 685800"/>
              <a:gd name="connsiteX39" fmla="*/ 352425 w 723900"/>
              <a:gd name="connsiteY39" fmla="*/ 161925 h 685800"/>
              <a:gd name="connsiteX40" fmla="*/ 447675 w 723900"/>
              <a:gd name="connsiteY40" fmla="*/ 581025 h 685800"/>
              <a:gd name="connsiteX41" fmla="*/ 390525 w 723900"/>
              <a:gd name="connsiteY41" fmla="*/ 581025 h 685800"/>
              <a:gd name="connsiteX42" fmla="*/ 390525 w 723900"/>
              <a:gd name="connsiteY42" fmla="*/ 257175 h 685800"/>
              <a:gd name="connsiteX43" fmla="*/ 447675 w 723900"/>
              <a:gd name="connsiteY43" fmla="*/ 257175 h 685800"/>
              <a:gd name="connsiteX44" fmla="*/ 447675 w 723900"/>
              <a:gd name="connsiteY44" fmla="*/ 581025 h 685800"/>
              <a:gd name="connsiteX45" fmla="*/ 561975 w 723900"/>
              <a:gd name="connsiteY45" fmla="*/ 581025 h 685800"/>
              <a:gd name="connsiteX46" fmla="*/ 504825 w 723900"/>
              <a:gd name="connsiteY46" fmla="*/ 581025 h 685800"/>
              <a:gd name="connsiteX47" fmla="*/ 504825 w 723900"/>
              <a:gd name="connsiteY47" fmla="*/ 257175 h 685800"/>
              <a:gd name="connsiteX48" fmla="*/ 561975 w 723900"/>
              <a:gd name="connsiteY48" fmla="*/ 257175 h 685800"/>
              <a:gd name="connsiteX49" fmla="*/ 561975 w 723900"/>
              <a:gd name="connsiteY49" fmla="*/ 581025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23900" h="685800">
                <a:moveTo>
                  <a:pt x="657225" y="600075"/>
                </a:moveTo>
                <a:lnTo>
                  <a:pt x="657225" y="581025"/>
                </a:lnTo>
                <a:lnTo>
                  <a:pt x="619125" y="581025"/>
                </a:lnTo>
                <a:lnTo>
                  <a:pt x="619125" y="257175"/>
                </a:lnTo>
                <a:lnTo>
                  <a:pt x="657225" y="257175"/>
                </a:lnTo>
                <a:lnTo>
                  <a:pt x="657225" y="238125"/>
                </a:lnTo>
                <a:lnTo>
                  <a:pt x="685800" y="238125"/>
                </a:lnTo>
                <a:lnTo>
                  <a:pt x="685800" y="180975"/>
                </a:lnTo>
                <a:lnTo>
                  <a:pt x="657225" y="180975"/>
                </a:lnTo>
                <a:lnTo>
                  <a:pt x="361950" y="0"/>
                </a:lnTo>
                <a:lnTo>
                  <a:pt x="66675" y="180975"/>
                </a:lnTo>
                <a:lnTo>
                  <a:pt x="38100" y="180975"/>
                </a:lnTo>
                <a:lnTo>
                  <a:pt x="38100" y="238125"/>
                </a:lnTo>
                <a:lnTo>
                  <a:pt x="66675" y="238125"/>
                </a:lnTo>
                <a:lnTo>
                  <a:pt x="66675" y="257175"/>
                </a:lnTo>
                <a:lnTo>
                  <a:pt x="104775" y="257175"/>
                </a:lnTo>
                <a:lnTo>
                  <a:pt x="104775" y="581025"/>
                </a:lnTo>
                <a:lnTo>
                  <a:pt x="66675" y="581025"/>
                </a:lnTo>
                <a:lnTo>
                  <a:pt x="66675" y="600075"/>
                </a:lnTo>
                <a:lnTo>
                  <a:pt x="0" y="647700"/>
                </a:lnTo>
                <a:lnTo>
                  <a:pt x="0" y="685800"/>
                </a:lnTo>
                <a:lnTo>
                  <a:pt x="361950" y="685800"/>
                </a:lnTo>
                <a:lnTo>
                  <a:pt x="723900" y="685800"/>
                </a:lnTo>
                <a:lnTo>
                  <a:pt x="723900" y="647700"/>
                </a:lnTo>
                <a:lnTo>
                  <a:pt x="657225" y="600075"/>
                </a:lnTo>
                <a:close/>
                <a:moveTo>
                  <a:pt x="219075" y="581025"/>
                </a:moveTo>
                <a:lnTo>
                  <a:pt x="161925" y="581025"/>
                </a:lnTo>
                <a:lnTo>
                  <a:pt x="161925" y="257175"/>
                </a:lnTo>
                <a:lnTo>
                  <a:pt x="219075" y="257175"/>
                </a:lnTo>
                <a:lnTo>
                  <a:pt x="219075" y="581025"/>
                </a:lnTo>
                <a:close/>
                <a:moveTo>
                  <a:pt x="333375" y="581025"/>
                </a:moveTo>
                <a:lnTo>
                  <a:pt x="276225" y="581025"/>
                </a:lnTo>
                <a:lnTo>
                  <a:pt x="276225" y="257175"/>
                </a:lnTo>
                <a:lnTo>
                  <a:pt x="333375" y="257175"/>
                </a:lnTo>
                <a:lnTo>
                  <a:pt x="333375" y="581025"/>
                </a:lnTo>
                <a:close/>
                <a:moveTo>
                  <a:pt x="352425" y="161925"/>
                </a:moveTo>
                <a:cubicBezTo>
                  <a:pt x="331470" y="161925"/>
                  <a:pt x="314325" y="144780"/>
                  <a:pt x="314325" y="123825"/>
                </a:cubicBezTo>
                <a:cubicBezTo>
                  <a:pt x="314325" y="102870"/>
                  <a:pt x="331470" y="85725"/>
                  <a:pt x="352425" y="85725"/>
                </a:cubicBezTo>
                <a:cubicBezTo>
                  <a:pt x="373380" y="85725"/>
                  <a:pt x="390525" y="102870"/>
                  <a:pt x="390525" y="123825"/>
                </a:cubicBezTo>
                <a:cubicBezTo>
                  <a:pt x="390525" y="144780"/>
                  <a:pt x="373380" y="161925"/>
                  <a:pt x="352425" y="161925"/>
                </a:cubicBezTo>
                <a:close/>
                <a:moveTo>
                  <a:pt x="447675" y="581025"/>
                </a:moveTo>
                <a:lnTo>
                  <a:pt x="390525" y="581025"/>
                </a:lnTo>
                <a:lnTo>
                  <a:pt x="390525" y="257175"/>
                </a:lnTo>
                <a:lnTo>
                  <a:pt x="447675" y="257175"/>
                </a:lnTo>
                <a:lnTo>
                  <a:pt x="447675" y="581025"/>
                </a:lnTo>
                <a:close/>
                <a:moveTo>
                  <a:pt x="561975" y="581025"/>
                </a:moveTo>
                <a:lnTo>
                  <a:pt x="504825" y="581025"/>
                </a:lnTo>
                <a:lnTo>
                  <a:pt x="504825" y="257175"/>
                </a:lnTo>
                <a:lnTo>
                  <a:pt x="561975" y="257175"/>
                </a:lnTo>
                <a:lnTo>
                  <a:pt x="561975" y="581025"/>
                </a:ln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257" name="组合 256">
            <a:extLst>
              <a:ext uri="{FF2B5EF4-FFF2-40B4-BE49-F238E27FC236}">
                <a16:creationId xmlns:a16="http://schemas.microsoft.com/office/drawing/2014/main" id="{466D2F3F-9AAD-4015-AB47-0594AAE2A0B7}"/>
              </a:ext>
            </a:extLst>
          </p:cNvPr>
          <p:cNvGrpSpPr/>
          <p:nvPr/>
        </p:nvGrpSpPr>
        <p:grpSpPr>
          <a:xfrm>
            <a:off x="4185034" y="860985"/>
            <a:ext cx="657225" cy="670656"/>
            <a:chOff x="4185034" y="860985"/>
            <a:chExt cx="657225" cy="670656"/>
          </a:xfrm>
        </p:grpSpPr>
        <p:sp>
          <p:nvSpPr>
            <p:cNvPr id="80" name="图形 9" descr="下降趋势条形图 纯色填充">
              <a:extLst>
                <a:ext uri="{FF2B5EF4-FFF2-40B4-BE49-F238E27FC236}">
                  <a16:creationId xmlns:a16="http://schemas.microsoft.com/office/drawing/2014/main" id="{6898F8A9-BEAA-4002-A8C8-9B494A22BD09}"/>
                </a:ext>
              </a:extLst>
            </p:cNvPr>
            <p:cNvSpPr/>
            <p:nvPr/>
          </p:nvSpPr>
          <p:spPr>
            <a:xfrm>
              <a:off x="4185034" y="864891"/>
              <a:ext cx="657225" cy="666750"/>
            </a:xfrm>
            <a:custGeom>
              <a:avLst/>
              <a:gdLst>
                <a:gd name="connsiteX0" fmla="*/ 57150 w 657225"/>
                <a:gd name="connsiteY0" fmla="*/ 0 h 666750"/>
                <a:gd name="connsiteX1" fmla="*/ 0 w 657225"/>
                <a:gd name="connsiteY1" fmla="*/ 0 h 666750"/>
                <a:gd name="connsiteX2" fmla="*/ 0 w 657225"/>
                <a:gd name="connsiteY2" fmla="*/ 666750 h 666750"/>
                <a:gd name="connsiteX3" fmla="*/ 657225 w 657225"/>
                <a:gd name="connsiteY3" fmla="*/ 666750 h 666750"/>
                <a:gd name="connsiteX4" fmla="*/ 657225 w 657225"/>
                <a:gd name="connsiteY4" fmla="*/ 609600 h 666750"/>
                <a:gd name="connsiteX5" fmla="*/ 57150 w 657225"/>
                <a:gd name="connsiteY5" fmla="*/ 609600 h 666750"/>
                <a:gd name="connsiteX6" fmla="*/ 57150 w 657225"/>
                <a:gd name="connsiteY6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225" h="666750">
                  <a:moveTo>
                    <a:pt x="57150" y="0"/>
                  </a:moveTo>
                  <a:lnTo>
                    <a:pt x="0" y="0"/>
                  </a:lnTo>
                  <a:lnTo>
                    <a:pt x="0" y="666750"/>
                  </a:lnTo>
                  <a:lnTo>
                    <a:pt x="657225" y="666750"/>
                  </a:lnTo>
                  <a:lnTo>
                    <a:pt x="657225" y="609600"/>
                  </a:lnTo>
                  <a:lnTo>
                    <a:pt x="57150" y="609600"/>
                  </a:lnTo>
                  <a:lnTo>
                    <a:pt x="57150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图形 9" descr="下降趋势条形图 纯色填充">
              <a:extLst>
                <a:ext uri="{FF2B5EF4-FFF2-40B4-BE49-F238E27FC236}">
                  <a16:creationId xmlns:a16="http://schemas.microsoft.com/office/drawing/2014/main" id="{6898F8A9-BEAA-4002-A8C8-9B494A22BD09}"/>
                </a:ext>
              </a:extLst>
            </p:cNvPr>
            <p:cNvSpPr/>
            <p:nvPr/>
          </p:nvSpPr>
          <p:spPr>
            <a:xfrm>
              <a:off x="4299334" y="864891"/>
              <a:ext cx="142875" cy="552450"/>
            </a:xfrm>
            <a:custGeom>
              <a:avLst/>
              <a:gdLst>
                <a:gd name="connsiteX0" fmla="*/ 0 w 142875"/>
                <a:gd name="connsiteY0" fmla="*/ 0 h 552450"/>
                <a:gd name="connsiteX1" fmla="*/ 142875 w 142875"/>
                <a:gd name="connsiteY1" fmla="*/ 0 h 552450"/>
                <a:gd name="connsiteX2" fmla="*/ 142875 w 142875"/>
                <a:gd name="connsiteY2" fmla="*/ 552450 h 552450"/>
                <a:gd name="connsiteX3" fmla="*/ 0 w 142875"/>
                <a:gd name="connsiteY3" fmla="*/ 55245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52450">
                  <a:moveTo>
                    <a:pt x="0" y="0"/>
                  </a:moveTo>
                  <a:lnTo>
                    <a:pt x="142875" y="0"/>
                  </a:lnTo>
                  <a:lnTo>
                    <a:pt x="142875" y="552450"/>
                  </a:lnTo>
                  <a:lnTo>
                    <a:pt x="0" y="5524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图形 9" descr="下降趋势条形图 纯色填充">
              <a:extLst>
                <a:ext uri="{FF2B5EF4-FFF2-40B4-BE49-F238E27FC236}">
                  <a16:creationId xmlns:a16="http://schemas.microsoft.com/office/drawing/2014/main" id="{6898F8A9-BEAA-4002-A8C8-9B494A22BD09}"/>
                </a:ext>
              </a:extLst>
            </p:cNvPr>
            <p:cNvSpPr/>
            <p:nvPr/>
          </p:nvSpPr>
          <p:spPr>
            <a:xfrm>
              <a:off x="4499359" y="1055391"/>
              <a:ext cx="142875" cy="361950"/>
            </a:xfrm>
            <a:custGeom>
              <a:avLst/>
              <a:gdLst>
                <a:gd name="connsiteX0" fmla="*/ 0 w 142875"/>
                <a:gd name="connsiteY0" fmla="*/ 0 h 361950"/>
                <a:gd name="connsiteX1" fmla="*/ 142875 w 142875"/>
                <a:gd name="connsiteY1" fmla="*/ 0 h 361950"/>
                <a:gd name="connsiteX2" fmla="*/ 142875 w 142875"/>
                <a:gd name="connsiteY2" fmla="*/ 361950 h 361950"/>
                <a:gd name="connsiteX3" fmla="*/ 0 w 142875"/>
                <a:gd name="connsiteY3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36195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图形 9" descr="下降趋势条形图 纯色填充">
              <a:extLst>
                <a:ext uri="{FF2B5EF4-FFF2-40B4-BE49-F238E27FC236}">
                  <a16:creationId xmlns:a16="http://schemas.microsoft.com/office/drawing/2014/main" id="{6898F8A9-BEAA-4002-A8C8-9B494A22BD09}"/>
                </a:ext>
              </a:extLst>
            </p:cNvPr>
            <p:cNvSpPr/>
            <p:nvPr/>
          </p:nvSpPr>
          <p:spPr>
            <a:xfrm>
              <a:off x="4699384" y="1226841"/>
              <a:ext cx="142875" cy="190500"/>
            </a:xfrm>
            <a:custGeom>
              <a:avLst/>
              <a:gdLst>
                <a:gd name="connsiteX0" fmla="*/ 0 w 142875"/>
                <a:gd name="connsiteY0" fmla="*/ 0 h 190500"/>
                <a:gd name="connsiteX1" fmla="*/ 142875 w 142875"/>
                <a:gd name="connsiteY1" fmla="*/ 0 h 190500"/>
                <a:gd name="connsiteX2" fmla="*/ 142875 w 142875"/>
                <a:gd name="connsiteY2" fmla="*/ 190500 h 190500"/>
                <a:gd name="connsiteX3" fmla="*/ 0 w 142875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90500">
                  <a:moveTo>
                    <a:pt x="0" y="0"/>
                  </a:moveTo>
                  <a:lnTo>
                    <a:pt x="142875" y="0"/>
                  </a:lnTo>
                  <a:lnTo>
                    <a:pt x="142875" y="190500"/>
                  </a:lnTo>
                  <a:lnTo>
                    <a:pt x="0" y="1905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图形 9" descr="下降趋势条形图 纯色填充">
              <a:extLst>
                <a:ext uri="{FF2B5EF4-FFF2-40B4-BE49-F238E27FC236}">
                  <a16:creationId xmlns:a16="http://schemas.microsoft.com/office/drawing/2014/main" id="{6898F8A9-BEAA-4002-A8C8-9B494A22BD09}"/>
                </a:ext>
              </a:extLst>
            </p:cNvPr>
            <p:cNvSpPr/>
            <p:nvPr/>
          </p:nvSpPr>
          <p:spPr>
            <a:xfrm>
              <a:off x="4524028" y="860985"/>
              <a:ext cx="308705" cy="308705"/>
            </a:xfrm>
            <a:custGeom>
              <a:avLst/>
              <a:gdLst>
                <a:gd name="connsiteX0" fmla="*/ 256699 w 308705"/>
                <a:gd name="connsiteY0" fmla="*/ 229838 h 308705"/>
                <a:gd name="connsiteX1" fmla="*/ 26860 w 308705"/>
                <a:gd name="connsiteY1" fmla="*/ 0 h 308705"/>
                <a:gd name="connsiteX2" fmla="*/ 0 w 308705"/>
                <a:gd name="connsiteY2" fmla="*/ 26860 h 308705"/>
                <a:gd name="connsiteX3" fmla="*/ 229838 w 308705"/>
                <a:gd name="connsiteY3" fmla="*/ 256699 h 308705"/>
                <a:gd name="connsiteX4" fmla="*/ 177832 w 308705"/>
                <a:gd name="connsiteY4" fmla="*/ 308705 h 308705"/>
                <a:gd name="connsiteX5" fmla="*/ 308705 w 308705"/>
                <a:gd name="connsiteY5" fmla="*/ 308705 h 308705"/>
                <a:gd name="connsiteX6" fmla="*/ 308705 w 308705"/>
                <a:gd name="connsiteY6" fmla="*/ 177832 h 308705"/>
                <a:gd name="connsiteX7" fmla="*/ 256699 w 308705"/>
                <a:gd name="connsiteY7" fmla="*/ 229838 h 30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705" h="308705">
                  <a:moveTo>
                    <a:pt x="256699" y="229838"/>
                  </a:moveTo>
                  <a:lnTo>
                    <a:pt x="26860" y="0"/>
                  </a:lnTo>
                  <a:lnTo>
                    <a:pt x="0" y="26860"/>
                  </a:lnTo>
                  <a:lnTo>
                    <a:pt x="229838" y="256699"/>
                  </a:lnTo>
                  <a:lnTo>
                    <a:pt x="177832" y="308705"/>
                  </a:lnTo>
                  <a:lnTo>
                    <a:pt x="308705" y="308705"/>
                  </a:lnTo>
                  <a:lnTo>
                    <a:pt x="308705" y="177832"/>
                  </a:lnTo>
                  <a:lnTo>
                    <a:pt x="256699" y="229838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58" name="组合 257">
            <a:extLst>
              <a:ext uri="{FF2B5EF4-FFF2-40B4-BE49-F238E27FC236}">
                <a16:creationId xmlns:a16="http://schemas.microsoft.com/office/drawing/2014/main" id="{FBA5B260-211F-4246-9F98-AD07A98456DF}"/>
              </a:ext>
            </a:extLst>
          </p:cNvPr>
          <p:cNvGrpSpPr/>
          <p:nvPr/>
        </p:nvGrpSpPr>
        <p:grpSpPr>
          <a:xfrm>
            <a:off x="5762626" y="860985"/>
            <a:ext cx="657225" cy="670656"/>
            <a:chOff x="5762626" y="860985"/>
            <a:chExt cx="657225" cy="670656"/>
          </a:xfrm>
        </p:grpSpPr>
        <p:sp>
          <p:nvSpPr>
            <p:cNvPr id="85" name="图形 11" descr="下降趋势条形图 纯色填充">
              <a:extLst>
                <a:ext uri="{FF2B5EF4-FFF2-40B4-BE49-F238E27FC236}">
                  <a16:creationId xmlns:a16="http://schemas.microsoft.com/office/drawing/2014/main" id="{B4C60EC1-7FFD-4294-8575-FDE254B80D2D}"/>
                </a:ext>
              </a:extLst>
            </p:cNvPr>
            <p:cNvSpPr/>
            <p:nvPr/>
          </p:nvSpPr>
          <p:spPr>
            <a:xfrm>
              <a:off x="5762626" y="864891"/>
              <a:ext cx="657225" cy="666750"/>
            </a:xfrm>
            <a:custGeom>
              <a:avLst/>
              <a:gdLst>
                <a:gd name="connsiteX0" fmla="*/ 600075 w 657225"/>
                <a:gd name="connsiteY0" fmla="*/ 609600 h 666750"/>
                <a:gd name="connsiteX1" fmla="*/ 0 w 657225"/>
                <a:gd name="connsiteY1" fmla="*/ 609600 h 666750"/>
                <a:gd name="connsiteX2" fmla="*/ 0 w 657225"/>
                <a:gd name="connsiteY2" fmla="*/ 666750 h 666750"/>
                <a:gd name="connsiteX3" fmla="*/ 657225 w 657225"/>
                <a:gd name="connsiteY3" fmla="*/ 666750 h 666750"/>
                <a:gd name="connsiteX4" fmla="*/ 657225 w 657225"/>
                <a:gd name="connsiteY4" fmla="*/ 0 h 666750"/>
                <a:gd name="connsiteX5" fmla="*/ 600075 w 657225"/>
                <a:gd name="connsiteY5" fmla="*/ 0 h 666750"/>
                <a:gd name="connsiteX6" fmla="*/ 600075 w 657225"/>
                <a:gd name="connsiteY6" fmla="*/ 60960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225" h="666750">
                  <a:moveTo>
                    <a:pt x="600075" y="609600"/>
                  </a:moveTo>
                  <a:lnTo>
                    <a:pt x="0" y="609600"/>
                  </a:lnTo>
                  <a:lnTo>
                    <a:pt x="0" y="666750"/>
                  </a:lnTo>
                  <a:lnTo>
                    <a:pt x="657225" y="666750"/>
                  </a:lnTo>
                  <a:lnTo>
                    <a:pt x="657225" y="0"/>
                  </a:lnTo>
                  <a:lnTo>
                    <a:pt x="600075" y="0"/>
                  </a:lnTo>
                  <a:lnTo>
                    <a:pt x="600075" y="6096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图形 11" descr="下降趋势条形图 纯色填充">
              <a:extLst>
                <a:ext uri="{FF2B5EF4-FFF2-40B4-BE49-F238E27FC236}">
                  <a16:creationId xmlns:a16="http://schemas.microsoft.com/office/drawing/2014/main" id="{B4C60EC1-7FFD-4294-8575-FDE254B80D2D}"/>
                </a:ext>
              </a:extLst>
            </p:cNvPr>
            <p:cNvSpPr/>
            <p:nvPr/>
          </p:nvSpPr>
          <p:spPr>
            <a:xfrm>
              <a:off x="6162676" y="864891"/>
              <a:ext cx="142875" cy="552450"/>
            </a:xfrm>
            <a:custGeom>
              <a:avLst/>
              <a:gdLst>
                <a:gd name="connsiteX0" fmla="*/ 0 w 142875"/>
                <a:gd name="connsiteY0" fmla="*/ 0 h 552450"/>
                <a:gd name="connsiteX1" fmla="*/ 142875 w 142875"/>
                <a:gd name="connsiteY1" fmla="*/ 0 h 552450"/>
                <a:gd name="connsiteX2" fmla="*/ 142875 w 142875"/>
                <a:gd name="connsiteY2" fmla="*/ 552450 h 552450"/>
                <a:gd name="connsiteX3" fmla="*/ 0 w 142875"/>
                <a:gd name="connsiteY3" fmla="*/ 55245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52450">
                  <a:moveTo>
                    <a:pt x="0" y="0"/>
                  </a:moveTo>
                  <a:lnTo>
                    <a:pt x="142875" y="0"/>
                  </a:lnTo>
                  <a:lnTo>
                    <a:pt x="142875" y="552450"/>
                  </a:lnTo>
                  <a:lnTo>
                    <a:pt x="0" y="5524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图形 11" descr="下降趋势条形图 纯色填充">
              <a:extLst>
                <a:ext uri="{FF2B5EF4-FFF2-40B4-BE49-F238E27FC236}">
                  <a16:creationId xmlns:a16="http://schemas.microsoft.com/office/drawing/2014/main" id="{B4C60EC1-7FFD-4294-8575-FDE254B80D2D}"/>
                </a:ext>
              </a:extLst>
            </p:cNvPr>
            <p:cNvSpPr/>
            <p:nvPr/>
          </p:nvSpPr>
          <p:spPr>
            <a:xfrm>
              <a:off x="5962651" y="1055391"/>
              <a:ext cx="142875" cy="361950"/>
            </a:xfrm>
            <a:custGeom>
              <a:avLst/>
              <a:gdLst>
                <a:gd name="connsiteX0" fmla="*/ 0 w 142875"/>
                <a:gd name="connsiteY0" fmla="*/ 0 h 361950"/>
                <a:gd name="connsiteX1" fmla="*/ 142875 w 142875"/>
                <a:gd name="connsiteY1" fmla="*/ 0 h 361950"/>
                <a:gd name="connsiteX2" fmla="*/ 142875 w 142875"/>
                <a:gd name="connsiteY2" fmla="*/ 361950 h 361950"/>
                <a:gd name="connsiteX3" fmla="*/ 0 w 142875"/>
                <a:gd name="connsiteY3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36195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图形 11" descr="下降趋势条形图 纯色填充">
              <a:extLst>
                <a:ext uri="{FF2B5EF4-FFF2-40B4-BE49-F238E27FC236}">
                  <a16:creationId xmlns:a16="http://schemas.microsoft.com/office/drawing/2014/main" id="{B4C60EC1-7FFD-4294-8575-FDE254B80D2D}"/>
                </a:ext>
              </a:extLst>
            </p:cNvPr>
            <p:cNvSpPr/>
            <p:nvPr/>
          </p:nvSpPr>
          <p:spPr>
            <a:xfrm>
              <a:off x="5762626" y="1226841"/>
              <a:ext cx="142875" cy="190500"/>
            </a:xfrm>
            <a:custGeom>
              <a:avLst/>
              <a:gdLst>
                <a:gd name="connsiteX0" fmla="*/ 0 w 142875"/>
                <a:gd name="connsiteY0" fmla="*/ 0 h 190500"/>
                <a:gd name="connsiteX1" fmla="*/ 142875 w 142875"/>
                <a:gd name="connsiteY1" fmla="*/ 0 h 190500"/>
                <a:gd name="connsiteX2" fmla="*/ 142875 w 142875"/>
                <a:gd name="connsiteY2" fmla="*/ 190500 h 190500"/>
                <a:gd name="connsiteX3" fmla="*/ 0 w 142875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90500">
                  <a:moveTo>
                    <a:pt x="0" y="0"/>
                  </a:moveTo>
                  <a:lnTo>
                    <a:pt x="142875" y="0"/>
                  </a:lnTo>
                  <a:lnTo>
                    <a:pt x="142875" y="190500"/>
                  </a:lnTo>
                  <a:lnTo>
                    <a:pt x="0" y="1905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图形 11" descr="下降趋势条形图 纯色填充">
              <a:extLst>
                <a:ext uri="{FF2B5EF4-FFF2-40B4-BE49-F238E27FC236}">
                  <a16:creationId xmlns:a16="http://schemas.microsoft.com/office/drawing/2014/main" id="{B4C60EC1-7FFD-4294-8575-FDE254B80D2D}"/>
                </a:ext>
              </a:extLst>
            </p:cNvPr>
            <p:cNvSpPr/>
            <p:nvPr/>
          </p:nvSpPr>
          <p:spPr>
            <a:xfrm>
              <a:off x="5772151" y="860985"/>
              <a:ext cx="308705" cy="308705"/>
            </a:xfrm>
            <a:custGeom>
              <a:avLst/>
              <a:gdLst>
                <a:gd name="connsiteX0" fmla="*/ 0 w 308705"/>
                <a:gd name="connsiteY0" fmla="*/ 177832 h 308705"/>
                <a:gd name="connsiteX1" fmla="*/ 0 w 308705"/>
                <a:gd name="connsiteY1" fmla="*/ 308705 h 308705"/>
                <a:gd name="connsiteX2" fmla="*/ 130874 w 308705"/>
                <a:gd name="connsiteY2" fmla="*/ 308705 h 308705"/>
                <a:gd name="connsiteX3" fmla="*/ 78867 w 308705"/>
                <a:gd name="connsiteY3" fmla="*/ 256699 h 308705"/>
                <a:gd name="connsiteX4" fmla="*/ 308705 w 308705"/>
                <a:gd name="connsiteY4" fmla="*/ 26860 h 308705"/>
                <a:gd name="connsiteX5" fmla="*/ 281845 w 308705"/>
                <a:gd name="connsiteY5" fmla="*/ 0 h 308705"/>
                <a:gd name="connsiteX6" fmla="*/ 52006 w 308705"/>
                <a:gd name="connsiteY6" fmla="*/ 229838 h 308705"/>
                <a:gd name="connsiteX7" fmla="*/ 0 w 308705"/>
                <a:gd name="connsiteY7" fmla="*/ 177832 h 30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705" h="308705">
                  <a:moveTo>
                    <a:pt x="0" y="177832"/>
                  </a:moveTo>
                  <a:lnTo>
                    <a:pt x="0" y="308705"/>
                  </a:lnTo>
                  <a:lnTo>
                    <a:pt x="130874" y="308705"/>
                  </a:lnTo>
                  <a:lnTo>
                    <a:pt x="78867" y="256699"/>
                  </a:lnTo>
                  <a:lnTo>
                    <a:pt x="308705" y="26860"/>
                  </a:lnTo>
                  <a:lnTo>
                    <a:pt x="281845" y="0"/>
                  </a:lnTo>
                  <a:lnTo>
                    <a:pt x="52006" y="229838"/>
                  </a:lnTo>
                  <a:lnTo>
                    <a:pt x="0" y="177832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90" name="图形 13" descr="上升趋势条形图 纯色填充">
            <a:extLst>
              <a:ext uri="{FF2B5EF4-FFF2-40B4-BE49-F238E27FC236}">
                <a16:creationId xmlns:a16="http://schemas.microsoft.com/office/drawing/2014/main" id="{534B24EC-4D06-4361-A7D9-889288EC16A3}"/>
              </a:ext>
            </a:extLst>
          </p:cNvPr>
          <p:cNvSpPr/>
          <p:nvPr/>
        </p:nvSpPr>
        <p:spPr>
          <a:xfrm>
            <a:off x="7349742" y="864891"/>
            <a:ext cx="657225" cy="666750"/>
          </a:xfrm>
          <a:custGeom>
            <a:avLst/>
            <a:gdLst>
              <a:gd name="connsiteX0" fmla="*/ 57150 w 657225"/>
              <a:gd name="connsiteY0" fmla="*/ 0 h 666750"/>
              <a:gd name="connsiteX1" fmla="*/ 0 w 657225"/>
              <a:gd name="connsiteY1" fmla="*/ 0 h 666750"/>
              <a:gd name="connsiteX2" fmla="*/ 0 w 657225"/>
              <a:gd name="connsiteY2" fmla="*/ 666750 h 666750"/>
              <a:gd name="connsiteX3" fmla="*/ 657225 w 657225"/>
              <a:gd name="connsiteY3" fmla="*/ 666750 h 666750"/>
              <a:gd name="connsiteX4" fmla="*/ 657225 w 657225"/>
              <a:gd name="connsiteY4" fmla="*/ 609600 h 666750"/>
              <a:gd name="connsiteX5" fmla="*/ 57150 w 657225"/>
              <a:gd name="connsiteY5" fmla="*/ 609600 h 666750"/>
              <a:gd name="connsiteX6" fmla="*/ 57150 w 657225"/>
              <a:gd name="connsiteY6" fmla="*/ 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7225" h="666750">
                <a:moveTo>
                  <a:pt x="57150" y="0"/>
                </a:moveTo>
                <a:lnTo>
                  <a:pt x="0" y="0"/>
                </a:lnTo>
                <a:lnTo>
                  <a:pt x="0" y="666750"/>
                </a:lnTo>
                <a:lnTo>
                  <a:pt x="657225" y="666750"/>
                </a:lnTo>
                <a:lnTo>
                  <a:pt x="657225" y="609600"/>
                </a:lnTo>
                <a:lnTo>
                  <a:pt x="57150" y="609600"/>
                </a:lnTo>
                <a:lnTo>
                  <a:pt x="57150" y="0"/>
                </a:ln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1" name="图形 13" descr="上升趋势条形图 纯色填充">
            <a:extLst>
              <a:ext uri="{FF2B5EF4-FFF2-40B4-BE49-F238E27FC236}">
                <a16:creationId xmlns:a16="http://schemas.microsoft.com/office/drawing/2014/main" id="{534B24EC-4D06-4361-A7D9-889288EC16A3}"/>
              </a:ext>
            </a:extLst>
          </p:cNvPr>
          <p:cNvSpPr/>
          <p:nvPr/>
        </p:nvSpPr>
        <p:spPr>
          <a:xfrm rot="-10800000">
            <a:off x="7864092" y="864890"/>
            <a:ext cx="142875" cy="552450"/>
          </a:xfrm>
          <a:custGeom>
            <a:avLst/>
            <a:gdLst>
              <a:gd name="connsiteX0" fmla="*/ 0 w 142875"/>
              <a:gd name="connsiteY0" fmla="*/ 0 h 552450"/>
              <a:gd name="connsiteX1" fmla="*/ 142875 w 142875"/>
              <a:gd name="connsiteY1" fmla="*/ 0 h 552450"/>
              <a:gd name="connsiteX2" fmla="*/ 142875 w 142875"/>
              <a:gd name="connsiteY2" fmla="*/ 552450 h 552450"/>
              <a:gd name="connsiteX3" fmla="*/ 0 w 142875"/>
              <a:gd name="connsiteY3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" h="552450">
                <a:moveTo>
                  <a:pt x="0" y="0"/>
                </a:moveTo>
                <a:lnTo>
                  <a:pt x="142875" y="0"/>
                </a:lnTo>
                <a:lnTo>
                  <a:pt x="142875" y="552450"/>
                </a:lnTo>
                <a:lnTo>
                  <a:pt x="0" y="552450"/>
                </a:ln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2" name="图形 13" descr="上升趋势条形图 纯色填充">
            <a:extLst>
              <a:ext uri="{FF2B5EF4-FFF2-40B4-BE49-F238E27FC236}">
                <a16:creationId xmlns:a16="http://schemas.microsoft.com/office/drawing/2014/main" id="{534B24EC-4D06-4361-A7D9-889288EC16A3}"/>
              </a:ext>
            </a:extLst>
          </p:cNvPr>
          <p:cNvSpPr/>
          <p:nvPr/>
        </p:nvSpPr>
        <p:spPr>
          <a:xfrm rot="-10800000">
            <a:off x="7664067" y="1055391"/>
            <a:ext cx="142875" cy="361950"/>
          </a:xfrm>
          <a:custGeom>
            <a:avLst/>
            <a:gdLst>
              <a:gd name="connsiteX0" fmla="*/ 0 w 142875"/>
              <a:gd name="connsiteY0" fmla="*/ 0 h 361950"/>
              <a:gd name="connsiteX1" fmla="*/ 142875 w 142875"/>
              <a:gd name="connsiteY1" fmla="*/ 0 h 361950"/>
              <a:gd name="connsiteX2" fmla="*/ 142875 w 142875"/>
              <a:gd name="connsiteY2" fmla="*/ 361950 h 361950"/>
              <a:gd name="connsiteX3" fmla="*/ 0 w 142875"/>
              <a:gd name="connsiteY3" fmla="*/ 36195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" h="361950">
                <a:moveTo>
                  <a:pt x="0" y="0"/>
                </a:moveTo>
                <a:lnTo>
                  <a:pt x="142875" y="0"/>
                </a:lnTo>
                <a:lnTo>
                  <a:pt x="142875" y="361950"/>
                </a:lnTo>
                <a:lnTo>
                  <a:pt x="0" y="361950"/>
                </a:ln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3" name="图形 13" descr="上升趋势条形图 纯色填充">
            <a:extLst>
              <a:ext uri="{FF2B5EF4-FFF2-40B4-BE49-F238E27FC236}">
                <a16:creationId xmlns:a16="http://schemas.microsoft.com/office/drawing/2014/main" id="{534B24EC-4D06-4361-A7D9-889288EC16A3}"/>
              </a:ext>
            </a:extLst>
          </p:cNvPr>
          <p:cNvSpPr/>
          <p:nvPr/>
        </p:nvSpPr>
        <p:spPr>
          <a:xfrm rot="-10800000">
            <a:off x="7464042" y="1226841"/>
            <a:ext cx="142875" cy="190500"/>
          </a:xfrm>
          <a:custGeom>
            <a:avLst/>
            <a:gdLst>
              <a:gd name="connsiteX0" fmla="*/ 0 w 142875"/>
              <a:gd name="connsiteY0" fmla="*/ 0 h 190500"/>
              <a:gd name="connsiteX1" fmla="*/ 142875 w 142875"/>
              <a:gd name="connsiteY1" fmla="*/ 0 h 190500"/>
              <a:gd name="connsiteX2" fmla="*/ 142875 w 142875"/>
              <a:gd name="connsiteY2" fmla="*/ 190500 h 190500"/>
              <a:gd name="connsiteX3" fmla="*/ 0 w 142875"/>
              <a:gd name="connsiteY3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875" h="190500">
                <a:moveTo>
                  <a:pt x="0" y="0"/>
                </a:moveTo>
                <a:lnTo>
                  <a:pt x="142875" y="0"/>
                </a:lnTo>
                <a:lnTo>
                  <a:pt x="142875" y="190500"/>
                </a:lnTo>
                <a:lnTo>
                  <a:pt x="0" y="190500"/>
                </a:ln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4" name="图形 13" descr="上升趋势条形图 纯色填充">
            <a:extLst>
              <a:ext uri="{FF2B5EF4-FFF2-40B4-BE49-F238E27FC236}">
                <a16:creationId xmlns:a16="http://schemas.microsoft.com/office/drawing/2014/main" id="{534B24EC-4D06-4361-A7D9-889288EC16A3}"/>
              </a:ext>
            </a:extLst>
          </p:cNvPr>
          <p:cNvSpPr/>
          <p:nvPr/>
        </p:nvSpPr>
        <p:spPr>
          <a:xfrm>
            <a:off x="7460136" y="864891"/>
            <a:ext cx="308705" cy="308705"/>
          </a:xfrm>
          <a:custGeom>
            <a:avLst/>
            <a:gdLst>
              <a:gd name="connsiteX0" fmla="*/ 308705 w 308705"/>
              <a:gd name="connsiteY0" fmla="*/ 130874 h 308705"/>
              <a:gd name="connsiteX1" fmla="*/ 308705 w 308705"/>
              <a:gd name="connsiteY1" fmla="*/ 0 h 308705"/>
              <a:gd name="connsiteX2" fmla="*/ 177832 w 308705"/>
              <a:gd name="connsiteY2" fmla="*/ 0 h 308705"/>
              <a:gd name="connsiteX3" fmla="*/ 229838 w 308705"/>
              <a:gd name="connsiteY3" fmla="*/ 52006 h 308705"/>
              <a:gd name="connsiteX4" fmla="*/ 0 w 308705"/>
              <a:gd name="connsiteY4" fmla="*/ 281845 h 308705"/>
              <a:gd name="connsiteX5" fmla="*/ 26860 w 308705"/>
              <a:gd name="connsiteY5" fmla="*/ 308705 h 308705"/>
              <a:gd name="connsiteX6" fmla="*/ 256699 w 308705"/>
              <a:gd name="connsiteY6" fmla="*/ 78962 h 308705"/>
              <a:gd name="connsiteX7" fmla="*/ 308705 w 308705"/>
              <a:gd name="connsiteY7" fmla="*/ 130874 h 30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705" h="308705">
                <a:moveTo>
                  <a:pt x="308705" y="130874"/>
                </a:moveTo>
                <a:lnTo>
                  <a:pt x="308705" y="0"/>
                </a:lnTo>
                <a:lnTo>
                  <a:pt x="177832" y="0"/>
                </a:lnTo>
                <a:lnTo>
                  <a:pt x="229838" y="52006"/>
                </a:lnTo>
                <a:lnTo>
                  <a:pt x="0" y="281845"/>
                </a:lnTo>
                <a:lnTo>
                  <a:pt x="26860" y="308705"/>
                </a:lnTo>
                <a:lnTo>
                  <a:pt x="256699" y="78962"/>
                </a:lnTo>
                <a:lnTo>
                  <a:pt x="308705" y="130874"/>
                </a:ln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259" name="组合 258">
            <a:extLst>
              <a:ext uri="{FF2B5EF4-FFF2-40B4-BE49-F238E27FC236}">
                <a16:creationId xmlns:a16="http://schemas.microsoft.com/office/drawing/2014/main" id="{86BC7978-F107-44E5-8920-D09B0A114CE5}"/>
              </a:ext>
            </a:extLst>
          </p:cNvPr>
          <p:cNvGrpSpPr/>
          <p:nvPr/>
        </p:nvGrpSpPr>
        <p:grpSpPr>
          <a:xfrm>
            <a:off x="8927333" y="864891"/>
            <a:ext cx="657225" cy="666750"/>
            <a:chOff x="8927333" y="864891"/>
            <a:chExt cx="657225" cy="666750"/>
          </a:xfrm>
        </p:grpSpPr>
        <p:sp>
          <p:nvSpPr>
            <p:cNvPr id="95" name="图形 15" descr="上升趋势条形图 纯色填充">
              <a:extLst>
                <a:ext uri="{FF2B5EF4-FFF2-40B4-BE49-F238E27FC236}">
                  <a16:creationId xmlns:a16="http://schemas.microsoft.com/office/drawing/2014/main" id="{C3205242-0FF9-472B-AAEF-A31AB4BF195F}"/>
                </a:ext>
              </a:extLst>
            </p:cNvPr>
            <p:cNvSpPr/>
            <p:nvPr/>
          </p:nvSpPr>
          <p:spPr>
            <a:xfrm>
              <a:off x="8927333" y="864891"/>
              <a:ext cx="657225" cy="666750"/>
            </a:xfrm>
            <a:custGeom>
              <a:avLst/>
              <a:gdLst>
                <a:gd name="connsiteX0" fmla="*/ 600075 w 657225"/>
                <a:gd name="connsiteY0" fmla="*/ 609600 h 666750"/>
                <a:gd name="connsiteX1" fmla="*/ 0 w 657225"/>
                <a:gd name="connsiteY1" fmla="*/ 609600 h 666750"/>
                <a:gd name="connsiteX2" fmla="*/ 0 w 657225"/>
                <a:gd name="connsiteY2" fmla="*/ 666750 h 666750"/>
                <a:gd name="connsiteX3" fmla="*/ 657225 w 657225"/>
                <a:gd name="connsiteY3" fmla="*/ 666750 h 666750"/>
                <a:gd name="connsiteX4" fmla="*/ 657225 w 657225"/>
                <a:gd name="connsiteY4" fmla="*/ 0 h 666750"/>
                <a:gd name="connsiteX5" fmla="*/ 600075 w 657225"/>
                <a:gd name="connsiteY5" fmla="*/ 0 h 666750"/>
                <a:gd name="connsiteX6" fmla="*/ 600075 w 657225"/>
                <a:gd name="connsiteY6" fmla="*/ 60960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7225" h="666750">
                  <a:moveTo>
                    <a:pt x="600075" y="609600"/>
                  </a:moveTo>
                  <a:lnTo>
                    <a:pt x="0" y="609600"/>
                  </a:lnTo>
                  <a:lnTo>
                    <a:pt x="0" y="666750"/>
                  </a:lnTo>
                  <a:lnTo>
                    <a:pt x="657225" y="666750"/>
                  </a:lnTo>
                  <a:lnTo>
                    <a:pt x="657225" y="0"/>
                  </a:lnTo>
                  <a:lnTo>
                    <a:pt x="600075" y="0"/>
                  </a:lnTo>
                  <a:lnTo>
                    <a:pt x="600075" y="6096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图形 15" descr="上升趋势条形图 纯色填充">
              <a:extLst>
                <a:ext uri="{FF2B5EF4-FFF2-40B4-BE49-F238E27FC236}">
                  <a16:creationId xmlns:a16="http://schemas.microsoft.com/office/drawing/2014/main" id="{C3205242-0FF9-472B-AAEF-A31AB4BF195F}"/>
                </a:ext>
              </a:extLst>
            </p:cNvPr>
            <p:cNvSpPr/>
            <p:nvPr/>
          </p:nvSpPr>
          <p:spPr>
            <a:xfrm>
              <a:off x="8927333" y="864891"/>
              <a:ext cx="142875" cy="552450"/>
            </a:xfrm>
            <a:custGeom>
              <a:avLst/>
              <a:gdLst>
                <a:gd name="connsiteX0" fmla="*/ 0 w 142875"/>
                <a:gd name="connsiteY0" fmla="*/ 0 h 552450"/>
                <a:gd name="connsiteX1" fmla="*/ 142875 w 142875"/>
                <a:gd name="connsiteY1" fmla="*/ 0 h 552450"/>
                <a:gd name="connsiteX2" fmla="*/ 142875 w 142875"/>
                <a:gd name="connsiteY2" fmla="*/ 552450 h 552450"/>
                <a:gd name="connsiteX3" fmla="*/ 0 w 142875"/>
                <a:gd name="connsiteY3" fmla="*/ 55245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552450">
                  <a:moveTo>
                    <a:pt x="0" y="0"/>
                  </a:moveTo>
                  <a:lnTo>
                    <a:pt x="142875" y="0"/>
                  </a:lnTo>
                  <a:lnTo>
                    <a:pt x="142875" y="552450"/>
                  </a:lnTo>
                  <a:lnTo>
                    <a:pt x="0" y="5524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图形 15" descr="上升趋势条形图 纯色填充">
              <a:extLst>
                <a:ext uri="{FF2B5EF4-FFF2-40B4-BE49-F238E27FC236}">
                  <a16:creationId xmlns:a16="http://schemas.microsoft.com/office/drawing/2014/main" id="{C3205242-0FF9-472B-AAEF-A31AB4BF195F}"/>
                </a:ext>
              </a:extLst>
            </p:cNvPr>
            <p:cNvSpPr/>
            <p:nvPr/>
          </p:nvSpPr>
          <p:spPr>
            <a:xfrm>
              <a:off x="9127358" y="1055391"/>
              <a:ext cx="142875" cy="361950"/>
            </a:xfrm>
            <a:custGeom>
              <a:avLst/>
              <a:gdLst>
                <a:gd name="connsiteX0" fmla="*/ 0 w 142875"/>
                <a:gd name="connsiteY0" fmla="*/ 0 h 361950"/>
                <a:gd name="connsiteX1" fmla="*/ 142875 w 142875"/>
                <a:gd name="connsiteY1" fmla="*/ 0 h 361950"/>
                <a:gd name="connsiteX2" fmla="*/ 142875 w 142875"/>
                <a:gd name="connsiteY2" fmla="*/ 361950 h 361950"/>
                <a:gd name="connsiteX3" fmla="*/ 0 w 142875"/>
                <a:gd name="connsiteY3" fmla="*/ 361950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361950">
                  <a:moveTo>
                    <a:pt x="0" y="0"/>
                  </a:moveTo>
                  <a:lnTo>
                    <a:pt x="142875" y="0"/>
                  </a:lnTo>
                  <a:lnTo>
                    <a:pt x="142875" y="361950"/>
                  </a:lnTo>
                  <a:lnTo>
                    <a:pt x="0" y="3619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图形 15" descr="上升趋势条形图 纯色填充">
              <a:extLst>
                <a:ext uri="{FF2B5EF4-FFF2-40B4-BE49-F238E27FC236}">
                  <a16:creationId xmlns:a16="http://schemas.microsoft.com/office/drawing/2014/main" id="{C3205242-0FF9-472B-AAEF-A31AB4BF195F}"/>
                </a:ext>
              </a:extLst>
            </p:cNvPr>
            <p:cNvSpPr/>
            <p:nvPr/>
          </p:nvSpPr>
          <p:spPr>
            <a:xfrm>
              <a:off x="9327383" y="1226841"/>
              <a:ext cx="142875" cy="190500"/>
            </a:xfrm>
            <a:custGeom>
              <a:avLst/>
              <a:gdLst>
                <a:gd name="connsiteX0" fmla="*/ 0 w 142875"/>
                <a:gd name="connsiteY0" fmla="*/ 0 h 190500"/>
                <a:gd name="connsiteX1" fmla="*/ 142875 w 142875"/>
                <a:gd name="connsiteY1" fmla="*/ 0 h 190500"/>
                <a:gd name="connsiteX2" fmla="*/ 142875 w 142875"/>
                <a:gd name="connsiteY2" fmla="*/ 190500 h 190500"/>
                <a:gd name="connsiteX3" fmla="*/ 0 w 142875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90500">
                  <a:moveTo>
                    <a:pt x="0" y="0"/>
                  </a:moveTo>
                  <a:lnTo>
                    <a:pt x="142875" y="0"/>
                  </a:lnTo>
                  <a:lnTo>
                    <a:pt x="142875" y="190500"/>
                  </a:lnTo>
                  <a:lnTo>
                    <a:pt x="0" y="1905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图形 15" descr="上升趋势条形图 纯色填充">
              <a:extLst>
                <a:ext uri="{FF2B5EF4-FFF2-40B4-BE49-F238E27FC236}">
                  <a16:creationId xmlns:a16="http://schemas.microsoft.com/office/drawing/2014/main" id="{C3205242-0FF9-472B-AAEF-A31AB4BF195F}"/>
                </a:ext>
              </a:extLst>
            </p:cNvPr>
            <p:cNvSpPr/>
            <p:nvPr/>
          </p:nvSpPr>
          <p:spPr>
            <a:xfrm>
              <a:off x="9165458" y="864891"/>
              <a:ext cx="308705" cy="308705"/>
            </a:xfrm>
            <a:custGeom>
              <a:avLst/>
              <a:gdLst>
                <a:gd name="connsiteX0" fmla="*/ 52006 w 308705"/>
                <a:gd name="connsiteY0" fmla="*/ 78962 h 308705"/>
                <a:gd name="connsiteX1" fmla="*/ 281845 w 308705"/>
                <a:gd name="connsiteY1" fmla="*/ 308705 h 308705"/>
                <a:gd name="connsiteX2" fmla="*/ 308705 w 308705"/>
                <a:gd name="connsiteY2" fmla="*/ 281845 h 308705"/>
                <a:gd name="connsiteX3" fmla="*/ 78867 w 308705"/>
                <a:gd name="connsiteY3" fmla="*/ 52006 h 308705"/>
                <a:gd name="connsiteX4" fmla="*/ 130874 w 308705"/>
                <a:gd name="connsiteY4" fmla="*/ 0 h 308705"/>
                <a:gd name="connsiteX5" fmla="*/ 0 w 308705"/>
                <a:gd name="connsiteY5" fmla="*/ 0 h 308705"/>
                <a:gd name="connsiteX6" fmla="*/ 0 w 308705"/>
                <a:gd name="connsiteY6" fmla="*/ 130874 h 308705"/>
                <a:gd name="connsiteX7" fmla="*/ 52006 w 308705"/>
                <a:gd name="connsiteY7" fmla="*/ 78962 h 30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705" h="308705">
                  <a:moveTo>
                    <a:pt x="52006" y="78962"/>
                  </a:moveTo>
                  <a:lnTo>
                    <a:pt x="281845" y="308705"/>
                  </a:lnTo>
                  <a:lnTo>
                    <a:pt x="308705" y="281845"/>
                  </a:lnTo>
                  <a:lnTo>
                    <a:pt x="78867" y="52006"/>
                  </a:lnTo>
                  <a:lnTo>
                    <a:pt x="130874" y="0"/>
                  </a:lnTo>
                  <a:lnTo>
                    <a:pt x="0" y="0"/>
                  </a:lnTo>
                  <a:lnTo>
                    <a:pt x="0" y="130874"/>
                  </a:lnTo>
                  <a:lnTo>
                    <a:pt x="52006" y="78962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00" name="图形 17" descr="董事会 纯色填充">
            <a:extLst>
              <a:ext uri="{FF2B5EF4-FFF2-40B4-BE49-F238E27FC236}">
                <a16:creationId xmlns:a16="http://schemas.microsoft.com/office/drawing/2014/main" id="{F344454F-4C2A-4AB0-8CAE-0353F37A89A9}"/>
              </a:ext>
            </a:extLst>
          </p:cNvPr>
          <p:cNvSpPr/>
          <p:nvPr/>
        </p:nvSpPr>
        <p:spPr>
          <a:xfrm>
            <a:off x="10390628" y="855346"/>
            <a:ext cx="876284" cy="685787"/>
          </a:xfrm>
          <a:custGeom>
            <a:avLst/>
            <a:gdLst>
              <a:gd name="connsiteX0" fmla="*/ 832757 w 876284"/>
              <a:gd name="connsiteY0" fmla="*/ 486289 h 685787"/>
              <a:gd name="connsiteX1" fmla="*/ 853436 w 876284"/>
              <a:gd name="connsiteY1" fmla="*/ 462201 h 685787"/>
              <a:gd name="connsiteX2" fmla="*/ 876077 w 876284"/>
              <a:gd name="connsiteY2" fmla="*/ 273549 h 685787"/>
              <a:gd name="connsiteX3" fmla="*/ 851173 w 876284"/>
              <a:gd name="connsiteY3" fmla="*/ 241826 h 685787"/>
              <a:gd name="connsiteX4" fmla="*/ 849407 w 876284"/>
              <a:gd name="connsiteY4" fmla="*/ 241668 h 685787"/>
              <a:gd name="connsiteX5" fmla="*/ 744575 w 876284"/>
              <a:gd name="connsiteY5" fmla="*/ 235496 h 685787"/>
              <a:gd name="connsiteX6" fmla="*/ 714599 w 876284"/>
              <a:gd name="connsiteY6" fmla="*/ 260328 h 685787"/>
              <a:gd name="connsiteX7" fmla="*/ 708103 w 876284"/>
              <a:gd name="connsiteY7" fmla="*/ 310696 h 685787"/>
              <a:gd name="connsiteX8" fmla="*/ 692092 w 876284"/>
              <a:gd name="connsiteY8" fmla="*/ 286179 h 685787"/>
              <a:gd name="connsiteX9" fmla="*/ 695740 w 876284"/>
              <a:gd name="connsiteY9" fmla="*/ 257899 h 685787"/>
              <a:gd name="connsiteX10" fmla="*/ 742946 w 876284"/>
              <a:gd name="connsiteY10" fmla="*/ 216437 h 685787"/>
              <a:gd name="connsiteX11" fmla="*/ 745803 w 876284"/>
              <a:gd name="connsiteY11" fmla="*/ 216522 h 685787"/>
              <a:gd name="connsiteX12" fmla="*/ 791085 w 876284"/>
              <a:gd name="connsiteY12" fmla="*/ 219180 h 685787"/>
              <a:gd name="connsiteX13" fmla="*/ 797629 w 876284"/>
              <a:gd name="connsiteY13" fmla="*/ 179013 h 685787"/>
              <a:gd name="connsiteX14" fmla="*/ 773950 w 876284"/>
              <a:gd name="connsiteY14" fmla="*/ 146266 h 685787"/>
              <a:gd name="connsiteX15" fmla="*/ 771368 w 876284"/>
              <a:gd name="connsiteY15" fmla="*/ 145971 h 685787"/>
              <a:gd name="connsiteX16" fmla="*/ 686129 w 876284"/>
              <a:gd name="connsiteY16" fmla="*/ 140256 h 685787"/>
              <a:gd name="connsiteX17" fmla="*/ 656040 w 876284"/>
              <a:gd name="connsiteY17" fmla="*/ 164373 h 685787"/>
              <a:gd name="connsiteX18" fmla="*/ 647696 w 876284"/>
              <a:gd name="connsiteY18" fmla="*/ 218084 h 685787"/>
              <a:gd name="connsiteX19" fmla="*/ 632132 w 876284"/>
              <a:gd name="connsiteY19" fmla="*/ 194272 h 685787"/>
              <a:gd name="connsiteX20" fmla="*/ 637180 w 876284"/>
              <a:gd name="connsiteY20" fmla="*/ 161525 h 685787"/>
              <a:gd name="connsiteX21" fmla="*/ 684158 w 876284"/>
              <a:gd name="connsiteY21" fmla="*/ 121225 h 685787"/>
              <a:gd name="connsiteX22" fmla="*/ 687339 w 876284"/>
              <a:gd name="connsiteY22" fmla="*/ 121339 h 685787"/>
              <a:gd name="connsiteX23" fmla="*/ 706141 w 876284"/>
              <a:gd name="connsiteY23" fmla="*/ 122587 h 685787"/>
              <a:gd name="connsiteX24" fmla="*/ 709104 w 876284"/>
              <a:gd name="connsiteY24" fmla="*/ 95917 h 685787"/>
              <a:gd name="connsiteX25" fmla="*/ 683816 w 876284"/>
              <a:gd name="connsiteY25" fmla="*/ 64396 h 685787"/>
              <a:gd name="connsiteX26" fmla="*/ 682938 w 876284"/>
              <a:gd name="connsiteY26" fmla="*/ 64313 h 685787"/>
              <a:gd name="connsiteX27" fmla="*/ 616397 w 876284"/>
              <a:gd name="connsiteY27" fmla="*/ 59198 h 685787"/>
              <a:gd name="connsiteX28" fmla="*/ 585783 w 876284"/>
              <a:gd name="connsiteY28" fmla="*/ 84658 h 685787"/>
              <a:gd name="connsiteX29" fmla="*/ 581469 w 876284"/>
              <a:gd name="connsiteY29" fmla="*/ 125673 h 685787"/>
              <a:gd name="connsiteX30" fmla="*/ 520928 w 876284"/>
              <a:gd name="connsiteY30" fmla="*/ 104623 h 685787"/>
              <a:gd name="connsiteX31" fmla="*/ 512612 w 876284"/>
              <a:gd name="connsiteY31" fmla="*/ 104623 h 685787"/>
              <a:gd name="connsiteX32" fmla="*/ 512612 w 876284"/>
              <a:gd name="connsiteY32" fmla="*/ 37948 h 685787"/>
              <a:gd name="connsiteX33" fmla="*/ 504992 w 876284"/>
              <a:gd name="connsiteY33" fmla="*/ 19555 h 685787"/>
              <a:gd name="connsiteX34" fmla="*/ 493391 w 876284"/>
              <a:gd name="connsiteY34" fmla="*/ 12402 h 685787"/>
              <a:gd name="connsiteX35" fmla="*/ 382529 w 876284"/>
              <a:gd name="connsiteY35" fmla="*/ 11925 h 685787"/>
              <a:gd name="connsiteX36" fmla="*/ 368766 w 876284"/>
              <a:gd name="connsiteY36" fmla="*/ 19545 h 685787"/>
              <a:gd name="connsiteX37" fmla="*/ 361146 w 876284"/>
              <a:gd name="connsiteY37" fmla="*/ 37938 h 685787"/>
              <a:gd name="connsiteX38" fmla="*/ 361146 w 876284"/>
              <a:gd name="connsiteY38" fmla="*/ 104613 h 685787"/>
              <a:gd name="connsiteX39" fmla="*/ 351983 w 876284"/>
              <a:gd name="connsiteY39" fmla="*/ 104613 h 685787"/>
              <a:gd name="connsiteX40" fmla="*/ 294547 w 876284"/>
              <a:gd name="connsiteY40" fmla="*/ 123273 h 685787"/>
              <a:gd name="connsiteX41" fmla="*/ 290508 w 876284"/>
              <a:gd name="connsiteY41" fmla="*/ 84658 h 685787"/>
              <a:gd name="connsiteX42" fmla="*/ 259952 w 876284"/>
              <a:gd name="connsiteY42" fmla="*/ 59198 h 685787"/>
              <a:gd name="connsiteX43" fmla="*/ 193410 w 876284"/>
              <a:gd name="connsiteY43" fmla="*/ 64313 h 685787"/>
              <a:gd name="connsiteX44" fmla="*/ 167162 w 876284"/>
              <a:gd name="connsiteY44" fmla="*/ 95040 h 685787"/>
              <a:gd name="connsiteX45" fmla="*/ 167245 w 876284"/>
              <a:gd name="connsiteY45" fmla="*/ 95917 h 685787"/>
              <a:gd name="connsiteX46" fmla="*/ 170208 w 876284"/>
              <a:gd name="connsiteY46" fmla="*/ 122587 h 685787"/>
              <a:gd name="connsiteX47" fmla="*/ 189010 w 876284"/>
              <a:gd name="connsiteY47" fmla="*/ 121339 h 685787"/>
              <a:gd name="connsiteX48" fmla="*/ 192191 w 876284"/>
              <a:gd name="connsiteY48" fmla="*/ 121225 h 685787"/>
              <a:gd name="connsiteX49" fmla="*/ 239159 w 876284"/>
              <a:gd name="connsiteY49" fmla="*/ 161525 h 685787"/>
              <a:gd name="connsiteX50" fmla="*/ 243588 w 876284"/>
              <a:gd name="connsiteY50" fmla="*/ 190157 h 685787"/>
              <a:gd name="connsiteX51" fmla="*/ 228024 w 876284"/>
              <a:gd name="connsiteY51" fmla="*/ 213970 h 685787"/>
              <a:gd name="connsiteX52" fmla="*/ 220404 w 876284"/>
              <a:gd name="connsiteY52" fmla="*/ 164382 h 685787"/>
              <a:gd name="connsiteX53" fmla="*/ 190315 w 876284"/>
              <a:gd name="connsiteY53" fmla="*/ 140265 h 685787"/>
              <a:gd name="connsiteX54" fmla="*/ 105076 w 876284"/>
              <a:gd name="connsiteY54" fmla="*/ 145980 h 685787"/>
              <a:gd name="connsiteX55" fmla="*/ 78520 w 876284"/>
              <a:gd name="connsiteY55" fmla="*/ 176441 h 685787"/>
              <a:gd name="connsiteX56" fmla="*/ 78815 w 876284"/>
              <a:gd name="connsiteY56" fmla="*/ 179022 h 685787"/>
              <a:gd name="connsiteX57" fmla="*/ 85359 w 876284"/>
              <a:gd name="connsiteY57" fmla="*/ 219189 h 685787"/>
              <a:gd name="connsiteX58" fmla="*/ 130641 w 876284"/>
              <a:gd name="connsiteY58" fmla="*/ 216532 h 685787"/>
              <a:gd name="connsiteX59" fmla="*/ 133498 w 876284"/>
              <a:gd name="connsiteY59" fmla="*/ 216446 h 685787"/>
              <a:gd name="connsiteX60" fmla="*/ 180628 w 876284"/>
              <a:gd name="connsiteY60" fmla="*/ 257908 h 685787"/>
              <a:gd name="connsiteX61" fmla="*/ 183733 w 876284"/>
              <a:gd name="connsiteY61" fmla="*/ 282016 h 685787"/>
              <a:gd name="connsiteX62" fmla="*/ 167636 w 876284"/>
              <a:gd name="connsiteY62" fmla="*/ 306543 h 685787"/>
              <a:gd name="connsiteX63" fmla="*/ 161673 w 876284"/>
              <a:gd name="connsiteY63" fmla="*/ 260328 h 685787"/>
              <a:gd name="connsiteX64" fmla="*/ 131698 w 876284"/>
              <a:gd name="connsiteY64" fmla="*/ 235496 h 685787"/>
              <a:gd name="connsiteX65" fmla="*/ 26875 w 876284"/>
              <a:gd name="connsiteY65" fmla="*/ 241668 h 685787"/>
              <a:gd name="connsiteX66" fmla="*/ 48 w 876284"/>
              <a:gd name="connsiteY66" fmla="*/ 271782 h 685787"/>
              <a:gd name="connsiteX67" fmla="*/ 205 w 876284"/>
              <a:gd name="connsiteY67" fmla="*/ 273549 h 685787"/>
              <a:gd name="connsiteX68" fmla="*/ 22856 w 876284"/>
              <a:gd name="connsiteY68" fmla="*/ 462201 h 685787"/>
              <a:gd name="connsiteX69" fmla="*/ 43544 w 876284"/>
              <a:gd name="connsiteY69" fmla="*/ 486289 h 685787"/>
              <a:gd name="connsiteX70" fmla="*/ 83130 w 876284"/>
              <a:gd name="connsiteY70" fmla="*/ 497291 h 685787"/>
              <a:gd name="connsiteX71" fmla="*/ 83130 w 876284"/>
              <a:gd name="connsiteY71" fmla="*/ 537296 h 685787"/>
              <a:gd name="connsiteX72" fmla="*/ 49869 w 876284"/>
              <a:gd name="connsiteY72" fmla="*/ 537296 h 685787"/>
              <a:gd name="connsiteX73" fmla="*/ 16588 w 876284"/>
              <a:gd name="connsiteY73" fmla="*/ 570567 h 685787"/>
              <a:gd name="connsiteX74" fmla="*/ 16588 w 876284"/>
              <a:gd name="connsiteY74" fmla="*/ 577120 h 685787"/>
              <a:gd name="connsiteX75" fmla="*/ 18275 w 876284"/>
              <a:gd name="connsiteY75" fmla="*/ 604008 h 685787"/>
              <a:gd name="connsiteX76" fmla="*/ 45163 w 876284"/>
              <a:gd name="connsiteY76" fmla="*/ 602320 h 685787"/>
              <a:gd name="connsiteX77" fmla="*/ 45163 w 876284"/>
              <a:gd name="connsiteY77" fmla="*/ 577120 h 685787"/>
              <a:gd name="connsiteX78" fmla="*/ 45163 w 876284"/>
              <a:gd name="connsiteY78" fmla="*/ 570567 h 685787"/>
              <a:gd name="connsiteX79" fmla="*/ 49926 w 876284"/>
              <a:gd name="connsiteY79" fmla="*/ 565804 h 685787"/>
              <a:gd name="connsiteX80" fmla="*/ 83149 w 876284"/>
              <a:gd name="connsiteY80" fmla="*/ 565804 h 685787"/>
              <a:gd name="connsiteX81" fmla="*/ 83149 w 876284"/>
              <a:gd name="connsiteY81" fmla="*/ 577110 h 685787"/>
              <a:gd name="connsiteX82" fmla="*/ 84785 w 876284"/>
              <a:gd name="connsiteY82" fmla="*/ 604001 h 685787"/>
              <a:gd name="connsiteX83" fmla="*/ 111676 w 876284"/>
              <a:gd name="connsiteY83" fmla="*/ 602365 h 685787"/>
              <a:gd name="connsiteX84" fmla="*/ 111676 w 876284"/>
              <a:gd name="connsiteY84" fmla="*/ 577110 h 685787"/>
              <a:gd name="connsiteX85" fmla="*/ 111676 w 876284"/>
              <a:gd name="connsiteY85" fmla="*/ 565804 h 685787"/>
              <a:gd name="connsiteX86" fmla="*/ 144957 w 876284"/>
              <a:gd name="connsiteY86" fmla="*/ 565804 h 685787"/>
              <a:gd name="connsiteX87" fmla="*/ 149719 w 876284"/>
              <a:gd name="connsiteY87" fmla="*/ 570567 h 685787"/>
              <a:gd name="connsiteX88" fmla="*/ 149719 w 876284"/>
              <a:gd name="connsiteY88" fmla="*/ 577120 h 685787"/>
              <a:gd name="connsiteX89" fmla="*/ 151406 w 876284"/>
              <a:gd name="connsiteY89" fmla="*/ 604008 h 685787"/>
              <a:gd name="connsiteX90" fmla="*/ 178294 w 876284"/>
              <a:gd name="connsiteY90" fmla="*/ 602320 h 685787"/>
              <a:gd name="connsiteX91" fmla="*/ 178294 w 876284"/>
              <a:gd name="connsiteY91" fmla="*/ 577120 h 685787"/>
              <a:gd name="connsiteX92" fmla="*/ 178294 w 876284"/>
              <a:gd name="connsiteY92" fmla="*/ 570567 h 685787"/>
              <a:gd name="connsiteX93" fmla="*/ 145014 w 876284"/>
              <a:gd name="connsiteY93" fmla="*/ 537286 h 685787"/>
              <a:gd name="connsiteX94" fmla="*/ 111676 w 876284"/>
              <a:gd name="connsiteY94" fmla="*/ 537286 h 685787"/>
              <a:gd name="connsiteX95" fmla="*/ 111676 w 876284"/>
              <a:gd name="connsiteY95" fmla="*/ 510302 h 685787"/>
              <a:gd name="connsiteX96" fmla="*/ 130888 w 876284"/>
              <a:gd name="connsiteY96" fmla="*/ 518941 h 685787"/>
              <a:gd name="connsiteX97" fmla="*/ 192191 w 876284"/>
              <a:gd name="connsiteY97" fmla="*/ 535324 h 685787"/>
              <a:gd name="connsiteX98" fmla="*/ 284431 w 876284"/>
              <a:gd name="connsiteY98" fmla="*/ 555069 h 685787"/>
              <a:gd name="connsiteX99" fmla="*/ 284431 w 876284"/>
              <a:gd name="connsiteY99" fmla="*/ 643538 h 685787"/>
              <a:gd name="connsiteX100" fmla="*/ 306044 w 876284"/>
              <a:gd name="connsiteY100" fmla="*/ 671160 h 685787"/>
              <a:gd name="connsiteX101" fmla="*/ 320379 w 876284"/>
              <a:gd name="connsiteY101" fmla="*/ 674742 h 685787"/>
              <a:gd name="connsiteX102" fmla="*/ 552322 w 876284"/>
              <a:gd name="connsiteY102" fmla="*/ 672932 h 685787"/>
              <a:gd name="connsiteX103" fmla="*/ 558037 w 876284"/>
              <a:gd name="connsiteY103" fmla="*/ 671408 h 685787"/>
              <a:gd name="connsiteX104" fmla="*/ 579221 w 876284"/>
              <a:gd name="connsiteY104" fmla="*/ 643909 h 685787"/>
              <a:gd name="connsiteX105" fmla="*/ 579221 w 876284"/>
              <a:gd name="connsiteY105" fmla="*/ 556422 h 685787"/>
              <a:gd name="connsiteX106" fmla="*/ 679433 w 876284"/>
              <a:gd name="connsiteY106" fmla="*/ 535610 h 685787"/>
              <a:gd name="connsiteX107" fmla="*/ 742155 w 876284"/>
              <a:gd name="connsiteY107" fmla="*/ 518922 h 685787"/>
              <a:gd name="connsiteX108" fmla="*/ 764644 w 876284"/>
              <a:gd name="connsiteY108" fmla="*/ 508102 h 685787"/>
              <a:gd name="connsiteX109" fmla="*/ 764644 w 876284"/>
              <a:gd name="connsiteY109" fmla="*/ 537286 h 685787"/>
              <a:gd name="connsiteX110" fmla="*/ 731363 w 876284"/>
              <a:gd name="connsiteY110" fmla="*/ 537286 h 685787"/>
              <a:gd name="connsiteX111" fmla="*/ 698083 w 876284"/>
              <a:gd name="connsiteY111" fmla="*/ 570567 h 685787"/>
              <a:gd name="connsiteX112" fmla="*/ 698083 w 876284"/>
              <a:gd name="connsiteY112" fmla="*/ 577120 h 685787"/>
              <a:gd name="connsiteX113" fmla="*/ 699720 w 876284"/>
              <a:gd name="connsiteY113" fmla="*/ 604011 h 685787"/>
              <a:gd name="connsiteX114" fmla="*/ 726611 w 876284"/>
              <a:gd name="connsiteY114" fmla="*/ 602374 h 685787"/>
              <a:gd name="connsiteX115" fmla="*/ 726611 w 876284"/>
              <a:gd name="connsiteY115" fmla="*/ 577120 h 685787"/>
              <a:gd name="connsiteX116" fmla="*/ 726611 w 876284"/>
              <a:gd name="connsiteY116" fmla="*/ 570567 h 685787"/>
              <a:gd name="connsiteX117" fmla="*/ 731373 w 876284"/>
              <a:gd name="connsiteY117" fmla="*/ 565804 h 685787"/>
              <a:gd name="connsiteX118" fmla="*/ 764653 w 876284"/>
              <a:gd name="connsiteY118" fmla="*/ 565804 h 685787"/>
              <a:gd name="connsiteX119" fmla="*/ 764653 w 876284"/>
              <a:gd name="connsiteY119" fmla="*/ 577110 h 685787"/>
              <a:gd name="connsiteX120" fmla="*/ 766290 w 876284"/>
              <a:gd name="connsiteY120" fmla="*/ 604001 h 685787"/>
              <a:gd name="connsiteX121" fmla="*/ 793181 w 876284"/>
              <a:gd name="connsiteY121" fmla="*/ 602365 h 685787"/>
              <a:gd name="connsiteX122" fmla="*/ 793181 w 876284"/>
              <a:gd name="connsiteY122" fmla="*/ 577110 h 685787"/>
              <a:gd name="connsiteX123" fmla="*/ 793181 w 876284"/>
              <a:gd name="connsiteY123" fmla="*/ 565804 h 685787"/>
              <a:gd name="connsiteX124" fmla="*/ 826461 w 876284"/>
              <a:gd name="connsiteY124" fmla="*/ 565804 h 685787"/>
              <a:gd name="connsiteX125" fmla="*/ 831224 w 876284"/>
              <a:gd name="connsiteY125" fmla="*/ 570567 h 685787"/>
              <a:gd name="connsiteX126" fmla="*/ 831224 w 876284"/>
              <a:gd name="connsiteY126" fmla="*/ 577120 h 685787"/>
              <a:gd name="connsiteX127" fmla="*/ 832910 w 876284"/>
              <a:gd name="connsiteY127" fmla="*/ 604008 h 685787"/>
              <a:gd name="connsiteX128" fmla="*/ 859799 w 876284"/>
              <a:gd name="connsiteY128" fmla="*/ 602320 h 685787"/>
              <a:gd name="connsiteX129" fmla="*/ 859799 w 876284"/>
              <a:gd name="connsiteY129" fmla="*/ 577120 h 685787"/>
              <a:gd name="connsiteX130" fmla="*/ 859799 w 876284"/>
              <a:gd name="connsiteY130" fmla="*/ 570567 h 685787"/>
              <a:gd name="connsiteX131" fmla="*/ 826461 w 876284"/>
              <a:gd name="connsiteY131" fmla="*/ 537286 h 685787"/>
              <a:gd name="connsiteX132" fmla="*/ 793171 w 876284"/>
              <a:gd name="connsiteY132" fmla="*/ 537286 h 685787"/>
              <a:gd name="connsiteX133" fmla="*/ 793171 w 876284"/>
              <a:gd name="connsiteY133" fmla="*/ 497281 h 685787"/>
              <a:gd name="connsiteX134" fmla="*/ 669651 w 876284"/>
              <a:gd name="connsiteY134" fmla="*/ 498853 h 685787"/>
              <a:gd name="connsiteX135" fmla="*/ 436355 w 876284"/>
              <a:gd name="connsiteY135" fmla="*/ 529333 h 685787"/>
              <a:gd name="connsiteX136" fmla="*/ 202040 w 876284"/>
              <a:gd name="connsiteY136" fmla="*/ 498558 h 685787"/>
              <a:gd name="connsiteX137" fmla="*/ 140737 w 876284"/>
              <a:gd name="connsiteY137" fmla="*/ 482175 h 685787"/>
              <a:gd name="connsiteX138" fmla="*/ 120800 w 876284"/>
              <a:gd name="connsiteY138" fmla="*/ 451131 h 685787"/>
              <a:gd name="connsiteX139" fmla="*/ 124611 w 876284"/>
              <a:gd name="connsiteY139" fmla="*/ 442170 h 685787"/>
              <a:gd name="connsiteX140" fmla="*/ 304053 w 876284"/>
              <a:gd name="connsiteY140" fmla="*/ 167049 h 685787"/>
              <a:gd name="connsiteX141" fmla="*/ 352002 w 876284"/>
              <a:gd name="connsiteY141" fmla="*/ 142656 h 685787"/>
              <a:gd name="connsiteX142" fmla="*/ 521013 w 876284"/>
              <a:gd name="connsiteY142" fmla="*/ 142656 h 685787"/>
              <a:gd name="connsiteX143" fmla="*/ 568962 w 876284"/>
              <a:gd name="connsiteY143" fmla="*/ 167030 h 685787"/>
              <a:gd name="connsiteX144" fmla="*/ 748528 w 876284"/>
              <a:gd name="connsiteY144" fmla="*/ 442131 h 685787"/>
              <a:gd name="connsiteX145" fmla="*/ 741378 w 876284"/>
              <a:gd name="connsiteY145" fmla="*/ 478314 h 685787"/>
              <a:gd name="connsiteX146" fmla="*/ 732383 w 876284"/>
              <a:gd name="connsiteY146" fmla="*/ 482137 h 68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876284" h="685787">
                <a:moveTo>
                  <a:pt x="832757" y="486289"/>
                </a:moveTo>
                <a:cubicBezTo>
                  <a:pt x="843896" y="483194"/>
                  <a:pt x="852062" y="473679"/>
                  <a:pt x="853436" y="462201"/>
                </a:cubicBezTo>
                <a:lnTo>
                  <a:pt x="876077" y="273549"/>
                </a:lnTo>
                <a:cubicBezTo>
                  <a:pt x="877960" y="257911"/>
                  <a:pt x="866810" y="243709"/>
                  <a:pt x="851173" y="241826"/>
                </a:cubicBezTo>
                <a:cubicBezTo>
                  <a:pt x="850586" y="241755"/>
                  <a:pt x="849997" y="241703"/>
                  <a:pt x="849407" y="241668"/>
                </a:cubicBezTo>
                <a:lnTo>
                  <a:pt x="744575" y="235496"/>
                </a:lnTo>
                <a:cubicBezTo>
                  <a:pt x="729618" y="234636"/>
                  <a:pt x="716537" y="245473"/>
                  <a:pt x="714599" y="260328"/>
                </a:cubicBezTo>
                <a:lnTo>
                  <a:pt x="708103" y="310696"/>
                </a:lnTo>
                <a:lnTo>
                  <a:pt x="692092" y="286179"/>
                </a:lnTo>
                <a:lnTo>
                  <a:pt x="695740" y="257899"/>
                </a:lnTo>
                <a:cubicBezTo>
                  <a:pt x="698835" y="234186"/>
                  <a:pt x="719032" y="216446"/>
                  <a:pt x="742946" y="216437"/>
                </a:cubicBezTo>
                <a:cubicBezTo>
                  <a:pt x="743898" y="216437"/>
                  <a:pt x="744851" y="216437"/>
                  <a:pt x="745803" y="216522"/>
                </a:cubicBezTo>
                <a:lnTo>
                  <a:pt x="791085" y="219180"/>
                </a:lnTo>
                <a:lnTo>
                  <a:pt x="797629" y="179013"/>
                </a:lnTo>
                <a:cubicBezTo>
                  <a:pt x="800133" y="163431"/>
                  <a:pt x="789532" y="148770"/>
                  <a:pt x="773950" y="146266"/>
                </a:cubicBezTo>
                <a:cubicBezTo>
                  <a:pt x="773094" y="146129"/>
                  <a:pt x="772233" y="146030"/>
                  <a:pt x="771368" y="145971"/>
                </a:cubicBezTo>
                <a:lnTo>
                  <a:pt x="686129" y="140256"/>
                </a:lnTo>
                <a:cubicBezTo>
                  <a:pt x="671369" y="139296"/>
                  <a:pt x="658316" y="149758"/>
                  <a:pt x="656040" y="164373"/>
                </a:cubicBezTo>
                <a:lnTo>
                  <a:pt x="647696" y="218084"/>
                </a:lnTo>
                <a:lnTo>
                  <a:pt x="632132" y="194272"/>
                </a:lnTo>
                <a:lnTo>
                  <a:pt x="637180" y="161525"/>
                </a:lnTo>
                <a:cubicBezTo>
                  <a:pt x="640654" y="138287"/>
                  <a:pt x="660661" y="121123"/>
                  <a:pt x="684158" y="121225"/>
                </a:cubicBezTo>
                <a:cubicBezTo>
                  <a:pt x="685205" y="121225"/>
                  <a:pt x="686272" y="121225"/>
                  <a:pt x="687339" y="121339"/>
                </a:cubicBezTo>
                <a:lnTo>
                  <a:pt x="706141" y="122587"/>
                </a:lnTo>
                <a:lnTo>
                  <a:pt x="709104" y="95917"/>
                </a:lnTo>
                <a:cubicBezTo>
                  <a:pt x="710825" y="80229"/>
                  <a:pt x="699503" y="66117"/>
                  <a:pt x="683816" y="64396"/>
                </a:cubicBezTo>
                <a:cubicBezTo>
                  <a:pt x="683524" y="64363"/>
                  <a:pt x="683232" y="64336"/>
                  <a:pt x="682938" y="64313"/>
                </a:cubicBezTo>
                <a:lnTo>
                  <a:pt x="616397" y="59198"/>
                </a:lnTo>
                <a:cubicBezTo>
                  <a:pt x="600985" y="58008"/>
                  <a:pt x="587423" y="69289"/>
                  <a:pt x="585783" y="84658"/>
                </a:cubicBezTo>
                <a:lnTo>
                  <a:pt x="581469" y="125673"/>
                </a:lnTo>
                <a:cubicBezTo>
                  <a:pt x="564250" y="112009"/>
                  <a:pt x="542908" y="104589"/>
                  <a:pt x="520928" y="104623"/>
                </a:cubicBezTo>
                <a:lnTo>
                  <a:pt x="512612" y="104623"/>
                </a:lnTo>
                <a:lnTo>
                  <a:pt x="512612" y="37948"/>
                </a:lnTo>
                <a:cubicBezTo>
                  <a:pt x="512605" y="31051"/>
                  <a:pt x="509864" y="24437"/>
                  <a:pt x="504992" y="19555"/>
                </a:cubicBezTo>
                <a:cubicBezTo>
                  <a:pt x="501493" y="16619"/>
                  <a:pt x="497585" y="14209"/>
                  <a:pt x="493391" y="12402"/>
                </a:cubicBezTo>
                <a:cubicBezTo>
                  <a:pt x="458286" y="-3966"/>
                  <a:pt x="417774" y="-4140"/>
                  <a:pt x="382529" y="11925"/>
                </a:cubicBezTo>
                <a:cubicBezTo>
                  <a:pt x="377638" y="13875"/>
                  <a:pt x="373014" y="16435"/>
                  <a:pt x="368766" y="19545"/>
                </a:cubicBezTo>
                <a:cubicBezTo>
                  <a:pt x="363894" y="24428"/>
                  <a:pt x="361153" y="31041"/>
                  <a:pt x="361146" y="37938"/>
                </a:cubicBezTo>
                <a:lnTo>
                  <a:pt x="361146" y="104613"/>
                </a:lnTo>
                <a:lnTo>
                  <a:pt x="351983" y="104613"/>
                </a:lnTo>
                <a:cubicBezTo>
                  <a:pt x="331344" y="104589"/>
                  <a:pt x="311231" y="111123"/>
                  <a:pt x="294547" y="123273"/>
                </a:cubicBezTo>
                <a:lnTo>
                  <a:pt x="290508" y="84658"/>
                </a:lnTo>
                <a:cubicBezTo>
                  <a:pt x="288870" y="69313"/>
                  <a:pt x="275342" y="58041"/>
                  <a:pt x="259952" y="59198"/>
                </a:cubicBezTo>
                <a:lnTo>
                  <a:pt x="193410" y="64313"/>
                </a:lnTo>
                <a:cubicBezTo>
                  <a:pt x="177677" y="65549"/>
                  <a:pt x="165926" y="79306"/>
                  <a:pt x="167162" y="95040"/>
                </a:cubicBezTo>
                <a:cubicBezTo>
                  <a:pt x="167185" y="95332"/>
                  <a:pt x="167213" y="95624"/>
                  <a:pt x="167245" y="95917"/>
                </a:cubicBezTo>
                <a:lnTo>
                  <a:pt x="170208" y="122587"/>
                </a:lnTo>
                <a:lnTo>
                  <a:pt x="189010" y="121339"/>
                </a:lnTo>
                <a:cubicBezTo>
                  <a:pt x="190077" y="121263"/>
                  <a:pt x="191144" y="121225"/>
                  <a:pt x="192191" y="121225"/>
                </a:cubicBezTo>
                <a:cubicBezTo>
                  <a:pt x="215687" y="121119"/>
                  <a:pt x="235694" y="138286"/>
                  <a:pt x="239159" y="161525"/>
                </a:cubicBezTo>
                <a:lnTo>
                  <a:pt x="243588" y="190157"/>
                </a:lnTo>
                <a:lnTo>
                  <a:pt x="228024" y="213970"/>
                </a:lnTo>
                <a:lnTo>
                  <a:pt x="220404" y="164382"/>
                </a:lnTo>
                <a:cubicBezTo>
                  <a:pt x="218128" y="149767"/>
                  <a:pt x="205075" y="139305"/>
                  <a:pt x="190315" y="140265"/>
                </a:cubicBezTo>
                <a:lnTo>
                  <a:pt x="105076" y="145980"/>
                </a:lnTo>
                <a:cubicBezTo>
                  <a:pt x="89331" y="147058"/>
                  <a:pt x="77442" y="160696"/>
                  <a:pt x="78520" y="176441"/>
                </a:cubicBezTo>
                <a:cubicBezTo>
                  <a:pt x="78579" y="177305"/>
                  <a:pt x="78678" y="178167"/>
                  <a:pt x="78815" y="179022"/>
                </a:cubicBezTo>
                <a:lnTo>
                  <a:pt x="85359" y="219189"/>
                </a:lnTo>
                <a:lnTo>
                  <a:pt x="130641" y="216532"/>
                </a:lnTo>
                <a:cubicBezTo>
                  <a:pt x="131593" y="216475"/>
                  <a:pt x="132546" y="216446"/>
                  <a:pt x="133498" y="216446"/>
                </a:cubicBezTo>
                <a:cubicBezTo>
                  <a:pt x="157382" y="216494"/>
                  <a:pt x="177537" y="234226"/>
                  <a:pt x="180628" y="257908"/>
                </a:cubicBezTo>
                <a:lnTo>
                  <a:pt x="183733" y="282016"/>
                </a:lnTo>
                <a:lnTo>
                  <a:pt x="167636" y="306543"/>
                </a:lnTo>
                <a:lnTo>
                  <a:pt x="161673" y="260328"/>
                </a:lnTo>
                <a:cubicBezTo>
                  <a:pt x="159736" y="245473"/>
                  <a:pt x="146654" y="234636"/>
                  <a:pt x="131698" y="235496"/>
                </a:cubicBezTo>
                <a:lnTo>
                  <a:pt x="26875" y="241668"/>
                </a:lnTo>
                <a:cubicBezTo>
                  <a:pt x="11152" y="242576"/>
                  <a:pt x="-859" y="256059"/>
                  <a:pt x="48" y="271782"/>
                </a:cubicBezTo>
                <a:cubicBezTo>
                  <a:pt x="82" y="272372"/>
                  <a:pt x="135" y="272962"/>
                  <a:pt x="205" y="273549"/>
                </a:cubicBezTo>
                <a:lnTo>
                  <a:pt x="22856" y="462201"/>
                </a:lnTo>
                <a:cubicBezTo>
                  <a:pt x="24230" y="473682"/>
                  <a:pt x="32402" y="483197"/>
                  <a:pt x="43544" y="486289"/>
                </a:cubicBezTo>
                <a:lnTo>
                  <a:pt x="83130" y="497291"/>
                </a:lnTo>
                <a:lnTo>
                  <a:pt x="83130" y="537296"/>
                </a:lnTo>
                <a:lnTo>
                  <a:pt x="49869" y="537296"/>
                </a:lnTo>
                <a:cubicBezTo>
                  <a:pt x="31505" y="537327"/>
                  <a:pt x="16625" y="552203"/>
                  <a:pt x="16588" y="570567"/>
                </a:cubicBezTo>
                <a:lnTo>
                  <a:pt x="16588" y="577120"/>
                </a:lnTo>
                <a:cubicBezTo>
                  <a:pt x="9629" y="585010"/>
                  <a:pt x="10385" y="597049"/>
                  <a:pt x="18275" y="604008"/>
                </a:cubicBezTo>
                <a:cubicBezTo>
                  <a:pt x="26166" y="610967"/>
                  <a:pt x="38204" y="610212"/>
                  <a:pt x="45163" y="602320"/>
                </a:cubicBezTo>
                <a:cubicBezTo>
                  <a:pt x="51513" y="595120"/>
                  <a:pt x="51513" y="584320"/>
                  <a:pt x="45163" y="577120"/>
                </a:cubicBezTo>
                <a:lnTo>
                  <a:pt x="45163" y="570567"/>
                </a:lnTo>
                <a:cubicBezTo>
                  <a:pt x="45163" y="567937"/>
                  <a:pt x="47296" y="565804"/>
                  <a:pt x="49926" y="565804"/>
                </a:cubicBezTo>
                <a:lnTo>
                  <a:pt x="83149" y="565804"/>
                </a:lnTo>
                <a:lnTo>
                  <a:pt x="83149" y="577110"/>
                </a:lnTo>
                <a:cubicBezTo>
                  <a:pt x="76175" y="584987"/>
                  <a:pt x="76907" y="597027"/>
                  <a:pt x="84785" y="604001"/>
                </a:cubicBezTo>
                <a:cubicBezTo>
                  <a:pt x="92663" y="610975"/>
                  <a:pt x="104702" y="610243"/>
                  <a:pt x="111676" y="602365"/>
                </a:cubicBezTo>
                <a:cubicBezTo>
                  <a:pt x="118058" y="595156"/>
                  <a:pt x="118058" y="584319"/>
                  <a:pt x="111676" y="577110"/>
                </a:cubicBezTo>
                <a:lnTo>
                  <a:pt x="111676" y="565804"/>
                </a:lnTo>
                <a:lnTo>
                  <a:pt x="144957" y="565804"/>
                </a:lnTo>
                <a:cubicBezTo>
                  <a:pt x="147587" y="565804"/>
                  <a:pt x="149719" y="567937"/>
                  <a:pt x="149719" y="570567"/>
                </a:cubicBezTo>
                <a:lnTo>
                  <a:pt x="149719" y="577120"/>
                </a:lnTo>
                <a:cubicBezTo>
                  <a:pt x="142760" y="585010"/>
                  <a:pt x="143516" y="597049"/>
                  <a:pt x="151406" y="604008"/>
                </a:cubicBezTo>
                <a:cubicBezTo>
                  <a:pt x="159298" y="610967"/>
                  <a:pt x="171335" y="610212"/>
                  <a:pt x="178294" y="602320"/>
                </a:cubicBezTo>
                <a:cubicBezTo>
                  <a:pt x="184645" y="595120"/>
                  <a:pt x="184645" y="584320"/>
                  <a:pt x="178294" y="577120"/>
                </a:cubicBezTo>
                <a:lnTo>
                  <a:pt x="178294" y="570567"/>
                </a:lnTo>
                <a:cubicBezTo>
                  <a:pt x="178263" y="552200"/>
                  <a:pt x="163381" y="537318"/>
                  <a:pt x="145014" y="537286"/>
                </a:cubicBezTo>
                <a:lnTo>
                  <a:pt x="111676" y="537286"/>
                </a:lnTo>
                <a:lnTo>
                  <a:pt x="111676" y="510302"/>
                </a:lnTo>
                <a:cubicBezTo>
                  <a:pt x="117588" y="514171"/>
                  <a:pt x="124071" y="517086"/>
                  <a:pt x="130888" y="518941"/>
                </a:cubicBezTo>
                <a:lnTo>
                  <a:pt x="192191" y="535324"/>
                </a:lnTo>
                <a:cubicBezTo>
                  <a:pt x="222614" y="543446"/>
                  <a:pt x="253361" y="550028"/>
                  <a:pt x="284431" y="555069"/>
                </a:cubicBezTo>
                <a:lnTo>
                  <a:pt x="284431" y="643538"/>
                </a:lnTo>
                <a:cubicBezTo>
                  <a:pt x="284473" y="656603"/>
                  <a:pt x="293372" y="667977"/>
                  <a:pt x="306044" y="671160"/>
                </a:cubicBezTo>
                <a:lnTo>
                  <a:pt x="320379" y="674742"/>
                </a:lnTo>
                <a:cubicBezTo>
                  <a:pt x="396999" y="690057"/>
                  <a:pt x="475951" y="689441"/>
                  <a:pt x="552322" y="672932"/>
                </a:cubicBezTo>
                <a:lnTo>
                  <a:pt x="558037" y="671408"/>
                </a:lnTo>
                <a:cubicBezTo>
                  <a:pt x="570495" y="668072"/>
                  <a:pt x="579174" y="656805"/>
                  <a:pt x="579221" y="643909"/>
                </a:cubicBezTo>
                <a:lnTo>
                  <a:pt x="579221" y="556422"/>
                </a:lnTo>
                <a:cubicBezTo>
                  <a:pt x="612975" y="551294"/>
                  <a:pt x="646428" y="544346"/>
                  <a:pt x="679433" y="535610"/>
                </a:cubicBezTo>
                <a:lnTo>
                  <a:pt x="742155" y="518922"/>
                </a:lnTo>
                <a:cubicBezTo>
                  <a:pt x="750263" y="516756"/>
                  <a:pt x="757892" y="513085"/>
                  <a:pt x="764644" y="508102"/>
                </a:cubicBezTo>
                <a:lnTo>
                  <a:pt x="764644" y="537286"/>
                </a:lnTo>
                <a:lnTo>
                  <a:pt x="731363" y="537286"/>
                </a:lnTo>
                <a:cubicBezTo>
                  <a:pt x="712996" y="537318"/>
                  <a:pt x="698115" y="552200"/>
                  <a:pt x="698083" y="570567"/>
                </a:cubicBezTo>
                <a:lnTo>
                  <a:pt x="698083" y="577120"/>
                </a:lnTo>
                <a:cubicBezTo>
                  <a:pt x="691109" y="584997"/>
                  <a:pt x="691842" y="597037"/>
                  <a:pt x="699720" y="604011"/>
                </a:cubicBezTo>
                <a:cubicBezTo>
                  <a:pt x="707597" y="610985"/>
                  <a:pt x="719636" y="610253"/>
                  <a:pt x="726611" y="602374"/>
                </a:cubicBezTo>
                <a:cubicBezTo>
                  <a:pt x="732992" y="595166"/>
                  <a:pt x="732992" y="584328"/>
                  <a:pt x="726611" y="577120"/>
                </a:cubicBezTo>
                <a:lnTo>
                  <a:pt x="726611" y="570567"/>
                </a:lnTo>
                <a:cubicBezTo>
                  <a:pt x="726611" y="567937"/>
                  <a:pt x="728743" y="565804"/>
                  <a:pt x="731373" y="565804"/>
                </a:cubicBezTo>
                <a:lnTo>
                  <a:pt x="764653" y="565804"/>
                </a:lnTo>
                <a:lnTo>
                  <a:pt x="764653" y="577110"/>
                </a:lnTo>
                <a:cubicBezTo>
                  <a:pt x="757679" y="584987"/>
                  <a:pt x="758412" y="597027"/>
                  <a:pt x="766290" y="604001"/>
                </a:cubicBezTo>
                <a:cubicBezTo>
                  <a:pt x="774167" y="610975"/>
                  <a:pt x="786207" y="610243"/>
                  <a:pt x="793181" y="602365"/>
                </a:cubicBezTo>
                <a:cubicBezTo>
                  <a:pt x="799562" y="595156"/>
                  <a:pt x="799562" y="584319"/>
                  <a:pt x="793181" y="577110"/>
                </a:cubicBezTo>
                <a:lnTo>
                  <a:pt x="793181" y="565804"/>
                </a:lnTo>
                <a:lnTo>
                  <a:pt x="826461" y="565804"/>
                </a:lnTo>
                <a:cubicBezTo>
                  <a:pt x="829091" y="565804"/>
                  <a:pt x="831224" y="567937"/>
                  <a:pt x="831224" y="570567"/>
                </a:cubicBezTo>
                <a:lnTo>
                  <a:pt x="831224" y="577120"/>
                </a:lnTo>
                <a:cubicBezTo>
                  <a:pt x="824265" y="585010"/>
                  <a:pt x="825020" y="597049"/>
                  <a:pt x="832910" y="604008"/>
                </a:cubicBezTo>
                <a:cubicBezTo>
                  <a:pt x="840802" y="610967"/>
                  <a:pt x="852840" y="610212"/>
                  <a:pt x="859799" y="602320"/>
                </a:cubicBezTo>
                <a:cubicBezTo>
                  <a:pt x="866149" y="595120"/>
                  <a:pt x="866149" y="584320"/>
                  <a:pt x="859799" y="577120"/>
                </a:cubicBezTo>
                <a:lnTo>
                  <a:pt x="859799" y="570567"/>
                </a:lnTo>
                <a:cubicBezTo>
                  <a:pt x="859767" y="552177"/>
                  <a:pt x="844851" y="537286"/>
                  <a:pt x="826461" y="537286"/>
                </a:cubicBezTo>
                <a:lnTo>
                  <a:pt x="793171" y="537286"/>
                </a:lnTo>
                <a:lnTo>
                  <a:pt x="793171" y="497281"/>
                </a:lnTo>
                <a:close/>
                <a:moveTo>
                  <a:pt x="669651" y="498853"/>
                </a:moveTo>
                <a:cubicBezTo>
                  <a:pt x="593538" y="519094"/>
                  <a:pt x="515114" y="529341"/>
                  <a:pt x="436355" y="529333"/>
                </a:cubicBezTo>
                <a:cubicBezTo>
                  <a:pt x="357243" y="529326"/>
                  <a:pt x="278471" y="518980"/>
                  <a:pt x="202040" y="498558"/>
                </a:cubicBezTo>
                <a:lnTo>
                  <a:pt x="140737" y="482175"/>
                </a:lnTo>
                <a:cubicBezTo>
                  <a:pt x="126659" y="479108"/>
                  <a:pt x="117732" y="465209"/>
                  <a:pt x="120800" y="451131"/>
                </a:cubicBezTo>
                <a:cubicBezTo>
                  <a:pt x="121497" y="447930"/>
                  <a:pt x="122789" y="444891"/>
                  <a:pt x="124611" y="442170"/>
                </a:cubicBezTo>
                <a:lnTo>
                  <a:pt x="304053" y="167049"/>
                </a:lnTo>
                <a:cubicBezTo>
                  <a:pt x="315090" y="151572"/>
                  <a:pt x="332993" y="142464"/>
                  <a:pt x="352002" y="142656"/>
                </a:cubicBezTo>
                <a:lnTo>
                  <a:pt x="521013" y="142656"/>
                </a:lnTo>
                <a:cubicBezTo>
                  <a:pt x="540018" y="142465"/>
                  <a:pt x="557918" y="151564"/>
                  <a:pt x="568962" y="167030"/>
                </a:cubicBezTo>
                <a:lnTo>
                  <a:pt x="748528" y="442131"/>
                </a:lnTo>
                <a:cubicBezTo>
                  <a:pt x="756545" y="454097"/>
                  <a:pt x="753344" y="470297"/>
                  <a:pt x="741378" y="478314"/>
                </a:cubicBezTo>
                <a:cubicBezTo>
                  <a:pt x="738647" y="480144"/>
                  <a:pt x="735595" y="481440"/>
                  <a:pt x="732383" y="482137"/>
                </a:cubicBez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265" name="组合 264">
            <a:extLst>
              <a:ext uri="{FF2B5EF4-FFF2-40B4-BE49-F238E27FC236}">
                <a16:creationId xmlns:a16="http://schemas.microsoft.com/office/drawing/2014/main" id="{B458804F-EC95-48CC-B7EC-AA818971BE15}"/>
              </a:ext>
            </a:extLst>
          </p:cNvPr>
          <p:cNvGrpSpPr/>
          <p:nvPr/>
        </p:nvGrpSpPr>
        <p:grpSpPr>
          <a:xfrm>
            <a:off x="1001277" y="2067792"/>
            <a:ext cx="723900" cy="493491"/>
            <a:chOff x="1001277" y="2067792"/>
            <a:chExt cx="723900" cy="493491"/>
          </a:xfrm>
        </p:grpSpPr>
        <p:sp>
          <p:nvSpPr>
            <p:cNvPr id="101" name="图形 19" descr="会议室 纯色填充">
              <a:extLst>
                <a:ext uri="{FF2B5EF4-FFF2-40B4-BE49-F238E27FC236}">
                  <a16:creationId xmlns:a16="http://schemas.microsoft.com/office/drawing/2014/main" id="{5BA9C6C6-9B42-437B-A871-7D5B31BBDBD2}"/>
                </a:ext>
              </a:extLst>
            </p:cNvPr>
            <p:cNvSpPr/>
            <p:nvPr/>
          </p:nvSpPr>
          <p:spPr>
            <a:xfrm>
              <a:off x="1058427" y="2067792"/>
              <a:ext cx="95250" cy="95249"/>
            </a:xfrm>
            <a:custGeom>
              <a:avLst/>
              <a:gdLst>
                <a:gd name="connsiteX0" fmla="*/ 47625 w 95250"/>
                <a:gd name="connsiteY0" fmla="*/ 95250 h 95249"/>
                <a:gd name="connsiteX1" fmla="*/ 95250 w 95250"/>
                <a:gd name="connsiteY1" fmla="*/ 47625 h 95249"/>
                <a:gd name="connsiteX2" fmla="*/ 47625 w 95250"/>
                <a:gd name="connsiteY2" fmla="*/ 0 h 95249"/>
                <a:gd name="connsiteX3" fmla="*/ 0 w 95250"/>
                <a:gd name="connsiteY3" fmla="*/ 47625 h 95249"/>
                <a:gd name="connsiteX4" fmla="*/ 47625 w 95250"/>
                <a:gd name="connsiteY4" fmla="*/ 95250 h 9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49">
                  <a:moveTo>
                    <a:pt x="47625" y="95250"/>
                  </a:moveTo>
                  <a:cubicBezTo>
                    <a:pt x="73927" y="95250"/>
                    <a:pt x="95250" y="73927"/>
                    <a:pt x="95250" y="47625"/>
                  </a:cubicBezTo>
                  <a:cubicBezTo>
                    <a:pt x="95250" y="21323"/>
                    <a:pt x="73927" y="0"/>
                    <a:pt x="47625" y="0"/>
                  </a:cubicBezTo>
                  <a:cubicBezTo>
                    <a:pt x="21323" y="0"/>
                    <a:pt x="0" y="21323"/>
                    <a:pt x="0" y="47625"/>
                  </a:cubicBezTo>
                  <a:cubicBezTo>
                    <a:pt x="0" y="73927"/>
                    <a:pt x="21323" y="95250"/>
                    <a:pt x="47625" y="9525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图形 19" descr="会议室 纯色填充">
              <a:extLst>
                <a:ext uri="{FF2B5EF4-FFF2-40B4-BE49-F238E27FC236}">
                  <a16:creationId xmlns:a16="http://schemas.microsoft.com/office/drawing/2014/main" id="{5BA9C6C6-9B42-437B-A871-7D5B31BBDBD2}"/>
                </a:ext>
              </a:extLst>
            </p:cNvPr>
            <p:cNvSpPr/>
            <p:nvPr/>
          </p:nvSpPr>
          <p:spPr>
            <a:xfrm>
              <a:off x="1059086" y="2175338"/>
              <a:ext cx="213653" cy="378514"/>
            </a:xfrm>
            <a:custGeom>
              <a:avLst/>
              <a:gdLst>
                <a:gd name="connsiteX0" fmla="*/ 109069 w 213653"/>
                <a:gd name="connsiteY0" fmla="*/ 95622 h 378514"/>
                <a:gd name="connsiteX1" fmla="*/ 123166 w 213653"/>
                <a:gd name="connsiteY1" fmla="*/ 100194 h 378514"/>
                <a:gd name="connsiteX2" fmla="*/ 189841 w 213653"/>
                <a:gd name="connsiteY2" fmla="*/ 100194 h 378514"/>
                <a:gd name="connsiteX3" fmla="*/ 213653 w 213653"/>
                <a:gd name="connsiteY3" fmla="*/ 76382 h 378514"/>
                <a:gd name="connsiteX4" fmla="*/ 189841 w 213653"/>
                <a:gd name="connsiteY4" fmla="*/ 52569 h 378514"/>
                <a:gd name="connsiteX5" fmla="*/ 130976 w 213653"/>
                <a:gd name="connsiteY5" fmla="*/ 52569 h 378514"/>
                <a:gd name="connsiteX6" fmla="*/ 85637 w 213653"/>
                <a:gd name="connsiteY6" fmla="*/ 19327 h 378514"/>
                <a:gd name="connsiteX7" fmla="*/ 42584 w 213653"/>
                <a:gd name="connsiteY7" fmla="*/ 277 h 378514"/>
                <a:gd name="connsiteX8" fmla="*/ 8 w 213653"/>
                <a:gd name="connsiteY8" fmla="*/ 49331 h 378514"/>
                <a:gd name="connsiteX9" fmla="*/ 8 w 213653"/>
                <a:gd name="connsiteY9" fmla="*/ 185919 h 378514"/>
                <a:gd name="connsiteX10" fmla="*/ 47633 w 213653"/>
                <a:gd name="connsiteY10" fmla="*/ 233544 h 378514"/>
                <a:gd name="connsiteX11" fmla="*/ 94591 w 213653"/>
                <a:gd name="connsiteY11" fmla="*/ 233544 h 378514"/>
                <a:gd name="connsiteX12" fmla="*/ 94591 w 213653"/>
                <a:gd name="connsiteY12" fmla="*/ 233544 h 378514"/>
                <a:gd name="connsiteX13" fmla="*/ 151741 w 213653"/>
                <a:gd name="connsiteY13" fmla="*/ 233544 h 378514"/>
                <a:gd name="connsiteX14" fmla="*/ 151741 w 213653"/>
                <a:gd name="connsiteY14" fmla="*/ 354702 h 378514"/>
                <a:gd name="connsiteX15" fmla="*/ 175553 w 213653"/>
                <a:gd name="connsiteY15" fmla="*/ 378515 h 378514"/>
                <a:gd name="connsiteX16" fmla="*/ 199366 w 213653"/>
                <a:gd name="connsiteY16" fmla="*/ 354702 h 378514"/>
                <a:gd name="connsiteX17" fmla="*/ 199366 w 213653"/>
                <a:gd name="connsiteY17" fmla="*/ 209446 h 378514"/>
                <a:gd name="connsiteX18" fmla="*/ 175553 w 213653"/>
                <a:gd name="connsiteY18" fmla="*/ 185633 h 378514"/>
                <a:gd name="connsiteX19" fmla="*/ 94591 w 213653"/>
                <a:gd name="connsiteY19" fmla="*/ 185633 h 378514"/>
                <a:gd name="connsiteX20" fmla="*/ 94591 w 213653"/>
                <a:gd name="connsiteY20" fmla="*/ 84859 h 378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3653" h="378514">
                  <a:moveTo>
                    <a:pt x="109069" y="95622"/>
                  </a:moveTo>
                  <a:cubicBezTo>
                    <a:pt x="113174" y="98583"/>
                    <a:pt x="118104" y="100183"/>
                    <a:pt x="123166" y="100194"/>
                  </a:cubicBezTo>
                  <a:lnTo>
                    <a:pt x="189841" y="100194"/>
                  </a:lnTo>
                  <a:cubicBezTo>
                    <a:pt x="202992" y="100194"/>
                    <a:pt x="213653" y="89533"/>
                    <a:pt x="213653" y="76382"/>
                  </a:cubicBezTo>
                  <a:cubicBezTo>
                    <a:pt x="213653" y="63230"/>
                    <a:pt x="202992" y="52569"/>
                    <a:pt x="189841" y="52569"/>
                  </a:cubicBezTo>
                  <a:lnTo>
                    <a:pt x="130976" y="52569"/>
                  </a:lnTo>
                  <a:lnTo>
                    <a:pt x="85637" y="19327"/>
                  </a:lnTo>
                  <a:cubicBezTo>
                    <a:pt x="75736" y="5722"/>
                    <a:pt x="59312" y="-1545"/>
                    <a:pt x="42584" y="277"/>
                  </a:cubicBezTo>
                  <a:cubicBezTo>
                    <a:pt x="17939" y="3341"/>
                    <a:pt x="-426" y="24500"/>
                    <a:pt x="8" y="49331"/>
                  </a:cubicBezTo>
                  <a:lnTo>
                    <a:pt x="8" y="185919"/>
                  </a:lnTo>
                  <a:cubicBezTo>
                    <a:pt x="8" y="212221"/>
                    <a:pt x="21330" y="233544"/>
                    <a:pt x="47633" y="233544"/>
                  </a:cubicBezTo>
                  <a:lnTo>
                    <a:pt x="94591" y="233544"/>
                  </a:lnTo>
                  <a:lnTo>
                    <a:pt x="94591" y="233544"/>
                  </a:lnTo>
                  <a:lnTo>
                    <a:pt x="151741" y="233544"/>
                  </a:lnTo>
                  <a:lnTo>
                    <a:pt x="151741" y="354702"/>
                  </a:lnTo>
                  <a:cubicBezTo>
                    <a:pt x="151741" y="367853"/>
                    <a:pt x="162402" y="378515"/>
                    <a:pt x="175553" y="378515"/>
                  </a:cubicBezTo>
                  <a:cubicBezTo>
                    <a:pt x="188704" y="378515"/>
                    <a:pt x="199366" y="367853"/>
                    <a:pt x="199366" y="354702"/>
                  </a:cubicBezTo>
                  <a:lnTo>
                    <a:pt x="199366" y="209446"/>
                  </a:lnTo>
                  <a:cubicBezTo>
                    <a:pt x="199366" y="196295"/>
                    <a:pt x="188704" y="185633"/>
                    <a:pt x="175553" y="185633"/>
                  </a:cubicBezTo>
                  <a:lnTo>
                    <a:pt x="94591" y="185633"/>
                  </a:lnTo>
                  <a:lnTo>
                    <a:pt x="94591" y="84859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图形 19" descr="会议室 纯色填充">
              <a:extLst>
                <a:ext uri="{FF2B5EF4-FFF2-40B4-BE49-F238E27FC236}">
                  <a16:creationId xmlns:a16="http://schemas.microsoft.com/office/drawing/2014/main" id="{5BA9C6C6-9B42-437B-A871-7D5B31BBDBD2}"/>
                </a:ext>
              </a:extLst>
            </p:cNvPr>
            <p:cNvSpPr/>
            <p:nvPr/>
          </p:nvSpPr>
          <p:spPr>
            <a:xfrm>
              <a:off x="1572777" y="2067792"/>
              <a:ext cx="95250" cy="95249"/>
            </a:xfrm>
            <a:custGeom>
              <a:avLst/>
              <a:gdLst>
                <a:gd name="connsiteX0" fmla="*/ 47625 w 95250"/>
                <a:gd name="connsiteY0" fmla="*/ 95250 h 95249"/>
                <a:gd name="connsiteX1" fmla="*/ 95250 w 95250"/>
                <a:gd name="connsiteY1" fmla="*/ 47625 h 95249"/>
                <a:gd name="connsiteX2" fmla="*/ 47625 w 95250"/>
                <a:gd name="connsiteY2" fmla="*/ 0 h 95249"/>
                <a:gd name="connsiteX3" fmla="*/ 0 w 95250"/>
                <a:gd name="connsiteY3" fmla="*/ 47625 h 95249"/>
                <a:gd name="connsiteX4" fmla="*/ 47625 w 95250"/>
                <a:gd name="connsiteY4" fmla="*/ 95250 h 9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49">
                  <a:moveTo>
                    <a:pt x="47625" y="95250"/>
                  </a:moveTo>
                  <a:cubicBezTo>
                    <a:pt x="73927" y="95250"/>
                    <a:pt x="95250" y="73927"/>
                    <a:pt x="95250" y="47625"/>
                  </a:cubicBezTo>
                  <a:cubicBezTo>
                    <a:pt x="95250" y="21323"/>
                    <a:pt x="73927" y="0"/>
                    <a:pt x="47625" y="0"/>
                  </a:cubicBezTo>
                  <a:cubicBezTo>
                    <a:pt x="21323" y="0"/>
                    <a:pt x="0" y="21323"/>
                    <a:pt x="0" y="47625"/>
                  </a:cubicBezTo>
                  <a:cubicBezTo>
                    <a:pt x="0" y="73927"/>
                    <a:pt x="21323" y="95250"/>
                    <a:pt x="47625" y="9525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图形 19" descr="会议室 纯色填充">
              <a:extLst>
                <a:ext uri="{FF2B5EF4-FFF2-40B4-BE49-F238E27FC236}">
                  <a16:creationId xmlns:a16="http://schemas.microsoft.com/office/drawing/2014/main" id="{5BA9C6C6-9B42-437B-A871-7D5B31BBDBD2}"/>
                </a:ext>
              </a:extLst>
            </p:cNvPr>
            <p:cNvSpPr/>
            <p:nvPr/>
          </p:nvSpPr>
          <p:spPr>
            <a:xfrm>
              <a:off x="1453714" y="2174862"/>
              <a:ext cx="213463" cy="378990"/>
            </a:xfrm>
            <a:custGeom>
              <a:avLst/>
              <a:gdLst>
                <a:gd name="connsiteX0" fmla="*/ 171069 w 213463"/>
                <a:gd name="connsiteY0" fmla="*/ 277 h 378990"/>
                <a:gd name="connsiteX1" fmla="*/ 128016 w 213463"/>
                <a:gd name="connsiteY1" fmla="*/ 19327 h 378990"/>
                <a:gd name="connsiteX2" fmla="*/ 82677 w 213463"/>
                <a:gd name="connsiteY2" fmla="*/ 53045 h 378990"/>
                <a:gd name="connsiteX3" fmla="*/ 23813 w 213463"/>
                <a:gd name="connsiteY3" fmla="*/ 53045 h 378990"/>
                <a:gd name="connsiteX4" fmla="*/ 0 w 213463"/>
                <a:gd name="connsiteY4" fmla="*/ 76858 h 378990"/>
                <a:gd name="connsiteX5" fmla="*/ 23813 w 213463"/>
                <a:gd name="connsiteY5" fmla="*/ 100670 h 378990"/>
                <a:gd name="connsiteX6" fmla="*/ 90488 w 213463"/>
                <a:gd name="connsiteY6" fmla="*/ 100670 h 378990"/>
                <a:gd name="connsiteX7" fmla="*/ 104585 w 213463"/>
                <a:gd name="connsiteY7" fmla="*/ 96098 h 378990"/>
                <a:gd name="connsiteX8" fmla="*/ 119063 w 213463"/>
                <a:gd name="connsiteY8" fmla="*/ 85335 h 378990"/>
                <a:gd name="connsiteX9" fmla="*/ 119063 w 213463"/>
                <a:gd name="connsiteY9" fmla="*/ 186395 h 378990"/>
                <a:gd name="connsiteX10" fmla="*/ 38386 w 213463"/>
                <a:gd name="connsiteY10" fmla="*/ 186395 h 378990"/>
                <a:gd name="connsiteX11" fmla="*/ 14573 w 213463"/>
                <a:gd name="connsiteY11" fmla="*/ 210208 h 378990"/>
                <a:gd name="connsiteX12" fmla="*/ 14573 w 213463"/>
                <a:gd name="connsiteY12" fmla="*/ 355178 h 378990"/>
                <a:gd name="connsiteX13" fmla="*/ 38386 w 213463"/>
                <a:gd name="connsiteY13" fmla="*/ 378991 h 378990"/>
                <a:gd name="connsiteX14" fmla="*/ 62198 w 213463"/>
                <a:gd name="connsiteY14" fmla="*/ 355178 h 378990"/>
                <a:gd name="connsiteX15" fmla="*/ 62198 w 213463"/>
                <a:gd name="connsiteY15" fmla="*/ 234020 h 378990"/>
                <a:gd name="connsiteX16" fmla="*/ 119348 w 213463"/>
                <a:gd name="connsiteY16" fmla="*/ 234020 h 378990"/>
                <a:gd name="connsiteX17" fmla="*/ 119348 w 213463"/>
                <a:gd name="connsiteY17" fmla="*/ 234020 h 378990"/>
                <a:gd name="connsiteX18" fmla="*/ 165830 w 213463"/>
                <a:gd name="connsiteY18" fmla="*/ 234020 h 378990"/>
                <a:gd name="connsiteX19" fmla="*/ 213455 w 213463"/>
                <a:gd name="connsiteY19" fmla="*/ 186395 h 378990"/>
                <a:gd name="connsiteX20" fmla="*/ 213455 w 213463"/>
                <a:gd name="connsiteY20" fmla="*/ 49331 h 378990"/>
                <a:gd name="connsiteX21" fmla="*/ 171069 w 213463"/>
                <a:gd name="connsiteY21" fmla="*/ 277 h 37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3463" h="378990">
                  <a:moveTo>
                    <a:pt x="171069" y="277"/>
                  </a:moveTo>
                  <a:cubicBezTo>
                    <a:pt x="154341" y="-1545"/>
                    <a:pt x="137917" y="5722"/>
                    <a:pt x="128016" y="19327"/>
                  </a:cubicBezTo>
                  <a:lnTo>
                    <a:pt x="82677" y="53045"/>
                  </a:lnTo>
                  <a:lnTo>
                    <a:pt x="23813" y="53045"/>
                  </a:lnTo>
                  <a:cubicBezTo>
                    <a:pt x="10661" y="53045"/>
                    <a:pt x="0" y="63707"/>
                    <a:pt x="0" y="76858"/>
                  </a:cubicBezTo>
                  <a:cubicBezTo>
                    <a:pt x="0" y="90009"/>
                    <a:pt x="10661" y="100670"/>
                    <a:pt x="23813" y="100670"/>
                  </a:cubicBezTo>
                  <a:lnTo>
                    <a:pt x="90488" y="100670"/>
                  </a:lnTo>
                  <a:cubicBezTo>
                    <a:pt x="95549" y="100659"/>
                    <a:pt x="100479" y="99060"/>
                    <a:pt x="104585" y="96098"/>
                  </a:cubicBezTo>
                  <a:lnTo>
                    <a:pt x="119063" y="85335"/>
                  </a:lnTo>
                  <a:lnTo>
                    <a:pt x="119063" y="186395"/>
                  </a:lnTo>
                  <a:lnTo>
                    <a:pt x="38386" y="186395"/>
                  </a:lnTo>
                  <a:cubicBezTo>
                    <a:pt x="25235" y="186395"/>
                    <a:pt x="14573" y="197057"/>
                    <a:pt x="14573" y="210208"/>
                  </a:cubicBezTo>
                  <a:lnTo>
                    <a:pt x="14573" y="355178"/>
                  </a:lnTo>
                  <a:cubicBezTo>
                    <a:pt x="14573" y="368329"/>
                    <a:pt x="25235" y="378991"/>
                    <a:pt x="38386" y="378991"/>
                  </a:cubicBezTo>
                  <a:cubicBezTo>
                    <a:pt x="51537" y="378991"/>
                    <a:pt x="62198" y="368329"/>
                    <a:pt x="62198" y="355178"/>
                  </a:cubicBezTo>
                  <a:lnTo>
                    <a:pt x="62198" y="234020"/>
                  </a:lnTo>
                  <a:lnTo>
                    <a:pt x="119348" y="234020"/>
                  </a:lnTo>
                  <a:lnTo>
                    <a:pt x="119348" y="234020"/>
                  </a:lnTo>
                  <a:lnTo>
                    <a:pt x="165830" y="234020"/>
                  </a:lnTo>
                  <a:cubicBezTo>
                    <a:pt x="192133" y="234020"/>
                    <a:pt x="213455" y="212698"/>
                    <a:pt x="213455" y="186395"/>
                  </a:cubicBezTo>
                  <a:lnTo>
                    <a:pt x="213455" y="49331"/>
                  </a:lnTo>
                  <a:cubicBezTo>
                    <a:pt x="213900" y="24564"/>
                    <a:pt x="195638" y="3430"/>
                    <a:pt x="171069" y="277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图形 19" descr="会议室 纯色填充">
              <a:extLst>
                <a:ext uri="{FF2B5EF4-FFF2-40B4-BE49-F238E27FC236}">
                  <a16:creationId xmlns:a16="http://schemas.microsoft.com/office/drawing/2014/main" id="{5BA9C6C6-9B42-437B-A871-7D5B31BBDBD2}"/>
                </a:ext>
              </a:extLst>
            </p:cNvPr>
            <p:cNvSpPr/>
            <p:nvPr/>
          </p:nvSpPr>
          <p:spPr>
            <a:xfrm>
              <a:off x="1182252" y="2294583"/>
              <a:ext cx="361950" cy="266700"/>
            </a:xfrm>
            <a:custGeom>
              <a:avLst/>
              <a:gdLst>
                <a:gd name="connsiteX0" fmla="*/ 342900 w 361950"/>
                <a:gd name="connsiteY0" fmla="*/ 0 h 266700"/>
                <a:gd name="connsiteX1" fmla="*/ 19050 w 361950"/>
                <a:gd name="connsiteY1" fmla="*/ 0 h 266700"/>
                <a:gd name="connsiteX2" fmla="*/ 0 w 361950"/>
                <a:gd name="connsiteY2" fmla="*/ 19050 h 266700"/>
                <a:gd name="connsiteX3" fmla="*/ 19050 w 361950"/>
                <a:gd name="connsiteY3" fmla="*/ 38100 h 266700"/>
                <a:gd name="connsiteX4" fmla="*/ 161925 w 361950"/>
                <a:gd name="connsiteY4" fmla="*/ 38100 h 266700"/>
                <a:gd name="connsiteX5" fmla="*/ 161925 w 361950"/>
                <a:gd name="connsiteY5" fmla="*/ 228600 h 266700"/>
                <a:gd name="connsiteX6" fmla="*/ 104775 w 361950"/>
                <a:gd name="connsiteY6" fmla="*/ 228600 h 266700"/>
                <a:gd name="connsiteX7" fmla="*/ 104775 w 361950"/>
                <a:gd name="connsiteY7" fmla="*/ 266700 h 266700"/>
                <a:gd name="connsiteX8" fmla="*/ 257175 w 361950"/>
                <a:gd name="connsiteY8" fmla="*/ 266700 h 266700"/>
                <a:gd name="connsiteX9" fmla="*/ 257175 w 361950"/>
                <a:gd name="connsiteY9" fmla="*/ 228600 h 266700"/>
                <a:gd name="connsiteX10" fmla="*/ 200025 w 361950"/>
                <a:gd name="connsiteY10" fmla="*/ 228600 h 266700"/>
                <a:gd name="connsiteX11" fmla="*/ 200025 w 361950"/>
                <a:gd name="connsiteY11" fmla="*/ 38100 h 266700"/>
                <a:gd name="connsiteX12" fmla="*/ 342900 w 361950"/>
                <a:gd name="connsiteY12" fmla="*/ 38100 h 266700"/>
                <a:gd name="connsiteX13" fmla="*/ 361950 w 361950"/>
                <a:gd name="connsiteY13" fmla="*/ 19050 h 266700"/>
                <a:gd name="connsiteX14" fmla="*/ 342900 w 361950"/>
                <a:gd name="connsiteY14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1950" h="266700">
                  <a:moveTo>
                    <a:pt x="342900" y="0"/>
                  </a:move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cubicBezTo>
                    <a:pt x="0" y="29571"/>
                    <a:pt x="8529" y="38100"/>
                    <a:pt x="19050" y="38100"/>
                  </a:cubicBezTo>
                  <a:lnTo>
                    <a:pt x="161925" y="38100"/>
                  </a:lnTo>
                  <a:lnTo>
                    <a:pt x="161925" y="228600"/>
                  </a:lnTo>
                  <a:lnTo>
                    <a:pt x="104775" y="228600"/>
                  </a:lnTo>
                  <a:lnTo>
                    <a:pt x="104775" y="266700"/>
                  </a:lnTo>
                  <a:lnTo>
                    <a:pt x="257175" y="266700"/>
                  </a:lnTo>
                  <a:lnTo>
                    <a:pt x="257175" y="228600"/>
                  </a:lnTo>
                  <a:lnTo>
                    <a:pt x="200025" y="228600"/>
                  </a:lnTo>
                  <a:lnTo>
                    <a:pt x="200025" y="38100"/>
                  </a:lnTo>
                  <a:lnTo>
                    <a:pt x="342900" y="38100"/>
                  </a:lnTo>
                  <a:cubicBezTo>
                    <a:pt x="353421" y="38100"/>
                    <a:pt x="361950" y="29571"/>
                    <a:pt x="361950" y="19050"/>
                  </a:cubicBezTo>
                  <a:cubicBezTo>
                    <a:pt x="361950" y="8529"/>
                    <a:pt x="353421" y="0"/>
                    <a:pt x="342900" y="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图形 19" descr="会议室 纯色填充">
              <a:extLst>
                <a:ext uri="{FF2B5EF4-FFF2-40B4-BE49-F238E27FC236}">
                  <a16:creationId xmlns:a16="http://schemas.microsoft.com/office/drawing/2014/main" id="{5BA9C6C6-9B42-437B-A871-7D5B31BBDBD2}"/>
                </a:ext>
              </a:extLst>
            </p:cNvPr>
            <p:cNvSpPr/>
            <p:nvPr/>
          </p:nvSpPr>
          <p:spPr>
            <a:xfrm>
              <a:off x="1001277" y="2218383"/>
              <a:ext cx="190500" cy="342900"/>
            </a:xfrm>
            <a:custGeom>
              <a:avLst/>
              <a:gdLst>
                <a:gd name="connsiteX0" fmla="*/ 171450 w 190500"/>
                <a:gd name="connsiteY0" fmla="*/ 209550 h 342900"/>
                <a:gd name="connsiteX1" fmla="*/ 38100 w 190500"/>
                <a:gd name="connsiteY1" fmla="*/ 209550 h 342900"/>
                <a:gd name="connsiteX2" fmla="*/ 38100 w 190500"/>
                <a:gd name="connsiteY2" fmla="*/ 19050 h 342900"/>
                <a:gd name="connsiteX3" fmla="*/ 19050 w 190500"/>
                <a:gd name="connsiteY3" fmla="*/ 0 h 342900"/>
                <a:gd name="connsiteX4" fmla="*/ 0 w 190500"/>
                <a:gd name="connsiteY4" fmla="*/ 19050 h 342900"/>
                <a:gd name="connsiteX5" fmla="*/ 0 w 190500"/>
                <a:gd name="connsiteY5" fmla="*/ 228600 h 342900"/>
                <a:gd name="connsiteX6" fmla="*/ 19050 w 190500"/>
                <a:gd name="connsiteY6" fmla="*/ 247650 h 342900"/>
                <a:gd name="connsiteX7" fmla="*/ 76200 w 190500"/>
                <a:gd name="connsiteY7" fmla="*/ 247650 h 342900"/>
                <a:gd name="connsiteX8" fmla="*/ 76200 w 190500"/>
                <a:gd name="connsiteY8" fmla="*/ 304800 h 342900"/>
                <a:gd name="connsiteX9" fmla="*/ 38100 w 190500"/>
                <a:gd name="connsiteY9" fmla="*/ 304800 h 342900"/>
                <a:gd name="connsiteX10" fmla="*/ 38100 w 190500"/>
                <a:gd name="connsiteY10" fmla="*/ 342900 h 342900"/>
                <a:gd name="connsiteX11" fmla="*/ 152400 w 190500"/>
                <a:gd name="connsiteY11" fmla="*/ 342900 h 342900"/>
                <a:gd name="connsiteX12" fmla="*/ 152400 w 190500"/>
                <a:gd name="connsiteY12" fmla="*/ 304800 h 342900"/>
                <a:gd name="connsiteX13" fmla="*/ 114300 w 190500"/>
                <a:gd name="connsiteY13" fmla="*/ 304800 h 342900"/>
                <a:gd name="connsiteX14" fmla="*/ 114300 w 190500"/>
                <a:gd name="connsiteY14" fmla="*/ 247650 h 342900"/>
                <a:gd name="connsiteX15" fmla="*/ 171450 w 190500"/>
                <a:gd name="connsiteY15" fmla="*/ 247650 h 342900"/>
                <a:gd name="connsiteX16" fmla="*/ 190500 w 190500"/>
                <a:gd name="connsiteY16" fmla="*/ 228600 h 342900"/>
                <a:gd name="connsiteX17" fmla="*/ 171450 w 190500"/>
                <a:gd name="connsiteY17" fmla="*/ 20955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500" h="342900">
                  <a:moveTo>
                    <a:pt x="171450" y="209550"/>
                  </a:moveTo>
                  <a:lnTo>
                    <a:pt x="38100" y="209550"/>
                  </a:lnTo>
                  <a:lnTo>
                    <a:pt x="38100" y="19050"/>
                  </a:lnTo>
                  <a:cubicBezTo>
                    <a:pt x="38100" y="8529"/>
                    <a:pt x="29571" y="0"/>
                    <a:pt x="19050" y="0"/>
                  </a:cubicBezTo>
                  <a:cubicBezTo>
                    <a:pt x="8529" y="0"/>
                    <a:pt x="0" y="8529"/>
                    <a:pt x="0" y="19050"/>
                  </a:cubicBezTo>
                  <a:lnTo>
                    <a:pt x="0" y="228600"/>
                  </a:lnTo>
                  <a:cubicBezTo>
                    <a:pt x="0" y="239121"/>
                    <a:pt x="8529" y="247650"/>
                    <a:pt x="19050" y="247650"/>
                  </a:cubicBezTo>
                  <a:lnTo>
                    <a:pt x="76200" y="247650"/>
                  </a:lnTo>
                  <a:lnTo>
                    <a:pt x="76200" y="304800"/>
                  </a:lnTo>
                  <a:lnTo>
                    <a:pt x="38100" y="304800"/>
                  </a:lnTo>
                  <a:lnTo>
                    <a:pt x="38100" y="342900"/>
                  </a:lnTo>
                  <a:lnTo>
                    <a:pt x="152400" y="342900"/>
                  </a:lnTo>
                  <a:lnTo>
                    <a:pt x="152400" y="304800"/>
                  </a:lnTo>
                  <a:lnTo>
                    <a:pt x="114300" y="304800"/>
                  </a:lnTo>
                  <a:lnTo>
                    <a:pt x="114300" y="247650"/>
                  </a:lnTo>
                  <a:lnTo>
                    <a:pt x="171450" y="247650"/>
                  </a:lnTo>
                  <a:cubicBezTo>
                    <a:pt x="181971" y="247650"/>
                    <a:pt x="190500" y="239121"/>
                    <a:pt x="190500" y="228600"/>
                  </a:cubicBezTo>
                  <a:cubicBezTo>
                    <a:pt x="190500" y="218079"/>
                    <a:pt x="181971" y="209550"/>
                    <a:pt x="171450" y="20955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图形 19" descr="会议室 纯色填充">
              <a:extLst>
                <a:ext uri="{FF2B5EF4-FFF2-40B4-BE49-F238E27FC236}">
                  <a16:creationId xmlns:a16="http://schemas.microsoft.com/office/drawing/2014/main" id="{5BA9C6C6-9B42-437B-A871-7D5B31BBDBD2}"/>
                </a:ext>
              </a:extLst>
            </p:cNvPr>
            <p:cNvSpPr/>
            <p:nvPr/>
          </p:nvSpPr>
          <p:spPr>
            <a:xfrm>
              <a:off x="1534677" y="2223145"/>
              <a:ext cx="190500" cy="338137"/>
            </a:xfrm>
            <a:custGeom>
              <a:avLst/>
              <a:gdLst>
                <a:gd name="connsiteX0" fmla="*/ 171450 w 190500"/>
                <a:gd name="connsiteY0" fmla="*/ 0 h 338137"/>
                <a:gd name="connsiteX1" fmla="*/ 152400 w 190500"/>
                <a:gd name="connsiteY1" fmla="*/ 19050 h 338137"/>
                <a:gd name="connsiteX2" fmla="*/ 152400 w 190500"/>
                <a:gd name="connsiteY2" fmla="*/ 204788 h 338137"/>
                <a:gd name="connsiteX3" fmla="*/ 19050 w 190500"/>
                <a:gd name="connsiteY3" fmla="*/ 204788 h 338137"/>
                <a:gd name="connsiteX4" fmla="*/ 0 w 190500"/>
                <a:gd name="connsiteY4" fmla="*/ 223838 h 338137"/>
                <a:gd name="connsiteX5" fmla="*/ 19050 w 190500"/>
                <a:gd name="connsiteY5" fmla="*/ 242888 h 338137"/>
                <a:gd name="connsiteX6" fmla="*/ 76200 w 190500"/>
                <a:gd name="connsiteY6" fmla="*/ 242888 h 338137"/>
                <a:gd name="connsiteX7" fmla="*/ 76200 w 190500"/>
                <a:gd name="connsiteY7" fmla="*/ 300038 h 338137"/>
                <a:gd name="connsiteX8" fmla="*/ 38100 w 190500"/>
                <a:gd name="connsiteY8" fmla="*/ 300038 h 338137"/>
                <a:gd name="connsiteX9" fmla="*/ 38100 w 190500"/>
                <a:gd name="connsiteY9" fmla="*/ 338138 h 338137"/>
                <a:gd name="connsiteX10" fmla="*/ 152400 w 190500"/>
                <a:gd name="connsiteY10" fmla="*/ 338138 h 338137"/>
                <a:gd name="connsiteX11" fmla="*/ 152400 w 190500"/>
                <a:gd name="connsiteY11" fmla="*/ 300038 h 338137"/>
                <a:gd name="connsiteX12" fmla="*/ 114300 w 190500"/>
                <a:gd name="connsiteY12" fmla="*/ 300038 h 338137"/>
                <a:gd name="connsiteX13" fmla="*/ 114300 w 190500"/>
                <a:gd name="connsiteY13" fmla="*/ 242888 h 338137"/>
                <a:gd name="connsiteX14" fmla="*/ 171450 w 190500"/>
                <a:gd name="connsiteY14" fmla="*/ 242888 h 338137"/>
                <a:gd name="connsiteX15" fmla="*/ 190500 w 190500"/>
                <a:gd name="connsiteY15" fmla="*/ 223838 h 338137"/>
                <a:gd name="connsiteX16" fmla="*/ 190500 w 190500"/>
                <a:gd name="connsiteY16" fmla="*/ 19050 h 338137"/>
                <a:gd name="connsiteX17" fmla="*/ 171450 w 190500"/>
                <a:gd name="connsiteY17" fmla="*/ 0 h 3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0500" h="338137">
                  <a:moveTo>
                    <a:pt x="171450" y="0"/>
                  </a:moveTo>
                  <a:cubicBezTo>
                    <a:pt x="160929" y="0"/>
                    <a:pt x="152400" y="8529"/>
                    <a:pt x="152400" y="19050"/>
                  </a:cubicBezTo>
                  <a:lnTo>
                    <a:pt x="152400" y="204788"/>
                  </a:lnTo>
                  <a:lnTo>
                    <a:pt x="19050" y="204788"/>
                  </a:lnTo>
                  <a:cubicBezTo>
                    <a:pt x="8529" y="204788"/>
                    <a:pt x="0" y="213316"/>
                    <a:pt x="0" y="223838"/>
                  </a:cubicBezTo>
                  <a:cubicBezTo>
                    <a:pt x="0" y="234359"/>
                    <a:pt x="8529" y="242888"/>
                    <a:pt x="19050" y="242888"/>
                  </a:cubicBezTo>
                  <a:lnTo>
                    <a:pt x="76200" y="242888"/>
                  </a:lnTo>
                  <a:lnTo>
                    <a:pt x="76200" y="300038"/>
                  </a:lnTo>
                  <a:lnTo>
                    <a:pt x="38100" y="300038"/>
                  </a:lnTo>
                  <a:lnTo>
                    <a:pt x="38100" y="338138"/>
                  </a:lnTo>
                  <a:lnTo>
                    <a:pt x="152400" y="338138"/>
                  </a:lnTo>
                  <a:lnTo>
                    <a:pt x="152400" y="300038"/>
                  </a:lnTo>
                  <a:lnTo>
                    <a:pt x="114300" y="300038"/>
                  </a:lnTo>
                  <a:lnTo>
                    <a:pt x="114300" y="242888"/>
                  </a:lnTo>
                  <a:lnTo>
                    <a:pt x="171450" y="242888"/>
                  </a:lnTo>
                  <a:cubicBezTo>
                    <a:pt x="181971" y="242888"/>
                    <a:pt x="190500" y="234359"/>
                    <a:pt x="190500" y="223838"/>
                  </a:cubicBezTo>
                  <a:lnTo>
                    <a:pt x="190500" y="19050"/>
                  </a:lnTo>
                  <a:cubicBezTo>
                    <a:pt x="190500" y="8529"/>
                    <a:pt x="181971" y="0"/>
                    <a:pt x="171450" y="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64" name="组合 263">
            <a:extLst>
              <a:ext uri="{FF2B5EF4-FFF2-40B4-BE49-F238E27FC236}">
                <a16:creationId xmlns:a16="http://schemas.microsoft.com/office/drawing/2014/main" id="{9AA189A0-7B3A-4CA8-BAE8-F55C52ADA75C}"/>
              </a:ext>
            </a:extLst>
          </p:cNvPr>
          <p:cNvGrpSpPr/>
          <p:nvPr/>
        </p:nvGrpSpPr>
        <p:grpSpPr>
          <a:xfrm>
            <a:off x="2540909" y="1999308"/>
            <a:ext cx="799958" cy="665320"/>
            <a:chOff x="2540909" y="1999308"/>
            <a:chExt cx="799958" cy="665320"/>
          </a:xfrm>
        </p:grpSpPr>
        <p:sp>
          <p:nvSpPr>
            <p:cNvPr id="108" name="图形 21" descr="业务增长 纯色填充">
              <a:extLst>
                <a:ext uri="{FF2B5EF4-FFF2-40B4-BE49-F238E27FC236}">
                  <a16:creationId xmlns:a16="http://schemas.microsoft.com/office/drawing/2014/main" id="{8775969C-F552-4E14-A205-664DFCDC98B7}"/>
                </a:ext>
              </a:extLst>
            </p:cNvPr>
            <p:cNvSpPr/>
            <p:nvPr/>
          </p:nvSpPr>
          <p:spPr>
            <a:xfrm>
              <a:off x="2549340" y="2158851"/>
              <a:ext cx="791527" cy="505777"/>
            </a:xfrm>
            <a:custGeom>
              <a:avLst/>
              <a:gdLst>
                <a:gd name="connsiteX0" fmla="*/ 639128 w 791527"/>
                <a:gd name="connsiteY0" fmla="*/ 192405 h 505777"/>
                <a:gd name="connsiteX1" fmla="*/ 735330 w 791527"/>
                <a:gd name="connsiteY1" fmla="*/ 96202 h 505777"/>
                <a:gd name="connsiteX2" fmla="*/ 791528 w 791527"/>
                <a:gd name="connsiteY2" fmla="*/ 152400 h 505777"/>
                <a:gd name="connsiteX3" fmla="*/ 791528 w 791527"/>
                <a:gd name="connsiteY3" fmla="*/ 0 h 505777"/>
                <a:gd name="connsiteX4" fmla="*/ 639128 w 791527"/>
                <a:gd name="connsiteY4" fmla="*/ 0 h 505777"/>
                <a:gd name="connsiteX5" fmla="*/ 695325 w 791527"/>
                <a:gd name="connsiteY5" fmla="*/ 56198 h 505777"/>
                <a:gd name="connsiteX6" fmla="*/ 601028 w 791527"/>
                <a:gd name="connsiteY6" fmla="*/ 150495 h 505777"/>
                <a:gd name="connsiteX7" fmla="*/ 439103 w 791527"/>
                <a:gd name="connsiteY7" fmla="*/ 312420 h 505777"/>
                <a:gd name="connsiteX8" fmla="*/ 296228 w 791527"/>
                <a:gd name="connsiteY8" fmla="*/ 169545 h 505777"/>
                <a:gd name="connsiteX9" fmla="*/ 0 w 791527"/>
                <a:gd name="connsiteY9" fmla="*/ 465773 h 505777"/>
                <a:gd name="connsiteX10" fmla="*/ 40005 w 791527"/>
                <a:gd name="connsiteY10" fmla="*/ 505778 h 505777"/>
                <a:gd name="connsiteX11" fmla="*/ 296228 w 791527"/>
                <a:gd name="connsiteY11" fmla="*/ 249555 h 505777"/>
                <a:gd name="connsiteX12" fmla="*/ 439103 w 791527"/>
                <a:gd name="connsiteY12" fmla="*/ 392430 h 505777"/>
                <a:gd name="connsiteX13" fmla="*/ 639128 w 791527"/>
                <a:gd name="connsiteY13" fmla="*/ 192405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1527" h="505777">
                  <a:moveTo>
                    <a:pt x="639128" y="192405"/>
                  </a:moveTo>
                  <a:lnTo>
                    <a:pt x="735330" y="96202"/>
                  </a:lnTo>
                  <a:lnTo>
                    <a:pt x="791528" y="152400"/>
                  </a:lnTo>
                  <a:lnTo>
                    <a:pt x="791528" y="0"/>
                  </a:lnTo>
                  <a:lnTo>
                    <a:pt x="639128" y="0"/>
                  </a:lnTo>
                  <a:lnTo>
                    <a:pt x="695325" y="56198"/>
                  </a:lnTo>
                  <a:lnTo>
                    <a:pt x="601028" y="150495"/>
                  </a:lnTo>
                  <a:lnTo>
                    <a:pt x="439103" y="312420"/>
                  </a:lnTo>
                  <a:lnTo>
                    <a:pt x="296228" y="169545"/>
                  </a:lnTo>
                  <a:lnTo>
                    <a:pt x="0" y="465773"/>
                  </a:lnTo>
                  <a:lnTo>
                    <a:pt x="40005" y="505778"/>
                  </a:lnTo>
                  <a:lnTo>
                    <a:pt x="296228" y="249555"/>
                  </a:lnTo>
                  <a:lnTo>
                    <a:pt x="439103" y="392430"/>
                  </a:lnTo>
                  <a:lnTo>
                    <a:pt x="639128" y="19240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图形 21" descr="业务增长 纯色填充">
              <a:extLst>
                <a:ext uri="{FF2B5EF4-FFF2-40B4-BE49-F238E27FC236}">
                  <a16:creationId xmlns:a16="http://schemas.microsoft.com/office/drawing/2014/main" id="{8775969C-F552-4E14-A205-664DFCDC98B7}"/>
                </a:ext>
              </a:extLst>
            </p:cNvPr>
            <p:cNvSpPr/>
            <p:nvPr/>
          </p:nvSpPr>
          <p:spPr>
            <a:xfrm>
              <a:off x="2607443" y="1999308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图形 21" descr="业务增长 纯色填充">
              <a:extLst>
                <a:ext uri="{FF2B5EF4-FFF2-40B4-BE49-F238E27FC236}">
                  <a16:creationId xmlns:a16="http://schemas.microsoft.com/office/drawing/2014/main" id="{8775969C-F552-4E14-A205-664DFCDC98B7}"/>
                </a:ext>
              </a:extLst>
            </p:cNvPr>
            <p:cNvSpPr/>
            <p:nvPr/>
          </p:nvSpPr>
          <p:spPr>
            <a:xfrm>
              <a:off x="2540909" y="2104085"/>
              <a:ext cx="604315" cy="408524"/>
            </a:xfrm>
            <a:custGeom>
              <a:avLst/>
              <a:gdLst>
                <a:gd name="connsiteX0" fmla="*/ 572978 w 604315"/>
                <a:gd name="connsiteY0" fmla="*/ 187735 h 408524"/>
                <a:gd name="connsiteX1" fmla="*/ 582503 w 604315"/>
                <a:gd name="connsiteY1" fmla="*/ 178210 h 408524"/>
                <a:gd name="connsiteX2" fmla="*/ 604315 w 604315"/>
                <a:gd name="connsiteY2" fmla="*/ 156398 h 408524"/>
                <a:gd name="connsiteX3" fmla="*/ 577836 w 604315"/>
                <a:gd name="connsiteY3" fmla="*/ 37336 h 408524"/>
                <a:gd name="connsiteX4" fmla="*/ 571359 w 604315"/>
                <a:gd name="connsiteY4" fmla="*/ 26668 h 408524"/>
                <a:gd name="connsiteX5" fmla="*/ 533259 w 604315"/>
                <a:gd name="connsiteY5" fmla="*/ 6379 h 408524"/>
                <a:gd name="connsiteX6" fmla="*/ 456487 w 604315"/>
                <a:gd name="connsiteY6" fmla="*/ 6379 h 408524"/>
                <a:gd name="connsiteX7" fmla="*/ 418387 w 604315"/>
                <a:gd name="connsiteY7" fmla="*/ 26668 h 408524"/>
                <a:gd name="connsiteX8" fmla="*/ 411910 w 604315"/>
                <a:gd name="connsiteY8" fmla="*/ 37336 h 408524"/>
                <a:gd name="connsiteX9" fmla="*/ 399909 w 604315"/>
                <a:gd name="connsiteY9" fmla="*/ 93152 h 408524"/>
                <a:gd name="connsiteX10" fmla="*/ 399909 w 604315"/>
                <a:gd name="connsiteY10" fmla="*/ 93152 h 408524"/>
                <a:gd name="connsiteX11" fmla="*/ 387431 w 604315"/>
                <a:gd name="connsiteY11" fmla="*/ 37336 h 408524"/>
                <a:gd name="connsiteX12" fmla="*/ 380859 w 604315"/>
                <a:gd name="connsiteY12" fmla="*/ 26668 h 408524"/>
                <a:gd name="connsiteX13" fmla="*/ 342759 w 604315"/>
                <a:gd name="connsiteY13" fmla="*/ 6379 h 408524"/>
                <a:gd name="connsiteX14" fmla="*/ 228459 w 604315"/>
                <a:gd name="connsiteY14" fmla="*/ 26668 h 408524"/>
                <a:gd name="connsiteX15" fmla="*/ 221982 w 604315"/>
                <a:gd name="connsiteY15" fmla="*/ 37336 h 408524"/>
                <a:gd name="connsiteX16" fmla="*/ 209409 w 604315"/>
                <a:gd name="connsiteY16" fmla="*/ 91342 h 408524"/>
                <a:gd name="connsiteX17" fmla="*/ 209409 w 604315"/>
                <a:gd name="connsiteY17" fmla="*/ 91342 h 408524"/>
                <a:gd name="connsiteX18" fmla="*/ 197026 w 604315"/>
                <a:gd name="connsiteY18" fmla="*/ 37336 h 408524"/>
                <a:gd name="connsiteX19" fmla="*/ 190359 w 604315"/>
                <a:gd name="connsiteY19" fmla="*/ 26668 h 408524"/>
                <a:gd name="connsiteX20" fmla="*/ 152259 w 604315"/>
                <a:gd name="connsiteY20" fmla="*/ 6379 h 408524"/>
                <a:gd name="connsiteX21" fmla="*/ 75487 w 604315"/>
                <a:gd name="connsiteY21" fmla="*/ 6379 h 408524"/>
                <a:gd name="connsiteX22" fmla="*/ 37387 w 604315"/>
                <a:gd name="connsiteY22" fmla="*/ 26668 h 408524"/>
                <a:gd name="connsiteX23" fmla="*/ 30910 w 604315"/>
                <a:gd name="connsiteY23" fmla="*/ 37336 h 408524"/>
                <a:gd name="connsiteX24" fmla="*/ 621 w 604315"/>
                <a:gd name="connsiteY24" fmla="*/ 175639 h 408524"/>
                <a:gd name="connsiteX25" fmla="*/ 14999 w 604315"/>
                <a:gd name="connsiteY25" fmla="*/ 199844 h 408524"/>
                <a:gd name="connsiteX26" fmla="*/ 15765 w 604315"/>
                <a:gd name="connsiteY26" fmla="*/ 200023 h 408524"/>
                <a:gd name="connsiteX27" fmla="*/ 18909 w 604315"/>
                <a:gd name="connsiteY27" fmla="*/ 200023 h 408524"/>
                <a:gd name="connsiteX28" fmla="*/ 37959 w 604315"/>
                <a:gd name="connsiteY28" fmla="*/ 185068 h 408524"/>
                <a:gd name="connsiteX29" fmla="*/ 66534 w 604315"/>
                <a:gd name="connsiteY29" fmla="*/ 57148 h 408524"/>
                <a:gd name="connsiteX30" fmla="*/ 66534 w 604315"/>
                <a:gd name="connsiteY30" fmla="*/ 57148 h 408524"/>
                <a:gd name="connsiteX31" fmla="*/ 66534 w 604315"/>
                <a:gd name="connsiteY31" fmla="*/ 124775 h 408524"/>
                <a:gd name="connsiteX32" fmla="*/ 37959 w 604315"/>
                <a:gd name="connsiteY32" fmla="*/ 266698 h 408524"/>
                <a:gd name="connsiteX33" fmla="*/ 66534 w 604315"/>
                <a:gd name="connsiteY33" fmla="*/ 266698 h 408524"/>
                <a:gd name="connsiteX34" fmla="*/ 66534 w 604315"/>
                <a:gd name="connsiteY34" fmla="*/ 408525 h 408524"/>
                <a:gd name="connsiteX35" fmla="*/ 104634 w 604315"/>
                <a:gd name="connsiteY35" fmla="*/ 370425 h 408524"/>
                <a:gd name="connsiteX36" fmla="*/ 104634 w 604315"/>
                <a:gd name="connsiteY36" fmla="*/ 266698 h 408524"/>
                <a:gd name="connsiteX37" fmla="*/ 123684 w 604315"/>
                <a:gd name="connsiteY37" fmla="*/ 266698 h 408524"/>
                <a:gd name="connsiteX38" fmla="*/ 123684 w 604315"/>
                <a:gd name="connsiteY38" fmla="*/ 351375 h 408524"/>
                <a:gd name="connsiteX39" fmla="*/ 161784 w 604315"/>
                <a:gd name="connsiteY39" fmla="*/ 313275 h 408524"/>
                <a:gd name="connsiteX40" fmla="*/ 161784 w 604315"/>
                <a:gd name="connsiteY40" fmla="*/ 266698 h 408524"/>
                <a:gd name="connsiteX41" fmla="*/ 190359 w 604315"/>
                <a:gd name="connsiteY41" fmla="*/ 266698 h 408524"/>
                <a:gd name="connsiteX42" fmla="*/ 161784 w 604315"/>
                <a:gd name="connsiteY42" fmla="*/ 124870 h 408524"/>
                <a:gd name="connsiteX43" fmla="*/ 161784 w 604315"/>
                <a:gd name="connsiteY43" fmla="*/ 58195 h 408524"/>
                <a:gd name="connsiteX44" fmla="*/ 161784 w 604315"/>
                <a:gd name="connsiteY44" fmla="*/ 58195 h 408524"/>
                <a:gd name="connsiteX45" fmla="*/ 190359 w 604315"/>
                <a:gd name="connsiteY45" fmla="*/ 182592 h 408524"/>
                <a:gd name="connsiteX46" fmla="*/ 209409 w 604315"/>
                <a:gd name="connsiteY46" fmla="*/ 200023 h 408524"/>
                <a:gd name="connsiteX47" fmla="*/ 209409 w 604315"/>
                <a:gd name="connsiteY47" fmla="*/ 200023 h 408524"/>
                <a:gd name="connsiteX48" fmla="*/ 227887 w 604315"/>
                <a:gd name="connsiteY48" fmla="*/ 185068 h 408524"/>
                <a:gd name="connsiteX49" fmla="*/ 228459 w 604315"/>
                <a:gd name="connsiteY49" fmla="*/ 180973 h 408524"/>
                <a:gd name="connsiteX50" fmla="*/ 256272 w 604315"/>
                <a:gd name="connsiteY50" fmla="*/ 58767 h 408524"/>
                <a:gd name="connsiteX51" fmla="*/ 256272 w 604315"/>
                <a:gd name="connsiteY51" fmla="*/ 58767 h 408524"/>
                <a:gd name="connsiteX52" fmla="*/ 256272 w 604315"/>
                <a:gd name="connsiteY52" fmla="*/ 218501 h 408524"/>
                <a:gd name="connsiteX53" fmla="*/ 277322 w 604315"/>
                <a:gd name="connsiteY53" fmla="*/ 197356 h 408524"/>
                <a:gd name="connsiteX54" fmla="*/ 331204 w 604315"/>
                <a:gd name="connsiteY54" fmla="*/ 197326 h 408524"/>
                <a:gd name="connsiteX55" fmla="*/ 331233 w 604315"/>
                <a:gd name="connsiteY55" fmla="*/ 197356 h 408524"/>
                <a:gd name="connsiteX56" fmla="*/ 352284 w 604315"/>
                <a:gd name="connsiteY56" fmla="*/ 217644 h 408524"/>
                <a:gd name="connsiteX57" fmla="*/ 352284 w 604315"/>
                <a:gd name="connsiteY57" fmla="*/ 58862 h 408524"/>
                <a:gd name="connsiteX58" fmla="*/ 352284 w 604315"/>
                <a:gd name="connsiteY58" fmla="*/ 58862 h 408524"/>
                <a:gd name="connsiteX59" fmla="*/ 380859 w 604315"/>
                <a:gd name="connsiteY59" fmla="*/ 185164 h 408524"/>
                <a:gd name="connsiteX60" fmla="*/ 399909 w 604315"/>
                <a:gd name="connsiteY60" fmla="*/ 200023 h 408524"/>
                <a:gd name="connsiteX61" fmla="*/ 399909 w 604315"/>
                <a:gd name="connsiteY61" fmla="*/ 200023 h 408524"/>
                <a:gd name="connsiteX62" fmla="*/ 418482 w 604315"/>
                <a:gd name="connsiteY62" fmla="*/ 185068 h 408524"/>
                <a:gd name="connsiteX63" fmla="*/ 447057 w 604315"/>
                <a:gd name="connsiteY63" fmla="*/ 58767 h 408524"/>
                <a:gd name="connsiteX64" fmla="*/ 447057 w 604315"/>
                <a:gd name="connsiteY64" fmla="*/ 58767 h 408524"/>
                <a:gd name="connsiteX65" fmla="*/ 447057 w 604315"/>
                <a:gd name="connsiteY65" fmla="*/ 313084 h 408524"/>
                <a:gd name="connsiteX66" fmla="*/ 447057 w 604315"/>
                <a:gd name="connsiteY66" fmla="*/ 313084 h 408524"/>
                <a:gd name="connsiteX67" fmla="*/ 485157 w 604315"/>
                <a:gd name="connsiteY67" fmla="*/ 274984 h 408524"/>
                <a:gd name="connsiteX68" fmla="*/ 485157 w 604315"/>
                <a:gd name="connsiteY68" fmla="*/ 209548 h 408524"/>
                <a:gd name="connsiteX69" fmla="*/ 504207 w 604315"/>
                <a:gd name="connsiteY69" fmla="*/ 209548 h 408524"/>
                <a:gd name="connsiteX70" fmla="*/ 504207 w 604315"/>
                <a:gd name="connsiteY70" fmla="*/ 256315 h 408524"/>
                <a:gd name="connsiteX71" fmla="*/ 542307 w 604315"/>
                <a:gd name="connsiteY71" fmla="*/ 218215 h 408524"/>
                <a:gd name="connsiteX72" fmla="*/ 542307 w 604315"/>
                <a:gd name="connsiteY72" fmla="*/ 58862 h 408524"/>
                <a:gd name="connsiteX73" fmla="*/ 542307 w 604315"/>
                <a:gd name="connsiteY73" fmla="*/ 58862 h 408524"/>
                <a:gd name="connsiteX74" fmla="*/ 572311 w 604315"/>
                <a:gd name="connsiteY74" fmla="*/ 187831 h 40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04315" h="408524">
                  <a:moveTo>
                    <a:pt x="572978" y="187735"/>
                  </a:moveTo>
                  <a:lnTo>
                    <a:pt x="582503" y="178210"/>
                  </a:lnTo>
                  <a:lnTo>
                    <a:pt x="604315" y="156398"/>
                  </a:lnTo>
                  <a:lnTo>
                    <a:pt x="577836" y="37336"/>
                  </a:lnTo>
                  <a:cubicBezTo>
                    <a:pt x="577026" y="33118"/>
                    <a:pt x="574727" y="29332"/>
                    <a:pt x="571359" y="26668"/>
                  </a:cubicBezTo>
                  <a:cubicBezTo>
                    <a:pt x="559951" y="17716"/>
                    <a:pt x="547053" y="10848"/>
                    <a:pt x="533259" y="6379"/>
                  </a:cubicBezTo>
                  <a:cubicBezTo>
                    <a:pt x="508375" y="-2126"/>
                    <a:pt x="481371" y="-2126"/>
                    <a:pt x="456487" y="6379"/>
                  </a:cubicBezTo>
                  <a:cubicBezTo>
                    <a:pt x="442697" y="10859"/>
                    <a:pt x="429801" y="17726"/>
                    <a:pt x="418387" y="26668"/>
                  </a:cubicBezTo>
                  <a:cubicBezTo>
                    <a:pt x="415092" y="29396"/>
                    <a:pt x="412810" y="33153"/>
                    <a:pt x="411910" y="37336"/>
                  </a:cubicBezTo>
                  <a:lnTo>
                    <a:pt x="399909" y="93152"/>
                  </a:lnTo>
                  <a:lnTo>
                    <a:pt x="399909" y="93152"/>
                  </a:lnTo>
                  <a:lnTo>
                    <a:pt x="387431" y="37336"/>
                  </a:lnTo>
                  <a:cubicBezTo>
                    <a:pt x="386557" y="33120"/>
                    <a:pt x="384231" y="29344"/>
                    <a:pt x="380859" y="26668"/>
                  </a:cubicBezTo>
                  <a:cubicBezTo>
                    <a:pt x="369451" y="17716"/>
                    <a:pt x="356553" y="10848"/>
                    <a:pt x="342759" y="6379"/>
                  </a:cubicBezTo>
                  <a:cubicBezTo>
                    <a:pt x="303653" y="-6242"/>
                    <a:pt x="260832" y="1358"/>
                    <a:pt x="228459" y="26668"/>
                  </a:cubicBezTo>
                  <a:cubicBezTo>
                    <a:pt x="225163" y="29396"/>
                    <a:pt x="222882" y="33153"/>
                    <a:pt x="221982" y="37336"/>
                  </a:cubicBezTo>
                  <a:lnTo>
                    <a:pt x="209409" y="91342"/>
                  </a:lnTo>
                  <a:cubicBezTo>
                    <a:pt x="209409" y="91342"/>
                    <a:pt x="209409" y="91342"/>
                    <a:pt x="209409" y="91342"/>
                  </a:cubicBezTo>
                  <a:lnTo>
                    <a:pt x="197026" y="37336"/>
                  </a:lnTo>
                  <a:cubicBezTo>
                    <a:pt x="196076" y="33127"/>
                    <a:pt x="193725" y="29366"/>
                    <a:pt x="190359" y="26668"/>
                  </a:cubicBezTo>
                  <a:cubicBezTo>
                    <a:pt x="178945" y="17726"/>
                    <a:pt x="166049" y="10859"/>
                    <a:pt x="152259" y="6379"/>
                  </a:cubicBezTo>
                  <a:cubicBezTo>
                    <a:pt x="127375" y="-2126"/>
                    <a:pt x="100371" y="-2126"/>
                    <a:pt x="75487" y="6379"/>
                  </a:cubicBezTo>
                  <a:cubicBezTo>
                    <a:pt x="61705" y="10879"/>
                    <a:pt x="48813" y="17745"/>
                    <a:pt x="37387" y="26668"/>
                  </a:cubicBezTo>
                  <a:cubicBezTo>
                    <a:pt x="34091" y="29396"/>
                    <a:pt x="31810" y="33153"/>
                    <a:pt x="30910" y="37336"/>
                  </a:cubicBezTo>
                  <a:lnTo>
                    <a:pt x="621" y="175639"/>
                  </a:lnTo>
                  <a:cubicBezTo>
                    <a:pt x="-2093" y="186293"/>
                    <a:pt x="4344" y="197130"/>
                    <a:pt x="14999" y="199844"/>
                  </a:cubicBezTo>
                  <a:cubicBezTo>
                    <a:pt x="15253" y="199908"/>
                    <a:pt x="15509" y="199968"/>
                    <a:pt x="15765" y="200023"/>
                  </a:cubicBezTo>
                  <a:cubicBezTo>
                    <a:pt x="16811" y="200117"/>
                    <a:pt x="17863" y="200117"/>
                    <a:pt x="18909" y="200023"/>
                  </a:cubicBezTo>
                  <a:cubicBezTo>
                    <a:pt x="28018" y="200235"/>
                    <a:pt x="36002" y="193968"/>
                    <a:pt x="37959" y="185068"/>
                  </a:cubicBezTo>
                  <a:lnTo>
                    <a:pt x="66534" y="57148"/>
                  </a:lnTo>
                  <a:lnTo>
                    <a:pt x="66534" y="57148"/>
                  </a:lnTo>
                  <a:lnTo>
                    <a:pt x="66534" y="124775"/>
                  </a:lnTo>
                  <a:lnTo>
                    <a:pt x="37959" y="266698"/>
                  </a:lnTo>
                  <a:lnTo>
                    <a:pt x="66534" y="266698"/>
                  </a:lnTo>
                  <a:lnTo>
                    <a:pt x="66534" y="408525"/>
                  </a:lnTo>
                  <a:lnTo>
                    <a:pt x="104634" y="370425"/>
                  </a:lnTo>
                  <a:lnTo>
                    <a:pt x="104634" y="266698"/>
                  </a:lnTo>
                  <a:lnTo>
                    <a:pt x="123684" y="266698"/>
                  </a:lnTo>
                  <a:lnTo>
                    <a:pt x="123684" y="351375"/>
                  </a:lnTo>
                  <a:lnTo>
                    <a:pt x="161784" y="313275"/>
                  </a:lnTo>
                  <a:lnTo>
                    <a:pt x="161784" y="266698"/>
                  </a:lnTo>
                  <a:lnTo>
                    <a:pt x="190359" y="266698"/>
                  </a:lnTo>
                  <a:lnTo>
                    <a:pt x="161784" y="124870"/>
                  </a:lnTo>
                  <a:lnTo>
                    <a:pt x="161784" y="58195"/>
                  </a:lnTo>
                  <a:lnTo>
                    <a:pt x="161784" y="58195"/>
                  </a:lnTo>
                  <a:lnTo>
                    <a:pt x="190359" y="182592"/>
                  </a:lnTo>
                  <a:cubicBezTo>
                    <a:pt x="191202" y="192476"/>
                    <a:pt x="199489" y="200059"/>
                    <a:pt x="209409" y="200023"/>
                  </a:cubicBezTo>
                  <a:lnTo>
                    <a:pt x="209409" y="200023"/>
                  </a:lnTo>
                  <a:cubicBezTo>
                    <a:pt x="218304" y="199964"/>
                    <a:pt x="225975" y="193756"/>
                    <a:pt x="227887" y="185068"/>
                  </a:cubicBezTo>
                  <a:lnTo>
                    <a:pt x="228459" y="180973"/>
                  </a:lnTo>
                  <a:lnTo>
                    <a:pt x="256272" y="58767"/>
                  </a:lnTo>
                  <a:cubicBezTo>
                    <a:pt x="256272" y="58767"/>
                    <a:pt x="256272" y="58767"/>
                    <a:pt x="256272" y="58767"/>
                  </a:cubicBezTo>
                  <a:lnTo>
                    <a:pt x="256272" y="218501"/>
                  </a:lnTo>
                  <a:lnTo>
                    <a:pt x="277322" y="197356"/>
                  </a:lnTo>
                  <a:cubicBezTo>
                    <a:pt x="292192" y="182468"/>
                    <a:pt x="316316" y="182455"/>
                    <a:pt x="331204" y="197326"/>
                  </a:cubicBezTo>
                  <a:cubicBezTo>
                    <a:pt x="331213" y="197336"/>
                    <a:pt x="331224" y="197346"/>
                    <a:pt x="331233" y="197356"/>
                  </a:cubicBezTo>
                  <a:lnTo>
                    <a:pt x="352284" y="217644"/>
                  </a:lnTo>
                  <a:lnTo>
                    <a:pt x="352284" y="58862"/>
                  </a:lnTo>
                  <a:cubicBezTo>
                    <a:pt x="352284" y="58862"/>
                    <a:pt x="352284" y="58862"/>
                    <a:pt x="352284" y="58862"/>
                  </a:cubicBezTo>
                  <a:lnTo>
                    <a:pt x="380859" y="185164"/>
                  </a:lnTo>
                  <a:cubicBezTo>
                    <a:pt x="382854" y="194025"/>
                    <a:pt x="390828" y="200245"/>
                    <a:pt x="399909" y="200023"/>
                  </a:cubicBezTo>
                  <a:lnTo>
                    <a:pt x="399909" y="200023"/>
                  </a:lnTo>
                  <a:cubicBezTo>
                    <a:pt x="408840" y="200008"/>
                    <a:pt x="416562" y="193790"/>
                    <a:pt x="418482" y="185068"/>
                  </a:cubicBezTo>
                  <a:lnTo>
                    <a:pt x="447057" y="58767"/>
                  </a:lnTo>
                  <a:cubicBezTo>
                    <a:pt x="447057" y="58767"/>
                    <a:pt x="447057" y="58767"/>
                    <a:pt x="447057" y="58767"/>
                  </a:cubicBezTo>
                  <a:lnTo>
                    <a:pt x="447057" y="313084"/>
                  </a:lnTo>
                  <a:lnTo>
                    <a:pt x="447057" y="313084"/>
                  </a:lnTo>
                  <a:lnTo>
                    <a:pt x="485157" y="274984"/>
                  </a:lnTo>
                  <a:lnTo>
                    <a:pt x="485157" y="209548"/>
                  </a:lnTo>
                  <a:lnTo>
                    <a:pt x="504207" y="209548"/>
                  </a:lnTo>
                  <a:lnTo>
                    <a:pt x="504207" y="256315"/>
                  </a:lnTo>
                  <a:lnTo>
                    <a:pt x="542307" y="218215"/>
                  </a:lnTo>
                  <a:lnTo>
                    <a:pt x="542307" y="58862"/>
                  </a:lnTo>
                  <a:cubicBezTo>
                    <a:pt x="542307" y="58862"/>
                    <a:pt x="542307" y="58862"/>
                    <a:pt x="542307" y="58862"/>
                  </a:cubicBezTo>
                  <a:lnTo>
                    <a:pt x="572311" y="187831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图形 21" descr="业务增长 纯色填充">
              <a:extLst>
                <a:ext uri="{FF2B5EF4-FFF2-40B4-BE49-F238E27FC236}">
                  <a16:creationId xmlns:a16="http://schemas.microsoft.com/office/drawing/2014/main" id="{8775969C-F552-4E14-A205-664DFCDC98B7}"/>
                </a:ext>
              </a:extLst>
            </p:cNvPr>
            <p:cNvSpPr/>
            <p:nvPr/>
          </p:nvSpPr>
          <p:spPr>
            <a:xfrm>
              <a:off x="2988347" y="1999308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2" name="图形 21" descr="业务增长 纯色填充">
              <a:extLst>
                <a:ext uri="{FF2B5EF4-FFF2-40B4-BE49-F238E27FC236}">
                  <a16:creationId xmlns:a16="http://schemas.microsoft.com/office/drawing/2014/main" id="{8775969C-F552-4E14-A205-664DFCDC98B7}"/>
                </a:ext>
              </a:extLst>
            </p:cNvPr>
            <p:cNvSpPr/>
            <p:nvPr/>
          </p:nvSpPr>
          <p:spPr>
            <a:xfrm>
              <a:off x="2797562" y="1999308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63" name="组合 262">
            <a:extLst>
              <a:ext uri="{FF2B5EF4-FFF2-40B4-BE49-F238E27FC236}">
                <a16:creationId xmlns:a16="http://schemas.microsoft.com/office/drawing/2014/main" id="{0F9B7E81-5705-4866-B765-A562F8B2EA1F}"/>
              </a:ext>
            </a:extLst>
          </p:cNvPr>
          <p:cNvGrpSpPr/>
          <p:nvPr/>
        </p:nvGrpSpPr>
        <p:grpSpPr>
          <a:xfrm>
            <a:off x="4118454" y="1999308"/>
            <a:ext cx="799886" cy="665320"/>
            <a:chOff x="4118454" y="1999308"/>
            <a:chExt cx="799886" cy="665320"/>
          </a:xfrm>
        </p:grpSpPr>
        <p:sp>
          <p:nvSpPr>
            <p:cNvPr id="113" name="图形 23" descr="业务增长 纯色填充">
              <a:extLst>
                <a:ext uri="{FF2B5EF4-FFF2-40B4-BE49-F238E27FC236}">
                  <a16:creationId xmlns:a16="http://schemas.microsoft.com/office/drawing/2014/main" id="{4636E2CA-BF83-402F-BFD7-EF9681BDE571}"/>
                </a:ext>
              </a:extLst>
            </p:cNvPr>
            <p:cNvSpPr/>
            <p:nvPr/>
          </p:nvSpPr>
          <p:spPr>
            <a:xfrm>
              <a:off x="4118454" y="2158851"/>
              <a:ext cx="791527" cy="505777"/>
            </a:xfrm>
            <a:custGeom>
              <a:avLst/>
              <a:gdLst>
                <a:gd name="connsiteX0" fmla="*/ 352520 w 791527"/>
                <a:gd name="connsiteY0" fmla="*/ 392430 h 505777"/>
                <a:gd name="connsiteX1" fmla="*/ 495395 w 791527"/>
                <a:gd name="connsiteY1" fmla="*/ 249555 h 505777"/>
                <a:gd name="connsiteX2" fmla="*/ 751618 w 791527"/>
                <a:gd name="connsiteY2" fmla="*/ 505778 h 505777"/>
                <a:gd name="connsiteX3" fmla="*/ 791528 w 791527"/>
                <a:gd name="connsiteY3" fmla="*/ 465773 h 505777"/>
                <a:gd name="connsiteX4" fmla="*/ 495395 w 791527"/>
                <a:gd name="connsiteY4" fmla="*/ 169545 h 505777"/>
                <a:gd name="connsiteX5" fmla="*/ 352520 w 791527"/>
                <a:gd name="connsiteY5" fmla="*/ 312420 h 505777"/>
                <a:gd name="connsiteX6" fmla="*/ 190595 w 791527"/>
                <a:gd name="connsiteY6" fmla="*/ 150495 h 505777"/>
                <a:gd name="connsiteX7" fmla="*/ 96203 w 791527"/>
                <a:gd name="connsiteY7" fmla="*/ 56198 h 505777"/>
                <a:gd name="connsiteX8" fmla="*/ 152495 w 791527"/>
                <a:gd name="connsiteY8" fmla="*/ 0 h 505777"/>
                <a:gd name="connsiteX9" fmla="*/ 0 w 791527"/>
                <a:gd name="connsiteY9" fmla="*/ 0 h 505777"/>
                <a:gd name="connsiteX10" fmla="*/ 0 w 791527"/>
                <a:gd name="connsiteY10" fmla="*/ 152400 h 505777"/>
                <a:gd name="connsiteX11" fmla="*/ 56197 w 791527"/>
                <a:gd name="connsiteY11" fmla="*/ 96202 h 505777"/>
                <a:gd name="connsiteX12" fmla="*/ 152495 w 791527"/>
                <a:gd name="connsiteY12" fmla="*/ 192405 h 505777"/>
                <a:gd name="connsiteX13" fmla="*/ 352520 w 791527"/>
                <a:gd name="connsiteY13" fmla="*/ 3924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1527" h="505777">
                  <a:moveTo>
                    <a:pt x="352520" y="392430"/>
                  </a:moveTo>
                  <a:lnTo>
                    <a:pt x="495395" y="249555"/>
                  </a:lnTo>
                  <a:lnTo>
                    <a:pt x="751618" y="505778"/>
                  </a:lnTo>
                  <a:lnTo>
                    <a:pt x="791528" y="465773"/>
                  </a:lnTo>
                  <a:lnTo>
                    <a:pt x="495395" y="169545"/>
                  </a:lnTo>
                  <a:lnTo>
                    <a:pt x="352520" y="312420"/>
                  </a:lnTo>
                  <a:lnTo>
                    <a:pt x="190595" y="150495"/>
                  </a:lnTo>
                  <a:lnTo>
                    <a:pt x="96203" y="56198"/>
                  </a:lnTo>
                  <a:lnTo>
                    <a:pt x="152495" y="0"/>
                  </a:lnTo>
                  <a:lnTo>
                    <a:pt x="0" y="0"/>
                  </a:lnTo>
                  <a:lnTo>
                    <a:pt x="0" y="152400"/>
                  </a:lnTo>
                  <a:lnTo>
                    <a:pt x="56197" y="96202"/>
                  </a:lnTo>
                  <a:lnTo>
                    <a:pt x="152495" y="192405"/>
                  </a:lnTo>
                  <a:lnTo>
                    <a:pt x="352520" y="39243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4" name="图形 23" descr="业务增长 纯色填充">
              <a:extLst>
                <a:ext uri="{FF2B5EF4-FFF2-40B4-BE49-F238E27FC236}">
                  <a16:creationId xmlns:a16="http://schemas.microsoft.com/office/drawing/2014/main" id="{4636E2CA-BF83-402F-BFD7-EF9681BDE571}"/>
                </a:ext>
              </a:extLst>
            </p:cNvPr>
            <p:cNvSpPr/>
            <p:nvPr/>
          </p:nvSpPr>
          <p:spPr>
            <a:xfrm>
              <a:off x="4756629" y="1999308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图形 23" descr="业务增长 纯色填充">
              <a:extLst>
                <a:ext uri="{FF2B5EF4-FFF2-40B4-BE49-F238E27FC236}">
                  <a16:creationId xmlns:a16="http://schemas.microsoft.com/office/drawing/2014/main" id="{4636E2CA-BF83-402F-BFD7-EF9681BDE571}"/>
                </a:ext>
              </a:extLst>
            </p:cNvPr>
            <p:cNvSpPr/>
            <p:nvPr/>
          </p:nvSpPr>
          <p:spPr>
            <a:xfrm>
              <a:off x="4314002" y="2104107"/>
              <a:ext cx="604338" cy="408502"/>
            </a:xfrm>
            <a:custGeom>
              <a:avLst/>
              <a:gdLst>
                <a:gd name="connsiteX0" fmla="*/ 32099 w 604338"/>
                <a:gd name="connsiteY0" fmla="*/ 187808 h 408502"/>
                <a:gd name="connsiteX1" fmla="*/ 62103 w 604338"/>
                <a:gd name="connsiteY1" fmla="*/ 58840 h 408502"/>
                <a:gd name="connsiteX2" fmla="*/ 62103 w 604338"/>
                <a:gd name="connsiteY2" fmla="*/ 58840 h 408502"/>
                <a:gd name="connsiteX3" fmla="*/ 62103 w 604338"/>
                <a:gd name="connsiteY3" fmla="*/ 218193 h 408502"/>
                <a:gd name="connsiteX4" fmla="*/ 100203 w 604338"/>
                <a:gd name="connsiteY4" fmla="*/ 256293 h 408502"/>
                <a:gd name="connsiteX5" fmla="*/ 100203 w 604338"/>
                <a:gd name="connsiteY5" fmla="*/ 209525 h 408502"/>
                <a:gd name="connsiteX6" fmla="*/ 119253 w 604338"/>
                <a:gd name="connsiteY6" fmla="*/ 209525 h 408502"/>
                <a:gd name="connsiteX7" fmla="*/ 119253 w 604338"/>
                <a:gd name="connsiteY7" fmla="*/ 274962 h 408502"/>
                <a:gd name="connsiteX8" fmla="*/ 157353 w 604338"/>
                <a:gd name="connsiteY8" fmla="*/ 313062 h 408502"/>
                <a:gd name="connsiteX9" fmla="*/ 157353 w 604338"/>
                <a:gd name="connsiteY9" fmla="*/ 313062 h 408502"/>
                <a:gd name="connsiteX10" fmla="*/ 157353 w 604338"/>
                <a:gd name="connsiteY10" fmla="*/ 58745 h 408502"/>
                <a:gd name="connsiteX11" fmla="*/ 157353 w 604338"/>
                <a:gd name="connsiteY11" fmla="*/ 58745 h 408502"/>
                <a:gd name="connsiteX12" fmla="*/ 185928 w 604338"/>
                <a:gd name="connsiteY12" fmla="*/ 185046 h 408502"/>
                <a:gd name="connsiteX13" fmla="*/ 204406 w 604338"/>
                <a:gd name="connsiteY13" fmla="*/ 200000 h 408502"/>
                <a:gd name="connsiteX14" fmla="*/ 204406 w 604338"/>
                <a:gd name="connsiteY14" fmla="*/ 200000 h 408502"/>
                <a:gd name="connsiteX15" fmla="*/ 223456 w 604338"/>
                <a:gd name="connsiteY15" fmla="*/ 185141 h 408502"/>
                <a:gd name="connsiteX16" fmla="*/ 252031 w 604338"/>
                <a:gd name="connsiteY16" fmla="*/ 58840 h 408502"/>
                <a:gd name="connsiteX17" fmla="*/ 252031 w 604338"/>
                <a:gd name="connsiteY17" fmla="*/ 58840 h 408502"/>
                <a:gd name="connsiteX18" fmla="*/ 252031 w 604338"/>
                <a:gd name="connsiteY18" fmla="*/ 217622 h 408502"/>
                <a:gd name="connsiteX19" fmla="*/ 273082 w 604338"/>
                <a:gd name="connsiteY19" fmla="*/ 197333 h 408502"/>
                <a:gd name="connsiteX20" fmla="*/ 273082 w 604338"/>
                <a:gd name="connsiteY20" fmla="*/ 197333 h 408502"/>
                <a:gd name="connsiteX21" fmla="*/ 326898 w 604338"/>
                <a:gd name="connsiteY21" fmla="*/ 197333 h 408502"/>
                <a:gd name="connsiteX22" fmla="*/ 347948 w 604338"/>
                <a:gd name="connsiteY22" fmla="*/ 218479 h 408502"/>
                <a:gd name="connsiteX23" fmla="*/ 347948 w 604338"/>
                <a:gd name="connsiteY23" fmla="*/ 58745 h 408502"/>
                <a:gd name="connsiteX24" fmla="*/ 347948 w 604338"/>
                <a:gd name="connsiteY24" fmla="*/ 58745 h 408502"/>
                <a:gd name="connsiteX25" fmla="*/ 375857 w 604338"/>
                <a:gd name="connsiteY25" fmla="*/ 180950 h 408502"/>
                <a:gd name="connsiteX26" fmla="*/ 376428 w 604338"/>
                <a:gd name="connsiteY26" fmla="*/ 185046 h 408502"/>
                <a:gd name="connsiteX27" fmla="*/ 394907 w 604338"/>
                <a:gd name="connsiteY27" fmla="*/ 200000 h 408502"/>
                <a:gd name="connsiteX28" fmla="*/ 394907 w 604338"/>
                <a:gd name="connsiteY28" fmla="*/ 200000 h 408502"/>
                <a:gd name="connsiteX29" fmla="*/ 413957 w 604338"/>
                <a:gd name="connsiteY29" fmla="*/ 182570 h 408502"/>
                <a:gd name="connsiteX30" fmla="*/ 442532 w 604338"/>
                <a:gd name="connsiteY30" fmla="*/ 58173 h 408502"/>
                <a:gd name="connsiteX31" fmla="*/ 442532 w 604338"/>
                <a:gd name="connsiteY31" fmla="*/ 58173 h 408502"/>
                <a:gd name="connsiteX32" fmla="*/ 442532 w 604338"/>
                <a:gd name="connsiteY32" fmla="*/ 124848 h 408502"/>
                <a:gd name="connsiteX33" fmla="*/ 413957 w 604338"/>
                <a:gd name="connsiteY33" fmla="*/ 266675 h 408502"/>
                <a:gd name="connsiteX34" fmla="*/ 442532 w 604338"/>
                <a:gd name="connsiteY34" fmla="*/ 266675 h 408502"/>
                <a:gd name="connsiteX35" fmla="*/ 442532 w 604338"/>
                <a:gd name="connsiteY35" fmla="*/ 313253 h 408502"/>
                <a:gd name="connsiteX36" fmla="*/ 480632 w 604338"/>
                <a:gd name="connsiteY36" fmla="*/ 351353 h 408502"/>
                <a:gd name="connsiteX37" fmla="*/ 480632 w 604338"/>
                <a:gd name="connsiteY37" fmla="*/ 266675 h 408502"/>
                <a:gd name="connsiteX38" fmla="*/ 499682 w 604338"/>
                <a:gd name="connsiteY38" fmla="*/ 266675 h 408502"/>
                <a:gd name="connsiteX39" fmla="*/ 499682 w 604338"/>
                <a:gd name="connsiteY39" fmla="*/ 370403 h 408502"/>
                <a:gd name="connsiteX40" fmla="*/ 537782 w 604338"/>
                <a:gd name="connsiteY40" fmla="*/ 408503 h 408502"/>
                <a:gd name="connsiteX41" fmla="*/ 537782 w 604338"/>
                <a:gd name="connsiteY41" fmla="*/ 266675 h 408502"/>
                <a:gd name="connsiteX42" fmla="*/ 566357 w 604338"/>
                <a:gd name="connsiteY42" fmla="*/ 266675 h 408502"/>
                <a:gd name="connsiteX43" fmla="*/ 537782 w 604338"/>
                <a:gd name="connsiteY43" fmla="*/ 124753 h 408502"/>
                <a:gd name="connsiteX44" fmla="*/ 537782 w 604338"/>
                <a:gd name="connsiteY44" fmla="*/ 57125 h 408502"/>
                <a:gd name="connsiteX45" fmla="*/ 537782 w 604338"/>
                <a:gd name="connsiteY45" fmla="*/ 57125 h 408502"/>
                <a:gd name="connsiteX46" fmla="*/ 566357 w 604338"/>
                <a:gd name="connsiteY46" fmla="*/ 185046 h 408502"/>
                <a:gd name="connsiteX47" fmla="*/ 585407 w 604338"/>
                <a:gd name="connsiteY47" fmla="*/ 200000 h 408502"/>
                <a:gd name="connsiteX48" fmla="*/ 588550 w 604338"/>
                <a:gd name="connsiteY48" fmla="*/ 200000 h 408502"/>
                <a:gd name="connsiteX49" fmla="*/ 589407 w 604338"/>
                <a:gd name="connsiteY49" fmla="*/ 200000 h 408502"/>
                <a:gd name="connsiteX50" fmla="*/ 603722 w 604338"/>
                <a:gd name="connsiteY50" fmla="*/ 175916 h 408502"/>
                <a:gd name="connsiteX51" fmla="*/ 603695 w 604338"/>
                <a:gd name="connsiteY51" fmla="*/ 175807 h 408502"/>
                <a:gd name="connsiteX52" fmla="*/ 573500 w 604338"/>
                <a:gd name="connsiteY52" fmla="*/ 37313 h 408502"/>
                <a:gd name="connsiteX53" fmla="*/ 567023 w 604338"/>
                <a:gd name="connsiteY53" fmla="*/ 26645 h 408502"/>
                <a:gd name="connsiteX54" fmla="*/ 528923 w 604338"/>
                <a:gd name="connsiteY54" fmla="*/ 6357 h 408502"/>
                <a:gd name="connsiteX55" fmla="*/ 452152 w 604338"/>
                <a:gd name="connsiteY55" fmla="*/ 6357 h 408502"/>
                <a:gd name="connsiteX56" fmla="*/ 414052 w 604338"/>
                <a:gd name="connsiteY56" fmla="*/ 26645 h 408502"/>
                <a:gd name="connsiteX57" fmla="*/ 407384 w 604338"/>
                <a:gd name="connsiteY57" fmla="*/ 37313 h 408502"/>
                <a:gd name="connsiteX58" fmla="*/ 394907 w 604338"/>
                <a:gd name="connsiteY58" fmla="*/ 91320 h 408502"/>
                <a:gd name="connsiteX59" fmla="*/ 394907 w 604338"/>
                <a:gd name="connsiteY59" fmla="*/ 91320 h 408502"/>
                <a:gd name="connsiteX60" fmla="*/ 382334 w 604338"/>
                <a:gd name="connsiteY60" fmla="*/ 37313 h 408502"/>
                <a:gd name="connsiteX61" fmla="*/ 375857 w 604338"/>
                <a:gd name="connsiteY61" fmla="*/ 26645 h 408502"/>
                <a:gd name="connsiteX62" fmla="*/ 223456 w 604338"/>
                <a:gd name="connsiteY62" fmla="*/ 26645 h 408502"/>
                <a:gd name="connsiteX63" fmla="*/ 216884 w 604338"/>
                <a:gd name="connsiteY63" fmla="*/ 37313 h 408502"/>
                <a:gd name="connsiteX64" fmla="*/ 204406 w 604338"/>
                <a:gd name="connsiteY64" fmla="*/ 93130 h 408502"/>
                <a:gd name="connsiteX65" fmla="*/ 204406 w 604338"/>
                <a:gd name="connsiteY65" fmla="*/ 93130 h 408502"/>
                <a:gd name="connsiteX66" fmla="*/ 192405 w 604338"/>
                <a:gd name="connsiteY66" fmla="*/ 37313 h 408502"/>
                <a:gd name="connsiteX67" fmla="*/ 185928 w 604338"/>
                <a:gd name="connsiteY67" fmla="*/ 26645 h 408502"/>
                <a:gd name="connsiteX68" fmla="*/ 147828 w 604338"/>
                <a:gd name="connsiteY68" fmla="*/ 6357 h 408502"/>
                <a:gd name="connsiteX69" fmla="*/ 71056 w 604338"/>
                <a:gd name="connsiteY69" fmla="*/ 6357 h 408502"/>
                <a:gd name="connsiteX70" fmla="*/ 32956 w 604338"/>
                <a:gd name="connsiteY70" fmla="*/ 26645 h 408502"/>
                <a:gd name="connsiteX71" fmla="*/ 26479 w 604338"/>
                <a:gd name="connsiteY71" fmla="*/ 37313 h 408502"/>
                <a:gd name="connsiteX72" fmla="*/ 0 w 604338"/>
                <a:gd name="connsiteY72" fmla="*/ 156376 h 408502"/>
                <a:gd name="connsiteX73" fmla="*/ 21812 w 604338"/>
                <a:gd name="connsiteY73" fmla="*/ 178188 h 408502"/>
                <a:gd name="connsiteX74" fmla="*/ 31337 w 604338"/>
                <a:gd name="connsiteY74" fmla="*/ 187713 h 40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04338" h="408502">
                  <a:moveTo>
                    <a:pt x="32099" y="187808"/>
                  </a:moveTo>
                  <a:lnTo>
                    <a:pt x="62103" y="58840"/>
                  </a:lnTo>
                  <a:lnTo>
                    <a:pt x="62103" y="58840"/>
                  </a:lnTo>
                  <a:lnTo>
                    <a:pt x="62103" y="218193"/>
                  </a:lnTo>
                  <a:lnTo>
                    <a:pt x="100203" y="256293"/>
                  </a:lnTo>
                  <a:lnTo>
                    <a:pt x="100203" y="209525"/>
                  </a:lnTo>
                  <a:lnTo>
                    <a:pt x="119253" y="209525"/>
                  </a:lnTo>
                  <a:lnTo>
                    <a:pt x="119253" y="274962"/>
                  </a:lnTo>
                  <a:lnTo>
                    <a:pt x="157353" y="313062"/>
                  </a:lnTo>
                  <a:lnTo>
                    <a:pt x="157353" y="313062"/>
                  </a:lnTo>
                  <a:lnTo>
                    <a:pt x="157353" y="58745"/>
                  </a:lnTo>
                  <a:lnTo>
                    <a:pt x="157353" y="58745"/>
                  </a:lnTo>
                  <a:lnTo>
                    <a:pt x="185928" y="185046"/>
                  </a:lnTo>
                  <a:cubicBezTo>
                    <a:pt x="187841" y="193734"/>
                    <a:pt x="195511" y="199941"/>
                    <a:pt x="204406" y="200000"/>
                  </a:cubicBezTo>
                  <a:lnTo>
                    <a:pt x="204406" y="200000"/>
                  </a:lnTo>
                  <a:cubicBezTo>
                    <a:pt x="213487" y="200222"/>
                    <a:pt x="221461" y="194003"/>
                    <a:pt x="223456" y="185141"/>
                  </a:cubicBezTo>
                  <a:lnTo>
                    <a:pt x="252031" y="58840"/>
                  </a:lnTo>
                  <a:lnTo>
                    <a:pt x="252031" y="58840"/>
                  </a:lnTo>
                  <a:lnTo>
                    <a:pt x="252031" y="217622"/>
                  </a:lnTo>
                  <a:lnTo>
                    <a:pt x="273082" y="197333"/>
                  </a:lnTo>
                  <a:lnTo>
                    <a:pt x="273082" y="197333"/>
                  </a:lnTo>
                  <a:cubicBezTo>
                    <a:pt x="287953" y="182498"/>
                    <a:pt x="312027" y="182498"/>
                    <a:pt x="326898" y="197333"/>
                  </a:cubicBezTo>
                  <a:lnTo>
                    <a:pt x="347948" y="218479"/>
                  </a:lnTo>
                  <a:lnTo>
                    <a:pt x="347948" y="58745"/>
                  </a:lnTo>
                  <a:lnTo>
                    <a:pt x="347948" y="58745"/>
                  </a:lnTo>
                  <a:lnTo>
                    <a:pt x="375857" y="180950"/>
                  </a:lnTo>
                  <a:lnTo>
                    <a:pt x="376428" y="185046"/>
                  </a:lnTo>
                  <a:cubicBezTo>
                    <a:pt x="378341" y="193734"/>
                    <a:pt x="386011" y="199941"/>
                    <a:pt x="394907" y="200000"/>
                  </a:cubicBezTo>
                  <a:lnTo>
                    <a:pt x="394907" y="200000"/>
                  </a:lnTo>
                  <a:cubicBezTo>
                    <a:pt x="404827" y="200037"/>
                    <a:pt x="413114" y="192454"/>
                    <a:pt x="413957" y="182570"/>
                  </a:cubicBezTo>
                  <a:lnTo>
                    <a:pt x="442532" y="58173"/>
                  </a:lnTo>
                  <a:lnTo>
                    <a:pt x="442532" y="58173"/>
                  </a:lnTo>
                  <a:lnTo>
                    <a:pt x="442532" y="124848"/>
                  </a:lnTo>
                  <a:lnTo>
                    <a:pt x="413957" y="266675"/>
                  </a:lnTo>
                  <a:lnTo>
                    <a:pt x="442532" y="266675"/>
                  </a:lnTo>
                  <a:lnTo>
                    <a:pt x="442532" y="313253"/>
                  </a:lnTo>
                  <a:lnTo>
                    <a:pt x="480632" y="351353"/>
                  </a:lnTo>
                  <a:lnTo>
                    <a:pt x="480632" y="266675"/>
                  </a:lnTo>
                  <a:lnTo>
                    <a:pt x="499682" y="266675"/>
                  </a:lnTo>
                  <a:lnTo>
                    <a:pt x="499682" y="370403"/>
                  </a:lnTo>
                  <a:lnTo>
                    <a:pt x="537782" y="408503"/>
                  </a:lnTo>
                  <a:lnTo>
                    <a:pt x="537782" y="266675"/>
                  </a:lnTo>
                  <a:lnTo>
                    <a:pt x="566357" y="266675"/>
                  </a:lnTo>
                  <a:lnTo>
                    <a:pt x="537782" y="124753"/>
                  </a:lnTo>
                  <a:lnTo>
                    <a:pt x="537782" y="57125"/>
                  </a:lnTo>
                  <a:lnTo>
                    <a:pt x="537782" y="57125"/>
                  </a:lnTo>
                  <a:lnTo>
                    <a:pt x="566357" y="185046"/>
                  </a:lnTo>
                  <a:cubicBezTo>
                    <a:pt x="568313" y="193945"/>
                    <a:pt x="576298" y="200213"/>
                    <a:pt x="585407" y="200000"/>
                  </a:cubicBezTo>
                  <a:lnTo>
                    <a:pt x="588550" y="200000"/>
                  </a:lnTo>
                  <a:lnTo>
                    <a:pt x="589407" y="200000"/>
                  </a:lnTo>
                  <a:cubicBezTo>
                    <a:pt x="600011" y="197303"/>
                    <a:pt x="606421" y="186519"/>
                    <a:pt x="603722" y="175916"/>
                  </a:cubicBezTo>
                  <a:cubicBezTo>
                    <a:pt x="603714" y="175879"/>
                    <a:pt x="603704" y="175843"/>
                    <a:pt x="603695" y="175807"/>
                  </a:cubicBezTo>
                  <a:lnTo>
                    <a:pt x="573500" y="37313"/>
                  </a:lnTo>
                  <a:cubicBezTo>
                    <a:pt x="572600" y="33131"/>
                    <a:pt x="570319" y="29373"/>
                    <a:pt x="567023" y="26645"/>
                  </a:cubicBezTo>
                  <a:cubicBezTo>
                    <a:pt x="555626" y="17679"/>
                    <a:pt x="542725" y="10809"/>
                    <a:pt x="528923" y="6357"/>
                  </a:cubicBezTo>
                  <a:cubicBezTo>
                    <a:pt x="504034" y="-2119"/>
                    <a:pt x="477041" y="-2119"/>
                    <a:pt x="452152" y="6357"/>
                  </a:cubicBezTo>
                  <a:cubicBezTo>
                    <a:pt x="438367" y="10850"/>
                    <a:pt x="425473" y="17716"/>
                    <a:pt x="414052" y="26645"/>
                  </a:cubicBezTo>
                  <a:cubicBezTo>
                    <a:pt x="410686" y="29344"/>
                    <a:pt x="408335" y="33105"/>
                    <a:pt x="407384" y="37313"/>
                  </a:cubicBezTo>
                  <a:lnTo>
                    <a:pt x="394907" y="91320"/>
                  </a:lnTo>
                  <a:lnTo>
                    <a:pt x="394907" y="91320"/>
                  </a:lnTo>
                  <a:lnTo>
                    <a:pt x="382334" y="37313"/>
                  </a:lnTo>
                  <a:cubicBezTo>
                    <a:pt x="381433" y="33131"/>
                    <a:pt x="379152" y="29373"/>
                    <a:pt x="375857" y="26645"/>
                  </a:cubicBezTo>
                  <a:cubicBezTo>
                    <a:pt x="331073" y="-8318"/>
                    <a:pt x="268240" y="-8318"/>
                    <a:pt x="223456" y="26645"/>
                  </a:cubicBezTo>
                  <a:cubicBezTo>
                    <a:pt x="220126" y="29358"/>
                    <a:pt x="217809" y="33118"/>
                    <a:pt x="216884" y="37313"/>
                  </a:cubicBezTo>
                  <a:lnTo>
                    <a:pt x="204406" y="93130"/>
                  </a:lnTo>
                  <a:lnTo>
                    <a:pt x="204406" y="93130"/>
                  </a:lnTo>
                  <a:lnTo>
                    <a:pt x="192405" y="37313"/>
                  </a:lnTo>
                  <a:cubicBezTo>
                    <a:pt x="191505" y="33131"/>
                    <a:pt x="189224" y="29373"/>
                    <a:pt x="185928" y="26645"/>
                  </a:cubicBezTo>
                  <a:cubicBezTo>
                    <a:pt x="174530" y="17679"/>
                    <a:pt x="161630" y="10809"/>
                    <a:pt x="147828" y="6357"/>
                  </a:cubicBezTo>
                  <a:cubicBezTo>
                    <a:pt x="122939" y="-2119"/>
                    <a:pt x="95945" y="-2119"/>
                    <a:pt x="71056" y="6357"/>
                  </a:cubicBezTo>
                  <a:cubicBezTo>
                    <a:pt x="57272" y="10850"/>
                    <a:pt x="44378" y="17716"/>
                    <a:pt x="32956" y="26645"/>
                  </a:cubicBezTo>
                  <a:cubicBezTo>
                    <a:pt x="29620" y="29337"/>
                    <a:pt x="27328" y="33111"/>
                    <a:pt x="26479" y="37313"/>
                  </a:cubicBezTo>
                  <a:lnTo>
                    <a:pt x="0" y="156376"/>
                  </a:lnTo>
                  <a:lnTo>
                    <a:pt x="21812" y="178188"/>
                  </a:lnTo>
                  <a:lnTo>
                    <a:pt x="31337" y="187713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图形 23" descr="业务增长 纯色填充">
              <a:extLst>
                <a:ext uri="{FF2B5EF4-FFF2-40B4-BE49-F238E27FC236}">
                  <a16:creationId xmlns:a16="http://schemas.microsoft.com/office/drawing/2014/main" id="{4636E2CA-BF83-402F-BFD7-EF9681BDE571}"/>
                </a:ext>
              </a:extLst>
            </p:cNvPr>
            <p:cNvSpPr/>
            <p:nvPr/>
          </p:nvSpPr>
          <p:spPr>
            <a:xfrm>
              <a:off x="4375724" y="1999308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图形 23" descr="业务增长 纯色填充">
              <a:extLst>
                <a:ext uri="{FF2B5EF4-FFF2-40B4-BE49-F238E27FC236}">
                  <a16:creationId xmlns:a16="http://schemas.microsoft.com/office/drawing/2014/main" id="{4636E2CA-BF83-402F-BFD7-EF9681BDE571}"/>
                </a:ext>
              </a:extLst>
            </p:cNvPr>
            <p:cNvSpPr/>
            <p:nvPr/>
          </p:nvSpPr>
          <p:spPr>
            <a:xfrm>
              <a:off x="4566510" y="1999308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18" name="图形 25" descr="清单 纯色填充">
            <a:extLst>
              <a:ext uri="{FF2B5EF4-FFF2-40B4-BE49-F238E27FC236}">
                <a16:creationId xmlns:a16="http://schemas.microsoft.com/office/drawing/2014/main" id="{83A15F4A-1788-46CC-9292-39DFED15F611}"/>
              </a:ext>
            </a:extLst>
          </p:cNvPr>
          <p:cNvGrpSpPr/>
          <p:nvPr/>
        </p:nvGrpSpPr>
        <p:grpSpPr>
          <a:xfrm>
            <a:off x="5800726" y="1932633"/>
            <a:ext cx="590550" cy="762000"/>
            <a:chOff x="5800726" y="1932633"/>
            <a:chExt cx="590550" cy="762000"/>
          </a:xfrm>
          <a:noFill/>
        </p:grpSpPr>
        <p:sp>
          <p:nvSpPr>
            <p:cNvPr id="119" name="图形 25" descr="清单 纯色填充">
              <a:extLst>
                <a:ext uri="{FF2B5EF4-FFF2-40B4-BE49-F238E27FC236}">
                  <a16:creationId xmlns:a16="http://schemas.microsoft.com/office/drawing/2014/main" id="{FE6A5B3B-FB21-4E72-8F21-17394D1F6A56}"/>
                </a:ext>
              </a:extLst>
            </p:cNvPr>
            <p:cNvSpPr/>
            <p:nvPr/>
          </p:nvSpPr>
          <p:spPr>
            <a:xfrm>
              <a:off x="5800726" y="1932633"/>
              <a:ext cx="590550" cy="762000"/>
            </a:xfrm>
            <a:custGeom>
              <a:avLst/>
              <a:gdLst>
                <a:gd name="connsiteX0" fmla="*/ 57150 w 590550"/>
                <a:gd name="connsiteY0" fmla="*/ 57150 h 762000"/>
                <a:gd name="connsiteX1" fmla="*/ 533400 w 590550"/>
                <a:gd name="connsiteY1" fmla="*/ 57150 h 762000"/>
                <a:gd name="connsiteX2" fmla="*/ 533400 w 590550"/>
                <a:gd name="connsiteY2" fmla="*/ 704850 h 762000"/>
                <a:gd name="connsiteX3" fmla="*/ 57150 w 590550"/>
                <a:gd name="connsiteY3" fmla="*/ 704850 h 762000"/>
                <a:gd name="connsiteX4" fmla="*/ 57150 w 590550"/>
                <a:gd name="connsiteY4" fmla="*/ 57150 h 762000"/>
                <a:gd name="connsiteX5" fmla="*/ 0 w 590550"/>
                <a:gd name="connsiteY5" fmla="*/ 762000 h 762000"/>
                <a:gd name="connsiteX6" fmla="*/ 590550 w 590550"/>
                <a:gd name="connsiteY6" fmla="*/ 762000 h 762000"/>
                <a:gd name="connsiteX7" fmla="*/ 590550 w 590550"/>
                <a:gd name="connsiteY7" fmla="*/ 0 h 762000"/>
                <a:gd name="connsiteX8" fmla="*/ 0 w 590550"/>
                <a:gd name="connsiteY8" fmla="*/ 0 h 762000"/>
                <a:gd name="connsiteX9" fmla="*/ 0 w 590550"/>
                <a:gd name="connsiteY9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0550" h="762000">
                  <a:moveTo>
                    <a:pt x="57150" y="57150"/>
                  </a:moveTo>
                  <a:lnTo>
                    <a:pt x="533400" y="57150"/>
                  </a:lnTo>
                  <a:lnTo>
                    <a:pt x="533400" y="704850"/>
                  </a:lnTo>
                  <a:lnTo>
                    <a:pt x="57150" y="704850"/>
                  </a:lnTo>
                  <a:lnTo>
                    <a:pt x="57150" y="57150"/>
                  </a:lnTo>
                  <a:close/>
                  <a:moveTo>
                    <a:pt x="0" y="762000"/>
                  </a:moveTo>
                  <a:lnTo>
                    <a:pt x="590550" y="762000"/>
                  </a:lnTo>
                  <a:lnTo>
                    <a:pt x="59055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0" name="图形 25" descr="清单 纯色填充">
              <a:extLst>
                <a:ext uri="{FF2B5EF4-FFF2-40B4-BE49-F238E27FC236}">
                  <a16:creationId xmlns:a16="http://schemas.microsoft.com/office/drawing/2014/main" id="{DD020DDC-F75A-4CB0-9061-55076257AE8C}"/>
                </a:ext>
              </a:extLst>
            </p:cNvPr>
            <p:cNvSpPr/>
            <p:nvPr/>
          </p:nvSpPr>
          <p:spPr>
            <a:xfrm>
              <a:off x="6115051" y="2075508"/>
              <a:ext cx="161925" cy="38100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1" name="图形 25" descr="清单 纯色填充">
              <a:extLst>
                <a:ext uri="{FF2B5EF4-FFF2-40B4-BE49-F238E27FC236}">
                  <a16:creationId xmlns:a16="http://schemas.microsoft.com/office/drawing/2014/main" id="{D004F04E-A370-4C98-B6FF-292223C6AFA6}"/>
                </a:ext>
              </a:extLst>
            </p:cNvPr>
            <p:cNvSpPr/>
            <p:nvPr/>
          </p:nvSpPr>
          <p:spPr>
            <a:xfrm>
              <a:off x="6115051" y="2227908"/>
              <a:ext cx="161925" cy="38100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2" name="图形 25" descr="清单 纯色填充">
              <a:extLst>
                <a:ext uri="{FF2B5EF4-FFF2-40B4-BE49-F238E27FC236}">
                  <a16:creationId xmlns:a16="http://schemas.microsoft.com/office/drawing/2014/main" id="{FA886F94-5030-4DC3-A06A-034CC968A63C}"/>
                </a:ext>
              </a:extLst>
            </p:cNvPr>
            <p:cNvSpPr/>
            <p:nvPr/>
          </p:nvSpPr>
          <p:spPr>
            <a:xfrm>
              <a:off x="6115051" y="2532708"/>
              <a:ext cx="161925" cy="38100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图形 25" descr="清单 纯色填充">
              <a:extLst>
                <a:ext uri="{FF2B5EF4-FFF2-40B4-BE49-F238E27FC236}">
                  <a16:creationId xmlns:a16="http://schemas.microsoft.com/office/drawing/2014/main" id="{0101547D-B153-4222-AB3C-16B3BE9BA73F}"/>
                </a:ext>
              </a:extLst>
            </p:cNvPr>
            <p:cNvSpPr/>
            <p:nvPr/>
          </p:nvSpPr>
          <p:spPr>
            <a:xfrm>
              <a:off x="6115051" y="2380308"/>
              <a:ext cx="161925" cy="38100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4" name="图形 25" descr="清单 纯色填充">
              <a:extLst>
                <a:ext uri="{FF2B5EF4-FFF2-40B4-BE49-F238E27FC236}">
                  <a16:creationId xmlns:a16="http://schemas.microsoft.com/office/drawing/2014/main" id="{8AF210D9-9A3E-4D37-840D-B4C8EC8802B6}"/>
                </a:ext>
              </a:extLst>
            </p:cNvPr>
            <p:cNvSpPr/>
            <p:nvPr/>
          </p:nvSpPr>
          <p:spPr>
            <a:xfrm>
              <a:off x="5915026" y="2027883"/>
              <a:ext cx="140969" cy="116205"/>
            </a:xfrm>
            <a:custGeom>
              <a:avLst/>
              <a:gdLst>
                <a:gd name="connsiteX0" fmla="*/ 140970 w 140969"/>
                <a:gd name="connsiteY0" fmla="*/ 26670 h 116205"/>
                <a:gd name="connsiteX1" fmla="*/ 114300 w 140969"/>
                <a:gd name="connsiteY1" fmla="*/ 0 h 116205"/>
                <a:gd name="connsiteX2" fmla="*/ 51435 w 140969"/>
                <a:gd name="connsiteY2" fmla="*/ 62865 h 116205"/>
                <a:gd name="connsiteX3" fmla="*/ 26670 w 140969"/>
                <a:gd name="connsiteY3" fmla="*/ 38100 h 116205"/>
                <a:gd name="connsiteX4" fmla="*/ 0 w 140969"/>
                <a:gd name="connsiteY4" fmla="*/ 64770 h 116205"/>
                <a:gd name="connsiteX5" fmla="*/ 51435 w 140969"/>
                <a:gd name="connsiteY5" fmla="*/ 116205 h 11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969" h="116205">
                  <a:moveTo>
                    <a:pt x="140970" y="26670"/>
                  </a:moveTo>
                  <a:lnTo>
                    <a:pt x="114300" y="0"/>
                  </a:lnTo>
                  <a:lnTo>
                    <a:pt x="51435" y="62865"/>
                  </a:lnTo>
                  <a:lnTo>
                    <a:pt x="26670" y="38100"/>
                  </a:lnTo>
                  <a:lnTo>
                    <a:pt x="0" y="64770"/>
                  </a:lnTo>
                  <a:lnTo>
                    <a:pt x="51435" y="11620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图形 25" descr="清单 纯色填充">
              <a:extLst>
                <a:ext uri="{FF2B5EF4-FFF2-40B4-BE49-F238E27FC236}">
                  <a16:creationId xmlns:a16="http://schemas.microsoft.com/office/drawing/2014/main" id="{63BD26F0-BC3E-498D-8892-FE714F5098AF}"/>
                </a:ext>
              </a:extLst>
            </p:cNvPr>
            <p:cNvSpPr/>
            <p:nvPr/>
          </p:nvSpPr>
          <p:spPr>
            <a:xfrm>
              <a:off x="5915026" y="2180283"/>
              <a:ext cx="140969" cy="116205"/>
            </a:xfrm>
            <a:custGeom>
              <a:avLst/>
              <a:gdLst>
                <a:gd name="connsiteX0" fmla="*/ 140970 w 140969"/>
                <a:gd name="connsiteY0" fmla="*/ 26670 h 116205"/>
                <a:gd name="connsiteX1" fmla="*/ 114300 w 140969"/>
                <a:gd name="connsiteY1" fmla="*/ 0 h 116205"/>
                <a:gd name="connsiteX2" fmla="*/ 51435 w 140969"/>
                <a:gd name="connsiteY2" fmla="*/ 62865 h 116205"/>
                <a:gd name="connsiteX3" fmla="*/ 26670 w 140969"/>
                <a:gd name="connsiteY3" fmla="*/ 38100 h 116205"/>
                <a:gd name="connsiteX4" fmla="*/ 0 w 140969"/>
                <a:gd name="connsiteY4" fmla="*/ 64770 h 116205"/>
                <a:gd name="connsiteX5" fmla="*/ 51435 w 140969"/>
                <a:gd name="connsiteY5" fmla="*/ 116205 h 11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969" h="116205">
                  <a:moveTo>
                    <a:pt x="140970" y="26670"/>
                  </a:moveTo>
                  <a:lnTo>
                    <a:pt x="114300" y="0"/>
                  </a:lnTo>
                  <a:lnTo>
                    <a:pt x="51435" y="62865"/>
                  </a:lnTo>
                  <a:lnTo>
                    <a:pt x="26670" y="38100"/>
                  </a:lnTo>
                  <a:lnTo>
                    <a:pt x="0" y="64770"/>
                  </a:lnTo>
                  <a:lnTo>
                    <a:pt x="51435" y="11620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图形 25" descr="清单 纯色填充">
              <a:extLst>
                <a:ext uri="{FF2B5EF4-FFF2-40B4-BE49-F238E27FC236}">
                  <a16:creationId xmlns:a16="http://schemas.microsoft.com/office/drawing/2014/main" id="{07F16B5C-D29F-4175-A929-B7E35A1220C7}"/>
                </a:ext>
              </a:extLst>
            </p:cNvPr>
            <p:cNvSpPr/>
            <p:nvPr/>
          </p:nvSpPr>
          <p:spPr>
            <a:xfrm>
              <a:off x="5915026" y="2332683"/>
              <a:ext cx="140969" cy="116205"/>
            </a:xfrm>
            <a:custGeom>
              <a:avLst/>
              <a:gdLst>
                <a:gd name="connsiteX0" fmla="*/ 140970 w 140969"/>
                <a:gd name="connsiteY0" fmla="*/ 26670 h 116205"/>
                <a:gd name="connsiteX1" fmla="*/ 114300 w 140969"/>
                <a:gd name="connsiteY1" fmla="*/ 0 h 116205"/>
                <a:gd name="connsiteX2" fmla="*/ 51435 w 140969"/>
                <a:gd name="connsiteY2" fmla="*/ 62865 h 116205"/>
                <a:gd name="connsiteX3" fmla="*/ 26670 w 140969"/>
                <a:gd name="connsiteY3" fmla="*/ 38100 h 116205"/>
                <a:gd name="connsiteX4" fmla="*/ 0 w 140969"/>
                <a:gd name="connsiteY4" fmla="*/ 64770 h 116205"/>
                <a:gd name="connsiteX5" fmla="*/ 51435 w 140969"/>
                <a:gd name="connsiteY5" fmla="*/ 116205 h 11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969" h="116205">
                  <a:moveTo>
                    <a:pt x="140970" y="26670"/>
                  </a:moveTo>
                  <a:lnTo>
                    <a:pt x="114300" y="0"/>
                  </a:lnTo>
                  <a:lnTo>
                    <a:pt x="51435" y="62865"/>
                  </a:lnTo>
                  <a:lnTo>
                    <a:pt x="26670" y="38100"/>
                  </a:lnTo>
                  <a:lnTo>
                    <a:pt x="0" y="64770"/>
                  </a:lnTo>
                  <a:lnTo>
                    <a:pt x="51435" y="11620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7" name="图形 25" descr="清单 纯色填充">
              <a:extLst>
                <a:ext uri="{FF2B5EF4-FFF2-40B4-BE49-F238E27FC236}">
                  <a16:creationId xmlns:a16="http://schemas.microsoft.com/office/drawing/2014/main" id="{6134E37A-8171-4CCA-A7E2-D8265F27CBCB}"/>
                </a:ext>
              </a:extLst>
            </p:cNvPr>
            <p:cNvSpPr/>
            <p:nvPr/>
          </p:nvSpPr>
          <p:spPr>
            <a:xfrm>
              <a:off x="5915026" y="2483178"/>
              <a:ext cx="140969" cy="116204"/>
            </a:xfrm>
            <a:custGeom>
              <a:avLst/>
              <a:gdLst>
                <a:gd name="connsiteX0" fmla="*/ 140970 w 140969"/>
                <a:gd name="connsiteY0" fmla="*/ 26670 h 116204"/>
                <a:gd name="connsiteX1" fmla="*/ 114300 w 140969"/>
                <a:gd name="connsiteY1" fmla="*/ 0 h 116204"/>
                <a:gd name="connsiteX2" fmla="*/ 51435 w 140969"/>
                <a:gd name="connsiteY2" fmla="*/ 62865 h 116204"/>
                <a:gd name="connsiteX3" fmla="*/ 26670 w 140969"/>
                <a:gd name="connsiteY3" fmla="*/ 38100 h 116204"/>
                <a:gd name="connsiteX4" fmla="*/ 0 w 140969"/>
                <a:gd name="connsiteY4" fmla="*/ 64770 h 116204"/>
                <a:gd name="connsiteX5" fmla="*/ 51435 w 140969"/>
                <a:gd name="connsiteY5" fmla="*/ 116205 h 11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969" h="116204">
                  <a:moveTo>
                    <a:pt x="140970" y="26670"/>
                  </a:moveTo>
                  <a:lnTo>
                    <a:pt x="114300" y="0"/>
                  </a:lnTo>
                  <a:lnTo>
                    <a:pt x="51435" y="62865"/>
                  </a:lnTo>
                  <a:lnTo>
                    <a:pt x="26670" y="38100"/>
                  </a:lnTo>
                  <a:lnTo>
                    <a:pt x="0" y="64770"/>
                  </a:lnTo>
                  <a:lnTo>
                    <a:pt x="51435" y="11620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62" name="组合 261">
            <a:extLst>
              <a:ext uri="{FF2B5EF4-FFF2-40B4-BE49-F238E27FC236}">
                <a16:creationId xmlns:a16="http://schemas.microsoft.com/office/drawing/2014/main" id="{FB46B229-CC47-42FC-9C3C-08EA43E07274}"/>
              </a:ext>
            </a:extLst>
          </p:cNvPr>
          <p:cNvGrpSpPr/>
          <p:nvPr/>
        </p:nvGrpSpPr>
        <p:grpSpPr>
          <a:xfrm>
            <a:off x="7349742" y="1932633"/>
            <a:ext cx="733409" cy="762000"/>
            <a:chOff x="7349742" y="1932633"/>
            <a:chExt cx="733409" cy="762000"/>
          </a:xfrm>
        </p:grpSpPr>
        <p:sp>
          <p:nvSpPr>
            <p:cNvPr id="128" name="图形 27" descr="剪贴板 纯色填充">
              <a:extLst>
                <a:ext uri="{FF2B5EF4-FFF2-40B4-BE49-F238E27FC236}">
                  <a16:creationId xmlns:a16="http://schemas.microsoft.com/office/drawing/2014/main" id="{C80197FD-C42F-4CAB-A2B2-C89A2F8E3481}"/>
                </a:ext>
              </a:extLst>
            </p:cNvPr>
            <p:cNvSpPr/>
            <p:nvPr/>
          </p:nvSpPr>
          <p:spPr>
            <a:xfrm>
              <a:off x="7645017" y="2102473"/>
              <a:ext cx="373151" cy="373151"/>
            </a:xfrm>
            <a:custGeom>
              <a:avLst/>
              <a:gdLst>
                <a:gd name="connsiteX0" fmla="*/ 93002 w 373151"/>
                <a:gd name="connsiteY0" fmla="*/ 280692 h 373151"/>
                <a:gd name="connsiteX1" fmla="*/ 93553 w 373151"/>
                <a:gd name="connsiteY1" fmla="*/ 318985 h 373151"/>
                <a:gd name="connsiteX2" fmla="*/ 93002 w 373151"/>
                <a:gd name="connsiteY2" fmla="*/ 319535 h 373151"/>
                <a:gd name="connsiteX3" fmla="*/ 46501 w 373151"/>
                <a:gd name="connsiteY3" fmla="*/ 334851 h 373151"/>
                <a:gd name="connsiteX4" fmla="*/ 38300 w 373151"/>
                <a:gd name="connsiteY4" fmla="*/ 326650 h 373151"/>
                <a:gd name="connsiteX5" fmla="*/ 53616 w 373151"/>
                <a:gd name="connsiteY5" fmla="*/ 280149 h 373151"/>
                <a:gd name="connsiteX6" fmla="*/ 93002 w 373151"/>
                <a:gd name="connsiteY6" fmla="*/ 280692 h 373151"/>
                <a:gd name="connsiteX7" fmla="*/ 303124 w 373151"/>
                <a:gd name="connsiteY7" fmla="*/ 0 h 373151"/>
                <a:gd name="connsiteX8" fmla="*/ 34519 w 373151"/>
                <a:gd name="connsiteY8" fmla="*/ 269205 h 373151"/>
                <a:gd name="connsiteX9" fmla="*/ 0 w 373151"/>
                <a:gd name="connsiteY9" fmla="*/ 373151 h 373151"/>
                <a:gd name="connsiteX10" fmla="*/ 104489 w 373151"/>
                <a:gd name="connsiteY10" fmla="*/ 338680 h 373151"/>
                <a:gd name="connsiteX11" fmla="*/ 373151 w 373151"/>
                <a:gd name="connsiteY11" fmla="*/ 70075 h 373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3151" h="373151">
                  <a:moveTo>
                    <a:pt x="93002" y="280692"/>
                  </a:moveTo>
                  <a:cubicBezTo>
                    <a:pt x="103728" y="291114"/>
                    <a:pt x="103975" y="308259"/>
                    <a:pt x="93553" y="318985"/>
                  </a:cubicBezTo>
                  <a:cubicBezTo>
                    <a:pt x="93372" y="319170"/>
                    <a:pt x="93188" y="319354"/>
                    <a:pt x="93002" y="319535"/>
                  </a:cubicBezTo>
                  <a:lnTo>
                    <a:pt x="46501" y="334851"/>
                  </a:lnTo>
                  <a:lnTo>
                    <a:pt x="38300" y="326650"/>
                  </a:lnTo>
                  <a:lnTo>
                    <a:pt x="53616" y="280149"/>
                  </a:lnTo>
                  <a:cubicBezTo>
                    <a:pt x="64721" y="269624"/>
                    <a:pt x="82191" y="269865"/>
                    <a:pt x="93002" y="280692"/>
                  </a:cubicBezTo>
                  <a:close/>
                  <a:moveTo>
                    <a:pt x="303124" y="0"/>
                  </a:moveTo>
                  <a:lnTo>
                    <a:pt x="34519" y="269205"/>
                  </a:lnTo>
                  <a:lnTo>
                    <a:pt x="0" y="373151"/>
                  </a:lnTo>
                  <a:lnTo>
                    <a:pt x="104489" y="338680"/>
                  </a:lnTo>
                  <a:lnTo>
                    <a:pt x="373151" y="700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9" name="图形 27" descr="剪贴板 纯色填充">
              <a:extLst>
                <a:ext uri="{FF2B5EF4-FFF2-40B4-BE49-F238E27FC236}">
                  <a16:creationId xmlns:a16="http://schemas.microsoft.com/office/drawing/2014/main" id="{C80197FD-C42F-4CAB-A2B2-C89A2F8E3481}"/>
                </a:ext>
              </a:extLst>
            </p:cNvPr>
            <p:cNvSpPr/>
            <p:nvPr/>
          </p:nvSpPr>
          <p:spPr>
            <a:xfrm>
              <a:off x="7968343" y="2037407"/>
              <a:ext cx="114808" cy="114300"/>
            </a:xfrm>
            <a:custGeom>
              <a:avLst/>
              <a:gdLst>
                <a:gd name="connsiteX0" fmla="*/ 108328 w 114808"/>
                <a:gd name="connsiteY0" fmla="*/ 45407 h 114300"/>
                <a:gd name="connsiteX1" fmla="*/ 69485 w 114808"/>
                <a:gd name="connsiteY1" fmla="*/ 6564 h 114300"/>
                <a:gd name="connsiteX2" fmla="*/ 38653 w 114808"/>
                <a:gd name="connsiteY2" fmla="*/ 6210 h 114300"/>
                <a:gd name="connsiteX3" fmla="*/ 38300 w 114808"/>
                <a:gd name="connsiteY3" fmla="*/ 6564 h 114300"/>
                <a:gd name="connsiteX4" fmla="*/ 0 w 114808"/>
                <a:gd name="connsiteY4" fmla="*/ 44864 h 114300"/>
                <a:gd name="connsiteX5" fmla="*/ 69485 w 114808"/>
                <a:gd name="connsiteY5" fmla="*/ 114301 h 114300"/>
                <a:gd name="connsiteX6" fmla="*/ 107775 w 114808"/>
                <a:gd name="connsiteY6" fmla="*/ 76010 h 114300"/>
                <a:gd name="connsiteX7" fmla="*/ 109645 w 114808"/>
                <a:gd name="connsiteY7" fmla="*/ 46772 h 114300"/>
                <a:gd name="connsiteX8" fmla="*/ 108328 w 114808"/>
                <a:gd name="connsiteY8" fmla="*/ 4540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808" h="114300">
                  <a:moveTo>
                    <a:pt x="108328" y="45407"/>
                  </a:moveTo>
                  <a:lnTo>
                    <a:pt x="69485" y="6564"/>
                  </a:lnTo>
                  <a:cubicBezTo>
                    <a:pt x="61069" y="-2048"/>
                    <a:pt x="47265" y="-2206"/>
                    <a:pt x="38653" y="6210"/>
                  </a:cubicBezTo>
                  <a:cubicBezTo>
                    <a:pt x="38534" y="6326"/>
                    <a:pt x="38416" y="6445"/>
                    <a:pt x="38300" y="6564"/>
                  </a:cubicBezTo>
                  <a:lnTo>
                    <a:pt x="0" y="44864"/>
                  </a:lnTo>
                  <a:lnTo>
                    <a:pt x="69485" y="114301"/>
                  </a:lnTo>
                  <a:lnTo>
                    <a:pt x="107775" y="76010"/>
                  </a:lnTo>
                  <a:cubicBezTo>
                    <a:pt x="116366" y="68452"/>
                    <a:pt x="117202" y="55362"/>
                    <a:pt x="109645" y="46772"/>
                  </a:cubicBezTo>
                  <a:cubicBezTo>
                    <a:pt x="109227" y="46297"/>
                    <a:pt x="108788" y="45841"/>
                    <a:pt x="108328" y="45407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图形 27" descr="剪贴板 纯色填充">
              <a:extLst>
                <a:ext uri="{FF2B5EF4-FFF2-40B4-BE49-F238E27FC236}">
                  <a16:creationId xmlns:a16="http://schemas.microsoft.com/office/drawing/2014/main" id="{C80197FD-C42F-4CAB-A2B2-C89A2F8E3481}"/>
                </a:ext>
              </a:extLst>
            </p:cNvPr>
            <p:cNvSpPr/>
            <p:nvPr/>
          </p:nvSpPr>
          <p:spPr>
            <a:xfrm>
              <a:off x="7464042" y="2437458"/>
              <a:ext cx="163525" cy="38100"/>
            </a:xfrm>
            <a:custGeom>
              <a:avLst/>
              <a:gdLst>
                <a:gd name="connsiteX0" fmla="*/ 0 w 163525"/>
                <a:gd name="connsiteY0" fmla="*/ 38100 h 38100"/>
                <a:gd name="connsiteX1" fmla="*/ 150895 w 163525"/>
                <a:gd name="connsiteY1" fmla="*/ 38100 h 38100"/>
                <a:gd name="connsiteX2" fmla="*/ 163525 w 163525"/>
                <a:gd name="connsiteY2" fmla="*/ 0 h 38100"/>
                <a:gd name="connsiteX3" fmla="*/ 0 w 163525"/>
                <a:gd name="connsiteY3" fmla="*/ 0 h 38100"/>
                <a:gd name="connsiteX4" fmla="*/ 0 w 163525"/>
                <a:gd name="connsiteY4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525" h="38100">
                  <a:moveTo>
                    <a:pt x="0" y="38100"/>
                  </a:moveTo>
                  <a:lnTo>
                    <a:pt x="150895" y="38100"/>
                  </a:lnTo>
                  <a:lnTo>
                    <a:pt x="163525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图形 27" descr="剪贴板 纯色填充">
              <a:extLst>
                <a:ext uri="{FF2B5EF4-FFF2-40B4-BE49-F238E27FC236}">
                  <a16:creationId xmlns:a16="http://schemas.microsoft.com/office/drawing/2014/main" id="{C80197FD-C42F-4CAB-A2B2-C89A2F8E3481}"/>
                </a:ext>
              </a:extLst>
            </p:cNvPr>
            <p:cNvSpPr/>
            <p:nvPr/>
          </p:nvSpPr>
          <p:spPr>
            <a:xfrm>
              <a:off x="7464042" y="2208858"/>
              <a:ext cx="337565" cy="38100"/>
            </a:xfrm>
            <a:custGeom>
              <a:avLst/>
              <a:gdLst>
                <a:gd name="connsiteX0" fmla="*/ 0 w 337565"/>
                <a:gd name="connsiteY0" fmla="*/ 38100 h 38100"/>
                <a:gd name="connsiteX1" fmla="*/ 299542 w 337565"/>
                <a:gd name="connsiteY1" fmla="*/ 38100 h 38100"/>
                <a:gd name="connsiteX2" fmla="*/ 337566 w 337565"/>
                <a:gd name="connsiteY2" fmla="*/ 0 h 38100"/>
                <a:gd name="connsiteX3" fmla="*/ 0 w 337565"/>
                <a:gd name="connsiteY3" fmla="*/ 0 h 38100"/>
                <a:gd name="connsiteX4" fmla="*/ 0 w 337565"/>
                <a:gd name="connsiteY4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565" h="38100">
                  <a:moveTo>
                    <a:pt x="0" y="38100"/>
                  </a:moveTo>
                  <a:lnTo>
                    <a:pt x="299542" y="38100"/>
                  </a:lnTo>
                  <a:lnTo>
                    <a:pt x="337566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图形 27" descr="剪贴板 纯色填充">
              <a:extLst>
                <a:ext uri="{FF2B5EF4-FFF2-40B4-BE49-F238E27FC236}">
                  <a16:creationId xmlns:a16="http://schemas.microsoft.com/office/drawing/2014/main" id="{C80197FD-C42F-4CAB-A2B2-C89A2F8E3481}"/>
                </a:ext>
              </a:extLst>
            </p:cNvPr>
            <p:cNvSpPr/>
            <p:nvPr/>
          </p:nvSpPr>
          <p:spPr>
            <a:xfrm>
              <a:off x="7349742" y="1932633"/>
              <a:ext cx="590550" cy="762000"/>
            </a:xfrm>
            <a:custGeom>
              <a:avLst/>
              <a:gdLst>
                <a:gd name="connsiteX0" fmla="*/ 533400 w 590550"/>
                <a:gd name="connsiteY0" fmla="*/ 415290 h 762000"/>
                <a:gd name="connsiteX1" fmla="*/ 533400 w 590550"/>
                <a:gd name="connsiteY1" fmla="*/ 704850 h 762000"/>
                <a:gd name="connsiteX2" fmla="*/ 57150 w 590550"/>
                <a:gd name="connsiteY2" fmla="*/ 704850 h 762000"/>
                <a:gd name="connsiteX3" fmla="*/ 57150 w 590550"/>
                <a:gd name="connsiteY3" fmla="*/ 114300 h 762000"/>
                <a:gd name="connsiteX4" fmla="*/ 161925 w 590550"/>
                <a:gd name="connsiteY4" fmla="*/ 114300 h 762000"/>
                <a:gd name="connsiteX5" fmla="*/ 161925 w 590550"/>
                <a:gd name="connsiteY5" fmla="*/ 171450 h 762000"/>
                <a:gd name="connsiteX6" fmla="*/ 428625 w 590550"/>
                <a:gd name="connsiteY6" fmla="*/ 171450 h 762000"/>
                <a:gd name="connsiteX7" fmla="*/ 428625 w 590550"/>
                <a:gd name="connsiteY7" fmla="*/ 114300 h 762000"/>
                <a:gd name="connsiteX8" fmla="*/ 533400 w 590550"/>
                <a:gd name="connsiteY8" fmla="*/ 114300 h 762000"/>
                <a:gd name="connsiteX9" fmla="*/ 533400 w 590550"/>
                <a:gd name="connsiteY9" fmla="*/ 194520 h 762000"/>
                <a:gd name="connsiteX10" fmla="*/ 578168 w 590550"/>
                <a:gd name="connsiteY10" fmla="*/ 149638 h 762000"/>
                <a:gd name="connsiteX11" fmla="*/ 578168 w 590550"/>
                <a:gd name="connsiteY11" fmla="*/ 149638 h 762000"/>
                <a:gd name="connsiteX12" fmla="*/ 579796 w 590550"/>
                <a:gd name="connsiteY12" fmla="*/ 148009 h 762000"/>
                <a:gd name="connsiteX13" fmla="*/ 590550 w 590550"/>
                <a:gd name="connsiteY13" fmla="*/ 137255 h 762000"/>
                <a:gd name="connsiteX14" fmla="*/ 590550 w 590550"/>
                <a:gd name="connsiteY14" fmla="*/ 95250 h 762000"/>
                <a:gd name="connsiteX15" fmla="*/ 552450 w 590550"/>
                <a:gd name="connsiteY15" fmla="*/ 57150 h 762000"/>
                <a:gd name="connsiteX16" fmla="*/ 390525 w 590550"/>
                <a:gd name="connsiteY16" fmla="*/ 57150 h 762000"/>
                <a:gd name="connsiteX17" fmla="*/ 390525 w 590550"/>
                <a:gd name="connsiteY17" fmla="*/ 38100 h 762000"/>
                <a:gd name="connsiteX18" fmla="*/ 352425 w 590550"/>
                <a:gd name="connsiteY18" fmla="*/ 0 h 762000"/>
                <a:gd name="connsiteX19" fmla="*/ 238125 w 590550"/>
                <a:gd name="connsiteY19" fmla="*/ 0 h 762000"/>
                <a:gd name="connsiteX20" fmla="*/ 200025 w 590550"/>
                <a:gd name="connsiteY20" fmla="*/ 38100 h 762000"/>
                <a:gd name="connsiteX21" fmla="*/ 200025 w 590550"/>
                <a:gd name="connsiteY21" fmla="*/ 57150 h 762000"/>
                <a:gd name="connsiteX22" fmla="*/ 38100 w 590550"/>
                <a:gd name="connsiteY22" fmla="*/ 57150 h 762000"/>
                <a:gd name="connsiteX23" fmla="*/ 0 w 590550"/>
                <a:gd name="connsiteY23" fmla="*/ 95250 h 762000"/>
                <a:gd name="connsiteX24" fmla="*/ 0 w 590550"/>
                <a:gd name="connsiteY24" fmla="*/ 723900 h 762000"/>
                <a:gd name="connsiteX25" fmla="*/ 38100 w 590550"/>
                <a:gd name="connsiteY25" fmla="*/ 762000 h 762000"/>
                <a:gd name="connsiteX26" fmla="*/ 552450 w 590550"/>
                <a:gd name="connsiteY26" fmla="*/ 762000 h 762000"/>
                <a:gd name="connsiteX27" fmla="*/ 590550 w 590550"/>
                <a:gd name="connsiteY27" fmla="*/ 723900 h 762000"/>
                <a:gd name="connsiteX28" fmla="*/ 590550 w 590550"/>
                <a:gd name="connsiteY28" fmla="*/ 358140 h 762000"/>
                <a:gd name="connsiteX29" fmla="*/ 274930 w 590550"/>
                <a:gd name="connsiteY29" fmla="*/ 46330 h 762000"/>
                <a:gd name="connsiteX30" fmla="*/ 295275 w 590550"/>
                <a:gd name="connsiteY30" fmla="*/ 38100 h 762000"/>
                <a:gd name="connsiteX31" fmla="*/ 323850 w 590550"/>
                <a:gd name="connsiteY31" fmla="*/ 66675 h 762000"/>
                <a:gd name="connsiteX32" fmla="*/ 295275 w 590550"/>
                <a:gd name="connsiteY32" fmla="*/ 95250 h 762000"/>
                <a:gd name="connsiteX33" fmla="*/ 266700 w 590550"/>
                <a:gd name="connsiteY33" fmla="*/ 66675 h 762000"/>
                <a:gd name="connsiteX34" fmla="*/ 274930 w 590550"/>
                <a:gd name="connsiteY34" fmla="*/ 4633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762000">
                  <a:moveTo>
                    <a:pt x="533400" y="415290"/>
                  </a:moveTo>
                  <a:lnTo>
                    <a:pt x="533400" y="704850"/>
                  </a:lnTo>
                  <a:lnTo>
                    <a:pt x="57150" y="704850"/>
                  </a:lnTo>
                  <a:lnTo>
                    <a:pt x="57150" y="114300"/>
                  </a:lnTo>
                  <a:lnTo>
                    <a:pt x="161925" y="114300"/>
                  </a:lnTo>
                  <a:lnTo>
                    <a:pt x="161925" y="171450"/>
                  </a:lnTo>
                  <a:lnTo>
                    <a:pt x="428625" y="171450"/>
                  </a:lnTo>
                  <a:lnTo>
                    <a:pt x="428625" y="114300"/>
                  </a:lnTo>
                  <a:lnTo>
                    <a:pt x="533400" y="114300"/>
                  </a:lnTo>
                  <a:lnTo>
                    <a:pt x="533400" y="194520"/>
                  </a:lnTo>
                  <a:lnTo>
                    <a:pt x="578168" y="149638"/>
                  </a:lnTo>
                  <a:lnTo>
                    <a:pt x="578168" y="149638"/>
                  </a:lnTo>
                  <a:lnTo>
                    <a:pt x="579796" y="148009"/>
                  </a:lnTo>
                  <a:lnTo>
                    <a:pt x="590550" y="137255"/>
                  </a:lnTo>
                  <a:lnTo>
                    <a:pt x="590550" y="95250"/>
                  </a:lnTo>
                  <a:cubicBezTo>
                    <a:pt x="590550" y="74208"/>
                    <a:pt x="573492" y="57150"/>
                    <a:pt x="552450" y="57150"/>
                  </a:cubicBezTo>
                  <a:lnTo>
                    <a:pt x="390525" y="57150"/>
                  </a:lnTo>
                  <a:lnTo>
                    <a:pt x="390525" y="38100"/>
                  </a:lnTo>
                  <a:cubicBezTo>
                    <a:pt x="390525" y="17058"/>
                    <a:pt x="373467" y="0"/>
                    <a:pt x="352425" y="0"/>
                  </a:cubicBezTo>
                  <a:lnTo>
                    <a:pt x="238125" y="0"/>
                  </a:lnTo>
                  <a:cubicBezTo>
                    <a:pt x="217083" y="0"/>
                    <a:pt x="200025" y="17058"/>
                    <a:pt x="200025" y="38100"/>
                  </a:cubicBezTo>
                  <a:lnTo>
                    <a:pt x="200025" y="57150"/>
                  </a:lnTo>
                  <a:lnTo>
                    <a:pt x="38100" y="57150"/>
                  </a:lnTo>
                  <a:cubicBezTo>
                    <a:pt x="17058" y="57150"/>
                    <a:pt x="0" y="74208"/>
                    <a:pt x="0" y="95250"/>
                  </a:cubicBezTo>
                  <a:lnTo>
                    <a:pt x="0" y="723900"/>
                  </a:lnTo>
                  <a:cubicBezTo>
                    <a:pt x="0" y="744942"/>
                    <a:pt x="17058" y="762000"/>
                    <a:pt x="38100" y="762000"/>
                  </a:cubicBezTo>
                  <a:lnTo>
                    <a:pt x="552450" y="762000"/>
                  </a:lnTo>
                  <a:cubicBezTo>
                    <a:pt x="573492" y="762000"/>
                    <a:pt x="590550" y="744942"/>
                    <a:pt x="590550" y="723900"/>
                  </a:cubicBezTo>
                  <a:lnTo>
                    <a:pt x="590550" y="358140"/>
                  </a:lnTo>
                  <a:close/>
                  <a:moveTo>
                    <a:pt x="274930" y="46330"/>
                  </a:moveTo>
                  <a:cubicBezTo>
                    <a:pt x="280312" y="40938"/>
                    <a:pt x="287657" y="37967"/>
                    <a:pt x="295275" y="38100"/>
                  </a:cubicBezTo>
                  <a:cubicBezTo>
                    <a:pt x="311057" y="38100"/>
                    <a:pt x="323850" y="50893"/>
                    <a:pt x="323850" y="66675"/>
                  </a:cubicBezTo>
                  <a:cubicBezTo>
                    <a:pt x="323850" y="82457"/>
                    <a:pt x="311057" y="95250"/>
                    <a:pt x="295275" y="95250"/>
                  </a:cubicBezTo>
                  <a:cubicBezTo>
                    <a:pt x="279493" y="95250"/>
                    <a:pt x="266700" y="82457"/>
                    <a:pt x="266700" y="66675"/>
                  </a:cubicBezTo>
                  <a:cubicBezTo>
                    <a:pt x="266567" y="59057"/>
                    <a:pt x="269538" y="51712"/>
                    <a:pt x="274930" y="4633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3" name="图形 27" descr="剪贴板 纯色填充">
              <a:extLst>
                <a:ext uri="{FF2B5EF4-FFF2-40B4-BE49-F238E27FC236}">
                  <a16:creationId xmlns:a16="http://schemas.microsoft.com/office/drawing/2014/main" id="{C80197FD-C42F-4CAB-A2B2-C89A2F8E3481}"/>
                </a:ext>
              </a:extLst>
            </p:cNvPr>
            <p:cNvSpPr/>
            <p:nvPr/>
          </p:nvSpPr>
          <p:spPr>
            <a:xfrm>
              <a:off x="7464042" y="2323158"/>
              <a:ext cx="223265" cy="38100"/>
            </a:xfrm>
            <a:custGeom>
              <a:avLst/>
              <a:gdLst>
                <a:gd name="connsiteX0" fmla="*/ 0 w 223265"/>
                <a:gd name="connsiteY0" fmla="*/ 38100 h 38100"/>
                <a:gd name="connsiteX1" fmla="*/ 185242 w 223265"/>
                <a:gd name="connsiteY1" fmla="*/ 38100 h 38100"/>
                <a:gd name="connsiteX2" fmla="*/ 223266 w 223265"/>
                <a:gd name="connsiteY2" fmla="*/ 0 h 38100"/>
                <a:gd name="connsiteX3" fmla="*/ 0 w 223265"/>
                <a:gd name="connsiteY3" fmla="*/ 0 h 38100"/>
                <a:gd name="connsiteX4" fmla="*/ 0 w 223265"/>
                <a:gd name="connsiteY4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265" h="38100">
                  <a:moveTo>
                    <a:pt x="0" y="38100"/>
                  </a:moveTo>
                  <a:lnTo>
                    <a:pt x="185242" y="38100"/>
                  </a:lnTo>
                  <a:lnTo>
                    <a:pt x="223266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61" name="组合 260">
            <a:extLst>
              <a:ext uri="{FF2B5EF4-FFF2-40B4-BE49-F238E27FC236}">
                <a16:creationId xmlns:a16="http://schemas.microsoft.com/office/drawing/2014/main" id="{A435A3F1-3E99-4CE2-A248-B61009285AA0}"/>
              </a:ext>
            </a:extLst>
          </p:cNvPr>
          <p:cNvGrpSpPr/>
          <p:nvPr/>
        </p:nvGrpSpPr>
        <p:grpSpPr>
          <a:xfrm>
            <a:off x="8955908" y="1932633"/>
            <a:ext cx="590550" cy="762000"/>
            <a:chOff x="8955908" y="1932633"/>
            <a:chExt cx="590550" cy="762000"/>
          </a:xfrm>
        </p:grpSpPr>
        <p:sp>
          <p:nvSpPr>
            <p:cNvPr id="134" name="图形 29" descr="全部打叉的剪贴板 纯色填充">
              <a:extLst>
                <a:ext uri="{FF2B5EF4-FFF2-40B4-BE49-F238E27FC236}">
                  <a16:creationId xmlns:a16="http://schemas.microsoft.com/office/drawing/2014/main" id="{F1DEF53C-CCB4-40BE-BE20-C4FE4A122FDE}"/>
                </a:ext>
              </a:extLst>
            </p:cNvPr>
            <p:cNvSpPr/>
            <p:nvPr/>
          </p:nvSpPr>
          <p:spPr>
            <a:xfrm>
              <a:off x="8955908" y="1932633"/>
              <a:ext cx="590550" cy="762000"/>
            </a:xfrm>
            <a:custGeom>
              <a:avLst/>
              <a:gdLst>
                <a:gd name="connsiteX0" fmla="*/ 533400 w 590550"/>
                <a:gd name="connsiteY0" fmla="*/ 704850 h 762000"/>
                <a:gd name="connsiteX1" fmla="*/ 57150 w 590550"/>
                <a:gd name="connsiteY1" fmla="*/ 704850 h 762000"/>
                <a:gd name="connsiteX2" fmla="*/ 57150 w 590550"/>
                <a:gd name="connsiteY2" fmla="*/ 114300 h 762000"/>
                <a:gd name="connsiteX3" fmla="*/ 161925 w 590550"/>
                <a:gd name="connsiteY3" fmla="*/ 114300 h 762000"/>
                <a:gd name="connsiteX4" fmla="*/ 161925 w 590550"/>
                <a:gd name="connsiteY4" fmla="*/ 171450 h 762000"/>
                <a:gd name="connsiteX5" fmla="*/ 428625 w 590550"/>
                <a:gd name="connsiteY5" fmla="*/ 171450 h 762000"/>
                <a:gd name="connsiteX6" fmla="*/ 428625 w 590550"/>
                <a:gd name="connsiteY6" fmla="*/ 114300 h 762000"/>
                <a:gd name="connsiteX7" fmla="*/ 533400 w 590550"/>
                <a:gd name="connsiteY7" fmla="*/ 114300 h 762000"/>
                <a:gd name="connsiteX8" fmla="*/ 295275 w 590550"/>
                <a:gd name="connsiteY8" fmla="*/ 38100 h 762000"/>
                <a:gd name="connsiteX9" fmla="*/ 323850 w 590550"/>
                <a:gd name="connsiteY9" fmla="*/ 66675 h 762000"/>
                <a:gd name="connsiteX10" fmla="*/ 295275 w 590550"/>
                <a:gd name="connsiteY10" fmla="*/ 95250 h 762000"/>
                <a:gd name="connsiteX11" fmla="*/ 266700 w 590550"/>
                <a:gd name="connsiteY11" fmla="*/ 66675 h 762000"/>
                <a:gd name="connsiteX12" fmla="*/ 294314 w 590550"/>
                <a:gd name="connsiteY12" fmla="*/ 38100 h 762000"/>
                <a:gd name="connsiteX13" fmla="*/ 295275 w 590550"/>
                <a:gd name="connsiteY13" fmla="*/ 38100 h 762000"/>
                <a:gd name="connsiteX14" fmla="*/ 552450 w 590550"/>
                <a:gd name="connsiteY14" fmla="*/ 57150 h 762000"/>
                <a:gd name="connsiteX15" fmla="*/ 390525 w 590550"/>
                <a:gd name="connsiteY15" fmla="*/ 57150 h 762000"/>
                <a:gd name="connsiteX16" fmla="*/ 390525 w 590550"/>
                <a:gd name="connsiteY16" fmla="*/ 38100 h 762000"/>
                <a:gd name="connsiteX17" fmla="*/ 352425 w 590550"/>
                <a:gd name="connsiteY17" fmla="*/ 0 h 762000"/>
                <a:gd name="connsiteX18" fmla="*/ 238125 w 590550"/>
                <a:gd name="connsiteY18" fmla="*/ 0 h 762000"/>
                <a:gd name="connsiteX19" fmla="*/ 200025 w 590550"/>
                <a:gd name="connsiteY19" fmla="*/ 38100 h 762000"/>
                <a:gd name="connsiteX20" fmla="*/ 200025 w 590550"/>
                <a:gd name="connsiteY20" fmla="*/ 57150 h 762000"/>
                <a:gd name="connsiteX21" fmla="*/ 38100 w 590550"/>
                <a:gd name="connsiteY21" fmla="*/ 57150 h 762000"/>
                <a:gd name="connsiteX22" fmla="*/ 0 w 590550"/>
                <a:gd name="connsiteY22" fmla="*/ 95250 h 762000"/>
                <a:gd name="connsiteX23" fmla="*/ 0 w 590550"/>
                <a:gd name="connsiteY23" fmla="*/ 723900 h 762000"/>
                <a:gd name="connsiteX24" fmla="*/ 38100 w 590550"/>
                <a:gd name="connsiteY24" fmla="*/ 762000 h 762000"/>
                <a:gd name="connsiteX25" fmla="*/ 552450 w 590550"/>
                <a:gd name="connsiteY25" fmla="*/ 762000 h 762000"/>
                <a:gd name="connsiteX26" fmla="*/ 590550 w 590550"/>
                <a:gd name="connsiteY26" fmla="*/ 723900 h 762000"/>
                <a:gd name="connsiteX27" fmla="*/ 590550 w 590550"/>
                <a:gd name="connsiteY27" fmla="*/ 95250 h 762000"/>
                <a:gd name="connsiteX28" fmla="*/ 552450 w 590550"/>
                <a:gd name="connsiteY28" fmla="*/ 5715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0550" h="762000">
                  <a:moveTo>
                    <a:pt x="533400" y="704850"/>
                  </a:moveTo>
                  <a:lnTo>
                    <a:pt x="57150" y="704850"/>
                  </a:lnTo>
                  <a:lnTo>
                    <a:pt x="57150" y="114300"/>
                  </a:lnTo>
                  <a:lnTo>
                    <a:pt x="161925" y="114300"/>
                  </a:lnTo>
                  <a:lnTo>
                    <a:pt x="161925" y="171450"/>
                  </a:lnTo>
                  <a:lnTo>
                    <a:pt x="428625" y="171450"/>
                  </a:lnTo>
                  <a:lnTo>
                    <a:pt x="428625" y="114300"/>
                  </a:lnTo>
                  <a:lnTo>
                    <a:pt x="533400" y="114300"/>
                  </a:lnTo>
                  <a:close/>
                  <a:moveTo>
                    <a:pt x="295275" y="38100"/>
                  </a:moveTo>
                  <a:cubicBezTo>
                    <a:pt x="311057" y="38100"/>
                    <a:pt x="323850" y="50893"/>
                    <a:pt x="323850" y="66675"/>
                  </a:cubicBezTo>
                  <a:cubicBezTo>
                    <a:pt x="323850" y="82457"/>
                    <a:pt x="311057" y="95250"/>
                    <a:pt x="295275" y="95250"/>
                  </a:cubicBezTo>
                  <a:cubicBezTo>
                    <a:pt x="279493" y="95250"/>
                    <a:pt x="266700" y="82457"/>
                    <a:pt x="266700" y="66675"/>
                  </a:cubicBezTo>
                  <a:cubicBezTo>
                    <a:pt x="266434" y="51159"/>
                    <a:pt x="278798" y="38366"/>
                    <a:pt x="294314" y="38100"/>
                  </a:cubicBezTo>
                  <a:cubicBezTo>
                    <a:pt x="294635" y="38094"/>
                    <a:pt x="294955" y="38094"/>
                    <a:pt x="295275" y="38100"/>
                  </a:cubicBezTo>
                  <a:close/>
                  <a:moveTo>
                    <a:pt x="552450" y="57150"/>
                  </a:moveTo>
                  <a:lnTo>
                    <a:pt x="390525" y="57150"/>
                  </a:lnTo>
                  <a:lnTo>
                    <a:pt x="390525" y="38100"/>
                  </a:lnTo>
                  <a:cubicBezTo>
                    <a:pt x="390525" y="17058"/>
                    <a:pt x="373467" y="0"/>
                    <a:pt x="352425" y="0"/>
                  </a:cubicBezTo>
                  <a:lnTo>
                    <a:pt x="238125" y="0"/>
                  </a:lnTo>
                  <a:cubicBezTo>
                    <a:pt x="217083" y="0"/>
                    <a:pt x="200025" y="17058"/>
                    <a:pt x="200025" y="38100"/>
                  </a:cubicBezTo>
                  <a:lnTo>
                    <a:pt x="200025" y="57150"/>
                  </a:lnTo>
                  <a:lnTo>
                    <a:pt x="38100" y="57150"/>
                  </a:lnTo>
                  <a:cubicBezTo>
                    <a:pt x="17058" y="57150"/>
                    <a:pt x="0" y="74208"/>
                    <a:pt x="0" y="95250"/>
                  </a:cubicBezTo>
                  <a:lnTo>
                    <a:pt x="0" y="723900"/>
                  </a:lnTo>
                  <a:cubicBezTo>
                    <a:pt x="0" y="744942"/>
                    <a:pt x="17058" y="762000"/>
                    <a:pt x="38100" y="762000"/>
                  </a:cubicBezTo>
                  <a:lnTo>
                    <a:pt x="552450" y="762000"/>
                  </a:lnTo>
                  <a:cubicBezTo>
                    <a:pt x="573492" y="762000"/>
                    <a:pt x="590550" y="744942"/>
                    <a:pt x="590550" y="723900"/>
                  </a:cubicBezTo>
                  <a:lnTo>
                    <a:pt x="590550" y="95250"/>
                  </a:lnTo>
                  <a:cubicBezTo>
                    <a:pt x="590550" y="74208"/>
                    <a:pt x="573492" y="57150"/>
                    <a:pt x="552450" y="5715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5" name="图形 29" descr="全部打叉的剪贴板 纯色填充">
              <a:extLst>
                <a:ext uri="{FF2B5EF4-FFF2-40B4-BE49-F238E27FC236}">
                  <a16:creationId xmlns:a16="http://schemas.microsoft.com/office/drawing/2014/main" id="{F1DEF53C-CCB4-40BE-BE20-C4FE4A122FDE}"/>
                </a:ext>
              </a:extLst>
            </p:cNvPr>
            <p:cNvSpPr/>
            <p:nvPr/>
          </p:nvSpPr>
          <p:spPr>
            <a:xfrm>
              <a:off x="9088676" y="2379726"/>
              <a:ext cx="96402" cy="96412"/>
            </a:xfrm>
            <a:custGeom>
              <a:avLst/>
              <a:gdLst>
                <a:gd name="connsiteX0" fmla="*/ 96403 w 96402"/>
                <a:gd name="connsiteY0" fmla="*/ 20212 h 96412"/>
                <a:gd name="connsiteX1" fmla="*/ 76200 w 96402"/>
                <a:gd name="connsiteY1" fmla="*/ 0 h 96412"/>
                <a:gd name="connsiteX2" fmla="*/ 48206 w 96402"/>
                <a:gd name="connsiteY2" fmla="*/ 28004 h 96412"/>
                <a:gd name="connsiteX3" fmla="*/ 20203 w 96402"/>
                <a:gd name="connsiteY3" fmla="*/ 0 h 96412"/>
                <a:gd name="connsiteX4" fmla="*/ 0 w 96402"/>
                <a:gd name="connsiteY4" fmla="*/ 20212 h 96412"/>
                <a:gd name="connsiteX5" fmla="*/ 28004 w 96402"/>
                <a:gd name="connsiteY5" fmla="*/ 48206 h 96412"/>
                <a:gd name="connsiteX6" fmla="*/ 0 w 96402"/>
                <a:gd name="connsiteY6" fmla="*/ 76200 h 96412"/>
                <a:gd name="connsiteX7" fmla="*/ 20203 w 96402"/>
                <a:gd name="connsiteY7" fmla="*/ 96412 h 96412"/>
                <a:gd name="connsiteX8" fmla="*/ 48206 w 96402"/>
                <a:gd name="connsiteY8" fmla="*/ 68409 h 96412"/>
                <a:gd name="connsiteX9" fmla="*/ 76200 w 96402"/>
                <a:gd name="connsiteY9" fmla="*/ 96412 h 96412"/>
                <a:gd name="connsiteX10" fmla="*/ 96403 w 96402"/>
                <a:gd name="connsiteY10" fmla="*/ 76200 h 96412"/>
                <a:gd name="connsiteX11" fmla="*/ 68409 w 96402"/>
                <a:gd name="connsiteY11" fmla="*/ 48206 h 96412"/>
                <a:gd name="connsiteX12" fmla="*/ 96403 w 96402"/>
                <a:gd name="connsiteY12" fmla="*/ 20212 h 9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02" h="96412">
                  <a:moveTo>
                    <a:pt x="96403" y="20212"/>
                  </a:moveTo>
                  <a:lnTo>
                    <a:pt x="76200" y="0"/>
                  </a:lnTo>
                  <a:lnTo>
                    <a:pt x="48206" y="28004"/>
                  </a:lnTo>
                  <a:lnTo>
                    <a:pt x="20203" y="0"/>
                  </a:lnTo>
                  <a:lnTo>
                    <a:pt x="0" y="20212"/>
                  </a:lnTo>
                  <a:lnTo>
                    <a:pt x="28004" y="48206"/>
                  </a:lnTo>
                  <a:lnTo>
                    <a:pt x="0" y="76200"/>
                  </a:lnTo>
                  <a:lnTo>
                    <a:pt x="20203" y="96412"/>
                  </a:lnTo>
                  <a:lnTo>
                    <a:pt x="48206" y="68409"/>
                  </a:lnTo>
                  <a:lnTo>
                    <a:pt x="76200" y="96412"/>
                  </a:lnTo>
                  <a:lnTo>
                    <a:pt x="96403" y="76200"/>
                  </a:lnTo>
                  <a:lnTo>
                    <a:pt x="68409" y="48206"/>
                  </a:lnTo>
                  <a:lnTo>
                    <a:pt x="96403" y="20212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图形 29" descr="全部打叉的剪贴板 纯色填充">
              <a:extLst>
                <a:ext uri="{FF2B5EF4-FFF2-40B4-BE49-F238E27FC236}">
                  <a16:creationId xmlns:a16="http://schemas.microsoft.com/office/drawing/2014/main" id="{F1DEF53C-CCB4-40BE-BE20-C4FE4A122FDE}"/>
                </a:ext>
              </a:extLst>
            </p:cNvPr>
            <p:cNvSpPr/>
            <p:nvPr/>
          </p:nvSpPr>
          <p:spPr>
            <a:xfrm>
              <a:off x="9088676" y="2494027"/>
              <a:ext cx="96402" cy="96411"/>
            </a:xfrm>
            <a:custGeom>
              <a:avLst/>
              <a:gdLst>
                <a:gd name="connsiteX0" fmla="*/ 76200 w 96402"/>
                <a:gd name="connsiteY0" fmla="*/ 0 h 96411"/>
                <a:gd name="connsiteX1" fmla="*/ 48206 w 96402"/>
                <a:gd name="connsiteY1" fmla="*/ 28003 h 96411"/>
                <a:gd name="connsiteX2" fmla="*/ 20203 w 96402"/>
                <a:gd name="connsiteY2" fmla="*/ 0 h 96411"/>
                <a:gd name="connsiteX3" fmla="*/ 0 w 96402"/>
                <a:gd name="connsiteY3" fmla="*/ 20212 h 96411"/>
                <a:gd name="connsiteX4" fmla="*/ 28004 w 96402"/>
                <a:gd name="connsiteY4" fmla="*/ 48206 h 96411"/>
                <a:gd name="connsiteX5" fmla="*/ 0 w 96402"/>
                <a:gd name="connsiteY5" fmla="*/ 76200 h 96411"/>
                <a:gd name="connsiteX6" fmla="*/ 20203 w 96402"/>
                <a:gd name="connsiteY6" fmla="*/ 96412 h 96411"/>
                <a:gd name="connsiteX7" fmla="*/ 48206 w 96402"/>
                <a:gd name="connsiteY7" fmla="*/ 68409 h 96411"/>
                <a:gd name="connsiteX8" fmla="*/ 76200 w 96402"/>
                <a:gd name="connsiteY8" fmla="*/ 96412 h 96411"/>
                <a:gd name="connsiteX9" fmla="*/ 96403 w 96402"/>
                <a:gd name="connsiteY9" fmla="*/ 76200 h 96411"/>
                <a:gd name="connsiteX10" fmla="*/ 68409 w 96402"/>
                <a:gd name="connsiteY10" fmla="*/ 48206 h 96411"/>
                <a:gd name="connsiteX11" fmla="*/ 96403 w 96402"/>
                <a:gd name="connsiteY11" fmla="*/ 20212 h 96411"/>
                <a:gd name="connsiteX12" fmla="*/ 76200 w 96402"/>
                <a:gd name="connsiteY12" fmla="*/ 0 h 9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02" h="96411">
                  <a:moveTo>
                    <a:pt x="76200" y="0"/>
                  </a:moveTo>
                  <a:lnTo>
                    <a:pt x="48206" y="28003"/>
                  </a:lnTo>
                  <a:lnTo>
                    <a:pt x="20203" y="0"/>
                  </a:lnTo>
                  <a:lnTo>
                    <a:pt x="0" y="20212"/>
                  </a:lnTo>
                  <a:lnTo>
                    <a:pt x="28004" y="48206"/>
                  </a:lnTo>
                  <a:lnTo>
                    <a:pt x="0" y="76200"/>
                  </a:lnTo>
                  <a:lnTo>
                    <a:pt x="20203" y="96412"/>
                  </a:lnTo>
                  <a:lnTo>
                    <a:pt x="48206" y="68409"/>
                  </a:lnTo>
                  <a:lnTo>
                    <a:pt x="76200" y="96412"/>
                  </a:lnTo>
                  <a:lnTo>
                    <a:pt x="96403" y="76200"/>
                  </a:lnTo>
                  <a:lnTo>
                    <a:pt x="68409" y="48206"/>
                  </a:lnTo>
                  <a:lnTo>
                    <a:pt x="96403" y="20212"/>
                  </a:lnTo>
                  <a:lnTo>
                    <a:pt x="76200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图形 29" descr="全部打叉的剪贴板 纯色填充">
              <a:extLst>
                <a:ext uri="{FF2B5EF4-FFF2-40B4-BE49-F238E27FC236}">
                  <a16:creationId xmlns:a16="http://schemas.microsoft.com/office/drawing/2014/main" id="{F1DEF53C-CCB4-40BE-BE20-C4FE4A122FDE}"/>
                </a:ext>
              </a:extLst>
            </p:cNvPr>
            <p:cNvSpPr/>
            <p:nvPr/>
          </p:nvSpPr>
          <p:spPr>
            <a:xfrm>
              <a:off x="9270233" y="2408883"/>
              <a:ext cx="161925" cy="38100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图形 29" descr="全部打叉的剪贴板 纯色填充">
              <a:extLst>
                <a:ext uri="{FF2B5EF4-FFF2-40B4-BE49-F238E27FC236}">
                  <a16:creationId xmlns:a16="http://schemas.microsoft.com/office/drawing/2014/main" id="{F1DEF53C-CCB4-40BE-BE20-C4FE4A122FDE}"/>
                </a:ext>
              </a:extLst>
            </p:cNvPr>
            <p:cNvSpPr/>
            <p:nvPr/>
          </p:nvSpPr>
          <p:spPr>
            <a:xfrm>
              <a:off x="9270233" y="2523183"/>
              <a:ext cx="161925" cy="38100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图形 29" descr="全部打叉的剪贴板 纯色填充">
              <a:extLst>
                <a:ext uri="{FF2B5EF4-FFF2-40B4-BE49-F238E27FC236}">
                  <a16:creationId xmlns:a16="http://schemas.microsoft.com/office/drawing/2014/main" id="{F1DEF53C-CCB4-40BE-BE20-C4FE4A122FDE}"/>
                </a:ext>
              </a:extLst>
            </p:cNvPr>
            <p:cNvSpPr/>
            <p:nvPr/>
          </p:nvSpPr>
          <p:spPr>
            <a:xfrm>
              <a:off x="9088676" y="2151708"/>
              <a:ext cx="96402" cy="96402"/>
            </a:xfrm>
            <a:custGeom>
              <a:avLst/>
              <a:gdLst>
                <a:gd name="connsiteX0" fmla="*/ 96403 w 96402"/>
                <a:gd name="connsiteY0" fmla="*/ 20203 h 96402"/>
                <a:gd name="connsiteX1" fmla="*/ 76200 w 96402"/>
                <a:gd name="connsiteY1" fmla="*/ 0 h 96402"/>
                <a:gd name="connsiteX2" fmla="*/ 48206 w 96402"/>
                <a:gd name="connsiteY2" fmla="*/ 27994 h 96402"/>
                <a:gd name="connsiteX3" fmla="*/ 20203 w 96402"/>
                <a:gd name="connsiteY3" fmla="*/ 0 h 96402"/>
                <a:gd name="connsiteX4" fmla="*/ 0 w 96402"/>
                <a:gd name="connsiteY4" fmla="*/ 20203 h 96402"/>
                <a:gd name="connsiteX5" fmla="*/ 28004 w 96402"/>
                <a:gd name="connsiteY5" fmla="*/ 48206 h 96402"/>
                <a:gd name="connsiteX6" fmla="*/ 0 w 96402"/>
                <a:gd name="connsiteY6" fmla="*/ 76200 h 96402"/>
                <a:gd name="connsiteX7" fmla="*/ 20203 w 96402"/>
                <a:gd name="connsiteY7" fmla="*/ 96403 h 96402"/>
                <a:gd name="connsiteX8" fmla="*/ 48206 w 96402"/>
                <a:gd name="connsiteY8" fmla="*/ 68409 h 96402"/>
                <a:gd name="connsiteX9" fmla="*/ 76200 w 96402"/>
                <a:gd name="connsiteY9" fmla="*/ 96403 h 96402"/>
                <a:gd name="connsiteX10" fmla="*/ 96403 w 96402"/>
                <a:gd name="connsiteY10" fmla="*/ 76200 h 96402"/>
                <a:gd name="connsiteX11" fmla="*/ 68409 w 96402"/>
                <a:gd name="connsiteY11" fmla="*/ 48206 h 96402"/>
                <a:gd name="connsiteX12" fmla="*/ 96403 w 96402"/>
                <a:gd name="connsiteY12" fmla="*/ 20203 h 9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02" h="96402">
                  <a:moveTo>
                    <a:pt x="96403" y="20203"/>
                  </a:moveTo>
                  <a:lnTo>
                    <a:pt x="76200" y="0"/>
                  </a:lnTo>
                  <a:lnTo>
                    <a:pt x="48206" y="27994"/>
                  </a:lnTo>
                  <a:lnTo>
                    <a:pt x="20203" y="0"/>
                  </a:lnTo>
                  <a:lnTo>
                    <a:pt x="0" y="20203"/>
                  </a:lnTo>
                  <a:lnTo>
                    <a:pt x="28004" y="48206"/>
                  </a:lnTo>
                  <a:lnTo>
                    <a:pt x="0" y="76200"/>
                  </a:lnTo>
                  <a:lnTo>
                    <a:pt x="20203" y="96403"/>
                  </a:lnTo>
                  <a:lnTo>
                    <a:pt x="48206" y="68409"/>
                  </a:lnTo>
                  <a:lnTo>
                    <a:pt x="76200" y="96403"/>
                  </a:lnTo>
                  <a:lnTo>
                    <a:pt x="96403" y="76200"/>
                  </a:lnTo>
                  <a:lnTo>
                    <a:pt x="68409" y="48206"/>
                  </a:lnTo>
                  <a:lnTo>
                    <a:pt x="96403" y="20203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图形 29" descr="全部打叉的剪贴板 纯色填充">
              <a:extLst>
                <a:ext uri="{FF2B5EF4-FFF2-40B4-BE49-F238E27FC236}">
                  <a16:creationId xmlns:a16="http://schemas.microsoft.com/office/drawing/2014/main" id="{F1DEF53C-CCB4-40BE-BE20-C4FE4A122FDE}"/>
                </a:ext>
              </a:extLst>
            </p:cNvPr>
            <p:cNvSpPr/>
            <p:nvPr/>
          </p:nvSpPr>
          <p:spPr>
            <a:xfrm>
              <a:off x="9088676" y="2266008"/>
              <a:ext cx="96402" cy="96402"/>
            </a:xfrm>
            <a:custGeom>
              <a:avLst/>
              <a:gdLst>
                <a:gd name="connsiteX0" fmla="*/ 76200 w 96402"/>
                <a:gd name="connsiteY0" fmla="*/ 0 h 96402"/>
                <a:gd name="connsiteX1" fmla="*/ 48206 w 96402"/>
                <a:gd name="connsiteY1" fmla="*/ 27994 h 96402"/>
                <a:gd name="connsiteX2" fmla="*/ 20203 w 96402"/>
                <a:gd name="connsiteY2" fmla="*/ 0 h 96402"/>
                <a:gd name="connsiteX3" fmla="*/ 0 w 96402"/>
                <a:gd name="connsiteY3" fmla="*/ 20203 h 96402"/>
                <a:gd name="connsiteX4" fmla="*/ 28004 w 96402"/>
                <a:gd name="connsiteY4" fmla="*/ 48206 h 96402"/>
                <a:gd name="connsiteX5" fmla="*/ 0 w 96402"/>
                <a:gd name="connsiteY5" fmla="*/ 76200 h 96402"/>
                <a:gd name="connsiteX6" fmla="*/ 20203 w 96402"/>
                <a:gd name="connsiteY6" fmla="*/ 96403 h 96402"/>
                <a:gd name="connsiteX7" fmla="*/ 48206 w 96402"/>
                <a:gd name="connsiteY7" fmla="*/ 68409 h 96402"/>
                <a:gd name="connsiteX8" fmla="*/ 76200 w 96402"/>
                <a:gd name="connsiteY8" fmla="*/ 96403 h 96402"/>
                <a:gd name="connsiteX9" fmla="*/ 96403 w 96402"/>
                <a:gd name="connsiteY9" fmla="*/ 76200 h 96402"/>
                <a:gd name="connsiteX10" fmla="*/ 68409 w 96402"/>
                <a:gd name="connsiteY10" fmla="*/ 48206 h 96402"/>
                <a:gd name="connsiteX11" fmla="*/ 96403 w 96402"/>
                <a:gd name="connsiteY11" fmla="*/ 20203 h 96402"/>
                <a:gd name="connsiteX12" fmla="*/ 76200 w 96402"/>
                <a:gd name="connsiteY12" fmla="*/ 0 h 9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02" h="96402">
                  <a:moveTo>
                    <a:pt x="76200" y="0"/>
                  </a:moveTo>
                  <a:lnTo>
                    <a:pt x="48206" y="27994"/>
                  </a:lnTo>
                  <a:lnTo>
                    <a:pt x="20203" y="0"/>
                  </a:lnTo>
                  <a:lnTo>
                    <a:pt x="0" y="20203"/>
                  </a:lnTo>
                  <a:lnTo>
                    <a:pt x="28004" y="48206"/>
                  </a:lnTo>
                  <a:lnTo>
                    <a:pt x="0" y="76200"/>
                  </a:lnTo>
                  <a:lnTo>
                    <a:pt x="20203" y="96403"/>
                  </a:lnTo>
                  <a:lnTo>
                    <a:pt x="48206" y="68409"/>
                  </a:lnTo>
                  <a:lnTo>
                    <a:pt x="76200" y="96403"/>
                  </a:lnTo>
                  <a:lnTo>
                    <a:pt x="96403" y="76200"/>
                  </a:lnTo>
                  <a:lnTo>
                    <a:pt x="68409" y="48206"/>
                  </a:lnTo>
                  <a:lnTo>
                    <a:pt x="96403" y="20203"/>
                  </a:lnTo>
                  <a:lnTo>
                    <a:pt x="76200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图形 29" descr="全部打叉的剪贴板 纯色填充">
              <a:extLst>
                <a:ext uri="{FF2B5EF4-FFF2-40B4-BE49-F238E27FC236}">
                  <a16:creationId xmlns:a16="http://schemas.microsoft.com/office/drawing/2014/main" id="{F1DEF53C-CCB4-40BE-BE20-C4FE4A122FDE}"/>
                </a:ext>
              </a:extLst>
            </p:cNvPr>
            <p:cNvSpPr/>
            <p:nvPr/>
          </p:nvSpPr>
          <p:spPr>
            <a:xfrm>
              <a:off x="9270233" y="2180864"/>
              <a:ext cx="161925" cy="38100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图形 29" descr="全部打叉的剪贴板 纯色填充">
              <a:extLst>
                <a:ext uri="{FF2B5EF4-FFF2-40B4-BE49-F238E27FC236}">
                  <a16:creationId xmlns:a16="http://schemas.microsoft.com/office/drawing/2014/main" id="{F1DEF53C-CCB4-40BE-BE20-C4FE4A122FDE}"/>
                </a:ext>
              </a:extLst>
            </p:cNvPr>
            <p:cNvSpPr/>
            <p:nvPr/>
          </p:nvSpPr>
          <p:spPr>
            <a:xfrm>
              <a:off x="9270233" y="2295164"/>
              <a:ext cx="161925" cy="38100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60" name="组合 259">
            <a:extLst>
              <a:ext uri="{FF2B5EF4-FFF2-40B4-BE49-F238E27FC236}">
                <a16:creationId xmlns:a16="http://schemas.microsoft.com/office/drawing/2014/main" id="{093364C4-1732-47FB-AA94-99EEA3D9B905}"/>
              </a:ext>
            </a:extLst>
          </p:cNvPr>
          <p:cNvGrpSpPr/>
          <p:nvPr/>
        </p:nvGrpSpPr>
        <p:grpSpPr>
          <a:xfrm>
            <a:off x="10533499" y="1932633"/>
            <a:ext cx="590550" cy="762000"/>
            <a:chOff x="10533499" y="1932633"/>
            <a:chExt cx="590550" cy="762000"/>
          </a:xfrm>
        </p:grpSpPr>
        <p:sp>
          <p:nvSpPr>
            <p:cNvPr id="143" name="图形 31" descr="剪贴板徽章 纯色填充">
              <a:extLst>
                <a:ext uri="{FF2B5EF4-FFF2-40B4-BE49-F238E27FC236}">
                  <a16:creationId xmlns:a16="http://schemas.microsoft.com/office/drawing/2014/main" id="{CD9BE124-F0AC-4D0F-AEF4-78A46F6DC10D}"/>
                </a:ext>
              </a:extLst>
            </p:cNvPr>
            <p:cNvSpPr/>
            <p:nvPr/>
          </p:nvSpPr>
          <p:spPr>
            <a:xfrm>
              <a:off x="10533499" y="1932633"/>
              <a:ext cx="590550" cy="762000"/>
            </a:xfrm>
            <a:custGeom>
              <a:avLst/>
              <a:gdLst>
                <a:gd name="connsiteX0" fmla="*/ 533400 w 590550"/>
                <a:gd name="connsiteY0" fmla="*/ 704850 h 762000"/>
                <a:gd name="connsiteX1" fmla="*/ 57150 w 590550"/>
                <a:gd name="connsiteY1" fmla="*/ 704850 h 762000"/>
                <a:gd name="connsiteX2" fmla="*/ 57150 w 590550"/>
                <a:gd name="connsiteY2" fmla="*/ 114300 h 762000"/>
                <a:gd name="connsiteX3" fmla="*/ 161925 w 590550"/>
                <a:gd name="connsiteY3" fmla="*/ 114300 h 762000"/>
                <a:gd name="connsiteX4" fmla="*/ 161925 w 590550"/>
                <a:gd name="connsiteY4" fmla="*/ 171450 h 762000"/>
                <a:gd name="connsiteX5" fmla="*/ 428625 w 590550"/>
                <a:gd name="connsiteY5" fmla="*/ 171450 h 762000"/>
                <a:gd name="connsiteX6" fmla="*/ 428625 w 590550"/>
                <a:gd name="connsiteY6" fmla="*/ 114300 h 762000"/>
                <a:gd name="connsiteX7" fmla="*/ 533400 w 590550"/>
                <a:gd name="connsiteY7" fmla="*/ 114300 h 762000"/>
                <a:gd name="connsiteX8" fmla="*/ 295275 w 590550"/>
                <a:gd name="connsiteY8" fmla="*/ 38100 h 762000"/>
                <a:gd name="connsiteX9" fmla="*/ 323850 w 590550"/>
                <a:gd name="connsiteY9" fmla="*/ 66675 h 762000"/>
                <a:gd name="connsiteX10" fmla="*/ 295275 w 590550"/>
                <a:gd name="connsiteY10" fmla="*/ 95250 h 762000"/>
                <a:gd name="connsiteX11" fmla="*/ 266700 w 590550"/>
                <a:gd name="connsiteY11" fmla="*/ 66675 h 762000"/>
                <a:gd name="connsiteX12" fmla="*/ 294334 w 590550"/>
                <a:gd name="connsiteY12" fmla="*/ 38100 h 762000"/>
                <a:gd name="connsiteX13" fmla="*/ 295275 w 590550"/>
                <a:gd name="connsiteY13" fmla="*/ 38100 h 762000"/>
                <a:gd name="connsiteX14" fmla="*/ 552450 w 590550"/>
                <a:gd name="connsiteY14" fmla="*/ 57150 h 762000"/>
                <a:gd name="connsiteX15" fmla="*/ 390525 w 590550"/>
                <a:gd name="connsiteY15" fmla="*/ 57150 h 762000"/>
                <a:gd name="connsiteX16" fmla="*/ 390525 w 590550"/>
                <a:gd name="connsiteY16" fmla="*/ 38100 h 762000"/>
                <a:gd name="connsiteX17" fmla="*/ 352425 w 590550"/>
                <a:gd name="connsiteY17" fmla="*/ 0 h 762000"/>
                <a:gd name="connsiteX18" fmla="*/ 238125 w 590550"/>
                <a:gd name="connsiteY18" fmla="*/ 0 h 762000"/>
                <a:gd name="connsiteX19" fmla="*/ 200025 w 590550"/>
                <a:gd name="connsiteY19" fmla="*/ 38100 h 762000"/>
                <a:gd name="connsiteX20" fmla="*/ 200025 w 590550"/>
                <a:gd name="connsiteY20" fmla="*/ 57150 h 762000"/>
                <a:gd name="connsiteX21" fmla="*/ 38100 w 590550"/>
                <a:gd name="connsiteY21" fmla="*/ 57150 h 762000"/>
                <a:gd name="connsiteX22" fmla="*/ 0 w 590550"/>
                <a:gd name="connsiteY22" fmla="*/ 95250 h 762000"/>
                <a:gd name="connsiteX23" fmla="*/ 0 w 590550"/>
                <a:gd name="connsiteY23" fmla="*/ 723900 h 762000"/>
                <a:gd name="connsiteX24" fmla="*/ 38100 w 590550"/>
                <a:gd name="connsiteY24" fmla="*/ 762000 h 762000"/>
                <a:gd name="connsiteX25" fmla="*/ 552450 w 590550"/>
                <a:gd name="connsiteY25" fmla="*/ 762000 h 762000"/>
                <a:gd name="connsiteX26" fmla="*/ 590550 w 590550"/>
                <a:gd name="connsiteY26" fmla="*/ 723900 h 762000"/>
                <a:gd name="connsiteX27" fmla="*/ 590550 w 590550"/>
                <a:gd name="connsiteY27" fmla="*/ 95250 h 762000"/>
                <a:gd name="connsiteX28" fmla="*/ 552450 w 590550"/>
                <a:gd name="connsiteY28" fmla="*/ 5715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0550" h="762000">
                  <a:moveTo>
                    <a:pt x="533400" y="704850"/>
                  </a:moveTo>
                  <a:lnTo>
                    <a:pt x="57150" y="704850"/>
                  </a:lnTo>
                  <a:lnTo>
                    <a:pt x="57150" y="114300"/>
                  </a:lnTo>
                  <a:lnTo>
                    <a:pt x="161925" y="114300"/>
                  </a:lnTo>
                  <a:lnTo>
                    <a:pt x="161925" y="171450"/>
                  </a:lnTo>
                  <a:lnTo>
                    <a:pt x="428625" y="171450"/>
                  </a:lnTo>
                  <a:lnTo>
                    <a:pt x="428625" y="114300"/>
                  </a:lnTo>
                  <a:lnTo>
                    <a:pt x="533400" y="114300"/>
                  </a:lnTo>
                  <a:close/>
                  <a:moveTo>
                    <a:pt x="295275" y="38100"/>
                  </a:moveTo>
                  <a:cubicBezTo>
                    <a:pt x="311057" y="38100"/>
                    <a:pt x="323850" y="50893"/>
                    <a:pt x="323850" y="66675"/>
                  </a:cubicBezTo>
                  <a:cubicBezTo>
                    <a:pt x="323850" y="82457"/>
                    <a:pt x="311057" y="95250"/>
                    <a:pt x="295275" y="95250"/>
                  </a:cubicBezTo>
                  <a:cubicBezTo>
                    <a:pt x="279493" y="95250"/>
                    <a:pt x="266700" y="82457"/>
                    <a:pt x="266700" y="66675"/>
                  </a:cubicBezTo>
                  <a:cubicBezTo>
                    <a:pt x="266440" y="51153"/>
                    <a:pt x="278812" y="38360"/>
                    <a:pt x="294334" y="38100"/>
                  </a:cubicBezTo>
                  <a:cubicBezTo>
                    <a:pt x="294647" y="38094"/>
                    <a:pt x="294962" y="38094"/>
                    <a:pt x="295275" y="38100"/>
                  </a:cubicBezTo>
                  <a:close/>
                  <a:moveTo>
                    <a:pt x="552450" y="57150"/>
                  </a:moveTo>
                  <a:lnTo>
                    <a:pt x="390525" y="57150"/>
                  </a:lnTo>
                  <a:lnTo>
                    <a:pt x="390525" y="38100"/>
                  </a:lnTo>
                  <a:cubicBezTo>
                    <a:pt x="390525" y="17058"/>
                    <a:pt x="373467" y="0"/>
                    <a:pt x="352425" y="0"/>
                  </a:cubicBezTo>
                  <a:lnTo>
                    <a:pt x="238125" y="0"/>
                  </a:lnTo>
                  <a:cubicBezTo>
                    <a:pt x="217083" y="0"/>
                    <a:pt x="200025" y="17058"/>
                    <a:pt x="200025" y="38100"/>
                  </a:cubicBezTo>
                  <a:lnTo>
                    <a:pt x="200025" y="57150"/>
                  </a:lnTo>
                  <a:lnTo>
                    <a:pt x="38100" y="57150"/>
                  </a:lnTo>
                  <a:cubicBezTo>
                    <a:pt x="17058" y="57150"/>
                    <a:pt x="0" y="74208"/>
                    <a:pt x="0" y="95250"/>
                  </a:cubicBezTo>
                  <a:lnTo>
                    <a:pt x="0" y="723900"/>
                  </a:lnTo>
                  <a:cubicBezTo>
                    <a:pt x="0" y="744942"/>
                    <a:pt x="17058" y="762000"/>
                    <a:pt x="38100" y="762000"/>
                  </a:cubicBezTo>
                  <a:lnTo>
                    <a:pt x="552450" y="762000"/>
                  </a:lnTo>
                  <a:cubicBezTo>
                    <a:pt x="573492" y="762000"/>
                    <a:pt x="590550" y="744942"/>
                    <a:pt x="590550" y="723900"/>
                  </a:cubicBezTo>
                  <a:lnTo>
                    <a:pt x="590550" y="95250"/>
                  </a:lnTo>
                  <a:cubicBezTo>
                    <a:pt x="590550" y="74208"/>
                    <a:pt x="573492" y="57150"/>
                    <a:pt x="552450" y="5715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图形 31" descr="剪贴板徽章 纯色填充">
              <a:extLst>
                <a:ext uri="{FF2B5EF4-FFF2-40B4-BE49-F238E27FC236}">
                  <a16:creationId xmlns:a16="http://schemas.microsoft.com/office/drawing/2014/main" id="{CD9BE124-F0AC-4D0F-AEF4-78A46F6DC10D}"/>
                </a:ext>
              </a:extLst>
            </p:cNvPr>
            <p:cNvSpPr/>
            <p:nvPr/>
          </p:nvSpPr>
          <p:spPr>
            <a:xfrm>
              <a:off x="10647799" y="2180283"/>
              <a:ext cx="361950" cy="38100"/>
            </a:xfrm>
            <a:custGeom>
              <a:avLst/>
              <a:gdLst>
                <a:gd name="connsiteX0" fmla="*/ 0 w 361950"/>
                <a:gd name="connsiteY0" fmla="*/ 0 h 38100"/>
                <a:gd name="connsiteX1" fmla="*/ 361950 w 361950"/>
                <a:gd name="connsiteY1" fmla="*/ 0 h 38100"/>
                <a:gd name="connsiteX2" fmla="*/ 361950 w 361950"/>
                <a:gd name="connsiteY2" fmla="*/ 38100 h 38100"/>
                <a:gd name="connsiteX3" fmla="*/ 0 w 36195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38100">
                  <a:moveTo>
                    <a:pt x="0" y="0"/>
                  </a:moveTo>
                  <a:lnTo>
                    <a:pt x="361950" y="0"/>
                  </a:lnTo>
                  <a:lnTo>
                    <a:pt x="361950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图形 31" descr="剪贴板徽章 纯色填充">
              <a:extLst>
                <a:ext uri="{FF2B5EF4-FFF2-40B4-BE49-F238E27FC236}">
                  <a16:creationId xmlns:a16="http://schemas.microsoft.com/office/drawing/2014/main" id="{CD9BE124-F0AC-4D0F-AEF4-78A46F6DC10D}"/>
                </a:ext>
              </a:extLst>
            </p:cNvPr>
            <p:cNvSpPr/>
            <p:nvPr/>
          </p:nvSpPr>
          <p:spPr>
            <a:xfrm>
              <a:off x="10866874" y="2456508"/>
              <a:ext cx="142875" cy="38100"/>
            </a:xfrm>
            <a:custGeom>
              <a:avLst/>
              <a:gdLst>
                <a:gd name="connsiteX0" fmla="*/ 0 w 142875"/>
                <a:gd name="connsiteY0" fmla="*/ 0 h 38100"/>
                <a:gd name="connsiteX1" fmla="*/ 142875 w 142875"/>
                <a:gd name="connsiteY1" fmla="*/ 0 h 38100"/>
                <a:gd name="connsiteX2" fmla="*/ 142875 w 142875"/>
                <a:gd name="connsiteY2" fmla="*/ 38100 h 38100"/>
                <a:gd name="connsiteX3" fmla="*/ 0 w 1428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38100">
                  <a:moveTo>
                    <a:pt x="0" y="0"/>
                  </a:moveTo>
                  <a:lnTo>
                    <a:pt x="142875" y="0"/>
                  </a:lnTo>
                  <a:lnTo>
                    <a:pt x="14287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图形 31" descr="剪贴板徽章 纯色填充">
              <a:extLst>
                <a:ext uri="{FF2B5EF4-FFF2-40B4-BE49-F238E27FC236}">
                  <a16:creationId xmlns:a16="http://schemas.microsoft.com/office/drawing/2014/main" id="{CD9BE124-F0AC-4D0F-AEF4-78A46F6DC10D}"/>
                </a:ext>
              </a:extLst>
            </p:cNvPr>
            <p:cNvSpPr/>
            <p:nvPr/>
          </p:nvSpPr>
          <p:spPr>
            <a:xfrm>
              <a:off x="10647799" y="2256483"/>
              <a:ext cx="180975" cy="38100"/>
            </a:xfrm>
            <a:custGeom>
              <a:avLst/>
              <a:gdLst>
                <a:gd name="connsiteX0" fmla="*/ 0 w 180975"/>
                <a:gd name="connsiteY0" fmla="*/ 0 h 38100"/>
                <a:gd name="connsiteX1" fmla="*/ 180975 w 180975"/>
                <a:gd name="connsiteY1" fmla="*/ 0 h 38100"/>
                <a:gd name="connsiteX2" fmla="*/ 180975 w 180975"/>
                <a:gd name="connsiteY2" fmla="*/ 38100 h 38100"/>
                <a:gd name="connsiteX3" fmla="*/ 0 w 1809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38100">
                  <a:moveTo>
                    <a:pt x="0" y="0"/>
                  </a:moveTo>
                  <a:lnTo>
                    <a:pt x="180975" y="0"/>
                  </a:lnTo>
                  <a:lnTo>
                    <a:pt x="18097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图形 31" descr="剪贴板徽章 纯色填充">
              <a:extLst>
                <a:ext uri="{FF2B5EF4-FFF2-40B4-BE49-F238E27FC236}">
                  <a16:creationId xmlns:a16="http://schemas.microsoft.com/office/drawing/2014/main" id="{CD9BE124-F0AC-4D0F-AEF4-78A46F6DC10D}"/>
                </a:ext>
              </a:extLst>
            </p:cNvPr>
            <p:cNvSpPr/>
            <p:nvPr/>
          </p:nvSpPr>
          <p:spPr>
            <a:xfrm>
              <a:off x="10743849" y="2520639"/>
              <a:ext cx="84924" cy="86439"/>
            </a:xfrm>
            <a:custGeom>
              <a:avLst/>
              <a:gdLst>
                <a:gd name="connsiteX0" fmla="*/ 35281 w 84924"/>
                <a:gd name="connsiteY0" fmla="*/ 9916 h 86439"/>
                <a:gd name="connsiteX1" fmla="*/ 20355 w 84924"/>
                <a:gd name="connsiteY1" fmla="*/ 13097 h 86439"/>
                <a:gd name="connsiteX2" fmla="*/ 14126 w 84924"/>
                <a:gd name="connsiteY2" fmla="*/ 12592 h 86439"/>
                <a:gd name="connsiteX3" fmla="*/ 0 w 84924"/>
                <a:gd name="connsiteY3" fmla="*/ 17916 h 86439"/>
                <a:gd name="connsiteX4" fmla="*/ 38005 w 84924"/>
                <a:gd name="connsiteY4" fmla="*/ 86439 h 86439"/>
                <a:gd name="connsiteX5" fmla="*/ 53845 w 84924"/>
                <a:gd name="connsiteY5" fmla="*/ 60541 h 86439"/>
                <a:gd name="connsiteX6" fmla="*/ 84925 w 84924"/>
                <a:gd name="connsiteY6" fmla="*/ 65723 h 86439"/>
                <a:gd name="connsiteX7" fmla="*/ 48330 w 84924"/>
                <a:gd name="connsiteY7" fmla="*/ 0 h 86439"/>
                <a:gd name="connsiteX8" fmla="*/ 35281 w 84924"/>
                <a:gd name="connsiteY8" fmla="*/ 9916 h 8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924" h="86439">
                  <a:moveTo>
                    <a:pt x="35281" y="9916"/>
                  </a:moveTo>
                  <a:cubicBezTo>
                    <a:pt x="30590" y="12029"/>
                    <a:pt x="25500" y="13114"/>
                    <a:pt x="20355" y="13097"/>
                  </a:cubicBezTo>
                  <a:cubicBezTo>
                    <a:pt x="18268" y="13101"/>
                    <a:pt x="16185" y="12932"/>
                    <a:pt x="14126" y="12592"/>
                  </a:cubicBezTo>
                  <a:cubicBezTo>
                    <a:pt x="9820" y="15293"/>
                    <a:pt x="5017" y="17104"/>
                    <a:pt x="0" y="17916"/>
                  </a:cubicBezTo>
                  <a:lnTo>
                    <a:pt x="38005" y="86439"/>
                  </a:lnTo>
                  <a:lnTo>
                    <a:pt x="53845" y="60541"/>
                  </a:lnTo>
                  <a:lnTo>
                    <a:pt x="84925" y="65723"/>
                  </a:lnTo>
                  <a:lnTo>
                    <a:pt x="48330" y="0"/>
                  </a:lnTo>
                  <a:cubicBezTo>
                    <a:pt x="44768" y="4230"/>
                    <a:pt x="40311" y="7617"/>
                    <a:pt x="35281" y="9916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图形 31" descr="剪贴板徽章 纯色填充">
              <a:extLst>
                <a:ext uri="{FF2B5EF4-FFF2-40B4-BE49-F238E27FC236}">
                  <a16:creationId xmlns:a16="http://schemas.microsoft.com/office/drawing/2014/main" id="{CD9BE124-F0AC-4D0F-AEF4-78A46F6DC10D}"/>
                </a:ext>
              </a:extLst>
            </p:cNvPr>
            <p:cNvSpPr/>
            <p:nvPr/>
          </p:nvSpPr>
          <p:spPr>
            <a:xfrm>
              <a:off x="10647799" y="2518887"/>
              <a:ext cx="82505" cy="90020"/>
            </a:xfrm>
            <a:custGeom>
              <a:avLst/>
              <a:gdLst>
                <a:gd name="connsiteX0" fmla="*/ 71599 w 82505"/>
                <a:gd name="connsiteY0" fmla="*/ 15316 h 90020"/>
                <a:gd name="connsiteX1" fmla="*/ 66084 w 82505"/>
                <a:gd name="connsiteY1" fmla="*/ 15726 h 90020"/>
                <a:gd name="connsiteX2" fmla="*/ 52407 w 82505"/>
                <a:gd name="connsiteY2" fmla="*/ 13164 h 90020"/>
                <a:gd name="connsiteX3" fmla="*/ 35652 w 82505"/>
                <a:gd name="connsiteY3" fmla="*/ 295 h 90020"/>
                <a:gd name="connsiteX4" fmla="*/ 34614 w 82505"/>
                <a:gd name="connsiteY4" fmla="*/ 0 h 90020"/>
                <a:gd name="connsiteX5" fmla="*/ 0 w 82505"/>
                <a:gd name="connsiteY5" fmla="*/ 68113 h 90020"/>
                <a:gd name="connsiteX6" fmla="*/ 30775 w 82505"/>
                <a:gd name="connsiteY6" fmla="*/ 61103 h 90020"/>
                <a:gd name="connsiteX7" fmla="*/ 46311 w 82505"/>
                <a:gd name="connsiteY7" fmla="*/ 90021 h 90020"/>
                <a:gd name="connsiteX8" fmla="*/ 82506 w 82505"/>
                <a:gd name="connsiteY8" fmla="*/ 19383 h 90020"/>
                <a:gd name="connsiteX9" fmla="*/ 71599 w 82505"/>
                <a:gd name="connsiteY9" fmla="*/ 15316 h 9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505" h="90020">
                  <a:moveTo>
                    <a:pt x="71599" y="15316"/>
                  </a:moveTo>
                  <a:cubicBezTo>
                    <a:pt x="69774" y="15591"/>
                    <a:pt x="67930" y="15729"/>
                    <a:pt x="66084" y="15726"/>
                  </a:cubicBezTo>
                  <a:cubicBezTo>
                    <a:pt x="61406" y="15726"/>
                    <a:pt x="56768" y="14857"/>
                    <a:pt x="52407" y="13164"/>
                  </a:cubicBezTo>
                  <a:cubicBezTo>
                    <a:pt x="45684" y="10604"/>
                    <a:pt x="39859" y="6130"/>
                    <a:pt x="35652" y="295"/>
                  </a:cubicBezTo>
                  <a:cubicBezTo>
                    <a:pt x="35300" y="229"/>
                    <a:pt x="34966" y="86"/>
                    <a:pt x="34614" y="0"/>
                  </a:cubicBezTo>
                  <a:lnTo>
                    <a:pt x="0" y="68113"/>
                  </a:lnTo>
                  <a:lnTo>
                    <a:pt x="30775" y="61103"/>
                  </a:lnTo>
                  <a:lnTo>
                    <a:pt x="46311" y="90021"/>
                  </a:lnTo>
                  <a:lnTo>
                    <a:pt x="82506" y="19383"/>
                  </a:lnTo>
                  <a:cubicBezTo>
                    <a:pt x="78678" y="18611"/>
                    <a:pt x="74998" y="17238"/>
                    <a:pt x="71599" y="15316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图形 31" descr="剪贴板徽章 纯色填充">
              <a:extLst>
                <a:ext uri="{FF2B5EF4-FFF2-40B4-BE49-F238E27FC236}">
                  <a16:creationId xmlns:a16="http://schemas.microsoft.com/office/drawing/2014/main" id="{CD9BE124-F0AC-4D0F-AEF4-78A46F6DC10D}"/>
                </a:ext>
              </a:extLst>
            </p:cNvPr>
            <p:cNvSpPr/>
            <p:nvPr/>
          </p:nvSpPr>
          <p:spPr>
            <a:xfrm>
              <a:off x="10649046" y="2347550"/>
              <a:ext cx="177289" cy="177261"/>
            </a:xfrm>
            <a:custGeom>
              <a:avLst/>
              <a:gdLst>
                <a:gd name="connsiteX0" fmla="*/ 87411 w 177289"/>
                <a:gd name="connsiteY0" fmla="*/ 141342 h 177261"/>
                <a:gd name="connsiteX1" fmla="*/ 34700 w 177289"/>
                <a:gd name="connsiteY1" fmla="*/ 88631 h 177261"/>
                <a:gd name="connsiteX2" fmla="*/ 87411 w 177289"/>
                <a:gd name="connsiteY2" fmla="*/ 35919 h 177261"/>
                <a:gd name="connsiteX3" fmla="*/ 140123 w 177289"/>
                <a:gd name="connsiteY3" fmla="*/ 88631 h 177261"/>
                <a:gd name="connsiteX4" fmla="*/ 140123 w 177289"/>
                <a:gd name="connsiteY4" fmla="*/ 88640 h 177261"/>
                <a:gd name="connsiteX5" fmla="*/ 87411 w 177289"/>
                <a:gd name="connsiteY5" fmla="*/ 141342 h 177261"/>
                <a:gd name="connsiteX6" fmla="*/ 177289 w 177289"/>
                <a:gd name="connsiteY6" fmla="*/ 88640 h 177261"/>
                <a:gd name="connsiteX7" fmla="*/ 169974 w 177289"/>
                <a:gd name="connsiteY7" fmla="*/ 71571 h 177261"/>
                <a:gd name="connsiteX8" fmla="*/ 169974 w 177289"/>
                <a:gd name="connsiteY8" fmla="*/ 52988 h 177261"/>
                <a:gd name="connsiteX9" fmla="*/ 158096 w 177289"/>
                <a:gd name="connsiteY9" fmla="*/ 41110 h 177261"/>
                <a:gd name="connsiteX10" fmla="*/ 151429 w 177289"/>
                <a:gd name="connsiteY10" fmla="*/ 25870 h 177261"/>
                <a:gd name="connsiteX11" fmla="*/ 134065 w 177289"/>
                <a:gd name="connsiteY11" fmla="*/ 19203 h 177261"/>
                <a:gd name="connsiteX12" fmla="*/ 120930 w 177289"/>
                <a:gd name="connsiteY12" fmla="*/ 6087 h 177261"/>
                <a:gd name="connsiteX13" fmla="*/ 104166 w 177289"/>
                <a:gd name="connsiteY13" fmla="*/ 6087 h 177261"/>
                <a:gd name="connsiteX14" fmla="*/ 88631 w 177289"/>
                <a:gd name="connsiteY14" fmla="*/ 1 h 177261"/>
                <a:gd name="connsiteX15" fmla="*/ 71571 w 177289"/>
                <a:gd name="connsiteY15" fmla="*/ 7306 h 177261"/>
                <a:gd name="connsiteX16" fmla="*/ 52988 w 177289"/>
                <a:gd name="connsiteY16" fmla="*/ 7306 h 177261"/>
                <a:gd name="connsiteX17" fmla="*/ 41101 w 177289"/>
                <a:gd name="connsiteY17" fmla="*/ 19193 h 177261"/>
                <a:gd name="connsiteX18" fmla="*/ 25861 w 177289"/>
                <a:gd name="connsiteY18" fmla="*/ 25861 h 177261"/>
                <a:gd name="connsiteX19" fmla="*/ 19193 w 177289"/>
                <a:gd name="connsiteY19" fmla="*/ 43235 h 177261"/>
                <a:gd name="connsiteX20" fmla="*/ 6096 w 177289"/>
                <a:gd name="connsiteY20" fmla="*/ 56331 h 177261"/>
                <a:gd name="connsiteX21" fmla="*/ 6096 w 177289"/>
                <a:gd name="connsiteY21" fmla="*/ 73086 h 177261"/>
                <a:gd name="connsiteX22" fmla="*/ 0 w 177289"/>
                <a:gd name="connsiteY22" fmla="*/ 88631 h 177261"/>
                <a:gd name="connsiteX23" fmla="*/ 7316 w 177289"/>
                <a:gd name="connsiteY23" fmla="*/ 105690 h 177261"/>
                <a:gd name="connsiteX24" fmla="*/ 7316 w 177289"/>
                <a:gd name="connsiteY24" fmla="*/ 124273 h 177261"/>
                <a:gd name="connsiteX25" fmla="*/ 19193 w 177289"/>
                <a:gd name="connsiteY25" fmla="*/ 136160 h 177261"/>
                <a:gd name="connsiteX26" fmla="*/ 25861 w 177289"/>
                <a:gd name="connsiteY26" fmla="*/ 151400 h 177261"/>
                <a:gd name="connsiteX27" fmla="*/ 43225 w 177289"/>
                <a:gd name="connsiteY27" fmla="*/ 158068 h 177261"/>
                <a:gd name="connsiteX28" fmla="*/ 56322 w 177289"/>
                <a:gd name="connsiteY28" fmla="*/ 171165 h 177261"/>
                <a:gd name="connsiteX29" fmla="*/ 73086 w 177289"/>
                <a:gd name="connsiteY29" fmla="*/ 171165 h 177261"/>
                <a:gd name="connsiteX30" fmla="*/ 88621 w 177289"/>
                <a:gd name="connsiteY30" fmla="*/ 177261 h 177261"/>
                <a:gd name="connsiteX31" fmla="*/ 105680 w 177289"/>
                <a:gd name="connsiteY31" fmla="*/ 169946 h 177261"/>
                <a:gd name="connsiteX32" fmla="*/ 124264 w 177289"/>
                <a:gd name="connsiteY32" fmla="*/ 169946 h 177261"/>
                <a:gd name="connsiteX33" fmla="*/ 136151 w 177289"/>
                <a:gd name="connsiteY33" fmla="*/ 158068 h 177261"/>
                <a:gd name="connsiteX34" fmla="*/ 151391 w 177289"/>
                <a:gd name="connsiteY34" fmla="*/ 151400 h 177261"/>
                <a:gd name="connsiteX35" fmla="*/ 158058 w 177289"/>
                <a:gd name="connsiteY35" fmla="*/ 134036 h 177261"/>
                <a:gd name="connsiteX36" fmla="*/ 171155 w 177289"/>
                <a:gd name="connsiteY36" fmla="*/ 120901 h 177261"/>
                <a:gd name="connsiteX37" fmla="*/ 171155 w 177289"/>
                <a:gd name="connsiteY37" fmla="*/ 104147 h 177261"/>
                <a:gd name="connsiteX38" fmla="*/ 177289 w 177289"/>
                <a:gd name="connsiteY38" fmla="*/ 88612 h 177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7289" h="177261">
                  <a:moveTo>
                    <a:pt x="87411" y="141342"/>
                  </a:moveTo>
                  <a:cubicBezTo>
                    <a:pt x="58300" y="141342"/>
                    <a:pt x="34700" y="117742"/>
                    <a:pt x="34700" y="88631"/>
                  </a:cubicBezTo>
                  <a:cubicBezTo>
                    <a:pt x="34700" y="59519"/>
                    <a:pt x="58300" y="35919"/>
                    <a:pt x="87411" y="35919"/>
                  </a:cubicBezTo>
                  <a:cubicBezTo>
                    <a:pt x="116523" y="35919"/>
                    <a:pt x="140123" y="59519"/>
                    <a:pt x="140123" y="88631"/>
                  </a:cubicBezTo>
                  <a:cubicBezTo>
                    <a:pt x="140123" y="88634"/>
                    <a:pt x="140123" y="88637"/>
                    <a:pt x="140123" y="88640"/>
                  </a:cubicBezTo>
                  <a:cubicBezTo>
                    <a:pt x="140112" y="117746"/>
                    <a:pt x="116517" y="141337"/>
                    <a:pt x="87411" y="141342"/>
                  </a:cubicBezTo>
                  <a:close/>
                  <a:moveTo>
                    <a:pt x="177289" y="88640"/>
                  </a:moveTo>
                  <a:cubicBezTo>
                    <a:pt x="177330" y="82181"/>
                    <a:pt x="174679" y="75997"/>
                    <a:pt x="169974" y="71571"/>
                  </a:cubicBezTo>
                  <a:cubicBezTo>
                    <a:pt x="172565" y="65648"/>
                    <a:pt x="172565" y="58912"/>
                    <a:pt x="169974" y="52988"/>
                  </a:cubicBezTo>
                  <a:cubicBezTo>
                    <a:pt x="167689" y="47649"/>
                    <a:pt x="163435" y="43396"/>
                    <a:pt x="158096" y="41110"/>
                  </a:cubicBezTo>
                  <a:cubicBezTo>
                    <a:pt x="157833" y="35381"/>
                    <a:pt x="155459" y="29952"/>
                    <a:pt x="151429" y="25870"/>
                  </a:cubicBezTo>
                  <a:cubicBezTo>
                    <a:pt x="146874" y="21246"/>
                    <a:pt x="140544" y="18815"/>
                    <a:pt x="134065" y="19203"/>
                  </a:cubicBezTo>
                  <a:cubicBezTo>
                    <a:pt x="131805" y="13127"/>
                    <a:pt x="127009" y="8338"/>
                    <a:pt x="120930" y="6087"/>
                  </a:cubicBezTo>
                  <a:cubicBezTo>
                    <a:pt x="115545" y="3952"/>
                    <a:pt x="109550" y="3952"/>
                    <a:pt x="104166" y="6087"/>
                  </a:cubicBezTo>
                  <a:cubicBezTo>
                    <a:pt x="99904" y="2228"/>
                    <a:pt x="94379" y="63"/>
                    <a:pt x="88631" y="1"/>
                  </a:cubicBezTo>
                  <a:cubicBezTo>
                    <a:pt x="82175" y="-44"/>
                    <a:pt x="75993" y="2603"/>
                    <a:pt x="71571" y="7306"/>
                  </a:cubicBezTo>
                  <a:cubicBezTo>
                    <a:pt x="65648" y="4715"/>
                    <a:pt x="58912" y="4715"/>
                    <a:pt x="52988" y="7306"/>
                  </a:cubicBezTo>
                  <a:cubicBezTo>
                    <a:pt x="47647" y="9597"/>
                    <a:pt x="43392" y="13853"/>
                    <a:pt x="41101" y="19193"/>
                  </a:cubicBezTo>
                  <a:cubicBezTo>
                    <a:pt x="35372" y="19457"/>
                    <a:pt x="29942" y="21832"/>
                    <a:pt x="25861" y="25861"/>
                  </a:cubicBezTo>
                  <a:cubicBezTo>
                    <a:pt x="21233" y="30417"/>
                    <a:pt x="18802" y="36752"/>
                    <a:pt x="19193" y="43235"/>
                  </a:cubicBezTo>
                  <a:cubicBezTo>
                    <a:pt x="13130" y="45486"/>
                    <a:pt x="8348" y="50268"/>
                    <a:pt x="6096" y="56331"/>
                  </a:cubicBezTo>
                  <a:cubicBezTo>
                    <a:pt x="3963" y="61712"/>
                    <a:pt x="3963" y="67705"/>
                    <a:pt x="6096" y="73086"/>
                  </a:cubicBezTo>
                  <a:cubicBezTo>
                    <a:pt x="2236" y="77350"/>
                    <a:pt x="68" y="82879"/>
                    <a:pt x="0" y="88631"/>
                  </a:cubicBezTo>
                  <a:cubicBezTo>
                    <a:pt x="-39" y="95087"/>
                    <a:pt x="2612" y="101267"/>
                    <a:pt x="7316" y="105690"/>
                  </a:cubicBezTo>
                  <a:cubicBezTo>
                    <a:pt x="4724" y="111614"/>
                    <a:pt x="4724" y="118350"/>
                    <a:pt x="7316" y="124273"/>
                  </a:cubicBezTo>
                  <a:cubicBezTo>
                    <a:pt x="9604" y="129613"/>
                    <a:pt x="13855" y="133869"/>
                    <a:pt x="19193" y="136160"/>
                  </a:cubicBezTo>
                  <a:cubicBezTo>
                    <a:pt x="19456" y="141890"/>
                    <a:pt x="21831" y="147319"/>
                    <a:pt x="25861" y="151400"/>
                  </a:cubicBezTo>
                  <a:cubicBezTo>
                    <a:pt x="30413" y="156028"/>
                    <a:pt x="36745" y="158459"/>
                    <a:pt x="43225" y="158068"/>
                  </a:cubicBezTo>
                  <a:cubicBezTo>
                    <a:pt x="45481" y="164128"/>
                    <a:pt x="50262" y="168907"/>
                    <a:pt x="56322" y="171165"/>
                  </a:cubicBezTo>
                  <a:cubicBezTo>
                    <a:pt x="61706" y="173299"/>
                    <a:pt x="67701" y="173299"/>
                    <a:pt x="73086" y="171165"/>
                  </a:cubicBezTo>
                  <a:cubicBezTo>
                    <a:pt x="77346" y="175024"/>
                    <a:pt x="82872" y="177193"/>
                    <a:pt x="88621" y="177261"/>
                  </a:cubicBezTo>
                  <a:cubicBezTo>
                    <a:pt x="95077" y="177302"/>
                    <a:pt x="101259" y="174651"/>
                    <a:pt x="105680" y="169946"/>
                  </a:cubicBezTo>
                  <a:cubicBezTo>
                    <a:pt x="111604" y="172536"/>
                    <a:pt x="118340" y="172536"/>
                    <a:pt x="124264" y="169946"/>
                  </a:cubicBezTo>
                  <a:cubicBezTo>
                    <a:pt x="129601" y="167656"/>
                    <a:pt x="133856" y="163404"/>
                    <a:pt x="136151" y="158068"/>
                  </a:cubicBezTo>
                  <a:cubicBezTo>
                    <a:pt x="141881" y="157807"/>
                    <a:pt x="147310" y="155431"/>
                    <a:pt x="151391" y="151400"/>
                  </a:cubicBezTo>
                  <a:cubicBezTo>
                    <a:pt x="156017" y="146847"/>
                    <a:pt x="158448" y="140516"/>
                    <a:pt x="158058" y="134036"/>
                  </a:cubicBezTo>
                  <a:cubicBezTo>
                    <a:pt x="164129" y="131774"/>
                    <a:pt x="168911" y="126978"/>
                    <a:pt x="171155" y="120901"/>
                  </a:cubicBezTo>
                  <a:cubicBezTo>
                    <a:pt x="173289" y="115521"/>
                    <a:pt x="173289" y="109528"/>
                    <a:pt x="171155" y="104147"/>
                  </a:cubicBezTo>
                  <a:cubicBezTo>
                    <a:pt x="175077" y="99922"/>
                    <a:pt x="177266" y="94376"/>
                    <a:pt x="177289" y="88612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66" name="组合 265">
            <a:extLst>
              <a:ext uri="{FF2B5EF4-FFF2-40B4-BE49-F238E27FC236}">
                <a16:creationId xmlns:a16="http://schemas.microsoft.com/office/drawing/2014/main" id="{FDF65B85-9E88-4237-B190-5B9A0FE90807}"/>
              </a:ext>
            </a:extLst>
          </p:cNvPr>
          <p:cNvGrpSpPr/>
          <p:nvPr/>
        </p:nvGrpSpPr>
        <p:grpSpPr>
          <a:xfrm>
            <a:off x="1067952" y="3048000"/>
            <a:ext cx="590550" cy="762000"/>
            <a:chOff x="1067952" y="3048000"/>
            <a:chExt cx="590550" cy="762000"/>
          </a:xfrm>
        </p:grpSpPr>
        <p:sp>
          <p:nvSpPr>
            <p:cNvPr id="150" name="图形 33" descr="选中的剪贴板 纯色填充">
              <a:extLst>
                <a:ext uri="{FF2B5EF4-FFF2-40B4-BE49-F238E27FC236}">
                  <a16:creationId xmlns:a16="http://schemas.microsoft.com/office/drawing/2014/main" id="{0955B1E7-F936-4ADD-932C-CB06D3C2E8E9}"/>
                </a:ext>
              </a:extLst>
            </p:cNvPr>
            <p:cNvSpPr/>
            <p:nvPr/>
          </p:nvSpPr>
          <p:spPr>
            <a:xfrm>
              <a:off x="1067952" y="3048000"/>
              <a:ext cx="590550" cy="762000"/>
            </a:xfrm>
            <a:custGeom>
              <a:avLst/>
              <a:gdLst>
                <a:gd name="connsiteX0" fmla="*/ 533400 w 590550"/>
                <a:gd name="connsiteY0" fmla="*/ 704850 h 762000"/>
                <a:gd name="connsiteX1" fmla="*/ 57150 w 590550"/>
                <a:gd name="connsiteY1" fmla="*/ 704850 h 762000"/>
                <a:gd name="connsiteX2" fmla="*/ 57150 w 590550"/>
                <a:gd name="connsiteY2" fmla="*/ 114300 h 762000"/>
                <a:gd name="connsiteX3" fmla="*/ 161925 w 590550"/>
                <a:gd name="connsiteY3" fmla="*/ 114300 h 762000"/>
                <a:gd name="connsiteX4" fmla="*/ 161925 w 590550"/>
                <a:gd name="connsiteY4" fmla="*/ 171450 h 762000"/>
                <a:gd name="connsiteX5" fmla="*/ 428625 w 590550"/>
                <a:gd name="connsiteY5" fmla="*/ 171450 h 762000"/>
                <a:gd name="connsiteX6" fmla="*/ 428625 w 590550"/>
                <a:gd name="connsiteY6" fmla="*/ 114300 h 762000"/>
                <a:gd name="connsiteX7" fmla="*/ 533400 w 590550"/>
                <a:gd name="connsiteY7" fmla="*/ 114300 h 762000"/>
                <a:gd name="connsiteX8" fmla="*/ 295275 w 590550"/>
                <a:gd name="connsiteY8" fmla="*/ 38100 h 762000"/>
                <a:gd name="connsiteX9" fmla="*/ 323850 w 590550"/>
                <a:gd name="connsiteY9" fmla="*/ 66675 h 762000"/>
                <a:gd name="connsiteX10" fmla="*/ 295275 w 590550"/>
                <a:gd name="connsiteY10" fmla="*/ 95250 h 762000"/>
                <a:gd name="connsiteX11" fmla="*/ 266700 w 590550"/>
                <a:gd name="connsiteY11" fmla="*/ 66675 h 762000"/>
                <a:gd name="connsiteX12" fmla="*/ 294334 w 590550"/>
                <a:gd name="connsiteY12" fmla="*/ 38100 h 762000"/>
                <a:gd name="connsiteX13" fmla="*/ 295275 w 590550"/>
                <a:gd name="connsiteY13" fmla="*/ 38100 h 762000"/>
                <a:gd name="connsiteX14" fmla="*/ 552450 w 590550"/>
                <a:gd name="connsiteY14" fmla="*/ 57150 h 762000"/>
                <a:gd name="connsiteX15" fmla="*/ 390525 w 590550"/>
                <a:gd name="connsiteY15" fmla="*/ 57150 h 762000"/>
                <a:gd name="connsiteX16" fmla="*/ 390525 w 590550"/>
                <a:gd name="connsiteY16" fmla="*/ 38100 h 762000"/>
                <a:gd name="connsiteX17" fmla="*/ 352425 w 590550"/>
                <a:gd name="connsiteY17" fmla="*/ 0 h 762000"/>
                <a:gd name="connsiteX18" fmla="*/ 238125 w 590550"/>
                <a:gd name="connsiteY18" fmla="*/ 0 h 762000"/>
                <a:gd name="connsiteX19" fmla="*/ 200025 w 590550"/>
                <a:gd name="connsiteY19" fmla="*/ 38100 h 762000"/>
                <a:gd name="connsiteX20" fmla="*/ 200025 w 590550"/>
                <a:gd name="connsiteY20" fmla="*/ 57150 h 762000"/>
                <a:gd name="connsiteX21" fmla="*/ 38100 w 590550"/>
                <a:gd name="connsiteY21" fmla="*/ 57150 h 762000"/>
                <a:gd name="connsiteX22" fmla="*/ 0 w 590550"/>
                <a:gd name="connsiteY22" fmla="*/ 95250 h 762000"/>
                <a:gd name="connsiteX23" fmla="*/ 0 w 590550"/>
                <a:gd name="connsiteY23" fmla="*/ 723900 h 762000"/>
                <a:gd name="connsiteX24" fmla="*/ 38100 w 590550"/>
                <a:gd name="connsiteY24" fmla="*/ 762000 h 762000"/>
                <a:gd name="connsiteX25" fmla="*/ 552450 w 590550"/>
                <a:gd name="connsiteY25" fmla="*/ 762000 h 762000"/>
                <a:gd name="connsiteX26" fmla="*/ 590550 w 590550"/>
                <a:gd name="connsiteY26" fmla="*/ 723900 h 762000"/>
                <a:gd name="connsiteX27" fmla="*/ 590550 w 590550"/>
                <a:gd name="connsiteY27" fmla="*/ 95250 h 762000"/>
                <a:gd name="connsiteX28" fmla="*/ 552450 w 590550"/>
                <a:gd name="connsiteY28" fmla="*/ 5715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0550" h="762000">
                  <a:moveTo>
                    <a:pt x="533400" y="704850"/>
                  </a:moveTo>
                  <a:lnTo>
                    <a:pt x="57150" y="704850"/>
                  </a:lnTo>
                  <a:lnTo>
                    <a:pt x="57150" y="114300"/>
                  </a:lnTo>
                  <a:lnTo>
                    <a:pt x="161925" y="114300"/>
                  </a:lnTo>
                  <a:lnTo>
                    <a:pt x="161925" y="171450"/>
                  </a:lnTo>
                  <a:lnTo>
                    <a:pt x="428625" y="171450"/>
                  </a:lnTo>
                  <a:lnTo>
                    <a:pt x="428625" y="114300"/>
                  </a:lnTo>
                  <a:lnTo>
                    <a:pt x="533400" y="114300"/>
                  </a:lnTo>
                  <a:close/>
                  <a:moveTo>
                    <a:pt x="295275" y="38100"/>
                  </a:moveTo>
                  <a:cubicBezTo>
                    <a:pt x="311057" y="38100"/>
                    <a:pt x="323850" y="50893"/>
                    <a:pt x="323850" y="66675"/>
                  </a:cubicBezTo>
                  <a:cubicBezTo>
                    <a:pt x="323850" y="82457"/>
                    <a:pt x="311057" y="95250"/>
                    <a:pt x="295275" y="95250"/>
                  </a:cubicBezTo>
                  <a:cubicBezTo>
                    <a:pt x="279493" y="95250"/>
                    <a:pt x="266700" y="82457"/>
                    <a:pt x="266700" y="66675"/>
                  </a:cubicBezTo>
                  <a:cubicBezTo>
                    <a:pt x="266440" y="51153"/>
                    <a:pt x="278812" y="38360"/>
                    <a:pt x="294334" y="38100"/>
                  </a:cubicBezTo>
                  <a:cubicBezTo>
                    <a:pt x="294647" y="38094"/>
                    <a:pt x="294962" y="38094"/>
                    <a:pt x="295275" y="38100"/>
                  </a:cubicBezTo>
                  <a:close/>
                  <a:moveTo>
                    <a:pt x="552450" y="57150"/>
                  </a:moveTo>
                  <a:lnTo>
                    <a:pt x="390525" y="57150"/>
                  </a:lnTo>
                  <a:lnTo>
                    <a:pt x="390525" y="38100"/>
                  </a:lnTo>
                  <a:cubicBezTo>
                    <a:pt x="390525" y="17058"/>
                    <a:pt x="373467" y="0"/>
                    <a:pt x="352425" y="0"/>
                  </a:cubicBezTo>
                  <a:lnTo>
                    <a:pt x="238125" y="0"/>
                  </a:lnTo>
                  <a:cubicBezTo>
                    <a:pt x="217083" y="0"/>
                    <a:pt x="200025" y="17058"/>
                    <a:pt x="200025" y="38100"/>
                  </a:cubicBezTo>
                  <a:lnTo>
                    <a:pt x="200025" y="57150"/>
                  </a:lnTo>
                  <a:lnTo>
                    <a:pt x="38100" y="57150"/>
                  </a:lnTo>
                  <a:cubicBezTo>
                    <a:pt x="17058" y="57150"/>
                    <a:pt x="0" y="74208"/>
                    <a:pt x="0" y="95250"/>
                  </a:cubicBezTo>
                  <a:lnTo>
                    <a:pt x="0" y="723900"/>
                  </a:lnTo>
                  <a:cubicBezTo>
                    <a:pt x="0" y="744942"/>
                    <a:pt x="17058" y="762000"/>
                    <a:pt x="38100" y="762000"/>
                  </a:cubicBezTo>
                  <a:lnTo>
                    <a:pt x="552450" y="762000"/>
                  </a:lnTo>
                  <a:cubicBezTo>
                    <a:pt x="573492" y="762000"/>
                    <a:pt x="590550" y="744942"/>
                    <a:pt x="590550" y="723900"/>
                  </a:cubicBezTo>
                  <a:lnTo>
                    <a:pt x="590550" y="95250"/>
                  </a:lnTo>
                  <a:cubicBezTo>
                    <a:pt x="590550" y="74208"/>
                    <a:pt x="573492" y="57150"/>
                    <a:pt x="552450" y="5715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图形 33" descr="选中的剪贴板 纯色填充">
              <a:extLst>
                <a:ext uri="{FF2B5EF4-FFF2-40B4-BE49-F238E27FC236}">
                  <a16:creationId xmlns:a16="http://schemas.microsoft.com/office/drawing/2014/main" id="{0955B1E7-F936-4ADD-932C-CB06D3C2E8E9}"/>
                </a:ext>
              </a:extLst>
            </p:cNvPr>
            <p:cNvSpPr/>
            <p:nvPr/>
          </p:nvSpPr>
          <p:spPr>
            <a:xfrm>
              <a:off x="1382277" y="3295650"/>
              <a:ext cx="161925" cy="38100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图形 33" descr="选中的剪贴板 纯色填充">
              <a:extLst>
                <a:ext uri="{FF2B5EF4-FFF2-40B4-BE49-F238E27FC236}">
                  <a16:creationId xmlns:a16="http://schemas.microsoft.com/office/drawing/2014/main" id="{0955B1E7-F936-4ADD-932C-CB06D3C2E8E9}"/>
                </a:ext>
              </a:extLst>
            </p:cNvPr>
            <p:cNvSpPr/>
            <p:nvPr/>
          </p:nvSpPr>
          <p:spPr>
            <a:xfrm>
              <a:off x="1382277" y="3409950"/>
              <a:ext cx="161925" cy="38100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图形 33" descr="选中的剪贴板 纯色填充">
              <a:extLst>
                <a:ext uri="{FF2B5EF4-FFF2-40B4-BE49-F238E27FC236}">
                  <a16:creationId xmlns:a16="http://schemas.microsoft.com/office/drawing/2014/main" id="{0955B1E7-F936-4ADD-932C-CB06D3C2E8E9}"/>
                </a:ext>
              </a:extLst>
            </p:cNvPr>
            <p:cNvSpPr/>
            <p:nvPr/>
          </p:nvSpPr>
          <p:spPr>
            <a:xfrm>
              <a:off x="1382277" y="3524250"/>
              <a:ext cx="161925" cy="38100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图形 33" descr="选中的剪贴板 纯色填充">
              <a:extLst>
                <a:ext uri="{FF2B5EF4-FFF2-40B4-BE49-F238E27FC236}">
                  <a16:creationId xmlns:a16="http://schemas.microsoft.com/office/drawing/2014/main" id="{0955B1E7-F936-4ADD-932C-CB06D3C2E8E9}"/>
                </a:ext>
              </a:extLst>
            </p:cNvPr>
            <p:cNvSpPr/>
            <p:nvPr/>
          </p:nvSpPr>
          <p:spPr>
            <a:xfrm>
              <a:off x="1382277" y="3638550"/>
              <a:ext cx="161925" cy="38100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图形 33" descr="选中的剪贴板 纯色填充">
              <a:extLst>
                <a:ext uri="{FF2B5EF4-FFF2-40B4-BE49-F238E27FC236}">
                  <a16:creationId xmlns:a16="http://schemas.microsoft.com/office/drawing/2014/main" id="{0955B1E7-F936-4ADD-932C-CB06D3C2E8E9}"/>
                </a:ext>
              </a:extLst>
            </p:cNvPr>
            <p:cNvSpPr/>
            <p:nvPr/>
          </p:nvSpPr>
          <p:spPr>
            <a:xfrm>
              <a:off x="1188986" y="3254759"/>
              <a:ext cx="127501" cy="102736"/>
            </a:xfrm>
            <a:custGeom>
              <a:avLst/>
              <a:gdLst>
                <a:gd name="connsiteX0" fmla="*/ 0 w 127501"/>
                <a:gd name="connsiteY0" fmla="*/ 58036 h 102736"/>
                <a:gd name="connsiteX1" fmla="*/ 19936 w 127501"/>
                <a:gd name="connsiteY1" fmla="*/ 38100 h 102736"/>
                <a:gd name="connsiteX2" fmla="*/ 44701 w 127501"/>
                <a:gd name="connsiteY2" fmla="*/ 62865 h 102736"/>
                <a:gd name="connsiteX3" fmla="*/ 107566 w 127501"/>
                <a:gd name="connsiteY3" fmla="*/ 0 h 102736"/>
                <a:gd name="connsiteX4" fmla="*/ 127502 w 127501"/>
                <a:gd name="connsiteY4" fmla="*/ 19936 h 102736"/>
                <a:gd name="connsiteX5" fmla="*/ 44701 w 127501"/>
                <a:gd name="connsiteY5" fmla="*/ 102737 h 102736"/>
                <a:gd name="connsiteX6" fmla="*/ 0 w 127501"/>
                <a:gd name="connsiteY6" fmla="*/ 58036 h 10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501" h="102736">
                  <a:moveTo>
                    <a:pt x="0" y="58036"/>
                  </a:moveTo>
                  <a:lnTo>
                    <a:pt x="19936" y="38100"/>
                  </a:lnTo>
                  <a:lnTo>
                    <a:pt x="44701" y="62865"/>
                  </a:lnTo>
                  <a:lnTo>
                    <a:pt x="107566" y="0"/>
                  </a:lnTo>
                  <a:lnTo>
                    <a:pt x="127502" y="19936"/>
                  </a:lnTo>
                  <a:lnTo>
                    <a:pt x="44701" y="102737"/>
                  </a:lnTo>
                  <a:lnTo>
                    <a:pt x="0" y="58036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图形 33" descr="选中的剪贴板 纯色填充">
              <a:extLst>
                <a:ext uri="{FF2B5EF4-FFF2-40B4-BE49-F238E27FC236}">
                  <a16:creationId xmlns:a16="http://schemas.microsoft.com/office/drawing/2014/main" id="{0955B1E7-F936-4ADD-932C-CB06D3C2E8E9}"/>
                </a:ext>
              </a:extLst>
            </p:cNvPr>
            <p:cNvSpPr/>
            <p:nvPr/>
          </p:nvSpPr>
          <p:spPr>
            <a:xfrm>
              <a:off x="1188986" y="3369059"/>
              <a:ext cx="127501" cy="102736"/>
            </a:xfrm>
            <a:custGeom>
              <a:avLst/>
              <a:gdLst>
                <a:gd name="connsiteX0" fmla="*/ 0 w 127501"/>
                <a:gd name="connsiteY0" fmla="*/ 58036 h 102736"/>
                <a:gd name="connsiteX1" fmla="*/ 19936 w 127501"/>
                <a:gd name="connsiteY1" fmla="*/ 38100 h 102736"/>
                <a:gd name="connsiteX2" fmla="*/ 44701 w 127501"/>
                <a:gd name="connsiteY2" fmla="*/ 62865 h 102736"/>
                <a:gd name="connsiteX3" fmla="*/ 107566 w 127501"/>
                <a:gd name="connsiteY3" fmla="*/ 0 h 102736"/>
                <a:gd name="connsiteX4" fmla="*/ 127502 w 127501"/>
                <a:gd name="connsiteY4" fmla="*/ 19936 h 102736"/>
                <a:gd name="connsiteX5" fmla="*/ 44701 w 127501"/>
                <a:gd name="connsiteY5" fmla="*/ 102737 h 102736"/>
                <a:gd name="connsiteX6" fmla="*/ 0 w 127501"/>
                <a:gd name="connsiteY6" fmla="*/ 58036 h 10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501" h="102736">
                  <a:moveTo>
                    <a:pt x="0" y="58036"/>
                  </a:moveTo>
                  <a:lnTo>
                    <a:pt x="19936" y="38100"/>
                  </a:lnTo>
                  <a:lnTo>
                    <a:pt x="44701" y="62865"/>
                  </a:lnTo>
                  <a:lnTo>
                    <a:pt x="107566" y="0"/>
                  </a:lnTo>
                  <a:lnTo>
                    <a:pt x="127502" y="19936"/>
                  </a:lnTo>
                  <a:lnTo>
                    <a:pt x="44701" y="102737"/>
                  </a:lnTo>
                  <a:lnTo>
                    <a:pt x="0" y="58036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图形 33" descr="选中的剪贴板 纯色填充">
              <a:extLst>
                <a:ext uri="{FF2B5EF4-FFF2-40B4-BE49-F238E27FC236}">
                  <a16:creationId xmlns:a16="http://schemas.microsoft.com/office/drawing/2014/main" id="{0955B1E7-F936-4ADD-932C-CB06D3C2E8E9}"/>
                </a:ext>
              </a:extLst>
            </p:cNvPr>
            <p:cNvSpPr/>
            <p:nvPr/>
          </p:nvSpPr>
          <p:spPr>
            <a:xfrm>
              <a:off x="1188986" y="3483359"/>
              <a:ext cx="127501" cy="102736"/>
            </a:xfrm>
            <a:custGeom>
              <a:avLst/>
              <a:gdLst>
                <a:gd name="connsiteX0" fmla="*/ 0 w 127501"/>
                <a:gd name="connsiteY0" fmla="*/ 58036 h 102736"/>
                <a:gd name="connsiteX1" fmla="*/ 19936 w 127501"/>
                <a:gd name="connsiteY1" fmla="*/ 38100 h 102736"/>
                <a:gd name="connsiteX2" fmla="*/ 44701 w 127501"/>
                <a:gd name="connsiteY2" fmla="*/ 62865 h 102736"/>
                <a:gd name="connsiteX3" fmla="*/ 107566 w 127501"/>
                <a:gd name="connsiteY3" fmla="*/ 0 h 102736"/>
                <a:gd name="connsiteX4" fmla="*/ 127502 w 127501"/>
                <a:gd name="connsiteY4" fmla="*/ 19936 h 102736"/>
                <a:gd name="connsiteX5" fmla="*/ 44701 w 127501"/>
                <a:gd name="connsiteY5" fmla="*/ 102737 h 102736"/>
                <a:gd name="connsiteX6" fmla="*/ 0 w 127501"/>
                <a:gd name="connsiteY6" fmla="*/ 58036 h 10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501" h="102736">
                  <a:moveTo>
                    <a:pt x="0" y="58036"/>
                  </a:moveTo>
                  <a:lnTo>
                    <a:pt x="19936" y="38100"/>
                  </a:lnTo>
                  <a:lnTo>
                    <a:pt x="44701" y="62865"/>
                  </a:lnTo>
                  <a:lnTo>
                    <a:pt x="107566" y="0"/>
                  </a:lnTo>
                  <a:lnTo>
                    <a:pt x="127502" y="19936"/>
                  </a:lnTo>
                  <a:lnTo>
                    <a:pt x="44701" y="102737"/>
                  </a:lnTo>
                  <a:lnTo>
                    <a:pt x="0" y="58036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图形 33" descr="选中的剪贴板 纯色填充">
              <a:extLst>
                <a:ext uri="{FF2B5EF4-FFF2-40B4-BE49-F238E27FC236}">
                  <a16:creationId xmlns:a16="http://schemas.microsoft.com/office/drawing/2014/main" id="{0955B1E7-F936-4ADD-932C-CB06D3C2E8E9}"/>
                </a:ext>
              </a:extLst>
            </p:cNvPr>
            <p:cNvSpPr/>
            <p:nvPr/>
          </p:nvSpPr>
          <p:spPr>
            <a:xfrm>
              <a:off x="1188986" y="3597659"/>
              <a:ext cx="127501" cy="102736"/>
            </a:xfrm>
            <a:custGeom>
              <a:avLst/>
              <a:gdLst>
                <a:gd name="connsiteX0" fmla="*/ 0 w 127501"/>
                <a:gd name="connsiteY0" fmla="*/ 58036 h 102736"/>
                <a:gd name="connsiteX1" fmla="*/ 19936 w 127501"/>
                <a:gd name="connsiteY1" fmla="*/ 38100 h 102736"/>
                <a:gd name="connsiteX2" fmla="*/ 44701 w 127501"/>
                <a:gd name="connsiteY2" fmla="*/ 62865 h 102736"/>
                <a:gd name="connsiteX3" fmla="*/ 107566 w 127501"/>
                <a:gd name="connsiteY3" fmla="*/ 0 h 102736"/>
                <a:gd name="connsiteX4" fmla="*/ 127502 w 127501"/>
                <a:gd name="connsiteY4" fmla="*/ 19936 h 102736"/>
                <a:gd name="connsiteX5" fmla="*/ 44701 w 127501"/>
                <a:gd name="connsiteY5" fmla="*/ 102737 h 102736"/>
                <a:gd name="connsiteX6" fmla="*/ 0 w 127501"/>
                <a:gd name="connsiteY6" fmla="*/ 58036 h 10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501" h="102736">
                  <a:moveTo>
                    <a:pt x="0" y="58036"/>
                  </a:moveTo>
                  <a:lnTo>
                    <a:pt x="19936" y="38100"/>
                  </a:lnTo>
                  <a:lnTo>
                    <a:pt x="44701" y="62865"/>
                  </a:lnTo>
                  <a:lnTo>
                    <a:pt x="107566" y="0"/>
                  </a:lnTo>
                  <a:lnTo>
                    <a:pt x="127502" y="19936"/>
                  </a:lnTo>
                  <a:lnTo>
                    <a:pt x="44701" y="102737"/>
                  </a:lnTo>
                  <a:lnTo>
                    <a:pt x="0" y="58036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71" name="组合 270">
            <a:extLst>
              <a:ext uri="{FF2B5EF4-FFF2-40B4-BE49-F238E27FC236}">
                <a16:creationId xmlns:a16="http://schemas.microsoft.com/office/drawing/2014/main" id="{587BE067-DC89-42A2-A555-D932B82AE0F3}"/>
              </a:ext>
            </a:extLst>
          </p:cNvPr>
          <p:cNvGrpSpPr/>
          <p:nvPr/>
        </p:nvGrpSpPr>
        <p:grpSpPr>
          <a:xfrm>
            <a:off x="2645543" y="3048000"/>
            <a:ext cx="590550" cy="762000"/>
            <a:chOff x="2645543" y="3048000"/>
            <a:chExt cx="590550" cy="762000"/>
          </a:xfrm>
        </p:grpSpPr>
        <p:sp>
          <p:nvSpPr>
            <p:cNvPr id="159" name="图形 35" descr="混在一起的剪贴板 纯色填充">
              <a:extLst>
                <a:ext uri="{FF2B5EF4-FFF2-40B4-BE49-F238E27FC236}">
                  <a16:creationId xmlns:a16="http://schemas.microsoft.com/office/drawing/2014/main" id="{03DC47E2-4CCF-4616-AE74-51C7F6564B77}"/>
                </a:ext>
              </a:extLst>
            </p:cNvPr>
            <p:cNvSpPr/>
            <p:nvPr/>
          </p:nvSpPr>
          <p:spPr>
            <a:xfrm>
              <a:off x="2645543" y="3048000"/>
              <a:ext cx="590550" cy="762000"/>
            </a:xfrm>
            <a:custGeom>
              <a:avLst/>
              <a:gdLst>
                <a:gd name="connsiteX0" fmla="*/ 533400 w 590550"/>
                <a:gd name="connsiteY0" fmla="*/ 704850 h 762000"/>
                <a:gd name="connsiteX1" fmla="*/ 57150 w 590550"/>
                <a:gd name="connsiteY1" fmla="*/ 704850 h 762000"/>
                <a:gd name="connsiteX2" fmla="*/ 57150 w 590550"/>
                <a:gd name="connsiteY2" fmla="*/ 114300 h 762000"/>
                <a:gd name="connsiteX3" fmla="*/ 161925 w 590550"/>
                <a:gd name="connsiteY3" fmla="*/ 114300 h 762000"/>
                <a:gd name="connsiteX4" fmla="*/ 161925 w 590550"/>
                <a:gd name="connsiteY4" fmla="*/ 171450 h 762000"/>
                <a:gd name="connsiteX5" fmla="*/ 428625 w 590550"/>
                <a:gd name="connsiteY5" fmla="*/ 171450 h 762000"/>
                <a:gd name="connsiteX6" fmla="*/ 428625 w 590550"/>
                <a:gd name="connsiteY6" fmla="*/ 114300 h 762000"/>
                <a:gd name="connsiteX7" fmla="*/ 533400 w 590550"/>
                <a:gd name="connsiteY7" fmla="*/ 114300 h 762000"/>
                <a:gd name="connsiteX8" fmla="*/ 295275 w 590550"/>
                <a:gd name="connsiteY8" fmla="*/ 38100 h 762000"/>
                <a:gd name="connsiteX9" fmla="*/ 323850 w 590550"/>
                <a:gd name="connsiteY9" fmla="*/ 66675 h 762000"/>
                <a:gd name="connsiteX10" fmla="*/ 295275 w 590550"/>
                <a:gd name="connsiteY10" fmla="*/ 95250 h 762000"/>
                <a:gd name="connsiteX11" fmla="*/ 266700 w 590550"/>
                <a:gd name="connsiteY11" fmla="*/ 66675 h 762000"/>
                <a:gd name="connsiteX12" fmla="*/ 294334 w 590550"/>
                <a:gd name="connsiteY12" fmla="*/ 38100 h 762000"/>
                <a:gd name="connsiteX13" fmla="*/ 295275 w 590550"/>
                <a:gd name="connsiteY13" fmla="*/ 38100 h 762000"/>
                <a:gd name="connsiteX14" fmla="*/ 552450 w 590550"/>
                <a:gd name="connsiteY14" fmla="*/ 57150 h 762000"/>
                <a:gd name="connsiteX15" fmla="*/ 390525 w 590550"/>
                <a:gd name="connsiteY15" fmla="*/ 57150 h 762000"/>
                <a:gd name="connsiteX16" fmla="*/ 390525 w 590550"/>
                <a:gd name="connsiteY16" fmla="*/ 38100 h 762000"/>
                <a:gd name="connsiteX17" fmla="*/ 352425 w 590550"/>
                <a:gd name="connsiteY17" fmla="*/ 0 h 762000"/>
                <a:gd name="connsiteX18" fmla="*/ 238125 w 590550"/>
                <a:gd name="connsiteY18" fmla="*/ 0 h 762000"/>
                <a:gd name="connsiteX19" fmla="*/ 200025 w 590550"/>
                <a:gd name="connsiteY19" fmla="*/ 38100 h 762000"/>
                <a:gd name="connsiteX20" fmla="*/ 200025 w 590550"/>
                <a:gd name="connsiteY20" fmla="*/ 57150 h 762000"/>
                <a:gd name="connsiteX21" fmla="*/ 38100 w 590550"/>
                <a:gd name="connsiteY21" fmla="*/ 57150 h 762000"/>
                <a:gd name="connsiteX22" fmla="*/ 0 w 590550"/>
                <a:gd name="connsiteY22" fmla="*/ 95250 h 762000"/>
                <a:gd name="connsiteX23" fmla="*/ 0 w 590550"/>
                <a:gd name="connsiteY23" fmla="*/ 723900 h 762000"/>
                <a:gd name="connsiteX24" fmla="*/ 38100 w 590550"/>
                <a:gd name="connsiteY24" fmla="*/ 762000 h 762000"/>
                <a:gd name="connsiteX25" fmla="*/ 552450 w 590550"/>
                <a:gd name="connsiteY25" fmla="*/ 762000 h 762000"/>
                <a:gd name="connsiteX26" fmla="*/ 590550 w 590550"/>
                <a:gd name="connsiteY26" fmla="*/ 723900 h 762000"/>
                <a:gd name="connsiteX27" fmla="*/ 590550 w 590550"/>
                <a:gd name="connsiteY27" fmla="*/ 95250 h 762000"/>
                <a:gd name="connsiteX28" fmla="*/ 552450 w 590550"/>
                <a:gd name="connsiteY28" fmla="*/ 5715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0550" h="762000">
                  <a:moveTo>
                    <a:pt x="533400" y="704850"/>
                  </a:moveTo>
                  <a:lnTo>
                    <a:pt x="57150" y="704850"/>
                  </a:lnTo>
                  <a:lnTo>
                    <a:pt x="57150" y="114300"/>
                  </a:lnTo>
                  <a:lnTo>
                    <a:pt x="161925" y="114300"/>
                  </a:lnTo>
                  <a:lnTo>
                    <a:pt x="161925" y="171450"/>
                  </a:lnTo>
                  <a:lnTo>
                    <a:pt x="428625" y="171450"/>
                  </a:lnTo>
                  <a:lnTo>
                    <a:pt x="428625" y="114300"/>
                  </a:lnTo>
                  <a:lnTo>
                    <a:pt x="533400" y="114300"/>
                  </a:lnTo>
                  <a:close/>
                  <a:moveTo>
                    <a:pt x="295275" y="38100"/>
                  </a:moveTo>
                  <a:cubicBezTo>
                    <a:pt x="311057" y="38100"/>
                    <a:pt x="323850" y="50893"/>
                    <a:pt x="323850" y="66675"/>
                  </a:cubicBezTo>
                  <a:cubicBezTo>
                    <a:pt x="323850" y="82457"/>
                    <a:pt x="311057" y="95250"/>
                    <a:pt x="295275" y="95250"/>
                  </a:cubicBezTo>
                  <a:cubicBezTo>
                    <a:pt x="279493" y="95250"/>
                    <a:pt x="266700" y="82457"/>
                    <a:pt x="266700" y="66675"/>
                  </a:cubicBezTo>
                  <a:cubicBezTo>
                    <a:pt x="266440" y="51153"/>
                    <a:pt x="278812" y="38360"/>
                    <a:pt x="294334" y="38100"/>
                  </a:cubicBezTo>
                  <a:cubicBezTo>
                    <a:pt x="294647" y="38094"/>
                    <a:pt x="294962" y="38094"/>
                    <a:pt x="295275" y="38100"/>
                  </a:cubicBezTo>
                  <a:close/>
                  <a:moveTo>
                    <a:pt x="552450" y="57150"/>
                  </a:moveTo>
                  <a:lnTo>
                    <a:pt x="390525" y="57150"/>
                  </a:lnTo>
                  <a:lnTo>
                    <a:pt x="390525" y="38100"/>
                  </a:lnTo>
                  <a:cubicBezTo>
                    <a:pt x="390525" y="17058"/>
                    <a:pt x="373467" y="0"/>
                    <a:pt x="352425" y="0"/>
                  </a:cubicBezTo>
                  <a:lnTo>
                    <a:pt x="238125" y="0"/>
                  </a:lnTo>
                  <a:cubicBezTo>
                    <a:pt x="217083" y="0"/>
                    <a:pt x="200025" y="17058"/>
                    <a:pt x="200025" y="38100"/>
                  </a:cubicBezTo>
                  <a:lnTo>
                    <a:pt x="200025" y="57150"/>
                  </a:lnTo>
                  <a:lnTo>
                    <a:pt x="38100" y="57150"/>
                  </a:lnTo>
                  <a:cubicBezTo>
                    <a:pt x="17058" y="57150"/>
                    <a:pt x="0" y="74208"/>
                    <a:pt x="0" y="95250"/>
                  </a:cubicBezTo>
                  <a:lnTo>
                    <a:pt x="0" y="723900"/>
                  </a:lnTo>
                  <a:cubicBezTo>
                    <a:pt x="0" y="744942"/>
                    <a:pt x="17058" y="762000"/>
                    <a:pt x="38100" y="762000"/>
                  </a:cubicBezTo>
                  <a:lnTo>
                    <a:pt x="552450" y="762000"/>
                  </a:lnTo>
                  <a:cubicBezTo>
                    <a:pt x="573492" y="762000"/>
                    <a:pt x="590550" y="744942"/>
                    <a:pt x="590550" y="723900"/>
                  </a:cubicBezTo>
                  <a:lnTo>
                    <a:pt x="590550" y="95250"/>
                  </a:lnTo>
                  <a:cubicBezTo>
                    <a:pt x="590550" y="74208"/>
                    <a:pt x="573492" y="57150"/>
                    <a:pt x="552450" y="5715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0" name="图形 35" descr="混在一起的剪贴板 纯色填充">
              <a:extLst>
                <a:ext uri="{FF2B5EF4-FFF2-40B4-BE49-F238E27FC236}">
                  <a16:creationId xmlns:a16="http://schemas.microsoft.com/office/drawing/2014/main" id="{03DC47E2-4CCF-4616-AE74-51C7F6564B77}"/>
                </a:ext>
              </a:extLst>
            </p:cNvPr>
            <p:cNvSpPr/>
            <p:nvPr/>
          </p:nvSpPr>
          <p:spPr>
            <a:xfrm>
              <a:off x="2778311" y="3495093"/>
              <a:ext cx="96412" cy="96412"/>
            </a:xfrm>
            <a:custGeom>
              <a:avLst/>
              <a:gdLst>
                <a:gd name="connsiteX0" fmla="*/ 96412 w 96412"/>
                <a:gd name="connsiteY0" fmla="*/ 20212 h 96412"/>
                <a:gd name="connsiteX1" fmla="*/ 76200 w 96412"/>
                <a:gd name="connsiteY1" fmla="*/ 0 h 96412"/>
                <a:gd name="connsiteX2" fmla="*/ 48206 w 96412"/>
                <a:gd name="connsiteY2" fmla="*/ 28004 h 96412"/>
                <a:gd name="connsiteX3" fmla="*/ 20212 w 96412"/>
                <a:gd name="connsiteY3" fmla="*/ 0 h 96412"/>
                <a:gd name="connsiteX4" fmla="*/ 0 w 96412"/>
                <a:gd name="connsiteY4" fmla="*/ 20212 h 96412"/>
                <a:gd name="connsiteX5" fmla="*/ 28004 w 96412"/>
                <a:gd name="connsiteY5" fmla="*/ 48206 h 96412"/>
                <a:gd name="connsiteX6" fmla="*/ 0 w 96412"/>
                <a:gd name="connsiteY6" fmla="*/ 76200 h 96412"/>
                <a:gd name="connsiteX7" fmla="*/ 20212 w 96412"/>
                <a:gd name="connsiteY7" fmla="*/ 96412 h 96412"/>
                <a:gd name="connsiteX8" fmla="*/ 48206 w 96412"/>
                <a:gd name="connsiteY8" fmla="*/ 68409 h 96412"/>
                <a:gd name="connsiteX9" fmla="*/ 76200 w 96412"/>
                <a:gd name="connsiteY9" fmla="*/ 96412 h 96412"/>
                <a:gd name="connsiteX10" fmla="*/ 96412 w 96412"/>
                <a:gd name="connsiteY10" fmla="*/ 76200 h 96412"/>
                <a:gd name="connsiteX11" fmla="*/ 68409 w 96412"/>
                <a:gd name="connsiteY11" fmla="*/ 48206 h 96412"/>
                <a:gd name="connsiteX12" fmla="*/ 96412 w 96412"/>
                <a:gd name="connsiteY12" fmla="*/ 20212 h 9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12" h="96412">
                  <a:moveTo>
                    <a:pt x="96412" y="20212"/>
                  </a:moveTo>
                  <a:lnTo>
                    <a:pt x="76200" y="0"/>
                  </a:lnTo>
                  <a:lnTo>
                    <a:pt x="48206" y="28004"/>
                  </a:lnTo>
                  <a:lnTo>
                    <a:pt x="20212" y="0"/>
                  </a:lnTo>
                  <a:lnTo>
                    <a:pt x="0" y="20212"/>
                  </a:lnTo>
                  <a:lnTo>
                    <a:pt x="28004" y="48206"/>
                  </a:lnTo>
                  <a:lnTo>
                    <a:pt x="0" y="76200"/>
                  </a:lnTo>
                  <a:lnTo>
                    <a:pt x="20212" y="96412"/>
                  </a:lnTo>
                  <a:lnTo>
                    <a:pt x="48206" y="68409"/>
                  </a:lnTo>
                  <a:lnTo>
                    <a:pt x="76200" y="96412"/>
                  </a:lnTo>
                  <a:lnTo>
                    <a:pt x="96412" y="76200"/>
                  </a:lnTo>
                  <a:lnTo>
                    <a:pt x="68409" y="48206"/>
                  </a:lnTo>
                  <a:lnTo>
                    <a:pt x="96412" y="20212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图形 35" descr="混在一起的剪贴板 纯色填充">
              <a:extLst>
                <a:ext uri="{FF2B5EF4-FFF2-40B4-BE49-F238E27FC236}">
                  <a16:creationId xmlns:a16="http://schemas.microsoft.com/office/drawing/2014/main" id="{03DC47E2-4CCF-4616-AE74-51C7F6564B77}"/>
                </a:ext>
              </a:extLst>
            </p:cNvPr>
            <p:cNvSpPr/>
            <p:nvPr/>
          </p:nvSpPr>
          <p:spPr>
            <a:xfrm>
              <a:off x="2778311" y="3609394"/>
              <a:ext cx="96412" cy="96411"/>
            </a:xfrm>
            <a:custGeom>
              <a:avLst/>
              <a:gdLst>
                <a:gd name="connsiteX0" fmla="*/ 76200 w 96412"/>
                <a:gd name="connsiteY0" fmla="*/ 0 h 96411"/>
                <a:gd name="connsiteX1" fmla="*/ 48206 w 96412"/>
                <a:gd name="connsiteY1" fmla="*/ 28003 h 96411"/>
                <a:gd name="connsiteX2" fmla="*/ 20212 w 96412"/>
                <a:gd name="connsiteY2" fmla="*/ 0 h 96411"/>
                <a:gd name="connsiteX3" fmla="*/ 0 w 96412"/>
                <a:gd name="connsiteY3" fmla="*/ 20212 h 96411"/>
                <a:gd name="connsiteX4" fmla="*/ 28004 w 96412"/>
                <a:gd name="connsiteY4" fmla="*/ 48206 h 96411"/>
                <a:gd name="connsiteX5" fmla="*/ 0 w 96412"/>
                <a:gd name="connsiteY5" fmla="*/ 76200 h 96411"/>
                <a:gd name="connsiteX6" fmla="*/ 20212 w 96412"/>
                <a:gd name="connsiteY6" fmla="*/ 96412 h 96411"/>
                <a:gd name="connsiteX7" fmla="*/ 48206 w 96412"/>
                <a:gd name="connsiteY7" fmla="*/ 68409 h 96411"/>
                <a:gd name="connsiteX8" fmla="*/ 76200 w 96412"/>
                <a:gd name="connsiteY8" fmla="*/ 96412 h 96411"/>
                <a:gd name="connsiteX9" fmla="*/ 96412 w 96412"/>
                <a:gd name="connsiteY9" fmla="*/ 76200 h 96411"/>
                <a:gd name="connsiteX10" fmla="*/ 68409 w 96412"/>
                <a:gd name="connsiteY10" fmla="*/ 48206 h 96411"/>
                <a:gd name="connsiteX11" fmla="*/ 96412 w 96412"/>
                <a:gd name="connsiteY11" fmla="*/ 20212 h 96411"/>
                <a:gd name="connsiteX12" fmla="*/ 76200 w 96412"/>
                <a:gd name="connsiteY12" fmla="*/ 0 h 9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412" h="96411">
                  <a:moveTo>
                    <a:pt x="76200" y="0"/>
                  </a:moveTo>
                  <a:lnTo>
                    <a:pt x="48206" y="28003"/>
                  </a:lnTo>
                  <a:lnTo>
                    <a:pt x="20212" y="0"/>
                  </a:lnTo>
                  <a:lnTo>
                    <a:pt x="0" y="20212"/>
                  </a:lnTo>
                  <a:lnTo>
                    <a:pt x="28004" y="48206"/>
                  </a:lnTo>
                  <a:lnTo>
                    <a:pt x="0" y="76200"/>
                  </a:lnTo>
                  <a:lnTo>
                    <a:pt x="20212" y="96412"/>
                  </a:lnTo>
                  <a:lnTo>
                    <a:pt x="48206" y="68409"/>
                  </a:lnTo>
                  <a:lnTo>
                    <a:pt x="76200" y="96412"/>
                  </a:lnTo>
                  <a:lnTo>
                    <a:pt x="96412" y="76200"/>
                  </a:lnTo>
                  <a:lnTo>
                    <a:pt x="68409" y="48206"/>
                  </a:lnTo>
                  <a:lnTo>
                    <a:pt x="96412" y="20212"/>
                  </a:lnTo>
                  <a:lnTo>
                    <a:pt x="76200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图形 35" descr="混在一起的剪贴板 纯色填充">
              <a:extLst>
                <a:ext uri="{FF2B5EF4-FFF2-40B4-BE49-F238E27FC236}">
                  <a16:creationId xmlns:a16="http://schemas.microsoft.com/office/drawing/2014/main" id="{03DC47E2-4CCF-4616-AE74-51C7F6564B77}"/>
                </a:ext>
              </a:extLst>
            </p:cNvPr>
            <p:cNvSpPr/>
            <p:nvPr/>
          </p:nvSpPr>
          <p:spPr>
            <a:xfrm>
              <a:off x="2959868" y="3524250"/>
              <a:ext cx="161925" cy="38100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图形 35" descr="混在一起的剪贴板 纯色填充">
              <a:extLst>
                <a:ext uri="{FF2B5EF4-FFF2-40B4-BE49-F238E27FC236}">
                  <a16:creationId xmlns:a16="http://schemas.microsoft.com/office/drawing/2014/main" id="{03DC47E2-4CCF-4616-AE74-51C7F6564B77}"/>
                </a:ext>
              </a:extLst>
            </p:cNvPr>
            <p:cNvSpPr/>
            <p:nvPr/>
          </p:nvSpPr>
          <p:spPr>
            <a:xfrm>
              <a:off x="2959868" y="3638550"/>
              <a:ext cx="161925" cy="38100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图形 35" descr="混在一起的剪贴板 纯色填充">
              <a:extLst>
                <a:ext uri="{FF2B5EF4-FFF2-40B4-BE49-F238E27FC236}">
                  <a16:creationId xmlns:a16="http://schemas.microsoft.com/office/drawing/2014/main" id="{03DC47E2-4CCF-4616-AE74-51C7F6564B77}"/>
                </a:ext>
              </a:extLst>
            </p:cNvPr>
            <p:cNvSpPr/>
            <p:nvPr/>
          </p:nvSpPr>
          <p:spPr>
            <a:xfrm>
              <a:off x="2959868" y="3295650"/>
              <a:ext cx="161925" cy="38100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图形 35" descr="混在一起的剪贴板 纯色填充">
              <a:extLst>
                <a:ext uri="{FF2B5EF4-FFF2-40B4-BE49-F238E27FC236}">
                  <a16:creationId xmlns:a16="http://schemas.microsoft.com/office/drawing/2014/main" id="{03DC47E2-4CCF-4616-AE74-51C7F6564B77}"/>
                </a:ext>
              </a:extLst>
            </p:cNvPr>
            <p:cNvSpPr/>
            <p:nvPr/>
          </p:nvSpPr>
          <p:spPr>
            <a:xfrm>
              <a:off x="2959868" y="3409950"/>
              <a:ext cx="161925" cy="38100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图形 35" descr="混在一起的剪贴板 纯色填充">
              <a:extLst>
                <a:ext uri="{FF2B5EF4-FFF2-40B4-BE49-F238E27FC236}">
                  <a16:creationId xmlns:a16="http://schemas.microsoft.com/office/drawing/2014/main" id="{03DC47E2-4CCF-4616-AE74-51C7F6564B77}"/>
                </a:ext>
              </a:extLst>
            </p:cNvPr>
            <p:cNvSpPr/>
            <p:nvPr/>
          </p:nvSpPr>
          <p:spPr>
            <a:xfrm>
              <a:off x="2766577" y="3254759"/>
              <a:ext cx="127501" cy="102736"/>
            </a:xfrm>
            <a:custGeom>
              <a:avLst/>
              <a:gdLst>
                <a:gd name="connsiteX0" fmla="*/ 0 w 127501"/>
                <a:gd name="connsiteY0" fmla="*/ 58036 h 102736"/>
                <a:gd name="connsiteX1" fmla="*/ 19936 w 127501"/>
                <a:gd name="connsiteY1" fmla="*/ 38100 h 102736"/>
                <a:gd name="connsiteX2" fmla="*/ 44701 w 127501"/>
                <a:gd name="connsiteY2" fmla="*/ 62865 h 102736"/>
                <a:gd name="connsiteX3" fmla="*/ 107566 w 127501"/>
                <a:gd name="connsiteY3" fmla="*/ 0 h 102736"/>
                <a:gd name="connsiteX4" fmla="*/ 127502 w 127501"/>
                <a:gd name="connsiteY4" fmla="*/ 19936 h 102736"/>
                <a:gd name="connsiteX5" fmla="*/ 44701 w 127501"/>
                <a:gd name="connsiteY5" fmla="*/ 102737 h 102736"/>
                <a:gd name="connsiteX6" fmla="*/ 0 w 127501"/>
                <a:gd name="connsiteY6" fmla="*/ 58036 h 10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501" h="102736">
                  <a:moveTo>
                    <a:pt x="0" y="58036"/>
                  </a:moveTo>
                  <a:lnTo>
                    <a:pt x="19936" y="38100"/>
                  </a:lnTo>
                  <a:lnTo>
                    <a:pt x="44701" y="62865"/>
                  </a:lnTo>
                  <a:lnTo>
                    <a:pt x="107566" y="0"/>
                  </a:lnTo>
                  <a:lnTo>
                    <a:pt x="127502" y="19936"/>
                  </a:lnTo>
                  <a:lnTo>
                    <a:pt x="44701" y="102737"/>
                  </a:lnTo>
                  <a:lnTo>
                    <a:pt x="0" y="58036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图形 35" descr="混在一起的剪贴板 纯色填充">
              <a:extLst>
                <a:ext uri="{FF2B5EF4-FFF2-40B4-BE49-F238E27FC236}">
                  <a16:creationId xmlns:a16="http://schemas.microsoft.com/office/drawing/2014/main" id="{03DC47E2-4CCF-4616-AE74-51C7F6564B77}"/>
                </a:ext>
              </a:extLst>
            </p:cNvPr>
            <p:cNvSpPr/>
            <p:nvPr/>
          </p:nvSpPr>
          <p:spPr>
            <a:xfrm>
              <a:off x="2766577" y="3369059"/>
              <a:ext cx="127501" cy="102736"/>
            </a:xfrm>
            <a:custGeom>
              <a:avLst/>
              <a:gdLst>
                <a:gd name="connsiteX0" fmla="*/ 0 w 127501"/>
                <a:gd name="connsiteY0" fmla="*/ 58036 h 102736"/>
                <a:gd name="connsiteX1" fmla="*/ 19936 w 127501"/>
                <a:gd name="connsiteY1" fmla="*/ 38100 h 102736"/>
                <a:gd name="connsiteX2" fmla="*/ 44701 w 127501"/>
                <a:gd name="connsiteY2" fmla="*/ 62865 h 102736"/>
                <a:gd name="connsiteX3" fmla="*/ 107566 w 127501"/>
                <a:gd name="connsiteY3" fmla="*/ 0 h 102736"/>
                <a:gd name="connsiteX4" fmla="*/ 127502 w 127501"/>
                <a:gd name="connsiteY4" fmla="*/ 19936 h 102736"/>
                <a:gd name="connsiteX5" fmla="*/ 44701 w 127501"/>
                <a:gd name="connsiteY5" fmla="*/ 102737 h 102736"/>
                <a:gd name="connsiteX6" fmla="*/ 0 w 127501"/>
                <a:gd name="connsiteY6" fmla="*/ 58036 h 102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501" h="102736">
                  <a:moveTo>
                    <a:pt x="0" y="58036"/>
                  </a:moveTo>
                  <a:lnTo>
                    <a:pt x="19936" y="38100"/>
                  </a:lnTo>
                  <a:lnTo>
                    <a:pt x="44701" y="62865"/>
                  </a:lnTo>
                  <a:lnTo>
                    <a:pt x="107566" y="0"/>
                  </a:lnTo>
                  <a:lnTo>
                    <a:pt x="127502" y="19936"/>
                  </a:lnTo>
                  <a:lnTo>
                    <a:pt x="44701" y="102737"/>
                  </a:lnTo>
                  <a:lnTo>
                    <a:pt x="0" y="58036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68" name="图形 37" descr="连接 纯色填充">
            <a:extLst>
              <a:ext uri="{FF2B5EF4-FFF2-40B4-BE49-F238E27FC236}">
                <a16:creationId xmlns:a16="http://schemas.microsoft.com/office/drawing/2014/main" id="{D7256635-2780-4696-A8AE-156E1297AD85}"/>
              </a:ext>
            </a:extLst>
          </p:cNvPr>
          <p:cNvSpPr/>
          <p:nvPr/>
        </p:nvSpPr>
        <p:spPr>
          <a:xfrm>
            <a:off x="4117406" y="3055064"/>
            <a:ext cx="814050" cy="738553"/>
          </a:xfrm>
          <a:custGeom>
            <a:avLst/>
            <a:gdLst>
              <a:gd name="connsiteX0" fmla="*/ 733425 w 814050"/>
              <a:gd name="connsiteY0" fmla="*/ 289163 h 738553"/>
              <a:gd name="connsiteX1" fmla="*/ 724853 w 814050"/>
              <a:gd name="connsiteY1" fmla="*/ 289163 h 738553"/>
              <a:gd name="connsiteX2" fmla="*/ 700088 w 814050"/>
              <a:gd name="connsiteY2" fmla="*/ 222488 h 738553"/>
              <a:gd name="connsiteX3" fmla="*/ 745808 w 814050"/>
              <a:gd name="connsiteY3" fmla="*/ 60563 h 738553"/>
              <a:gd name="connsiteX4" fmla="*/ 583883 w 814050"/>
              <a:gd name="connsiteY4" fmla="*/ 14843 h 738553"/>
              <a:gd name="connsiteX5" fmla="*/ 527685 w 814050"/>
              <a:gd name="connsiteY5" fmla="*/ 87233 h 738553"/>
              <a:gd name="connsiteX6" fmla="*/ 439103 w 814050"/>
              <a:gd name="connsiteY6" fmla="*/ 77708 h 738553"/>
              <a:gd name="connsiteX7" fmla="*/ 351473 w 814050"/>
              <a:gd name="connsiteY7" fmla="*/ 12938 h 738553"/>
              <a:gd name="connsiteX8" fmla="*/ 285750 w 814050"/>
              <a:gd name="connsiteY8" fmla="*/ 89138 h 738553"/>
              <a:gd name="connsiteX9" fmla="*/ 296228 w 814050"/>
              <a:gd name="connsiteY9" fmla="*/ 128190 h 738553"/>
              <a:gd name="connsiteX10" fmla="*/ 189547 w 814050"/>
              <a:gd name="connsiteY10" fmla="*/ 232965 h 738553"/>
              <a:gd name="connsiteX11" fmla="*/ 119062 w 814050"/>
              <a:gd name="connsiteY11" fmla="*/ 209153 h 738553"/>
              <a:gd name="connsiteX12" fmla="*/ 0 w 814050"/>
              <a:gd name="connsiteY12" fmla="*/ 328215 h 738553"/>
              <a:gd name="connsiteX13" fmla="*/ 119062 w 814050"/>
              <a:gd name="connsiteY13" fmla="*/ 447278 h 738553"/>
              <a:gd name="connsiteX14" fmla="*/ 142875 w 814050"/>
              <a:gd name="connsiteY14" fmla="*/ 590153 h 738553"/>
              <a:gd name="connsiteX15" fmla="*/ 102870 w 814050"/>
              <a:gd name="connsiteY15" fmla="*/ 692070 h 738553"/>
              <a:gd name="connsiteX16" fmla="*/ 204788 w 814050"/>
              <a:gd name="connsiteY16" fmla="*/ 732075 h 738553"/>
              <a:gd name="connsiteX17" fmla="*/ 248603 w 814050"/>
              <a:gd name="connsiteY17" fmla="*/ 638730 h 738553"/>
              <a:gd name="connsiteX18" fmla="*/ 332423 w 814050"/>
              <a:gd name="connsiteY18" fmla="*/ 594915 h 738553"/>
              <a:gd name="connsiteX19" fmla="*/ 541020 w 814050"/>
              <a:gd name="connsiteY19" fmla="*/ 605393 h 738553"/>
              <a:gd name="connsiteX20" fmla="*/ 589598 w 814050"/>
              <a:gd name="connsiteY20" fmla="*/ 496808 h 738553"/>
              <a:gd name="connsiteX21" fmla="*/ 585788 w 814050"/>
              <a:gd name="connsiteY21" fmla="*/ 464423 h 738553"/>
              <a:gd name="connsiteX22" fmla="*/ 678180 w 814050"/>
              <a:gd name="connsiteY22" fmla="*/ 416798 h 738553"/>
              <a:gd name="connsiteX23" fmla="*/ 787718 w 814050"/>
              <a:gd name="connsiteY23" fmla="*/ 423465 h 738553"/>
              <a:gd name="connsiteX24" fmla="*/ 794385 w 814050"/>
              <a:gd name="connsiteY24" fmla="*/ 313928 h 738553"/>
              <a:gd name="connsiteX25" fmla="*/ 733425 w 814050"/>
              <a:gd name="connsiteY25" fmla="*/ 289163 h 738553"/>
              <a:gd name="connsiteX26" fmla="*/ 733425 w 814050"/>
              <a:gd name="connsiteY26" fmla="*/ 289163 h 738553"/>
              <a:gd name="connsiteX27" fmla="*/ 733425 w 814050"/>
              <a:gd name="connsiteY27" fmla="*/ 317738 h 738553"/>
              <a:gd name="connsiteX28" fmla="*/ 755333 w 814050"/>
              <a:gd name="connsiteY28" fmla="*/ 339645 h 738553"/>
              <a:gd name="connsiteX29" fmla="*/ 733425 w 814050"/>
              <a:gd name="connsiteY29" fmla="*/ 361553 h 738553"/>
              <a:gd name="connsiteX30" fmla="*/ 711518 w 814050"/>
              <a:gd name="connsiteY30" fmla="*/ 339645 h 738553"/>
              <a:gd name="connsiteX31" fmla="*/ 711518 w 814050"/>
              <a:gd name="connsiteY31" fmla="*/ 339645 h 738553"/>
              <a:gd name="connsiteX32" fmla="*/ 733425 w 814050"/>
              <a:gd name="connsiteY32" fmla="*/ 317738 h 738553"/>
              <a:gd name="connsiteX33" fmla="*/ 733425 w 814050"/>
              <a:gd name="connsiteY33" fmla="*/ 317738 h 738553"/>
              <a:gd name="connsiteX34" fmla="*/ 641985 w 814050"/>
              <a:gd name="connsiteY34" fmla="*/ 46275 h 738553"/>
              <a:gd name="connsiteX35" fmla="*/ 675323 w 814050"/>
              <a:gd name="connsiteY35" fmla="*/ 79613 h 738553"/>
              <a:gd name="connsiteX36" fmla="*/ 641985 w 814050"/>
              <a:gd name="connsiteY36" fmla="*/ 112950 h 738553"/>
              <a:gd name="connsiteX37" fmla="*/ 608648 w 814050"/>
              <a:gd name="connsiteY37" fmla="*/ 79613 h 738553"/>
              <a:gd name="connsiteX38" fmla="*/ 608648 w 814050"/>
              <a:gd name="connsiteY38" fmla="*/ 79613 h 738553"/>
              <a:gd name="connsiteX39" fmla="*/ 641985 w 814050"/>
              <a:gd name="connsiteY39" fmla="*/ 46275 h 738553"/>
              <a:gd name="connsiteX40" fmla="*/ 574358 w 814050"/>
              <a:gd name="connsiteY40" fmla="*/ 154860 h 738553"/>
              <a:gd name="connsiteX41" fmla="*/ 581025 w 814050"/>
              <a:gd name="connsiteY41" fmla="*/ 141525 h 738553"/>
              <a:gd name="connsiteX42" fmla="*/ 613410 w 814050"/>
              <a:gd name="connsiteY42" fmla="*/ 126285 h 738553"/>
              <a:gd name="connsiteX43" fmla="*/ 641033 w 814050"/>
              <a:gd name="connsiteY43" fmla="*/ 122475 h 738553"/>
              <a:gd name="connsiteX44" fmla="*/ 668655 w 814050"/>
              <a:gd name="connsiteY44" fmla="*/ 126285 h 738553"/>
              <a:gd name="connsiteX45" fmla="*/ 701040 w 814050"/>
              <a:gd name="connsiteY45" fmla="*/ 142478 h 738553"/>
              <a:gd name="connsiteX46" fmla="*/ 707708 w 814050"/>
              <a:gd name="connsiteY46" fmla="*/ 155813 h 738553"/>
              <a:gd name="connsiteX47" fmla="*/ 707708 w 814050"/>
              <a:gd name="connsiteY47" fmla="*/ 181530 h 738553"/>
              <a:gd name="connsiteX48" fmla="*/ 574358 w 814050"/>
              <a:gd name="connsiteY48" fmla="*/ 181530 h 738553"/>
              <a:gd name="connsiteX49" fmla="*/ 574358 w 814050"/>
              <a:gd name="connsiteY49" fmla="*/ 154860 h 738553"/>
              <a:gd name="connsiteX50" fmla="*/ 361950 w 814050"/>
              <a:gd name="connsiteY50" fmla="*/ 40560 h 738553"/>
              <a:gd name="connsiteX51" fmla="*/ 383858 w 814050"/>
              <a:gd name="connsiteY51" fmla="*/ 62468 h 738553"/>
              <a:gd name="connsiteX52" fmla="*/ 361950 w 814050"/>
              <a:gd name="connsiteY52" fmla="*/ 84375 h 738553"/>
              <a:gd name="connsiteX53" fmla="*/ 340043 w 814050"/>
              <a:gd name="connsiteY53" fmla="*/ 62468 h 738553"/>
              <a:gd name="connsiteX54" fmla="*/ 340043 w 814050"/>
              <a:gd name="connsiteY54" fmla="*/ 62468 h 738553"/>
              <a:gd name="connsiteX55" fmla="*/ 361950 w 814050"/>
              <a:gd name="connsiteY55" fmla="*/ 40560 h 738553"/>
              <a:gd name="connsiteX56" fmla="*/ 361950 w 814050"/>
              <a:gd name="connsiteY56" fmla="*/ 40560 h 738553"/>
              <a:gd name="connsiteX57" fmla="*/ 317183 w 814050"/>
              <a:gd name="connsiteY57" fmla="*/ 111998 h 738553"/>
              <a:gd name="connsiteX58" fmla="*/ 321945 w 814050"/>
              <a:gd name="connsiteY58" fmla="*/ 103425 h 738553"/>
              <a:gd name="connsiteX59" fmla="*/ 343853 w 814050"/>
              <a:gd name="connsiteY59" fmla="*/ 93900 h 738553"/>
              <a:gd name="connsiteX60" fmla="*/ 361950 w 814050"/>
              <a:gd name="connsiteY60" fmla="*/ 91043 h 738553"/>
              <a:gd name="connsiteX61" fmla="*/ 380048 w 814050"/>
              <a:gd name="connsiteY61" fmla="*/ 93900 h 738553"/>
              <a:gd name="connsiteX62" fmla="*/ 401003 w 814050"/>
              <a:gd name="connsiteY62" fmla="*/ 104378 h 738553"/>
              <a:gd name="connsiteX63" fmla="*/ 405765 w 814050"/>
              <a:gd name="connsiteY63" fmla="*/ 112950 h 738553"/>
              <a:gd name="connsiteX64" fmla="*/ 405765 w 814050"/>
              <a:gd name="connsiteY64" fmla="*/ 130095 h 738553"/>
              <a:gd name="connsiteX65" fmla="*/ 318135 w 814050"/>
              <a:gd name="connsiteY65" fmla="*/ 130095 h 738553"/>
              <a:gd name="connsiteX66" fmla="*/ 318135 w 814050"/>
              <a:gd name="connsiteY66" fmla="*/ 111998 h 738553"/>
              <a:gd name="connsiteX67" fmla="*/ 117158 w 814050"/>
              <a:gd name="connsiteY67" fmla="*/ 255825 h 738553"/>
              <a:gd name="connsiteX68" fmla="*/ 150495 w 814050"/>
              <a:gd name="connsiteY68" fmla="*/ 289163 h 738553"/>
              <a:gd name="connsiteX69" fmla="*/ 117158 w 814050"/>
              <a:gd name="connsiteY69" fmla="*/ 322500 h 738553"/>
              <a:gd name="connsiteX70" fmla="*/ 83820 w 814050"/>
              <a:gd name="connsiteY70" fmla="*/ 289163 h 738553"/>
              <a:gd name="connsiteX71" fmla="*/ 83820 w 814050"/>
              <a:gd name="connsiteY71" fmla="*/ 289163 h 738553"/>
              <a:gd name="connsiteX72" fmla="*/ 117158 w 814050"/>
              <a:gd name="connsiteY72" fmla="*/ 255825 h 738553"/>
              <a:gd name="connsiteX73" fmla="*/ 117158 w 814050"/>
              <a:gd name="connsiteY73" fmla="*/ 255825 h 738553"/>
              <a:gd name="connsiteX74" fmla="*/ 50482 w 814050"/>
              <a:gd name="connsiteY74" fmla="*/ 390128 h 738553"/>
              <a:gd name="connsiteX75" fmla="*/ 50482 w 814050"/>
              <a:gd name="connsiteY75" fmla="*/ 364410 h 738553"/>
              <a:gd name="connsiteX76" fmla="*/ 57150 w 814050"/>
              <a:gd name="connsiteY76" fmla="*/ 351075 h 738553"/>
              <a:gd name="connsiteX77" fmla="*/ 89535 w 814050"/>
              <a:gd name="connsiteY77" fmla="*/ 335835 h 738553"/>
              <a:gd name="connsiteX78" fmla="*/ 117158 w 814050"/>
              <a:gd name="connsiteY78" fmla="*/ 332025 h 738553"/>
              <a:gd name="connsiteX79" fmla="*/ 144780 w 814050"/>
              <a:gd name="connsiteY79" fmla="*/ 335835 h 738553"/>
              <a:gd name="connsiteX80" fmla="*/ 177165 w 814050"/>
              <a:gd name="connsiteY80" fmla="*/ 352028 h 738553"/>
              <a:gd name="connsiteX81" fmla="*/ 183833 w 814050"/>
              <a:gd name="connsiteY81" fmla="*/ 365363 h 738553"/>
              <a:gd name="connsiteX82" fmla="*/ 183833 w 814050"/>
              <a:gd name="connsiteY82" fmla="*/ 391080 h 738553"/>
              <a:gd name="connsiteX83" fmla="*/ 50482 w 814050"/>
              <a:gd name="connsiteY83" fmla="*/ 390128 h 738553"/>
              <a:gd name="connsiteX84" fmla="*/ 215265 w 814050"/>
              <a:gd name="connsiteY84" fmla="*/ 700643 h 738553"/>
              <a:gd name="connsiteX85" fmla="*/ 126683 w 814050"/>
              <a:gd name="connsiteY85" fmla="*/ 700643 h 738553"/>
              <a:gd name="connsiteX86" fmla="*/ 126683 w 814050"/>
              <a:gd name="connsiteY86" fmla="*/ 683498 h 738553"/>
              <a:gd name="connsiteX87" fmla="*/ 131445 w 814050"/>
              <a:gd name="connsiteY87" fmla="*/ 674925 h 738553"/>
              <a:gd name="connsiteX88" fmla="*/ 153353 w 814050"/>
              <a:gd name="connsiteY88" fmla="*/ 664448 h 738553"/>
              <a:gd name="connsiteX89" fmla="*/ 171450 w 814050"/>
              <a:gd name="connsiteY89" fmla="*/ 661590 h 738553"/>
              <a:gd name="connsiteX90" fmla="*/ 189547 w 814050"/>
              <a:gd name="connsiteY90" fmla="*/ 664448 h 738553"/>
              <a:gd name="connsiteX91" fmla="*/ 210503 w 814050"/>
              <a:gd name="connsiteY91" fmla="*/ 674925 h 738553"/>
              <a:gd name="connsiteX92" fmla="*/ 215265 w 814050"/>
              <a:gd name="connsiteY92" fmla="*/ 683498 h 738553"/>
              <a:gd name="connsiteX93" fmla="*/ 215265 w 814050"/>
              <a:gd name="connsiteY93" fmla="*/ 700643 h 738553"/>
              <a:gd name="connsiteX94" fmla="*/ 148590 w 814050"/>
              <a:gd name="connsiteY94" fmla="*/ 633968 h 738553"/>
              <a:gd name="connsiteX95" fmla="*/ 170497 w 814050"/>
              <a:gd name="connsiteY95" fmla="*/ 612060 h 738553"/>
              <a:gd name="connsiteX96" fmla="*/ 192405 w 814050"/>
              <a:gd name="connsiteY96" fmla="*/ 633968 h 738553"/>
              <a:gd name="connsiteX97" fmla="*/ 170497 w 814050"/>
              <a:gd name="connsiteY97" fmla="*/ 655875 h 738553"/>
              <a:gd name="connsiteX98" fmla="*/ 148590 w 814050"/>
              <a:gd name="connsiteY98" fmla="*/ 633968 h 738553"/>
              <a:gd name="connsiteX99" fmla="*/ 148590 w 814050"/>
              <a:gd name="connsiteY99" fmla="*/ 633968 h 738553"/>
              <a:gd name="connsiteX100" fmla="*/ 224790 w 814050"/>
              <a:gd name="connsiteY100" fmla="*/ 607298 h 738553"/>
              <a:gd name="connsiteX101" fmla="*/ 178118 w 814050"/>
              <a:gd name="connsiteY101" fmla="*/ 585390 h 738553"/>
              <a:gd name="connsiteX102" fmla="*/ 154305 w 814050"/>
              <a:gd name="connsiteY102" fmla="*/ 442515 h 738553"/>
              <a:gd name="connsiteX103" fmla="*/ 211455 w 814050"/>
              <a:gd name="connsiteY103" fmla="*/ 401558 h 738553"/>
              <a:gd name="connsiteX104" fmla="*/ 300038 w 814050"/>
              <a:gd name="connsiteY104" fmla="*/ 448230 h 738553"/>
              <a:gd name="connsiteX105" fmla="*/ 307658 w 814050"/>
              <a:gd name="connsiteY105" fmla="*/ 565388 h 738553"/>
              <a:gd name="connsiteX106" fmla="*/ 224790 w 814050"/>
              <a:gd name="connsiteY106" fmla="*/ 607298 h 738553"/>
              <a:gd name="connsiteX107" fmla="*/ 318135 w 814050"/>
              <a:gd name="connsiteY107" fmla="*/ 412988 h 738553"/>
              <a:gd name="connsiteX108" fmla="*/ 230505 w 814050"/>
              <a:gd name="connsiteY108" fmla="*/ 367268 h 738553"/>
              <a:gd name="connsiteX109" fmla="*/ 236220 w 814050"/>
              <a:gd name="connsiteY109" fmla="*/ 329168 h 738553"/>
              <a:gd name="connsiteX110" fmla="*/ 214313 w 814050"/>
              <a:gd name="connsiteY110" fmla="*/ 260588 h 738553"/>
              <a:gd name="connsiteX111" fmla="*/ 320993 w 814050"/>
              <a:gd name="connsiteY111" fmla="*/ 156765 h 738553"/>
              <a:gd name="connsiteX112" fmla="*/ 426720 w 814050"/>
              <a:gd name="connsiteY112" fmla="*/ 132000 h 738553"/>
              <a:gd name="connsiteX113" fmla="*/ 433388 w 814050"/>
              <a:gd name="connsiteY113" fmla="*/ 117713 h 738553"/>
              <a:gd name="connsiteX114" fmla="*/ 521970 w 814050"/>
              <a:gd name="connsiteY114" fmla="*/ 127238 h 738553"/>
              <a:gd name="connsiteX115" fmla="*/ 568643 w 814050"/>
              <a:gd name="connsiteY115" fmla="*/ 214868 h 738553"/>
              <a:gd name="connsiteX116" fmla="*/ 490538 w 814050"/>
              <a:gd name="connsiteY116" fmla="*/ 360600 h 738553"/>
              <a:gd name="connsiteX117" fmla="*/ 318135 w 814050"/>
              <a:gd name="connsiteY117" fmla="*/ 412988 h 738553"/>
              <a:gd name="connsiteX118" fmla="*/ 318135 w 814050"/>
              <a:gd name="connsiteY118" fmla="*/ 412988 h 738553"/>
              <a:gd name="connsiteX119" fmla="*/ 480060 w 814050"/>
              <a:gd name="connsiteY119" fmla="*/ 448230 h 738553"/>
              <a:gd name="connsiteX120" fmla="*/ 438150 w 814050"/>
              <a:gd name="connsiteY120" fmla="*/ 489188 h 738553"/>
              <a:gd name="connsiteX121" fmla="*/ 397193 w 814050"/>
              <a:gd name="connsiteY121" fmla="*/ 448230 h 738553"/>
              <a:gd name="connsiteX122" fmla="*/ 438150 w 814050"/>
              <a:gd name="connsiteY122" fmla="*/ 407273 h 738553"/>
              <a:gd name="connsiteX123" fmla="*/ 439103 w 814050"/>
              <a:gd name="connsiteY123" fmla="*/ 407273 h 738553"/>
              <a:gd name="connsiteX124" fmla="*/ 480060 w 814050"/>
              <a:gd name="connsiteY124" fmla="*/ 448230 h 738553"/>
              <a:gd name="connsiteX125" fmla="*/ 480060 w 814050"/>
              <a:gd name="connsiteY125" fmla="*/ 448230 h 738553"/>
              <a:gd name="connsiteX126" fmla="*/ 521018 w 814050"/>
              <a:gd name="connsiteY126" fmla="*/ 573008 h 738553"/>
              <a:gd name="connsiteX127" fmla="*/ 356235 w 814050"/>
              <a:gd name="connsiteY127" fmla="*/ 573008 h 738553"/>
              <a:gd name="connsiteX128" fmla="*/ 356235 w 814050"/>
              <a:gd name="connsiteY128" fmla="*/ 541575 h 738553"/>
              <a:gd name="connsiteX129" fmla="*/ 364808 w 814050"/>
              <a:gd name="connsiteY129" fmla="*/ 525383 h 738553"/>
              <a:gd name="connsiteX130" fmla="*/ 404813 w 814050"/>
              <a:gd name="connsiteY130" fmla="*/ 505380 h 738553"/>
              <a:gd name="connsiteX131" fmla="*/ 439103 w 814050"/>
              <a:gd name="connsiteY131" fmla="*/ 500618 h 738553"/>
              <a:gd name="connsiteX132" fmla="*/ 473393 w 814050"/>
              <a:gd name="connsiteY132" fmla="*/ 505380 h 738553"/>
              <a:gd name="connsiteX133" fmla="*/ 513398 w 814050"/>
              <a:gd name="connsiteY133" fmla="*/ 525383 h 738553"/>
              <a:gd name="connsiteX134" fmla="*/ 521970 w 814050"/>
              <a:gd name="connsiteY134" fmla="*/ 541575 h 738553"/>
              <a:gd name="connsiteX135" fmla="*/ 521018 w 814050"/>
              <a:gd name="connsiteY135" fmla="*/ 573008 h 738553"/>
              <a:gd name="connsiteX136" fmla="*/ 656273 w 814050"/>
              <a:gd name="connsiteY136" fmla="*/ 367268 h 738553"/>
              <a:gd name="connsiteX137" fmla="*/ 659130 w 814050"/>
              <a:gd name="connsiteY137" fmla="*/ 384413 h 738553"/>
              <a:gd name="connsiteX138" fmla="*/ 571500 w 814050"/>
              <a:gd name="connsiteY138" fmla="*/ 430133 h 738553"/>
              <a:gd name="connsiteX139" fmla="*/ 525780 w 814050"/>
              <a:gd name="connsiteY139" fmla="*/ 378698 h 738553"/>
              <a:gd name="connsiteX140" fmla="*/ 603885 w 814050"/>
              <a:gd name="connsiteY140" fmla="*/ 232965 h 738553"/>
              <a:gd name="connsiteX141" fmla="*/ 642938 w 814050"/>
              <a:gd name="connsiteY141" fmla="*/ 239633 h 738553"/>
              <a:gd name="connsiteX142" fmla="*/ 665798 w 814050"/>
              <a:gd name="connsiteY142" fmla="*/ 237728 h 738553"/>
              <a:gd name="connsiteX143" fmla="*/ 690563 w 814050"/>
              <a:gd name="connsiteY143" fmla="*/ 304403 h 738553"/>
              <a:gd name="connsiteX144" fmla="*/ 656273 w 814050"/>
              <a:gd name="connsiteY144" fmla="*/ 367268 h 738553"/>
              <a:gd name="connsiteX145" fmla="*/ 777240 w 814050"/>
              <a:gd name="connsiteY145" fmla="*/ 405368 h 738553"/>
              <a:gd name="connsiteX146" fmla="*/ 688658 w 814050"/>
              <a:gd name="connsiteY146" fmla="*/ 405368 h 738553"/>
              <a:gd name="connsiteX147" fmla="*/ 688658 w 814050"/>
              <a:gd name="connsiteY147" fmla="*/ 388223 h 738553"/>
              <a:gd name="connsiteX148" fmla="*/ 693420 w 814050"/>
              <a:gd name="connsiteY148" fmla="*/ 379650 h 738553"/>
              <a:gd name="connsiteX149" fmla="*/ 715328 w 814050"/>
              <a:gd name="connsiteY149" fmla="*/ 369173 h 738553"/>
              <a:gd name="connsiteX150" fmla="*/ 733425 w 814050"/>
              <a:gd name="connsiteY150" fmla="*/ 366315 h 738553"/>
              <a:gd name="connsiteX151" fmla="*/ 751523 w 814050"/>
              <a:gd name="connsiteY151" fmla="*/ 369173 h 738553"/>
              <a:gd name="connsiteX152" fmla="*/ 772478 w 814050"/>
              <a:gd name="connsiteY152" fmla="*/ 379650 h 738553"/>
              <a:gd name="connsiteX153" fmla="*/ 777240 w 814050"/>
              <a:gd name="connsiteY153" fmla="*/ 388223 h 738553"/>
              <a:gd name="connsiteX154" fmla="*/ 777240 w 814050"/>
              <a:gd name="connsiteY154" fmla="*/ 405368 h 73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814050" h="738553">
                <a:moveTo>
                  <a:pt x="733425" y="289163"/>
                </a:moveTo>
                <a:cubicBezTo>
                  <a:pt x="730568" y="289163"/>
                  <a:pt x="727710" y="289163"/>
                  <a:pt x="724853" y="289163"/>
                </a:cubicBezTo>
                <a:lnTo>
                  <a:pt x="700088" y="222488"/>
                </a:lnTo>
                <a:cubicBezTo>
                  <a:pt x="757238" y="190103"/>
                  <a:pt x="777240" y="117713"/>
                  <a:pt x="745808" y="60563"/>
                </a:cubicBezTo>
                <a:cubicBezTo>
                  <a:pt x="713423" y="3413"/>
                  <a:pt x="641033" y="-16590"/>
                  <a:pt x="583883" y="14843"/>
                </a:cubicBezTo>
                <a:cubicBezTo>
                  <a:pt x="556260" y="30083"/>
                  <a:pt x="535305" y="56753"/>
                  <a:pt x="527685" y="87233"/>
                </a:cubicBezTo>
                <a:lnTo>
                  <a:pt x="439103" y="77708"/>
                </a:lnTo>
                <a:cubicBezTo>
                  <a:pt x="432435" y="35798"/>
                  <a:pt x="393383" y="6270"/>
                  <a:pt x="351473" y="12938"/>
                </a:cubicBezTo>
                <a:cubicBezTo>
                  <a:pt x="313373" y="18653"/>
                  <a:pt x="285750" y="51038"/>
                  <a:pt x="285750" y="89138"/>
                </a:cubicBezTo>
                <a:cubicBezTo>
                  <a:pt x="285750" y="102473"/>
                  <a:pt x="289560" y="115808"/>
                  <a:pt x="296228" y="128190"/>
                </a:cubicBezTo>
                <a:lnTo>
                  <a:pt x="189547" y="232965"/>
                </a:lnTo>
                <a:cubicBezTo>
                  <a:pt x="169545" y="217725"/>
                  <a:pt x="144780" y="209153"/>
                  <a:pt x="119062" y="209153"/>
                </a:cubicBezTo>
                <a:cubicBezTo>
                  <a:pt x="53340" y="209153"/>
                  <a:pt x="0" y="262493"/>
                  <a:pt x="0" y="328215"/>
                </a:cubicBezTo>
                <a:cubicBezTo>
                  <a:pt x="0" y="393938"/>
                  <a:pt x="53340" y="447278"/>
                  <a:pt x="119062" y="447278"/>
                </a:cubicBezTo>
                <a:lnTo>
                  <a:pt x="142875" y="590153"/>
                </a:lnTo>
                <a:cubicBezTo>
                  <a:pt x="103822" y="607298"/>
                  <a:pt x="85725" y="653018"/>
                  <a:pt x="102870" y="692070"/>
                </a:cubicBezTo>
                <a:cubicBezTo>
                  <a:pt x="120015" y="731123"/>
                  <a:pt x="165735" y="749220"/>
                  <a:pt x="204788" y="732075"/>
                </a:cubicBezTo>
                <a:cubicBezTo>
                  <a:pt x="240983" y="716835"/>
                  <a:pt x="259080" y="676830"/>
                  <a:pt x="248603" y="638730"/>
                </a:cubicBezTo>
                <a:lnTo>
                  <a:pt x="332423" y="594915"/>
                </a:lnTo>
                <a:cubicBezTo>
                  <a:pt x="386715" y="654923"/>
                  <a:pt x="480060" y="659685"/>
                  <a:pt x="541020" y="605393"/>
                </a:cubicBezTo>
                <a:cubicBezTo>
                  <a:pt x="571500" y="577770"/>
                  <a:pt x="589598" y="537765"/>
                  <a:pt x="589598" y="496808"/>
                </a:cubicBezTo>
                <a:cubicBezTo>
                  <a:pt x="589598" y="486330"/>
                  <a:pt x="588645" y="474900"/>
                  <a:pt x="585788" y="464423"/>
                </a:cubicBezTo>
                <a:lnTo>
                  <a:pt x="678180" y="416798"/>
                </a:lnTo>
                <a:cubicBezTo>
                  <a:pt x="706755" y="449183"/>
                  <a:pt x="755333" y="452040"/>
                  <a:pt x="787718" y="423465"/>
                </a:cubicBezTo>
                <a:cubicBezTo>
                  <a:pt x="820103" y="394890"/>
                  <a:pt x="822960" y="346313"/>
                  <a:pt x="794385" y="313928"/>
                </a:cubicBezTo>
                <a:cubicBezTo>
                  <a:pt x="776288" y="298688"/>
                  <a:pt x="755333" y="289163"/>
                  <a:pt x="733425" y="289163"/>
                </a:cubicBezTo>
                <a:lnTo>
                  <a:pt x="733425" y="289163"/>
                </a:lnTo>
                <a:close/>
                <a:moveTo>
                  <a:pt x="733425" y="317738"/>
                </a:moveTo>
                <a:cubicBezTo>
                  <a:pt x="745808" y="317738"/>
                  <a:pt x="755333" y="327263"/>
                  <a:pt x="755333" y="339645"/>
                </a:cubicBezTo>
                <a:cubicBezTo>
                  <a:pt x="755333" y="352028"/>
                  <a:pt x="745808" y="361553"/>
                  <a:pt x="733425" y="361553"/>
                </a:cubicBezTo>
                <a:cubicBezTo>
                  <a:pt x="721043" y="361553"/>
                  <a:pt x="711518" y="352028"/>
                  <a:pt x="711518" y="339645"/>
                </a:cubicBezTo>
                <a:cubicBezTo>
                  <a:pt x="711518" y="339645"/>
                  <a:pt x="711518" y="339645"/>
                  <a:pt x="711518" y="339645"/>
                </a:cubicBezTo>
                <a:cubicBezTo>
                  <a:pt x="711518" y="327263"/>
                  <a:pt x="721043" y="317738"/>
                  <a:pt x="733425" y="317738"/>
                </a:cubicBezTo>
                <a:lnTo>
                  <a:pt x="733425" y="317738"/>
                </a:lnTo>
                <a:close/>
                <a:moveTo>
                  <a:pt x="641985" y="46275"/>
                </a:moveTo>
                <a:cubicBezTo>
                  <a:pt x="660083" y="46275"/>
                  <a:pt x="675323" y="61515"/>
                  <a:pt x="675323" y="79613"/>
                </a:cubicBezTo>
                <a:cubicBezTo>
                  <a:pt x="675323" y="97710"/>
                  <a:pt x="660083" y="112950"/>
                  <a:pt x="641985" y="112950"/>
                </a:cubicBezTo>
                <a:cubicBezTo>
                  <a:pt x="623888" y="112950"/>
                  <a:pt x="608648" y="97710"/>
                  <a:pt x="608648" y="79613"/>
                </a:cubicBezTo>
                <a:cubicBezTo>
                  <a:pt x="608648" y="79613"/>
                  <a:pt x="608648" y="79613"/>
                  <a:pt x="608648" y="79613"/>
                </a:cubicBezTo>
                <a:cubicBezTo>
                  <a:pt x="608648" y="61515"/>
                  <a:pt x="622935" y="46275"/>
                  <a:pt x="641985" y="46275"/>
                </a:cubicBezTo>
                <a:close/>
                <a:moveTo>
                  <a:pt x="574358" y="154860"/>
                </a:moveTo>
                <a:cubicBezTo>
                  <a:pt x="574358" y="150098"/>
                  <a:pt x="577215" y="144383"/>
                  <a:pt x="581025" y="141525"/>
                </a:cubicBezTo>
                <a:cubicBezTo>
                  <a:pt x="590550" y="134858"/>
                  <a:pt x="601980" y="129143"/>
                  <a:pt x="613410" y="126285"/>
                </a:cubicBezTo>
                <a:cubicBezTo>
                  <a:pt x="621983" y="123428"/>
                  <a:pt x="631508" y="122475"/>
                  <a:pt x="641033" y="122475"/>
                </a:cubicBezTo>
                <a:cubicBezTo>
                  <a:pt x="650558" y="122475"/>
                  <a:pt x="660083" y="124380"/>
                  <a:pt x="668655" y="126285"/>
                </a:cubicBezTo>
                <a:cubicBezTo>
                  <a:pt x="680085" y="129143"/>
                  <a:pt x="691515" y="134858"/>
                  <a:pt x="701040" y="142478"/>
                </a:cubicBezTo>
                <a:cubicBezTo>
                  <a:pt x="704850" y="145335"/>
                  <a:pt x="707708" y="151050"/>
                  <a:pt x="707708" y="155813"/>
                </a:cubicBezTo>
                <a:lnTo>
                  <a:pt x="707708" y="181530"/>
                </a:lnTo>
                <a:lnTo>
                  <a:pt x="574358" y="181530"/>
                </a:lnTo>
                <a:lnTo>
                  <a:pt x="574358" y="154860"/>
                </a:lnTo>
                <a:close/>
                <a:moveTo>
                  <a:pt x="361950" y="40560"/>
                </a:moveTo>
                <a:cubicBezTo>
                  <a:pt x="374333" y="40560"/>
                  <a:pt x="383858" y="50085"/>
                  <a:pt x="383858" y="62468"/>
                </a:cubicBezTo>
                <a:cubicBezTo>
                  <a:pt x="383858" y="74850"/>
                  <a:pt x="374333" y="84375"/>
                  <a:pt x="361950" y="84375"/>
                </a:cubicBezTo>
                <a:cubicBezTo>
                  <a:pt x="349568" y="84375"/>
                  <a:pt x="340043" y="74850"/>
                  <a:pt x="340043" y="62468"/>
                </a:cubicBezTo>
                <a:cubicBezTo>
                  <a:pt x="340043" y="62468"/>
                  <a:pt x="340043" y="62468"/>
                  <a:pt x="340043" y="62468"/>
                </a:cubicBezTo>
                <a:cubicBezTo>
                  <a:pt x="340043" y="51038"/>
                  <a:pt x="349568" y="40560"/>
                  <a:pt x="361950" y="40560"/>
                </a:cubicBezTo>
                <a:lnTo>
                  <a:pt x="361950" y="40560"/>
                </a:lnTo>
                <a:close/>
                <a:moveTo>
                  <a:pt x="317183" y="111998"/>
                </a:moveTo>
                <a:cubicBezTo>
                  <a:pt x="317183" y="108188"/>
                  <a:pt x="319088" y="105330"/>
                  <a:pt x="321945" y="103425"/>
                </a:cubicBezTo>
                <a:cubicBezTo>
                  <a:pt x="328613" y="98663"/>
                  <a:pt x="336233" y="95805"/>
                  <a:pt x="343853" y="93900"/>
                </a:cubicBezTo>
                <a:cubicBezTo>
                  <a:pt x="349568" y="91995"/>
                  <a:pt x="356235" y="91043"/>
                  <a:pt x="361950" y="91043"/>
                </a:cubicBezTo>
                <a:cubicBezTo>
                  <a:pt x="367665" y="91043"/>
                  <a:pt x="374333" y="91995"/>
                  <a:pt x="380048" y="93900"/>
                </a:cubicBezTo>
                <a:cubicBezTo>
                  <a:pt x="387668" y="95805"/>
                  <a:pt x="394335" y="99615"/>
                  <a:pt x="401003" y="104378"/>
                </a:cubicBezTo>
                <a:cubicBezTo>
                  <a:pt x="403860" y="106283"/>
                  <a:pt x="405765" y="110093"/>
                  <a:pt x="405765" y="112950"/>
                </a:cubicBezTo>
                <a:lnTo>
                  <a:pt x="405765" y="130095"/>
                </a:lnTo>
                <a:lnTo>
                  <a:pt x="318135" y="130095"/>
                </a:lnTo>
                <a:lnTo>
                  <a:pt x="318135" y="111998"/>
                </a:lnTo>
                <a:close/>
                <a:moveTo>
                  <a:pt x="117158" y="255825"/>
                </a:moveTo>
                <a:cubicBezTo>
                  <a:pt x="135255" y="255825"/>
                  <a:pt x="150495" y="271065"/>
                  <a:pt x="150495" y="289163"/>
                </a:cubicBezTo>
                <a:cubicBezTo>
                  <a:pt x="150495" y="307260"/>
                  <a:pt x="135255" y="322500"/>
                  <a:pt x="117158" y="322500"/>
                </a:cubicBezTo>
                <a:cubicBezTo>
                  <a:pt x="99060" y="322500"/>
                  <a:pt x="83820" y="307260"/>
                  <a:pt x="83820" y="289163"/>
                </a:cubicBezTo>
                <a:cubicBezTo>
                  <a:pt x="83820" y="289163"/>
                  <a:pt x="83820" y="289163"/>
                  <a:pt x="83820" y="289163"/>
                </a:cubicBezTo>
                <a:cubicBezTo>
                  <a:pt x="84773" y="271065"/>
                  <a:pt x="99060" y="255825"/>
                  <a:pt x="117158" y="255825"/>
                </a:cubicBezTo>
                <a:lnTo>
                  <a:pt x="117158" y="255825"/>
                </a:lnTo>
                <a:close/>
                <a:moveTo>
                  <a:pt x="50482" y="390128"/>
                </a:moveTo>
                <a:lnTo>
                  <a:pt x="50482" y="364410"/>
                </a:lnTo>
                <a:cubicBezTo>
                  <a:pt x="50482" y="359648"/>
                  <a:pt x="53340" y="353933"/>
                  <a:pt x="57150" y="351075"/>
                </a:cubicBezTo>
                <a:cubicBezTo>
                  <a:pt x="66675" y="344408"/>
                  <a:pt x="78105" y="338693"/>
                  <a:pt x="89535" y="335835"/>
                </a:cubicBezTo>
                <a:cubicBezTo>
                  <a:pt x="98108" y="332978"/>
                  <a:pt x="107633" y="332025"/>
                  <a:pt x="117158" y="332025"/>
                </a:cubicBezTo>
                <a:cubicBezTo>
                  <a:pt x="126683" y="332025"/>
                  <a:pt x="136208" y="333930"/>
                  <a:pt x="144780" y="335835"/>
                </a:cubicBezTo>
                <a:cubicBezTo>
                  <a:pt x="156210" y="338693"/>
                  <a:pt x="167640" y="344408"/>
                  <a:pt x="177165" y="352028"/>
                </a:cubicBezTo>
                <a:cubicBezTo>
                  <a:pt x="180975" y="354885"/>
                  <a:pt x="183833" y="360600"/>
                  <a:pt x="183833" y="365363"/>
                </a:cubicBezTo>
                <a:lnTo>
                  <a:pt x="183833" y="391080"/>
                </a:lnTo>
                <a:lnTo>
                  <a:pt x="50482" y="390128"/>
                </a:lnTo>
                <a:close/>
                <a:moveTo>
                  <a:pt x="215265" y="700643"/>
                </a:moveTo>
                <a:lnTo>
                  <a:pt x="126683" y="700643"/>
                </a:lnTo>
                <a:lnTo>
                  <a:pt x="126683" y="683498"/>
                </a:lnTo>
                <a:cubicBezTo>
                  <a:pt x="126683" y="679688"/>
                  <a:pt x="128587" y="676830"/>
                  <a:pt x="131445" y="674925"/>
                </a:cubicBezTo>
                <a:cubicBezTo>
                  <a:pt x="138113" y="670163"/>
                  <a:pt x="145733" y="666353"/>
                  <a:pt x="153353" y="664448"/>
                </a:cubicBezTo>
                <a:cubicBezTo>
                  <a:pt x="159068" y="662543"/>
                  <a:pt x="165735" y="661590"/>
                  <a:pt x="171450" y="661590"/>
                </a:cubicBezTo>
                <a:cubicBezTo>
                  <a:pt x="177165" y="661590"/>
                  <a:pt x="183833" y="662543"/>
                  <a:pt x="189547" y="664448"/>
                </a:cubicBezTo>
                <a:cubicBezTo>
                  <a:pt x="197168" y="666353"/>
                  <a:pt x="203835" y="670163"/>
                  <a:pt x="210503" y="674925"/>
                </a:cubicBezTo>
                <a:cubicBezTo>
                  <a:pt x="213360" y="676830"/>
                  <a:pt x="215265" y="680640"/>
                  <a:pt x="215265" y="683498"/>
                </a:cubicBezTo>
                <a:lnTo>
                  <a:pt x="215265" y="700643"/>
                </a:lnTo>
                <a:close/>
                <a:moveTo>
                  <a:pt x="148590" y="633968"/>
                </a:moveTo>
                <a:cubicBezTo>
                  <a:pt x="148590" y="621585"/>
                  <a:pt x="158115" y="612060"/>
                  <a:pt x="170497" y="612060"/>
                </a:cubicBezTo>
                <a:cubicBezTo>
                  <a:pt x="182880" y="612060"/>
                  <a:pt x="192405" y="621585"/>
                  <a:pt x="192405" y="633968"/>
                </a:cubicBezTo>
                <a:cubicBezTo>
                  <a:pt x="192405" y="646350"/>
                  <a:pt x="182880" y="655875"/>
                  <a:pt x="170497" y="655875"/>
                </a:cubicBezTo>
                <a:cubicBezTo>
                  <a:pt x="159068" y="656828"/>
                  <a:pt x="149543" y="646350"/>
                  <a:pt x="148590" y="633968"/>
                </a:cubicBezTo>
                <a:lnTo>
                  <a:pt x="148590" y="633968"/>
                </a:lnTo>
                <a:close/>
                <a:moveTo>
                  <a:pt x="224790" y="607298"/>
                </a:moveTo>
                <a:cubicBezTo>
                  <a:pt x="212408" y="594915"/>
                  <a:pt x="195263" y="587295"/>
                  <a:pt x="178118" y="585390"/>
                </a:cubicBezTo>
                <a:lnTo>
                  <a:pt x="154305" y="442515"/>
                </a:lnTo>
                <a:cubicBezTo>
                  <a:pt x="177165" y="434895"/>
                  <a:pt x="197168" y="420608"/>
                  <a:pt x="211455" y="401558"/>
                </a:cubicBezTo>
                <a:lnTo>
                  <a:pt x="300038" y="448230"/>
                </a:lnTo>
                <a:cubicBezTo>
                  <a:pt x="285750" y="486330"/>
                  <a:pt x="288608" y="529193"/>
                  <a:pt x="307658" y="565388"/>
                </a:cubicBezTo>
                <a:lnTo>
                  <a:pt x="224790" y="607298"/>
                </a:lnTo>
                <a:close/>
                <a:moveTo>
                  <a:pt x="318135" y="412988"/>
                </a:moveTo>
                <a:lnTo>
                  <a:pt x="230505" y="367268"/>
                </a:lnTo>
                <a:cubicBezTo>
                  <a:pt x="234315" y="354885"/>
                  <a:pt x="236220" y="342503"/>
                  <a:pt x="236220" y="329168"/>
                </a:cubicBezTo>
                <a:cubicBezTo>
                  <a:pt x="236220" y="304403"/>
                  <a:pt x="228600" y="280590"/>
                  <a:pt x="214313" y="260588"/>
                </a:cubicBezTo>
                <a:lnTo>
                  <a:pt x="320993" y="156765"/>
                </a:lnTo>
                <a:cubicBezTo>
                  <a:pt x="357188" y="178673"/>
                  <a:pt x="404813" y="168195"/>
                  <a:pt x="426720" y="132000"/>
                </a:cubicBezTo>
                <a:cubicBezTo>
                  <a:pt x="429578" y="127238"/>
                  <a:pt x="431483" y="122475"/>
                  <a:pt x="433388" y="117713"/>
                </a:cubicBezTo>
                <a:lnTo>
                  <a:pt x="521970" y="127238"/>
                </a:lnTo>
                <a:cubicBezTo>
                  <a:pt x="523875" y="161528"/>
                  <a:pt x="541020" y="193913"/>
                  <a:pt x="568643" y="214868"/>
                </a:cubicBezTo>
                <a:lnTo>
                  <a:pt x="490538" y="360600"/>
                </a:lnTo>
                <a:cubicBezTo>
                  <a:pt x="428625" y="335835"/>
                  <a:pt x="357188" y="357743"/>
                  <a:pt x="318135" y="412988"/>
                </a:cubicBezTo>
                <a:lnTo>
                  <a:pt x="318135" y="412988"/>
                </a:lnTo>
                <a:close/>
                <a:moveTo>
                  <a:pt x="480060" y="448230"/>
                </a:moveTo>
                <a:cubicBezTo>
                  <a:pt x="480060" y="471090"/>
                  <a:pt x="461010" y="489188"/>
                  <a:pt x="438150" y="489188"/>
                </a:cubicBezTo>
                <a:cubicBezTo>
                  <a:pt x="415290" y="489188"/>
                  <a:pt x="397193" y="471090"/>
                  <a:pt x="397193" y="448230"/>
                </a:cubicBezTo>
                <a:cubicBezTo>
                  <a:pt x="397193" y="425370"/>
                  <a:pt x="415290" y="407273"/>
                  <a:pt x="438150" y="407273"/>
                </a:cubicBezTo>
                <a:cubicBezTo>
                  <a:pt x="438150" y="407273"/>
                  <a:pt x="438150" y="407273"/>
                  <a:pt x="439103" y="407273"/>
                </a:cubicBezTo>
                <a:cubicBezTo>
                  <a:pt x="461963" y="407273"/>
                  <a:pt x="480060" y="425370"/>
                  <a:pt x="480060" y="448230"/>
                </a:cubicBezTo>
                <a:lnTo>
                  <a:pt x="480060" y="448230"/>
                </a:lnTo>
                <a:close/>
                <a:moveTo>
                  <a:pt x="521018" y="573008"/>
                </a:moveTo>
                <a:lnTo>
                  <a:pt x="356235" y="573008"/>
                </a:lnTo>
                <a:lnTo>
                  <a:pt x="356235" y="541575"/>
                </a:lnTo>
                <a:cubicBezTo>
                  <a:pt x="356235" y="534908"/>
                  <a:pt x="359093" y="529193"/>
                  <a:pt x="364808" y="525383"/>
                </a:cubicBezTo>
                <a:cubicBezTo>
                  <a:pt x="377190" y="516810"/>
                  <a:pt x="390525" y="510143"/>
                  <a:pt x="404813" y="505380"/>
                </a:cubicBezTo>
                <a:cubicBezTo>
                  <a:pt x="416243" y="502523"/>
                  <a:pt x="427673" y="500618"/>
                  <a:pt x="439103" y="500618"/>
                </a:cubicBezTo>
                <a:cubicBezTo>
                  <a:pt x="450533" y="500618"/>
                  <a:pt x="461963" y="502523"/>
                  <a:pt x="473393" y="505380"/>
                </a:cubicBezTo>
                <a:cubicBezTo>
                  <a:pt x="487680" y="509190"/>
                  <a:pt x="501968" y="515858"/>
                  <a:pt x="513398" y="525383"/>
                </a:cubicBezTo>
                <a:cubicBezTo>
                  <a:pt x="518160" y="529193"/>
                  <a:pt x="521970" y="535860"/>
                  <a:pt x="521970" y="541575"/>
                </a:cubicBezTo>
                <a:lnTo>
                  <a:pt x="521018" y="573008"/>
                </a:lnTo>
                <a:close/>
                <a:moveTo>
                  <a:pt x="656273" y="367268"/>
                </a:moveTo>
                <a:cubicBezTo>
                  <a:pt x="656273" y="372983"/>
                  <a:pt x="657225" y="378698"/>
                  <a:pt x="659130" y="384413"/>
                </a:cubicBezTo>
                <a:lnTo>
                  <a:pt x="571500" y="430133"/>
                </a:lnTo>
                <a:cubicBezTo>
                  <a:pt x="561023" y="409178"/>
                  <a:pt x="544830" y="392033"/>
                  <a:pt x="525780" y="378698"/>
                </a:cubicBezTo>
                <a:lnTo>
                  <a:pt x="603885" y="232965"/>
                </a:lnTo>
                <a:cubicBezTo>
                  <a:pt x="616268" y="237728"/>
                  <a:pt x="629603" y="239633"/>
                  <a:pt x="642938" y="239633"/>
                </a:cubicBezTo>
                <a:cubicBezTo>
                  <a:pt x="650558" y="239633"/>
                  <a:pt x="658178" y="238680"/>
                  <a:pt x="665798" y="237728"/>
                </a:cubicBezTo>
                <a:lnTo>
                  <a:pt x="690563" y="304403"/>
                </a:lnTo>
                <a:cubicBezTo>
                  <a:pt x="667703" y="317738"/>
                  <a:pt x="655320" y="341550"/>
                  <a:pt x="656273" y="367268"/>
                </a:cubicBezTo>
                <a:close/>
                <a:moveTo>
                  <a:pt x="777240" y="405368"/>
                </a:moveTo>
                <a:lnTo>
                  <a:pt x="688658" y="405368"/>
                </a:lnTo>
                <a:lnTo>
                  <a:pt x="688658" y="388223"/>
                </a:lnTo>
                <a:cubicBezTo>
                  <a:pt x="688658" y="384413"/>
                  <a:pt x="690563" y="381555"/>
                  <a:pt x="693420" y="379650"/>
                </a:cubicBezTo>
                <a:cubicBezTo>
                  <a:pt x="700088" y="374888"/>
                  <a:pt x="707708" y="371078"/>
                  <a:pt x="715328" y="369173"/>
                </a:cubicBezTo>
                <a:cubicBezTo>
                  <a:pt x="721043" y="367268"/>
                  <a:pt x="727710" y="366315"/>
                  <a:pt x="733425" y="366315"/>
                </a:cubicBezTo>
                <a:cubicBezTo>
                  <a:pt x="739140" y="366315"/>
                  <a:pt x="745808" y="367268"/>
                  <a:pt x="751523" y="369173"/>
                </a:cubicBezTo>
                <a:cubicBezTo>
                  <a:pt x="759143" y="371078"/>
                  <a:pt x="765810" y="374888"/>
                  <a:pt x="772478" y="379650"/>
                </a:cubicBezTo>
                <a:cubicBezTo>
                  <a:pt x="775335" y="381555"/>
                  <a:pt x="777240" y="385365"/>
                  <a:pt x="777240" y="388223"/>
                </a:cubicBezTo>
                <a:lnTo>
                  <a:pt x="777240" y="405368"/>
                </a:ln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280" name="组合 279">
            <a:extLst>
              <a:ext uri="{FF2B5EF4-FFF2-40B4-BE49-F238E27FC236}">
                <a16:creationId xmlns:a16="http://schemas.microsoft.com/office/drawing/2014/main" id="{5623FA12-BB8B-4123-9E54-92F49CDCEAAB}"/>
              </a:ext>
            </a:extLst>
          </p:cNvPr>
          <p:cNvGrpSpPr/>
          <p:nvPr/>
        </p:nvGrpSpPr>
        <p:grpSpPr>
          <a:xfrm>
            <a:off x="5754910" y="3048000"/>
            <a:ext cx="693515" cy="761999"/>
            <a:chOff x="5754910" y="3048000"/>
            <a:chExt cx="693515" cy="761999"/>
          </a:xfrm>
        </p:grpSpPr>
        <p:sp>
          <p:nvSpPr>
            <p:cNvPr id="169" name="图形 39" descr="客户评价 纯色填充">
              <a:extLst>
                <a:ext uri="{FF2B5EF4-FFF2-40B4-BE49-F238E27FC236}">
                  <a16:creationId xmlns:a16="http://schemas.microsoft.com/office/drawing/2014/main" id="{B72BAD45-3247-4B0B-8A80-2E3C5E135F69}"/>
                </a:ext>
              </a:extLst>
            </p:cNvPr>
            <p:cNvSpPr/>
            <p:nvPr/>
          </p:nvSpPr>
          <p:spPr>
            <a:xfrm>
              <a:off x="6224302" y="3436143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图形 39" descr="客户评价 纯色填充">
              <a:extLst>
                <a:ext uri="{FF2B5EF4-FFF2-40B4-BE49-F238E27FC236}">
                  <a16:creationId xmlns:a16="http://schemas.microsoft.com/office/drawing/2014/main" id="{B72BAD45-3247-4B0B-8A80-2E3C5E135F69}"/>
                </a:ext>
              </a:extLst>
            </p:cNvPr>
            <p:cNvSpPr/>
            <p:nvPr/>
          </p:nvSpPr>
          <p:spPr>
            <a:xfrm>
              <a:off x="5829110" y="3436143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5 w 148209"/>
                <a:gd name="connsiteY1" fmla="*/ 148209 h 148209"/>
                <a:gd name="connsiteX2" fmla="*/ 0 w 148209"/>
                <a:gd name="connsiteY2" fmla="*/ 74104 h 148209"/>
                <a:gd name="connsiteX3" fmla="*/ 74105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图形 39" descr="客户评价 纯色填充">
              <a:extLst>
                <a:ext uri="{FF2B5EF4-FFF2-40B4-BE49-F238E27FC236}">
                  <a16:creationId xmlns:a16="http://schemas.microsoft.com/office/drawing/2014/main" id="{B72BAD45-3247-4B0B-8A80-2E3C5E135F69}"/>
                </a:ext>
              </a:extLst>
            </p:cNvPr>
            <p:cNvSpPr/>
            <p:nvPr/>
          </p:nvSpPr>
          <p:spPr>
            <a:xfrm>
              <a:off x="6178296" y="3604449"/>
              <a:ext cx="268332" cy="148400"/>
            </a:xfrm>
            <a:custGeom>
              <a:avLst/>
              <a:gdLst>
                <a:gd name="connsiteX0" fmla="*/ 253556 w 268332"/>
                <a:gd name="connsiteY0" fmla="*/ 44101 h 148400"/>
                <a:gd name="connsiteX1" fmla="*/ 181070 w 268332"/>
                <a:gd name="connsiteY1" fmla="*/ 9526 h 148400"/>
                <a:gd name="connsiteX2" fmla="*/ 120110 w 268332"/>
                <a:gd name="connsiteY2" fmla="*/ 1 h 148400"/>
                <a:gd name="connsiteX3" fmla="*/ 59246 w 268332"/>
                <a:gd name="connsiteY3" fmla="*/ 9526 h 148400"/>
                <a:gd name="connsiteX4" fmla="*/ 3429 w 268332"/>
                <a:gd name="connsiteY4" fmla="*/ 33529 h 148400"/>
                <a:gd name="connsiteX5" fmla="*/ 0 w 268332"/>
                <a:gd name="connsiteY5" fmla="*/ 37434 h 148400"/>
                <a:gd name="connsiteX6" fmla="*/ 76200 w 268332"/>
                <a:gd name="connsiteY6" fmla="*/ 75534 h 148400"/>
                <a:gd name="connsiteX7" fmla="*/ 104013 w 268332"/>
                <a:gd name="connsiteY7" fmla="*/ 131446 h 148400"/>
                <a:gd name="connsiteX8" fmla="*/ 104013 w 268332"/>
                <a:gd name="connsiteY8" fmla="*/ 148400 h 148400"/>
                <a:gd name="connsiteX9" fmla="*/ 268319 w 268332"/>
                <a:gd name="connsiteY9" fmla="*/ 148400 h 148400"/>
                <a:gd name="connsiteX10" fmla="*/ 268319 w 268332"/>
                <a:gd name="connsiteY10" fmla="*/ 73819 h 148400"/>
                <a:gd name="connsiteX11" fmla="*/ 253556 w 268332"/>
                <a:gd name="connsiteY11" fmla="*/ 44101 h 14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332" h="148400">
                  <a:moveTo>
                    <a:pt x="253556" y="44101"/>
                  </a:moveTo>
                  <a:cubicBezTo>
                    <a:pt x="232176" y="27474"/>
                    <a:pt x="207446" y="15679"/>
                    <a:pt x="181070" y="9526"/>
                  </a:cubicBezTo>
                  <a:cubicBezTo>
                    <a:pt x="161246" y="3734"/>
                    <a:pt x="140756" y="532"/>
                    <a:pt x="120110" y="1"/>
                  </a:cubicBezTo>
                  <a:cubicBezTo>
                    <a:pt x="99448" y="-46"/>
                    <a:pt x="78906" y="3169"/>
                    <a:pt x="59246" y="9526"/>
                  </a:cubicBezTo>
                  <a:cubicBezTo>
                    <a:pt x="39570" y="14764"/>
                    <a:pt x="20765" y="22851"/>
                    <a:pt x="3429" y="33529"/>
                  </a:cubicBezTo>
                  <a:lnTo>
                    <a:pt x="0" y="37434"/>
                  </a:lnTo>
                  <a:cubicBezTo>
                    <a:pt x="27693" y="44909"/>
                    <a:pt x="53604" y="57865"/>
                    <a:pt x="76200" y="75534"/>
                  </a:cubicBezTo>
                  <a:cubicBezTo>
                    <a:pt x="93960" y="88582"/>
                    <a:pt x="104321" y="109409"/>
                    <a:pt x="104013" y="131446"/>
                  </a:cubicBezTo>
                  <a:lnTo>
                    <a:pt x="104013" y="148400"/>
                  </a:lnTo>
                  <a:lnTo>
                    <a:pt x="268319" y="148400"/>
                  </a:lnTo>
                  <a:lnTo>
                    <a:pt x="268319" y="73819"/>
                  </a:lnTo>
                  <a:cubicBezTo>
                    <a:pt x="268644" y="62075"/>
                    <a:pt x="263111" y="50937"/>
                    <a:pt x="253556" y="44101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图形 39" descr="客户评价 纯色填充">
              <a:extLst>
                <a:ext uri="{FF2B5EF4-FFF2-40B4-BE49-F238E27FC236}">
                  <a16:creationId xmlns:a16="http://schemas.microsoft.com/office/drawing/2014/main" id="{B72BAD45-3247-4B0B-8A80-2E3C5E135F69}"/>
                </a:ext>
              </a:extLst>
            </p:cNvPr>
            <p:cNvSpPr/>
            <p:nvPr/>
          </p:nvSpPr>
          <p:spPr>
            <a:xfrm>
              <a:off x="5754910" y="3604449"/>
              <a:ext cx="268700" cy="148400"/>
            </a:xfrm>
            <a:custGeom>
              <a:avLst/>
              <a:gdLst>
                <a:gd name="connsiteX0" fmla="*/ 164687 w 268700"/>
                <a:gd name="connsiteY0" fmla="*/ 131446 h 148400"/>
                <a:gd name="connsiteX1" fmla="*/ 191453 w 268700"/>
                <a:gd name="connsiteY1" fmla="*/ 76486 h 148400"/>
                <a:gd name="connsiteX2" fmla="*/ 192500 w 268700"/>
                <a:gd name="connsiteY2" fmla="*/ 75534 h 148400"/>
                <a:gd name="connsiteX3" fmla="*/ 193739 w 268700"/>
                <a:gd name="connsiteY3" fmla="*/ 74677 h 148400"/>
                <a:gd name="connsiteX4" fmla="*/ 268700 w 268700"/>
                <a:gd name="connsiteY4" fmla="*/ 37529 h 148400"/>
                <a:gd name="connsiteX5" fmla="*/ 263271 w 268700"/>
                <a:gd name="connsiteY5" fmla="*/ 31338 h 148400"/>
                <a:gd name="connsiteX6" fmla="*/ 209169 w 268700"/>
                <a:gd name="connsiteY6" fmla="*/ 9526 h 148400"/>
                <a:gd name="connsiteX7" fmla="*/ 148304 w 268700"/>
                <a:gd name="connsiteY7" fmla="*/ 1 h 148400"/>
                <a:gd name="connsiteX8" fmla="*/ 87344 w 268700"/>
                <a:gd name="connsiteY8" fmla="*/ 9526 h 148400"/>
                <a:gd name="connsiteX9" fmla="*/ 14859 w 268700"/>
                <a:gd name="connsiteY9" fmla="*/ 44101 h 148400"/>
                <a:gd name="connsiteX10" fmla="*/ 0 w 268700"/>
                <a:gd name="connsiteY10" fmla="*/ 73819 h 148400"/>
                <a:gd name="connsiteX11" fmla="*/ 0 w 268700"/>
                <a:gd name="connsiteY11" fmla="*/ 148400 h 148400"/>
                <a:gd name="connsiteX12" fmla="*/ 164687 w 268700"/>
                <a:gd name="connsiteY12" fmla="*/ 148400 h 14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700" h="148400">
                  <a:moveTo>
                    <a:pt x="164687" y="131446"/>
                  </a:moveTo>
                  <a:cubicBezTo>
                    <a:pt x="164702" y="109990"/>
                    <a:pt x="174570" y="89728"/>
                    <a:pt x="191453" y="76486"/>
                  </a:cubicBezTo>
                  <a:lnTo>
                    <a:pt x="192500" y="75534"/>
                  </a:lnTo>
                  <a:lnTo>
                    <a:pt x="193739" y="74677"/>
                  </a:lnTo>
                  <a:cubicBezTo>
                    <a:pt x="216602" y="58406"/>
                    <a:pt x="241905" y="45867"/>
                    <a:pt x="268700" y="37529"/>
                  </a:cubicBezTo>
                  <a:cubicBezTo>
                    <a:pt x="266795" y="35529"/>
                    <a:pt x="264986" y="33433"/>
                    <a:pt x="263271" y="31338"/>
                  </a:cubicBezTo>
                  <a:cubicBezTo>
                    <a:pt x="246372" y="21520"/>
                    <a:pt x="228152" y="14175"/>
                    <a:pt x="209169" y="9526"/>
                  </a:cubicBezTo>
                  <a:cubicBezTo>
                    <a:pt x="189376" y="3742"/>
                    <a:pt x="168918" y="541"/>
                    <a:pt x="148304" y="1"/>
                  </a:cubicBezTo>
                  <a:cubicBezTo>
                    <a:pt x="127609" y="-53"/>
                    <a:pt x="107036" y="3162"/>
                    <a:pt x="87344" y="9526"/>
                  </a:cubicBezTo>
                  <a:cubicBezTo>
                    <a:pt x="61338" y="16700"/>
                    <a:pt x="36801" y="28404"/>
                    <a:pt x="14859" y="44101"/>
                  </a:cubicBezTo>
                  <a:cubicBezTo>
                    <a:pt x="5620" y="51212"/>
                    <a:pt x="146" y="62162"/>
                    <a:pt x="0" y="73819"/>
                  </a:cubicBezTo>
                  <a:lnTo>
                    <a:pt x="0" y="148400"/>
                  </a:lnTo>
                  <a:lnTo>
                    <a:pt x="164687" y="1484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图形 39" descr="客户评价 纯色填充">
              <a:extLst>
                <a:ext uri="{FF2B5EF4-FFF2-40B4-BE49-F238E27FC236}">
                  <a16:creationId xmlns:a16="http://schemas.microsoft.com/office/drawing/2014/main" id="{B72BAD45-3247-4B0B-8A80-2E3C5E135F69}"/>
                </a:ext>
              </a:extLst>
            </p:cNvPr>
            <p:cNvSpPr/>
            <p:nvPr/>
          </p:nvSpPr>
          <p:spPr>
            <a:xfrm>
              <a:off x="5952554" y="3662170"/>
              <a:ext cx="296525" cy="147829"/>
            </a:xfrm>
            <a:custGeom>
              <a:avLst/>
              <a:gdLst>
                <a:gd name="connsiteX0" fmla="*/ 0 w 296525"/>
                <a:gd name="connsiteY0" fmla="*/ 147830 h 147829"/>
                <a:gd name="connsiteX1" fmla="*/ 0 w 296525"/>
                <a:gd name="connsiteY1" fmla="*/ 73725 h 147829"/>
                <a:gd name="connsiteX2" fmla="*/ 14859 w 296525"/>
                <a:gd name="connsiteY2" fmla="*/ 44103 h 147829"/>
                <a:gd name="connsiteX3" fmla="*/ 87344 w 296525"/>
                <a:gd name="connsiteY3" fmla="*/ 9527 h 147829"/>
                <a:gd name="connsiteX4" fmla="*/ 148209 w 296525"/>
                <a:gd name="connsiteY4" fmla="*/ 2 h 147829"/>
                <a:gd name="connsiteX5" fmla="*/ 209169 w 296525"/>
                <a:gd name="connsiteY5" fmla="*/ 9527 h 147829"/>
                <a:gd name="connsiteX6" fmla="*/ 281654 w 296525"/>
                <a:gd name="connsiteY6" fmla="*/ 44103 h 147829"/>
                <a:gd name="connsiteX7" fmla="*/ 296513 w 296525"/>
                <a:gd name="connsiteY7" fmla="*/ 73725 h 147829"/>
                <a:gd name="connsiteX8" fmla="*/ 296513 w 296525"/>
                <a:gd name="connsiteY8" fmla="*/ 147830 h 14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525" h="147829">
                  <a:moveTo>
                    <a:pt x="0" y="147830"/>
                  </a:moveTo>
                  <a:lnTo>
                    <a:pt x="0" y="73725"/>
                  </a:lnTo>
                  <a:cubicBezTo>
                    <a:pt x="45" y="62070"/>
                    <a:pt x="5544" y="51107"/>
                    <a:pt x="14859" y="44103"/>
                  </a:cubicBezTo>
                  <a:cubicBezTo>
                    <a:pt x="36757" y="28332"/>
                    <a:pt x="61308" y="16621"/>
                    <a:pt x="87344" y="9527"/>
                  </a:cubicBezTo>
                  <a:cubicBezTo>
                    <a:pt x="106995" y="3128"/>
                    <a:pt x="127543" y="-88"/>
                    <a:pt x="148209" y="2"/>
                  </a:cubicBezTo>
                  <a:cubicBezTo>
                    <a:pt x="168859" y="487"/>
                    <a:pt x="189355" y="3690"/>
                    <a:pt x="209169" y="9527"/>
                  </a:cubicBezTo>
                  <a:cubicBezTo>
                    <a:pt x="235573" y="15599"/>
                    <a:pt x="260319" y="27402"/>
                    <a:pt x="281654" y="44103"/>
                  </a:cubicBezTo>
                  <a:cubicBezTo>
                    <a:pt x="291244" y="50876"/>
                    <a:pt x="296819" y="61990"/>
                    <a:pt x="296513" y="73725"/>
                  </a:cubicBezTo>
                  <a:lnTo>
                    <a:pt x="296513" y="14783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图形 39" descr="客户评价 纯色填充">
              <a:extLst>
                <a:ext uri="{FF2B5EF4-FFF2-40B4-BE49-F238E27FC236}">
                  <a16:creationId xmlns:a16="http://schemas.microsoft.com/office/drawing/2014/main" id="{B72BAD45-3247-4B0B-8A80-2E3C5E135F69}"/>
                </a:ext>
              </a:extLst>
            </p:cNvPr>
            <p:cNvSpPr/>
            <p:nvPr/>
          </p:nvSpPr>
          <p:spPr>
            <a:xfrm>
              <a:off x="6026659" y="3493770"/>
              <a:ext cx="148209" cy="148209"/>
            </a:xfrm>
            <a:custGeom>
              <a:avLst/>
              <a:gdLst>
                <a:gd name="connsiteX0" fmla="*/ 148209 w 148209"/>
                <a:gd name="connsiteY0" fmla="*/ 74105 h 148209"/>
                <a:gd name="connsiteX1" fmla="*/ 74105 w 148209"/>
                <a:gd name="connsiteY1" fmla="*/ 148209 h 148209"/>
                <a:gd name="connsiteX2" fmla="*/ 0 w 148209"/>
                <a:gd name="connsiteY2" fmla="*/ 74105 h 148209"/>
                <a:gd name="connsiteX3" fmla="*/ 74105 w 148209"/>
                <a:gd name="connsiteY3" fmla="*/ 0 h 148209"/>
                <a:gd name="connsiteX4" fmla="*/ 148209 w 148209"/>
                <a:gd name="connsiteY4" fmla="*/ 74105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5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5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5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图形 39" descr="客户评价 纯色填充">
              <a:extLst>
                <a:ext uri="{FF2B5EF4-FFF2-40B4-BE49-F238E27FC236}">
                  <a16:creationId xmlns:a16="http://schemas.microsoft.com/office/drawing/2014/main" id="{B72BAD45-3247-4B0B-8A80-2E3C5E135F69}"/>
                </a:ext>
              </a:extLst>
            </p:cNvPr>
            <p:cNvSpPr/>
            <p:nvPr/>
          </p:nvSpPr>
          <p:spPr>
            <a:xfrm>
              <a:off x="5755482" y="3048000"/>
              <a:ext cx="692943" cy="342900"/>
            </a:xfrm>
            <a:custGeom>
              <a:avLst/>
              <a:gdLst>
                <a:gd name="connsiteX0" fmla="*/ 654844 w 692943"/>
                <a:gd name="connsiteY0" fmla="*/ 0 h 342900"/>
                <a:gd name="connsiteX1" fmla="*/ 38100 w 692943"/>
                <a:gd name="connsiteY1" fmla="*/ 0 h 342900"/>
                <a:gd name="connsiteX2" fmla="*/ 0 w 692943"/>
                <a:gd name="connsiteY2" fmla="*/ 38100 h 342900"/>
                <a:gd name="connsiteX3" fmla="*/ 0 w 692943"/>
                <a:gd name="connsiteY3" fmla="*/ 247650 h 342900"/>
                <a:gd name="connsiteX4" fmla="*/ 38100 w 692943"/>
                <a:gd name="connsiteY4" fmla="*/ 285750 h 342900"/>
                <a:gd name="connsiteX5" fmla="*/ 178594 w 692943"/>
                <a:gd name="connsiteY5" fmla="*/ 285750 h 342900"/>
                <a:gd name="connsiteX6" fmla="*/ 178594 w 692943"/>
                <a:gd name="connsiteY6" fmla="*/ 342900 h 342900"/>
                <a:gd name="connsiteX7" fmla="*/ 238601 w 692943"/>
                <a:gd name="connsiteY7" fmla="*/ 285750 h 342900"/>
                <a:gd name="connsiteX8" fmla="*/ 303371 w 692943"/>
                <a:gd name="connsiteY8" fmla="*/ 285750 h 342900"/>
                <a:gd name="connsiteX9" fmla="*/ 340519 w 692943"/>
                <a:gd name="connsiteY9" fmla="*/ 342900 h 342900"/>
                <a:gd name="connsiteX10" fmla="*/ 374809 w 692943"/>
                <a:gd name="connsiteY10" fmla="*/ 285750 h 342900"/>
                <a:gd name="connsiteX11" fmla="*/ 442436 w 692943"/>
                <a:gd name="connsiteY11" fmla="*/ 285750 h 342900"/>
                <a:gd name="connsiteX12" fmla="*/ 502444 w 692943"/>
                <a:gd name="connsiteY12" fmla="*/ 342900 h 342900"/>
                <a:gd name="connsiteX13" fmla="*/ 502444 w 692943"/>
                <a:gd name="connsiteY13" fmla="*/ 285750 h 342900"/>
                <a:gd name="connsiteX14" fmla="*/ 654844 w 692943"/>
                <a:gd name="connsiteY14" fmla="*/ 285750 h 342900"/>
                <a:gd name="connsiteX15" fmla="*/ 692944 w 692943"/>
                <a:gd name="connsiteY15" fmla="*/ 247650 h 342900"/>
                <a:gd name="connsiteX16" fmla="*/ 692944 w 692943"/>
                <a:gd name="connsiteY16" fmla="*/ 38100 h 342900"/>
                <a:gd name="connsiteX17" fmla="*/ 654844 w 692943"/>
                <a:gd name="connsiteY17" fmla="*/ 0 h 342900"/>
                <a:gd name="connsiteX18" fmla="*/ 95250 w 692943"/>
                <a:gd name="connsiteY18" fmla="*/ 85725 h 342900"/>
                <a:gd name="connsiteX19" fmla="*/ 540544 w 692943"/>
                <a:gd name="connsiteY19" fmla="*/ 85725 h 342900"/>
                <a:gd name="connsiteX20" fmla="*/ 540544 w 692943"/>
                <a:gd name="connsiteY20" fmla="*/ 104775 h 342900"/>
                <a:gd name="connsiteX21" fmla="*/ 95250 w 692943"/>
                <a:gd name="connsiteY21" fmla="*/ 104775 h 342900"/>
                <a:gd name="connsiteX22" fmla="*/ 445294 w 692943"/>
                <a:gd name="connsiteY22" fmla="*/ 200025 h 342900"/>
                <a:gd name="connsiteX23" fmla="*/ 95250 w 692943"/>
                <a:gd name="connsiteY23" fmla="*/ 200025 h 342900"/>
                <a:gd name="connsiteX24" fmla="*/ 95250 w 692943"/>
                <a:gd name="connsiteY24" fmla="*/ 180975 h 342900"/>
                <a:gd name="connsiteX25" fmla="*/ 445294 w 692943"/>
                <a:gd name="connsiteY25" fmla="*/ 180975 h 342900"/>
                <a:gd name="connsiteX26" fmla="*/ 597694 w 692943"/>
                <a:gd name="connsiteY26" fmla="*/ 152400 h 342900"/>
                <a:gd name="connsiteX27" fmla="*/ 95250 w 692943"/>
                <a:gd name="connsiteY27" fmla="*/ 152400 h 342900"/>
                <a:gd name="connsiteX28" fmla="*/ 95250 w 692943"/>
                <a:gd name="connsiteY28" fmla="*/ 133350 h 342900"/>
                <a:gd name="connsiteX29" fmla="*/ 597694 w 692943"/>
                <a:gd name="connsiteY29" fmla="*/ 13335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92943" h="342900">
                  <a:moveTo>
                    <a:pt x="654844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247650"/>
                  </a:lnTo>
                  <a:cubicBezTo>
                    <a:pt x="0" y="268692"/>
                    <a:pt x="17058" y="285750"/>
                    <a:pt x="38100" y="285750"/>
                  </a:cubicBezTo>
                  <a:lnTo>
                    <a:pt x="178594" y="285750"/>
                  </a:lnTo>
                  <a:lnTo>
                    <a:pt x="178594" y="342900"/>
                  </a:lnTo>
                  <a:lnTo>
                    <a:pt x="238601" y="285750"/>
                  </a:lnTo>
                  <a:lnTo>
                    <a:pt x="303371" y="285750"/>
                  </a:lnTo>
                  <a:lnTo>
                    <a:pt x="340519" y="342900"/>
                  </a:lnTo>
                  <a:lnTo>
                    <a:pt x="374809" y="285750"/>
                  </a:lnTo>
                  <a:lnTo>
                    <a:pt x="442436" y="285750"/>
                  </a:lnTo>
                  <a:lnTo>
                    <a:pt x="502444" y="342900"/>
                  </a:lnTo>
                  <a:lnTo>
                    <a:pt x="502444" y="285750"/>
                  </a:lnTo>
                  <a:lnTo>
                    <a:pt x="654844" y="285750"/>
                  </a:lnTo>
                  <a:cubicBezTo>
                    <a:pt x="675885" y="285750"/>
                    <a:pt x="692944" y="268692"/>
                    <a:pt x="692944" y="247650"/>
                  </a:cubicBezTo>
                  <a:lnTo>
                    <a:pt x="692944" y="38100"/>
                  </a:lnTo>
                  <a:cubicBezTo>
                    <a:pt x="692944" y="17058"/>
                    <a:pt x="675885" y="0"/>
                    <a:pt x="654844" y="0"/>
                  </a:cubicBezTo>
                  <a:close/>
                  <a:moveTo>
                    <a:pt x="95250" y="85725"/>
                  </a:moveTo>
                  <a:lnTo>
                    <a:pt x="540544" y="85725"/>
                  </a:lnTo>
                  <a:lnTo>
                    <a:pt x="540544" y="104775"/>
                  </a:lnTo>
                  <a:lnTo>
                    <a:pt x="95250" y="104775"/>
                  </a:lnTo>
                  <a:close/>
                  <a:moveTo>
                    <a:pt x="445294" y="200025"/>
                  </a:moveTo>
                  <a:lnTo>
                    <a:pt x="95250" y="200025"/>
                  </a:lnTo>
                  <a:lnTo>
                    <a:pt x="95250" y="180975"/>
                  </a:lnTo>
                  <a:lnTo>
                    <a:pt x="445294" y="180975"/>
                  </a:lnTo>
                  <a:close/>
                  <a:moveTo>
                    <a:pt x="597694" y="152400"/>
                  </a:moveTo>
                  <a:lnTo>
                    <a:pt x="95250" y="152400"/>
                  </a:lnTo>
                  <a:lnTo>
                    <a:pt x="95250" y="133350"/>
                  </a:lnTo>
                  <a:lnTo>
                    <a:pt x="597694" y="1333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76" name="图形 41" descr="雇员徽章 纯色填充">
            <a:extLst>
              <a:ext uri="{FF2B5EF4-FFF2-40B4-BE49-F238E27FC236}">
                <a16:creationId xmlns:a16="http://schemas.microsoft.com/office/drawing/2014/main" id="{F64A7252-A2EA-41A3-B18F-990779226F3A}"/>
              </a:ext>
            </a:extLst>
          </p:cNvPr>
          <p:cNvGrpSpPr/>
          <p:nvPr/>
        </p:nvGrpSpPr>
        <p:grpSpPr>
          <a:xfrm>
            <a:off x="7292592" y="3105150"/>
            <a:ext cx="762000" cy="647700"/>
            <a:chOff x="7292592" y="3105150"/>
            <a:chExt cx="762000" cy="647700"/>
          </a:xfrm>
          <a:noFill/>
        </p:grpSpPr>
        <p:sp>
          <p:nvSpPr>
            <p:cNvPr id="177" name="图形 41" descr="雇员徽章 纯色填充">
              <a:extLst>
                <a:ext uri="{FF2B5EF4-FFF2-40B4-BE49-F238E27FC236}">
                  <a16:creationId xmlns:a16="http://schemas.microsoft.com/office/drawing/2014/main" id="{465C0AF0-7DC0-4325-807C-C00D323E70E9}"/>
                </a:ext>
              </a:extLst>
            </p:cNvPr>
            <p:cNvSpPr/>
            <p:nvPr/>
          </p:nvSpPr>
          <p:spPr>
            <a:xfrm>
              <a:off x="7616442" y="3105150"/>
              <a:ext cx="114300" cy="152400"/>
            </a:xfrm>
            <a:custGeom>
              <a:avLst/>
              <a:gdLst>
                <a:gd name="connsiteX0" fmla="*/ 76200 w 114300"/>
                <a:gd name="connsiteY0" fmla="*/ 152400 h 152400"/>
                <a:gd name="connsiteX1" fmla="*/ 38100 w 114300"/>
                <a:gd name="connsiteY1" fmla="*/ 152400 h 152400"/>
                <a:gd name="connsiteX2" fmla="*/ 0 w 114300"/>
                <a:gd name="connsiteY2" fmla="*/ 114300 h 152400"/>
                <a:gd name="connsiteX3" fmla="*/ 0 w 114300"/>
                <a:gd name="connsiteY3" fmla="*/ 38100 h 152400"/>
                <a:gd name="connsiteX4" fmla="*/ 38100 w 114300"/>
                <a:gd name="connsiteY4" fmla="*/ 0 h 152400"/>
                <a:gd name="connsiteX5" fmla="*/ 76200 w 114300"/>
                <a:gd name="connsiteY5" fmla="*/ 0 h 152400"/>
                <a:gd name="connsiteX6" fmla="*/ 114300 w 114300"/>
                <a:gd name="connsiteY6" fmla="*/ 38100 h 152400"/>
                <a:gd name="connsiteX7" fmla="*/ 114300 w 114300"/>
                <a:gd name="connsiteY7" fmla="*/ 114300 h 152400"/>
                <a:gd name="connsiteX8" fmla="*/ 76200 w 114300"/>
                <a:gd name="connsiteY8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52400">
                  <a:moveTo>
                    <a:pt x="76200" y="152400"/>
                  </a:moveTo>
                  <a:lnTo>
                    <a:pt x="38100" y="152400"/>
                  </a:lnTo>
                  <a:cubicBezTo>
                    <a:pt x="17145" y="152400"/>
                    <a:pt x="0" y="135255"/>
                    <a:pt x="0" y="114300"/>
                  </a:cubicBezTo>
                  <a:lnTo>
                    <a:pt x="0" y="38100"/>
                  </a:lnTo>
                  <a:cubicBezTo>
                    <a:pt x="0" y="17145"/>
                    <a:pt x="17145" y="0"/>
                    <a:pt x="38100" y="0"/>
                  </a:cubicBezTo>
                  <a:lnTo>
                    <a:pt x="76200" y="0"/>
                  </a:lnTo>
                  <a:cubicBezTo>
                    <a:pt x="97155" y="0"/>
                    <a:pt x="114300" y="17145"/>
                    <a:pt x="114300" y="38100"/>
                  </a:cubicBezTo>
                  <a:lnTo>
                    <a:pt x="114300" y="114300"/>
                  </a:lnTo>
                  <a:cubicBezTo>
                    <a:pt x="114300" y="135255"/>
                    <a:pt x="97155" y="152400"/>
                    <a:pt x="76200" y="15240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图形 41" descr="雇员徽章 纯色填充">
              <a:extLst>
                <a:ext uri="{FF2B5EF4-FFF2-40B4-BE49-F238E27FC236}">
                  <a16:creationId xmlns:a16="http://schemas.microsoft.com/office/drawing/2014/main" id="{589D5820-8998-4295-8236-4555D0A8C58B}"/>
                </a:ext>
              </a:extLst>
            </p:cNvPr>
            <p:cNvSpPr/>
            <p:nvPr/>
          </p:nvSpPr>
          <p:spPr>
            <a:xfrm>
              <a:off x="7292592" y="3219450"/>
              <a:ext cx="762000" cy="533400"/>
            </a:xfrm>
            <a:custGeom>
              <a:avLst/>
              <a:gdLst>
                <a:gd name="connsiteX0" fmla="*/ 685800 w 762000"/>
                <a:gd name="connsiteY0" fmla="*/ 228600 h 533400"/>
                <a:gd name="connsiteX1" fmla="*/ 457200 w 762000"/>
                <a:gd name="connsiteY1" fmla="*/ 228600 h 533400"/>
                <a:gd name="connsiteX2" fmla="*/ 457200 w 762000"/>
                <a:gd name="connsiteY2" fmla="*/ 190500 h 533400"/>
                <a:gd name="connsiteX3" fmla="*/ 685800 w 762000"/>
                <a:gd name="connsiteY3" fmla="*/ 190500 h 533400"/>
                <a:gd name="connsiteX4" fmla="*/ 685800 w 762000"/>
                <a:gd name="connsiteY4" fmla="*/ 228600 h 533400"/>
                <a:gd name="connsiteX5" fmla="*/ 685800 w 762000"/>
                <a:gd name="connsiteY5" fmla="*/ 342900 h 533400"/>
                <a:gd name="connsiteX6" fmla="*/ 457200 w 762000"/>
                <a:gd name="connsiteY6" fmla="*/ 342900 h 533400"/>
                <a:gd name="connsiteX7" fmla="*/ 457200 w 762000"/>
                <a:gd name="connsiteY7" fmla="*/ 304800 h 533400"/>
                <a:gd name="connsiteX8" fmla="*/ 685800 w 762000"/>
                <a:gd name="connsiteY8" fmla="*/ 304800 h 533400"/>
                <a:gd name="connsiteX9" fmla="*/ 685800 w 762000"/>
                <a:gd name="connsiteY9" fmla="*/ 342900 h 533400"/>
                <a:gd name="connsiteX10" fmla="*/ 685800 w 762000"/>
                <a:gd name="connsiteY10" fmla="*/ 457200 h 533400"/>
                <a:gd name="connsiteX11" fmla="*/ 457200 w 762000"/>
                <a:gd name="connsiteY11" fmla="*/ 457200 h 533400"/>
                <a:gd name="connsiteX12" fmla="*/ 457200 w 762000"/>
                <a:gd name="connsiteY12" fmla="*/ 419100 h 533400"/>
                <a:gd name="connsiteX13" fmla="*/ 685800 w 762000"/>
                <a:gd name="connsiteY13" fmla="*/ 419100 h 533400"/>
                <a:gd name="connsiteX14" fmla="*/ 685800 w 762000"/>
                <a:gd name="connsiteY14" fmla="*/ 457200 h 533400"/>
                <a:gd name="connsiteX15" fmla="*/ 381000 w 762000"/>
                <a:gd name="connsiteY15" fmla="*/ 457200 h 533400"/>
                <a:gd name="connsiteX16" fmla="*/ 76200 w 762000"/>
                <a:gd name="connsiteY16" fmla="*/ 457200 h 533400"/>
                <a:gd name="connsiteX17" fmla="*/ 76200 w 762000"/>
                <a:gd name="connsiteY17" fmla="*/ 381000 h 533400"/>
                <a:gd name="connsiteX18" fmla="*/ 91440 w 762000"/>
                <a:gd name="connsiteY18" fmla="*/ 350520 h 533400"/>
                <a:gd name="connsiteX19" fmla="*/ 165735 w 762000"/>
                <a:gd name="connsiteY19" fmla="*/ 314325 h 533400"/>
                <a:gd name="connsiteX20" fmla="*/ 228600 w 762000"/>
                <a:gd name="connsiteY20" fmla="*/ 304800 h 533400"/>
                <a:gd name="connsiteX21" fmla="*/ 291465 w 762000"/>
                <a:gd name="connsiteY21" fmla="*/ 314325 h 533400"/>
                <a:gd name="connsiteX22" fmla="*/ 365760 w 762000"/>
                <a:gd name="connsiteY22" fmla="*/ 350520 h 533400"/>
                <a:gd name="connsiteX23" fmla="*/ 381000 w 762000"/>
                <a:gd name="connsiteY23" fmla="*/ 381000 h 533400"/>
                <a:gd name="connsiteX24" fmla="*/ 381000 w 762000"/>
                <a:gd name="connsiteY24" fmla="*/ 457200 h 533400"/>
                <a:gd name="connsiteX25" fmla="*/ 228600 w 762000"/>
                <a:gd name="connsiteY25" fmla="*/ 133350 h 533400"/>
                <a:gd name="connsiteX26" fmla="*/ 304800 w 762000"/>
                <a:gd name="connsiteY26" fmla="*/ 209550 h 533400"/>
                <a:gd name="connsiteX27" fmla="*/ 228600 w 762000"/>
                <a:gd name="connsiteY27" fmla="*/ 285750 h 533400"/>
                <a:gd name="connsiteX28" fmla="*/ 152400 w 762000"/>
                <a:gd name="connsiteY28" fmla="*/ 209550 h 533400"/>
                <a:gd name="connsiteX29" fmla="*/ 228600 w 762000"/>
                <a:gd name="connsiteY29" fmla="*/ 133350 h 533400"/>
                <a:gd name="connsiteX30" fmla="*/ 723900 w 762000"/>
                <a:gd name="connsiteY30" fmla="*/ 0 h 533400"/>
                <a:gd name="connsiteX31" fmla="*/ 476250 w 762000"/>
                <a:gd name="connsiteY31" fmla="*/ 0 h 533400"/>
                <a:gd name="connsiteX32" fmla="*/ 400050 w 762000"/>
                <a:gd name="connsiteY32" fmla="*/ 76200 h 533400"/>
                <a:gd name="connsiteX33" fmla="*/ 361950 w 762000"/>
                <a:gd name="connsiteY33" fmla="*/ 76200 h 533400"/>
                <a:gd name="connsiteX34" fmla="*/ 285750 w 762000"/>
                <a:gd name="connsiteY34" fmla="*/ 0 h 533400"/>
                <a:gd name="connsiteX35" fmla="*/ 38100 w 762000"/>
                <a:gd name="connsiteY35" fmla="*/ 0 h 533400"/>
                <a:gd name="connsiteX36" fmla="*/ 0 w 762000"/>
                <a:gd name="connsiteY36" fmla="*/ 38100 h 533400"/>
                <a:gd name="connsiteX37" fmla="*/ 0 w 762000"/>
                <a:gd name="connsiteY37" fmla="*/ 495300 h 533400"/>
                <a:gd name="connsiteX38" fmla="*/ 38100 w 762000"/>
                <a:gd name="connsiteY38" fmla="*/ 533400 h 533400"/>
                <a:gd name="connsiteX39" fmla="*/ 723900 w 762000"/>
                <a:gd name="connsiteY39" fmla="*/ 533400 h 533400"/>
                <a:gd name="connsiteX40" fmla="*/ 762000 w 762000"/>
                <a:gd name="connsiteY40" fmla="*/ 495300 h 533400"/>
                <a:gd name="connsiteX41" fmla="*/ 762000 w 762000"/>
                <a:gd name="connsiteY41" fmla="*/ 38100 h 533400"/>
                <a:gd name="connsiteX42" fmla="*/ 723900 w 762000"/>
                <a:gd name="connsiteY42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762000" h="533400">
                  <a:moveTo>
                    <a:pt x="685800" y="228600"/>
                  </a:moveTo>
                  <a:lnTo>
                    <a:pt x="457200" y="228600"/>
                  </a:lnTo>
                  <a:lnTo>
                    <a:pt x="457200" y="190500"/>
                  </a:lnTo>
                  <a:lnTo>
                    <a:pt x="685800" y="190500"/>
                  </a:lnTo>
                  <a:lnTo>
                    <a:pt x="685800" y="228600"/>
                  </a:lnTo>
                  <a:close/>
                  <a:moveTo>
                    <a:pt x="685800" y="342900"/>
                  </a:moveTo>
                  <a:lnTo>
                    <a:pt x="457200" y="342900"/>
                  </a:lnTo>
                  <a:lnTo>
                    <a:pt x="457200" y="304800"/>
                  </a:lnTo>
                  <a:lnTo>
                    <a:pt x="685800" y="304800"/>
                  </a:lnTo>
                  <a:lnTo>
                    <a:pt x="685800" y="342900"/>
                  </a:lnTo>
                  <a:close/>
                  <a:moveTo>
                    <a:pt x="685800" y="457200"/>
                  </a:moveTo>
                  <a:lnTo>
                    <a:pt x="457200" y="457200"/>
                  </a:lnTo>
                  <a:lnTo>
                    <a:pt x="457200" y="419100"/>
                  </a:lnTo>
                  <a:lnTo>
                    <a:pt x="685800" y="419100"/>
                  </a:lnTo>
                  <a:lnTo>
                    <a:pt x="685800" y="457200"/>
                  </a:lnTo>
                  <a:close/>
                  <a:moveTo>
                    <a:pt x="381000" y="457200"/>
                  </a:moveTo>
                  <a:lnTo>
                    <a:pt x="76200" y="457200"/>
                  </a:lnTo>
                  <a:lnTo>
                    <a:pt x="76200" y="381000"/>
                  </a:lnTo>
                  <a:cubicBezTo>
                    <a:pt x="76200" y="369570"/>
                    <a:pt x="81915" y="358140"/>
                    <a:pt x="91440" y="350520"/>
                  </a:cubicBezTo>
                  <a:cubicBezTo>
                    <a:pt x="112395" y="335280"/>
                    <a:pt x="139065" y="321945"/>
                    <a:pt x="165735" y="314325"/>
                  </a:cubicBezTo>
                  <a:cubicBezTo>
                    <a:pt x="186690" y="308610"/>
                    <a:pt x="207645" y="304800"/>
                    <a:pt x="228600" y="304800"/>
                  </a:cubicBezTo>
                  <a:cubicBezTo>
                    <a:pt x="251460" y="304800"/>
                    <a:pt x="272415" y="308610"/>
                    <a:pt x="291465" y="314325"/>
                  </a:cubicBezTo>
                  <a:cubicBezTo>
                    <a:pt x="318135" y="321945"/>
                    <a:pt x="344805" y="333375"/>
                    <a:pt x="365760" y="350520"/>
                  </a:cubicBezTo>
                  <a:cubicBezTo>
                    <a:pt x="375285" y="358140"/>
                    <a:pt x="381000" y="369570"/>
                    <a:pt x="381000" y="381000"/>
                  </a:cubicBezTo>
                  <a:lnTo>
                    <a:pt x="381000" y="457200"/>
                  </a:lnTo>
                  <a:close/>
                  <a:moveTo>
                    <a:pt x="228600" y="133350"/>
                  </a:moveTo>
                  <a:cubicBezTo>
                    <a:pt x="270510" y="133350"/>
                    <a:pt x="304800" y="167640"/>
                    <a:pt x="304800" y="209550"/>
                  </a:cubicBezTo>
                  <a:cubicBezTo>
                    <a:pt x="304800" y="251460"/>
                    <a:pt x="270510" y="285750"/>
                    <a:pt x="228600" y="285750"/>
                  </a:cubicBezTo>
                  <a:cubicBezTo>
                    <a:pt x="186690" y="285750"/>
                    <a:pt x="152400" y="251460"/>
                    <a:pt x="152400" y="209550"/>
                  </a:cubicBezTo>
                  <a:cubicBezTo>
                    <a:pt x="152400" y="167640"/>
                    <a:pt x="186690" y="133350"/>
                    <a:pt x="228600" y="133350"/>
                  </a:cubicBezTo>
                  <a:close/>
                  <a:moveTo>
                    <a:pt x="723900" y="0"/>
                  </a:moveTo>
                  <a:lnTo>
                    <a:pt x="476250" y="0"/>
                  </a:lnTo>
                  <a:cubicBezTo>
                    <a:pt x="476250" y="41910"/>
                    <a:pt x="441960" y="76200"/>
                    <a:pt x="400050" y="76200"/>
                  </a:cubicBezTo>
                  <a:lnTo>
                    <a:pt x="361950" y="76200"/>
                  </a:lnTo>
                  <a:cubicBezTo>
                    <a:pt x="320040" y="76200"/>
                    <a:pt x="285750" y="41910"/>
                    <a:pt x="285750" y="0"/>
                  </a:cubicBez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495300"/>
                  </a:lnTo>
                  <a:cubicBezTo>
                    <a:pt x="0" y="516255"/>
                    <a:pt x="17145" y="533400"/>
                    <a:pt x="38100" y="533400"/>
                  </a:cubicBezTo>
                  <a:lnTo>
                    <a:pt x="723900" y="533400"/>
                  </a:lnTo>
                  <a:cubicBezTo>
                    <a:pt x="744855" y="533400"/>
                    <a:pt x="762000" y="516255"/>
                    <a:pt x="762000" y="495300"/>
                  </a:cubicBezTo>
                  <a:lnTo>
                    <a:pt x="762000" y="38100"/>
                  </a:lnTo>
                  <a:cubicBezTo>
                    <a:pt x="762000" y="17145"/>
                    <a:pt x="744855" y="0"/>
                    <a:pt x="723900" y="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1" name="组合 280">
            <a:extLst>
              <a:ext uri="{FF2B5EF4-FFF2-40B4-BE49-F238E27FC236}">
                <a16:creationId xmlns:a16="http://schemas.microsoft.com/office/drawing/2014/main" id="{7D2F2653-9EAA-43F6-8528-6C1F21B04F36}"/>
              </a:ext>
            </a:extLst>
          </p:cNvPr>
          <p:cNvGrpSpPr/>
          <p:nvPr/>
        </p:nvGrpSpPr>
        <p:grpSpPr>
          <a:xfrm>
            <a:off x="8908283" y="3071240"/>
            <a:ext cx="691715" cy="710184"/>
            <a:chOff x="8908283" y="3071240"/>
            <a:chExt cx="691715" cy="710184"/>
          </a:xfrm>
        </p:grpSpPr>
        <p:sp>
          <p:nvSpPr>
            <p:cNvPr id="179" name="图形 43" descr="集体讨论 纯色填充">
              <a:extLst>
                <a:ext uri="{FF2B5EF4-FFF2-40B4-BE49-F238E27FC236}">
                  <a16:creationId xmlns:a16="http://schemas.microsoft.com/office/drawing/2014/main" id="{98CD34AC-C2AA-4A84-9D06-95DCA46AC671}"/>
                </a:ext>
              </a:extLst>
            </p:cNvPr>
            <p:cNvSpPr/>
            <p:nvPr/>
          </p:nvSpPr>
          <p:spPr>
            <a:xfrm>
              <a:off x="9198223" y="3343751"/>
              <a:ext cx="112490" cy="28575"/>
            </a:xfrm>
            <a:custGeom>
              <a:avLst/>
              <a:gdLst>
                <a:gd name="connsiteX0" fmla="*/ 98203 w 112490"/>
                <a:gd name="connsiteY0" fmla="*/ 0 h 28575"/>
                <a:gd name="connsiteX1" fmla="*/ 14288 w 112490"/>
                <a:gd name="connsiteY1" fmla="*/ 0 h 28575"/>
                <a:gd name="connsiteX2" fmla="*/ 0 w 112490"/>
                <a:gd name="connsiteY2" fmla="*/ 14288 h 28575"/>
                <a:gd name="connsiteX3" fmla="*/ 14288 w 112490"/>
                <a:gd name="connsiteY3" fmla="*/ 28575 h 28575"/>
                <a:gd name="connsiteX4" fmla="*/ 98203 w 112490"/>
                <a:gd name="connsiteY4" fmla="*/ 28575 h 28575"/>
                <a:gd name="connsiteX5" fmla="*/ 112490 w 112490"/>
                <a:gd name="connsiteY5" fmla="*/ 14288 h 28575"/>
                <a:gd name="connsiteX6" fmla="*/ 98203 w 112490"/>
                <a:gd name="connsiteY6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490" h="28575">
                  <a:moveTo>
                    <a:pt x="98203" y="0"/>
                  </a:moveTo>
                  <a:lnTo>
                    <a:pt x="14288" y="0"/>
                  </a:lnTo>
                  <a:cubicBezTo>
                    <a:pt x="6397" y="0"/>
                    <a:pt x="0" y="6397"/>
                    <a:pt x="0" y="14288"/>
                  </a:cubicBezTo>
                  <a:cubicBezTo>
                    <a:pt x="0" y="22178"/>
                    <a:pt x="6397" y="28575"/>
                    <a:pt x="14288" y="28575"/>
                  </a:cubicBezTo>
                  <a:lnTo>
                    <a:pt x="98203" y="28575"/>
                  </a:lnTo>
                  <a:cubicBezTo>
                    <a:pt x="106093" y="28575"/>
                    <a:pt x="112490" y="22178"/>
                    <a:pt x="112490" y="14288"/>
                  </a:cubicBezTo>
                  <a:cubicBezTo>
                    <a:pt x="112490" y="6397"/>
                    <a:pt x="106093" y="0"/>
                    <a:pt x="98203" y="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图形 43" descr="集体讨论 纯色填充">
              <a:extLst>
                <a:ext uri="{FF2B5EF4-FFF2-40B4-BE49-F238E27FC236}">
                  <a16:creationId xmlns:a16="http://schemas.microsoft.com/office/drawing/2014/main" id="{98CD34AC-C2AA-4A84-9D06-95DCA46AC671}"/>
                </a:ext>
              </a:extLst>
            </p:cNvPr>
            <p:cNvSpPr/>
            <p:nvPr/>
          </p:nvSpPr>
          <p:spPr>
            <a:xfrm>
              <a:off x="9224036" y="3390900"/>
              <a:ext cx="60864" cy="28575"/>
            </a:xfrm>
            <a:custGeom>
              <a:avLst/>
              <a:gdLst>
                <a:gd name="connsiteX0" fmla="*/ 30385 w 60864"/>
                <a:gd name="connsiteY0" fmla="*/ 28575 h 28575"/>
                <a:gd name="connsiteX1" fmla="*/ 60865 w 60864"/>
                <a:gd name="connsiteY1" fmla="*/ 0 h 28575"/>
                <a:gd name="connsiteX2" fmla="*/ 0 w 60864"/>
                <a:gd name="connsiteY2" fmla="*/ 0 h 28575"/>
                <a:gd name="connsiteX3" fmla="*/ 30385 w 60864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864" h="28575">
                  <a:moveTo>
                    <a:pt x="30385" y="28575"/>
                  </a:moveTo>
                  <a:cubicBezTo>
                    <a:pt x="46483" y="28560"/>
                    <a:pt x="59811" y="16064"/>
                    <a:pt x="60865" y="0"/>
                  </a:cubicBezTo>
                  <a:lnTo>
                    <a:pt x="0" y="0"/>
                  </a:lnTo>
                  <a:cubicBezTo>
                    <a:pt x="1005" y="16049"/>
                    <a:pt x="14305" y="28556"/>
                    <a:pt x="30385" y="28575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图形 43" descr="集体讨论 纯色填充">
              <a:extLst>
                <a:ext uri="{FF2B5EF4-FFF2-40B4-BE49-F238E27FC236}">
                  <a16:creationId xmlns:a16="http://schemas.microsoft.com/office/drawing/2014/main" id="{98CD34AC-C2AA-4A84-9D06-95DCA46AC671}"/>
                </a:ext>
              </a:extLst>
            </p:cNvPr>
            <p:cNvSpPr/>
            <p:nvPr/>
          </p:nvSpPr>
          <p:spPr>
            <a:xfrm>
              <a:off x="9132692" y="3071240"/>
              <a:ext cx="243554" cy="253460"/>
            </a:xfrm>
            <a:custGeom>
              <a:avLst/>
              <a:gdLst>
                <a:gd name="connsiteX0" fmla="*/ 121729 w 243554"/>
                <a:gd name="connsiteY0" fmla="*/ 0 h 253460"/>
                <a:gd name="connsiteX1" fmla="*/ 121729 w 243554"/>
                <a:gd name="connsiteY1" fmla="*/ 0 h 253460"/>
                <a:gd name="connsiteX2" fmla="*/ 0 w 243554"/>
                <a:gd name="connsiteY2" fmla="*/ 120396 h 253460"/>
                <a:gd name="connsiteX3" fmla="*/ 0 w 243554"/>
                <a:gd name="connsiteY3" fmla="*/ 124587 h 253460"/>
                <a:gd name="connsiteX4" fmla="*/ 8477 w 243554"/>
                <a:gd name="connsiteY4" fmla="*/ 167259 h 253460"/>
                <a:gd name="connsiteX5" fmla="*/ 29623 w 243554"/>
                <a:gd name="connsiteY5" fmla="*/ 201930 h 253460"/>
                <a:gd name="connsiteX6" fmla="*/ 58198 w 243554"/>
                <a:gd name="connsiteY6" fmla="*/ 248222 h 253460"/>
                <a:gd name="connsiteX7" fmla="*/ 66580 w 243554"/>
                <a:gd name="connsiteY7" fmla="*/ 253460 h 253460"/>
                <a:gd name="connsiteX8" fmla="*/ 177070 w 243554"/>
                <a:gd name="connsiteY8" fmla="*/ 253460 h 253460"/>
                <a:gd name="connsiteX9" fmla="*/ 185452 w 243554"/>
                <a:gd name="connsiteY9" fmla="*/ 248222 h 253460"/>
                <a:gd name="connsiteX10" fmla="*/ 214027 w 243554"/>
                <a:gd name="connsiteY10" fmla="*/ 201930 h 253460"/>
                <a:gd name="connsiteX11" fmla="*/ 235077 w 243554"/>
                <a:gd name="connsiteY11" fmla="*/ 167259 h 253460"/>
                <a:gd name="connsiteX12" fmla="*/ 243554 w 243554"/>
                <a:gd name="connsiteY12" fmla="*/ 125063 h 253460"/>
                <a:gd name="connsiteX13" fmla="*/ 243554 w 243554"/>
                <a:gd name="connsiteY13" fmla="*/ 120872 h 253460"/>
                <a:gd name="connsiteX14" fmla="*/ 121729 w 243554"/>
                <a:gd name="connsiteY14" fmla="*/ 0 h 253460"/>
                <a:gd name="connsiteX15" fmla="*/ 215455 w 243554"/>
                <a:gd name="connsiteY15" fmla="*/ 123825 h 253460"/>
                <a:gd name="connsiteX16" fmla="*/ 208788 w 243554"/>
                <a:gd name="connsiteY16" fmla="*/ 156686 h 253460"/>
                <a:gd name="connsiteX17" fmla="*/ 192881 w 243554"/>
                <a:gd name="connsiteY17" fmla="*/ 182404 h 253460"/>
                <a:gd name="connsiteX18" fmla="*/ 165544 w 243554"/>
                <a:gd name="connsiteY18" fmla="*/ 224600 h 253460"/>
                <a:gd name="connsiteX19" fmla="*/ 78010 w 243554"/>
                <a:gd name="connsiteY19" fmla="*/ 224600 h 253460"/>
                <a:gd name="connsiteX20" fmla="*/ 50578 w 243554"/>
                <a:gd name="connsiteY20" fmla="*/ 182404 h 253460"/>
                <a:gd name="connsiteX21" fmla="*/ 34766 w 243554"/>
                <a:gd name="connsiteY21" fmla="*/ 156686 h 253460"/>
                <a:gd name="connsiteX22" fmla="*/ 28099 w 243554"/>
                <a:gd name="connsiteY22" fmla="*/ 123825 h 253460"/>
                <a:gd name="connsiteX23" fmla="*/ 28099 w 243554"/>
                <a:gd name="connsiteY23" fmla="*/ 120396 h 253460"/>
                <a:gd name="connsiteX24" fmla="*/ 121729 w 243554"/>
                <a:gd name="connsiteY24" fmla="*/ 27813 h 253460"/>
                <a:gd name="connsiteX25" fmla="*/ 121729 w 243554"/>
                <a:gd name="connsiteY25" fmla="*/ 27813 h 253460"/>
                <a:gd name="connsiteX26" fmla="*/ 215455 w 243554"/>
                <a:gd name="connsiteY26" fmla="*/ 120396 h 25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3554" h="253460">
                  <a:moveTo>
                    <a:pt x="121729" y="0"/>
                  </a:moveTo>
                  <a:lnTo>
                    <a:pt x="121729" y="0"/>
                  </a:lnTo>
                  <a:cubicBezTo>
                    <a:pt x="55207" y="454"/>
                    <a:pt x="1188" y="53882"/>
                    <a:pt x="0" y="120396"/>
                  </a:cubicBezTo>
                  <a:lnTo>
                    <a:pt x="0" y="124587"/>
                  </a:lnTo>
                  <a:cubicBezTo>
                    <a:pt x="323" y="139195"/>
                    <a:pt x="3192" y="153636"/>
                    <a:pt x="8477" y="167259"/>
                  </a:cubicBezTo>
                  <a:cubicBezTo>
                    <a:pt x="13400" y="179985"/>
                    <a:pt x="20562" y="191728"/>
                    <a:pt x="29623" y="201930"/>
                  </a:cubicBezTo>
                  <a:cubicBezTo>
                    <a:pt x="40918" y="216195"/>
                    <a:pt x="50508" y="231731"/>
                    <a:pt x="58198" y="248222"/>
                  </a:cubicBezTo>
                  <a:cubicBezTo>
                    <a:pt x="59796" y="251394"/>
                    <a:pt x="63028" y="253414"/>
                    <a:pt x="66580" y="253460"/>
                  </a:cubicBezTo>
                  <a:lnTo>
                    <a:pt x="177070" y="253460"/>
                  </a:lnTo>
                  <a:cubicBezTo>
                    <a:pt x="180622" y="253414"/>
                    <a:pt x="183853" y="251394"/>
                    <a:pt x="185452" y="248222"/>
                  </a:cubicBezTo>
                  <a:cubicBezTo>
                    <a:pt x="193148" y="231735"/>
                    <a:pt x="202738" y="216199"/>
                    <a:pt x="214027" y="201930"/>
                  </a:cubicBezTo>
                  <a:cubicBezTo>
                    <a:pt x="223030" y="191702"/>
                    <a:pt x="230156" y="179965"/>
                    <a:pt x="235077" y="167259"/>
                  </a:cubicBezTo>
                  <a:cubicBezTo>
                    <a:pt x="240219" y="153760"/>
                    <a:pt x="243084" y="139500"/>
                    <a:pt x="243554" y="125063"/>
                  </a:cubicBezTo>
                  <a:lnTo>
                    <a:pt x="243554" y="120872"/>
                  </a:lnTo>
                  <a:cubicBezTo>
                    <a:pt x="242571" y="54157"/>
                    <a:pt x="188450" y="459"/>
                    <a:pt x="121729" y="0"/>
                  </a:cubicBezTo>
                  <a:close/>
                  <a:moveTo>
                    <a:pt x="215455" y="123825"/>
                  </a:moveTo>
                  <a:cubicBezTo>
                    <a:pt x="215061" y="135071"/>
                    <a:pt x="212808" y="146175"/>
                    <a:pt x="208788" y="156686"/>
                  </a:cubicBezTo>
                  <a:cubicBezTo>
                    <a:pt x="205033" y="166125"/>
                    <a:pt x="199650" y="174829"/>
                    <a:pt x="192881" y="182404"/>
                  </a:cubicBezTo>
                  <a:cubicBezTo>
                    <a:pt x="182180" y="195373"/>
                    <a:pt x="173007" y="209532"/>
                    <a:pt x="165544" y="224600"/>
                  </a:cubicBezTo>
                  <a:lnTo>
                    <a:pt x="78010" y="224600"/>
                  </a:lnTo>
                  <a:cubicBezTo>
                    <a:pt x="70513" y="209530"/>
                    <a:pt x="61309" y="195371"/>
                    <a:pt x="50578" y="182404"/>
                  </a:cubicBezTo>
                  <a:cubicBezTo>
                    <a:pt x="43839" y="174826"/>
                    <a:pt x="38487" y="166121"/>
                    <a:pt x="34766" y="156686"/>
                  </a:cubicBezTo>
                  <a:cubicBezTo>
                    <a:pt x="30747" y="146175"/>
                    <a:pt x="28493" y="135071"/>
                    <a:pt x="28099" y="123825"/>
                  </a:cubicBezTo>
                  <a:lnTo>
                    <a:pt x="28099" y="120396"/>
                  </a:lnTo>
                  <a:cubicBezTo>
                    <a:pt x="28978" y="69225"/>
                    <a:pt x="70552" y="28116"/>
                    <a:pt x="121729" y="27813"/>
                  </a:cubicBezTo>
                  <a:lnTo>
                    <a:pt x="121729" y="27813"/>
                  </a:lnTo>
                  <a:cubicBezTo>
                    <a:pt x="172924" y="28115"/>
                    <a:pt x="214526" y="69210"/>
                    <a:pt x="215455" y="120396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图形 43" descr="集体讨论 纯色填充">
              <a:extLst>
                <a:ext uri="{FF2B5EF4-FFF2-40B4-BE49-F238E27FC236}">
                  <a16:creationId xmlns:a16="http://schemas.microsoft.com/office/drawing/2014/main" id="{98CD34AC-C2AA-4A84-9D06-95DCA46AC671}"/>
                </a:ext>
              </a:extLst>
            </p:cNvPr>
            <p:cNvSpPr/>
            <p:nvPr/>
          </p:nvSpPr>
          <p:spPr>
            <a:xfrm>
              <a:off x="9208511" y="3124200"/>
              <a:ext cx="102679" cy="142875"/>
            </a:xfrm>
            <a:custGeom>
              <a:avLst/>
              <a:gdLst>
                <a:gd name="connsiteX0" fmla="*/ 0 w 102679"/>
                <a:gd name="connsiteY0" fmla="*/ 98393 h 142875"/>
                <a:gd name="connsiteX1" fmla="*/ 50387 w 102679"/>
                <a:gd name="connsiteY1" fmla="*/ 0 h 142875"/>
                <a:gd name="connsiteX2" fmla="*/ 50387 w 102679"/>
                <a:gd name="connsiteY2" fmla="*/ 56959 h 142875"/>
                <a:gd name="connsiteX3" fmla="*/ 102679 w 102679"/>
                <a:gd name="connsiteY3" fmla="*/ 46577 h 142875"/>
                <a:gd name="connsiteX4" fmla="*/ 50387 w 102679"/>
                <a:gd name="connsiteY4" fmla="*/ 142875 h 142875"/>
                <a:gd name="connsiteX5" fmla="*/ 50387 w 102679"/>
                <a:gd name="connsiteY5" fmla="*/ 86963 h 142875"/>
                <a:gd name="connsiteX6" fmla="*/ 0 w 102679"/>
                <a:gd name="connsiteY6" fmla="*/ 9839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679" h="142875">
                  <a:moveTo>
                    <a:pt x="0" y="98393"/>
                  </a:moveTo>
                  <a:lnTo>
                    <a:pt x="50387" y="0"/>
                  </a:lnTo>
                  <a:lnTo>
                    <a:pt x="50387" y="56959"/>
                  </a:lnTo>
                  <a:lnTo>
                    <a:pt x="102679" y="46577"/>
                  </a:lnTo>
                  <a:lnTo>
                    <a:pt x="50387" y="142875"/>
                  </a:lnTo>
                  <a:lnTo>
                    <a:pt x="50387" y="86963"/>
                  </a:lnTo>
                  <a:lnTo>
                    <a:pt x="0" y="98393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图形 43" descr="集体讨论 纯色填充">
              <a:extLst>
                <a:ext uri="{FF2B5EF4-FFF2-40B4-BE49-F238E27FC236}">
                  <a16:creationId xmlns:a16="http://schemas.microsoft.com/office/drawing/2014/main" id="{98CD34AC-C2AA-4A84-9D06-95DCA46AC671}"/>
                </a:ext>
              </a:extLst>
            </p:cNvPr>
            <p:cNvSpPr/>
            <p:nvPr/>
          </p:nvSpPr>
          <p:spPr>
            <a:xfrm>
              <a:off x="9377675" y="3407568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4 w 148209"/>
                <a:gd name="connsiteY1" fmla="*/ 148209 h 148209"/>
                <a:gd name="connsiteX2" fmla="*/ 0 w 148209"/>
                <a:gd name="connsiteY2" fmla="*/ 74104 h 148209"/>
                <a:gd name="connsiteX3" fmla="*/ 74104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4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4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图形 43" descr="集体讨论 纯色填充">
              <a:extLst>
                <a:ext uri="{FF2B5EF4-FFF2-40B4-BE49-F238E27FC236}">
                  <a16:creationId xmlns:a16="http://schemas.microsoft.com/office/drawing/2014/main" id="{98CD34AC-C2AA-4A84-9D06-95DCA46AC671}"/>
                </a:ext>
              </a:extLst>
            </p:cNvPr>
            <p:cNvSpPr/>
            <p:nvPr/>
          </p:nvSpPr>
          <p:spPr>
            <a:xfrm>
              <a:off x="8982387" y="3407568"/>
              <a:ext cx="148209" cy="148209"/>
            </a:xfrm>
            <a:custGeom>
              <a:avLst/>
              <a:gdLst>
                <a:gd name="connsiteX0" fmla="*/ 148209 w 148209"/>
                <a:gd name="connsiteY0" fmla="*/ 74104 h 148209"/>
                <a:gd name="connsiteX1" fmla="*/ 74104 w 148209"/>
                <a:gd name="connsiteY1" fmla="*/ 148209 h 148209"/>
                <a:gd name="connsiteX2" fmla="*/ 0 w 148209"/>
                <a:gd name="connsiteY2" fmla="*/ 74104 h 148209"/>
                <a:gd name="connsiteX3" fmla="*/ 74104 w 148209"/>
                <a:gd name="connsiteY3" fmla="*/ 0 h 148209"/>
                <a:gd name="connsiteX4" fmla="*/ 148209 w 148209"/>
                <a:gd name="connsiteY4" fmla="*/ 74104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4"/>
                  </a:moveTo>
                  <a:cubicBezTo>
                    <a:pt x="148209" y="115031"/>
                    <a:pt x="115031" y="148209"/>
                    <a:pt x="74104" y="148209"/>
                  </a:cubicBezTo>
                  <a:cubicBezTo>
                    <a:pt x="33178" y="148209"/>
                    <a:pt x="0" y="115031"/>
                    <a:pt x="0" y="74104"/>
                  </a:cubicBezTo>
                  <a:cubicBezTo>
                    <a:pt x="0" y="33178"/>
                    <a:pt x="33178" y="0"/>
                    <a:pt x="74104" y="0"/>
                  </a:cubicBezTo>
                  <a:cubicBezTo>
                    <a:pt x="115031" y="0"/>
                    <a:pt x="148209" y="33178"/>
                    <a:pt x="148209" y="74104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图形 43" descr="集体讨论 纯色填充">
              <a:extLst>
                <a:ext uri="{FF2B5EF4-FFF2-40B4-BE49-F238E27FC236}">
                  <a16:creationId xmlns:a16="http://schemas.microsoft.com/office/drawing/2014/main" id="{98CD34AC-C2AA-4A84-9D06-95DCA46AC671}"/>
                </a:ext>
              </a:extLst>
            </p:cNvPr>
            <p:cNvSpPr/>
            <p:nvPr/>
          </p:nvSpPr>
          <p:spPr>
            <a:xfrm>
              <a:off x="9331383" y="3575875"/>
              <a:ext cx="268615" cy="148399"/>
            </a:xfrm>
            <a:custGeom>
              <a:avLst/>
              <a:gdLst>
                <a:gd name="connsiteX0" fmla="*/ 253746 w 268615"/>
                <a:gd name="connsiteY0" fmla="*/ 44101 h 148399"/>
                <a:gd name="connsiteX1" fmla="*/ 181356 w 268615"/>
                <a:gd name="connsiteY1" fmla="*/ 9525 h 148399"/>
                <a:gd name="connsiteX2" fmla="*/ 120396 w 268615"/>
                <a:gd name="connsiteY2" fmla="*/ 0 h 148399"/>
                <a:gd name="connsiteX3" fmla="*/ 59436 w 268615"/>
                <a:gd name="connsiteY3" fmla="*/ 9525 h 148399"/>
                <a:gd name="connsiteX4" fmla="*/ 3429 w 268615"/>
                <a:gd name="connsiteY4" fmla="*/ 33529 h 148399"/>
                <a:gd name="connsiteX5" fmla="*/ 0 w 268615"/>
                <a:gd name="connsiteY5" fmla="*/ 37434 h 148399"/>
                <a:gd name="connsiteX6" fmla="*/ 76200 w 268615"/>
                <a:gd name="connsiteY6" fmla="*/ 75534 h 148399"/>
                <a:gd name="connsiteX7" fmla="*/ 104108 w 268615"/>
                <a:gd name="connsiteY7" fmla="*/ 131446 h 148399"/>
                <a:gd name="connsiteX8" fmla="*/ 104108 w 268615"/>
                <a:gd name="connsiteY8" fmla="*/ 148400 h 148399"/>
                <a:gd name="connsiteX9" fmla="*/ 268605 w 268615"/>
                <a:gd name="connsiteY9" fmla="*/ 148400 h 148399"/>
                <a:gd name="connsiteX10" fmla="*/ 268605 w 268615"/>
                <a:gd name="connsiteY10" fmla="*/ 73819 h 148399"/>
                <a:gd name="connsiteX11" fmla="*/ 253746 w 268615"/>
                <a:gd name="connsiteY11" fmla="*/ 44101 h 14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8615" h="148399">
                  <a:moveTo>
                    <a:pt x="253746" y="44101"/>
                  </a:moveTo>
                  <a:cubicBezTo>
                    <a:pt x="232401" y="27476"/>
                    <a:pt x="207702" y="15681"/>
                    <a:pt x="181356" y="9525"/>
                  </a:cubicBezTo>
                  <a:cubicBezTo>
                    <a:pt x="161530" y="3742"/>
                    <a:pt x="141041" y="541"/>
                    <a:pt x="120396" y="0"/>
                  </a:cubicBezTo>
                  <a:cubicBezTo>
                    <a:pt x="99702" y="-45"/>
                    <a:pt x="79130" y="3169"/>
                    <a:pt x="59436" y="9525"/>
                  </a:cubicBezTo>
                  <a:cubicBezTo>
                    <a:pt x="39707" y="14783"/>
                    <a:pt x="20843" y="22868"/>
                    <a:pt x="3429" y="33529"/>
                  </a:cubicBezTo>
                  <a:cubicBezTo>
                    <a:pt x="2286" y="34862"/>
                    <a:pt x="1238" y="36196"/>
                    <a:pt x="0" y="37434"/>
                  </a:cubicBezTo>
                  <a:cubicBezTo>
                    <a:pt x="27701" y="44889"/>
                    <a:pt x="53615" y="57847"/>
                    <a:pt x="76200" y="75534"/>
                  </a:cubicBezTo>
                  <a:cubicBezTo>
                    <a:pt x="94021" y="88541"/>
                    <a:pt x="104425" y="109385"/>
                    <a:pt x="104108" y="131446"/>
                  </a:cubicBezTo>
                  <a:lnTo>
                    <a:pt x="104108" y="148400"/>
                  </a:lnTo>
                  <a:lnTo>
                    <a:pt x="268605" y="148400"/>
                  </a:lnTo>
                  <a:lnTo>
                    <a:pt x="268605" y="73819"/>
                  </a:lnTo>
                  <a:cubicBezTo>
                    <a:pt x="268892" y="62061"/>
                    <a:pt x="263324" y="50927"/>
                    <a:pt x="253746" y="44101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图形 43" descr="集体讨论 纯色填充">
              <a:extLst>
                <a:ext uri="{FF2B5EF4-FFF2-40B4-BE49-F238E27FC236}">
                  <a16:creationId xmlns:a16="http://schemas.microsoft.com/office/drawing/2014/main" id="{98CD34AC-C2AA-4A84-9D06-95DCA46AC671}"/>
                </a:ext>
              </a:extLst>
            </p:cNvPr>
            <p:cNvSpPr/>
            <p:nvPr/>
          </p:nvSpPr>
          <p:spPr>
            <a:xfrm>
              <a:off x="8908283" y="3575875"/>
              <a:ext cx="268605" cy="148399"/>
            </a:xfrm>
            <a:custGeom>
              <a:avLst/>
              <a:gdLst>
                <a:gd name="connsiteX0" fmla="*/ 164687 w 268605"/>
                <a:gd name="connsiteY0" fmla="*/ 131445 h 148399"/>
                <a:gd name="connsiteX1" fmla="*/ 191357 w 268605"/>
                <a:gd name="connsiteY1" fmla="*/ 76486 h 148399"/>
                <a:gd name="connsiteX2" fmla="*/ 192500 w 268605"/>
                <a:gd name="connsiteY2" fmla="*/ 75534 h 148399"/>
                <a:gd name="connsiteX3" fmla="*/ 193739 w 268605"/>
                <a:gd name="connsiteY3" fmla="*/ 74676 h 148399"/>
                <a:gd name="connsiteX4" fmla="*/ 268605 w 268605"/>
                <a:gd name="connsiteY4" fmla="*/ 37529 h 148399"/>
                <a:gd name="connsiteX5" fmla="*/ 263176 w 268605"/>
                <a:gd name="connsiteY5" fmla="*/ 31338 h 148399"/>
                <a:gd name="connsiteX6" fmla="*/ 209550 w 268605"/>
                <a:gd name="connsiteY6" fmla="*/ 9525 h 148399"/>
                <a:gd name="connsiteX7" fmla="*/ 148590 w 268605"/>
                <a:gd name="connsiteY7" fmla="*/ 0 h 148399"/>
                <a:gd name="connsiteX8" fmla="*/ 87630 w 268605"/>
                <a:gd name="connsiteY8" fmla="*/ 9525 h 148399"/>
                <a:gd name="connsiteX9" fmla="*/ 15240 w 268605"/>
                <a:gd name="connsiteY9" fmla="*/ 44101 h 148399"/>
                <a:gd name="connsiteX10" fmla="*/ 0 w 268605"/>
                <a:gd name="connsiteY10" fmla="*/ 73819 h 148399"/>
                <a:gd name="connsiteX11" fmla="*/ 0 w 268605"/>
                <a:gd name="connsiteY11" fmla="*/ 148400 h 148399"/>
                <a:gd name="connsiteX12" fmla="*/ 164687 w 268605"/>
                <a:gd name="connsiteY12" fmla="*/ 148400 h 14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605" h="148399">
                  <a:moveTo>
                    <a:pt x="164687" y="131445"/>
                  </a:moveTo>
                  <a:cubicBezTo>
                    <a:pt x="164708" y="110012"/>
                    <a:pt x="174533" y="89766"/>
                    <a:pt x="191357" y="76486"/>
                  </a:cubicBezTo>
                  <a:lnTo>
                    <a:pt x="192500" y="75534"/>
                  </a:lnTo>
                  <a:lnTo>
                    <a:pt x="193739" y="74676"/>
                  </a:lnTo>
                  <a:cubicBezTo>
                    <a:pt x="216581" y="58427"/>
                    <a:pt x="241848" y="45890"/>
                    <a:pt x="268605" y="37529"/>
                  </a:cubicBezTo>
                  <a:cubicBezTo>
                    <a:pt x="266700" y="35529"/>
                    <a:pt x="264986" y="33433"/>
                    <a:pt x="263176" y="31338"/>
                  </a:cubicBezTo>
                  <a:cubicBezTo>
                    <a:pt x="246437" y="21538"/>
                    <a:pt x="228377" y="14193"/>
                    <a:pt x="209550" y="9525"/>
                  </a:cubicBezTo>
                  <a:cubicBezTo>
                    <a:pt x="189726" y="3734"/>
                    <a:pt x="169235" y="532"/>
                    <a:pt x="148590" y="0"/>
                  </a:cubicBezTo>
                  <a:cubicBezTo>
                    <a:pt x="127896" y="-39"/>
                    <a:pt x="107326" y="3176"/>
                    <a:pt x="87630" y="9525"/>
                  </a:cubicBezTo>
                  <a:cubicBezTo>
                    <a:pt x="61651" y="16693"/>
                    <a:pt x="37144" y="28399"/>
                    <a:pt x="15240" y="44101"/>
                  </a:cubicBezTo>
                  <a:cubicBezTo>
                    <a:pt x="5858" y="51134"/>
                    <a:pt x="236" y="62096"/>
                    <a:pt x="0" y="73819"/>
                  </a:cubicBezTo>
                  <a:lnTo>
                    <a:pt x="0" y="148400"/>
                  </a:lnTo>
                  <a:lnTo>
                    <a:pt x="164687" y="1484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图形 43" descr="集体讨论 纯色填充">
              <a:extLst>
                <a:ext uri="{FF2B5EF4-FFF2-40B4-BE49-F238E27FC236}">
                  <a16:creationId xmlns:a16="http://schemas.microsoft.com/office/drawing/2014/main" id="{98CD34AC-C2AA-4A84-9D06-95DCA46AC671}"/>
                </a:ext>
              </a:extLst>
            </p:cNvPr>
            <p:cNvSpPr/>
            <p:nvPr/>
          </p:nvSpPr>
          <p:spPr>
            <a:xfrm>
              <a:off x="9105926" y="3633595"/>
              <a:ext cx="296430" cy="147829"/>
            </a:xfrm>
            <a:custGeom>
              <a:avLst/>
              <a:gdLst>
                <a:gd name="connsiteX0" fmla="*/ 0 w 296430"/>
                <a:gd name="connsiteY0" fmla="*/ 147830 h 147829"/>
                <a:gd name="connsiteX1" fmla="*/ 0 w 296430"/>
                <a:gd name="connsiteY1" fmla="*/ 73725 h 147829"/>
                <a:gd name="connsiteX2" fmla="*/ 14859 w 296430"/>
                <a:gd name="connsiteY2" fmla="*/ 44102 h 147829"/>
                <a:gd name="connsiteX3" fmla="*/ 87249 w 296430"/>
                <a:gd name="connsiteY3" fmla="*/ 9527 h 147829"/>
                <a:gd name="connsiteX4" fmla="*/ 148209 w 296430"/>
                <a:gd name="connsiteY4" fmla="*/ 2 h 147829"/>
                <a:gd name="connsiteX5" fmla="*/ 209169 w 296430"/>
                <a:gd name="connsiteY5" fmla="*/ 9527 h 147829"/>
                <a:gd name="connsiteX6" fmla="*/ 281654 w 296430"/>
                <a:gd name="connsiteY6" fmla="*/ 44102 h 147829"/>
                <a:gd name="connsiteX7" fmla="*/ 296418 w 296430"/>
                <a:gd name="connsiteY7" fmla="*/ 73725 h 147829"/>
                <a:gd name="connsiteX8" fmla="*/ 296418 w 296430"/>
                <a:gd name="connsiteY8" fmla="*/ 147830 h 14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430" h="147829">
                  <a:moveTo>
                    <a:pt x="0" y="147830"/>
                  </a:moveTo>
                  <a:lnTo>
                    <a:pt x="0" y="73725"/>
                  </a:lnTo>
                  <a:cubicBezTo>
                    <a:pt x="45" y="62069"/>
                    <a:pt x="5544" y="51107"/>
                    <a:pt x="14859" y="44102"/>
                  </a:cubicBezTo>
                  <a:cubicBezTo>
                    <a:pt x="36723" y="28334"/>
                    <a:pt x="61243" y="16622"/>
                    <a:pt x="87249" y="9527"/>
                  </a:cubicBezTo>
                  <a:cubicBezTo>
                    <a:pt x="106934" y="3133"/>
                    <a:pt x="127512" y="-82"/>
                    <a:pt x="148209" y="2"/>
                  </a:cubicBezTo>
                  <a:cubicBezTo>
                    <a:pt x="168859" y="486"/>
                    <a:pt x="189355" y="3690"/>
                    <a:pt x="209169" y="9527"/>
                  </a:cubicBezTo>
                  <a:cubicBezTo>
                    <a:pt x="235567" y="15619"/>
                    <a:pt x="260308" y="27421"/>
                    <a:pt x="281654" y="44102"/>
                  </a:cubicBezTo>
                  <a:cubicBezTo>
                    <a:pt x="291195" y="50908"/>
                    <a:pt x="296728" y="62010"/>
                    <a:pt x="296418" y="73725"/>
                  </a:cubicBezTo>
                  <a:lnTo>
                    <a:pt x="296418" y="14783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图形 43" descr="集体讨论 纯色填充">
              <a:extLst>
                <a:ext uri="{FF2B5EF4-FFF2-40B4-BE49-F238E27FC236}">
                  <a16:creationId xmlns:a16="http://schemas.microsoft.com/office/drawing/2014/main" id="{98CD34AC-C2AA-4A84-9D06-95DCA46AC671}"/>
                </a:ext>
              </a:extLst>
            </p:cNvPr>
            <p:cNvSpPr/>
            <p:nvPr/>
          </p:nvSpPr>
          <p:spPr>
            <a:xfrm>
              <a:off x="9180031" y="3465195"/>
              <a:ext cx="148209" cy="148209"/>
            </a:xfrm>
            <a:custGeom>
              <a:avLst/>
              <a:gdLst>
                <a:gd name="connsiteX0" fmla="*/ 148209 w 148209"/>
                <a:gd name="connsiteY0" fmla="*/ 74105 h 148209"/>
                <a:gd name="connsiteX1" fmla="*/ 74105 w 148209"/>
                <a:gd name="connsiteY1" fmla="*/ 148209 h 148209"/>
                <a:gd name="connsiteX2" fmla="*/ 0 w 148209"/>
                <a:gd name="connsiteY2" fmla="*/ 74105 h 148209"/>
                <a:gd name="connsiteX3" fmla="*/ 74105 w 148209"/>
                <a:gd name="connsiteY3" fmla="*/ 0 h 148209"/>
                <a:gd name="connsiteX4" fmla="*/ 148209 w 148209"/>
                <a:gd name="connsiteY4" fmla="*/ 74105 h 1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09" h="148209">
                  <a:moveTo>
                    <a:pt x="148209" y="74105"/>
                  </a:moveTo>
                  <a:cubicBezTo>
                    <a:pt x="148209" y="115031"/>
                    <a:pt x="115031" y="148209"/>
                    <a:pt x="74105" y="148209"/>
                  </a:cubicBezTo>
                  <a:cubicBezTo>
                    <a:pt x="33178" y="148209"/>
                    <a:pt x="0" y="115031"/>
                    <a:pt x="0" y="74105"/>
                  </a:cubicBezTo>
                  <a:cubicBezTo>
                    <a:pt x="0" y="33178"/>
                    <a:pt x="33178" y="0"/>
                    <a:pt x="74105" y="0"/>
                  </a:cubicBezTo>
                  <a:cubicBezTo>
                    <a:pt x="115031" y="0"/>
                    <a:pt x="148209" y="33178"/>
                    <a:pt x="148209" y="74105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2" name="组合 281">
            <a:extLst>
              <a:ext uri="{FF2B5EF4-FFF2-40B4-BE49-F238E27FC236}">
                <a16:creationId xmlns:a16="http://schemas.microsoft.com/office/drawing/2014/main" id="{8B75D4AB-7E61-417C-B1A3-AF9D6F94D0C1}"/>
              </a:ext>
            </a:extLst>
          </p:cNvPr>
          <p:cNvGrpSpPr/>
          <p:nvPr/>
        </p:nvGrpSpPr>
        <p:grpSpPr>
          <a:xfrm>
            <a:off x="10415388" y="3180397"/>
            <a:ext cx="826770" cy="495484"/>
            <a:chOff x="10415388" y="3180397"/>
            <a:chExt cx="826770" cy="495484"/>
          </a:xfrm>
        </p:grpSpPr>
        <p:sp>
          <p:nvSpPr>
            <p:cNvPr id="189" name="图形 45" descr="握手 纯色填充">
              <a:extLst>
                <a:ext uri="{FF2B5EF4-FFF2-40B4-BE49-F238E27FC236}">
                  <a16:creationId xmlns:a16="http://schemas.microsoft.com/office/drawing/2014/main" id="{B9E37555-34CB-4EB3-B031-914AA18F53E5}"/>
                </a:ext>
              </a:extLst>
            </p:cNvPr>
            <p:cNvSpPr/>
            <p:nvPr/>
          </p:nvSpPr>
          <p:spPr>
            <a:xfrm>
              <a:off x="10778595" y="3580751"/>
              <a:ext cx="74640" cy="80658"/>
            </a:xfrm>
            <a:custGeom>
              <a:avLst/>
              <a:gdLst>
                <a:gd name="connsiteX0" fmla="*/ 20651 w 74640"/>
                <a:gd name="connsiteY0" fmla="*/ 80659 h 80658"/>
                <a:gd name="connsiteX1" fmla="*/ 6364 w 74640"/>
                <a:gd name="connsiteY1" fmla="*/ 75896 h 80658"/>
                <a:gd name="connsiteX2" fmla="*/ 4459 w 74640"/>
                <a:gd name="connsiteY2" fmla="*/ 49226 h 80658"/>
                <a:gd name="connsiteX3" fmla="*/ 41606 w 74640"/>
                <a:gd name="connsiteY3" fmla="*/ 6364 h 80658"/>
                <a:gd name="connsiteX4" fmla="*/ 68276 w 74640"/>
                <a:gd name="connsiteY4" fmla="*/ 4459 h 80658"/>
                <a:gd name="connsiteX5" fmla="*/ 70181 w 74640"/>
                <a:gd name="connsiteY5" fmla="*/ 31129 h 80658"/>
                <a:gd name="connsiteX6" fmla="*/ 33034 w 74640"/>
                <a:gd name="connsiteY6" fmla="*/ 73991 h 80658"/>
                <a:gd name="connsiteX7" fmla="*/ 20651 w 74640"/>
                <a:gd name="connsiteY7" fmla="*/ 80659 h 80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40" h="80658">
                  <a:moveTo>
                    <a:pt x="20651" y="80659"/>
                  </a:moveTo>
                  <a:cubicBezTo>
                    <a:pt x="15889" y="80659"/>
                    <a:pt x="10174" y="79706"/>
                    <a:pt x="6364" y="75896"/>
                  </a:cubicBezTo>
                  <a:cubicBezTo>
                    <a:pt x="-1256" y="69229"/>
                    <a:pt x="-2209" y="56846"/>
                    <a:pt x="4459" y="49226"/>
                  </a:cubicBezTo>
                  <a:lnTo>
                    <a:pt x="41606" y="6364"/>
                  </a:lnTo>
                  <a:cubicBezTo>
                    <a:pt x="48274" y="-1256"/>
                    <a:pt x="60656" y="-2209"/>
                    <a:pt x="68276" y="4459"/>
                  </a:cubicBezTo>
                  <a:cubicBezTo>
                    <a:pt x="75896" y="11126"/>
                    <a:pt x="76849" y="23509"/>
                    <a:pt x="70181" y="31129"/>
                  </a:cubicBezTo>
                  <a:lnTo>
                    <a:pt x="33034" y="73991"/>
                  </a:lnTo>
                  <a:cubicBezTo>
                    <a:pt x="30176" y="77801"/>
                    <a:pt x="25414" y="79706"/>
                    <a:pt x="20651" y="80659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图形 45" descr="握手 纯色填充">
              <a:extLst>
                <a:ext uri="{FF2B5EF4-FFF2-40B4-BE49-F238E27FC236}">
                  <a16:creationId xmlns:a16="http://schemas.microsoft.com/office/drawing/2014/main" id="{B9E37555-34CB-4EB3-B031-914AA18F53E5}"/>
                </a:ext>
              </a:extLst>
            </p:cNvPr>
            <p:cNvSpPr/>
            <p:nvPr/>
          </p:nvSpPr>
          <p:spPr>
            <a:xfrm>
              <a:off x="10715265" y="3542186"/>
              <a:ext cx="90810" cy="97554"/>
            </a:xfrm>
            <a:custGeom>
              <a:avLst/>
              <a:gdLst>
                <a:gd name="connsiteX0" fmla="*/ 25879 w 90810"/>
                <a:gd name="connsiteY0" fmla="*/ 97316 h 97554"/>
                <a:gd name="connsiteX1" fmla="*/ 7781 w 90810"/>
                <a:gd name="connsiteY1" fmla="*/ 91601 h 97554"/>
                <a:gd name="connsiteX2" fmla="*/ 5876 w 90810"/>
                <a:gd name="connsiteY2" fmla="*/ 58264 h 97554"/>
                <a:gd name="connsiteX3" fmla="*/ 49691 w 90810"/>
                <a:gd name="connsiteY3" fmla="*/ 7781 h 97554"/>
                <a:gd name="connsiteX4" fmla="*/ 83029 w 90810"/>
                <a:gd name="connsiteY4" fmla="*/ 5876 h 97554"/>
                <a:gd name="connsiteX5" fmla="*/ 84934 w 90810"/>
                <a:gd name="connsiteY5" fmla="*/ 39214 h 97554"/>
                <a:gd name="connsiteX6" fmla="*/ 41119 w 90810"/>
                <a:gd name="connsiteY6" fmla="*/ 89696 h 97554"/>
                <a:gd name="connsiteX7" fmla="*/ 25879 w 90810"/>
                <a:gd name="connsiteY7" fmla="*/ 97316 h 9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810" h="97554">
                  <a:moveTo>
                    <a:pt x="25879" y="97316"/>
                  </a:moveTo>
                  <a:cubicBezTo>
                    <a:pt x="19211" y="98269"/>
                    <a:pt x="13496" y="96364"/>
                    <a:pt x="7781" y="91601"/>
                  </a:cubicBezTo>
                  <a:cubicBezTo>
                    <a:pt x="-1744" y="83029"/>
                    <a:pt x="-2696" y="67789"/>
                    <a:pt x="5876" y="58264"/>
                  </a:cubicBezTo>
                  <a:lnTo>
                    <a:pt x="49691" y="7781"/>
                  </a:lnTo>
                  <a:cubicBezTo>
                    <a:pt x="58264" y="-1744"/>
                    <a:pt x="73504" y="-2696"/>
                    <a:pt x="83029" y="5876"/>
                  </a:cubicBezTo>
                  <a:cubicBezTo>
                    <a:pt x="92554" y="14449"/>
                    <a:pt x="93506" y="29689"/>
                    <a:pt x="84934" y="39214"/>
                  </a:cubicBezTo>
                  <a:lnTo>
                    <a:pt x="41119" y="89696"/>
                  </a:lnTo>
                  <a:cubicBezTo>
                    <a:pt x="37309" y="94459"/>
                    <a:pt x="31594" y="97316"/>
                    <a:pt x="25879" y="97316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图形 45" descr="握手 纯色填充">
              <a:extLst>
                <a:ext uri="{FF2B5EF4-FFF2-40B4-BE49-F238E27FC236}">
                  <a16:creationId xmlns:a16="http://schemas.microsoft.com/office/drawing/2014/main" id="{B9E37555-34CB-4EB3-B031-914AA18F53E5}"/>
                </a:ext>
              </a:extLst>
            </p:cNvPr>
            <p:cNvSpPr/>
            <p:nvPr/>
          </p:nvSpPr>
          <p:spPr>
            <a:xfrm>
              <a:off x="10650440" y="3497364"/>
              <a:ext cx="100443" cy="107078"/>
            </a:xfrm>
            <a:custGeom>
              <a:avLst/>
              <a:gdLst>
                <a:gd name="connsiteX0" fmla="*/ 30696 w 100443"/>
                <a:gd name="connsiteY0" fmla="*/ 106896 h 107078"/>
                <a:gd name="connsiteX1" fmla="*/ 9741 w 100443"/>
                <a:gd name="connsiteY1" fmla="*/ 100228 h 107078"/>
                <a:gd name="connsiteX2" fmla="*/ 6883 w 100443"/>
                <a:gd name="connsiteY2" fmla="*/ 60223 h 107078"/>
                <a:gd name="connsiteX3" fmla="*/ 50698 w 100443"/>
                <a:gd name="connsiteY3" fmla="*/ 9741 h 107078"/>
                <a:gd name="connsiteX4" fmla="*/ 90703 w 100443"/>
                <a:gd name="connsiteY4" fmla="*/ 6883 h 107078"/>
                <a:gd name="connsiteX5" fmla="*/ 93561 w 100443"/>
                <a:gd name="connsiteY5" fmla="*/ 46888 h 107078"/>
                <a:gd name="connsiteX6" fmla="*/ 49746 w 100443"/>
                <a:gd name="connsiteY6" fmla="*/ 97371 h 107078"/>
                <a:gd name="connsiteX7" fmla="*/ 30696 w 100443"/>
                <a:gd name="connsiteY7" fmla="*/ 106896 h 10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443" h="107078">
                  <a:moveTo>
                    <a:pt x="30696" y="106896"/>
                  </a:moveTo>
                  <a:cubicBezTo>
                    <a:pt x="23076" y="107848"/>
                    <a:pt x="15456" y="104991"/>
                    <a:pt x="9741" y="100228"/>
                  </a:cubicBezTo>
                  <a:cubicBezTo>
                    <a:pt x="-1689" y="89751"/>
                    <a:pt x="-3594" y="71653"/>
                    <a:pt x="6883" y="60223"/>
                  </a:cubicBezTo>
                  <a:lnTo>
                    <a:pt x="50698" y="9741"/>
                  </a:lnTo>
                  <a:cubicBezTo>
                    <a:pt x="61176" y="-1689"/>
                    <a:pt x="79273" y="-3594"/>
                    <a:pt x="90703" y="6883"/>
                  </a:cubicBezTo>
                  <a:cubicBezTo>
                    <a:pt x="102133" y="17361"/>
                    <a:pt x="104038" y="35458"/>
                    <a:pt x="93561" y="46888"/>
                  </a:cubicBezTo>
                  <a:lnTo>
                    <a:pt x="49746" y="97371"/>
                  </a:lnTo>
                  <a:cubicBezTo>
                    <a:pt x="44983" y="103086"/>
                    <a:pt x="37363" y="106896"/>
                    <a:pt x="30696" y="106896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图形 45" descr="握手 纯色填充">
              <a:extLst>
                <a:ext uri="{FF2B5EF4-FFF2-40B4-BE49-F238E27FC236}">
                  <a16:creationId xmlns:a16="http://schemas.microsoft.com/office/drawing/2014/main" id="{B9E37555-34CB-4EB3-B031-914AA18F53E5}"/>
                </a:ext>
              </a:extLst>
            </p:cNvPr>
            <p:cNvSpPr/>
            <p:nvPr/>
          </p:nvSpPr>
          <p:spPr>
            <a:xfrm>
              <a:off x="10580908" y="3455454"/>
              <a:ext cx="107111" cy="113745"/>
            </a:xfrm>
            <a:custGeom>
              <a:avLst/>
              <a:gdLst>
                <a:gd name="connsiteX0" fmla="*/ 30696 w 107111"/>
                <a:gd name="connsiteY0" fmla="*/ 113563 h 113745"/>
                <a:gd name="connsiteX1" fmla="*/ 9741 w 107111"/>
                <a:gd name="connsiteY1" fmla="*/ 106896 h 113745"/>
                <a:gd name="connsiteX2" fmla="*/ 6883 w 107111"/>
                <a:gd name="connsiteY2" fmla="*/ 66891 h 113745"/>
                <a:gd name="connsiteX3" fmla="*/ 57366 w 107111"/>
                <a:gd name="connsiteY3" fmla="*/ 9741 h 113745"/>
                <a:gd name="connsiteX4" fmla="*/ 97371 w 107111"/>
                <a:gd name="connsiteY4" fmla="*/ 6883 h 113745"/>
                <a:gd name="connsiteX5" fmla="*/ 100228 w 107111"/>
                <a:gd name="connsiteY5" fmla="*/ 46888 h 113745"/>
                <a:gd name="connsiteX6" fmla="*/ 49746 w 107111"/>
                <a:gd name="connsiteY6" fmla="*/ 104038 h 113745"/>
                <a:gd name="connsiteX7" fmla="*/ 30696 w 107111"/>
                <a:gd name="connsiteY7" fmla="*/ 113563 h 11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111" h="113745">
                  <a:moveTo>
                    <a:pt x="30696" y="113563"/>
                  </a:moveTo>
                  <a:cubicBezTo>
                    <a:pt x="23076" y="114516"/>
                    <a:pt x="15456" y="111658"/>
                    <a:pt x="9741" y="106896"/>
                  </a:cubicBezTo>
                  <a:cubicBezTo>
                    <a:pt x="-1689" y="96418"/>
                    <a:pt x="-3594" y="78321"/>
                    <a:pt x="6883" y="66891"/>
                  </a:cubicBezTo>
                  <a:lnTo>
                    <a:pt x="57366" y="9741"/>
                  </a:lnTo>
                  <a:cubicBezTo>
                    <a:pt x="67843" y="-1689"/>
                    <a:pt x="85941" y="-3594"/>
                    <a:pt x="97371" y="6883"/>
                  </a:cubicBezTo>
                  <a:cubicBezTo>
                    <a:pt x="108801" y="17361"/>
                    <a:pt x="110706" y="35458"/>
                    <a:pt x="100228" y="46888"/>
                  </a:cubicBezTo>
                  <a:lnTo>
                    <a:pt x="49746" y="104038"/>
                  </a:lnTo>
                  <a:cubicBezTo>
                    <a:pt x="44031" y="109753"/>
                    <a:pt x="37363" y="112611"/>
                    <a:pt x="30696" y="113563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3" name="图形 45" descr="握手 纯色填充">
              <a:extLst>
                <a:ext uri="{FF2B5EF4-FFF2-40B4-BE49-F238E27FC236}">
                  <a16:creationId xmlns:a16="http://schemas.microsoft.com/office/drawing/2014/main" id="{B9E37555-34CB-4EB3-B031-914AA18F53E5}"/>
                </a:ext>
              </a:extLst>
            </p:cNvPr>
            <p:cNvSpPr/>
            <p:nvPr/>
          </p:nvSpPr>
          <p:spPr>
            <a:xfrm>
              <a:off x="10415388" y="3180397"/>
              <a:ext cx="190574" cy="226769"/>
            </a:xfrm>
            <a:custGeom>
              <a:avLst/>
              <a:gdLst>
                <a:gd name="connsiteX0" fmla="*/ 0 w 190574"/>
                <a:gd name="connsiteY0" fmla="*/ 179070 h 226769"/>
                <a:gd name="connsiteX1" fmla="*/ 73343 w 190574"/>
                <a:gd name="connsiteY1" fmla="*/ 223838 h 226769"/>
                <a:gd name="connsiteX2" fmla="*/ 99060 w 190574"/>
                <a:gd name="connsiteY2" fmla="*/ 217170 h 226769"/>
                <a:gd name="connsiteX3" fmla="*/ 187643 w 190574"/>
                <a:gd name="connsiteY3" fmla="*/ 70485 h 226769"/>
                <a:gd name="connsiteX4" fmla="*/ 180975 w 190574"/>
                <a:gd name="connsiteY4" fmla="*/ 44768 h 226769"/>
                <a:gd name="connsiteX5" fmla="*/ 108585 w 190574"/>
                <a:gd name="connsiteY5" fmla="*/ 0 h 226769"/>
                <a:gd name="connsiteX6" fmla="*/ 0 w 190574"/>
                <a:gd name="connsiteY6" fmla="*/ 179070 h 22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74" h="226769">
                  <a:moveTo>
                    <a:pt x="0" y="179070"/>
                  </a:moveTo>
                  <a:lnTo>
                    <a:pt x="73343" y="223838"/>
                  </a:lnTo>
                  <a:cubicBezTo>
                    <a:pt x="81915" y="229553"/>
                    <a:pt x="94298" y="226695"/>
                    <a:pt x="99060" y="217170"/>
                  </a:cubicBezTo>
                  <a:lnTo>
                    <a:pt x="187643" y="70485"/>
                  </a:lnTo>
                  <a:cubicBezTo>
                    <a:pt x="193358" y="61913"/>
                    <a:pt x="190500" y="49530"/>
                    <a:pt x="180975" y="44768"/>
                  </a:cubicBezTo>
                  <a:lnTo>
                    <a:pt x="108585" y="0"/>
                  </a:lnTo>
                  <a:lnTo>
                    <a:pt x="0" y="17907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4" name="图形 45" descr="握手 纯色填充">
              <a:extLst>
                <a:ext uri="{FF2B5EF4-FFF2-40B4-BE49-F238E27FC236}">
                  <a16:creationId xmlns:a16="http://schemas.microsoft.com/office/drawing/2014/main" id="{B9E37555-34CB-4EB3-B031-914AA18F53E5}"/>
                </a:ext>
              </a:extLst>
            </p:cNvPr>
            <p:cNvSpPr/>
            <p:nvPr/>
          </p:nvSpPr>
          <p:spPr>
            <a:xfrm>
              <a:off x="10532546" y="3266122"/>
              <a:ext cx="510700" cy="409759"/>
            </a:xfrm>
            <a:custGeom>
              <a:avLst/>
              <a:gdLst>
                <a:gd name="connsiteX0" fmla="*/ 500063 w 510700"/>
                <a:gd name="connsiteY0" fmla="*/ 218123 h 409759"/>
                <a:gd name="connsiteX1" fmla="*/ 346710 w 510700"/>
                <a:gd name="connsiteY1" fmla="*/ 86678 h 409759"/>
                <a:gd name="connsiteX2" fmla="*/ 336233 w 510700"/>
                <a:gd name="connsiteY2" fmla="*/ 77153 h 409759"/>
                <a:gd name="connsiteX3" fmla="*/ 270510 w 510700"/>
                <a:gd name="connsiteY3" fmla="*/ 152400 h 409759"/>
                <a:gd name="connsiteX4" fmla="*/ 232410 w 510700"/>
                <a:gd name="connsiteY4" fmla="*/ 171450 h 409759"/>
                <a:gd name="connsiteX5" fmla="*/ 227648 w 510700"/>
                <a:gd name="connsiteY5" fmla="*/ 171450 h 409759"/>
                <a:gd name="connsiteX6" fmla="*/ 190500 w 510700"/>
                <a:gd name="connsiteY6" fmla="*/ 157163 h 409759"/>
                <a:gd name="connsiteX7" fmla="*/ 184785 w 510700"/>
                <a:gd name="connsiteY7" fmla="*/ 76200 h 409759"/>
                <a:gd name="connsiteX8" fmla="*/ 240983 w 510700"/>
                <a:gd name="connsiteY8" fmla="*/ 11430 h 409759"/>
                <a:gd name="connsiteX9" fmla="*/ 82868 w 510700"/>
                <a:gd name="connsiteY9" fmla="*/ 0 h 409759"/>
                <a:gd name="connsiteX10" fmla="*/ 0 w 510700"/>
                <a:gd name="connsiteY10" fmla="*/ 137160 h 409759"/>
                <a:gd name="connsiteX11" fmla="*/ 64770 w 510700"/>
                <a:gd name="connsiteY11" fmla="*/ 212408 h 409759"/>
                <a:gd name="connsiteX12" fmla="*/ 89535 w 510700"/>
                <a:gd name="connsiteY12" fmla="*/ 183833 h 409759"/>
                <a:gd name="connsiteX13" fmla="*/ 125730 w 510700"/>
                <a:gd name="connsiteY13" fmla="*/ 167640 h 409759"/>
                <a:gd name="connsiteX14" fmla="*/ 125730 w 510700"/>
                <a:gd name="connsiteY14" fmla="*/ 167640 h 409759"/>
                <a:gd name="connsiteX15" fmla="*/ 157163 w 510700"/>
                <a:gd name="connsiteY15" fmla="*/ 179070 h 409759"/>
                <a:gd name="connsiteX16" fmla="*/ 173355 w 510700"/>
                <a:gd name="connsiteY16" fmla="*/ 213360 h 409759"/>
                <a:gd name="connsiteX17" fmla="*/ 189548 w 510700"/>
                <a:gd name="connsiteY17" fmla="*/ 210503 h 409759"/>
                <a:gd name="connsiteX18" fmla="*/ 220980 w 510700"/>
                <a:gd name="connsiteY18" fmla="*/ 221933 h 409759"/>
                <a:gd name="connsiteX19" fmla="*/ 237173 w 510700"/>
                <a:gd name="connsiteY19" fmla="*/ 257175 h 409759"/>
                <a:gd name="connsiteX20" fmla="*/ 249555 w 510700"/>
                <a:gd name="connsiteY20" fmla="*/ 255270 h 409759"/>
                <a:gd name="connsiteX21" fmla="*/ 249555 w 510700"/>
                <a:gd name="connsiteY21" fmla="*/ 255270 h 409759"/>
                <a:gd name="connsiteX22" fmla="*/ 278130 w 510700"/>
                <a:gd name="connsiteY22" fmla="*/ 265748 h 409759"/>
                <a:gd name="connsiteX23" fmla="*/ 292418 w 510700"/>
                <a:gd name="connsiteY23" fmla="*/ 295275 h 409759"/>
                <a:gd name="connsiteX24" fmla="*/ 302895 w 510700"/>
                <a:gd name="connsiteY24" fmla="*/ 293370 h 409759"/>
                <a:gd name="connsiteX25" fmla="*/ 302895 w 510700"/>
                <a:gd name="connsiteY25" fmla="*/ 293370 h 409759"/>
                <a:gd name="connsiteX26" fmla="*/ 327660 w 510700"/>
                <a:gd name="connsiteY26" fmla="*/ 302895 h 409759"/>
                <a:gd name="connsiteX27" fmla="*/ 340995 w 510700"/>
                <a:gd name="connsiteY27" fmla="*/ 328613 h 409759"/>
                <a:gd name="connsiteX28" fmla="*/ 331470 w 510700"/>
                <a:gd name="connsiteY28" fmla="*/ 356235 h 409759"/>
                <a:gd name="connsiteX29" fmla="*/ 299085 w 510700"/>
                <a:gd name="connsiteY29" fmla="*/ 393382 h 409759"/>
                <a:gd name="connsiteX30" fmla="*/ 312420 w 510700"/>
                <a:gd name="connsiteY30" fmla="*/ 403860 h 409759"/>
                <a:gd name="connsiteX31" fmla="*/ 335280 w 510700"/>
                <a:gd name="connsiteY31" fmla="*/ 409575 h 409759"/>
                <a:gd name="connsiteX32" fmla="*/ 369570 w 510700"/>
                <a:gd name="connsiteY32" fmla="*/ 368618 h 409759"/>
                <a:gd name="connsiteX33" fmla="*/ 369570 w 510700"/>
                <a:gd name="connsiteY33" fmla="*/ 367665 h 409759"/>
                <a:gd name="connsiteX34" fmla="*/ 379095 w 510700"/>
                <a:gd name="connsiteY34" fmla="*/ 368618 h 409759"/>
                <a:gd name="connsiteX35" fmla="*/ 413385 w 510700"/>
                <a:gd name="connsiteY35" fmla="*/ 327660 h 409759"/>
                <a:gd name="connsiteX36" fmla="*/ 413385 w 510700"/>
                <a:gd name="connsiteY36" fmla="*/ 326707 h 409759"/>
                <a:gd name="connsiteX37" fmla="*/ 422910 w 510700"/>
                <a:gd name="connsiteY37" fmla="*/ 327660 h 409759"/>
                <a:gd name="connsiteX38" fmla="*/ 457200 w 510700"/>
                <a:gd name="connsiteY38" fmla="*/ 286703 h 409759"/>
                <a:gd name="connsiteX39" fmla="*/ 456248 w 510700"/>
                <a:gd name="connsiteY39" fmla="*/ 280988 h 409759"/>
                <a:gd name="connsiteX40" fmla="*/ 476250 w 510700"/>
                <a:gd name="connsiteY40" fmla="*/ 284798 h 409759"/>
                <a:gd name="connsiteX41" fmla="*/ 510540 w 510700"/>
                <a:gd name="connsiteY41" fmla="*/ 243840 h 409759"/>
                <a:gd name="connsiteX42" fmla="*/ 500063 w 510700"/>
                <a:gd name="connsiteY42" fmla="*/ 218123 h 40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510700" h="409759">
                  <a:moveTo>
                    <a:pt x="500063" y="218123"/>
                  </a:moveTo>
                  <a:lnTo>
                    <a:pt x="346710" y="86678"/>
                  </a:lnTo>
                  <a:lnTo>
                    <a:pt x="336233" y="77153"/>
                  </a:lnTo>
                  <a:lnTo>
                    <a:pt x="270510" y="152400"/>
                  </a:lnTo>
                  <a:cubicBezTo>
                    <a:pt x="260985" y="163830"/>
                    <a:pt x="247650" y="170498"/>
                    <a:pt x="232410" y="171450"/>
                  </a:cubicBezTo>
                  <a:cubicBezTo>
                    <a:pt x="230505" y="171450"/>
                    <a:pt x="228600" y="171450"/>
                    <a:pt x="227648" y="171450"/>
                  </a:cubicBezTo>
                  <a:cubicBezTo>
                    <a:pt x="213360" y="171450"/>
                    <a:pt x="200025" y="166688"/>
                    <a:pt x="190500" y="157163"/>
                  </a:cubicBezTo>
                  <a:cubicBezTo>
                    <a:pt x="166688" y="136208"/>
                    <a:pt x="164783" y="100013"/>
                    <a:pt x="184785" y="76200"/>
                  </a:cubicBezTo>
                  <a:lnTo>
                    <a:pt x="240983" y="11430"/>
                  </a:lnTo>
                  <a:cubicBezTo>
                    <a:pt x="197167" y="5715"/>
                    <a:pt x="140970" y="28575"/>
                    <a:pt x="82868" y="0"/>
                  </a:cubicBezTo>
                  <a:lnTo>
                    <a:pt x="0" y="137160"/>
                  </a:lnTo>
                  <a:lnTo>
                    <a:pt x="64770" y="212408"/>
                  </a:lnTo>
                  <a:lnTo>
                    <a:pt x="89535" y="183833"/>
                  </a:lnTo>
                  <a:cubicBezTo>
                    <a:pt x="98108" y="173355"/>
                    <a:pt x="111443" y="167640"/>
                    <a:pt x="125730" y="167640"/>
                  </a:cubicBezTo>
                  <a:lnTo>
                    <a:pt x="125730" y="167640"/>
                  </a:lnTo>
                  <a:cubicBezTo>
                    <a:pt x="137160" y="167640"/>
                    <a:pt x="148590" y="171450"/>
                    <a:pt x="157163" y="179070"/>
                  </a:cubicBezTo>
                  <a:cubicBezTo>
                    <a:pt x="167640" y="187642"/>
                    <a:pt x="172403" y="200025"/>
                    <a:pt x="173355" y="213360"/>
                  </a:cubicBezTo>
                  <a:cubicBezTo>
                    <a:pt x="178117" y="211455"/>
                    <a:pt x="183833" y="210503"/>
                    <a:pt x="189548" y="210503"/>
                  </a:cubicBezTo>
                  <a:cubicBezTo>
                    <a:pt x="200978" y="210503"/>
                    <a:pt x="212408" y="214313"/>
                    <a:pt x="220980" y="221933"/>
                  </a:cubicBezTo>
                  <a:cubicBezTo>
                    <a:pt x="231458" y="231458"/>
                    <a:pt x="237173" y="243840"/>
                    <a:pt x="237173" y="257175"/>
                  </a:cubicBezTo>
                  <a:cubicBezTo>
                    <a:pt x="240983" y="256223"/>
                    <a:pt x="245745" y="255270"/>
                    <a:pt x="249555" y="255270"/>
                  </a:cubicBezTo>
                  <a:lnTo>
                    <a:pt x="249555" y="255270"/>
                  </a:lnTo>
                  <a:cubicBezTo>
                    <a:pt x="260033" y="255270"/>
                    <a:pt x="269558" y="259080"/>
                    <a:pt x="278130" y="265748"/>
                  </a:cubicBezTo>
                  <a:cubicBezTo>
                    <a:pt x="286703" y="273368"/>
                    <a:pt x="291465" y="283845"/>
                    <a:pt x="292418" y="295275"/>
                  </a:cubicBezTo>
                  <a:cubicBezTo>
                    <a:pt x="295275" y="294323"/>
                    <a:pt x="299085" y="293370"/>
                    <a:pt x="302895" y="293370"/>
                  </a:cubicBezTo>
                  <a:lnTo>
                    <a:pt x="302895" y="293370"/>
                  </a:lnTo>
                  <a:cubicBezTo>
                    <a:pt x="312420" y="293370"/>
                    <a:pt x="320993" y="296228"/>
                    <a:pt x="327660" y="302895"/>
                  </a:cubicBezTo>
                  <a:cubicBezTo>
                    <a:pt x="335280" y="309563"/>
                    <a:pt x="340043" y="319088"/>
                    <a:pt x="340995" y="328613"/>
                  </a:cubicBezTo>
                  <a:cubicBezTo>
                    <a:pt x="341948" y="339090"/>
                    <a:pt x="338138" y="348615"/>
                    <a:pt x="331470" y="356235"/>
                  </a:cubicBezTo>
                  <a:lnTo>
                    <a:pt x="299085" y="393382"/>
                  </a:lnTo>
                  <a:lnTo>
                    <a:pt x="312420" y="403860"/>
                  </a:lnTo>
                  <a:cubicBezTo>
                    <a:pt x="319088" y="407670"/>
                    <a:pt x="326708" y="410528"/>
                    <a:pt x="335280" y="409575"/>
                  </a:cubicBezTo>
                  <a:cubicBezTo>
                    <a:pt x="356235" y="407670"/>
                    <a:pt x="371475" y="389573"/>
                    <a:pt x="369570" y="368618"/>
                  </a:cubicBezTo>
                  <a:cubicBezTo>
                    <a:pt x="369570" y="368618"/>
                    <a:pt x="369570" y="367665"/>
                    <a:pt x="369570" y="367665"/>
                  </a:cubicBezTo>
                  <a:cubicBezTo>
                    <a:pt x="372428" y="368618"/>
                    <a:pt x="376238" y="368618"/>
                    <a:pt x="379095" y="368618"/>
                  </a:cubicBezTo>
                  <a:cubicBezTo>
                    <a:pt x="400050" y="366713"/>
                    <a:pt x="415290" y="348615"/>
                    <a:pt x="413385" y="327660"/>
                  </a:cubicBezTo>
                  <a:cubicBezTo>
                    <a:pt x="413385" y="327660"/>
                    <a:pt x="413385" y="326707"/>
                    <a:pt x="413385" y="326707"/>
                  </a:cubicBezTo>
                  <a:cubicBezTo>
                    <a:pt x="416243" y="327660"/>
                    <a:pt x="420053" y="327660"/>
                    <a:pt x="422910" y="327660"/>
                  </a:cubicBezTo>
                  <a:cubicBezTo>
                    <a:pt x="443865" y="325755"/>
                    <a:pt x="459105" y="307658"/>
                    <a:pt x="457200" y="286703"/>
                  </a:cubicBezTo>
                  <a:cubicBezTo>
                    <a:pt x="457200" y="284798"/>
                    <a:pt x="456248" y="282893"/>
                    <a:pt x="456248" y="280988"/>
                  </a:cubicBezTo>
                  <a:cubicBezTo>
                    <a:pt x="461963" y="283845"/>
                    <a:pt x="468630" y="285750"/>
                    <a:pt x="476250" y="284798"/>
                  </a:cubicBezTo>
                  <a:cubicBezTo>
                    <a:pt x="497205" y="282893"/>
                    <a:pt x="512445" y="264795"/>
                    <a:pt x="510540" y="243840"/>
                  </a:cubicBezTo>
                  <a:cubicBezTo>
                    <a:pt x="511493" y="233363"/>
                    <a:pt x="506730" y="224790"/>
                    <a:pt x="500063" y="218123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图形 45" descr="握手 纯色填充">
              <a:extLst>
                <a:ext uri="{FF2B5EF4-FFF2-40B4-BE49-F238E27FC236}">
                  <a16:creationId xmlns:a16="http://schemas.microsoft.com/office/drawing/2014/main" id="{B9E37555-34CB-4EB3-B031-914AA18F53E5}"/>
                </a:ext>
              </a:extLst>
            </p:cNvPr>
            <p:cNvSpPr/>
            <p:nvPr/>
          </p:nvSpPr>
          <p:spPr>
            <a:xfrm>
              <a:off x="11051584" y="3180397"/>
              <a:ext cx="190574" cy="226769"/>
            </a:xfrm>
            <a:custGeom>
              <a:avLst/>
              <a:gdLst>
                <a:gd name="connsiteX0" fmla="*/ 190575 w 190574"/>
                <a:gd name="connsiteY0" fmla="*/ 179070 h 226769"/>
                <a:gd name="connsiteX1" fmla="*/ 117232 w 190574"/>
                <a:gd name="connsiteY1" fmla="*/ 223838 h 226769"/>
                <a:gd name="connsiteX2" fmla="*/ 91515 w 190574"/>
                <a:gd name="connsiteY2" fmla="*/ 217170 h 226769"/>
                <a:gd name="connsiteX3" fmla="*/ 2932 w 190574"/>
                <a:gd name="connsiteY3" fmla="*/ 70485 h 226769"/>
                <a:gd name="connsiteX4" fmla="*/ 9600 w 190574"/>
                <a:gd name="connsiteY4" fmla="*/ 44768 h 226769"/>
                <a:gd name="connsiteX5" fmla="*/ 82942 w 190574"/>
                <a:gd name="connsiteY5" fmla="*/ 0 h 226769"/>
                <a:gd name="connsiteX6" fmla="*/ 190575 w 190574"/>
                <a:gd name="connsiteY6" fmla="*/ 179070 h 22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74" h="226769">
                  <a:moveTo>
                    <a:pt x="190575" y="179070"/>
                  </a:moveTo>
                  <a:lnTo>
                    <a:pt x="117232" y="223838"/>
                  </a:lnTo>
                  <a:cubicBezTo>
                    <a:pt x="108660" y="229553"/>
                    <a:pt x="96277" y="226695"/>
                    <a:pt x="91515" y="217170"/>
                  </a:cubicBezTo>
                  <a:lnTo>
                    <a:pt x="2932" y="70485"/>
                  </a:lnTo>
                  <a:cubicBezTo>
                    <a:pt x="-2783" y="61913"/>
                    <a:pt x="75" y="49530"/>
                    <a:pt x="9600" y="44768"/>
                  </a:cubicBezTo>
                  <a:lnTo>
                    <a:pt x="82942" y="0"/>
                  </a:lnTo>
                  <a:lnTo>
                    <a:pt x="190575" y="17907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图形 45" descr="握手 纯色填充">
              <a:extLst>
                <a:ext uri="{FF2B5EF4-FFF2-40B4-BE49-F238E27FC236}">
                  <a16:creationId xmlns:a16="http://schemas.microsoft.com/office/drawing/2014/main" id="{B9E37555-34CB-4EB3-B031-914AA18F53E5}"/>
                </a:ext>
              </a:extLst>
            </p:cNvPr>
            <p:cNvSpPr/>
            <p:nvPr/>
          </p:nvSpPr>
          <p:spPr>
            <a:xfrm>
              <a:off x="10721041" y="3257408"/>
              <a:ext cx="403007" cy="223979"/>
            </a:xfrm>
            <a:custGeom>
              <a:avLst/>
              <a:gdLst>
                <a:gd name="connsiteX0" fmla="*/ 322045 w 403007"/>
                <a:gd name="connsiteY0" fmla="*/ 12524 h 223979"/>
                <a:gd name="connsiteX1" fmla="*/ 122020 w 403007"/>
                <a:gd name="connsiteY1" fmla="*/ 1094 h 223979"/>
                <a:gd name="connsiteX2" fmla="*/ 117258 w 403007"/>
                <a:gd name="connsiteY2" fmla="*/ 142 h 223979"/>
                <a:gd name="connsiteX3" fmla="*/ 84873 w 403007"/>
                <a:gd name="connsiteY3" fmla="*/ 12524 h 223979"/>
                <a:gd name="connsiteX4" fmla="*/ 9625 w 403007"/>
                <a:gd name="connsiteY4" fmla="*/ 98249 h 223979"/>
                <a:gd name="connsiteX5" fmla="*/ 13435 w 403007"/>
                <a:gd name="connsiteY5" fmla="*/ 151589 h 223979"/>
                <a:gd name="connsiteX6" fmla="*/ 42010 w 403007"/>
                <a:gd name="connsiteY6" fmla="*/ 161114 h 223979"/>
                <a:gd name="connsiteX7" fmla="*/ 67728 w 403007"/>
                <a:gd name="connsiteY7" fmla="*/ 147779 h 223979"/>
                <a:gd name="connsiteX8" fmla="*/ 145833 w 403007"/>
                <a:gd name="connsiteY8" fmla="*/ 58244 h 223979"/>
                <a:gd name="connsiteX9" fmla="*/ 323950 w 403007"/>
                <a:gd name="connsiteY9" fmla="*/ 211597 h 223979"/>
                <a:gd name="connsiteX10" fmla="*/ 323950 w 403007"/>
                <a:gd name="connsiteY10" fmla="*/ 211597 h 223979"/>
                <a:gd name="connsiteX11" fmla="*/ 323950 w 403007"/>
                <a:gd name="connsiteY11" fmla="*/ 211597 h 223979"/>
                <a:gd name="connsiteX12" fmla="*/ 334428 w 403007"/>
                <a:gd name="connsiteY12" fmla="*/ 223979 h 223979"/>
                <a:gd name="connsiteX13" fmla="*/ 403008 w 403007"/>
                <a:gd name="connsiteY13" fmla="*/ 144922 h 223979"/>
                <a:gd name="connsiteX14" fmla="*/ 322045 w 403007"/>
                <a:gd name="connsiteY14" fmla="*/ 12524 h 22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3007" h="223979">
                  <a:moveTo>
                    <a:pt x="322045" y="12524"/>
                  </a:moveTo>
                  <a:cubicBezTo>
                    <a:pt x="242988" y="41099"/>
                    <a:pt x="185838" y="13477"/>
                    <a:pt x="122020" y="1094"/>
                  </a:cubicBezTo>
                  <a:cubicBezTo>
                    <a:pt x="121068" y="1094"/>
                    <a:pt x="117258" y="142"/>
                    <a:pt x="117258" y="142"/>
                  </a:cubicBezTo>
                  <a:cubicBezTo>
                    <a:pt x="105828" y="-811"/>
                    <a:pt x="93445" y="2999"/>
                    <a:pt x="84873" y="12524"/>
                  </a:cubicBezTo>
                  <a:lnTo>
                    <a:pt x="9625" y="98249"/>
                  </a:lnTo>
                  <a:cubicBezTo>
                    <a:pt x="-4662" y="114442"/>
                    <a:pt x="-2757" y="138254"/>
                    <a:pt x="13435" y="151589"/>
                  </a:cubicBezTo>
                  <a:cubicBezTo>
                    <a:pt x="22008" y="158257"/>
                    <a:pt x="31533" y="162067"/>
                    <a:pt x="42010" y="161114"/>
                  </a:cubicBezTo>
                  <a:cubicBezTo>
                    <a:pt x="51535" y="160162"/>
                    <a:pt x="61060" y="156352"/>
                    <a:pt x="67728" y="147779"/>
                  </a:cubicBezTo>
                  <a:cubicBezTo>
                    <a:pt x="67728" y="147779"/>
                    <a:pt x="145833" y="58244"/>
                    <a:pt x="145833" y="58244"/>
                  </a:cubicBezTo>
                  <a:lnTo>
                    <a:pt x="323950" y="211597"/>
                  </a:lnTo>
                  <a:lnTo>
                    <a:pt x="323950" y="211597"/>
                  </a:lnTo>
                  <a:lnTo>
                    <a:pt x="323950" y="211597"/>
                  </a:lnTo>
                  <a:cubicBezTo>
                    <a:pt x="328713" y="216359"/>
                    <a:pt x="330618" y="218264"/>
                    <a:pt x="334428" y="223979"/>
                  </a:cubicBezTo>
                  <a:lnTo>
                    <a:pt x="403008" y="144922"/>
                  </a:lnTo>
                  <a:lnTo>
                    <a:pt x="322045" y="12524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67" name="组合 266">
            <a:extLst>
              <a:ext uri="{FF2B5EF4-FFF2-40B4-BE49-F238E27FC236}">
                <a16:creationId xmlns:a16="http://schemas.microsoft.com/office/drawing/2014/main" id="{05D199CE-E4C5-43B6-A5E9-EE7ACF96BE22}"/>
              </a:ext>
            </a:extLst>
          </p:cNvPr>
          <p:cNvGrpSpPr/>
          <p:nvPr/>
        </p:nvGrpSpPr>
        <p:grpSpPr>
          <a:xfrm>
            <a:off x="1039424" y="4201467"/>
            <a:ext cx="647699" cy="685799"/>
            <a:chOff x="1039424" y="4201467"/>
            <a:chExt cx="647699" cy="685799"/>
          </a:xfrm>
        </p:grpSpPr>
        <p:sp>
          <p:nvSpPr>
            <p:cNvPr id="197" name="图形 47" descr="收件箱 纯色填充">
              <a:extLst>
                <a:ext uri="{FF2B5EF4-FFF2-40B4-BE49-F238E27FC236}">
                  <a16:creationId xmlns:a16="http://schemas.microsoft.com/office/drawing/2014/main" id="{8529CFE0-DA9C-4447-BEAD-A1B6E31477BA}"/>
                </a:ext>
              </a:extLst>
            </p:cNvPr>
            <p:cNvSpPr/>
            <p:nvPr/>
          </p:nvSpPr>
          <p:spPr>
            <a:xfrm>
              <a:off x="1039424" y="4440258"/>
              <a:ext cx="647699" cy="447008"/>
            </a:xfrm>
            <a:custGeom>
              <a:avLst/>
              <a:gdLst>
                <a:gd name="connsiteX0" fmla="*/ 550250 w 647699"/>
                <a:gd name="connsiteY0" fmla="*/ 133 h 447008"/>
                <a:gd name="connsiteX1" fmla="*/ 508759 w 647699"/>
                <a:gd name="connsiteY1" fmla="*/ 48711 h 447008"/>
                <a:gd name="connsiteX2" fmla="*/ 587254 w 647699"/>
                <a:gd name="connsiteY2" fmla="*/ 238258 h 447008"/>
                <a:gd name="connsiteX3" fmla="*/ 409137 w 647699"/>
                <a:gd name="connsiteY3" fmla="*/ 238258 h 447008"/>
                <a:gd name="connsiteX4" fmla="*/ 322576 w 647699"/>
                <a:gd name="connsiteY4" fmla="*/ 322271 h 447008"/>
                <a:gd name="connsiteX5" fmla="*/ 238563 w 647699"/>
                <a:gd name="connsiteY5" fmla="*/ 238258 h 447008"/>
                <a:gd name="connsiteX6" fmla="*/ 60265 w 647699"/>
                <a:gd name="connsiteY6" fmla="*/ 238258 h 447008"/>
                <a:gd name="connsiteX7" fmla="*/ 138827 w 647699"/>
                <a:gd name="connsiteY7" fmla="*/ 48577 h 447008"/>
                <a:gd name="connsiteX8" fmla="*/ 97365 w 647699"/>
                <a:gd name="connsiteY8" fmla="*/ 0 h 447008"/>
                <a:gd name="connsiteX9" fmla="*/ 0 w 647699"/>
                <a:gd name="connsiteY9" fmla="*/ 237458 h 447008"/>
                <a:gd name="connsiteX10" fmla="*/ 0 w 647699"/>
                <a:gd name="connsiteY10" fmla="*/ 447008 h 447008"/>
                <a:gd name="connsiteX11" fmla="*/ 647700 w 647699"/>
                <a:gd name="connsiteY11" fmla="*/ 447008 h 447008"/>
                <a:gd name="connsiteX12" fmla="*/ 647700 w 647699"/>
                <a:gd name="connsiteY12" fmla="*/ 237458 h 4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699" h="447008">
                  <a:moveTo>
                    <a:pt x="550250" y="133"/>
                  </a:moveTo>
                  <a:lnTo>
                    <a:pt x="508759" y="48711"/>
                  </a:lnTo>
                  <a:lnTo>
                    <a:pt x="587254" y="238258"/>
                  </a:lnTo>
                  <a:lnTo>
                    <a:pt x="409137" y="238258"/>
                  </a:lnTo>
                  <a:cubicBezTo>
                    <a:pt x="408433" y="285361"/>
                    <a:pt x="369678" y="322975"/>
                    <a:pt x="322576" y="322271"/>
                  </a:cubicBezTo>
                  <a:cubicBezTo>
                    <a:pt x="276465" y="321581"/>
                    <a:pt x="239253" y="284369"/>
                    <a:pt x="238563" y="238258"/>
                  </a:cubicBezTo>
                  <a:lnTo>
                    <a:pt x="60265" y="238258"/>
                  </a:lnTo>
                  <a:lnTo>
                    <a:pt x="138827" y="48577"/>
                  </a:lnTo>
                  <a:lnTo>
                    <a:pt x="97365" y="0"/>
                  </a:lnTo>
                  <a:lnTo>
                    <a:pt x="0" y="237458"/>
                  </a:lnTo>
                  <a:lnTo>
                    <a:pt x="0" y="447008"/>
                  </a:lnTo>
                  <a:lnTo>
                    <a:pt x="647700" y="447008"/>
                  </a:lnTo>
                  <a:lnTo>
                    <a:pt x="647700" y="237458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图形 47" descr="收件箱 纯色填充">
              <a:extLst>
                <a:ext uri="{FF2B5EF4-FFF2-40B4-BE49-F238E27FC236}">
                  <a16:creationId xmlns:a16="http://schemas.microsoft.com/office/drawing/2014/main" id="{8529CFE0-DA9C-4447-BEAD-A1B6E31477BA}"/>
                </a:ext>
              </a:extLst>
            </p:cNvPr>
            <p:cNvSpPr/>
            <p:nvPr/>
          </p:nvSpPr>
          <p:spPr>
            <a:xfrm>
              <a:off x="1168012" y="4201467"/>
              <a:ext cx="390524" cy="445322"/>
            </a:xfrm>
            <a:custGeom>
              <a:avLst/>
              <a:gdLst>
                <a:gd name="connsiteX0" fmla="*/ 390525 w 390524"/>
                <a:gd name="connsiteY0" fmla="*/ 216722 h 445322"/>
                <a:gd name="connsiteX1" fmla="*/ 271463 w 390524"/>
                <a:gd name="connsiteY1" fmla="*/ 216722 h 445322"/>
                <a:gd name="connsiteX2" fmla="*/ 271463 w 390524"/>
                <a:gd name="connsiteY2" fmla="*/ 0 h 445322"/>
                <a:gd name="connsiteX3" fmla="*/ 119063 w 390524"/>
                <a:gd name="connsiteY3" fmla="*/ 0 h 445322"/>
                <a:gd name="connsiteX4" fmla="*/ 119063 w 390524"/>
                <a:gd name="connsiteY4" fmla="*/ 216722 h 445322"/>
                <a:gd name="connsiteX5" fmla="*/ 0 w 390524"/>
                <a:gd name="connsiteY5" fmla="*/ 216722 h 445322"/>
                <a:gd name="connsiteX6" fmla="*/ 195263 w 390524"/>
                <a:gd name="connsiteY6" fmla="*/ 445322 h 445322"/>
                <a:gd name="connsiteX7" fmla="*/ 390525 w 390524"/>
                <a:gd name="connsiteY7" fmla="*/ 216722 h 44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4" h="445322">
                  <a:moveTo>
                    <a:pt x="390525" y="216722"/>
                  </a:moveTo>
                  <a:lnTo>
                    <a:pt x="271463" y="216722"/>
                  </a:lnTo>
                  <a:lnTo>
                    <a:pt x="271463" y="0"/>
                  </a:lnTo>
                  <a:lnTo>
                    <a:pt x="119063" y="0"/>
                  </a:lnTo>
                  <a:lnTo>
                    <a:pt x="119063" y="216722"/>
                  </a:lnTo>
                  <a:lnTo>
                    <a:pt x="0" y="216722"/>
                  </a:lnTo>
                  <a:lnTo>
                    <a:pt x="195263" y="445322"/>
                  </a:lnTo>
                  <a:lnTo>
                    <a:pt x="390525" y="216722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70" name="组合 269">
            <a:extLst>
              <a:ext uri="{FF2B5EF4-FFF2-40B4-BE49-F238E27FC236}">
                <a16:creationId xmlns:a16="http://schemas.microsoft.com/office/drawing/2014/main" id="{52E3E2E6-CDEA-4282-9FFB-AA625326B6A8}"/>
              </a:ext>
            </a:extLst>
          </p:cNvPr>
          <p:cNvGrpSpPr/>
          <p:nvPr/>
        </p:nvGrpSpPr>
        <p:grpSpPr>
          <a:xfrm>
            <a:off x="2559818" y="4276714"/>
            <a:ext cx="761999" cy="535304"/>
            <a:chOff x="2559818" y="4276714"/>
            <a:chExt cx="761999" cy="535304"/>
          </a:xfrm>
        </p:grpSpPr>
        <p:sp>
          <p:nvSpPr>
            <p:cNvPr id="199" name="图形 49" descr="会议 纯色填充">
              <a:extLst>
                <a:ext uri="{FF2B5EF4-FFF2-40B4-BE49-F238E27FC236}">
                  <a16:creationId xmlns:a16="http://schemas.microsoft.com/office/drawing/2014/main" id="{E3040B5E-7C5F-4311-AFA0-600936A951E3}"/>
                </a:ext>
              </a:extLst>
            </p:cNvPr>
            <p:cNvSpPr/>
            <p:nvPr/>
          </p:nvSpPr>
          <p:spPr>
            <a:xfrm>
              <a:off x="2874143" y="4276714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823"/>
                    <a:pt x="103823" y="133350"/>
                    <a:pt x="66675" y="133350"/>
                  </a:cubicBezTo>
                  <a:cubicBezTo>
                    <a:pt x="29527" y="133350"/>
                    <a:pt x="0" y="103823"/>
                    <a:pt x="0" y="66675"/>
                  </a:cubicBezTo>
                  <a:cubicBezTo>
                    <a:pt x="0" y="29528"/>
                    <a:pt x="29527" y="0"/>
                    <a:pt x="66675" y="0"/>
                  </a:cubicBezTo>
                  <a:cubicBezTo>
                    <a:pt x="103823" y="0"/>
                    <a:pt x="133350" y="30480"/>
                    <a:pt x="133350" y="66675"/>
                  </a:cubicBez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图形 49" descr="会议 纯色填充">
              <a:extLst>
                <a:ext uri="{FF2B5EF4-FFF2-40B4-BE49-F238E27FC236}">
                  <a16:creationId xmlns:a16="http://schemas.microsoft.com/office/drawing/2014/main" id="{E3040B5E-7C5F-4311-AFA0-600936A951E3}"/>
                </a:ext>
              </a:extLst>
            </p:cNvPr>
            <p:cNvSpPr/>
            <p:nvPr/>
          </p:nvSpPr>
          <p:spPr>
            <a:xfrm>
              <a:off x="3140843" y="4314814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823"/>
                    <a:pt x="103823" y="133350"/>
                    <a:pt x="66675" y="133350"/>
                  </a:cubicBezTo>
                  <a:cubicBezTo>
                    <a:pt x="29527" y="133350"/>
                    <a:pt x="0" y="103823"/>
                    <a:pt x="0" y="66675"/>
                  </a:cubicBezTo>
                  <a:cubicBezTo>
                    <a:pt x="0" y="29528"/>
                    <a:pt x="29527" y="0"/>
                    <a:pt x="66675" y="0"/>
                  </a:cubicBezTo>
                  <a:cubicBezTo>
                    <a:pt x="103823" y="0"/>
                    <a:pt x="133350" y="29528"/>
                    <a:pt x="133350" y="66675"/>
                  </a:cubicBez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图形 49" descr="会议 纯色填充">
              <a:extLst>
                <a:ext uri="{FF2B5EF4-FFF2-40B4-BE49-F238E27FC236}">
                  <a16:creationId xmlns:a16="http://schemas.microsoft.com/office/drawing/2014/main" id="{E3040B5E-7C5F-4311-AFA0-600936A951E3}"/>
                </a:ext>
              </a:extLst>
            </p:cNvPr>
            <p:cNvSpPr/>
            <p:nvPr/>
          </p:nvSpPr>
          <p:spPr>
            <a:xfrm>
              <a:off x="2607443" y="4314814"/>
              <a:ext cx="133350" cy="133350"/>
            </a:xfrm>
            <a:custGeom>
              <a:avLst/>
              <a:gdLst>
                <a:gd name="connsiteX0" fmla="*/ 133350 w 133350"/>
                <a:gd name="connsiteY0" fmla="*/ 66675 h 133350"/>
                <a:gd name="connsiteX1" fmla="*/ 66675 w 133350"/>
                <a:gd name="connsiteY1" fmla="*/ 133350 h 133350"/>
                <a:gd name="connsiteX2" fmla="*/ 0 w 133350"/>
                <a:gd name="connsiteY2" fmla="*/ 66675 h 133350"/>
                <a:gd name="connsiteX3" fmla="*/ 66675 w 133350"/>
                <a:gd name="connsiteY3" fmla="*/ 0 h 133350"/>
                <a:gd name="connsiteX4" fmla="*/ 133350 w 133350"/>
                <a:gd name="connsiteY4" fmla="*/ 6667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33350" y="66675"/>
                  </a:moveTo>
                  <a:cubicBezTo>
                    <a:pt x="133350" y="103823"/>
                    <a:pt x="103823" y="133350"/>
                    <a:pt x="66675" y="133350"/>
                  </a:cubicBezTo>
                  <a:cubicBezTo>
                    <a:pt x="29528" y="133350"/>
                    <a:pt x="0" y="103823"/>
                    <a:pt x="0" y="66675"/>
                  </a:cubicBezTo>
                  <a:cubicBezTo>
                    <a:pt x="0" y="29528"/>
                    <a:pt x="29528" y="0"/>
                    <a:pt x="66675" y="0"/>
                  </a:cubicBezTo>
                  <a:cubicBezTo>
                    <a:pt x="103823" y="0"/>
                    <a:pt x="133350" y="29528"/>
                    <a:pt x="133350" y="66675"/>
                  </a:cubicBez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图形 49" descr="会议 纯色填充">
              <a:extLst>
                <a:ext uri="{FF2B5EF4-FFF2-40B4-BE49-F238E27FC236}">
                  <a16:creationId xmlns:a16="http://schemas.microsoft.com/office/drawing/2014/main" id="{E3040B5E-7C5F-4311-AFA0-600936A951E3}"/>
                </a:ext>
              </a:extLst>
            </p:cNvPr>
            <p:cNvSpPr/>
            <p:nvPr/>
          </p:nvSpPr>
          <p:spPr>
            <a:xfrm>
              <a:off x="2565533" y="4560559"/>
              <a:ext cx="750570" cy="251459"/>
            </a:xfrm>
            <a:custGeom>
              <a:avLst/>
              <a:gdLst>
                <a:gd name="connsiteX0" fmla="*/ 0 w 750570"/>
                <a:gd name="connsiteY0" fmla="*/ 251460 h 251459"/>
                <a:gd name="connsiteX1" fmla="*/ 375285 w 750570"/>
                <a:gd name="connsiteY1" fmla="*/ 0 h 251459"/>
                <a:gd name="connsiteX2" fmla="*/ 750570 w 750570"/>
                <a:gd name="connsiteY2" fmla="*/ 251460 h 251459"/>
                <a:gd name="connsiteX3" fmla="*/ 0 w 750570"/>
                <a:gd name="connsiteY3" fmla="*/ 251460 h 25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570" h="251459">
                  <a:moveTo>
                    <a:pt x="0" y="251460"/>
                  </a:moveTo>
                  <a:cubicBezTo>
                    <a:pt x="0" y="112395"/>
                    <a:pt x="167640" y="0"/>
                    <a:pt x="375285" y="0"/>
                  </a:cubicBezTo>
                  <a:cubicBezTo>
                    <a:pt x="581977" y="0"/>
                    <a:pt x="750570" y="112395"/>
                    <a:pt x="750570" y="251460"/>
                  </a:cubicBezTo>
                  <a:lnTo>
                    <a:pt x="0" y="25146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图形 49" descr="会议 纯色填充">
              <a:extLst>
                <a:ext uri="{FF2B5EF4-FFF2-40B4-BE49-F238E27FC236}">
                  <a16:creationId xmlns:a16="http://schemas.microsoft.com/office/drawing/2014/main" id="{E3040B5E-7C5F-4311-AFA0-600936A951E3}"/>
                </a:ext>
              </a:extLst>
            </p:cNvPr>
            <p:cNvSpPr/>
            <p:nvPr/>
          </p:nvSpPr>
          <p:spPr>
            <a:xfrm>
              <a:off x="2559818" y="4467569"/>
              <a:ext cx="228600" cy="218719"/>
            </a:xfrm>
            <a:custGeom>
              <a:avLst/>
              <a:gdLst>
                <a:gd name="connsiteX0" fmla="*/ 91440 w 228600"/>
                <a:gd name="connsiteY0" fmla="*/ 128232 h 218719"/>
                <a:gd name="connsiteX1" fmla="*/ 228600 w 228600"/>
                <a:gd name="connsiteY1" fmla="*/ 67272 h 218719"/>
                <a:gd name="connsiteX2" fmla="*/ 228600 w 228600"/>
                <a:gd name="connsiteY2" fmla="*/ 56795 h 218719"/>
                <a:gd name="connsiteX3" fmla="*/ 217170 w 228600"/>
                <a:gd name="connsiteY3" fmla="*/ 29172 h 218719"/>
                <a:gd name="connsiteX4" fmla="*/ 199073 w 228600"/>
                <a:gd name="connsiteY4" fmla="*/ 18695 h 218719"/>
                <a:gd name="connsiteX5" fmla="*/ 31433 w 228600"/>
                <a:gd name="connsiteY5" fmla="*/ 17742 h 218719"/>
                <a:gd name="connsiteX6" fmla="*/ 10478 w 228600"/>
                <a:gd name="connsiteY6" fmla="*/ 29172 h 218719"/>
                <a:gd name="connsiteX7" fmla="*/ 0 w 228600"/>
                <a:gd name="connsiteY7" fmla="*/ 56795 h 218719"/>
                <a:gd name="connsiteX8" fmla="*/ 0 w 228600"/>
                <a:gd name="connsiteY8" fmla="*/ 218720 h 218719"/>
                <a:gd name="connsiteX9" fmla="*/ 91440 w 228600"/>
                <a:gd name="connsiteY9" fmla="*/ 128232 h 21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218719">
                  <a:moveTo>
                    <a:pt x="91440" y="128232"/>
                  </a:moveTo>
                  <a:cubicBezTo>
                    <a:pt x="131445" y="101562"/>
                    <a:pt x="178118" y="80607"/>
                    <a:pt x="228600" y="67272"/>
                  </a:cubicBezTo>
                  <a:lnTo>
                    <a:pt x="228600" y="56795"/>
                  </a:lnTo>
                  <a:cubicBezTo>
                    <a:pt x="228600" y="46317"/>
                    <a:pt x="223838" y="35840"/>
                    <a:pt x="217170" y="29172"/>
                  </a:cubicBezTo>
                  <a:cubicBezTo>
                    <a:pt x="214313" y="26315"/>
                    <a:pt x="207645" y="22505"/>
                    <a:pt x="199073" y="18695"/>
                  </a:cubicBezTo>
                  <a:cubicBezTo>
                    <a:pt x="146685" y="-6070"/>
                    <a:pt x="84773" y="-6070"/>
                    <a:pt x="31433" y="17742"/>
                  </a:cubicBezTo>
                  <a:cubicBezTo>
                    <a:pt x="21908" y="21552"/>
                    <a:pt x="14288" y="26315"/>
                    <a:pt x="10478" y="29172"/>
                  </a:cubicBezTo>
                  <a:cubicBezTo>
                    <a:pt x="4763" y="35840"/>
                    <a:pt x="0" y="46317"/>
                    <a:pt x="0" y="56795"/>
                  </a:cubicBezTo>
                  <a:lnTo>
                    <a:pt x="0" y="218720"/>
                  </a:lnTo>
                  <a:cubicBezTo>
                    <a:pt x="21908" y="185382"/>
                    <a:pt x="52388" y="153950"/>
                    <a:pt x="91440" y="128232"/>
                  </a:cubicBez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图形 49" descr="会议 纯色填充">
              <a:extLst>
                <a:ext uri="{FF2B5EF4-FFF2-40B4-BE49-F238E27FC236}">
                  <a16:creationId xmlns:a16="http://schemas.microsoft.com/office/drawing/2014/main" id="{E3040B5E-7C5F-4311-AFA0-600936A951E3}"/>
                </a:ext>
              </a:extLst>
            </p:cNvPr>
            <p:cNvSpPr/>
            <p:nvPr/>
          </p:nvSpPr>
          <p:spPr>
            <a:xfrm>
              <a:off x="2825565" y="4429469"/>
              <a:ext cx="229552" cy="95847"/>
            </a:xfrm>
            <a:custGeom>
              <a:avLst/>
              <a:gdLst>
                <a:gd name="connsiteX0" fmla="*/ 229552 w 229552"/>
                <a:gd name="connsiteY0" fmla="*/ 95847 h 95847"/>
                <a:gd name="connsiteX1" fmla="*/ 229552 w 229552"/>
                <a:gd name="connsiteY1" fmla="*/ 56795 h 95847"/>
                <a:gd name="connsiteX2" fmla="*/ 218122 w 229552"/>
                <a:gd name="connsiteY2" fmla="*/ 29172 h 95847"/>
                <a:gd name="connsiteX3" fmla="*/ 200025 w 229552"/>
                <a:gd name="connsiteY3" fmla="*/ 18695 h 95847"/>
                <a:gd name="connsiteX4" fmla="*/ 32385 w 229552"/>
                <a:gd name="connsiteY4" fmla="*/ 17742 h 95847"/>
                <a:gd name="connsiteX5" fmla="*/ 11430 w 229552"/>
                <a:gd name="connsiteY5" fmla="*/ 29172 h 95847"/>
                <a:gd name="connsiteX6" fmla="*/ 0 w 229552"/>
                <a:gd name="connsiteY6" fmla="*/ 56795 h 95847"/>
                <a:gd name="connsiteX7" fmla="*/ 0 w 229552"/>
                <a:gd name="connsiteY7" fmla="*/ 95847 h 95847"/>
                <a:gd name="connsiteX8" fmla="*/ 114300 w 229552"/>
                <a:gd name="connsiteY8" fmla="*/ 84417 h 95847"/>
                <a:gd name="connsiteX9" fmla="*/ 229552 w 229552"/>
                <a:gd name="connsiteY9" fmla="*/ 95847 h 95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552" h="95847">
                  <a:moveTo>
                    <a:pt x="229552" y="95847"/>
                  </a:moveTo>
                  <a:lnTo>
                    <a:pt x="229552" y="56795"/>
                  </a:lnTo>
                  <a:cubicBezTo>
                    <a:pt x="229552" y="46317"/>
                    <a:pt x="224790" y="35840"/>
                    <a:pt x="218122" y="29172"/>
                  </a:cubicBezTo>
                  <a:cubicBezTo>
                    <a:pt x="215265" y="26315"/>
                    <a:pt x="208597" y="22505"/>
                    <a:pt x="200025" y="18695"/>
                  </a:cubicBezTo>
                  <a:cubicBezTo>
                    <a:pt x="147638" y="-6070"/>
                    <a:pt x="85725" y="-6070"/>
                    <a:pt x="32385" y="17742"/>
                  </a:cubicBezTo>
                  <a:cubicBezTo>
                    <a:pt x="22860" y="21552"/>
                    <a:pt x="15240" y="26315"/>
                    <a:pt x="11430" y="29172"/>
                  </a:cubicBezTo>
                  <a:cubicBezTo>
                    <a:pt x="3810" y="35840"/>
                    <a:pt x="0" y="46317"/>
                    <a:pt x="0" y="56795"/>
                  </a:cubicBezTo>
                  <a:lnTo>
                    <a:pt x="0" y="95847"/>
                  </a:lnTo>
                  <a:cubicBezTo>
                    <a:pt x="37147" y="88227"/>
                    <a:pt x="75247" y="84417"/>
                    <a:pt x="114300" y="84417"/>
                  </a:cubicBezTo>
                  <a:cubicBezTo>
                    <a:pt x="153352" y="84417"/>
                    <a:pt x="192405" y="89180"/>
                    <a:pt x="229552" y="95847"/>
                  </a:cubicBez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图形 49" descr="会议 纯色填充">
              <a:extLst>
                <a:ext uri="{FF2B5EF4-FFF2-40B4-BE49-F238E27FC236}">
                  <a16:creationId xmlns:a16="http://schemas.microsoft.com/office/drawing/2014/main" id="{E3040B5E-7C5F-4311-AFA0-600936A951E3}"/>
                </a:ext>
              </a:extLst>
            </p:cNvPr>
            <p:cNvSpPr/>
            <p:nvPr/>
          </p:nvSpPr>
          <p:spPr>
            <a:xfrm>
              <a:off x="3092265" y="4467569"/>
              <a:ext cx="229552" cy="218719"/>
            </a:xfrm>
            <a:custGeom>
              <a:avLst/>
              <a:gdLst>
                <a:gd name="connsiteX0" fmla="*/ 229552 w 229552"/>
                <a:gd name="connsiteY0" fmla="*/ 218720 h 218719"/>
                <a:gd name="connsiteX1" fmla="*/ 229552 w 229552"/>
                <a:gd name="connsiteY1" fmla="*/ 56795 h 218719"/>
                <a:gd name="connsiteX2" fmla="*/ 218123 w 229552"/>
                <a:gd name="connsiteY2" fmla="*/ 29172 h 218719"/>
                <a:gd name="connsiteX3" fmla="*/ 200025 w 229552"/>
                <a:gd name="connsiteY3" fmla="*/ 18695 h 218719"/>
                <a:gd name="connsiteX4" fmla="*/ 32385 w 229552"/>
                <a:gd name="connsiteY4" fmla="*/ 17742 h 218719"/>
                <a:gd name="connsiteX5" fmla="*/ 11430 w 229552"/>
                <a:gd name="connsiteY5" fmla="*/ 29172 h 218719"/>
                <a:gd name="connsiteX6" fmla="*/ 0 w 229552"/>
                <a:gd name="connsiteY6" fmla="*/ 56795 h 218719"/>
                <a:gd name="connsiteX7" fmla="*/ 0 w 229552"/>
                <a:gd name="connsiteY7" fmla="*/ 67272 h 218719"/>
                <a:gd name="connsiteX8" fmla="*/ 137160 w 229552"/>
                <a:gd name="connsiteY8" fmla="*/ 128232 h 218719"/>
                <a:gd name="connsiteX9" fmla="*/ 229552 w 229552"/>
                <a:gd name="connsiteY9" fmla="*/ 218720 h 21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552" h="218719">
                  <a:moveTo>
                    <a:pt x="229552" y="218720"/>
                  </a:moveTo>
                  <a:lnTo>
                    <a:pt x="229552" y="56795"/>
                  </a:lnTo>
                  <a:cubicBezTo>
                    <a:pt x="229552" y="46317"/>
                    <a:pt x="224790" y="35840"/>
                    <a:pt x="218123" y="29172"/>
                  </a:cubicBezTo>
                  <a:cubicBezTo>
                    <a:pt x="215265" y="26315"/>
                    <a:pt x="208598" y="22505"/>
                    <a:pt x="200025" y="18695"/>
                  </a:cubicBezTo>
                  <a:cubicBezTo>
                    <a:pt x="147638" y="-6070"/>
                    <a:pt x="85725" y="-6070"/>
                    <a:pt x="32385" y="17742"/>
                  </a:cubicBezTo>
                  <a:cubicBezTo>
                    <a:pt x="22860" y="21552"/>
                    <a:pt x="15240" y="26315"/>
                    <a:pt x="11430" y="29172"/>
                  </a:cubicBezTo>
                  <a:cubicBezTo>
                    <a:pt x="3810" y="35840"/>
                    <a:pt x="0" y="46317"/>
                    <a:pt x="0" y="56795"/>
                  </a:cubicBezTo>
                  <a:lnTo>
                    <a:pt x="0" y="67272"/>
                  </a:lnTo>
                  <a:cubicBezTo>
                    <a:pt x="50482" y="80607"/>
                    <a:pt x="97155" y="101562"/>
                    <a:pt x="137160" y="128232"/>
                  </a:cubicBezTo>
                  <a:cubicBezTo>
                    <a:pt x="177165" y="153950"/>
                    <a:pt x="207645" y="185382"/>
                    <a:pt x="229552" y="218720"/>
                  </a:cubicBezTo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06" name="图形 51" descr="网络 纯色填充">
            <a:extLst>
              <a:ext uri="{FF2B5EF4-FFF2-40B4-BE49-F238E27FC236}">
                <a16:creationId xmlns:a16="http://schemas.microsoft.com/office/drawing/2014/main" id="{510D1459-E5A3-49BE-88A0-780CBCA27B3B}"/>
              </a:ext>
            </a:extLst>
          </p:cNvPr>
          <p:cNvSpPr/>
          <p:nvPr/>
        </p:nvSpPr>
        <p:spPr>
          <a:xfrm>
            <a:off x="4160060" y="4208134"/>
            <a:ext cx="716567" cy="672703"/>
          </a:xfrm>
          <a:custGeom>
            <a:avLst/>
            <a:gdLst>
              <a:gd name="connsiteX0" fmla="*/ 710774 w 716567"/>
              <a:gd name="connsiteY0" fmla="*/ 235268 h 672703"/>
              <a:gd name="connsiteX1" fmla="*/ 610761 w 716567"/>
              <a:gd name="connsiteY1" fmla="*/ 194310 h 672703"/>
              <a:gd name="connsiteX2" fmla="*/ 564089 w 716567"/>
              <a:gd name="connsiteY2" fmla="*/ 275273 h 672703"/>
              <a:gd name="connsiteX3" fmla="*/ 441216 w 716567"/>
              <a:gd name="connsiteY3" fmla="*/ 326708 h 672703"/>
              <a:gd name="connsiteX4" fmla="*/ 377399 w 716567"/>
              <a:gd name="connsiteY4" fmla="*/ 281940 h 672703"/>
              <a:gd name="connsiteX5" fmla="*/ 377399 w 716567"/>
              <a:gd name="connsiteY5" fmla="*/ 149543 h 672703"/>
              <a:gd name="connsiteX6" fmla="*/ 434549 w 716567"/>
              <a:gd name="connsiteY6" fmla="*/ 76200 h 672703"/>
              <a:gd name="connsiteX7" fmla="*/ 358349 w 716567"/>
              <a:gd name="connsiteY7" fmla="*/ 0 h 672703"/>
              <a:gd name="connsiteX8" fmla="*/ 358349 w 716567"/>
              <a:gd name="connsiteY8" fmla="*/ 0 h 672703"/>
              <a:gd name="connsiteX9" fmla="*/ 282149 w 716567"/>
              <a:gd name="connsiteY9" fmla="*/ 76200 h 672703"/>
              <a:gd name="connsiteX10" fmla="*/ 339299 w 716567"/>
              <a:gd name="connsiteY10" fmla="*/ 149543 h 672703"/>
              <a:gd name="connsiteX11" fmla="*/ 339299 w 716567"/>
              <a:gd name="connsiteY11" fmla="*/ 280988 h 672703"/>
              <a:gd name="connsiteX12" fmla="*/ 275481 w 716567"/>
              <a:gd name="connsiteY12" fmla="*/ 325755 h 672703"/>
              <a:gd name="connsiteX13" fmla="*/ 152609 w 716567"/>
              <a:gd name="connsiteY13" fmla="*/ 274320 h 672703"/>
              <a:gd name="connsiteX14" fmla="*/ 105936 w 716567"/>
              <a:gd name="connsiteY14" fmla="*/ 193358 h 672703"/>
              <a:gd name="connsiteX15" fmla="*/ 5924 w 716567"/>
              <a:gd name="connsiteY15" fmla="*/ 234315 h 672703"/>
              <a:gd name="connsiteX16" fmla="*/ 46881 w 716567"/>
              <a:gd name="connsiteY16" fmla="*/ 334328 h 672703"/>
              <a:gd name="connsiteX17" fmla="*/ 136416 w 716567"/>
              <a:gd name="connsiteY17" fmla="*/ 309563 h 672703"/>
              <a:gd name="connsiteX18" fmla="*/ 262146 w 716567"/>
              <a:gd name="connsiteY18" fmla="*/ 360998 h 672703"/>
              <a:gd name="connsiteX19" fmla="*/ 261194 w 716567"/>
              <a:gd name="connsiteY19" fmla="*/ 373380 h 672703"/>
              <a:gd name="connsiteX20" fmla="*/ 280244 w 716567"/>
              <a:gd name="connsiteY20" fmla="*/ 430530 h 672703"/>
              <a:gd name="connsiteX21" fmla="*/ 181184 w 716567"/>
              <a:gd name="connsiteY21" fmla="*/ 530543 h 672703"/>
              <a:gd name="connsiteX22" fmla="*/ 88791 w 716567"/>
              <a:gd name="connsiteY22" fmla="*/ 541973 h 672703"/>
              <a:gd name="connsiteX23" fmla="*/ 88791 w 716567"/>
              <a:gd name="connsiteY23" fmla="*/ 649605 h 672703"/>
              <a:gd name="connsiteX24" fmla="*/ 196424 w 716567"/>
              <a:gd name="connsiteY24" fmla="*/ 649605 h 672703"/>
              <a:gd name="connsiteX25" fmla="*/ 207854 w 716567"/>
              <a:gd name="connsiteY25" fmla="*/ 557213 h 672703"/>
              <a:gd name="connsiteX26" fmla="*/ 308819 w 716567"/>
              <a:gd name="connsiteY26" fmla="*/ 456248 h 672703"/>
              <a:gd name="connsiteX27" fmla="*/ 356444 w 716567"/>
              <a:gd name="connsiteY27" fmla="*/ 469583 h 672703"/>
              <a:gd name="connsiteX28" fmla="*/ 358349 w 716567"/>
              <a:gd name="connsiteY28" fmla="*/ 469583 h 672703"/>
              <a:gd name="connsiteX29" fmla="*/ 360254 w 716567"/>
              <a:gd name="connsiteY29" fmla="*/ 469583 h 672703"/>
              <a:gd name="connsiteX30" fmla="*/ 407879 w 716567"/>
              <a:gd name="connsiteY30" fmla="*/ 456248 h 672703"/>
              <a:gd name="connsiteX31" fmla="*/ 508844 w 716567"/>
              <a:gd name="connsiteY31" fmla="*/ 557213 h 672703"/>
              <a:gd name="connsiteX32" fmla="*/ 520274 w 716567"/>
              <a:gd name="connsiteY32" fmla="*/ 650558 h 672703"/>
              <a:gd name="connsiteX33" fmla="*/ 627906 w 716567"/>
              <a:gd name="connsiteY33" fmla="*/ 650558 h 672703"/>
              <a:gd name="connsiteX34" fmla="*/ 627906 w 716567"/>
              <a:gd name="connsiteY34" fmla="*/ 542925 h 672703"/>
              <a:gd name="connsiteX35" fmla="*/ 535514 w 716567"/>
              <a:gd name="connsiteY35" fmla="*/ 531495 h 672703"/>
              <a:gd name="connsiteX36" fmla="*/ 436454 w 716567"/>
              <a:gd name="connsiteY36" fmla="*/ 431483 h 672703"/>
              <a:gd name="connsiteX37" fmla="*/ 455504 w 716567"/>
              <a:gd name="connsiteY37" fmla="*/ 374333 h 672703"/>
              <a:gd name="connsiteX38" fmla="*/ 454551 w 716567"/>
              <a:gd name="connsiteY38" fmla="*/ 361950 h 672703"/>
              <a:gd name="connsiteX39" fmla="*/ 580281 w 716567"/>
              <a:gd name="connsiteY39" fmla="*/ 310515 h 672703"/>
              <a:gd name="connsiteX40" fmla="*/ 669816 w 716567"/>
              <a:gd name="connsiteY40" fmla="*/ 335280 h 672703"/>
              <a:gd name="connsiteX41" fmla="*/ 710774 w 716567"/>
              <a:gd name="connsiteY41" fmla="*/ 235268 h 67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6567" h="672703">
                <a:moveTo>
                  <a:pt x="710774" y="235268"/>
                </a:moveTo>
                <a:cubicBezTo>
                  <a:pt x="694581" y="196215"/>
                  <a:pt x="649814" y="178118"/>
                  <a:pt x="610761" y="194310"/>
                </a:cubicBezTo>
                <a:cubicBezTo>
                  <a:pt x="578376" y="207645"/>
                  <a:pt x="559326" y="241935"/>
                  <a:pt x="564089" y="275273"/>
                </a:cubicBezTo>
                <a:lnTo>
                  <a:pt x="441216" y="326708"/>
                </a:lnTo>
                <a:cubicBezTo>
                  <a:pt x="427881" y="303848"/>
                  <a:pt x="404069" y="286703"/>
                  <a:pt x="377399" y="281940"/>
                </a:cubicBezTo>
                <a:lnTo>
                  <a:pt x="377399" y="149543"/>
                </a:lnTo>
                <a:cubicBezTo>
                  <a:pt x="409784" y="140970"/>
                  <a:pt x="434549" y="111443"/>
                  <a:pt x="434549" y="76200"/>
                </a:cubicBezTo>
                <a:cubicBezTo>
                  <a:pt x="434549" y="34290"/>
                  <a:pt x="400259" y="0"/>
                  <a:pt x="358349" y="0"/>
                </a:cubicBezTo>
                <a:lnTo>
                  <a:pt x="358349" y="0"/>
                </a:lnTo>
                <a:cubicBezTo>
                  <a:pt x="316439" y="0"/>
                  <a:pt x="282149" y="34290"/>
                  <a:pt x="282149" y="76200"/>
                </a:cubicBezTo>
                <a:cubicBezTo>
                  <a:pt x="282149" y="111443"/>
                  <a:pt x="306914" y="140970"/>
                  <a:pt x="339299" y="149543"/>
                </a:cubicBezTo>
                <a:lnTo>
                  <a:pt x="339299" y="280988"/>
                </a:lnTo>
                <a:cubicBezTo>
                  <a:pt x="311676" y="285750"/>
                  <a:pt x="288816" y="302895"/>
                  <a:pt x="275481" y="325755"/>
                </a:cubicBezTo>
                <a:lnTo>
                  <a:pt x="152609" y="274320"/>
                </a:lnTo>
                <a:cubicBezTo>
                  <a:pt x="157371" y="240983"/>
                  <a:pt x="139274" y="206693"/>
                  <a:pt x="105936" y="193358"/>
                </a:cubicBezTo>
                <a:cubicBezTo>
                  <a:pt x="66884" y="177165"/>
                  <a:pt x="22116" y="195263"/>
                  <a:pt x="5924" y="234315"/>
                </a:cubicBezTo>
                <a:cubicBezTo>
                  <a:pt x="-10269" y="273368"/>
                  <a:pt x="7829" y="318135"/>
                  <a:pt x="46881" y="334328"/>
                </a:cubicBezTo>
                <a:cubicBezTo>
                  <a:pt x="79266" y="347663"/>
                  <a:pt x="116414" y="337185"/>
                  <a:pt x="136416" y="309563"/>
                </a:cubicBezTo>
                <a:lnTo>
                  <a:pt x="262146" y="360998"/>
                </a:lnTo>
                <a:cubicBezTo>
                  <a:pt x="261194" y="364808"/>
                  <a:pt x="261194" y="369570"/>
                  <a:pt x="261194" y="373380"/>
                </a:cubicBezTo>
                <a:cubicBezTo>
                  <a:pt x="261194" y="394335"/>
                  <a:pt x="267861" y="414338"/>
                  <a:pt x="280244" y="430530"/>
                </a:cubicBezTo>
                <a:lnTo>
                  <a:pt x="181184" y="530543"/>
                </a:lnTo>
                <a:cubicBezTo>
                  <a:pt x="151656" y="513398"/>
                  <a:pt x="113556" y="517208"/>
                  <a:pt x="88791" y="541973"/>
                </a:cubicBezTo>
                <a:cubicBezTo>
                  <a:pt x="59264" y="571500"/>
                  <a:pt x="59264" y="620078"/>
                  <a:pt x="88791" y="649605"/>
                </a:cubicBezTo>
                <a:cubicBezTo>
                  <a:pt x="118319" y="679133"/>
                  <a:pt x="166896" y="679133"/>
                  <a:pt x="196424" y="649605"/>
                </a:cubicBezTo>
                <a:cubicBezTo>
                  <a:pt x="221189" y="624840"/>
                  <a:pt x="224999" y="586740"/>
                  <a:pt x="207854" y="557213"/>
                </a:cubicBezTo>
                <a:lnTo>
                  <a:pt x="308819" y="456248"/>
                </a:lnTo>
                <a:cubicBezTo>
                  <a:pt x="323106" y="464820"/>
                  <a:pt x="339299" y="469583"/>
                  <a:pt x="356444" y="469583"/>
                </a:cubicBezTo>
                <a:cubicBezTo>
                  <a:pt x="357396" y="469583"/>
                  <a:pt x="357396" y="469583"/>
                  <a:pt x="358349" y="469583"/>
                </a:cubicBezTo>
                <a:cubicBezTo>
                  <a:pt x="359301" y="469583"/>
                  <a:pt x="359301" y="469583"/>
                  <a:pt x="360254" y="469583"/>
                </a:cubicBezTo>
                <a:cubicBezTo>
                  <a:pt x="377399" y="469583"/>
                  <a:pt x="393591" y="464820"/>
                  <a:pt x="407879" y="456248"/>
                </a:cubicBezTo>
                <a:lnTo>
                  <a:pt x="508844" y="557213"/>
                </a:lnTo>
                <a:cubicBezTo>
                  <a:pt x="491699" y="586740"/>
                  <a:pt x="495509" y="624840"/>
                  <a:pt x="520274" y="650558"/>
                </a:cubicBezTo>
                <a:cubicBezTo>
                  <a:pt x="549801" y="680085"/>
                  <a:pt x="598379" y="680085"/>
                  <a:pt x="627906" y="650558"/>
                </a:cubicBezTo>
                <a:cubicBezTo>
                  <a:pt x="657434" y="621030"/>
                  <a:pt x="657434" y="572453"/>
                  <a:pt x="627906" y="542925"/>
                </a:cubicBezTo>
                <a:cubicBezTo>
                  <a:pt x="603141" y="518160"/>
                  <a:pt x="565041" y="514350"/>
                  <a:pt x="535514" y="531495"/>
                </a:cubicBezTo>
                <a:lnTo>
                  <a:pt x="436454" y="431483"/>
                </a:lnTo>
                <a:cubicBezTo>
                  <a:pt x="448836" y="415290"/>
                  <a:pt x="455504" y="396240"/>
                  <a:pt x="455504" y="374333"/>
                </a:cubicBezTo>
                <a:cubicBezTo>
                  <a:pt x="455504" y="370523"/>
                  <a:pt x="455504" y="365760"/>
                  <a:pt x="454551" y="361950"/>
                </a:cubicBezTo>
                <a:lnTo>
                  <a:pt x="580281" y="310515"/>
                </a:lnTo>
                <a:cubicBezTo>
                  <a:pt x="600284" y="337185"/>
                  <a:pt x="637431" y="348615"/>
                  <a:pt x="669816" y="335280"/>
                </a:cubicBezTo>
                <a:cubicBezTo>
                  <a:pt x="707916" y="318135"/>
                  <a:pt x="726966" y="274320"/>
                  <a:pt x="710774" y="235268"/>
                </a:cubicBez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279" name="组合 278">
            <a:extLst>
              <a:ext uri="{FF2B5EF4-FFF2-40B4-BE49-F238E27FC236}">
                <a16:creationId xmlns:a16="http://schemas.microsoft.com/office/drawing/2014/main" id="{C6274297-0744-4F6A-8C87-032D9221F17B}"/>
              </a:ext>
            </a:extLst>
          </p:cNvPr>
          <p:cNvGrpSpPr/>
          <p:nvPr/>
        </p:nvGrpSpPr>
        <p:grpSpPr>
          <a:xfrm>
            <a:off x="5700903" y="4153833"/>
            <a:ext cx="776097" cy="762008"/>
            <a:chOff x="5700903" y="4153833"/>
            <a:chExt cx="776097" cy="762008"/>
          </a:xfrm>
        </p:grpSpPr>
        <p:sp>
          <p:nvSpPr>
            <p:cNvPr id="207" name="图形 53" descr="百事贴 纯色填充">
              <a:extLst>
                <a:ext uri="{FF2B5EF4-FFF2-40B4-BE49-F238E27FC236}">
                  <a16:creationId xmlns:a16="http://schemas.microsoft.com/office/drawing/2014/main" id="{F19BE74A-30CE-4695-AF4B-BFAC01A2B529}"/>
                </a:ext>
              </a:extLst>
            </p:cNvPr>
            <p:cNvSpPr/>
            <p:nvPr/>
          </p:nvSpPr>
          <p:spPr>
            <a:xfrm>
              <a:off x="5700903" y="4247091"/>
              <a:ext cx="776097" cy="668750"/>
            </a:xfrm>
            <a:custGeom>
              <a:avLst/>
              <a:gdLst>
                <a:gd name="connsiteX0" fmla="*/ 689905 w 776097"/>
                <a:gd name="connsiteY0" fmla="*/ 142561 h 668750"/>
                <a:gd name="connsiteX1" fmla="*/ 697687 w 776097"/>
                <a:gd name="connsiteY1" fmla="*/ 180661 h 668750"/>
                <a:gd name="connsiteX2" fmla="*/ 737997 w 776097"/>
                <a:gd name="connsiteY2" fmla="*/ 180661 h 668750"/>
                <a:gd name="connsiteX3" fmla="*/ 737997 w 776097"/>
                <a:gd name="connsiteY3" fmla="*/ 402050 h 668750"/>
                <a:gd name="connsiteX4" fmla="*/ 680847 w 776097"/>
                <a:gd name="connsiteY4" fmla="*/ 459200 h 668750"/>
                <a:gd name="connsiteX5" fmla="*/ 577777 w 776097"/>
                <a:gd name="connsiteY5" fmla="*/ 459200 h 668750"/>
                <a:gd name="connsiteX6" fmla="*/ 576739 w 776097"/>
                <a:gd name="connsiteY6" fmla="*/ 574015 h 668750"/>
                <a:gd name="connsiteX7" fmla="*/ 519589 w 776097"/>
                <a:gd name="connsiteY7" fmla="*/ 630650 h 668750"/>
                <a:gd name="connsiteX8" fmla="*/ 271272 w 776097"/>
                <a:gd name="connsiteY8" fmla="*/ 630650 h 668750"/>
                <a:gd name="connsiteX9" fmla="*/ 271272 w 776097"/>
                <a:gd name="connsiteY9" fmla="*/ 180661 h 668750"/>
                <a:gd name="connsiteX10" fmla="*/ 424148 w 776097"/>
                <a:gd name="connsiteY10" fmla="*/ 180661 h 668750"/>
                <a:gd name="connsiteX11" fmla="*/ 390315 w 776097"/>
                <a:gd name="connsiteY11" fmla="*/ 142561 h 668750"/>
                <a:gd name="connsiteX12" fmla="*/ 233172 w 776097"/>
                <a:gd name="connsiteY12" fmla="*/ 142561 h 668750"/>
                <a:gd name="connsiteX13" fmla="*/ 233172 w 776097"/>
                <a:gd name="connsiteY13" fmla="*/ 557765 h 668750"/>
                <a:gd name="connsiteX14" fmla="*/ 47244 w 776097"/>
                <a:gd name="connsiteY14" fmla="*/ 503472 h 668750"/>
                <a:gd name="connsiteX15" fmla="*/ 180403 w 776097"/>
                <a:gd name="connsiteY15" fmla="*/ 47225 h 668750"/>
                <a:gd name="connsiteX16" fmla="*/ 382619 w 776097"/>
                <a:gd name="connsiteY16" fmla="*/ 106280 h 668750"/>
                <a:gd name="connsiteX17" fmla="*/ 384791 w 776097"/>
                <a:gd name="connsiteY17" fmla="*/ 101651 h 668750"/>
                <a:gd name="connsiteX18" fmla="*/ 403717 w 776097"/>
                <a:gd name="connsiteY18" fmla="*/ 72742 h 668750"/>
                <a:gd name="connsiteX19" fmla="*/ 154505 w 776097"/>
                <a:gd name="connsiteY19" fmla="*/ 0 h 668750"/>
                <a:gd name="connsiteX20" fmla="*/ 0 w 776097"/>
                <a:gd name="connsiteY20" fmla="*/ 529400 h 668750"/>
                <a:gd name="connsiteX21" fmla="*/ 233172 w 776097"/>
                <a:gd name="connsiteY21" fmla="*/ 597456 h 668750"/>
                <a:gd name="connsiteX22" fmla="*/ 233172 w 776097"/>
                <a:gd name="connsiteY22" fmla="*/ 668750 h 668750"/>
                <a:gd name="connsiteX23" fmla="*/ 533533 w 776097"/>
                <a:gd name="connsiteY23" fmla="*/ 668750 h 668750"/>
                <a:gd name="connsiteX24" fmla="*/ 651262 w 776097"/>
                <a:gd name="connsiteY24" fmla="*/ 618001 h 668750"/>
                <a:gd name="connsiteX25" fmla="*/ 731892 w 776097"/>
                <a:gd name="connsiteY25" fmla="*/ 532628 h 668750"/>
                <a:gd name="connsiteX26" fmla="*/ 776097 w 776097"/>
                <a:gd name="connsiteY26" fmla="*/ 421443 h 668750"/>
                <a:gd name="connsiteX27" fmla="*/ 776097 w 776097"/>
                <a:gd name="connsiteY27" fmla="*/ 142561 h 668750"/>
                <a:gd name="connsiteX28" fmla="*/ 704193 w 776097"/>
                <a:gd name="connsiteY28" fmla="*/ 506463 h 668750"/>
                <a:gd name="connsiteX29" fmla="*/ 623554 w 776097"/>
                <a:gd name="connsiteY29" fmla="*/ 591845 h 668750"/>
                <a:gd name="connsiteX30" fmla="*/ 609629 w 776097"/>
                <a:gd name="connsiteY30" fmla="*/ 604285 h 668750"/>
                <a:gd name="connsiteX31" fmla="*/ 614839 w 776097"/>
                <a:gd name="connsiteY31" fmla="*/ 574348 h 668750"/>
                <a:gd name="connsiteX32" fmla="*/ 615544 w 776097"/>
                <a:gd name="connsiteY32" fmla="*/ 497300 h 668750"/>
                <a:gd name="connsiteX33" fmla="*/ 680847 w 776097"/>
                <a:gd name="connsiteY33" fmla="*/ 497300 h 668750"/>
                <a:gd name="connsiteX34" fmla="*/ 717137 w 776097"/>
                <a:gd name="connsiteY34" fmla="*/ 490080 h 668750"/>
                <a:gd name="connsiteX35" fmla="*/ 704193 w 776097"/>
                <a:gd name="connsiteY35" fmla="*/ 506463 h 66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76097" h="668750">
                  <a:moveTo>
                    <a:pt x="689905" y="142561"/>
                  </a:moveTo>
                  <a:cubicBezTo>
                    <a:pt x="694260" y="154836"/>
                    <a:pt x="696879" y="167660"/>
                    <a:pt x="697687" y="180661"/>
                  </a:cubicBezTo>
                  <a:lnTo>
                    <a:pt x="737997" y="180661"/>
                  </a:lnTo>
                  <a:lnTo>
                    <a:pt x="737997" y="402050"/>
                  </a:lnTo>
                  <a:cubicBezTo>
                    <a:pt x="737966" y="433600"/>
                    <a:pt x="712397" y="459169"/>
                    <a:pt x="680847" y="459200"/>
                  </a:cubicBezTo>
                  <a:lnTo>
                    <a:pt x="577777" y="459200"/>
                  </a:lnTo>
                  <a:lnTo>
                    <a:pt x="576739" y="574015"/>
                  </a:lnTo>
                  <a:cubicBezTo>
                    <a:pt x="576369" y="605339"/>
                    <a:pt x="550916" y="630564"/>
                    <a:pt x="519589" y="630650"/>
                  </a:cubicBezTo>
                  <a:lnTo>
                    <a:pt x="271272" y="630650"/>
                  </a:lnTo>
                  <a:lnTo>
                    <a:pt x="271272" y="180661"/>
                  </a:lnTo>
                  <a:lnTo>
                    <a:pt x="424148" y="180661"/>
                  </a:lnTo>
                  <a:cubicBezTo>
                    <a:pt x="411826" y="168929"/>
                    <a:pt x="400508" y="156184"/>
                    <a:pt x="390315" y="142561"/>
                  </a:cubicBezTo>
                  <a:lnTo>
                    <a:pt x="233172" y="142561"/>
                  </a:lnTo>
                  <a:lnTo>
                    <a:pt x="233172" y="557765"/>
                  </a:lnTo>
                  <a:lnTo>
                    <a:pt x="47244" y="503472"/>
                  </a:lnTo>
                  <a:lnTo>
                    <a:pt x="180403" y="47225"/>
                  </a:lnTo>
                  <a:lnTo>
                    <a:pt x="382619" y="106280"/>
                  </a:lnTo>
                  <a:lnTo>
                    <a:pt x="384791" y="101651"/>
                  </a:lnTo>
                  <a:cubicBezTo>
                    <a:pt x="389745" y="91192"/>
                    <a:pt x="396113" y="81465"/>
                    <a:pt x="403717" y="72742"/>
                  </a:cubicBezTo>
                  <a:lnTo>
                    <a:pt x="154505" y="0"/>
                  </a:lnTo>
                  <a:lnTo>
                    <a:pt x="0" y="529400"/>
                  </a:lnTo>
                  <a:lnTo>
                    <a:pt x="233172" y="597456"/>
                  </a:lnTo>
                  <a:lnTo>
                    <a:pt x="233172" y="668750"/>
                  </a:lnTo>
                  <a:lnTo>
                    <a:pt x="533533" y="668750"/>
                  </a:lnTo>
                  <a:cubicBezTo>
                    <a:pt x="578070" y="668668"/>
                    <a:pt x="620624" y="650325"/>
                    <a:pt x="651262" y="618001"/>
                  </a:cubicBezTo>
                  <a:lnTo>
                    <a:pt x="731892" y="532628"/>
                  </a:lnTo>
                  <a:cubicBezTo>
                    <a:pt x="760337" y="502606"/>
                    <a:pt x="776163" y="462802"/>
                    <a:pt x="776097" y="421443"/>
                  </a:cubicBezTo>
                  <a:lnTo>
                    <a:pt x="776097" y="142561"/>
                  </a:lnTo>
                  <a:close/>
                  <a:moveTo>
                    <a:pt x="704193" y="506463"/>
                  </a:moveTo>
                  <a:lnTo>
                    <a:pt x="623554" y="591845"/>
                  </a:lnTo>
                  <a:cubicBezTo>
                    <a:pt x="619235" y="596339"/>
                    <a:pt x="614579" y="600498"/>
                    <a:pt x="609629" y="604285"/>
                  </a:cubicBezTo>
                  <a:cubicBezTo>
                    <a:pt x="612979" y="594655"/>
                    <a:pt x="614738" y="584544"/>
                    <a:pt x="614839" y="574348"/>
                  </a:cubicBezTo>
                  <a:lnTo>
                    <a:pt x="615544" y="497300"/>
                  </a:lnTo>
                  <a:lnTo>
                    <a:pt x="680847" y="497300"/>
                  </a:lnTo>
                  <a:cubicBezTo>
                    <a:pt x="693301" y="497302"/>
                    <a:pt x="705633" y="494849"/>
                    <a:pt x="717137" y="490080"/>
                  </a:cubicBezTo>
                  <a:cubicBezTo>
                    <a:pt x="713287" y="495892"/>
                    <a:pt x="708957" y="501373"/>
                    <a:pt x="704193" y="506463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图形 53" descr="百事贴 纯色填充">
              <a:extLst>
                <a:ext uri="{FF2B5EF4-FFF2-40B4-BE49-F238E27FC236}">
                  <a16:creationId xmlns:a16="http://schemas.microsoft.com/office/drawing/2014/main" id="{F19BE74A-30CE-4695-AF4B-BFAC01A2B529}"/>
                </a:ext>
              </a:extLst>
            </p:cNvPr>
            <p:cNvSpPr/>
            <p:nvPr/>
          </p:nvSpPr>
          <p:spPr>
            <a:xfrm>
              <a:off x="6120165" y="4153833"/>
              <a:ext cx="299785" cy="381979"/>
            </a:xfrm>
            <a:custGeom>
              <a:avLst/>
              <a:gdLst>
                <a:gd name="connsiteX0" fmla="*/ 81286 w 299785"/>
                <a:gd name="connsiteY0" fmla="*/ 283854 h 381979"/>
                <a:gd name="connsiteX1" fmla="*/ 51445 w 299785"/>
                <a:gd name="connsiteY1" fmla="*/ 347595 h 381979"/>
                <a:gd name="connsiteX2" fmla="*/ 62218 w 299785"/>
                <a:gd name="connsiteY2" fmla="*/ 379501 h 381979"/>
                <a:gd name="connsiteX3" fmla="*/ 94124 w 299785"/>
                <a:gd name="connsiteY3" fmla="*/ 368728 h 381979"/>
                <a:gd name="connsiteX4" fmla="*/ 94564 w 299785"/>
                <a:gd name="connsiteY4" fmla="*/ 367788 h 381979"/>
                <a:gd name="connsiteX5" fmla="*/ 124425 w 299785"/>
                <a:gd name="connsiteY5" fmla="*/ 304056 h 381979"/>
                <a:gd name="connsiteX6" fmla="*/ 231105 w 299785"/>
                <a:gd name="connsiteY6" fmla="*/ 319925 h 381979"/>
                <a:gd name="connsiteX7" fmla="*/ 232420 w 299785"/>
                <a:gd name="connsiteY7" fmla="*/ 319849 h 381979"/>
                <a:gd name="connsiteX8" fmla="*/ 222895 w 299785"/>
                <a:gd name="connsiteY8" fmla="*/ 223961 h 381979"/>
                <a:gd name="connsiteX9" fmla="*/ 251993 w 299785"/>
                <a:gd name="connsiteY9" fmla="*/ 125367 h 381979"/>
                <a:gd name="connsiteX10" fmla="*/ 276273 w 299785"/>
                <a:gd name="connsiteY10" fmla="*/ 121662 h 381979"/>
                <a:gd name="connsiteX11" fmla="*/ 293484 w 299785"/>
                <a:gd name="connsiteY11" fmla="*/ 106108 h 381979"/>
                <a:gd name="connsiteX12" fmla="*/ 299123 w 299785"/>
                <a:gd name="connsiteY12" fmla="*/ 84286 h 381979"/>
                <a:gd name="connsiteX13" fmla="*/ 290332 w 299785"/>
                <a:gd name="connsiteY13" fmla="*/ 61426 h 381979"/>
                <a:gd name="connsiteX14" fmla="*/ 160982 w 299785"/>
                <a:gd name="connsiteY14" fmla="*/ 895 h 381979"/>
                <a:gd name="connsiteX15" fmla="*/ 137760 w 299785"/>
                <a:gd name="connsiteY15" fmla="*/ 8791 h 381979"/>
                <a:gd name="connsiteX16" fmla="*/ 124625 w 299785"/>
                <a:gd name="connsiteY16" fmla="*/ 27098 h 381979"/>
                <a:gd name="connsiteX17" fmla="*/ 123673 w 299785"/>
                <a:gd name="connsiteY17" fmla="*/ 50272 h 381979"/>
                <a:gd name="connsiteX18" fmla="*/ 136379 w 299785"/>
                <a:gd name="connsiteY18" fmla="*/ 71294 h 381979"/>
                <a:gd name="connsiteX19" fmla="*/ 79781 w 299785"/>
                <a:gd name="connsiteY19" fmla="*/ 157019 h 381979"/>
                <a:gd name="connsiteX20" fmla="*/ 0 w 299785"/>
                <a:gd name="connsiteY20" fmla="*/ 211073 h 381979"/>
                <a:gd name="connsiteX21" fmla="*/ 81286 w 299785"/>
                <a:gd name="connsiteY21" fmla="*/ 283854 h 38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9785" h="381979">
                  <a:moveTo>
                    <a:pt x="81286" y="283854"/>
                  </a:moveTo>
                  <a:lnTo>
                    <a:pt x="51445" y="347595"/>
                  </a:lnTo>
                  <a:cubicBezTo>
                    <a:pt x="45609" y="359380"/>
                    <a:pt x="50432" y="373666"/>
                    <a:pt x="62218" y="379501"/>
                  </a:cubicBezTo>
                  <a:cubicBezTo>
                    <a:pt x="74004" y="385337"/>
                    <a:pt x="88288" y="380513"/>
                    <a:pt x="94124" y="368728"/>
                  </a:cubicBezTo>
                  <a:cubicBezTo>
                    <a:pt x="94277" y="368418"/>
                    <a:pt x="94424" y="368104"/>
                    <a:pt x="94564" y="367788"/>
                  </a:cubicBezTo>
                  <a:lnTo>
                    <a:pt x="124425" y="304056"/>
                  </a:lnTo>
                  <a:cubicBezTo>
                    <a:pt x="158542" y="316524"/>
                    <a:pt x="194837" y="321922"/>
                    <a:pt x="231105" y="319925"/>
                  </a:cubicBezTo>
                  <a:lnTo>
                    <a:pt x="232420" y="319849"/>
                  </a:lnTo>
                  <a:cubicBezTo>
                    <a:pt x="245970" y="288378"/>
                    <a:pt x="242371" y="252150"/>
                    <a:pt x="222895" y="223961"/>
                  </a:cubicBezTo>
                  <a:lnTo>
                    <a:pt x="251993" y="125367"/>
                  </a:lnTo>
                  <a:lnTo>
                    <a:pt x="276273" y="121662"/>
                  </a:lnTo>
                  <a:cubicBezTo>
                    <a:pt x="284607" y="120391"/>
                    <a:pt x="291379" y="114272"/>
                    <a:pt x="293484" y="106108"/>
                  </a:cubicBezTo>
                  <a:lnTo>
                    <a:pt x="299123" y="84286"/>
                  </a:lnTo>
                  <a:cubicBezTo>
                    <a:pt x="301356" y="75572"/>
                    <a:pt x="297829" y="66399"/>
                    <a:pt x="290332" y="61426"/>
                  </a:cubicBezTo>
                  <a:cubicBezTo>
                    <a:pt x="250368" y="35102"/>
                    <a:pt x="206798" y="14712"/>
                    <a:pt x="160982" y="895"/>
                  </a:cubicBezTo>
                  <a:cubicBezTo>
                    <a:pt x="152350" y="-1699"/>
                    <a:pt x="143023" y="1472"/>
                    <a:pt x="137760" y="8791"/>
                  </a:cubicBezTo>
                  <a:lnTo>
                    <a:pt x="124625" y="27098"/>
                  </a:lnTo>
                  <a:cubicBezTo>
                    <a:pt x="119702" y="33937"/>
                    <a:pt x="119327" y="43052"/>
                    <a:pt x="123673" y="50272"/>
                  </a:cubicBezTo>
                  <a:lnTo>
                    <a:pt x="136379" y="71294"/>
                  </a:lnTo>
                  <a:lnTo>
                    <a:pt x="79781" y="157019"/>
                  </a:lnTo>
                  <a:cubicBezTo>
                    <a:pt x="45653" y="160095"/>
                    <a:pt x="15511" y="180518"/>
                    <a:pt x="0" y="211073"/>
                  </a:cubicBezTo>
                  <a:cubicBezTo>
                    <a:pt x="21817" y="240651"/>
                    <a:pt x="49486" y="265426"/>
                    <a:pt x="81286" y="283854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78" name="组合 277">
            <a:extLst>
              <a:ext uri="{FF2B5EF4-FFF2-40B4-BE49-F238E27FC236}">
                <a16:creationId xmlns:a16="http://schemas.microsoft.com/office/drawing/2014/main" id="{9DC29C49-2D5F-412E-B794-4B25E3F00925}"/>
              </a:ext>
            </a:extLst>
          </p:cNvPr>
          <p:cNvGrpSpPr/>
          <p:nvPr/>
        </p:nvGrpSpPr>
        <p:grpSpPr>
          <a:xfrm>
            <a:off x="7311642" y="4191942"/>
            <a:ext cx="723900" cy="714375"/>
            <a:chOff x="7311642" y="4191942"/>
            <a:chExt cx="723900" cy="714375"/>
          </a:xfrm>
        </p:grpSpPr>
        <p:sp>
          <p:nvSpPr>
            <p:cNvPr id="209" name="图形 55" descr="清单演示文稿 纯色填充">
              <a:extLst>
                <a:ext uri="{FF2B5EF4-FFF2-40B4-BE49-F238E27FC236}">
                  <a16:creationId xmlns:a16="http://schemas.microsoft.com/office/drawing/2014/main" id="{B05BCD6D-D79B-480A-AA28-952692FAA542}"/>
                </a:ext>
              </a:extLst>
            </p:cNvPr>
            <p:cNvSpPr/>
            <p:nvPr/>
          </p:nvSpPr>
          <p:spPr>
            <a:xfrm>
              <a:off x="7311642" y="4191942"/>
              <a:ext cx="723900" cy="714375"/>
            </a:xfrm>
            <a:custGeom>
              <a:avLst/>
              <a:gdLst>
                <a:gd name="connsiteX0" fmla="*/ 628650 w 723900"/>
                <a:gd name="connsiteY0" fmla="*/ 104775 h 714375"/>
                <a:gd name="connsiteX1" fmla="*/ 628650 w 723900"/>
                <a:gd name="connsiteY1" fmla="*/ 447675 h 714375"/>
                <a:gd name="connsiteX2" fmla="*/ 95250 w 723900"/>
                <a:gd name="connsiteY2" fmla="*/ 447675 h 714375"/>
                <a:gd name="connsiteX3" fmla="*/ 95250 w 723900"/>
                <a:gd name="connsiteY3" fmla="*/ 104775 h 714375"/>
                <a:gd name="connsiteX4" fmla="*/ 704850 w 723900"/>
                <a:gd name="connsiteY4" fmla="*/ 466725 h 714375"/>
                <a:gd name="connsiteX5" fmla="*/ 685800 w 723900"/>
                <a:gd name="connsiteY5" fmla="*/ 466725 h 714375"/>
                <a:gd name="connsiteX6" fmla="*/ 685800 w 723900"/>
                <a:gd name="connsiteY6" fmla="*/ 76200 h 714375"/>
                <a:gd name="connsiteX7" fmla="*/ 704850 w 723900"/>
                <a:gd name="connsiteY7" fmla="*/ 76200 h 714375"/>
                <a:gd name="connsiteX8" fmla="*/ 723900 w 723900"/>
                <a:gd name="connsiteY8" fmla="*/ 57150 h 714375"/>
                <a:gd name="connsiteX9" fmla="*/ 704850 w 723900"/>
                <a:gd name="connsiteY9" fmla="*/ 38100 h 714375"/>
                <a:gd name="connsiteX10" fmla="*/ 381000 w 723900"/>
                <a:gd name="connsiteY10" fmla="*/ 38100 h 714375"/>
                <a:gd name="connsiteX11" fmla="*/ 381000 w 723900"/>
                <a:gd name="connsiteY11" fmla="*/ 19050 h 714375"/>
                <a:gd name="connsiteX12" fmla="*/ 361950 w 723900"/>
                <a:gd name="connsiteY12" fmla="*/ 0 h 714375"/>
                <a:gd name="connsiteX13" fmla="*/ 342900 w 723900"/>
                <a:gd name="connsiteY13" fmla="*/ 19050 h 714375"/>
                <a:gd name="connsiteX14" fmla="*/ 342900 w 723900"/>
                <a:gd name="connsiteY14" fmla="*/ 38100 h 714375"/>
                <a:gd name="connsiteX15" fmla="*/ 19050 w 723900"/>
                <a:gd name="connsiteY15" fmla="*/ 38100 h 714375"/>
                <a:gd name="connsiteX16" fmla="*/ 0 w 723900"/>
                <a:gd name="connsiteY16" fmla="*/ 57150 h 714375"/>
                <a:gd name="connsiteX17" fmla="*/ 19050 w 723900"/>
                <a:gd name="connsiteY17" fmla="*/ 76200 h 714375"/>
                <a:gd name="connsiteX18" fmla="*/ 38100 w 723900"/>
                <a:gd name="connsiteY18" fmla="*/ 76200 h 714375"/>
                <a:gd name="connsiteX19" fmla="*/ 38100 w 723900"/>
                <a:gd name="connsiteY19" fmla="*/ 466725 h 714375"/>
                <a:gd name="connsiteX20" fmla="*/ 19050 w 723900"/>
                <a:gd name="connsiteY20" fmla="*/ 466725 h 714375"/>
                <a:gd name="connsiteX21" fmla="*/ 0 w 723900"/>
                <a:gd name="connsiteY21" fmla="*/ 485775 h 714375"/>
                <a:gd name="connsiteX22" fmla="*/ 19050 w 723900"/>
                <a:gd name="connsiteY22" fmla="*/ 504825 h 714375"/>
                <a:gd name="connsiteX23" fmla="*/ 309944 w 723900"/>
                <a:gd name="connsiteY23" fmla="*/ 504825 h 714375"/>
                <a:gd name="connsiteX24" fmla="*/ 163259 w 723900"/>
                <a:gd name="connsiteY24" fmla="*/ 651510 h 714375"/>
                <a:gd name="connsiteX25" fmla="*/ 163401 w 723900"/>
                <a:gd name="connsiteY25" fmla="*/ 678609 h 714375"/>
                <a:gd name="connsiteX26" fmla="*/ 190500 w 723900"/>
                <a:gd name="connsiteY26" fmla="*/ 678466 h 714375"/>
                <a:gd name="connsiteX27" fmla="*/ 342900 w 723900"/>
                <a:gd name="connsiteY27" fmla="*/ 526066 h 714375"/>
                <a:gd name="connsiteX28" fmla="*/ 342900 w 723900"/>
                <a:gd name="connsiteY28" fmla="*/ 695325 h 714375"/>
                <a:gd name="connsiteX29" fmla="*/ 361950 w 723900"/>
                <a:gd name="connsiteY29" fmla="*/ 714375 h 714375"/>
                <a:gd name="connsiteX30" fmla="*/ 381000 w 723900"/>
                <a:gd name="connsiteY30" fmla="*/ 695325 h 714375"/>
                <a:gd name="connsiteX31" fmla="*/ 381000 w 723900"/>
                <a:gd name="connsiteY31" fmla="*/ 525780 h 714375"/>
                <a:gd name="connsiteX32" fmla="*/ 533400 w 723900"/>
                <a:gd name="connsiteY32" fmla="*/ 678180 h 714375"/>
                <a:gd name="connsiteX33" fmla="*/ 560356 w 723900"/>
                <a:gd name="connsiteY33" fmla="*/ 678180 h 714375"/>
                <a:gd name="connsiteX34" fmla="*/ 560356 w 723900"/>
                <a:gd name="connsiteY34" fmla="*/ 651224 h 714375"/>
                <a:gd name="connsiteX35" fmla="*/ 413957 w 723900"/>
                <a:gd name="connsiteY35" fmla="*/ 504825 h 714375"/>
                <a:gd name="connsiteX36" fmla="*/ 704850 w 723900"/>
                <a:gd name="connsiteY36" fmla="*/ 504825 h 714375"/>
                <a:gd name="connsiteX37" fmla="*/ 723900 w 723900"/>
                <a:gd name="connsiteY37" fmla="*/ 485775 h 714375"/>
                <a:gd name="connsiteX38" fmla="*/ 704850 w 723900"/>
                <a:gd name="connsiteY38" fmla="*/ 46672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23900" h="714375">
                  <a:moveTo>
                    <a:pt x="628650" y="104775"/>
                  </a:moveTo>
                  <a:lnTo>
                    <a:pt x="628650" y="447675"/>
                  </a:lnTo>
                  <a:lnTo>
                    <a:pt x="95250" y="447675"/>
                  </a:lnTo>
                  <a:lnTo>
                    <a:pt x="95250" y="104775"/>
                  </a:lnTo>
                  <a:close/>
                  <a:moveTo>
                    <a:pt x="704850" y="466725"/>
                  </a:moveTo>
                  <a:lnTo>
                    <a:pt x="685800" y="466725"/>
                  </a:lnTo>
                  <a:lnTo>
                    <a:pt x="685800" y="76200"/>
                  </a:lnTo>
                  <a:lnTo>
                    <a:pt x="704850" y="76200"/>
                  </a:lnTo>
                  <a:cubicBezTo>
                    <a:pt x="715371" y="76200"/>
                    <a:pt x="723900" y="67671"/>
                    <a:pt x="723900" y="57150"/>
                  </a:cubicBezTo>
                  <a:cubicBezTo>
                    <a:pt x="723900" y="46629"/>
                    <a:pt x="715371" y="38100"/>
                    <a:pt x="704850" y="38100"/>
                  </a:cubicBezTo>
                  <a:lnTo>
                    <a:pt x="381000" y="38100"/>
                  </a:lnTo>
                  <a:lnTo>
                    <a:pt x="381000" y="19050"/>
                  </a:lnTo>
                  <a:cubicBezTo>
                    <a:pt x="381000" y="8529"/>
                    <a:pt x="372471" y="0"/>
                    <a:pt x="361950" y="0"/>
                  </a:cubicBezTo>
                  <a:cubicBezTo>
                    <a:pt x="351429" y="0"/>
                    <a:pt x="342900" y="8529"/>
                    <a:pt x="342900" y="19050"/>
                  </a:cubicBezTo>
                  <a:lnTo>
                    <a:pt x="342900" y="38100"/>
                  </a:lnTo>
                  <a:lnTo>
                    <a:pt x="19050" y="38100"/>
                  </a:lnTo>
                  <a:cubicBezTo>
                    <a:pt x="8529" y="38100"/>
                    <a:pt x="0" y="46629"/>
                    <a:pt x="0" y="57150"/>
                  </a:cubicBezTo>
                  <a:cubicBezTo>
                    <a:pt x="0" y="67671"/>
                    <a:pt x="8529" y="76200"/>
                    <a:pt x="19050" y="76200"/>
                  </a:cubicBezTo>
                  <a:lnTo>
                    <a:pt x="38100" y="76200"/>
                  </a:lnTo>
                  <a:lnTo>
                    <a:pt x="38100" y="466725"/>
                  </a:lnTo>
                  <a:lnTo>
                    <a:pt x="19050" y="466725"/>
                  </a:lnTo>
                  <a:cubicBezTo>
                    <a:pt x="8529" y="466725"/>
                    <a:pt x="0" y="475254"/>
                    <a:pt x="0" y="485775"/>
                  </a:cubicBezTo>
                  <a:cubicBezTo>
                    <a:pt x="0" y="496296"/>
                    <a:pt x="8529" y="504825"/>
                    <a:pt x="19050" y="504825"/>
                  </a:cubicBezTo>
                  <a:lnTo>
                    <a:pt x="309944" y="504825"/>
                  </a:lnTo>
                  <a:lnTo>
                    <a:pt x="163259" y="651510"/>
                  </a:lnTo>
                  <a:cubicBezTo>
                    <a:pt x="155815" y="659033"/>
                    <a:pt x="155879" y="671165"/>
                    <a:pt x="163401" y="678609"/>
                  </a:cubicBezTo>
                  <a:cubicBezTo>
                    <a:pt x="170924" y="686052"/>
                    <a:pt x="183056" y="685989"/>
                    <a:pt x="190500" y="678466"/>
                  </a:cubicBezTo>
                  <a:lnTo>
                    <a:pt x="342900" y="526066"/>
                  </a:lnTo>
                  <a:lnTo>
                    <a:pt x="342900" y="695325"/>
                  </a:lnTo>
                  <a:cubicBezTo>
                    <a:pt x="342900" y="705846"/>
                    <a:pt x="351429" y="714375"/>
                    <a:pt x="361950" y="714375"/>
                  </a:cubicBezTo>
                  <a:cubicBezTo>
                    <a:pt x="372471" y="714375"/>
                    <a:pt x="381000" y="705846"/>
                    <a:pt x="381000" y="695325"/>
                  </a:cubicBezTo>
                  <a:lnTo>
                    <a:pt x="381000" y="525780"/>
                  </a:lnTo>
                  <a:lnTo>
                    <a:pt x="533400" y="678180"/>
                  </a:lnTo>
                  <a:cubicBezTo>
                    <a:pt x="540844" y="685624"/>
                    <a:pt x="552912" y="685624"/>
                    <a:pt x="560356" y="678180"/>
                  </a:cubicBezTo>
                  <a:cubicBezTo>
                    <a:pt x="567800" y="670736"/>
                    <a:pt x="567800" y="658668"/>
                    <a:pt x="560356" y="651224"/>
                  </a:cubicBezTo>
                  <a:lnTo>
                    <a:pt x="413957" y="504825"/>
                  </a:lnTo>
                  <a:lnTo>
                    <a:pt x="704850" y="504825"/>
                  </a:lnTo>
                  <a:cubicBezTo>
                    <a:pt x="715371" y="504825"/>
                    <a:pt x="723900" y="496296"/>
                    <a:pt x="723900" y="485775"/>
                  </a:cubicBezTo>
                  <a:cubicBezTo>
                    <a:pt x="723900" y="475254"/>
                    <a:pt x="715371" y="466725"/>
                    <a:pt x="704850" y="466725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图形 55" descr="清单演示文稿 纯色填充">
              <a:extLst>
                <a:ext uri="{FF2B5EF4-FFF2-40B4-BE49-F238E27FC236}">
                  <a16:creationId xmlns:a16="http://schemas.microsoft.com/office/drawing/2014/main" id="{B05BCD6D-D79B-480A-AA28-952692FAA542}"/>
                </a:ext>
              </a:extLst>
            </p:cNvPr>
            <p:cNvSpPr/>
            <p:nvPr/>
          </p:nvSpPr>
          <p:spPr>
            <a:xfrm>
              <a:off x="7683117" y="4382442"/>
              <a:ext cx="161925" cy="38100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图形 55" descr="清单演示文稿 纯色填充">
              <a:extLst>
                <a:ext uri="{FF2B5EF4-FFF2-40B4-BE49-F238E27FC236}">
                  <a16:creationId xmlns:a16="http://schemas.microsoft.com/office/drawing/2014/main" id="{B05BCD6D-D79B-480A-AA28-952692FAA542}"/>
                </a:ext>
              </a:extLst>
            </p:cNvPr>
            <p:cNvSpPr/>
            <p:nvPr/>
          </p:nvSpPr>
          <p:spPr>
            <a:xfrm>
              <a:off x="7483092" y="4342436"/>
              <a:ext cx="140969" cy="116205"/>
            </a:xfrm>
            <a:custGeom>
              <a:avLst/>
              <a:gdLst>
                <a:gd name="connsiteX0" fmla="*/ 140970 w 140969"/>
                <a:gd name="connsiteY0" fmla="*/ 26670 h 116205"/>
                <a:gd name="connsiteX1" fmla="*/ 114300 w 140969"/>
                <a:gd name="connsiteY1" fmla="*/ 0 h 116205"/>
                <a:gd name="connsiteX2" fmla="*/ 51435 w 140969"/>
                <a:gd name="connsiteY2" fmla="*/ 62865 h 116205"/>
                <a:gd name="connsiteX3" fmla="*/ 26670 w 140969"/>
                <a:gd name="connsiteY3" fmla="*/ 38100 h 116205"/>
                <a:gd name="connsiteX4" fmla="*/ 0 w 140969"/>
                <a:gd name="connsiteY4" fmla="*/ 64770 h 116205"/>
                <a:gd name="connsiteX5" fmla="*/ 51435 w 140969"/>
                <a:gd name="connsiteY5" fmla="*/ 116205 h 116205"/>
                <a:gd name="connsiteX6" fmla="*/ 140970 w 140969"/>
                <a:gd name="connsiteY6" fmla="*/ 26670 h 11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69" h="116205">
                  <a:moveTo>
                    <a:pt x="140970" y="26670"/>
                  </a:moveTo>
                  <a:lnTo>
                    <a:pt x="114300" y="0"/>
                  </a:lnTo>
                  <a:lnTo>
                    <a:pt x="51435" y="62865"/>
                  </a:lnTo>
                  <a:lnTo>
                    <a:pt x="26670" y="38100"/>
                  </a:lnTo>
                  <a:lnTo>
                    <a:pt x="0" y="64770"/>
                  </a:lnTo>
                  <a:lnTo>
                    <a:pt x="51435" y="116205"/>
                  </a:lnTo>
                  <a:lnTo>
                    <a:pt x="140970" y="2667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图形 55" descr="清单演示文稿 纯色填充">
              <a:extLst>
                <a:ext uri="{FF2B5EF4-FFF2-40B4-BE49-F238E27FC236}">
                  <a16:creationId xmlns:a16="http://schemas.microsoft.com/office/drawing/2014/main" id="{B05BCD6D-D79B-480A-AA28-952692FAA542}"/>
                </a:ext>
              </a:extLst>
            </p:cNvPr>
            <p:cNvSpPr/>
            <p:nvPr/>
          </p:nvSpPr>
          <p:spPr>
            <a:xfrm>
              <a:off x="7683117" y="4506267"/>
              <a:ext cx="161925" cy="38100"/>
            </a:xfrm>
            <a:custGeom>
              <a:avLst/>
              <a:gdLst>
                <a:gd name="connsiteX0" fmla="*/ 0 w 161925"/>
                <a:gd name="connsiteY0" fmla="*/ 0 h 38100"/>
                <a:gd name="connsiteX1" fmla="*/ 161925 w 161925"/>
                <a:gd name="connsiteY1" fmla="*/ 0 h 38100"/>
                <a:gd name="connsiteX2" fmla="*/ 161925 w 161925"/>
                <a:gd name="connsiteY2" fmla="*/ 38100 h 38100"/>
                <a:gd name="connsiteX3" fmla="*/ 0 w 16192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0" y="0"/>
                  </a:moveTo>
                  <a:lnTo>
                    <a:pt x="161925" y="0"/>
                  </a:lnTo>
                  <a:lnTo>
                    <a:pt x="16192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图形 55" descr="清单演示文稿 纯色填充">
              <a:extLst>
                <a:ext uri="{FF2B5EF4-FFF2-40B4-BE49-F238E27FC236}">
                  <a16:creationId xmlns:a16="http://schemas.microsoft.com/office/drawing/2014/main" id="{B05BCD6D-D79B-480A-AA28-952692FAA542}"/>
                </a:ext>
              </a:extLst>
            </p:cNvPr>
            <p:cNvSpPr/>
            <p:nvPr/>
          </p:nvSpPr>
          <p:spPr>
            <a:xfrm>
              <a:off x="7483092" y="4466261"/>
              <a:ext cx="140969" cy="116205"/>
            </a:xfrm>
            <a:custGeom>
              <a:avLst/>
              <a:gdLst>
                <a:gd name="connsiteX0" fmla="*/ 140970 w 140969"/>
                <a:gd name="connsiteY0" fmla="*/ 26670 h 116205"/>
                <a:gd name="connsiteX1" fmla="*/ 114300 w 140969"/>
                <a:gd name="connsiteY1" fmla="*/ 0 h 116205"/>
                <a:gd name="connsiteX2" fmla="*/ 51435 w 140969"/>
                <a:gd name="connsiteY2" fmla="*/ 62865 h 116205"/>
                <a:gd name="connsiteX3" fmla="*/ 26670 w 140969"/>
                <a:gd name="connsiteY3" fmla="*/ 38100 h 116205"/>
                <a:gd name="connsiteX4" fmla="*/ 0 w 140969"/>
                <a:gd name="connsiteY4" fmla="*/ 64770 h 116205"/>
                <a:gd name="connsiteX5" fmla="*/ 51435 w 140969"/>
                <a:gd name="connsiteY5" fmla="*/ 116205 h 116205"/>
                <a:gd name="connsiteX6" fmla="*/ 140970 w 140969"/>
                <a:gd name="connsiteY6" fmla="*/ 26670 h 11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69" h="116205">
                  <a:moveTo>
                    <a:pt x="140970" y="26670"/>
                  </a:moveTo>
                  <a:lnTo>
                    <a:pt x="114300" y="0"/>
                  </a:lnTo>
                  <a:lnTo>
                    <a:pt x="51435" y="62865"/>
                  </a:lnTo>
                  <a:lnTo>
                    <a:pt x="26670" y="38100"/>
                  </a:lnTo>
                  <a:lnTo>
                    <a:pt x="0" y="64770"/>
                  </a:lnTo>
                  <a:lnTo>
                    <a:pt x="51435" y="116205"/>
                  </a:lnTo>
                  <a:lnTo>
                    <a:pt x="140970" y="2667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77" name="组合 276">
            <a:extLst>
              <a:ext uri="{FF2B5EF4-FFF2-40B4-BE49-F238E27FC236}">
                <a16:creationId xmlns:a16="http://schemas.microsoft.com/office/drawing/2014/main" id="{1758B1CE-F332-4BF8-A3DA-E3D57CC106B0}"/>
              </a:ext>
            </a:extLst>
          </p:cNvPr>
          <p:cNvGrpSpPr/>
          <p:nvPr/>
        </p:nvGrpSpPr>
        <p:grpSpPr>
          <a:xfrm>
            <a:off x="8889233" y="4191942"/>
            <a:ext cx="723900" cy="714375"/>
            <a:chOff x="8889233" y="4191942"/>
            <a:chExt cx="723900" cy="714375"/>
          </a:xfrm>
        </p:grpSpPr>
        <p:sp>
          <p:nvSpPr>
            <p:cNvPr id="214" name="图形 57" descr="组织结构图演示文稿 纯色填充">
              <a:extLst>
                <a:ext uri="{FF2B5EF4-FFF2-40B4-BE49-F238E27FC236}">
                  <a16:creationId xmlns:a16="http://schemas.microsoft.com/office/drawing/2014/main" id="{5AE3EFE7-8A6D-4A8B-9EC1-13D25B2012D7}"/>
                </a:ext>
              </a:extLst>
            </p:cNvPr>
            <p:cNvSpPr/>
            <p:nvPr/>
          </p:nvSpPr>
          <p:spPr>
            <a:xfrm>
              <a:off x="8889233" y="4191942"/>
              <a:ext cx="723900" cy="714375"/>
            </a:xfrm>
            <a:custGeom>
              <a:avLst/>
              <a:gdLst>
                <a:gd name="connsiteX0" fmla="*/ 628650 w 723900"/>
                <a:gd name="connsiteY0" fmla="*/ 104775 h 714375"/>
                <a:gd name="connsiteX1" fmla="*/ 628650 w 723900"/>
                <a:gd name="connsiteY1" fmla="*/ 447675 h 714375"/>
                <a:gd name="connsiteX2" fmla="*/ 95250 w 723900"/>
                <a:gd name="connsiteY2" fmla="*/ 447675 h 714375"/>
                <a:gd name="connsiteX3" fmla="*/ 95250 w 723900"/>
                <a:gd name="connsiteY3" fmla="*/ 104775 h 714375"/>
                <a:gd name="connsiteX4" fmla="*/ 704850 w 723900"/>
                <a:gd name="connsiteY4" fmla="*/ 466725 h 714375"/>
                <a:gd name="connsiteX5" fmla="*/ 685800 w 723900"/>
                <a:gd name="connsiteY5" fmla="*/ 466725 h 714375"/>
                <a:gd name="connsiteX6" fmla="*/ 685800 w 723900"/>
                <a:gd name="connsiteY6" fmla="*/ 76200 h 714375"/>
                <a:gd name="connsiteX7" fmla="*/ 704850 w 723900"/>
                <a:gd name="connsiteY7" fmla="*/ 76200 h 714375"/>
                <a:gd name="connsiteX8" fmla="*/ 723900 w 723900"/>
                <a:gd name="connsiteY8" fmla="*/ 57150 h 714375"/>
                <a:gd name="connsiteX9" fmla="*/ 704850 w 723900"/>
                <a:gd name="connsiteY9" fmla="*/ 38100 h 714375"/>
                <a:gd name="connsiteX10" fmla="*/ 381000 w 723900"/>
                <a:gd name="connsiteY10" fmla="*/ 38100 h 714375"/>
                <a:gd name="connsiteX11" fmla="*/ 381000 w 723900"/>
                <a:gd name="connsiteY11" fmla="*/ 19050 h 714375"/>
                <a:gd name="connsiteX12" fmla="*/ 361950 w 723900"/>
                <a:gd name="connsiteY12" fmla="*/ 0 h 714375"/>
                <a:gd name="connsiteX13" fmla="*/ 342900 w 723900"/>
                <a:gd name="connsiteY13" fmla="*/ 19050 h 714375"/>
                <a:gd name="connsiteX14" fmla="*/ 342900 w 723900"/>
                <a:gd name="connsiteY14" fmla="*/ 38100 h 714375"/>
                <a:gd name="connsiteX15" fmla="*/ 19050 w 723900"/>
                <a:gd name="connsiteY15" fmla="*/ 38100 h 714375"/>
                <a:gd name="connsiteX16" fmla="*/ 0 w 723900"/>
                <a:gd name="connsiteY16" fmla="*/ 57150 h 714375"/>
                <a:gd name="connsiteX17" fmla="*/ 19050 w 723900"/>
                <a:gd name="connsiteY17" fmla="*/ 76200 h 714375"/>
                <a:gd name="connsiteX18" fmla="*/ 38100 w 723900"/>
                <a:gd name="connsiteY18" fmla="*/ 76200 h 714375"/>
                <a:gd name="connsiteX19" fmla="*/ 38100 w 723900"/>
                <a:gd name="connsiteY19" fmla="*/ 466725 h 714375"/>
                <a:gd name="connsiteX20" fmla="*/ 19050 w 723900"/>
                <a:gd name="connsiteY20" fmla="*/ 466725 h 714375"/>
                <a:gd name="connsiteX21" fmla="*/ 0 w 723900"/>
                <a:gd name="connsiteY21" fmla="*/ 485775 h 714375"/>
                <a:gd name="connsiteX22" fmla="*/ 19050 w 723900"/>
                <a:gd name="connsiteY22" fmla="*/ 504825 h 714375"/>
                <a:gd name="connsiteX23" fmla="*/ 309944 w 723900"/>
                <a:gd name="connsiteY23" fmla="*/ 504825 h 714375"/>
                <a:gd name="connsiteX24" fmla="*/ 163259 w 723900"/>
                <a:gd name="connsiteY24" fmla="*/ 651510 h 714375"/>
                <a:gd name="connsiteX25" fmla="*/ 163401 w 723900"/>
                <a:gd name="connsiteY25" fmla="*/ 678609 h 714375"/>
                <a:gd name="connsiteX26" fmla="*/ 190500 w 723900"/>
                <a:gd name="connsiteY26" fmla="*/ 678466 h 714375"/>
                <a:gd name="connsiteX27" fmla="*/ 342900 w 723900"/>
                <a:gd name="connsiteY27" fmla="*/ 526066 h 714375"/>
                <a:gd name="connsiteX28" fmla="*/ 342900 w 723900"/>
                <a:gd name="connsiteY28" fmla="*/ 695325 h 714375"/>
                <a:gd name="connsiteX29" fmla="*/ 361950 w 723900"/>
                <a:gd name="connsiteY29" fmla="*/ 714375 h 714375"/>
                <a:gd name="connsiteX30" fmla="*/ 381000 w 723900"/>
                <a:gd name="connsiteY30" fmla="*/ 695325 h 714375"/>
                <a:gd name="connsiteX31" fmla="*/ 381000 w 723900"/>
                <a:gd name="connsiteY31" fmla="*/ 525780 h 714375"/>
                <a:gd name="connsiteX32" fmla="*/ 533400 w 723900"/>
                <a:gd name="connsiteY32" fmla="*/ 678180 h 714375"/>
                <a:gd name="connsiteX33" fmla="*/ 560356 w 723900"/>
                <a:gd name="connsiteY33" fmla="*/ 678180 h 714375"/>
                <a:gd name="connsiteX34" fmla="*/ 560356 w 723900"/>
                <a:gd name="connsiteY34" fmla="*/ 651224 h 714375"/>
                <a:gd name="connsiteX35" fmla="*/ 413957 w 723900"/>
                <a:gd name="connsiteY35" fmla="*/ 504825 h 714375"/>
                <a:gd name="connsiteX36" fmla="*/ 704850 w 723900"/>
                <a:gd name="connsiteY36" fmla="*/ 504825 h 714375"/>
                <a:gd name="connsiteX37" fmla="*/ 723900 w 723900"/>
                <a:gd name="connsiteY37" fmla="*/ 485775 h 714375"/>
                <a:gd name="connsiteX38" fmla="*/ 704850 w 723900"/>
                <a:gd name="connsiteY38" fmla="*/ 466725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23900" h="714375">
                  <a:moveTo>
                    <a:pt x="628650" y="104775"/>
                  </a:moveTo>
                  <a:lnTo>
                    <a:pt x="628650" y="447675"/>
                  </a:lnTo>
                  <a:lnTo>
                    <a:pt x="95250" y="447675"/>
                  </a:lnTo>
                  <a:lnTo>
                    <a:pt x="95250" y="104775"/>
                  </a:lnTo>
                  <a:close/>
                  <a:moveTo>
                    <a:pt x="704850" y="466725"/>
                  </a:moveTo>
                  <a:lnTo>
                    <a:pt x="685800" y="466725"/>
                  </a:lnTo>
                  <a:lnTo>
                    <a:pt x="685800" y="76200"/>
                  </a:lnTo>
                  <a:lnTo>
                    <a:pt x="704850" y="76200"/>
                  </a:lnTo>
                  <a:cubicBezTo>
                    <a:pt x="715371" y="76200"/>
                    <a:pt x="723900" y="67671"/>
                    <a:pt x="723900" y="57150"/>
                  </a:cubicBezTo>
                  <a:cubicBezTo>
                    <a:pt x="723900" y="46629"/>
                    <a:pt x="715371" y="38100"/>
                    <a:pt x="704850" y="38100"/>
                  </a:cubicBezTo>
                  <a:lnTo>
                    <a:pt x="381000" y="38100"/>
                  </a:lnTo>
                  <a:lnTo>
                    <a:pt x="381000" y="19050"/>
                  </a:lnTo>
                  <a:cubicBezTo>
                    <a:pt x="381000" y="8529"/>
                    <a:pt x="372471" y="0"/>
                    <a:pt x="361950" y="0"/>
                  </a:cubicBezTo>
                  <a:cubicBezTo>
                    <a:pt x="351429" y="0"/>
                    <a:pt x="342900" y="8529"/>
                    <a:pt x="342900" y="19050"/>
                  </a:cubicBezTo>
                  <a:lnTo>
                    <a:pt x="342900" y="38100"/>
                  </a:lnTo>
                  <a:lnTo>
                    <a:pt x="19050" y="38100"/>
                  </a:lnTo>
                  <a:cubicBezTo>
                    <a:pt x="8529" y="38100"/>
                    <a:pt x="0" y="46629"/>
                    <a:pt x="0" y="57150"/>
                  </a:cubicBezTo>
                  <a:cubicBezTo>
                    <a:pt x="0" y="67671"/>
                    <a:pt x="8529" y="76200"/>
                    <a:pt x="19050" y="76200"/>
                  </a:cubicBezTo>
                  <a:lnTo>
                    <a:pt x="38100" y="76200"/>
                  </a:lnTo>
                  <a:lnTo>
                    <a:pt x="38100" y="466725"/>
                  </a:lnTo>
                  <a:lnTo>
                    <a:pt x="19050" y="466725"/>
                  </a:lnTo>
                  <a:cubicBezTo>
                    <a:pt x="8529" y="466725"/>
                    <a:pt x="0" y="475254"/>
                    <a:pt x="0" y="485775"/>
                  </a:cubicBezTo>
                  <a:cubicBezTo>
                    <a:pt x="0" y="496296"/>
                    <a:pt x="8529" y="504825"/>
                    <a:pt x="19050" y="504825"/>
                  </a:cubicBezTo>
                  <a:lnTo>
                    <a:pt x="309944" y="504825"/>
                  </a:lnTo>
                  <a:lnTo>
                    <a:pt x="163259" y="651510"/>
                  </a:lnTo>
                  <a:cubicBezTo>
                    <a:pt x="155815" y="659033"/>
                    <a:pt x="155879" y="671165"/>
                    <a:pt x="163401" y="678609"/>
                  </a:cubicBezTo>
                  <a:cubicBezTo>
                    <a:pt x="170924" y="686052"/>
                    <a:pt x="183056" y="685989"/>
                    <a:pt x="190500" y="678466"/>
                  </a:cubicBezTo>
                  <a:lnTo>
                    <a:pt x="342900" y="526066"/>
                  </a:lnTo>
                  <a:lnTo>
                    <a:pt x="342900" y="695325"/>
                  </a:lnTo>
                  <a:cubicBezTo>
                    <a:pt x="342900" y="705846"/>
                    <a:pt x="351429" y="714375"/>
                    <a:pt x="361950" y="714375"/>
                  </a:cubicBezTo>
                  <a:cubicBezTo>
                    <a:pt x="372471" y="714375"/>
                    <a:pt x="381000" y="705846"/>
                    <a:pt x="381000" y="695325"/>
                  </a:cubicBezTo>
                  <a:lnTo>
                    <a:pt x="381000" y="525780"/>
                  </a:lnTo>
                  <a:lnTo>
                    <a:pt x="533400" y="678180"/>
                  </a:lnTo>
                  <a:cubicBezTo>
                    <a:pt x="540844" y="685624"/>
                    <a:pt x="552912" y="685624"/>
                    <a:pt x="560356" y="678180"/>
                  </a:cubicBezTo>
                  <a:cubicBezTo>
                    <a:pt x="567800" y="670736"/>
                    <a:pt x="567800" y="658668"/>
                    <a:pt x="560356" y="651224"/>
                  </a:cubicBezTo>
                  <a:lnTo>
                    <a:pt x="413957" y="504825"/>
                  </a:lnTo>
                  <a:lnTo>
                    <a:pt x="704850" y="504825"/>
                  </a:lnTo>
                  <a:cubicBezTo>
                    <a:pt x="715371" y="504825"/>
                    <a:pt x="723900" y="496296"/>
                    <a:pt x="723900" y="485775"/>
                  </a:cubicBezTo>
                  <a:cubicBezTo>
                    <a:pt x="723900" y="475254"/>
                    <a:pt x="715371" y="466725"/>
                    <a:pt x="704850" y="466725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图形 57" descr="组织结构图演示文稿 纯色填充">
              <a:extLst>
                <a:ext uri="{FF2B5EF4-FFF2-40B4-BE49-F238E27FC236}">
                  <a16:creationId xmlns:a16="http://schemas.microsoft.com/office/drawing/2014/main" id="{5AE3EFE7-8A6D-4A8B-9EC1-13D25B2012D7}"/>
                </a:ext>
              </a:extLst>
            </p:cNvPr>
            <p:cNvSpPr/>
            <p:nvPr/>
          </p:nvSpPr>
          <p:spPr>
            <a:xfrm>
              <a:off x="9203558" y="4344342"/>
              <a:ext cx="95250" cy="57150"/>
            </a:xfrm>
            <a:custGeom>
              <a:avLst/>
              <a:gdLst>
                <a:gd name="connsiteX0" fmla="*/ 0 w 95250"/>
                <a:gd name="connsiteY0" fmla="*/ 0 h 57150"/>
                <a:gd name="connsiteX1" fmla="*/ 95250 w 95250"/>
                <a:gd name="connsiteY1" fmla="*/ 0 h 57150"/>
                <a:gd name="connsiteX2" fmla="*/ 95250 w 95250"/>
                <a:gd name="connsiteY2" fmla="*/ 57150 h 57150"/>
                <a:gd name="connsiteX3" fmla="*/ 0 w 9525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57150">
                  <a:moveTo>
                    <a:pt x="0" y="0"/>
                  </a:moveTo>
                  <a:lnTo>
                    <a:pt x="95250" y="0"/>
                  </a:lnTo>
                  <a:lnTo>
                    <a:pt x="95250" y="57150"/>
                  </a:lnTo>
                  <a:lnTo>
                    <a:pt x="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图形 57" descr="组织结构图演示文稿 纯色填充">
              <a:extLst>
                <a:ext uri="{FF2B5EF4-FFF2-40B4-BE49-F238E27FC236}">
                  <a16:creationId xmlns:a16="http://schemas.microsoft.com/office/drawing/2014/main" id="{5AE3EFE7-8A6D-4A8B-9EC1-13D25B2012D7}"/>
                </a:ext>
              </a:extLst>
            </p:cNvPr>
            <p:cNvSpPr/>
            <p:nvPr/>
          </p:nvSpPr>
          <p:spPr>
            <a:xfrm>
              <a:off x="9060683" y="4534842"/>
              <a:ext cx="95250" cy="57150"/>
            </a:xfrm>
            <a:custGeom>
              <a:avLst/>
              <a:gdLst>
                <a:gd name="connsiteX0" fmla="*/ 0 w 95250"/>
                <a:gd name="connsiteY0" fmla="*/ 0 h 57150"/>
                <a:gd name="connsiteX1" fmla="*/ 95250 w 95250"/>
                <a:gd name="connsiteY1" fmla="*/ 0 h 57150"/>
                <a:gd name="connsiteX2" fmla="*/ 95250 w 95250"/>
                <a:gd name="connsiteY2" fmla="*/ 57150 h 57150"/>
                <a:gd name="connsiteX3" fmla="*/ 0 w 9525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57150">
                  <a:moveTo>
                    <a:pt x="0" y="0"/>
                  </a:moveTo>
                  <a:lnTo>
                    <a:pt x="95250" y="0"/>
                  </a:lnTo>
                  <a:lnTo>
                    <a:pt x="95250" y="57150"/>
                  </a:lnTo>
                  <a:lnTo>
                    <a:pt x="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图形 57" descr="组织结构图演示文稿 纯色填充">
              <a:extLst>
                <a:ext uri="{FF2B5EF4-FFF2-40B4-BE49-F238E27FC236}">
                  <a16:creationId xmlns:a16="http://schemas.microsoft.com/office/drawing/2014/main" id="{5AE3EFE7-8A6D-4A8B-9EC1-13D25B2012D7}"/>
                </a:ext>
              </a:extLst>
            </p:cNvPr>
            <p:cNvSpPr/>
            <p:nvPr/>
          </p:nvSpPr>
          <p:spPr>
            <a:xfrm>
              <a:off x="9203558" y="4534842"/>
              <a:ext cx="95250" cy="57150"/>
            </a:xfrm>
            <a:custGeom>
              <a:avLst/>
              <a:gdLst>
                <a:gd name="connsiteX0" fmla="*/ 0 w 95250"/>
                <a:gd name="connsiteY0" fmla="*/ 0 h 57150"/>
                <a:gd name="connsiteX1" fmla="*/ 95250 w 95250"/>
                <a:gd name="connsiteY1" fmla="*/ 0 h 57150"/>
                <a:gd name="connsiteX2" fmla="*/ 95250 w 95250"/>
                <a:gd name="connsiteY2" fmla="*/ 57150 h 57150"/>
                <a:gd name="connsiteX3" fmla="*/ 0 w 9525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57150">
                  <a:moveTo>
                    <a:pt x="0" y="0"/>
                  </a:moveTo>
                  <a:lnTo>
                    <a:pt x="95250" y="0"/>
                  </a:lnTo>
                  <a:lnTo>
                    <a:pt x="95250" y="57150"/>
                  </a:lnTo>
                  <a:lnTo>
                    <a:pt x="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图形 57" descr="组织结构图演示文稿 纯色填充">
              <a:extLst>
                <a:ext uri="{FF2B5EF4-FFF2-40B4-BE49-F238E27FC236}">
                  <a16:creationId xmlns:a16="http://schemas.microsoft.com/office/drawing/2014/main" id="{5AE3EFE7-8A6D-4A8B-9EC1-13D25B2012D7}"/>
                </a:ext>
              </a:extLst>
            </p:cNvPr>
            <p:cNvSpPr/>
            <p:nvPr/>
          </p:nvSpPr>
          <p:spPr>
            <a:xfrm>
              <a:off x="9346433" y="4534842"/>
              <a:ext cx="95250" cy="57150"/>
            </a:xfrm>
            <a:custGeom>
              <a:avLst/>
              <a:gdLst>
                <a:gd name="connsiteX0" fmla="*/ 0 w 95250"/>
                <a:gd name="connsiteY0" fmla="*/ 0 h 57150"/>
                <a:gd name="connsiteX1" fmla="*/ 95250 w 95250"/>
                <a:gd name="connsiteY1" fmla="*/ 0 h 57150"/>
                <a:gd name="connsiteX2" fmla="*/ 95250 w 95250"/>
                <a:gd name="connsiteY2" fmla="*/ 57150 h 57150"/>
                <a:gd name="connsiteX3" fmla="*/ 0 w 9525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57150">
                  <a:moveTo>
                    <a:pt x="0" y="0"/>
                  </a:moveTo>
                  <a:lnTo>
                    <a:pt x="95250" y="0"/>
                  </a:lnTo>
                  <a:lnTo>
                    <a:pt x="95250" y="57150"/>
                  </a:lnTo>
                  <a:lnTo>
                    <a:pt x="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图形 57" descr="组织结构图演示文稿 纯色填充">
              <a:extLst>
                <a:ext uri="{FF2B5EF4-FFF2-40B4-BE49-F238E27FC236}">
                  <a16:creationId xmlns:a16="http://schemas.microsoft.com/office/drawing/2014/main" id="{5AE3EFE7-8A6D-4A8B-9EC1-13D25B2012D7}"/>
                </a:ext>
              </a:extLst>
            </p:cNvPr>
            <p:cNvSpPr/>
            <p:nvPr/>
          </p:nvSpPr>
          <p:spPr>
            <a:xfrm>
              <a:off x="9098783" y="4411017"/>
              <a:ext cx="304800" cy="114300"/>
            </a:xfrm>
            <a:custGeom>
              <a:avLst/>
              <a:gdLst>
                <a:gd name="connsiteX0" fmla="*/ 161925 w 304800"/>
                <a:gd name="connsiteY0" fmla="*/ 47625 h 114300"/>
                <a:gd name="connsiteX1" fmla="*/ 161925 w 304800"/>
                <a:gd name="connsiteY1" fmla="*/ 0 h 114300"/>
                <a:gd name="connsiteX2" fmla="*/ 142875 w 304800"/>
                <a:gd name="connsiteY2" fmla="*/ 0 h 114300"/>
                <a:gd name="connsiteX3" fmla="*/ 142875 w 304800"/>
                <a:gd name="connsiteY3" fmla="*/ 47625 h 114300"/>
                <a:gd name="connsiteX4" fmla="*/ 0 w 304800"/>
                <a:gd name="connsiteY4" fmla="*/ 47625 h 114300"/>
                <a:gd name="connsiteX5" fmla="*/ 0 w 304800"/>
                <a:gd name="connsiteY5" fmla="*/ 114300 h 114300"/>
                <a:gd name="connsiteX6" fmla="*/ 19050 w 304800"/>
                <a:gd name="connsiteY6" fmla="*/ 114300 h 114300"/>
                <a:gd name="connsiteX7" fmla="*/ 19050 w 304800"/>
                <a:gd name="connsiteY7" fmla="*/ 66675 h 114300"/>
                <a:gd name="connsiteX8" fmla="*/ 142875 w 304800"/>
                <a:gd name="connsiteY8" fmla="*/ 66675 h 114300"/>
                <a:gd name="connsiteX9" fmla="*/ 142875 w 304800"/>
                <a:gd name="connsiteY9" fmla="*/ 114300 h 114300"/>
                <a:gd name="connsiteX10" fmla="*/ 161925 w 304800"/>
                <a:gd name="connsiteY10" fmla="*/ 114300 h 114300"/>
                <a:gd name="connsiteX11" fmla="*/ 161925 w 304800"/>
                <a:gd name="connsiteY11" fmla="*/ 66675 h 114300"/>
                <a:gd name="connsiteX12" fmla="*/ 285750 w 304800"/>
                <a:gd name="connsiteY12" fmla="*/ 66675 h 114300"/>
                <a:gd name="connsiteX13" fmla="*/ 285750 w 304800"/>
                <a:gd name="connsiteY13" fmla="*/ 114300 h 114300"/>
                <a:gd name="connsiteX14" fmla="*/ 304800 w 304800"/>
                <a:gd name="connsiteY14" fmla="*/ 114300 h 114300"/>
                <a:gd name="connsiteX15" fmla="*/ 304800 w 304800"/>
                <a:gd name="connsiteY15" fmla="*/ 47625 h 114300"/>
                <a:gd name="connsiteX16" fmla="*/ 161925 w 304800"/>
                <a:gd name="connsiteY16" fmla="*/ 4762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4800" h="114300">
                  <a:moveTo>
                    <a:pt x="161925" y="47625"/>
                  </a:moveTo>
                  <a:lnTo>
                    <a:pt x="161925" y="0"/>
                  </a:lnTo>
                  <a:lnTo>
                    <a:pt x="142875" y="0"/>
                  </a:lnTo>
                  <a:lnTo>
                    <a:pt x="142875" y="47625"/>
                  </a:lnTo>
                  <a:lnTo>
                    <a:pt x="0" y="47625"/>
                  </a:lnTo>
                  <a:lnTo>
                    <a:pt x="0" y="114300"/>
                  </a:lnTo>
                  <a:lnTo>
                    <a:pt x="19050" y="114300"/>
                  </a:lnTo>
                  <a:lnTo>
                    <a:pt x="19050" y="66675"/>
                  </a:lnTo>
                  <a:lnTo>
                    <a:pt x="142875" y="66675"/>
                  </a:lnTo>
                  <a:lnTo>
                    <a:pt x="142875" y="114300"/>
                  </a:lnTo>
                  <a:lnTo>
                    <a:pt x="161925" y="114300"/>
                  </a:lnTo>
                  <a:lnTo>
                    <a:pt x="161925" y="66675"/>
                  </a:lnTo>
                  <a:lnTo>
                    <a:pt x="285750" y="66675"/>
                  </a:lnTo>
                  <a:lnTo>
                    <a:pt x="285750" y="114300"/>
                  </a:lnTo>
                  <a:lnTo>
                    <a:pt x="304800" y="114300"/>
                  </a:lnTo>
                  <a:lnTo>
                    <a:pt x="304800" y="47625"/>
                  </a:lnTo>
                  <a:lnTo>
                    <a:pt x="161925" y="4762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76" name="组合 275">
            <a:extLst>
              <a:ext uri="{FF2B5EF4-FFF2-40B4-BE49-F238E27FC236}">
                <a16:creationId xmlns:a16="http://schemas.microsoft.com/office/drawing/2014/main" id="{07FBEBFA-B946-45D7-A6C5-A51A18BB1AD4}"/>
              </a:ext>
            </a:extLst>
          </p:cNvPr>
          <p:cNvGrpSpPr/>
          <p:nvPr/>
        </p:nvGrpSpPr>
        <p:grpSpPr>
          <a:xfrm>
            <a:off x="10447774" y="4182417"/>
            <a:ext cx="762000" cy="685800"/>
            <a:chOff x="10447774" y="4182417"/>
            <a:chExt cx="762000" cy="685800"/>
          </a:xfrm>
        </p:grpSpPr>
        <p:sp>
          <p:nvSpPr>
            <p:cNvPr id="220" name="图形 59" descr="收银机 纯色填充">
              <a:extLst>
                <a:ext uri="{FF2B5EF4-FFF2-40B4-BE49-F238E27FC236}">
                  <a16:creationId xmlns:a16="http://schemas.microsoft.com/office/drawing/2014/main" id="{E19D8AA7-84FC-436F-8DA0-F6EA4CB12E90}"/>
                </a:ext>
              </a:extLst>
            </p:cNvPr>
            <p:cNvSpPr/>
            <p:nvPr/>
          </p:nvSpPr>
          <p:spPr>
            <a:xfrm>
              <a:off x="10447774" y="4734867"/>
              <a:ext cx="762000" cy="133350"/>
            </a:xfrm>
            <a:custGeom>
              <a:avLst/>
              <a:gdLst>
                <a:gd name="connsiteX0" fmla="*/ 381000 w 762000"/>
                <a:gd name="connsiteY0" fmla="*/ 38100 h 133350"/>
                <a:gd name="connsiteX1" fmla="*/ 409575 w 762000"/>
                <a:gd name="connsiteY1" fmla="*/ 66675 h 133350"/>
                <a:gd name="connsiteX2" fmla="*/ 381000 w 762000"/>
                <a:gd name="connsiteY2" fmla="*/ 95250 h 133350"/>
                <a:gd name="connsiteX3" fmla="*/ 352425 w 762000"/>
                <a:gd name="connsiteY3" fmla="*/ 66675 h 133350"/>
                <a:gd name="connsiteX4" fmla="*/ 381000 w 762000"/>
                <a:gd name="connsiteY4" fmla="*/ 38100 h 133350"/>
                <a:gd name="connsiteX5" fmla="*/ 0 w 762000"/>
                <a:gd name="connsiteY5" fmla="*/ 133350 h 133350"/>
                <a:gd name="connsiteX6" fmla="*/ 762000 w 762000"/>
                <a:gd name="connsiteY6" fmla="*/ 133350 h 133350"/>
                <a:gd name="connsiteX7" fmla="*/ 762000 w 762000"/>
                <a:gd name="connsiteY7" fmla="*/ 0 h 133350"/>
                <a:gd name="connsiteX8" fmla="*/ 0 w 762000"/>
                <a:gd name="connsiteY8" fmla="*/ 0 h 133350"/>
                <a:gd name="connsiteX9" fmla="*/ 0 w 762000"/>
                <a:gd name="connsiteY9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133350">
                  <a:moveTo>
                    <a:pt x="381000" y="38100"/>
                  </a:moveTo>
                  <a:cubicBezTo>
                    <a:pt x="397193" y="38100"/>
                    <a:pt x="409575" y="50483"/>
                    <a:pt x="409575" y="66675"/>
                  </a:cubicBezTo>
                  <a:cubicBezTo>
                    <a:pt x="409575" y="82867"/>
                    <a:pt x="397193" y="95250"/>
                    <a:pt x="381000" y="95250"/>
                  </a:cubicBezTo>
                  <a:cubicBezTo>
                    <a:pt x="364808" y="95250"/>
                    <a:pt x="352425" y="82867"/>
                    <a:pt x="352425" y="66675"/>
                  </a:cubicBezTo>
                  <a:cubicBezTo>
                    <a:pt x="352425" y="50483"/>
                    <a:pt x="364808" y="38100"/>
                    <a:pt x="381000" y="38100"/>
                  </a:cubicBezTo>
                  <a:close/>
                  <a:moveTo>
                    <a:pt x="0" y="133350"/>
                  </a:moveTo>
                  <a:lnTo>
                    <a:pt x="762000" y="133350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1" name="图形 59" descr="收银机 纯色填充">
              <a:extLst>
                <a:ext uri="{FF2B5EF4-FFF2-40B4-BE49-F238E27FC236}">
                  <a16:creationId xmlns:a16="http://schemas.microsoft.com/office/drawing/2014/main" id="{E19D8AA7-84FC-436F-8DA0-F6EA4CB12E90}"/>
                </a:ext>
              </a:extLst>
            </p:cNvPr>
            <p:cNvSpPr/>
            <p:nvPr/>
          </p:nvSpPr>
          <p:spPr>
            <a:xfrm>
              <a:off x="10638274" y="4411017"/>
              <a:ext cx="95250" cy="38100"/>
            </a:xfrm>
            <a:custGeom>
              <a:avLst/>
              <a:gdLst>
                <a:gd name="connsiteX0" fmla="*/ 0 w 95250"/>
                <a:gd name="connsiteY0" fmla="*/ 0 h 38100"/>
                <a:gd name="connsiteX1" fmla="*/ 95250 w 95250"/>
                <a:gd name="connsiteY1" fmla="*/ 0 h 38100"/>
                <a:gd name="connsiteX2" fmla="*/ 95250 w 95250"/>
                <a:gd name="connsiteY2" fmla="*/ 38100 h 38100"/>
                <a:gd name="connsiteX3" fmla="*/ 0 w 9525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38100">
                  <a:moveTo>
                    <a:pt x="0" y="0"/>
                  </a:moveTo>
                  <a:lnTo>
                    <a:pt x="95250" y="0"/>
                  </a:lnTo>
                  <a:lnTo>
                    <a:pt x="95250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2" name="图形 59" descr="收银机 纯色填充">
              <a:extLst>
                <a:ext uri="{FF2B5EF4-FFF2-40B4-BE49-F238E27FC236}">
                  <a16:creationId xmlns:a16="http://schemas.microsoft.com/office/drawing/2014/main" id="{E19D8AA7-84FC-436F-8DA0-F6EA4CB12E90}"/>
                </a:ext>
              </a:extLst>
            </p:cNvPr>
            <p:cNvSpPr/>
            <p:nvPr/>
          </p:nvSpPr>
          <p:spPr>
            <a:xfrm>
              <a:off x="10638274" y="4334817"/>
              <a:ext cx="95250" cy="38100"/>
            </a:xfrm>
            <a:custGeom>
              <a:avLst/>
              <a:gdLst>
                <a:gd name="connsiteX0" fmla="*/ 0 w 95250"/>
                <a:gd name="connsiteY0" fmla="*/ 0 h 38100"/>
                <a:gd name="connsiteX1" fmla="*/ 95250 w 95250"/>
                <a:gd name="connsiteY1" fmla="*/ 0 h 38100"/>
                <a:gd name="connsiteX2" fmla="*/ 95250 w 95250"/>
                <a:gd name="connsiteY2" fmla="*/ 38100 h 38100"/>
                <a:gd name="connsiteX3" fmla="*/ 0 w 9525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38100">
                  <a:moveTo>
                    <a:pt x="0" y="0"/>
                  </a:moveTo>
                  <a:lnTo>
                    <a:pt x="95250" y="0"/>
                  </a:lnTo>
                  <a:lnTo>
                    <a:pt x="95250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图形 59" descr="收银机 纯色填充">
              <a:extLst>
                <a:ext uri="{FF2B5EF4-FFF2-40B4-BE49-F238E27FC236}">
                  <a16:creationId xmlns:a16="http://schemas.microsoft.com/office/drawing/2014/main" id="{E19D8AA7-84FC-436F-8DA0-F6EA4CB12E90}"/>
                </a:ext>
              </a:extLst>
            </p:cNvPr>
            <p:cNvSpPr/>
            <p:nvPr/>
          </p:nvSpPr>
          <p:spPr>
            <a:xfrm>
              <a:off x="10638274" y="4258617"/>
              <a:ext cx="95250" cy="38100"/>
            </a:xfrm>
            <a:custGeom>
              <a:avLst/>
              <a:gdLst>
                <a:gd name="connsiteX0" fmla="*/ 0 w 95250"/>
                <a:gd name="connsiteY0" fmla="*/ 0 h 38100"/>
                <a:gd name="connsiteX1" fmla="*/ 95250 w 95250"/>
                <a:gd name="connsiteY1" fmla="*/ 0 h 38100"/>
                <a:gd name="connsiteX2" fmla="*/ 95250 w 95250"/>
                <a:gd name="connsiteY2" fmla="*/ 38100 h 38100"/>
                <a:gd name="connsiteX3" fmla="*/ 0 w 9525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38100">
                  <a:moveTo>
                    <a:pt x="0" y="0"/>
                  </a:moveTo>
                  <a:lnTo>
                    <a:pt x="95250" y="0"/>
                  </a:lnTo>
                  <a:lnTo>
                    <a:pt x="95250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4" name="图形 59" descr="收银机 纯色填充">
              <a:extLst>
                <a:ext uri="{FF2B5EF4-FFF2-40B4-BE49-F238E27FC236}">
                  <a16:creationId xmlns:a16="http://schemas.microsoft.com/office/drawing/2014/main" id="{E19D8AA7-84FC-436F-8DA0-F6EA4CB12E90}"/>
                </a:ext>
              </a:extLst>
            </p:cNvPr>
            <p:cNvSpPr/>
            <p:nvPr/>
          </p:nvSpPr>
          <p:spPr>
            <a:xfrm>
              <a:off x="10447774" y="4182417"/>
              <a:ext cx="762000" cy="514350"/>
            </a:xfrm>
            <a:custGeom>
              <a:avLst/>
              <a:gdLst>
                <a:gd name="connsiteX0" fmla="*/ 647700 w 762000"/>
                <a:gd name="connsiteY0" fmla="*/ 304800 h 514350"/>
                <a:gd name="connsiteX1" fmla="*/ 419100 w 762000"/>
                <a:gd name="connsiteY1" fmla="*/ 304800 h 514350"/>
                <a:gd name="connsiteX2" fmla="*/ 419100 w 762000"/>
                <a:gd name="connsiteY2" fmla="*/ 209550 h 514350"/>
                <a:gd name="connsiteX3" fmla="*/ 647700 w 762000"/>
                <a:gd name="connsiteY3" fmla="*/ 209550 h 514350"/>
                <a:gd name="connsiteX4" fmla="*/ 647700 w 762000"/>
                <a:gd name="connsiteY4" fmla="*/ 304800 h 514350"/>
                <a:gd name="connsiteX5" fmla="*/ 323850 w 762000"/>
                <a:gd name="connsiteY5" fmla="*/ 304800 h 514350"/>
                <a:gd name="connsiteX6" fmla="*/ 152400 w 762000"/>
                <a:gd name="connsiteY6" fmla="*/ 304800 h 514350"/>
                <a:gd name="connsiteX7" fmla="*/ 152400 w 762000"/>
                <a:gd name="connsiteY7" fmla="*/ 38100 h 514350"/>
                <a:gd name="connsiteX8" fmla="*/ 323850 w 762000"/>
                <a:gd name="connsiteY8" fmla="*/ 38100 h 514350"/>
                <a:gd name="connsiteX9" fmla="*/ 323850 w 762000"/>
                <a:gd name="connsiteY9" fmla="*/ 304800 h 514350"/>
                <a:gd name="connsiteX10" fmla="*/ 704850 w 762000"/>
                <a:gd name="connsiteY10" fmla="*/ 304800 h 514350"/>
                <a:gd name="connsiteX11" fmla="*/ 704850 w 762000"/>
                <a:gd name="connsiteY11" fmla="*/ 190500 h 514350"/>
                <a:gd name="connsiteX12" fmla="*/ 666750 w 762000"/>
                <a:gd name="connsiteY12" fmla="*/ 152400 h 514350"/>
                <a:gd name="connsiteX13" fmla="*/ 361950 w 762000"/>
                <a:gd name="connsiteY13" fmla="*/ 152400 h 514350"/>
                <a:gd name="connsiteX14" fmla="*/ 361950 w 762000"/>
                <a:gd name="connsiteY14" fmla="*/ 19050 h 514350"/>
                <a:gd name="connsiteX15" fmla="*/ 342900 w 762000"/>
                <a:gd name="connsiteY15" fmla="*/ 0 h 514350"/>
                <a:gd name="connsiteX16" fmla="*/ 133350 w 762000"/>
                <a:gd name="connsiteY16" fmla="*/ 0 h 514350"/>
                <a:gd name="connsiteX17" fmla="*/ 114300 w 762000"/>
                <a:gd name="connsiteY17" fmla="*/ 19050 h 514350"/>
                <a:gd name="connsiteX18" fmla="*/ 114300 w 762000"/>
                <a:gd name="connsiteY18" fmla="*/ 152400 h 514350"/>
                <a:gd name="connsiteX19" fmla="*/ 95250 w 762000"/>
                <a:gd name="connsiteY19" fmla="*/ 152400 h 514350"/>
                <a:gd name="connsiteX20" fmla="*/ 57150 w 762000"/>
                <a:gd name="connsiteY20" fmla="*/ 190500 h 514350"/>
                <a:gd name="connsiteX21" fmla="*/ 57150 w 762000"/>
                <a:gd name="connsiteY21" fmla="*/ 304800 h 514350"/>
                <a:gd name="connsiteX22" fmla="*/ 0 w 762000"/>
                <a:gd name="connsiteY22" fmla="*/ 438150 h 514350"/>
                <a:gd name="connsiteX23" fmla="*/ 0 w 762000"/>
                <a:gd name="connsiteY23" fmla="*/ 514350 h 514350"/>
                <a:gd name="connsiteX24" fmla="*/ 762000 w 762000"/>
                <a:gd name="connsiteY24" fmla="*/ 514350 h 514350"/>
                <a:gd name="connsiteX25" fmla="*/ 762000 w 762000"/>
                <a:gd name="connsiteY25" fmla="*/ 438150 h 514350"/>
                <a:gd name="connsiteX26" fmla="*/ 704850 w 762000"/>
                <a:gd name="connsiteY26" fmla="*/ 30480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62000" h="514350">
                  <a:moveTo>
                    <a:pt x="647700" y="304800"/>
                  </a:moveTo>
                  <a:lnTo>
                    <a:pt x="419100" y="304800"/>
                  </a:lnTo>
                  <a:lnTo>
                    <a:pt x="419100" y="209550"/>
                  </a:lnTo>
                  <a:lnTo>
                    <a:pt x="647700" y="209550"/>
                  </a:lnTo>
                  <a:lnTo>
                    <a:pt x="647700" y="304800"/>
                  </a:lnTo>
                  <a:close/>
                  <a:moveTo>
                    <a:pt x="323850" y="304800"/>
                  </a:moveTo>
                  <a:lnTo>
                    <a:pt x="152400" y="304800"/>
                  </a:lnTo>
                  <a:lnTo>
                    <a:pt x="152400" y="38100"/>
                  </a:lnTo>
                  <a:lnTo>
                    <a:pt x="323850" y="38100"/>
                  </a:lnTo>
                  <a:lnTo>
                    <a:pt x="323850" y="304800"/>
                  </a:lnTo>
                  <a:close/>
                  <a:moveTo>
                    <a:pt x="704850" y="304800"/>
                  </a:moveTo>
                  <a:lnTo>
                    <a:pt x="704850" y="190500"/>
                  </a:lnTo>
                  <a:cubicBezTo>
                    <a:pt x="704850" y="169545"/>
                    <a:pt x="687705" y="152400"/>
                    <a:pt x="666750" y="152400"/>
                  </a:cubicBezTo>
                  <a:lnTo>
                    <a:pt x="361950" y="152400"/>
                  </a:lnTo>
                  <a:lnTo>
                    <a:pt x="361950" y="19050"/>
                  </a:lnTo>
                  <a:cubicBezTo>
                    <a:pt x="361950" y="8572"/>
                    <a:pt x="353378" y="0"/>
                    <a:pt x="342900" y="0"/>
                  </a:cubicBezTo>
                  <a:lnTo>
                    <a:pt x="133350" y="0"/>
                  </a:lnTo>
                  <a:cubicBezTo>
                    <a:pt x="122873" y="0"/>
                    <a:pt x="114300" y="8572"/>
                    <a:pt x="114300" y="19050"/>
                  </a:cubicBezTo>
                  <a:lnTo>
                    <a:pt x="114300" y="152400"/>
                  </a:lnTo>
                  <a:lnTo>
                    <a:pt x="95250" y="152400"/>
                  </a:lnTo>
                  <a:cubicBezTo>
                    <a:pt x="74295" y="152400"/>
                    <a:pt x="57150" y="169545"/>
                    <a:pt x="57150" y="190500"/>
                  </a:cubicBezTo>
                  <a:lnTo>
                    <a:pt x="57150" y="304800"/>
                  </a:lnTo>
                  <a:lnTo>
                    <a:pt x="0" y="438150"/>
                  </a:lnTo>
                  <a:lnTo>
                    <a:pt x="0" y="514350"/>
                  </a:lnTo>
                  <a:lnTo>
                    <a:pt x="762000" y="514350"/>
                  </a:lnTo>
                  <a:lnTo>
                    <a:pt x="762000" y="438150"/>
                  </a:lnTo>
                  <a:lnTo>
                    <a:pt x="704850" y="3048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68" name="组合 267">
            <a:extLst>
              <a:ext uri="{FF2B5EF4-FFF2-40B4-BE49-F238E27FC236}">
                <a16:creationId xmlns:a16="http://schemas.microsoft.com/office/drawing/2014/main" id="{8F3D733D-7AC8-4CD8-8EB8-D82FE36771E6}"/>
              </a:ext>
            </a:extLst>
          </p:cNvPr>
          <p:cNvGrpSpPr/>
          <p:nvPr/>
        </p:nvGrpSpPr>
        <p:grpSpPr>
          <a:xfrm>
            <a:off x="924388" y="5297784"/>
            <a:ext cx="876807" cy="705018"/>
            <a:chOff x="924388" y="5297784"/>
            <a:chExt cx="876807" cy="705018"/>
          </a:xfrm>
        </p:grpSpPr>
        <p:sp>
          <p:nvSpPr>
            <p:cNvPr id="225" name="图形 61" descr="签名 纯色填充">
              <a:extLst>
                <a:ext uri="{FF2B5EF4-FFF2-40B4-BE49-F238E27FC236}">
                  <a16:creationId xmlns:a16="http://schemas.microsoft.com/office/drawing/2014/main" id="{E308D315-5CAE-43A9-9DE7-23BEBB2BF501}"/>
                </a:ext>
              </a:extLst>
            </p:cNvPr>
            <p:cNvSpPr/>
            <p:nvPr/>
          </p:nvSpPr>
          <p:spPr>
            <a:xfrm>
              <a:off x="924388" y="5565198"/>
              <a:ext cx="788682" cy="437604"/>
            </a:xfrm>
            <a:custGeom>
              <a:avLst/>
              <a:gdLst>
                <a:gd name="connsiteX0" fmla="*/ 500484 w 788682"/>
                <a:gd name="connsiteY0" fmla="*/ 107499 h 437604"/>
                <a:gd name="connsiteX1" fmla="*/ 410082 w 788682"/>
                <a:gd name="connsiteY1" fmla="*/ 324469 h 437604"/>
                <a:gd name="connsiteX2" fmla="*/ 412502 w 788682"/>
                <a:gd name="connsiteY2" fmla="*/ 326888 h 437604"/>
                <a:gd name="connsiteX3" fmla="*/ 371078 w 788682"/>
                <a:gd name="connsiteY3" fmla="*/ 332251 h 437604"/>
                <a:gd name="connsiteX4" fmla="*/ 364715 w 788682"/>
                <a:gd name="connsiteY4" fmla="*/ 286398 h 437604"/>
                <a:gd name="connsiteX5" fmla="*/ 330368 w 788682"/>
                <a:gd name="connsiteY5" fmla="*/ 268472 h 437604"/>
                <a:gd name="connsiteX6" fmla="*/ 329987 w 788682"/>
                <a:gd name="connsiteY6" fmla="*/ 268472 h 437604"/>
                <a:gd name="connsiteX7" fmla="*/ 252663 w 788682"/>
                <a:gd name="connsiteY7" fmla="*/ 298342 h 437604"/>
                <a:gd name="connsiteX8" fmla="*/ 250539 w 788682"/>
                <a:gd name="connsiteY8" fmla="*/ 294018 h 437604"/>
                <a:gd name="connsiteX9" fmla="*/ 213772 w 788682"/>
                <a:gd name="connsiteY9" fmla="*/ 269157 h 437604"/>
                <a:gd name="connsiteX10" fmla="*/ 179044 w 788682"/>
                <a:gd name="connsiteY10" fmla="*/ 274977 h 437604"/>
                <a:gd name="connsiteX11" fmla="*/ 177796 w 788682"/>
                <a:gd name="connsiteY11" fmla="*/ 212293 h 437604"/>
                <a:gd name="connsiteX12" fmla="*/ 126361 w 788682"/>
                <a:gd name="connsiteY12" fmla="*/ 161420 h 437604"/>
                <a:gd name="connsiteX13" fmla="*/ 70069 w 788682"/>
                <a:gd name="connsiteY13" fmla="*/ 156762 h 437604"/>
                <a:gd name="connsiteX14" fmla="*/ 18786 w 788682"/>
                <a:gd name="connsiteY14" fmla="*/ 170736 h 437604"/>
                <a:gd name="connsiteX15" fmla="*/ 1740 w 788682"/>
                <a:gd name="connsiteY15" fmla="*/ 207375 h 437604"/>
                <a:gd name="connsiteX16" fmla="*/ 38380 w 788682"/>
                <a:gd name="connsiteY16" fmla="*/ 224421 h 437604"/>
                <a:gd name="connsiteX17" fmla="*/ 39741 w 788682"/>
                <a:gd name="connsiteY17" fmla="*/ 223885 h 437604"/>
                <a:gd name="connsiteX18" fmla="*/ 77469 w 788682"/>
                <a:gd name="connsiteY18" fmla="*/ 213455 h 437604"/>
                <a:gd name="connsiteX19" fmla="*/ 107673 w 788682"/>
                <a:gd name="connsiteY19" fmla="*/ 215475 h 437604"/>
                <a:gd name="connsiteX20" fmla="*/ 123456 w 788682"/>
                <a:gd name="connsiteY20" fmla="*/ 230086 h 437604"/>
                <a:gd name="connsiteX21" fmla="*/ 66382 w 788682"/>
                <a:gd name="connsiteY21" fmla="*/ 387248 h 437604"/>
                <a:gd name="connsiteX22" fmla="*/ 62449 w 788682"/>
                <a:gd name="connsiteY22" fmla="*/ 393030 h 437604"/>
                <a:gd name="connsiteX23" fmla="*/ 70130 w 788682"/>
                <a:gd name="connsiteY23" fmla="*/ 432705 h 437604"/>
                <a:gd name="connsiteX24" fmla="*/ 109673 w 788682"/>
                <a:gd name="connsiteY24" fmla="*/ 425215 h 437604"/>
                <a:gd name="connsiteX25" fmla="*/ 112902 w 788682"/>
                <a:gd name="connsiteY25" fmla="*/ 420453 h 437604"/>
                <a:gd name="connsiteX26" fmla="*/ 200180 w 788682"/>
                <a:gd name="connsiteY26" fmla="*/ 327193 h 437604"/>
                <a:gd name="connsiteX27" fmla="*/ 193598 w 788682"/>
                <a:gd name="connsiteY27" fmla="*/ 351168 h 437604"/>
                <a:gd name="connsiteX28" fmla="*/ 208189 w 788682"/>
                <a:gd name="connsiteY28" fmla="*/ 388852 h 437604"/>
                <a:gd name="connsiteX29" fmla="*/ 240071 w 788682"/>
                <a:gd name="connsiteY29" fmla="*/ 382791 h 437604"/>
                <a:gd name="connsiteX30" fmla="*/ 312947 w 788682"/>
                <a:gd name="connsiteY30" fmla="*/ 329984 h 437604"/>
                <a:gd name="connsiteX31" fmla="*/ 303983 w 788682"/>
                <a:gd name="connsiteY31" fmla="*/ 356454 h 437604"/>
                <a:gd name="connsiteX32" fmla="*/ 318803 w 788682"/>
                <a:gd name="connsiteY32" fmla="*/ 394049 h 437604"/>
                <a:gd name="connsiteX33" fmla="*/ 335416 w 788682"/>
                <a:gd name="connsiteY33" fmla="*/ 395935 h 437604"/>
                <a:gd name="connsiteX34" fmla="*/ 450478 w 788682"/>
                <a:gd name="connsiteY34" fmla="*/ 380562 h 437604"/>
                <a:gd name="connsiteX35" fmla="*/ 462375 w 788682"/>
                <a:gd name="connsiteY35" fmla="*/ 376752 h 437604"/>
                <a:gd name="connsiteX36" fmla="*/ 464280 w 788682"/>
                <a:gd name="connsiteY36" fmla="*/ 378657 h 437604"/>
                <a:gd name="connsiteX37" fmla="*/ 681259 w 788682"/>
                <a:gd name="connsiteY37" fmla="*/ 288255 h 437604"/>
                <a:gd name="connsiteX38" fmla="*/ 788682 w 788682"/>
                <a:gd name="connsiteY38" fmla="*/ 126530 h 437604"/>
                <a:gd name="connsiteX39" fmla="*/ 662143 w 788682"/>
                <a:gd name="connsiteY39" fmla="*/ 0 h 437604"/>
                <a:gd name="connsiteX40" fmla="*/ 500484 w 788682"/>
                <a:gd name="connsiteY40" fmla="*/ 107499 h 437604"/>
                <a:gd name="connsiteX41" fmla="*/ 599935 w 788682"/>
                <a:gd name="connsiteY41" fmla="*/ 225028 h 437604"/>
                <a:gd name="connsiteX42" fmla="*/ 571836 w 788682"/>
                <a:gd name="connsiteY42" fmla="*/ 230438 h 437604"/>
                <a:gd name="connsiteX43" fmla="*/ 446106 w 788682"/>
                <a:gd name="connsiteY43" fmla="*/ 356168 h 437604"/>
                <a:gd name="connsiteX44" fmla="*/ 432647 w 788682"/>
                <a:gd name="connsiteY44" fmla="*/ 342681 h 437604"/>
                <a:gd name="connsiteX45" fmla="*/ 558377 w 788682"/>
                <a:gd name="connsiteY45" fmla="*/ 216951 h 437604"/>
                <a:gd name="connsiteX46" fmla="*/ 571862 w 788682"/>
                <a:gd name="connsiteY46" fmla="*/ 183419 h 437604"/>
                <a:gd name="connsiteX47" fmla="*/ 605393 w 788682"/>
                <a:gd name="connsiteY47" fmla="*/ 196904 h 437604"/>
                <a:gd name="connsiteX48" fmla="*/ 599944 w 788682"/>
                <a:gd name="connsiteY48" fmla="*/ 225009 h 43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88682" h="437604">
                  <a:moveTo>
                    <a:pt x="500484" y="107499"/>
                  </a:moveTo>
                  <a:cubicBezTo>
                    <a:pt x="487857" y="185933"/>
                    <a:pt x="456882" y="260273"/>
                    <a:pt x="410082" y="324469"/>
                  </a:cubicBezTo>
                  <a:lnTo>
                    <a:pt x="412502" y="326888"/>
                  </a:lnTo>
                  <a:cubicBezTo>
                    <a:pt x="397662" y="328584"/>
                    <a:pt x="383470" y="330451"/>
                    <a:pt x="371078" y="332251"/>
                  </a:cubicBezTo>
                  <a:cubicBezTo>
                    <a:pt x="374735" y="316707"/>
                    <a:pt x="372466" y="300359"/>
                    <a:pt x="364715" y="286398"/>
                  </a:cubicBezTo>
                  <a:cubicBezTo>
                    <a:pt x="357082" y="274945"/>
                    <a:pt x="344129" y="268183"/>
                    <a:pt x="330368" y="268472"/>
                  </a:cubicBezTo>
                  <a:lnTo>
                    <a:pt x="329987" y="268472"/>
                  </a:lnTo>
                  <a:cubicBezTo>
                    <a:pt x="304012" y="268672"/>
                    <a:pt x="276123" y="282512"/>
                    <a:pt x="252663" y="298342"/>
                  </a:cubicBezTo>
                  <a:cubicBezTo>
                    <a:pt x="252025" y="296885"/>
                    <a:pt x="251320" y="295437"/>
                    <a:pt x="250539" y="294018"/>
                  </a:cubicBezTo>
                  <a:cubicBezTo>
                    <a:pt x="242939" y="280351"/>
                    <a:pt x="229287" y="271120"/>
                    <a:pt x="213772" y="269157"/>
                  </a:cubicBezTo>
                  <a:cubicBezTo>
                    <a:pt x="201878" y="267762"/>
                    <a:pt x="189833" y="269780"/>
                    <a:pt x="179044" y="274977"/>
                  </a:cubicBezTo>
                  <a:cubicBezTo>
                    <a:pt x="183933" y="254313"/>
                    <a:pt x="183504" y="232746"/>
                    <a:pt x="177796" y="212293"/>
                  </a:cubicBezTo>
                  <a:cubicBezTo>
                    <a:pt x="169918" y="187996"/>
                    <a:pt x="150743" y="169031"/>
                    <a:pt x="126361" y="161420"/>
                  </a:cubicBezTo>
                  <a:cubicBezTo>
                    <a:pt x="108215" y="155506"/>
                    <a:pt x="88939" y="153912"/>
                    <a:pt x="70069" y="156762"/>
                  </a:cubicBezTo>
                  <a:cubicBezTo>
                    <a:pt x="52469" y="159313"/>
                    <a:pt x="35247" y="164006"/>
                    <a:pt x="18786" y="170736"/>
                  </a:cubicBezTo>
                  <a:cubicBezTo>
                    <a:pt x="3961" y="176146"/>
                    <a:pt x="-3671" y="192551"/>
                    <a:pt x="1740" y="207375"/>
                  </a:cubicBezTo>
                  <a:cubicBezTo>
                    <a:pt x="7150" y="222200"/>
                    <a:pt x="23555" y="229833"/>
                    <a:pt x="38380" y="224421"/>
                  </a:cubicBezTo>
                  <a:cubicBezTo>
                    <a:pt x="38838" y="224255"/>
                    <a:pt x="39292" y="224076"/>
                    <a:pt x="39741" y="223885"/>
                  </a:cubicBezTo>
                  <a:cubicBezTo>
                    <a:pt x="51851" y="218901"/>
                    <a:pt x="64519" y="215398"/>
                    <a:pt x="77469" y="213455"/>
                  </a:cubicBezTo>
                  <a:cubicBezTo>
                    <a:pt x="87558" y="211788"/>
                    <a:pt x="97896" y="212480"/>
                    <a:pt x="107673" y="215475"/>
                  </a:cubicBezTo>
                  <a:cubicBezTo>
                    <a:pt x="115137" y="217232"/>
                    <a:pt x="121129" y="222780"/>
                    <a:pt x="123456" y="230086"/>
                  </a:cubicBezTo>
                  <a:cubicBezTo>
                    <a:pt x="134467" y="263700"/>
                    <a:pt x="97786" y="340090"/>
                    <a:pt x="66382" y="387248"/>
                  </a:cubicBezTo>
                  <a:cubicBezTo>
                    <a:pt x="64982" y="389268"/>
                    <a:pt x="63677" y="391211"/>
                    <a:pt x="62449" y="393030"/>
                  </a:cubicBezTo>
                  <a:cubicBezTo>
                    <a:pt x="53614" y="406107"/>
                    <a:pt x="57053" y="423870"/>
                    <a:pt x="70130" y="432705"/>
                  </a:cubicBezTo>
                  <a:cubicBezTo>
                    <a:pt x="83132" y="441489"/>
                    <a:pt x="100784" y="438145"/>
                    <a:pt x="109673" y="425215"/>
                  </a:cubicBezTo>
                  <a:cubicBezTo>
                    <a:pt x="110378" y="424196"/>
                    <a:pt x="111474" y="422596"/>
                    <a:pt x="112902" y="420453"/>
                  </a:cubicBezTo>
                  <a:cubicBezTo>
                    <a:pt x="142973" y="376638"/>
                    <a:pt x="182006" y="335442"/>
                    <a:pt x="200180" y="327193"/>
                  </a:cubicBezTo>
                  <a:cubicBezTo>
                    <a:pt x="199066" y="335443"/>
                    <a:pt x="196852" y="343506"/>
                    <a:pt x="193598" y="351168"/>
                  </a:cubicBezTo>
                  <a:cubicBezTo>
                    <a:pt x="187221" y="365603"/>
                    <a:pt x="193753" y="382475"/>
                    <a:pt x="208189" y="388852"/>
                  </a:cubicBezTo>
                  <a:cubicBezTo>
                    <a:pt x="219044" y="393648"/>
                    <a:pt x="231733" y="391236"/>
                    <a:pt x="240071" y="382791"/>
                  </a:cubicBezTo>
                  <a:cubicBezTo>
                    <a:pt x="261231" y="361227"/>
                    <a:pt x="285866" y="343376"/>
                    <a:pt x="312947" y="329984"/>
                  </a:cubicBezTo>
                  <a:cubicBezTo>
                    <a:pt x="310626" y="339020"/>
                    <a:pt x="307631" y="347868"/>
                    <a:pt x="303983" y="356454"/>
                  </a:cubicBezTo>
                  <a:cubicBezTo>
                    <a:pt x="297694" y="370928"/>
                    <a:pt x="304329" y="387761"/>
                    <a:pt x="318803" y="394049"/>
                  </a:cubicBezTo>
                  <a:cubicBezTo>
                    <a:pt x="324029" y="396320"/>
                    <a:pt x="329814" y="396977"/>
                    <a:pt x="335416" y="395935"/>
                  </a:cubicBezTo>
                  <a:cubicBezTo>
                    <a:pt x="335997" y="395821"/>
                    <a:pt x="394185" y="385115"/>
                    <a:pt x="450478" y="380562"/>
                  </a:cubicBezTo>
                  <a:cubicBezTo>
                    <a:pt x="454678" y="380194"/>
                    <a:pt x="458743" y="378892"/>
                    <a:pt x="462375" y="376752"/>
                  </a:cubicBezTo>
                  <a:lnTo>
                    <a:pt x="464280" y="378657"/>
                  </a:lnTo>
                  <a:cubicBezTo>
                    <a:pt x="528476" y="331854"/>
                    <a:pt x="602822" y="300880"/>
                    <a:pt x="681259" y="288255"/>
                  </a:cubicBezTo>
                  <a:cubicBezTo>
                    <a:pt x="681259" y="288255"/>
                    <a:pt x="693489" y="221894"/>
                    <a:pt x="788682" y="126530"/>
                  </a:cubicBezTo>
                  <a:lnTo>
                    <a:pt x="662143" y="0"/>
                  </a:lnTo>
                  <a:cubicBezTo>
                    <a:pt x="566759" y="95193"/>
                    <a:pt x="500484" y="107499"/>
                    <a:pt x="500484" y="107499"/>
                  </a:cubicBezTo>
                  <a:close/>
                  <a:moveTo>
                    <a:pt x="599935" y="225028"/>
                  </a:moveTo>
                  <a:cubicBezTo>
                    <a:pt x="592551" y="232398"/>
                    <a:pt x="581429" y="234539"/>
                    <a:pt x="571836" y="230438"/>
                  </a:cubicBezTo>
                  <a:lnTo>
                    <a:pt x="446106" y="356168"/>
                  </a:lnTo>
                  <a:lnTo>
                    <a:pt x="432647" y="342681"/>
                  </a:lnTo>
                  <a:lnTo>
                    <a:pt x="558377" y="216951"/>
                  </a:lnTo>
                  <a:cubicBezTo>
                    <a:pt x="552841" y="203968"/>
                    <a:pt x="558878" y="188955"/>
                    <a:pt x="571862" y="183419"/>
                  </a:cubicBezTo>
                  <a:cubicBezTo>
                    <a:pt x="584844" y="177884"/>
                    <a:pt x="599857" y="183921"/>
                    <a:pt x="605393" y="196904"/>
                  </a:cubicBezTo>
                  <a:cubicBezTo>
                    <a:pt x="609487" y="206506"/>
                    <a:pt x="607330" y="217633"/>
                    <a:pt x="599944" y="225009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6" name="图形 61" descr="签名 纯色填充">
              <a:extLst>
                <a:ext uri="{FF2B5EF4-FFF2-40B4-BE49-F238E27FC236}">
                  <a16:creationId xmlns:a16="http://schemas.microsoft.com/office/drawing/2014/main" id="{E308D315-5CAE-43A9-9DE7-23BEBB2BF501}"/>
                </a:ext>
              </a:extLst>
            </p:cNvPr>
            <p:cNvSpPr/>
            <p:nvPr/>
          </p:nvSpPr>
          <p:spPr>
            <a:xfrm>
              <a:off x="1595998" y="5297784"/>
              <a:ext cx="205197" cy="384810"/>
            </a:xfrm>
            <a:custGeom>
              <a:avLst/>
              <a:gdLst>
                <a:gd name="connsiteX0" fmla="*/ 0 w 205197"/>
                <a:gd name="connsiteY0" fmla="*/ 222085 h 384810"/>
                <a:gd name="connsiteX1" fmla="*/ 162725 w 205197"/>
                <a:gd name="connsiteY1" fmla="*/ 384810 h 384810"/>
                <a:gd name="connsiteX2" fmla="*/ 205197 w 205197"/>
                <a:gd name="connsiteY2" fmla="*/ 345834 h 384810"/>
                <a:gd name="connsiteX3" fmla="*/ 205197 w 205197"/>
                <a:gd name="connsiteY3" fmla="*/ 0 h 384810"/>
                <a:gd name="connsiteX4" fmla="*/ 0 w 205197"/>
                <a:gd name="connsiteY4" fmla="*/ 222085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197" h="384810">
                  <a:moveTo>
                    <a:pt x="0" y="222085"/>
                  </a:moveTo>
                  <a:lnTo>
                    <a:pt x="162725" y="384810"/>
                  </a:lnTo>
                  <a:cubicBezTo>
                    <a:pt x="162725" y="384810"/>
                    <a:pt x="178832" y="370056"/>
                    <a:pt x="205197" y="345834"/>
                  </a:cubicBezTo>
                  <a:lnTo>
                    <a:pt x="205197" y="0"/>
                  </a:lnTo>
                  <a:cubicBezTo>
                    <a:pt x="91888" y="121920"/>
                    <a:pt x="0" y="222085"/>
                    <a:pt x="0" y="222085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69" name="组合 268">
            <a:extLst>
              <a:ext uri="{FF2B5EF4-FFF2-40B4-BE49-F238E27FC236}">
                <a16:creationId xmlns:a16="http://schemas.microsoft.com/office/drawing/2014/main" id="{734F342D-6229-429F-8DE7-C24828057D83}"/>
              </a:ext>
            </a:extLst>
          </p:cNvPr>
          <p:cNvGrpSpPr/>
          <p:nvPr/>
        </p:nvGrpSpPr>
        <p:grpSpPr>
          <a:xfrm>
            <a:off x="2501715" y="5297784"/>
            <a:ext cx="877709" cy="704960"/>
            <a:chOff x="2501715" y="5297784"/>
            <a:chExt cx="877709" cy="704960"/>
          </a:xfrm>
        </p:grpSpPr>
        <p:sp>
          <p:nvSpPr>
            <p:cNvPr id="227" name="图形 63" descr="签名 纯色填充">
              <a:extLst>
                <a:ext uri="{FF2B5EF4-FFF2-40B4-BE49-F238E27FC236}">
                  <a16:creationId xmlns:a16="http://schemas.microsoft.com/office/drawing/2014/main" id="{8D92ABF8-D26B-4A51-B490-D5FF109EF0AD}"/>
                </a:ext>
              </a:extLst>
            </p:cNvPr>
            <p:cNvSpPr/>
            <p:nvPr/>
          </p:nvSpPr>
          <p:spPr>
            <a:xfrm>
              <a:off x="2590297" y="5565436"/>
              <a:ext cx="789127" cy="437308"/>
            </a:xfrm>
            <a:custGeom>
              <a:avLst/>
              <a:gdLst>
                <a:gd name="connsiteX0" fmla="*/ 126683 w 789127"/>
                <a:gd name="connsiteY0" fmla="*/ 0 h 437308"/>
                <a:gd name="connsiteX1" fmla="*/ 0 w 789127"/>
                <a:gd name="connsiteY1" fmla="*/ 126683 h 437308"/>
                <a:gd name="connsiteX2" fmla="*/ 107633 w 789127"/>
                <a:gd name="connsiteY2" fmla="*/ 288608 h 437308"/>
                <a:gd name="connsiteX3" fmla="*/ 324803 w 789127"/>
                <a:gd name="connsiteY3" fmla="*/ 379095 h 437308"/>
                <a:gd name="connsiteX4" fmla="*/ 326708 w 789127"/>
                <a:gd name="connsiteY4" fmla="*/ 377190 h 437308"/>
                <a:gd name="connsiteX5" fmla="*/ 338138 w 789127"/>
                <a:gd name="connsiteY5" fmla="*/ 381000 h 437308"/>
                <a:gd name="connsiteX6" fmla="*/ 453390 w 789127"/>
                <a:gd name="connsiteY6" fmla="*/ 396240 h 437308"/>
                <a:gd name="connsiteX7" fmla="*/ 469583 w 789127"/>
                <a:gd name="connsiteY7" fmla="*/ 394335 h 437308"/>
                <a:gd name="connsiteX8" fmla="*/ 484823 w 789127"/>
                <a:gd name="connsiteY8" fmla="*/ 357188 h 437308"/>
                <a:gd name="connsiteX9" fmla="*/ 476250 w 789127"/>
                <a:gd name="connsiteY9" fmla="*/ 330518 h 437308"/>
                <a:gd name="connsiteX10" fmla="*/ 549593 w 789127"/>
                <a:gd name="connsiteY10" fmla="*/ 382905 h 437308"/>
                <a:gd name="connsiteX11" fmla="*/ 581025 w 789127"/>
                <a:gd name="connsiteY11" fmla="*/ 388620 h 437308"/>
                <a:gd name="connsiteX12" fmla="*/ 595313 w 789127"/>
                <a:gd name="connsiteY12" fmla="*/ 350520 h 437308"/>
                <a:gd name="connsiteX13" fmla="*/ 588645 w 789127"/>
                <a:gd name="connsiteY13" fmla="*/ 326708 h 437308"/>
                <a:gd name="connsiteX14" fmla="*/ 676275 w 789127"/>
                <a:gd name="connsiteY14" fmla="*/ 420053 h 437308"/>
                <a:gd name="connsiteX15" fmla="*/ 679133 w 789127"/>
                <a:gd name="connsiteY15" fmla="*/ 424815 h 437308"/>
                <a:gd name="connsiteX16" fmla="*/ 719138 w 789127"/>
                <a:gd name="connsiteY16" fmla="*/ 432435 h 437308"/>
                <a:gd name="connsiteX17" fmla="*/ 726758 w 789127"/>
                <a:gd name="connsiteY17" fmla="*/ 392430 h 437308"/>
                <a:gd name="connsiteX18" fmla="*/ 722948 w 789127"/>
                <a:gd name="connsiteY18" fmla="*/ 386715 h 437308"/>
                <a:gd name="connsiteX19" fmla="*/ 665798 w 789127"/>
                <a:gd name="connsiteY19" fmla="*/ 229553 h 437308"/>
                <a:gd name="connsiteX20" fmla="*/ 681990 w 789127"/>
                <a:gd name="connsiteY20" fmla="*/ 215265 h 437308"/>
                <a:gd name="connsiteX21" fmla="*/ 712470 w 789127"/>
                <a:gd name="connsiteY21" fmla="*/ 213360 h 437308"/>
                <a:gd name="connsiteX22" fmla="*/ 750570 w 789127"/>
                <a:gd name="connsiteY22" fmla="*/ 223838 h 437308"/>
                <a:gd name="connsiteX23" fmla="*/ 751523 w 789127"/>
                <a:gd name="connsiteY23" fmla="*/ 224790 h 437308"/>
                <a:gd name="connsiteX24" fmla="*/ 787718 w 789127"/>
                <a:gd name="connsiteY24" fmla="*/ 207645 h 437308"/>
                <a:gd name="connsiteX25" fmla="*/ 769620 w 789127"/>
                <a:gd name="connsiteY25" fmla="*/ 170498 h 437308"/>
                <a:gd name="connsiteX26" fmla="*/ 718185 w 789127"/>
                <a:gd name="connsiteY26" fmla="*/ 156210 h 437308"/>
                <a:gd name="connsiteX27" fmla="*/ 661988 w 789127"/>
                <a:gd name="connsiteY27" fmla="*/ 160973 h 437308"/>
                <a:gd name="connsiteX28" fmla="*/ 610553 w 789127"/>
                <a:gd name="connsiteY28" fmla="*/ 211455 h 437308"/>
                <a:gd name="connsiteX29" fmla="*/ 609600 w 789127"/>
                <a:gd name="connsiteY29" fmla="*/ 274320 h 437308"/>
                <a:gd name="connsiteX30" fmla="*/ 575310 w 789127"/>
                <a:gd name="connsiteY30" fmla="*/ 268605 h 437308"/>
                <a:gd name="connsiteX31" fmla="*/ 538163 w 789127"/>
                <a:gd name="connsiteY31" fmla="*/ 293370 h 437308"/>
                <a:gd name="connsiteX32" fmla="*/ 536258 w 789127"/>
                <a:gd name="connsiteY32" fmla="*/ 298133 h 437308"/>
                <a:gd name="connsiteX33" fmla="*/ 459105 w 789127"/>
                <a:gd name="connsiteY33" fmla="*/ 268605 h 437308"/>
                <a:gd name="connsiteX34" fmla="*/ 459105 w 789127"/>
                <a:gd name="connsiteY34" fmla="*/ 268605 h 437308"/>
                <a:gd name="connsiteX35" fmla="*/ 424815 w 789127"/>
                <a:gd name="connsiteY35" fmla="*/ 286703 h 437308"/>
                <a:gd name="connsiteX36" fmla="*/ 418148 w 789127"/>
                <a:gd name="connsiteY36" fmla="*/ 332423 h 437308"/>
                <a:gd name="connsiteX37" fmla="*/ 377190 w 789127"/>
                <a:gd name="connsiteY37" fmla="*/ 326708 h 437308"/>
                <a:gd name="connsiteX38" fmla="*/ 380048 w 789127"/>
                <a:gd name="connsiteY38" fmla="*/ 323850 h 437308"/>
                <a:gd name="connsiteX39" fmla="*/ 289560 w 789127"/>
                <a:gd name="connsiteY39" fmla="*/ 106680 h 437308"/>
                <a:gd name="connsiteX40" fmla="*/ 126683 w 789127"/>
                <a:gd name="connsiteY40" fmla="*/ 0 h 437308"/>
                <a:gd name="connsiteX41" fmla="*/ 188595 w 789127"/>
                <a:gd name="connsiteY41" fmla="*/ 224790 h 437308"/>
                <a:gd name="connsiteX42" fmla="*/ 182880 w 789127"/>
                <a:gd name="connsiteY42" fmla="*/ 196215 h 437308"/>
                <a:gd name="connsiteX43" fmla="*/ 216218 w 789127"/>
                <a:gd name="connsiteY43" fmla="*/ 182880 h 437308"/>
                <a:gd name="connsiteX44" fmla="*/ 229553 w 789127"/>
                <a:gd name="connsiteY44" fmla="*/ 216218 h 437308"/>
                <a:gd name="connsiteX45" fmla="*/ 355283 w 789127"/>
                <a:gd name="connsiteY45" fmla="*/ 341948 h 437308"/>
                <a:gd name="connsiteX46" fmla="*/ 341948 w 789127"/>
                <a:gd name="connsiteY46" fmla="*/ 355283 h 437308"/>
                <a:gd name="connsiteX47" fmla="*/ 216218 w 789127"/>
                <a:gd name="connsiteY47" fmla="*/ 230505 h 437308"/>
                <a:gd name="connsiteX48" fmla="*/ 188595 w 789127"/>
                <a:gd name="connsiteY48" fmla="*/ 224790 h 437308"/>
                <a:gd name="connsiteX49" fmla="*/ 188595 w 789127"/>
                <a:gd name="connsiteY49" fmla="*/ 224790 h 43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89127" h="437308">
                  <a:moveTo>
                    <a:pt x="126683" y="0"/>
                  </a:moveTo>
                  <a:lnTo>
                    <a:pt x="0" y="126683"/>
                  </a:lnTo>
                  <a:cubicBezTo>
                    <a:pt x="95250" y="221933"/>
                    <a:pt x="107633" y="288608"/>
                    <a:pt x="107633" y="288608"/>
                  </a:cubicBezTo>
                  <a:cubicBezTo>
                    <a:pt x="185738" y="300990"/>
                    <a:pt x="260033" y="332423"/>
                    <a:pt x="324803" y="379095"/>
                  </a:cubicBezTo>
                  <a:lnTo>
                    <a:pt x="326708" y="377190"/>
                  </a:lnTo>
                  <a:cubicBezTo>
                    <a:pt x="330518" y="379095"/>
                    <a:pt x="334328" y="381000"/>
                    <a:pt x="338138" y="381000"/>
                  </a:cubicBezTo>
                  <a:cubicBezTo>
                    <a:pt x="394335" y="385763"/>
                    <a:pt x="452438" y="396240"/>
                    <a:pt x="453390" y="396240"/>
                  </a:cubicBezTo>
                  <a:cubicBezTo>
                    <a:pt x="459105" y="397193"/>
                    <a:pt x="464820" y="396240"/>
                    <a:pt x="469583" y="394335"/>
                  </a:cubicBezTo>
                  <a:cubicBezTo>
                    <a:pt x="483870" y="387668"/>
                    <a:pt x="490538" y="371475"/>
                    <a:pt x="484823" y="357188"/>
                  </a:cubicBezTo>
                  <a:cubicBezTo>
                    <a:pt x="481013" y="348615"/>
                    <a:pt x="478155" y="340043"/>
                    <a:pt x="476250" y="330518"/>
                  </a:cubicBezTo>
                  <a:cubicBezTo>
                    <a:pt x="502920" y="343853"/>
                    <a:pt x="527685" y="361950"/>
                    <a:pt x="549593" y="382905"/>
                  </a:cubicBezTo>
                  <a:cubicBezTo>
                    <a:pt x="558165" y="391478"/>
                    <a:pt x="570548" y="393383"/>
                    <a:pt x="581025" y="388620"/>
                  </a:cubicBezTo>
                  <a:cubicBezTo>
                    <a:pt x="595313" y="381953"/>
                    <a:pt x="601980" y="365760"/>
                    <a:pt x="595313" y="350520"/>
                  </a:cubicBezTo>
                  <a:cubicBezTo>
                    <a:pt x="592455" y="342900"/>
                    <a:pt x="589598" y="334328"/>
                    <a:pt x="588645" y="326708"/>
                  </a:cubicBezTo>
                  <a:cubicBezTo>
                    <a:pt x="606743" y="335280"/>
                    <a:pt x="645795" y="376238"/>
                    <a:pt x="676275" y="420053"/>
                  </a:cubicBezTo>
                  <a:cubicBezTo>
                    <a:pt x="678180" y="421958"/>
                    <a:pt x="679133" y="423863"/>
                    <a:pt x="679133" y="424815"/>
                  </a:cubicBezTo>
                  <a:cubicBezTo>
                    <a:pt x="687705" y="438150"/>
                    <a:pt x="705803" y="441008"/>
                    <a:pt x="719138" y="432435"/>
                  </a:cubicBezTo>
                  <a:cubicBezTo>
                    <a:pt x="732473" y="423863"/>
                    <a:pt x="735330" y="405765"/>
                    <a:pt x="726758" y="392430"/>
                  </a:cubicBezTo>
                  <a:cubicBezTo>
                    <a:pt x="725805" y="390525"/>
                    <a:pt x="723900" y="388620"/>
                    <a:pt x="722948" y="386715"/>
                  </a:cubicBezTo>
                  <a:cubicBezTo>
                    <a:pt x="691515" y="339090"/>
                    <a:pt x="655320" y="262890"/>
                    <a:pt x="665798" y="229553"/>
                  </a:cubicBezTo>
                  <a:cubicBezTo>
                    <a:pt x="667703" y="221933"/>
                    <a:pt x="674370" y="217170"/>
                    <a:pt x="681990" y="215265"/>
                  </a:cubicBezTo>
                  <a:cubicBezTo>
                    <a:pt x="691515" y="212408"/>
                    <a:pt x="701993" y="211455"/>
                    <a:pt x="712470" y="213360"/>
                  </a:cubicBezTo>
                  <a:cubicBezTo>
                    <a:pt x="725805" y="215265"/>
                    <a:pt x="738188" y="219075"/>
                    <a:pt x="750570" y="223838"/>
                  </a:cubicBezTo>
                  <a:cubicBezTo>
                    <a:pt x="750570" y="223838"/>
                    <a:pt x="751523" y="223838"/>
                    <a:pt x="751523" y="224790"/>
                  </a:cubicBezTo>
                  <a:cubicBezTo>
                    <a:pt x="766763" y="230505"/>
                    <a:pt x="782955" y="222885"/>
                    <a:pt x="787718" y="207645"/>
                  </a:cubicBezTo>
                  <a:cubicBezTo>
                    <a:pt x="792480" y="192405"/>
                    <a:pt x="784860" y="176213"/>
                    <a:pt x="769620" y="170498"/>
                  </a:cubicBezTo>
                  <a:cubicBezTo>
                    <a:pt x="753428" y="163830"/>
                    <a:pt x="736283" y="159068"/>
                    <a:pt x="718185" y="156210"/>
                  </a:cubicBezTo>
                  <a:cubicBezTo>
                    <a:pt x="699135" y="153353"/>
                    <a:pt x="680085" y="155258"/>
                    <a:pt x="661988" y="160973"/>
                  </a:cubicBezTo>
                  <a:cubicBezTo>
                    <a:pt x="637223" y="168593"/>
                    <a:pt x="618173" y="187643"/>
                    <a:pt x="610553" y="211455"/>
                  </a:cubicBezTo>
                  <a:cubicBezTo>
                    <a:pt x="604838" y="231458"/>
                    <a:pt x="604838" y="253365"/>
                    <a:pt x="609600" y="274320"/>
                  </a:cubicBezTo>
                  <a:cubicBezTo>
                    <a:pt x="599123" y="269558"/>
                    <a:pt x="586740" y="266700"/>
                    <a:pt x="575310" y="268605"/>
                  </a:cubicBezTo>
                  <a:cubicBezTo>
                    <a:pt x="560070" y="270510"/>
                    <a:pt x="545783" y="280035"/>
                    <a:pt x="538163" y="293370"/>
                  </a:cubicBezTo>
                  <a:cubicBezTo>
                    <a:pt x="537210" y="294323"/>
                    <a:pt x="536258" y="296228"/>
                    <a:pt x="536258" y="298133"/>
                  </a:cubicBezTo>
                  <a:cubicBezTo>
                    <a:pt x="512445" y="281940"/>
                    <a:pt x="484823" y="268605"/>
                    <a:pt x="459105" y="268605"/>
                  </a:cubicBezTo>
                  <a:lnTo>
                    <a:pt x="459105" y="268605"/>
                  </a:lnTo>
                  <a:cubicBezTo>
                    <a:pt x="445770" y="268605"/>
                    <a:pt x="432435" y="275273"/>
                    <a:pt x="424815" y="286703"/>
                  </a:cubicBezTo>
                  <a:cubicBezTo>
                    <a:pt x="417195" y="300990"/>
                    <a:pt x="414338" y="317183"/>
                    <a:pt x="418148" y="332423"/>
                  </a:cubicBezTo>
                  <a:cubicBezTo>
                    <a:pt x="405765" y="330518"/>
                    <a:pt x="391478" y="328613"/>
                    <a:pt x="377190" y="326708"/>
                  </a:cubicBezTo>
                  <a:lnTo>
                    <a:pt x="380048" y="323850"/>
                  </a:lnTo>
                  <a:cubicBezTo>
                    <a:pt x="333375" y="260033"/>
                    <a:pt x="301943" y="185738"/>
                    <a:pt x="289560" y="106680"/>
                  </a:cubicBezTo>
                  <a:cubicBezTo>
                    <a:pt x="287655" y="107633"/>
                    <a:pt x="221933" y="95250"/>
                    <a:pt x="126683" y="0"/>
                  </a:cubicBezTo>
                  <a:close/>
                  <a:moveTo>
                    <a:pt x="188595" y="224790"/>
                  </a:moveTo>
                  <a:cubicBezTo>
                    <a:pt x="180975" y="217170"/>
                    <a:pt x="179070" y="206693"/>
                    <a:pt x="182880" y="196215"/>
                  </a:cubicBezTo>
                  <a:cubicBezTo>
                    <a:pt x="188595" y="182880"/>
                    <a:pt x="203835" y="177165"/>
                    <a:pt x="216218" y="182880"/>
                  </a:cubicBezTo>
                  <a:cubicBezTo>
                    <a:pt x="229553" y="188595"/>
                    <a:pt x="235268" y="203835"/>
                    <a:pt x="229553" y="216218"/>
                  </a:cubicBezTo>
                  <a:lnTo>
                    <a:pt x="355283" y="341948"/>
                  </a:lnTo>
                  <a:lnTo>
                    <a:pt x="341948" y="355283"/>
                  </a:lnTo>
                  <a:lnTo>
                    <a:pt x="216218" y="230505"/>
                  </a:lnTo>
                  <a:cubicBezTo>
                    <a:pt x="206693" y="234315"/>
                    <a:pt x="196215" y="232410"/>
                    <a:pt x="188595" y="224790"/>
                  </a:cubicBezTo>
                  <a:lnTo>
                    <a:pt x="188595" y="22479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8" name="图形 63" descr="签名 纯色填充">
              <a:extLst>
                <a:ext uri="{FF2B5EF4-FFF2-40B4-BE49-F238E27FC236}">
                  <a16:creationId xmlns:a16="http://schemas.microsoft.com/office/drawing/2014/main" id="{8D92ABF8-D26B-4A51-B490-D5FF109EF0AD}"/>
                </a:ext>
              </a:extLst>
            </p:cNvPr>
            <p:cNvSpPr/>
            <p:nvPr/>
          </p:nvSpPr>
          <p:spPr>
            <a:xfrm>
              <a:off x="2501715" y="5297784"/>
              <a:ext cx="205740" cy="384810"/>
            </a:xfrm>
            <a:custGeom>
              <a:avLst/>
              <a:gdLst>
                <a:gd name="connsiteX0" fmla="*/ 0 w 205740"/>
                <a:gd name="connsiteY0" fmla="*/ 0 h 384810"/>
                <a:gd name="connsiteX1" fmla="*/ 0 w 205740"/>
                <a:gd name="connsiteY1" fmla="*/ 345758 h 384810"/>
                <a:gd name="connsiteX2" fmla="*/ 42863 w 205740"/>
                <a:gd name="connsiteY2" fmla="*/ 384810 h 384810"/>
                <a:gd name="connsiteX3" fmla="*/ 205740 w 205740"/>
                <a:gd name="connsiteY3" fmla="*/ 221933 h 384810"/>
                <a:gd name="connsiteX4" fmla="*/ 0 w 205740"/>
                <a:gd name="connsiteY4" fmla="*/ 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5740" h="384810">
                  <a:moveTo>
                    <a:pt x="0" y="0"/>
                  </a:moveTo>
                  <a:lnTo>
                    <a:pt x="0" y="345758"/>
                  </a:lnTo>
                  <a:cubicBezTo>
                    <a:pt x="26670" y="369570"/>
                    <a:pt x="42863" y="384810"/>
                    <a:pt x="42863" y="384810"/>
                  </a:cubicBezTo>
                  <a:lnTo>
                    <a:pt x="205740" y="221933"/>
                  </a:lnTo>
                  <a:cubicBezTo>
                    <a:pt x="205740" y="221933"/>
                    <a:pt x="113348" y="121920"/>
                    <a:pt x="0" y="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72" name="组合 271">
            <a:extLst>
              <a:ext uri="{FF2B5EF4-FFF2-40B4-BE49-F238E27FC236}">
                <a16:creationId xmlns:a16="http://schemas.microsoft.com/office/drawing/2014/main" id="{AC91C5A4-36E6-437D-94F6-8C540B08EB08}"/>
              </a:ext>
            </a:extLst>
          </p:cNvPr>
          <p:cNvGrpSpPr/>
          <p:nvPr/>
        </p:nvGrpSpPr>
        <p:grpSpPr>
          <a:xfrm>
            <a:off x="4118359" y="5373024"/>
            <a:ext cx="800099" cy="573788"/>
            <a:chOff x="4118359" y="5373024"/>
            <a:chExt cx="800099" cy="573788"/>
          </a:xfrm>
        </p:grpSpPr>
        <p:sp>
          <p:nvSpPr>
            <p:cNvPr id="229" name="图形 65" descr="目标受众 纯色填充">
              <a:extLst>
                <a:ext uri="{FF2B5EF4-FFF2-40B4-BE49-F238E27FC236}">
                  <a16:creationId xmlns:a16="http://schemas.microsoft.com/office/drawing/2014/main" id="{8CBACC39-D19D-4756-89C3-F5181DE76FFA}"/>
                </a:ext>
              </a:extLst>
            </p:cNvPr>
            <p:cNvSpPr/>
            <p:nvPr/>
          </p:nvSpPr>
          <p:spPr>
            <a:xfrm>
              <a:off x="4346959" y="5786416"/>
              <a:ext cx="342900" cy="120967"/>
            </a:xfrm>
            <a:custGeom>
              <a:avLst/>
              <a:gdLst>
                <a:gd name="connsiteX0" fmla="*/ 326708 w 342900"/>
                <a:gd name="connsiteY0" fmla="*/ 74295 h 120967"/>
                <a:gd name="connsiteX1" fmla="*/ 303848 w 342900"/>
                <a:gd name="connsiteY1" fmla="*/ 20003 h 120967"/>
                <a:gd name="connsiteX2" fmla="*/ 298133 w 342900"/>
                <a:gd name="connsiteY2" fmla="*/ 14288 h 120967"/>
                <a:gd name="connsiteX3" fmla="*/ 20002 w 342900"/>
                <a:gd name="connsiteY3" fmla="*/ 0 h 120967"/>
                <a:gd name="connsiteX4" fmla="*/ 17145 w 342900"/>
                <a:gd name="connsiteY4" fmla="*/ 1905 h 120967"/>
                <a:gd name="connsiteX5" fmla="*/ 0 w 342900"/>
                <a:gd name="connsiteY5" fmla="*/ 35243 h 120967"/>
                <a:gd name="connsiteX6" fmla="*/ 0 w 342900"/>
                <a:gd name="connsiteY6" fmla="*/ 120968 h 120967"/>
                <a:gd name="connsiteX7" fmla="*/ 342900 w 342900"/>
                <a:gd name="connsiteY7" fmla="*/ 120968 h 120967"/>
                <a:gd name="connsiteX8" fmla="*/ 342900 w 342900"/>
                <a:gd name="connsiteY8" fmla="*/ 90488 h 120967"/>
                <a:gd name="connsiteX9" fmla="*/ 326708 w 342900"/>
                <a:gd name="connsiteY9" fmla="*/ 74295 h 12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900" h="120967">
                  <a:moveTo>
                    <a:pt x="326708" y="74295"/>
                  </a:moveTo>
                  <a:cubicBezTo>
                    <a:pt x="312420" y="60007"/>
                    <a:pt x="303848" y="40005"/>
                    <a:pt x="303848" y="20003"/>
                  </a:cubicBezTo>
                  <a:lnTo>
                    <a:pt x="298133" y="14288"/>
                  </a:lnTo>
                  <a:cubicBezTo>
                    <a:pt x="211455" y="67628"/>
                    <a:pt x="100965" y="61913"/>
                    <a:pt x="20002" y="0"/>
                  </a:cubicBezTo>
                  <a:lnTo>
                    <a:pt x="17145" y="1905"/>
                  </a:lnTo>
                  <a:cubicBezTo>
                    <a:pt x="6668" y="9525"/>
                    <a:pt x="0" y="21907"/>
                    <a:pt x="0" y="35243"/>
                  </a:cubicBezTo>
                  <a:lnTo>
                    <a:pt x="0" y="120968"/>
                  </a:lnTo>
                  <a:lnTo>
                    <a:pt x="342900" y="120968"/>
                  </a:lnTo>
                  <a:lnTo>
                    <a:pt x="342900" y="90488"/>
                  </a:lnTo>
                  <a:lnTo>
                    <a:pt x="326708" y="7429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图形 65" descr="目标受众 纯色填充">
              <a:extLst>
                <a:ext uri="{FF2B5EF4-FFF2-40B4-BE49-F238E27FC236}">
                  <a16:creationId xmlns:a16="http://schemas.microsoft.com/office/drawing/2014/main" id="{8CBACC39-D19D-4756-89C3-F5181DE76FFA}"/>
                </a:ext>
              </a:extLst>
            </p:cNvPr>
            <p:cNvSpPr/>
            <p:nvPr/>
          </p:nvSpPr>
          <p:spPr>
            <a:xfrm>
              <a:off x="4696526" y="5408088"/>
              <a:ext cx="136393" cy="170683"/>
            </a:xfrm>
            <a:custGeom>
              <a:avLst/>
              <a:gdLst>
                <a:gd name="connsiteX0" fmla="*/ 64770 w 136393"/>
                <a:gd name="connsiteY0" fmla="*/ 170683 h 170683"/>
                <a:gd name="connsiteX1" fmla="*/ 135255 w 136393"/>
                <a:gd name="connsiteY1" fmla="*/ 71623 h 170683"/>
                <a:gd name="connsiteX2" fmla="*/ 36195 w 136393"/>
                <a:gd name="connsiteY2" fmla="*/ 1138 h 170683"/>
                <a:gd name="connsiteX3" fmla="*/ 0 w 136393"/>
                <a:gd name="connsiteY3" fmla="*/ 16378 h 170683"/>
                <a:gd name="connsiteX4" fmla="*/ 64770 w 136393"/>
                <a:gd name="connsiteY4" fmla="*/ 170683 h 17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393" h="170683">
                  <a:moveTo>
                    <a:pt x="64770" y="170683"/>
                  </a:moveTo>
                  <a:cubicBezTo>
                    <a:pt x="111443" y="163063"/>
                    <a:pt x="142875" y="118296"/>
                    <a:pt x="135255" y="71623"/>
                  </a:cubicBezTo>
                  <a:cubicBezTo>
                    <a:pt x="127635" y="24951"/>
                    <a:pt x="82868" y="-6482"/>
                    <a:pt x="36195" y="1138"/>
                  </a:cubicBezTo>
                  <a:cubicBezTo>
                    <a:pt x="22860" y="3043"/>
                    <a:pt x="10478" y="8758"/>
                    <a:pt x="0" y="16378"/>
                  </a:cubicBezTo>
                  <a:cubicBezTo>
                    <a:pt x="39053" y="58288"/>
                    <a:pt x="61913" y="112581"/>
                    <a:pt x="64770" y="170683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1" name="图形 65" descr="目标受众 纯色填充">
              <a:extLst>
                <a:ext uri="{FF2B5EF4-FFF2-40B4-BE49-F238E27FC236}">
                  <a16:creationId xmlns:a16="http://schemas.microsoft.com/office/drawing/2014/main" id="{8CBACC39-D19D-4756-89C3-F5181DE76FFA}"/>
                </a:ext>
              </a:extLst>
            </p:cNvPr>
            <p:cNvSpPr/>
            <p:nvPr/>
          </p:nvSpPr>
          <p:spPr>
            <a:xfrm>
              <a:off x="4725101" y="5603536"/>
              <a:ext cx="193357" cy="170497"/>
            </a:xfrm>
            <a:custGeom>
              <a:avLst/>
              <a:gdLst>
                <a:gd name="connsiteX0" fmla="*/ 176213 w 193357"/>
                <a:gd name="connsiteY0" fmla="*/ 50483 h 170497"/>
                <a:gd name="connsiteX1" fmla="*/ 92393 w 193357"/>
                <a:gd name="connsiteY1" fmla="*/ 10478 h 170497"/>
                <a:gd name="connsiteX2" fmla="*/ 36195 w 193357"/>
                <a:gd name="connsiteY2" fmla="*/ 0 h 170497"/>
                <a:gd name="connsiteX3" fmla="*/ 0 w 193357"/>
                <a:gd name="connsiteY3" fmla="*/ 116205 h 170497"/>
                <a:gd name="connsiteX4" fmla="*/ 5715 w 193357"/>
                <a:gd name="connsiteY4" fmla="*/ 121920 h 170497"/>
                <a:gd name="connsiteX5" fmla="*/ 60008 w 193357"/>
                <a:gd name="connsiteY5" fmla="*/ 144780 h 170497"/>
                <a:gd name="connsiteX6" fmla="*/ 85725 w 193357"/>
                <a:gd name="connsiteY6" fmla="*/ 170498 h 170497"/>
                <a:gd name="connsiteX7" fmla="*/ 193358 w 193357"/>
                <a:gd name="connsiteY7" fmla="*/ 170498 h 170497"/>
                <a:gd name="connsiteX8" fmla="*/ 193358 w 193357"/>
                <a:gd name="connsiteY8" fmla="*/ 84773 h 170497"/>
                <a:gd name="connsiteX9" fmla="*/ 176213 w 193357"/>
                <a:gd name="connsiteY9" fmla="*/ 50483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357" h="170497">
                  <a:moveTo>
                    <a:pt x="176213" y="50483"/>
                  </a:moveTo>
                  <a:cubicBezTo>
                    <a:pt x="151448" y="31433"/>
                    <a:pt x="122873" y="17145"/>
                    <a:pt x="92393" y="10478"/>
                  </a:cubicBezTo>
                  <a:cubicBezTo>
                    <a:pt x="74295" y="4763"/>
                    <a:pt x="55245" y="1905"/>
                    <a:pt x="36195" y="0"/>
                  </a:cubicBezTo>
                  <a:cubicBezTo>
                    <a:pt x="34290" y="40958"/>
                    <a:pt x="21908" y="80963"/>
                    <a:pt x="0" y="116205"/>
                  </a:cubicBezTo>
                  <a:lnTo>
                    <a:pt x="5715" y="121920"/>
                  </a:lnTo>
                  <a:cubicBezTo>
                    <a:pt x="25718" y="121920"/>
                    <a:pt x="45720" y="130493"/>
                    <a:pt x="60008" y="144780"/>
                  </a:cubicBezTo>
                  <a:lnTo>
                    <a:pt x="85725" y="170498"/>
                  </a:lnTo>
                  <a:lnTo>
                    <a:pt x="193358" y="170498"/>
                  </a:lnTo>
                  <a:lnTo>
                    <a:pt x="193358" y="84773"/>
                  </a:lnTo>
                  <a:cubicBezTo>
                    <a:pt x="193358" y="71438"/>
                    <a:pt x="187643" y="58103"/>
                    <a:pt x="176213" y="50483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图形 65" descr="目标受众 纯色填充">
              <a:extLst>
                <a:ext uri="{FF2B5EF4-FFF2-40B4-BE49-F238E27FC236}">
                  <a16:creationId xmlns:a16="http://schemas.microsoft.com/office/drawing/2014/main" id="{8CBACC39-D19D-4756-89C3-F5181DE76FFA}"/>
                </a:ext>
              </a:extLst>
            </p:cNvPr>
            <p:cNvSpPr/>
            <p:nvPr/>
          </p:nvSpPr>
          <p:spPr>
            <a:xfrm>
              <a:off x="4298381" y="5373024"/>
              <a:ext cx="573781" cy="573788"/>
            </a:xfrm>
            <a:custGeom>
              <a:avLst/>
              <a:gdLst>
                <a:gd name="connsiteX0" fmla="*/ 557213 w 573781"/>
                <a:gd name="connsiteY0" fmla="*/ 485782 h 573788"/>
                <a:gd name="connsiteX1" fmla="*/ 467678 w 573781"/>
                <a:gd name="connsiteY1" fmla="*/ 395294 h 573788"/>
                <a:gd name="connsiteX2" fmla="*/ 421957 w 573781"/>
                <a:gd name="connsiteY2" fmla="*/ 381959 h 573788"/>
                <a:gd name="connsiteX3" fmla="*/ 389573 w 573781"/>
                <a:gd name="connsiteY3" fmla="*/ 350527 h 573788"/>
                <a:gd name="connsiteX4" fmla="*/ 434340 w 573781"/>
                <a:gd name="connsiteY4" fmla="*/ 219082 h 573788"/>
                <a:gd name="connsiteX5" fmla="*/ 217170 w 573781"/>
                <a:gd name="connsiteY5" fmla="*/ 7 h 573788"/>
                <a:gd name="connsiteX6" fmla="*/ 0 w 573781"/>
                <a:gd name="connsiteY6" fmla="*/ 216224 h 573788"/>
                <a:gd name="connsiteX7" fmla="*/ 217170 w 573781"/>
                <a:gd name="connsiteY7" fmla="*/ 435299 h 573788"/>
                <a:gd name="connsiteX8" fmla="*/ 350520 w 573781"/>
                <a:gd name="connsiteY8" fmla="*/ 390532 h 573788"/>
                <a:gd name="connsiteX9" fmla="*/ 382905 w 573781"/>
                <a:gd name="connsiteY9" fmla="*/ 421964 h 573788"/>
                <a:gd name="connsiteX10" fmla="*/ 396240 w 573781"/>
                <a:gd name="connsiteY10" fmla="*/ 467684 h 573788"/>
                <a:gd name="connsiteX11" fmla="*/ 486728 w 573781"/>
                <a:gd name="connsiteY11" fmla="*/ 558172 h 573788"/>
                <a:gd name="connsiteX12" fmla="*/ 558165 w 573781"/>
                <a:gd name="connsiteY12" fmla="*/ 560077 h 573788"/>
                <a:gd name="connsiteX13" fmla="*/ 560070 w 573781"/>
                <a:gd name="connsiteY13" fmla="*/ 488639 h 573788"/>
                <a:gd name="connsiteX14" fmla="*/ 557213 w 573781"/>
                <a:gd name="connsiteY14" fmla="*/ 485782 h 573788"/>
                <a:gd name="connsiteX15" fmla="*/ 557213 w 573781"/>
                <a:gd name="connsiteY15" fmla="*/ 485782 h 573788"/>
                <a:gd name="connsiteX16" fmla="*/ 218123 w 573781"/>
                <a:gd name="connsiteY16" fmla="*/ 44774 h 573788"/>
                <a:gd name="connsiteX17" fmla="*/ 391478 w 573781"/>
                <a:gd name="connsiteY17" fmla="*/ 218129 h 573788"/>
                <a:gd name="connsiteX18" fmla="*/ 350520 w 573781"/>
                <a:gd name="connsiteY18" fmla="*/ 329572 h 573788"/>
                <a:gd name="connsiteX19" fmla="*/ 295275 w 573781"/>
                <a:gd name="connsiteY19" fmla="*/ 309569 h 573788"/>
                <a:gd name="connsiteX20" fmla="*/ 216217 w 573781"/>
                <a:gd name="connsiteY20" fmla="*/ 297187 h 573788"/>
                <a:gd name="connsiteX21" fmla="*/ 137160 w 573781"/>
                <a:gd name="connsiteY21" fmla="*/ 309569 h 573788"/>
                <a:gd name="connsiteX22" fmla="*/ 85725 w 573781"/>
                <a:gd name="connsiteY22" fmla="*/ 330524 h 573788"/>
                <a:gd name="connsiteX23" fmla="*/ 104775 w 573781"/>
                <a:gd name="connsiteY23" fmla="*/ 86684 h 573788"/>
                <a:gd name="connsiteX24" fmla="*/ 218123 w 573781"/>
                <a:gd name="connsiteY24" fmla="*/ 44774 h 57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3781" h="573788">
                  <a:moveTo>
                    <a:pt x="557213" y="485782"/>
                  </a:moveTo>
                  <a:lnTo>
                    <a:pt x="467678" y="395294"/>
                  </a:lnTo>
                  <a:cubicBezTo>
                    <a:pt x="455295" y="383864"/>
                    <a:pt x="439103" y="378149"/>
                    <a:pt x="421957" y="381959"/>
                  </a:cubicBezTo>
                  <a:lnTo>
                    <a:pt x="389573" y="350527"/>
                  </a:lnTo>
                  <a:cubicBezTo>
                    <a:pt x="419100" y="312427"/>
                    <a:pt x="434340" y="266707"/>
                    <a:pt x="434340" y="219082"/>
                  </a:cubicBezTo>
                  <a:cubicBezTo>
                    <a:pt x="435293" y="99067"/>
                    <a:pt x="338138" y="959"/>
                    <a:pt x="217170" y="7"/>
                  </a:cubicBezTo>
                  <a:cubicBezTo>
                    <a:pt x="96203" y="-946"/>
                    <a:pt x="0" y="96209"/>
                    <a:pt x="0" y="216224"/>
                  </a:cubicBezTo>
                  <a:cubicBezTo>
                    <a:pt x="0" y="336239"/>
                    <a:pt x="96203" y="434347"/>
                    <a:pt x="217170" y="435299"/>
                  </a:cubicBezTo>
                  <a:cubicBezTo>
                    <a:pt x="264795" y="435299"/>
                    <a:pt x="311468" y="420059"/>
                    <a:pt x="350520" y="390532"/>
                  </a:cubicBezTo>
                  <a:lnTo>
                    <a:pt x="382905" y="421964"/>
                  </a:lnTo>
                  <a:cubicBezTo>
                    <a:pt x="380048" y="438157"/>
                    <a:pt x="384810" y="455302"/>
                    <a:pt x="396240" y="467684"/>
                  </a:cubicBezTo>
                  <a:lnTo>
                    <a:pt x="486728" y="558172"/>
                  </a:lnTo>
                  <a:cubicBezTo>
                    <a:pt x="505778" y="578174"/>
                    <a:pt x="538163" y="579127"/>
                    <a:pt x="558165" y="560077"/>
                  </a:cubicBezTo>
                  <a:cubicBezTo>
                    <a:pt x="578168" y="541027"/>
                    <a:pt x="579120" y="508642"/>
                    <a:pt x="560070" y="488639"/>
                  </a:cubicBezTo>
                  <a:cubicBezTo>
                    <a:pt x="559118" y="487687"/>
                    <a:pt x="558165" y="486734"/>
                    <a:pt x="557213" y="485782"/>
                  </a:cubicBezTo>
                  <a:lnTo>
                    <a:pt x="557213" y="485782"/>
                  </a:lnTo>
                  <a:close/>
                  <a:moveTo>
                    <a:pt x="218123" y="44774"/>
                  </a:moveTo>
                  <a:cubicBezTo>
                    <a:pt x="314325" y="44774"/>
                    <a:pt x="391478" y="121927"/>
                    <a:pt x="391478" y="218129"/>
                  </a:cubicBezTo>
                  <a:cubicBezTo>
                    <a:pt x="391478" y="259087"/>
                    <a:pt x="377190" y="299092"/>
                    <a:pt x="350520" y="329572"/>
                  </a:cubicBezTo>
                  <a:cubicBezTo>
                    <a:pt x="332423" y="320999"/>
                    <a:pt x="314325" y="314332"/>
                    <a:pt x="295275" y="309569"/>
                  </a:cubicBezTo>
                  <a:cubicBezTo>
                    <a:pt x="269558" y="301949"/>
                    <a:pt x="242888" y="297187"/>
                    <a:pt x="216217" y="297187"/>
                  </a:cubicBezTo>
                  <a:cubicBezTo>
                    <a:pt x="189548" y="297187"/>
                    <a:pt x="162878" y="301949"/>
                    <a:pt x="137160" y="309569"/>
                  </a:cubicBezTo>
                  <a:cubicBezTo>
                    <a:pt x="119063" y="314332"/>
                    <a:pt x="101917" y="320999"/>
                    <a:pt x="85725" y="330524"/>
                  </a:cubicBezTo>
                  <a:cubicBezTo>
                    <a:pt x="23813" y="258134"/>
                    <a:pt x="32385" y="148597"/>
                    <a:pt x="104775" y="86684"/>
                  </a:cubicBezTo>
                  <a:cubicBezTo>
                    <a:pt x="136208" y="59062"/>
                    <a:pt x="176213" y="44774"/>
                    <a:pt x="218123" y="44774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图形 65" descr="目标受众 纯色填充">
              <a:extLst>
                <a:ext uri="{FF2B5EF4-FFF2-40B4-BE49-F238E27FC236}">
                  <a16:creationId xmlns:a16="http://schemas.microsoft.com/office/drawing/2014/main" id="{8CBACC39-D19D-4756-89C3-F5181DE76FFA}"/>
                </a:ext>
              </a:extLst>
            </p:cNvPr>
            <p:cNvSpPr/>
            <p:nvPr/>
          </p:nvSpPr>
          <p:spPr>
            <a:xfrm>
              <a:off x="4418396" y="5456851"/>
              <a:ext cx="192405" cy="192405"/>
            </a:xfrm>
            <a:custGeom>
              <a:avLst/>
              <a:gdLst>
                <a:gd name="connsiteX0" fmla="*/ 192405 w 192405"/>
                <a:gd name="connsiteY0" fmla="*/ 96202 h 192405"/>
                <a:gd name="connsiteX1" fmla="*/ 96203 w 192405"/>
                <a:gd name="connsiteY1" fmla="*/ 192405 h 192405"/>
                <a:gd name="connsiteX2" fmla="*/ 0 w 192405"/>
                <a:gd name="connsiteY2" fmla="*/ 96202 h 192405"/>
                <a:gd name="connsiteX3" fmla="*/ 96203 w 192405"/>
                <a:gd name="connsiteY3" fmla="*/ 0 h 192405"/>
                <a:gd name="connsiteX4" fmla="*/ 192405 w 192405"/>
                <a:gd name="connsiteY4" fmla="*/ 96202 h 192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05" h="192405">
                  <a:moveTo>
                    <a:pt x="192405" y="96202"/>
                  </a:moveTo>
                  <a:cubicBezTo>
                    <a:pt x="192405" y="149334"/>
                    <a:pt x="149334" y="192405"/>
                    <a:pt x="96203" y="192405"/>
                  </a:cubicBezTo>
                  <a:cubicBezTo>
                    <a:pt x="43071" y="192405"/>
                    <a:pt x="0" y="149334"/>
                    <a:pt x="0" y="96202"/>
                  </a:cubicBezTo>
                  <a:cubicBezTo>
                    <a:pt x="0" y="43071"/>
                    <a:pt x="43071" y="0"/>
                    <a:pt x="96203" y="0"/>
                  </a:cubicBezTo>
                  <a:cubicBezTo>
                    <a:pt x="149334" y="0"/>
                    <a:pt x="192405" y="43071"/>
                    <a:pt x="192405" y="96202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图形 65" descr="目标受众 纯色填充">
              <a:extLst>
                <a:ext uri="{FF2B5EF4-FFF2-40B4-BE49-F238E27FC236}">
                  <a16:creationId xmlns:a16="http://schemas.microsoft.com/office/drawing/2014/main" id="{8CBACC39-D19D-4756-89C3-F5181DE76FFA}"/>
                </a:ext>
              </a:extLst>
            </p:cNvPr>
            <p:cNvSpPr/>
            <p:nvPr/>
          </p:nvSpPr>
          <p:spPr>
            <a:xfrm>
              <a:off x="4118359" y="5603536"/>
              <a:ext cx="220027" cy="170497"/>
            </a:xfrm>
            <a:custGeom>
              <a:avLst/>
              <a:gdLst>
                <a:gd name="connsiteX0" fmla="*/ 152400 w 220027"/>
                <a:gd name="connsiteY0" fmla="*/ 0 h 170497"/>
                <a:gd name="connsiteX1" fmla="*/ 100965 w 220027"/>
                <a:gd name="connsiteY1" fmla="*/ 10478 h 170497"/>
                <a:gd name="connsiteX2" fmla="*/ 17145 w 220027"/>
                <a:gd name="connsiteY2" fmla="*/ 50483 h 170497"/>
                <a:gd name="connsiteX3" fmla="*/ 0 w 220027"/>
                <a:gd name="connsiteY3" fmla="*/ 84773 h 170497"/>
                <a:gd name="connsiteX4" fmla="*/ 0 w 220027"/>
                <a:gd name="connsiteY4" fmla="*/ 170498 h 170497"/>
                <a:gd name="connsiteX5" fmla="*/ 205740 w 220027"/>
                <a:gd name="connsiteY5" fmla="*/ 170498 h 170497"/>
                <a:gd name="connsiteX6" fmla="*/ 220028 w 220027"/>
                <a:gd name="connsiteY6" fmla="*/ 156210 h 170497"/>
                <a:gd name="connsiteX7" fmla="*/ 152400 w 220027"/>
                <a:gd name="connsiteY7" fmla="*/ 0 h 170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0027" h="170497">
                  <a:moveTo>
                    <a:pt x="152400" y="0"/>
                  </a:moveTo>
                  <a:cubicBezTo>
                    <a:pt x="135255" y="1905"/>
                    <a:pt x="118110" y="4763"/>
                    <a:pt x="100965" y="10478"/>
                  </a:cubicBezTo>
                  <a:cubicBezTo>
                    <a:pt x="71438" y="19050"/>
                    <a:pt x="42863" y="33338"/>
                    <a:pt x="17145" y="50483"/>
                  </a:cubicBezTo>
                  <a:cubicBezTo>
                    <a:pt x="5715" y="58103"/>
                    <a:pt x="0" y="71438"/>
                    <a:pt x="0" y="84773"/>
                  </a:cubicBezTo>
                  <a:lnTo>
                    <a:pt x="0" y="170498"/>
                  </a:lnTo>
                  <a:lnTo>
                    <a:pt x="205740" y="170498"/>
                  </a:lnTo>
                  <a:cubicBezTo>
                    <a:pt x="209550" y="164783"/>
                    <a:pt x="214313" y="160020"/>
                    <a:pt x="220028" y="156210"/>
                  </a:cubicBezTo>
                  <a:cubicBezTo>
                    <a:pt x="179070" y="113348"/>
                    <a:pt x="155258" y="58103"/>
                    <a:pt x="152400" y="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图形 65" descr="目标受众 纯色填充">
              <a:extLst>
                <a:ext uri="{FF2B5EF4-FFF2-40B4-BE49-F238E27FC236}">
                  <a16:creationId xmlns:a16="http://schemas.microsoft.com/office/drawing/2014/main" id="{8CBACC39-D19D-4756-89C3-F5181DE76FFA}"/>
                </a:ext>
              </a:extLst>
            </p:cNvPr>
            <p:cNvSpPr/>
            <p:nvPr/>
          </p:nvSpPr>
          <p:spPr>
            <a:xfrm>
              <a:off x="4203637" y="5407827"/>
              <a:ext cx="133796" cy="169991"/>
            </a:xfrm>
            <a:custGeom>
              <a:avLst/>
              <a:gdLst>
                <a:gd name="connsiteX0" fmla="*/ 67122 w 133796"/>
                <a:gd name="connsiteY0" fmla="*/ 169992 h 169991"/>
                <a:gd name="connsiteX1" fmla="*/ 133797 w 133796"/>
                <a:gd name="connsiteY1" fmla="*/ 14734 h 169991"/>
                <a:gd name="connsiteX2" fmla="*/ 14734 w 133796"/>
                <a:gd name="connsiteY2" fmla="*/ 38547 h 169991"/>
                <a:gd name="connsiteX3" fmla="*/ 38547 w 133796"/>
                <a:gd name="connsiteY3" fmla="*/ 157609 h 169991"/>
                <a:gd name="connsiteX4" fmla="*/ 67122 w 133796"/>
                <a:gd name="connsiteY4" fmla="*/ 169992 h 169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796" h="169991">
                  <a:moveTo>
                    <a:pt x="67122" y="169992"/>
                  </a:moveTo>
                  <a:cubicBezTo>
                    <a:pt x="69979" y="111889"/>
                    <a:pt x="93792" y="57597"/>
                    <a:pt x="133797" y="14734"/>
                  </a:cubicBezTo>
                  <a:cubicBezTo>
                    <a:pt x="94744" y="-11936"/>
                    <a:pt x="41404" y="-1458"/>
                    <a:pt x="14734" y="38547"/>
                  </a:cubicBezTo>
                  <a:cubicBezTo>
                    <a:pt x="-11936" y="78552"/>
                    <a:pt x="-1458" y="130939"/>
                    <a:pt x="38547" y="157609"/>
                  </a:cubicBezTo>
                  <a:cubicBezTo>
                    <a:pt x="47119" y="163324"/>
                    <a:pt x="56644" y="167134"/>
                    <a:pt x="67122" y="169992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73" name="组合 272">
            <a:extLst>
              <a:ext uri="{FF2B5EF4-FFF2-40B4-BE49-F238E27FC236}">
                <a16:creationId xmlns:a16="http://schemas.microsoft.com/office/drawing/2014/main" id="{C0C90B48-6D40-4300-8569-7853F66C6304}"/>
              </a:ext>
            </a:extLst>
          </p:cNvPr>
          <p:cNvGrpSpPr/>
          <p:nvPr/>
        </p:nvGrpSpPr>
        <p:grpSpPr>
          <a:xfrm>
            <a:off x="5772150" y="5335884"/>
            <a:ext cx="647700" cy="647700"/>
            <a:chOff x="5772150" y="5335884"/>
            <a:chExt cx="647700" cy="647700"/>
          </a:xfrm>
        </p:grpSpPr>
        <p:sp>
          <p:nvSpPr>
            <p:cNvPr id="236" name="图形 68" descr="甘特图 纯色填充">
              <a:extLst>
                <a:ext uri="{FF2B5EF4-FFF2-40B4-BE49-F238E27FC236}">
                  <a16:creationId xmlns:a16="http://schemas.microsoft.com/office/drawing/2014/main" id="{44ED3514-0A3D-4280-8906-07BD2F7D7CBF}"/>
                </a:ext>
              </a:extLst>
            </p:cNvPr>
            <p:cNvSpPr/>
            <p:nvPr/>
          </p:nvSpPr>
          <p:spPr>
            <a:xfrm>
              <a:off x="5772150" y="5335884"/>
              <a:ext cx="647700" cy="647700"/>
            </a:xfrm>
            <a:custGeom>
              <a:avLst/>
              <a:gdLst>
                <a:gd name="connsiteX0" fmla="*/ 57150 w 647700"/>
                <a:gd name="connsiteY0" fmla="*/ 0 h 647700"/>
                <a:gd name="connsiteX1" fmla="*/ 0 w 647700"/>
                <a:gd name="connsiteY1" fmla="*/ 0 h 647700"/>
                <a:gd name="connsiteX2" fmla="*/ 0 w 647700"/>
                <a:gd name="connsiteY2" fmla="*/ 647700 h 647700"/>
                <a:gd name="connsiteX3" fmla="*/ 647700 w 647700"/>
                <a:gd name="connsiteY3" fmla="*/ 647700 h 647700"/>
                <a:gd name="connsiteX4" fmla="*/ 647700 w 647700"/>
                <a:gd name="connsiteY4" fmla="*/ 590550 h 647700"/>
                <a:gd name="connsiteX5" fmla="*/ 57150 w 647700"/>
                <a:gd name="connsiteY5" fmla="*/ 590550 h 647700"/>
                <a:gd name="connsiteX6" fmla="*/ 57150 w 647700"/>
                <a:gd name="connsiteY6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00" h="647700">
                  <a:moveTo>
                    <a:pt x="5715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647700" y="647700"/>
                  </a:lnTo>
                  <a:lnTo>
                    <a:pt x="647700" y="590550"/>
                  </a:lnTo>
                  <a:lnTo>
                    <a:pt x="57150" y="590550"/>
                  </a:lnTo>
                  <a:lnTo>
                    <a:pt x="57150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图形 68" descr="甘特图 纯色填充">
              <a:extLst>
                <a:ext uri="{FF2B5EF4-FFF2-40B4-BE49-F238E27FC236}">
                  <a16:creationId xmlns:a16="http://schemas.microsoft.com/office/drawing/2014/main" id="{44ED3514-0A3D-4280-8906-07BD2F7D7CBF}"/>
                </a:ext>
              </a:extLst>
            </p:cNvPr>
            <p:cNvSpPr/>
            <p:nvPr/>
          </p:nvSpPr>
          <p:spPr>
            <a:xfrm>
              <a:off x="6315075" y="5812134"/>
              <a:ext cx="85725" cy="57150"/>
            </a:xfrm>
            <a:custGeom>
              <a:avLst/>
              <a:gdLst>
                <a:gd name="connsiteX0" fmla="*/ 0 w 85725"/>
                <a:gd name="connsiteY0" fmla="*/ 0 h 57150"/>
                <a:gd name="connsiteX1" fmla="*/ 85725 w 85725"/>
                <a:gd name="connsiteY1" fmla="*/ 0 h 57150"/>
                <a:gd name="connsiteX2" fmla="*/ 85725 w 85725"/>
                <a:gd name="connsiteY2" fmla="*/ 57150 h 57150"/>
                <a:gd name="connsiteX3" fmla="*/ 0 w 85725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57150">
                  <a:moveTo>
                    <a:pt x="0" y="0"/>
                  </a:moveTo>
                  <a:lnTo>
                    <a:pt x="85725" y="0"/>
                  </a:lnTo>
                  <a:lnTo>
                    <a:pt x="85725" y="57150"/>
                  </a:lnTo>
                  <a:lnTo>
                    <a:pt x="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图形 68" descr="甘特图 纯色填充">
              <a:extLst>
                <a:ext uri="{FF2B5EF4-FFF2-40B4-BE49-F238E27FC236}">
                  <a16:creationId xmlns:a16="http://schemas.microsoft.com/office/drawing/2014/main" id="{44ED3514-0A3D-4280-8906-07BD2F7D7CBF}"/>
                </a:ext>
              </a:extLst>
            </p:cNvPr>
            <p:cNvSpPr/>
            <p:nvPr/>
          </p:nvSpPr>
          <p:spPr>
            <a:xfrm>
              <a:off x="6238875" y="5716884"/>
              <a:ext cx="95250" cy="57150"/>
            </a:xfrm>
            <a:custGeom>
              <a:avLst/>
              <a:gdLst>
                <a:gd name="connsiteX0" fmla="*/ 0 w 95250"/>
                <a:gd name="connsiteY0" fmla="*/ 0 h 57150"/>
                <a:gd name="connsiteX1" fmla="*/ 95250 w 95250"/>
                <a:gd name="connsiteY1" fmla="*/ 0 h 57150"/>
                <a:gd name="connsiteX2" fmla="*/ 95250 w 95250"/>
                <a:gd name="connsiteY2" fmla="*/ 57150 h 57150"/>
                <a:gd name="connsiteX3" fmla="*/ 0 w 9525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57150">
                  <a:moveTo>
                    <a:pt x="0" y="0"/>
                  </a:moveTo>
                  <a:lnTo>
                    <a:pt x="95250" y="0"/>
                  </a:lnTo>
                  <a:lnTo>
                    <a:pt x="95250" y="57150"/>
                  </a:lnTo>
                  <a:lnTo>
                    <a:pt x="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图形 68" descr="甘特图 纯色填充">
              <a:extLst>
                <a:ext uri="{FF2B5EF4-FFF2-40B4-BE49-F238E27FC236}">
                  <a16:creationId xmlns:a16="http://schemas.microsoft.com/office/drawing/2014/main" id="{44ED3514-0A3D-4280-8906-07BD2F7D7CBF}"/>
                </a:ext>
              </a:extLst>
            </p:cNvPr>
            <p:cNvSpPr/>
            <p:nvPr/>
          </p:nvSpPr>
          <p:spPr>
            <a:xfrm>
              <a:off x="6096000" y="5621634"/>
              <a:ext cx="190500" cy="57150"/>
            </a:xfrm>
            <a:custGeom>
              <a:avLst/>
              <a:gdLst>
                <a:gd name="connsiteX0" fmla="*/ 0 w 190500"/>
                <a:gd name="connsiteY0" fmla="*/ 0 h 57150"/>
                <a:gd name="connsiteX1" fmla="*/ 190500 w 190500"/>
                <a:gd name="connsiteY1" fmla="*/ 0 h 57150"/>
                <a:gd name="connsiteX2" fmla="*/ 190500 w 190500"/>
                <a:gd name="connsiteY2" fmla="*/ 57150 h 57150"/>
                <a:gd name="connsiteX3" fmla="*/ 0 w 19050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7150">
                  <a:moveTo>
                    <a:pt x="0" y="0"/>
                  </a:moveTo>
                  <a:lnTo>
                    <a:pt x="190500" y="0"/>
                  </a:lnTo>
                  <a:lnTo>
                    <a:pt x="190500" y="57150"/>
                  </a:lnTo>
                  <a:lnTo>
                    <a:pt x="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0" name="图形 68" descr="甘特图 纯色填充">
              <a:extLst>
                <a:ext uri="{FF2B5EF4-FFF2-40B4-BE49-F238E27FC236}">
                  <a16:creationId xmlns:a16="http://schemas.microsoft.com/office/drawing/2014/main" id="{44ED3514-0A3D-4280-8906-07BD2F7D7CBF}"/>
                </a:ext>
              </a:extLst>
            </p:cNvPr>
            <p:cNvSpPr/>
            <p:nvPr/>
          </p:nvSpPr>
          <p:spPr>
            <a:xfrm>
              <a:off x="5991225" y="5526384"/>
              <a:ext cx="323850" cy="57150"/>
            </a:xfrm>
            <a:custGeom>
              <a:avLst/>
              <a:gdLst>
                <a:gd name="connsiteX0" fmla="*/ 0 w 323850"/>
                <a:gd name="connsiteY0" fmla="*/ 0 h 57150"/>
                <a:gd name="connsiteX1" fmla="*/ 323850 w 323850"/>
                <a:gd name="connsiteY1" fmla="*/ 0 h 57150"/>
                <a:gd name="connsiteX2" fmla="*/ 323850 w 323850"/>
                <a:gd name="connsiteY2" fmla="*/ 57150 h 57150"/>
                <a:gd name="connsiteX3" fmla="*/ 0 w 32385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57150">
                  <a:moveTo>
                    <a:pt x="0" y="0"/>
                  </a:moveTo>
                  <a:lnTo>
                    <a:pt x="323850" y="0"/>
                  </a:lnTo>
                  <a:lnTo>
                    <a:pt x="323850" y="57150"/>
                  </a:lnTo>
                  <a:lnTo>
                    <a:pt x="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图形 68" descr="甘特图 纯色填充">
              <a:extLst>
                <a:ext uri="{FF2B5EF4-FFF2-40B4-BE49-F238E27FC236}">
                  <a16:creationId xmlns:a16="http://schemas.microsoft.com/office/drawing/2014/main" id="{44ED3514-0A3D-4280-8906-07BD2F7D7CBF}"/>
                </a:ext>
              </a:extLst>
            </p:cNvPr>
            <p:cNvSpPr/>
            <p:nvPr/>
          </p:nvSpPr>
          <p:spPr>
            <a:xfrm>
              <a:off x="5886450" y="5431134"/>
              <a:ext cx="190500" cy="57150"/>
            </a:xfrm>
            <a:custGeom>
              <a:avLst/>
              <a:gdLst>
                <a:gd name="connsiteX0" fmla="*/ 0 w 190500"/>
                <a:gd name="connsiteY0" fmla="*/ 0 h 57150"/>
                <a:gd name="connsiteX1" fmla="*/ 190500 w 190500"/>
                <a:gd name="connsiteY1" fmla="*/ 0 h 57150"/>
                <a:gd name="connsiteX2" fmla="*/ 190500 w 190500"/>
                <a:gd name="connsiteY2" fmla="*/ 57150 h 57150"/>
                <a:gd name="connsiteX3" fmla="*/ 0 w 19050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7150">
                  <a:moveTo>
                    <a:pt x="0" y="0"/>
                  </a:moveTo>
                  <a:lnTo>
                    <a:pt x="190500" y="0"/>
                  </a:lnTo>
                  <a:lnTo>
                    <a:pt x="190500" y="57150"/>
                  </a:lnTo>
                  <a:lnTo>
                    <a:pt x="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74" name="组合 273">
            <a:extLst>
              <a:ext uri="{FF2B5EF4-FFF2-40B4-BE49-F238E27FC236}">
                <a16:creationId xmlns:a16="http://schemas.microsoft.com/office/drawing/2014/main" id="{5805E458-285C-4661-A8B3-A220C003C6D2}"/>
              </a:ext>
            </a:extLst>
          </p:cNvPr>
          <p:cNvGrpSpPr/>
          <p:nvPr/>
        </p:nvGrpSpPr>
        <p:grpSpPr>
          <a:xfrm>
            <a:off x="7349741" y="5335884"/>
            <a:ext cx="647700" cy="647700"/>
            <a:chOff x="7349741" y="5335884"/>
            <a:chExt cx="647700" cy="647700"/>
          </a:xfrm>
        </p:grpSpPr>
        <p:sp>
          <p:nvSpPr>
            <p:cNvPr id="242" name="图形 70" descr="甘特图 纯色填充">
              <a:extLst>
                <a:ext uri="{FF2B5EF4-FFF2-40B4-BE49-F238E27FC236}">
                  <a16:creationId xmlns:a16="http://schemas.microsoft.com/office/drawing/2014/main" id="{18137A05-FDFC-45A8-B17A-0FA46F39E1A2}"/>
                </a:ext>
              </a:extLst>
            </p:cNvPr>
            <p:cNvSpPr/>
            <p:nvPr/>
          </p:nvSpPr>
          <p:spPr>
            <a:xfrm>
              <a:off x="7349741" y="5335884"/>
              <a:ext cx="647700" cy="647700"/>
            </a:xfrm>
            <a:custGeom>
              <a:avLst/>
              <a:gdLst>
                <a:gd name="connsiteX0" fmla="*/ 590550 w 647700"/>
                <a:gd name="connsiteY0" fmla="*/ 590550 h 647700"/>
                <a:gd name="connsiteX1" fmla="*/ 0 w 647700"/>
                <a:gd name="connsiteY1" fmla="*/ 590550 h 647700"/>
                <a:gd name="connsiteX2" fmla="*/ 0 w 647700"/>
                <a:gd name="connsiteY2" fmla="*/ 647700 h 647700"/>
                <a:gd name="connsiteX3" fmla="*/ 647700 w 647700"/>
                <a:gd name="connsiteY3" fmla="*/ 647700 h 647700"/>
                <a:gd name="connsiteX4" fmla="*/ 647700 w 647700"/>
                <a:gd name="connsiteY4" fmla="*/ 0 h 647700"/>
                <a:gd name="connsiteX5" fmla="*/ 590550 w 647700"/>
                <a:gd name="connsiteY5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7700" h="647700">
                  <a:moveTo>
                    <a:pt x="590550" y="590550"/>
                  </a:moveTo>
                  <a:lnTo>
                    <a:pt x="0" y="590550"/>
                  </a:lnTo>
                  <a:lnTo>
                    <a:pt x="0" y="647700"/>
                  </a:lnTo>
                  <a:lnTo>
                    <a:pt x="647700" y="647700"/>
                  </a:lnTo>
                  <a:lnTo>
                    <a:pt x="647700" y="0"/>
                  </a:lnTo>
                  <a:lnTo>
                    <a:pt x="590550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图形 70" descr="甘特图 纯色填充">
              <a:extLst>
                <a:ext uri="{FF2B5EF4-FFF2-40B4-BE49-F238E27FC236}">
                  <a16:creationId xmlns:a16="http://schemas.microsoft.com/office/drawing/2014/main" id="{18137A05-FDFC-45A8-B17A-0FA46F39E1A2}"/>
                </a:ext>
              </a:extLst>
            </p:cNvPr>
            <p:cNvSpPr/>
            <p:nvPr/>
          </p:nvSpPr>
          <p:spPr>
            <a:xfrm>
              <a:off x="7368791" y="5812134"/>
              <a:ext cx="85725" cy="57150"/>
            </a:xfrm>
            <a:custGeom>
              <a:avLst/>
              <a:gdLst>
                <a:gd name="connsiteX0" fmla="*/ 0 w 85725"/>
                <a:gd name="connsiteY0" fmla="*/ 0 h 57150"/>
                <a:gd name="connsiteX1" fmla="*/ 85725 w 85725"/>
                <a:gd name="connsiteY1" fmla="*/ 0 h 57150"/>
                <a:gd name="connsiteX2" fmla="*/ 85725 w 85725"/>
                <a:gd name="connsiteY2" fmla="*/ 57150 h 57150"/>
                <a:gd name="connsiteX3" fmla="*/ 0 w 85725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57150">
                  <a:moveTo>
                    <a:pt x="0" y="0"/>
                  </a:moveTo>
                  <a:lnTo>
                    <a:pt x="85725" y="0"/>
                  </a:lnTo>
                  <a:lnTo>
                    <a:pt x="85725" y="57150"/>
                  </a:lnTo>
                  <a:lnTo>
                    <a:pt x="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图形 70" descr="甘特图 纯色填充">
              <a:extLst>
                <a:ext uri="{FF2B5EF4-FFF2-40B4-BE49-F238E27FC236}">
                  <a16:creationId xmlns:a16="http://schemas.microsoft.com/office/drawing/2014/main" id="{18137A05-FDFC-45A8-B17A-0FA46F39E1A2}"/>
                </a:ext>
              </a:extLst>
            </p:cNvPr>
            <p:cNvSpPr/>
            <p:nvPr/>
          </p:nvSpPr>
          <p:spPr>
            <a:xfrm>
              <a:off x="7435466" y="5716884"/>
              <a:ext cx="95250" cy="57150"/>
            </a:xfrm>
            <a:custGeom>
              <a:avLst/>
              <a:gdLst>
                <a:gd name="connsiteX0" fmla="*/ 0 w 95250"/>
                <a:gd name="connsiteY0" fmla="*/ 0 h 57150"/>
                <a:gd name="connsiteX1" fmla="*/ 95250 w 95250"/>
                <a:gd name="connsiteY1" fmla="*/ 0 h 57150"/>
                <a:gd name="connsiteX2" fmla="*/ 95250 w 95250"/>
                <a:gd name="connsiteY2" fmla="*/ 57150 h 57150"/>
                <a:gd name="connsiteX3" fmla="*/ 0 w 9525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57150">
                  <a:moveTo>
                    <a:pt x="0" y="0"/>
                  </a:moveTo>
                  <a:lnTo>
                    <a:pt x="95250" y="0"/>
                  </a:lnTo>
                  <a:lnTo>
                    <a:pt x="95250" y="57150"/>
                  </a:lnTo>
                  <a:lnTo>
                    <a:pt x="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图形 70" descr="甘特图 纯色填充">
              <a:extLst>
                <a:ext uri="{FF2B5EF4-FFF2-40B4-BE49-F238E27FC236}">
                  <a16:creationId xmlns:a16="http://schemas.microsoft.com/office/drawing/2014/main" id="{18137A05-FDFC-45A8-B17A-0FA46F39E1A2}"/>
                </a:ext>
              </a:extLst>
            </p:cNvPr>
            <p:cNvSpPr/>
            <p:nvPr/>
          </p:nvSpPr>
          <p:spPr>
            <a:xfrm>
              <a:off x="7483091" y="5621634"/>
              <a:ext cx="190500" cy="57150"/>
            </a:xfrm>
            <a:custGeom>
              <a:avLst/>
              <a:gdLst>
                <a:gd name="connsiteX0" fmla="*/ 0 w 190500"/>
                <a:gd name="connsiteY0" fmla="*/ 0 h 57150"/>
                <a:gd name="connsiteX1" fmla="*/ 190500 w 190500"/>
                <a:gd name="connsiteY1" fmla="*/ 0 h 57150"/>
                <a:gd name="connsiteX2" fmla="*/ 190500 w 190500"/>
                <a:gd name="connsiteY2" fmla="*/ 57150 h 57150"/>
                <a:gd name="connsiteX3" fmla="*/ 0 w 19050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7150">
                  <a:moveTo>
                    <a:pt x="0" y="0"/>
                  </a:moveTo>
                  <a:lnTo>
                    <a:pt x="190500" y="0"/>
                  </a:lnTo>
                  <a:lnTo>
                    <a:pt x="190500" y="57150"/>
                  </a:lnTo>
                  <a:lnTo>
                    <a:pt x="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6" name="图形 70" descr="甘特图 纯色填充">
              <a:extLst>
                <a:ext uri="{FF2B5EF4-FFF2-40B4-BE49-F238E27FC236}">
                  <a16:creationId xmlns:a16="http://schemas.microsoft.com/office/drawing/2014/main" id="{18137A05-FDFC-45A8-B17A-0FA46F39E1A2}"/>
                </a:ext>
              </a:extLst>
            </p:cNvPr>
            <p:cNvSpPr/>
            <p:nvPr/>
          </p:nvSpPr>
          <p:spPr>
            <a:xfrm>
              <a:off x="7454516" y="5526384"/>
              <a:ext cx="323850" cy="57150"/>
            </a:xfrm>
            <a:custGeom>
              <a:avLst/>
              <a:gdLst>
                <a:gd name="connsiteX0" fmla="*/ 0 w 323850"/>
                <a:gd name="connsiteY0" fmla="*/ 0 h 57150"/>
                <a:gd name="connsiteX1" fmla="*/ 323850 w 323850"/>
                <a:gd name="connsiteY1" fmla="*/ 0 h 57150"/>
                <a:gd name="connsiteX2" fmla="*/ 323850 w 323850"/>
                <a:gd name="connsiteY2" fmla="*/ 57150 h 57150"/>
                <a:gd name="connsiteX3" fmla="*/ 0 w 32385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0" h="57150">
                  <a:moveTo>
                    <a:pt x="0" y="0"/>
                  </a:moveTo>
                  <a:lnTo>
                    <a:pt x="323850" y="0"/>
                  </a:lnTo>
                  <a:lnTo>
                    <a:pt x="323850" y="57150"/>
                  </a:lnTo>
                  <a:lnTo>
                    <a:pt x="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7" name="图形 70" descr="甘特图 纯色填充">
              <a:extLst>
                <a:ext uri="{FF2B5EF4-FFF2-40B4-BE49-F238E27FC236}">
                  <a16:creationId xmlns:a16="http://schemas.microsoft.com/office/drawing/2014/main" id="{18137A05-FDFC-45A8-B17A-0FA46F39E1A2}"/>
                </a:ext>
              </a:extLst>
            </p:cNvPr>
            <p:cNvSpPr/>
            <p:nvPr/>
          </p:nvSpPr>
          <p:spPr>
            <a:xfrm>
              <a:off x="7692641" y="5431134"/>
              <a:ext cx="190500" cy="57150"/>
            </a:xfrm>
            <a:custGeom>
              <a:avLst/>
              <a:gdLst>
                <a:gd name="connsiteX0" fmla="*/ 0 w 190500"/>
                <a:gd name="connsiteY0" fmla="*/ 0 h 57150"/>
                <a:gd name="connsiteX1" fmla="*/ 190500 w 190500"/>
                <a:gd name="connsiteY1" fmla="*/ 0 h 57150"/>
                <a:gd name="connsiteX2" fmla="*/ 190500 w 190500"/>
                <a:gd name="connsiteY2" fmla="*/ 57150 h 57150"/>
                <a:gd name="connsiteX3" fmla="*/ 0 w 19050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7150">
                  <a:moveTo>
                    <a:pt x="0" y="0"/>
                  </a:moveTo>
                  <a:lnTo>
                    <a:pt x="190500" y="0"/>
                  </a:lnTo>
                  <a:lnTo>
                    <a:pt x="190500" y="57150"/>
                  </a:lnTo>
                  <a:lnTo>
                    <a:pt x="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48" name="图形 72" descr="用户网络 纯色填充">
            <a:extLst>
              <a:ext uri="{FF2B5EF4-FFF2-40B4-BE49-F238E27FC236}">
                <a16:creationId xmlns:a16="http://schemas.microsoft.com/office/drawing/2014/main" id="{E620301D-B921-49FE-BC7E-AB4786972E2B}"/>
              </a:ext>
            </a:extLst>
          </p:cNvPr>
          <p:cNvSpPr/>
          <p:nvPr/>
        </p:nvSpPr>
        <p:spPr>
          <a:xfrm>
            <a:off x="10469015" y="5316377"/>
            <a:ext cx="721489" cy="673679"/>
          </a:xfrm>
          <a:custGeom>
            <a:avLst/>
            <a:gdLst>
              <a:gd name="connsiteX0" fmla="*/ 715898 w 721489"/>
              <a:gd name="connsiteY0" fmla="*/ 235724 h 673679"/>
              <a:gd name="connsiteX1" fmla="*/ 615345 w 721489"/>
              <a:gd name="connsiteY1" fmla="*/ 195134 h 673679"/>
              <a:gd name="connsiteX2" fmla="*/ 569309 w 721489"/>
              <a:gd name="connsiteY2" fmla="*/ 275729 h 673679"/>
              <a:gd name="connsiteX3" fmla="*/ 467010 w 721489"/>
              <a:gd name="connsiteY3" fmla="*/ 318496 h 673679"/>
              <a:gd name="connsiteX4" fmla="*/ 382523 w 721489"/>
              <a:gd name="connsiteY4" fmla="*/ 259822 h 673679"/>
              <a:gd name="connsiteX5" fmla="*/ 382523 w 721489"/>
              <a:gd name="connsiteY5" fmla="*/ 149999 h 673679"/>
              <a:gd name="connsiteX6" fmla="*/ 437254 w 721489"/>
              <a:gd name="connsiteY6" fmla="*/ 57168 h 673679"/>
              <a:gd name="connsiteX7" fmla="*/ 344423 w 721489"/>
              <a:gd name="connsiteY7" fmla="*/ 2438 h 673679"/>
              <a:gd name="connsiteX8" fmla="*/ 289693 w 721489"/>
              <a:gd name="connsiteY8" fmla="*/ 95268 h 673679"/>
              <a:gd name="connsiteX9" fmla="*/ 344423 w 721489"/>
              <a:gd name="connsiteY9" fmla="*/ 149999 h 673679"/>
              <a:gd name="connsiteX10" fmla="*/ 344423 w 721489"/>
              <a:gd name="connsiteY10" fmla="*/ 259727 h 673679"/>
              <a:gd name="connsiteX11" fmla="*/ 260413 w 721489"/>
              <a:gd name="connsiteY11" fmla="*/ 317734 h 673679"/>
              <a:gd name="connsiteX12" fmla="*/ 157733 w 721489"/>
              <a:gd name="connsiteY12" fmla="*/ 274776 h 673679"/>
              <a:gd name="connsiteX13" fmla="*/ 94130 w 721489"/>
              <a:gd name="connsiteY13" fmla="*/ 182008 h 673679"/>
              <a:gd name="connsiteX14" fmla="*/ 1362 w 721489"/>
              <a:gd name="connsiteY14" fmla="*/ 245612 h 673679"/>
              <a:gd name="connsiteX15" fmla="*/ 64966 w 721489"/>
              <a:gd name="connsiteY15" fmla="*/ 338379 h 673679"/>
              <a:gd name="connsiteX16" fmla="*/ 141541 w 721489"/>
              <a:gd name="connsiteY16" fmla="*/ 310019 h 673679"/>
              <a:gd name="connsiteX17" fmla="*/ 246792 w 721489"/>
              <a:gd name="connsiteY17" fmla="*/ 352881 h 673679"/>
              <a:gd name="connsiteX18" fmla="*/ 268128 w 721489"/>
              <a:gd name="connsiteY18" fmla="*/ 448131 h 673679"/>
              <a:gd name="connsiteX19" fmla="*/ 186308 w 721489"/>
              <a:gd name="connsiteY19" fmla="*/ 530999 h 673679"/>
              <a:gd name="connsiteX20" fmla="*/ 81897 w 721489"/>
              <a:gd name="connsiteY20" fmla="*/ 557669 h 673679"/>
              <a:gd name="connsiteX21" fmla="*/ 108567 w 721489"/>
              <a:gd name="connsiteY21" fmla="*/ 662080 h 673679"/>
              <a:gd name="connsiteX22" fmla="*/ 212978 w 721489"/>
              <a:gd name="connsiteY22" fmla="*/ 635410 h 673679"/>
              <a:gd name="connsiteX23" fmla="*/ 212978 w 721489"/>
              <a:gd name="connsiteY23" fmla="*/ 557669 h 673679"/>
              <a:gd name="connsiteX24" fmla="*/ 295655 w 721489"/>
              <a:gd name="connsiteY24" fmla="*/ 474992 h 673679"/>
              <a:gd name="connsiteX25" fmla="*/ 431291 w 721489"/>
              <a:gd name="connsiteY25" fmla="*/ 474992 h 673679"/>
              <a:gd name="connsiteX26" fmla="*/ 513968 w 721489"/>
              <a:gd name="connsiteY26" fmla="*/ 557669 h 673679"/>
              <a:gd name="connsiteX27" fmla="*/ 525398 w 721489"/>
              <a:gd name="connsiteY27" fmla="*/ 651014 h 673679"/>
              <a:gd name="connsiteX28" fmla="*/ 633160 w 721489"/>
              <a:gd name="connsiteY28" fmla="*/ 651705 h 673679"/>
              <a:gd name="connsiteX29" fmla="*/ 633851 w 721489"/>
              <a:gd name="connsiteY29" fmla="*/ 543945 h 673679"/>
              <a:gd name="connsiteX30" fmla="*/ 540734 w 721489"/>
              <a:gd name="connsiteY30" fmla="*/ 531951 h 673679"/>
              <a:gd name="connsiteX31" fmla="*/ 458438 w 721489"/>
              <a:gd name="connsiteY31" fmla="*/ 448798 h 673679"/>
              <a:gd name="connsiteX32" fmla="*/ 482536 w 721489"/>
              <a:gd name="connsiteY32" fmla="*/ 377170 h 673679"/>
              <a:gd name="connsiteX33" fmla="*/ 480250 w 721489"/>
              <a:gd name="connsiteY33" fmla="*/ 354024 h 673679"/>
              <a:gd name="connsiteX34" fmla="*/ 585025 w 721489"/>
              <a:gd name="connsiteY34" fmla="*/ 310971 h 673679"/>
              <a:gd name="connsiteX35" fmla="*/ 674560 w 721489"/>
              <a:gd name="connsiteY35" fmla="*/ 335736 h 673679"/>
              <a:gd name="connsiteX36" fmla="*/ 715898 w 721489"/>
              <a:gd name="connsiteY36" fmla="*/ 235724 h 673679"/>
              <a:gd name="connsiteX37" fmla="*/ 364045 w 721489"/>
              <a:gd name="connsiteY37" fmla="*/ 305256 h 673679"/>
              <a:gd name="connsiteX38" fmla="*/ 397382 w 721489"/>
              <a:gd name="connsiteY38" fmla="*/ 338594 h 673679"/>
              <a:gd name="connsiteX39" fmla="*/ 364045 w 721489"/>
              <a:gd name="connsiteY39" fmla="*/ 371931 h 673679"/>
              <a:gd name="connsiteX40" fmla="*/ 330707 w 721489"/>
              <a:gd name="connsiteY40" fmla="*/ 338594 h 673679"/>
              <a:gd name="connsiteX41" fmla="*/ 364045 w 721489"/>
              <a:gd name="connsiteY41" fmla="*/ 305256 h 673679"/>
              <a:gd name="connsiteX42" fmla="*/ 430720 w 721489"/>
              <a:gd name="connsiteY42" fmla="*/ 438606 h 673679"/>
              <a:gd name="connsiteX43" fmla="*/ 297370 w 721489"/>
              <a:gd name="connsiteY43" fmla="*/ 438606 h 673679"/>
              <a:gd name="connsiteX44" fmla="*/ 297370 w 721489"/>
              <a:gd name="connsiteY44" fmla="*/ 412698 h 673679"/>
              <a:gd name="connsiteX45" fmla="*/ 304037 w 721489"/>
              <a:gd name="connsiteY45" fmla="*/ 399363 h 673679"/>
              <a:gd name="connsiteX46" fmla="*/ 336613 w 721489"/>
              <a:gd name="connsiteY46" fmla="*/ 383456 h 673679"/>
              <a:gd name="connsiteX47" fmla="*/ 364140 w 721489"/>
              <a:gd name="connsiteY47" fmla="*/ 379361 h 673679"/>
              <a:gd name="connsiteX48" fmla="*/ 391667 w 721489"/>
              <a:gd name="connsiteY48" fmla="*/ 383456 h 673679"/>
              <a:gd name="connsiteX49" fmla="*/ 424243 w 721489"/>
              <a:gd name="connsiteY49" fmla="*/ 399363 h 673679"/>
              <a:gd name="connsiteX50" fmla="*/ 430910 w 721489"/>
              <a:gd name="connsiteY50" fmla="*/ 412698 h 67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21489" h="673679">
                <a:moveTo>
                  <a:pt x="715898" y="235724"/>
                </a:moveTo>
                <a:cubicBezTo>
                  <a:pt x="699340" y="196748"/>
                  <a:pt x="654320" y="178575"/>
                  <a:pt x="615345" y="195134"/>
                </a:cubicBezTo>
                <a:cubicBezTo>
                  <a:pt x="583636" y="208606"/>
                  <a:pt x="564805" y="241572"/>
                  <a:pt x="569309" y="275729"/>
                </a:cubicBezTo>
                <a:lnTo>
                  <a:pt x="467010" y="318496"/>
                </a:lnTo>
                <a:cubicBezTo>
                  <a:pt x="449206" y="287135"/>
                  <a:pt x="418128" y="265552"/>
                  <a:pt x="382523" y="259822"/>
                </a:cubicBezTo>
                <a:lnTo>
                  <a:pt x="382523" y="149999"/>
                </a:lnTo>
                <a:cubicBezTo>
                  <a:pt x="423271" y="139477"/>
                  <a:pt x="447774" y="97916"/>
                  <a:pt x="437254" y="57168"/>
                </a:cubicBezTo>
                <a:cubicBezTo>
                  <a:pt x="426733" y="16421"/>
                  <a:pt x="385171" y="-8083"/>
                  <a:pt x="344423" y="2438"/>
                </a:cubicBezTo>
                <a:cubicBezTo>
                  <a:pt x="303675" y="12959"/>
                  <a:pt x="279172" y="54521"/>
                  <a:pt x="289693" y="95268"/>
                </a:cubicBezTo>
                <a:cubicBezTo>
                  <a:pt x="296623" y="122108"/>
                  <a:pt x="317583" y="143068"/>
                  <a:pt x="344423" y="149999"/>
                </a:cubicBezTo>
                <a:lnTo>
                  <a:pt x="344423" y="259727"/>
                </a:lnTo>
                <a:cubicBezTo>
                  <a:pt x="309120" y="265441"/>
                  <a:pt x="278265" y="286745"/>
                  <a:pt x="260413" y="317734"/>
                </a:cubicBezTo>
                <a:lnTo>
                  <a:pt x="157733" y="274776"/>
                </a:lnTo>
                <a:cubicBezTo>
                  <a:pt x="165787" y="231595"/>
                  <a:pt x="137311" y="190062"/>
                  <a:pt x="94130" y="182008"/>
                </a:cubicBezTo>
                <a:cubicBezTo>
                  <a:pt x="50949" y="173955"/>
                  <a:pt x="9416" y="202432"/>
                  <a:pt x="1362" y="245612"/>
                </a:cubicBezTo>
                <a:cubicBezTo>
                  <a:pt x="-6691" y="288793"/>
                  <a:pt x="21785" y="330326"/>
                  <a:pt x="64966" y="338379"/>
                </a:cubicBezTo>
                <a:cubicBezTo>
                  <a:pt x="93766" y="343751"/>
                  <a:pt x="123187" y="332854"/>
                  <a:pt x="141541" y="310019"/>
                </a:cubicBezTo>
                <a:lnTo>
                  <a:pt x="246792" y="352881"/>
                </a:lnTo>
                <a:cubicBezTo>
                  <a:pt x="239889" y="386221"/>
                  <a:pt x="247662" y="420921"/>
                  <a:pt x="268128" y="448131"/>
                </a:cubicBezTo>
                <a:lnTo>
                  <a:pt x="186308" y="530999"/>
                </a:lnTo>
                <a:cubicBezTo>
                  <a:pt x="150112" y="509531"/>
                  <a:pt x="103366" y="521472"/>
                  <a:pt x="81897" y="557669"/>
                </a:cubicBezTo>
                <a:cubicBezTo>
                  <a:pt x="60430" y="593866"/>
                  <a:pt x="72370" y="640611"/>
                  <a:pt x="108567" y="662080"/>
                </a:cubicBezTo>
                <a:cubicBezTo>
                  <a:pt x="144765" y="683547"/>
                  <a:pt x="191511" y="671607"/>
                  <a:pt x="212978" y="635410"/>
                </a:cubicBezTo>
                <a:cubicBezTo>
                  <a:pt x="227192" y="611445"/>
                  <a:pt x="227192" y="581633"/>
                  <a:pt x="212978" y="557669"/>
                </a:cubicBezTo>
                <a:lnTo>
                  <a:pt x="295655" y="474992"/>
                </a:lnTo>
                <a:cubicBezTo>
                  <a:pt x="336431" y="503317"/>
                  <a:pt x="390516" y="503317"/>
                  <a:pt x="431291" y="474992"/>
                </a:cubicBezTo>
                <a:lnTo>
                  <a:pt x="513968" y="557669"/>
                </a:lnTo>
                <a:cubicBezTo>
                  <a:pt x="496487" y="587841"/>
                  <a:pt x="501153" y="625950"/>
                  <a:pt x="525398" y="651014"/>
                </a:cubicBezTo>
                <a:cubicBezTo>
                  <a:pt x="554965" y="680962"/>
                  <a:pt x="603211" y="681272"/>
                  <a:pt x="633160" y="651705"/>
                </a:cubicBezTo>
                <a:cubicBezTo>
                  <a:pt x="663108" y="622140"/>
                  <a:pt x="663418" y="573893"/>
                  <a:pt x="633851" y="543945"/>
                </a:cubicBezTo>
                <a:cubicBezTo>
                  <a:pt x="609254" y="519028"/>
                  <a:pt x="570842" y="514081"/>
                  <a:pt x="540734" y="531951"/>
                </a:cubicBezTo>
                <a:lnTo>
                  <a:pt x="458438" y="448798"/>
                </a:lnTo>
                <a:cubicBezTo>
                  <a:pt x="474080" y="428195"/>
                  <a:pt x="482544" y="403037"/>
                  <a:pt x="482536" y="377170"/>
                </a:cubicBezTo>
                <a:cubicBezTo>
                  <a:pt x="482549" y="369397"/>
                  <a:pt x="481783" y="361643"/>
                  <a:pt x="480250" y="354024"/>
                </a:cubicBezTo>
                <a:lnTo>
                  <a:pt x="585025" y="310971"/>
                </a:lnTo>
                <a:cubicBezTo>
                  <a:pt x="605806" y="338567"/>
                  <a:pt x="642552" y="348731"/>
                  <a:pt x="674560" y="335736"/>
                </a:cubicBezTo>
                <a:cubicBezTo>
                  <a:pt x="713212" y="319156"/>
                  <a:pt x="731565" y="274755"/>
                  <a:pt x="715898" y="235724"/>
                </a:cubicBezTo>
                <a:close/>
                <a:moveTo>
                  <a:pt x="364045" y="305256"/>
                </a:moveTo>
                <a:cubicBezTo>
                  <a:pt x="382457" y="305256"/>
                  <a:pt x="397382" y="320182"/>
                  <a:pt x="397382" y="338594"/>
                </a:cubicBezTo>
                <a:cubicBezTo>
                  <a:pt x="397382" y="357005"/>
                  <a:pt x="382457" y="371931"/>
                  <a:pt x="364045" y="371931"/>
                </a:cubicBezTo>
                <a:cubicBezTo>
                  <a:pt x="345633" y="371931"/>
                  <a:pt x="330707" y="357005"/>
                  <a:pt x="330707" y="338594"/>
                </a:cubicBezTo>
                <a:cubicBezTo>
                  <a:pt x="330707" y="320182"/>
                  <a:pt x="345633" y="305256"/>
                  <a:pt x="364045" y="305256"/>
                </a:cubicBezTo>
                <a:close/>
                <a:moveTo>
                  <a:pt x="430720" y="438606"/>
                </a:moveTo>
                <a:lnTo>
                  <a:pt x="297370" y="438606"/>
                </a:lnTo>
                <a:lnTo>
                  <a:pt x="297370" y="412698"/>
                </a:lnTo>
                <a:cubicBezTo>
                  <a:pt x="297497" y="407482"/>
                  <a:pt x="299941" y="402594"/>
                  <a:pt x="304037" y="399363"/>
                </a:cubicBezTo>
                <a:cubicBezTo>
                  <a:pt x="313922" y="392263"/>
                  <a:pt x="324936" y="386885"/>
                  <a:pt x="336613" y="383456"/>
                </a:cubicBezTo>
                <a:cubicBezTo>
                  <a:pt x="345568" y="380886"/>
                  <a:pt x="354824" y="379508"/>
                  <a:pt x="364140" y="379361"/>
                </a:cubicBezTo>
                <a:cubicBezTo>
                  <a:pt x="373465" y="379388"/>
                  <a:pt x="382738" y="380768"/>
                  <a:pt x="391667" y="383456"/>
                </a:cubicBezTo>
                <a:cubicBezTo>
                  <a:pt x="403481" y="386524"/>
                  <a:pt x="414559" y="391934"/>
                  <a:pt x="424243" y="399363"/>
                </a:cubicBezTo>
                <a:cubicBezTo>
                  <a:pt x="428340" y="402594"/>
                  <a:pt x="430784" y="407482"/>
                  <a:pt x="430910" y="412698"/>
                </a:cubicBez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275" name="组合 274">
            <a:extLst>
              <a:ext uri="{FF2B5EF4-FFF2-40B4-BE49-F238E27FC236}">
                <a16:creationId xmlns:a16="http://schemas.microsoft.com/office/drawing/2014/main" id="{AFB44BCA-4D26-4F78-B736-7DA99716029D}"/>
              </a:ext>
            </a:extLst>
          </p:cNvPr>
          <p:cNvGrpSpPr/>
          <p:nvPr/>
        </p:nvGrpSpPr>
        <p:grpSpPr>
          <a:xfrm>
            <a:off x="8927332" y="5330359"/>
            <a:ext cx="647604" cy="663321"/>
            <a:chOff x="8927332" y="5330359"/>
            <a:chExt cx="647604" cy="663321"/>
          </a:xfrm>
        </p:grpSpPr>
        <p:sp>
          <p:nvSpPr>
            <p:cNvPr id="249" name="图形 74" descr="工作流 纯色填充">
              <a:extLst>
                <a:ext uri="{FF2B5EF4-FFF2-40B4-BE49-F238E27FC236}">
                  <a16:creationId xmlns:a16="http://schemas.microsoft.com/office/drawing/2014/main" id="{F8812543-76EC-48DA-BAAC-2F7A2627750D}"/>
                </a:ext>
              </a:extLst>
            </p:cNvPr>
            <p:cNvSpPr/>
            <p:nvPr/>
          </p:nvSpPr>
          <p:spPr>
            <a:xfrm>
              <a:off x="8936761" y="5803180"/>
              <a:ext cx="190499" cy="190500"/>
            </a:xfrm>
            <a:custGeom>
              <a:avLst/>
              <a:gdLst>
                <a:gd name="connsiteX0" fmla="*/ 190500 w 190499"/>
                <a:gd name="connsiteY0" fmla="*/ 95250 h 190500"/>
                <a:gd name="connsiteX1" fmla="*/ 95250 w 190499"/>
                <a:gd name="connsiteY1" fmla="*/ 190500 h 190500"/>
                <a:gd name="connsiteX2" fmla="*/ 0 w 190499"/>
                <a:gd name="connsiteY2" fmla="*/ 95250 h 190500"/>
                <a:gd name="connsiteX3" fmla="*/ 95250 w 190499"/>
                <a:gd name="connsiteY3" fmla="*/ 0 h 190500"/>
                <a:gd name="connsiteX4" fmla="*/ 190500 w 190499"/>
                <a:gd name="connsiteY4" fmla="*/ 952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499" h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0" name="图形 74" descr="工作流 纯色填充">
              <a:extLst>
                <a:ext uri="{FF2B5EF4-FFF2-40B4-BE49-F238E27FC236}">
                  <a16:creationId xmlns:a16="http://schemas.microsoft.com/office/drawing/2014/main" id="{F8812543-76EC-48DA-BAAC-2F7A2627750D}"/>
                </a:ext>
              </a:extLst>
            </p:cNvPr>
            <p:cNvSpPr/>
            <p:nvPr/>
          </p:nvSpPr>
          <p:spPr>
            <a:xfrm>
              <a:off x="9384436" y="5336455"/>
              <a:ext cx="190500" cy="190500"/>
            </a:xfrm>
            <a:custGeom>
              <a:avLst/>
              <a:gdLst>
                <a:gd name="connsiteX0" fmla="*/ 190500 w 190500"/>
                <a:gd name="connsiteY0" fmla="*/ 95250 h 190500"/>
                <a:gd name="connsiteX1" fmla="*/ 95250 w 190500"/>
                <a:gd name="connsiteY1" fmla="*/ 190500 h 190500"/>
                <a:gd name="connsiteX2" fmla="*/ 0 w 190500"/>
                <a:gd name="connsiteY2" fmla="*/ 95250 h 190500"/>
                <a:gd name="connsiteX3" fmla="*/ 95250 w 190500"/>
                <a:gd name="connsiteY3" fmla="*/ 0 h 190500"/>
                <a:gd name="connsiteX4" fmla="*/ 190500 w 190500"/>
                <a:gd name="connsiteY4" fmla="*/ 952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0500" y="95250"/>
                  </a:moveTo>
                  <a:cubicBezTo>
                    <a:pt x="190500" y="147855"/>
                    <a:pt x="147855" y="190500"/>
                    <a:pt x="95250" y="190500"/>
                  </a:cubicBezTo>
                  <a:cubicBezTo>
                    <a:pt x="42645" y="190500"/>
                    <a:pt x="0" y="147855"/>
                    <a:pt x="0" y="95250"/>
                  </a:cubicBezTo>
                  <a:cubicBezTo>
                    <a:pt x="0" y="42645"/>
                    <a:pt x="42645" y="0"/>
                    <a:pt x="95250" y="0"/>
                  </a:cubicBezTo>
                  <a:cubicBezTo>
                    <a:pt x="147855" y="0"/>
                    <a:pt x="190500" y="42645"/>
                    <a:pt x="190500" y="9525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1" name="图形 74" descr="工作流 纯色填充">
              <a:extLst>
                <a:ext uri="{FF2B5EF4-FFF2-40B4-BE49-F238E27FC236}">
                  <a16:creationId xmlns:a16="http://schemas.microsoft.com/office/drawing/2014/main" id="{F8812543-76EC-48DA-BAAC-2F7A2627750D}"/>
                </a:ext>
              </a:extLst>
            </p:cNvPr>
            <p:cNvSpPr/>
            <p:nvPr/>
          </p:nvSpPr>
          <p:spPr>
            <a:xfrm>
              <a:off x="8927332" y="5330359"/>
              <a:ext cx="209359" cy="205930"/>
            </a:xfrm>
            <a:custGeom>
              <a:avLst/>
              <a:gdLst>
                <a:gd name="connsiteX0" fmla="*/ 0 w 209359"/>
                <a:gd name="connsiteY0" fmla="*/ 101251 h 205930"/>
                <a:gd name="connsiteX1" fmla="*/ 104680 w 209359"/>
                <a:gd name="connsiteY1" fmla="*/ 0 h 205930"/>
                <a:gd name="connsiteX2" fmla="*/ 209360 w 209359"/>
                <a:gd name="connsiteY2" fmla="*/ 101251 h 205930"/>
                <a:gd name="connsiteX3" fmla="*/ 104680 w 209359"/>
                <a:gd name="connsiteY3" fmla="*/ 205931 h 205930"/>
                <a:gd name="connsiteX4" fmla="*/ 0 w 209359"/>
                <a:gd name="connsiteY4" fmla="*/ 101251 h 205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359" h="205930">
                  <a:moveTo>
                    <a:pt x="0" y="101251"/>
                  </a:moveTo>
                  <a:lnTo>
                    <a:pt x="104680" y="0"/>
                  </a:lnTo>
                  <a:lnTo>
                    <a:pt x="209360" y="101251"/>
                  </a:lnTo>
                  <a:lnTo>
                    <a:pt x="104680" y="205931"/>
                  </a:lnTo>
                  <a:lnTo>
                    <a:pt x="0" y="101251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2" name="图形 74" descr="工作流 纯色填充">
              <a:extLst>
                <a:ext uri="{FF2B5EF4-FFF2-40B4-BE49-F238E27FC236}">
                  <a16:creationId xmlns:a16="http://schemas.microsoft.com/office/drawing/2014/main" id="{F8812543-76EC-48DA-BAAC-2F7A2627750D}"/>
                </a:ext>
              </a:extLst>
            </p:cNvPr>
            <p:cNvSpPr/>
            <p:nvPr/>
          </p:nvSpPr>
          <p:spPr>
            <a:xfrm>
              <a:off x="9384436" y="5802609"/>
              <a:ext cx="190500" cy="190500"/>
            </a:xfrm>
            <a:custGeom>
              <a:avLst/>
              <a:gdLst>
                <a:gd name="connsiteX0" fmla="*/ 0 w 190500"/>
                <a:gd name="connsiteY0" fmla="*/ 0 h 190500"/>
                <a:gd name="connsiteX1" fmla="*/ 190500 w 190500"/>
                <a:gd name="connsiteY1" fmla="*/ 0 h 190500"/>
                <a:gd name="connsiteX2" fmla="*/ 190500 w 190500"/>
                <a:gd name="connsiteY2" fmla="*/ 190500 h 190500"/>
                <a:gd name="connsiteX3" fmla="*/ 0 w 190500"/>
                <a:gd name="connsiteY3" fmla="*/ 1905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190500">
                  <a:moveTo>
                    <a:pt x="0" y="0"/>
                  </a:moveTo>
                  <a:lnTo>
                    <a:pt x="190500" y="0"/>
                  </a:lnTo>
                  <a:lnTo>
                    <a:pt x="190500" y="190500"/>
                  </a:lnTo>
                  <a:lnTo>
                    <a:pt x="0" y="1905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3" name="图形 74" descr="工作流 纯色填充">
              <a:extLst>
                <a:ext uri="{FF2B5EF4-FFF2-40B4-BE49-F238E27FC236}">
                  <a16:creationId xmlns:a16="http://schemas.microsoft.com/office/drawing/2014/main" id="{F8812543-76EC-48DA-BAAC-2F7A2627750D}"/>
                </a:ext>
              </a:extLst>
            </p:cNvPr>
            <p:cNvSpPr/>
            <p:nvPr/>
          </p:nvSpPr>
          <p:spPr>
            <a:xfrm>
              <a:off x="9166599" y="5831816"/>
              <a:ext cx="201168" cy="132760"/>
            </a:xfrm>
            <a:custGeom>
              <a:avLst/>
              <a:gdLst>
                <a:gd name="connsiteX0" fmla="*/ 0 w 201168"/>
                <a:gd name="connsiteY0" fmla="*/ 85759 h 132760"/>
                <a:gd name="connsiteX1" fmla="*/ 141732 w 201168"/>
                <a:gd name="connsiteY1" fmla="*/ 85759 h 132760"/>
                <a:gd name="connsiteX2" fmla="*/ 122682 w 201168"/>
                <a:gd name="connsiteY2" fmla="*/ 104809 h 132760"/>
                <a:gd name="connsiteX3" fmla="*/ 122682 w 201168"/>
                <a:gd name="connsiteY3" fmla="*/ 104809 h 132760"/>
                <a:gd name="connsiteX4" fmla="*/ 123979 w 201168"/>
                <a:gd name="connsiteY4" fmla="*/ 128482 h 132760"/>
                <a:gd name="connsiteX5" fmla="*/ 146304 w 201168"/>
                <a:gd name="connsiteY5" fmla="*/ 128526 h 132760"/>
                <a:gd name="connsiteX6" fmla="*/ 196310 w 201168"/>
                <a:gd name="connsiteY6" fmla="*/ 78520 h 132760"/>
                <a:gd name="connsiteX7" fmla="*/ 201168 w 201168"/>
                <a:gd name="connsiteY7" fmla="*/ 66709 h 132760"/>
                <a:gd name="connsiteX8" fmla="*/ 196310 w 201168"/>
                <a:gd name="connsiteY8" fmla="*/ 54898 h 132760"/>
                <a:gd name="connsiteX9" fmla="*/ 146304 w 201168"/>
                <a:gd name="connsiteY9" fmla="*/ 4892 h 132760"/>
                <a:gd name="connsiteX10" fmla="*/ 122682 w 201168"/>
                <a:gd name="connsiteY10" fmla="*/ 4892 h 132760"/>
                <a:gd name="connsiteX11" fmla="*/ 122682 w 201168"/>
                <a:gd name="connsiteY11" fmla="*/ 28514 h 132760"/>
                <a:gd name="connsiteX12" fmla="*/ 141732 w 201168"/>
                <a:gd name="connsiteY12" fmla="*/ 47564 h 132760"/>
                <a:gd name="connsiteX13" fmla="*/ 0 w 201168"/>
                <a:gd name="connsiteY13" fmla="*/ 47564 h 132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1168" h="132760">
                  <a:moveTo>
                    <a:pt x="0" y="85759"/>
                  </a:moveTo>
                  <a:lnTo>
                    <a:pt x="141732" y="85759"/>
                  </a:lnTo>
                  <a:lnTo>
                    <a:pt x="122682" y="104809"/>
                  </a:lnTo>
                  <a:lnTo>
                    <a:pt x="122682" y="104809"/>
                  </a:lnTo>
                  <a:cubicBezTo>
                    <a:pt x="116503" y="111704"/>
                    <a:pt x="117084" y="122303"/>
                    <a:pt x="123979" y="128482"/>
                  </a:cubicBezTo>
                  <a:cubicBezTo>
                    <a:pt x="130328" y="134170"/>
                    <a:pt x="139934" y="134189"/>
                    <a:pt x="146304" y="128526"/>
                  </a:cubicBezTo>
                  <a:lnTo>
                    <a:pt x="196310" y="78520"/>
                  </a:lnTo>
                  <a:cubicBezTo>
                    <a:pt x="199424" y="75378"/>
                    <a:pt x="201171" y="71133"/>
                    <a:pt x="201168" y="66709"/>
                  </a:cubicBezTo>
                  <a:cubicBezTo>
                    <a:pt x="201130" y="62293"/>
                    <a:pt x="199390" y="58062"/>
                    <a:pt x="196310" y="54898"/>
                  </a:cubicBezTo>
                  <a:lnTo>
                    <a:pt x="146304" y="4892"/>
                  </a:lnTo>
                  <a:cubicBezTo>
                    <a:pt x="139781" y="-1631"/>
                    <a:pt x="129205" y="-1631"/>
                    <a:pt x="122682" y="4892"/>
                  </a:cubicBezTo>
                  <a:cubicBezTo>
                    <a:pt x="116159" y="11415"/>
                    <a:pt x="116159" y="21991"/>
                    <a:pt x="122682" y="28514"/>
                  </a:cubicBezTo>
                  <a:lnTo>
                    <a:pt x="141732" y="47564"/>
                  </a:lnTo>
                  <a:lnTo>
                    <a:pt x="0" y="47564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4" name="图形 74" descr="工作流 纯色填充">
              <a:extLst>
                <a:ext uri="{FF2B5EF4-FFF2-40B4-BE49-F238E27FC236}">
                  <a16:creationId xmlns:a16="http://schemas.microsoft.com/office/drawing/2014/main" id="{F8812543-76EC-48DA-BAAC-2F7A2627750D}"/>
                </a:ext>
              </a:extLst>
            </p:cNvPr>
            <p:cNvSpPr/>
            <p:nvPr/>
          </p:nvSpPr>
          <p:spPr>
            <a:xfrm>
              <a:off x="9155255" y="5364553"/>
              <a:ext cx="191176" cy="133290"/>
            </a:xfrm>
            <a:custGeom>
              <a:avLst/>
              <a:gdLst>
                <a:gd name="connsiteX0" fmla="*/ 4867 w 191176"/>
                <a:gd name="connsiteY0" fmla="*/ 78487 h 133290"/>
                <a:gd name="connsiteX1" fmla="*/ 54873 w 191176"/>
                <a:gd name="connsiteY1" fmla="*/ 128493 h 133290"/>
                <a:gd name="connsiteX2" fmla="*/ 78495 w 191176"/>
                <a:gd name="connsiteY2" fmla="*/ 128303 h 133290"/>
                <a:gd name="connsiteX3" fmla="*/ 78305 w 191176"/>
                <a:gd name="connsiteY3" fmla="*/ 104681 h 133290"/>
                <a:gd name="connsiteX4" fmla="*/ 59255 w 191176"/>
                <a:gd name="connsiteY4" fmla="*/ 85631 h 133290"/>
                <a:gd name="connsiteX5" fmla="*/ 191176 w 191176"/>
                <a:gd name="connsiteY5" fmla="*/ 85631 h 133290"/>
                <a:gd name="connsiteX6" fmla="*/ 191176 w 191176"/>
                <a:gd name="connsiteY6" fmla="*/ 47531 h 133290"/>
                <a:gd name="connsiteX7" fmla="*/ 59350 w 191176"/>
                <a:gd name="connsiteY7" fmla="*/ 47531 h 133290"/>
                <a:gd name="connsiteX8" fmla="*/ 78400 w 191176"/>
                <a:gd name="connsiteY8" fmla="*/ 28481 h 133290"/>
                <a:gd name="connsiteX9" fmla="*/ 78448 w 191176"/>
                <a:gd name="connsiteY9" fmla="*/ 4906 h 133290"/>
                <a:gd name="connsiteX10" fmla="*/ 54873 w 191176"/>
                <a:gd name="connsiteY10" fmla="*/ 4859 h 133290"/>
                <a:gd name="connsiteX11" fmla="*/ 4867 w 191176"/>
                <a:gd name="connsiteY11" fmla="*/ 54865 h 133290"/>
                <a:gd name="connsiteX12" fmla="*/ 4867 w 191176"/>
                <a:gd name="connsiteY12" fmla="*/ 78487 h 13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176" h="133290">
                  <a:moveTo>
                    <a:pt x="4867" y="78487"/>
                  </a:moveTo>
                  <a:lnTo>
                    <a:pt x="54873" y="128493"/>
                  </a:lnTo>
                  <a:cubicBezTo>
                    <a:pt x="61449" y="134963"/>
                    <a:pt x="72025" y="134879"/>
                    <a:pt x="78495" y="128303"/>
                  </a:cubicBezTo>
                  <a:cubicBezTo>
                    <a:pt x="84966" y="121727"/>
                    <a:pt x="84881" y="111151"/>
                    <a:pt x="78305" y="104681"/>
                  </a:cubicBezTo>
                  <a:lnTo>
                    <a:pt x="59255" y="85631"/>
                  </a:lnTo>
                  <a:lnTo>
                    <a:pt x="191176" y="85631"/>
                  </a:lnTo>
                  <a:lnTo>
                    <a:pt x="191176" y="47531"/>
                  </a:lnTo>
                  <a:lnTo>
                    <a:pt x="59350" y="47531"/>
                  </a:lnTo>
                  <a:lnTo>
                    <a:pt x="78400" y="28481"/>
                  </a:lnTo>
                  <a:cubicBezTo>
                    <a:pt x="84923" y="21984"/>
                    <a:pt x="84945" y="11429"/>
                    <a:pt x="78448" y="4906"/>
                  </a:cubicBezTo>
                  <a:cubicBezTo>
                    <a:pt x="71951" y="-1616"/>
                    <a:pt x="61396" y="-1638"/>
                    <a:pt x="54873" y="4859"/>
                  </a:cubicBezTo>
                  <a:lnTo>
                    <a:pt x="4867" y="54865"/>
                  </a:lnTo>
                  <a:cubicBezTo>
                    <a:pt x="-1622" y="61402"/>
                    <a:pt x="-1622" y="71950"/>
                    <a:pt x="4867" y="78487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5" name="图形 74" descr="工作流 纯色填充">
              <a:extLst>
                <a:ext uri="{FF2B5EF4-FFF2-40B4-BE49-F238E27FC236}">
                  <a16:creationId xmlns:a16="http://schemas.microsoft.com/office/drawing/2014/main" id="{F8812543-76EC-48DA-BAAC-2F7A2627750D}"/>
                </a:ext>
              </a:extLst>
            </p:cNvPr>
            <p:cNvSpPr/>
            <p:nvPr/>
          </p:nvSpPr>
          <p:spPr>
            <a:xfrm>
              <a:off x="8964898" y="5574009"/>
              <a:ext cx="132049" cy="210702"/>
            </a:xfrm>
            <a:custGeom>
              <a:avLst/>
              <a:gdLst>
                <a:gd name="connsiteX0" fmla="*/ 4915 w 132049"/>
                <a:gd name="connsiteY0" fmla="*/ 132112 h 210702"/>
                <a:gd name="connsiteX1" fmla="*/ 4905 w 132049"/>
                <a:gd name="connsiteY1" fmla="*/ 155819 h 210702"/>
                <a:gd name="connsiteX2" fmla="*/ 4915 w 132049"/>
                <a:gd name="connsiteY2" fmla="*/ 155829 h 210702"/>
                <a:gd name="connsiteX3" fmla="*/ 54921 w 132049"/>
                <a:gd name="connsiteY3" fmla="*/ 205835 h 210702"/>
                <a:gd name="connsiteX4" fmla="*/ 78543 w 132049"/>
                <a:gd name="connsiteY4" fmla="*/ 205835 h 210702"/>
                <a:gd name="connsiteX5" fmla="*/ 128454 w 132049"/>
                <a:gd name="connsiteY5" fmla="*/ 155829 h 210702"/>
                <a:gd name="connsiteX6" fmla="*/ 125720 w 132049"/>
                <a:gd name="connsiteY6" fmla="*/ 132415 h 210702"/>
                <a:gd name="connsiteX7" fmla="*/ 105308 w 132049"/>
                <a:gd name="connsiteY7" fmla="*/ 132207 h 210702"/>
                <a:gd name="connsiteX8" fmla="*/ 86258 w 132049"/>
                <a:gd name="connsiteY8" fmla="*/ 151257 h 210702"/>
                <a:gd name="connsiteX9" fmla="*/ 86258 w 132049"/>
                <a:gd name="connsiteY9" fmla="*/ 0 h 210702"/>
                <a:gd name="connsiteX10" fmla="*/ 48158 w 132049"/>
                <a:gd name="connsiteY10" fmla="*/ 0 h 210702"/>
                <a:gd name="connsiteX11" fmla="*/ 48158 w 132049"/>
                <a:gd name="connsiteY11" fmla="*/ 151067 h 210702"/>
                <a:gd name="connsiteX12" fmla="*/ 29108 w 132049"/>
                <a:gd name="connsiteY12" fmla="*/ 132017 h 210702"/>
                <a:gd name="connsiteX13" fmla="*/ 5486 w 132049"/>
                <a:gd name="connsiteY13" fmla="*/ 132017 h 21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2049" h="210702">
                  <a:moveTo>
                    <a:pt x="4915" y="132112"/>
                  </a:moveTo>
                  <a:cubicBezTo>
                    <a:pt x="-1635" y="138655"/>
                    <a:pt x="-1639" y="149270"/>
                    <a:pt x="4905" y="155819"/>
                  </a:cubicBezTo>
                  <a:cubicBezTo>
                    <a:pt x="4908" y="155822"/>
                    <a:pt x="4912" y="155826"/>
                    <a:pt x="4915" y="155829"/>
                  </a:cubicBezTo>
                  <a:lnTo>
                    <a:pt x="54921" y="205835"/>
                  </a:lnTo>
                  <a:cubicBezTo>
                    <a:pt x="61458" y="212325"/>
                    <a:pt x="72006" y="212325"/>
                    <a:pt x="78543" y="205835"/>
                  </a:cubicBezTo>
                  <a:lnTo>
                    <a:pt x="128454" y="155829"/>
                  </a:lnTo>
                  <a:cubicBezTo>
                    <a:pt x="134165" y="148608"/>
                    <a:pt x="132941" y="138126"/>
                    <a:pt x="125720" y="132415"/>
                  </a:cubicBezTo>
                  <a:cubicBezTo>
                    <a:pt x="119760" y="127701"/>
                    <a:pt x="111364" y="127615"/>
                    <a:pt x="105308" y="132207"/>
                  </a:cubicBezTo>
                  <a:lnTo>
                    <a:pt x="86258" y="151257"/>
                  </a:lnTo>
                  <a:lnTo>
                    <a:pt x="86258" y="0"/>
                  </a:lnTo>
                  <a:lnTo>
                    <a:pt x="48158" y="0"/>
                  </a:lnTo>
                  <a:lnTo>
                    <a:pt x="48158" y="151067"/>
                  </a:lnTo>
                  <a:lnTo>
                    <a:pt x="29108" y="132017"/>
                  </a:lnTo>
                  <a:cubicBezTo>
                    <a:pt x="22571" y="125527"/>
                    <a:pt x="12023" y="125527"/>
                    <a:pt x="5486" y="132017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99215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组合 277">
            <a:extLst>
              <a:ext uri="{FF2B5EF4-FFF2-40B4-BE49-F238E27FC236}">
                <a16:creationId xmlns:a16="http://schemas.microsoft.com/office/drawing/2014/main" id="{54408CEB-F92B-43ED-85D5-1783BCA40CF3}"/>
              </a:ext>
            </a:extLst>
          </p:cNvPr>
          <p:cNvGrpSpPr/>
          <p:nvPr/>
        </p:nvGrpSpPr>
        <p:grpSpPr>
          <a:xfrm>
            <a:off x="994409" y="954317"/>
            <a:ext cx="876301" cy="572099"/>
            <a:chOff x="994409" y="954317"/>
            <a:chExt cx="876301" cy="572099"/>
          </a:xfrm>
        </p:grpSpPr>
        <p:sp>
          <p:nvSpPr>
            <p:cNvPr id="73" name="图形 2" descr="3D 眼镜 纯色填充">
              <a:extLst>
                <a:ext uri="{FF2B5EF4-FFF2-40B4-BE49-F238E27FC236}">
                  <a16:creationId xmlns:a16="http://schemas.microsoft.com/office/drawing/2014/main" id="{9F3849C2-F62A-4140-9B7B-0A846CD25A42}"/>
                </a:ext>
              </a:extLst>
            </p:cNvPr>
            <p:cNvSpPr/>
            <p:nvPr/>
          </p:nvSpPr>
          <p:spPr>
            <a:xfrm>
              <a:off x="1065390" y="1178361"/>
              <a:ext cx="123053" cy="161019"/>
            </a:xfrm>
            <a:custGeom>
              <a:avLst/>
              <a:gdLst>
                <a:gd name="connsiteX0" fmla="*/ 20669 w 123053"/>
                <a:gd name="connsiteY0" fmla="*/ 125925 h 161019"/>
                <a:gd name="connsiteX1" fmla="*/ 102165 w 123053"/>
                <a:gd name="connsiteY1" fmla="*/ 159901 h 161019"/>
                <a:gd name="connsiteX2" fmla="*/ 122949 w 123053"/>
                <a:gd name="connsiteY2" fmla="*/ 135583 h 161019"/>
                <a:gd name="connsiteX3" fmla="*/ 123054 w 123053"/>
                <a:gd name="connsiteY3" fmla="*/ 76624 h 161019"/>
                <a:gd name="connsiteX4" fmla="*/ 102384 w 123053"/>
                <a:gd name="connsiteY4" fmla="*/ 35047 h 161019"/>
                <a:gd name="connsiteX5" fmla="*/ 20888 w 123053"/>
                <a:gd name="connsiteY5" fmla="*/ 1119 h 161019"/>
                <a:gd name="connsiteX6" fmla="*/ 105 w 123053"/>
                <a:gd name="connsiteY6" fmla="*/ 25436 h 161019"/>
                <a:gd name="connsiteX7" fmla="*/ 0 w 123053"/>
                <a:gd name="connsiteY7" fmla="*/ 84396 h 161019"/>
                <a:gd name="connsiteX8" fmla="*/ 20669 w 123053"/>
                <a:gd name="connsiteY8" fmla="*/ 125925 h 16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053" h="161019">
                  <a:moveTo>
                    <a:pt x="20669" y="125925"/>
                  </a:moveTo>
                  <a:lnTo>
                    <a:pt x="102165" y="159901"/>
                  </a:lnTo>
                  <a:cubicBezTo>
                    <a:pt x="113595" y="164663"/>
                    <a:pt x="122911" y="153786"/>
                    <a:pt x="122949" y="135583"/>
                  </a:cubicBezTo>
                  <a:lnTo>
                    <a:pt x="123054" y="76624"/>
                  </a:lnTo>
                  <a:cubicBezTo>
                    <a:pt x="123054" y="58431"/>
                    <a:pt x="113833" y="39810"/>
                    <a:pt x="102384" y="35047"/>
                  </a:cubicBezTo>
                  <a:lnTo>
                    <a:pt x="20888" y="1119"/>
                  </a:lnTo>
                  <a:cubicBezTo>
                    <a:pt x="9458" y="-3644"/>
                    <a:pt x="133" y="7234"/>
                    <a:pt x="105" y="25436"/>
                  </a:cubicBezTo>
                  <a:lnTo>
                    <a:pt x="0" y="84396"/>
                  </a:lnTo>
                  <a:cubicBezTo>
                    <a:pt x="-29" y="102541"/>
                    <a:pt x="9220" y="121163"/>
                    <a:pt x="20669" y="125925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图形 2" descr="3D 眼镜 纯色填充">
              <a:extLst>
                <a:ext uri="{FF2B5EF4-FFF2-40B4-BE49-F238E27FC236}">
                  <a16:creationId xmlns:a16="http://schemas.microsoft.com/office/drawing/2014/main" id="{9F3849C2-F62A-4140-9B7B-0A846CD25A42}"/>
                </a:ext>
              </a:extLst>
            </p:cNvPr>
            <p:cNvSpPr/>
            <p:nvPr/>
          </p:nvSpPr>
          <p:spPr>
            <a:xfrm>
              <a:off x="1305153" y="1278140"/>
              <a:ext cx="123053" cy="161029"/>
            </a:xfrm>
            <a:custGeom>
              <a:avLst/>
              <a:gdLst>
                <a:gd name="connsiteX0" fmla="*/ 20669 w 123053"/>
                <a:gd name="connsiteY0" fmla="*/ 125978 h 161029"/>
                <a:gd name="connsiteX1" fmla="*/ 102165 w 123053"/>
                <a:gd name="connsiteY1" fmla="*/ 159906 h 161029"/>
                <a:gd name="connsiteX2" fmla="*/ 107433 w 123053"/>
                <a:gd name="connsiteY2" fmla="*/ 161030 h 161029"/>
                <a:gd name="connsiteX3" fmla="*/ 122949 w 123053"/>
                <a:gd name="connsiteY3" fmla="*/ 135588 h 161029"/>
                <a:gd name="connsiteX4" fmla="*/ 123054 w 123053"/>
                <a:gd name="connsiteY4" fmla="*/ 76629 h 161029"/>
                <a:gd name="connsiteX5" fmla="*/ 102384 w 123053"/>
                <a:gd name="connsiteY5" fmla="*/ 35052 h 161029"/>
                <a:gd name="connsiteX6" fmla="*/ 20898 w 123053"/>
                <a:gd name="connsiteY6" fmla="*/ 1124 h 161029"/>
                <a:gd name="connsiteX7" fmla="*/ 15631 w 123053"/>
                <a:gd name="connsiteY7" fmla="*/ 0 h 161029"/>
                <a:gd name="connsiteX8" fmla="*/ 105 w 123053"/>
                <a:gd name="connsiteY8" fmla="*/ 25441 h 161029"/>
                <a:gd name="connsiteX9" fmla="*/ 0 w 123053"/>
                <a:gd name="connsiteY9" fmla="*/ 84401 h 161029"/>
                <a:gd name="connsiteX10" fmla="*/ 20669 w 123053"/>
                <a:gd name="connsiteY10" fmla="*/ 125978 h 161029"/>
                <a:gd name="connsiteX11" fmla="*/ 38167 w 123053"/>
                <a:gd name="connsiteY11" fmla="*/ 49587 h 161029"/>
                <a:gd name="connsiteX12" fmla="*/ 83182 w 123053"/>
                <a:gd name="connsiteY12" fmla="*/ 68323 h 161029"/>
                <a:gd name="connsiteX13" fmla="*/ 84954 w 123053"/>
                <a:gd name="connsiteY13" fmla="*/ 76562 h 161029"/>
                <a:gd name="connsiteX14" fmla="*/ 84896 w 123053"/>
                <a:gd name="connsiteY14" fmla="*/ 111452 h 161029"/>
                <a:gd name="connsiteX15" fmla="*/ 39881 w 123053"/>
                <a:gd name="connsiteY15" fmla="*/ 92707 h 161029"/>
                <a:gd name="connsiteX16" fmla="*/ 38100 w 123053"/>
                <a:gd name="connsiteY16" fmla="*/ 84468 h 161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3053" h="161029">
                  <a:moveTo>
                    <a:pt x="20669" y="125978"/>
                  </a:moveTo>
                  <a:lnTo>
                    <a:pt x="102165" y="159906"/>
                  </a:lnTo>
                  <a:cubicBezTo>
                    <a:pt x="103828" y="160628"/>
                    <a:pt x="105619" y="161010"/>
                    <a:pt x="107433" y="161030"/>
                  </a:cubicBezTo>
                  <a:cubicBezTo>
                    <a:pt x="116338" y="161030"/>
                    <a:pt x="122920" y="150895"/>
                    <a:pt x="122949" y="135588"/>
                  </a:cubicBezTo>
                  <a:lnTo>
                    <a:pt x="123054" y="76629"/>
                  </a:lnTo>
                  <a:cubicBezTo>
                    <a:pt x="123054" y="58436"/>
                    <a:pt x="113833" y="39815"/>
                    <a:pt x="102384" y="35052"/>
                  </a:cubicBezTo>
                  <a:lnTo>
                    <a:pt x="20898" y="1124"/>
                  </a:lnTo>
                  <a:cubicBezTo>
                    <a:pt x="19235" y="403"/>
                    <a:pt x="17443" y="21"/>
                    <a:pt x="15631" y="0"/>
                  </a:cubicBezTo>
                  <a:cubicBezTo>
                    <a:pt x="6725" y="0"/>
                    <a:pt x="133" y="10135"/>
                    <a:pt x="105" y="25441"/>
                  </a:cubicBezTo>
                  <a:lnTo>
                    <a:pt x="0" y="84401"/>
                  </a:lnTo>
                  <a:cubicBezTo>
                    <a:pt x="-29" y="102594"/>
                    <a:pt x="9220" y="121215"/>
                    <a:pt x="20669" y="125978"/>
                  </a:cubicBezTo>
                  <a:close/>
                  <a:moveTo>
                    <a:pt x="38167" y="49587"/>
                  </a:moveTo>
                  <a:lnTo>
                    <a:pt x="83182" y="68323"/>
                  </a:lnTo>
                  <a:cubicBezTo>
                    <a:pt x="84311" y="70925"/>
                    <a:pt x="84913" y="73725"/>
                    <a:pt x="84954" y="76562"/>
                  </a:cubicBezTo>
                  <a:lnTo>
                    <a:pt x="84896" y="111452"/>
                  </a:lnTo>
                  <a:lnTo>
                    <a:pt x="39881" y="92707"/>
                  </a:lnTo>
                  <a:cubicBezTo>
                    <a:pt x="38747" y="90106"/>
                    <a:pt x="38141" y="87305"/>
                    <a:pt x="38100" y="84468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图形 2" descr="3D 眼镜 纯色填充">
              <a:extLst>
                <a:ext uri="{FF2B5EF4-FFF2-40B4-BE49-F238E27FC236}">
                  <a16:creationId xmlns:a16="http://schemas.microsoft.com/office/drawing/2014/main" id="{9F3849C2-F62A-4140-9B7B-0A846CD25A42}"/>
                </a:ext>
              </a:extLst>
            </p:cNvPr>
            <p:cNvSpPr/>
            <p:nvPr/>
          </p:nvSpPr>
          <p:spPr>
            <a:xfrm>
              <a:off x="994409" y="954317"/>
              <a:ext cx="876301" cy="572099"/>
            </a:xfrm>
            <a:custGeom>
              <a:avLst/>
              <a:gdLst>
                <a:gd name="connsiteX0" fmla="*/ 12002 w 876301"/>
                <a:gd name="connsiteY0" fmla="*/ 119826 h 572099"/>
                <a:gd name="connsiteX1" fmla="*/ 8877 w 876301"/>
                <a:gd name="connsiteY1" fmla="*/ 121389 h 572099"/>
                <a:gd name="connsiteX2" fmla="*/ 381 w 876301"/>
                <a:gd name="connsiteY2" fmla="*/ 137248 h 572099"/>
                <a:gd name="connsiteX3" fmla="*/ 0 w 876301"/>
                <a:gd name="connsiteY3" fmla="*/ 351379 h 572099"/>
                <a:gd name="connsiteX4" fmla="*/ 11725 w 876301"/>
                <a:gd name="connsiteY4" fmla="*/ 369000 h 572099"/>
                <a:gd name="connsiteX5" fmla="*/ 31071 w 876301"/>
                <a:gd name="connsiteY5" fmla="*/ 377049 h 572099"/>
                <a:gd name="connsiteX6" fmla="*/ 43396 w 876301"/>
                <a:gd name="connsiteY6" fmla="*/ 401814 h 572099"/>
                <a:gd name="connsiteX7" fmla="*/ 53140 w 876301"/>
                <a:gd name="connsiteY7" fmla="*/ 410920 h 572099"/>
                <a:gd name="connsiteX8" fmla="*/ 174927 w 876301"/>
                <a:gd name="connsiteY8" fmla="*/ 461631 h 572099"/>
                <a:gd name="connsiteX9" fmla="*/ 235658 w 876301"/>
                <a:gd name="connsiteY9" fmla="*/ 437819 h 572099"/>
                <a:gd name="connsiteX10" fmla="*/ 248860 w 876301"/>
                <a:gd name="connsiteY10" fmla="*/ 413111 h 572099"/>
                <a:gd name="connsiteX11" fmla="*/ 251231 w 876301"/>
                <a:gd name="connsiteY11" fmla="*/ 418292 h 572099"/>
                <a:gd name="connsiteX12" fmla="*/ 267719 w 876301"/>
                <a:gd name="connsiteY12" fmla="*/ 463203 h 572099"/>
                <a:gd name="connsiteX13" fmla="*/ 314782 w 876301"/>
                <a:gd name="connsiteY13" fmla="*/ 519886 h 572099"/>
                <a:gd name="connsiteX14" fmla="*/ 436578 w 876301"/>
                <a:gd name="connsiteY14" fmla="*/ 570635 h 572099"/>
                <a:gd name="connsiteX15" fmla="*/ 458381 w 876301"/>
                <a:gd name="connsiteY15" fmla="*/ 565425 h 572099"/>
                <a:gd name="connsiteX16" fmla="*/ 467525 w 876301"/>
                <a:gd name="connsiteY16" fmla="*/ 554728 h 572099"/>
                <a:gd name="connsiteX17" fmla="*/ 483565 w 876301"/>
                <a:gd name="connsiteY17" fmla="*/ 556271 h 572099"/>
                <a:gd name="connsiteX18" fmla="*/ 485775 w 876301"/>
                <a:gd name="connsiteY18" fmla="*/ 556348 h 572099"/>
                <a:gd name="connsiteX19" fmla="*/ 488023 w 876301"/>
                <a:gd name="connsiteY19" fmla="*/ 556129 h 572099"/>
                <a:gd name="connsiteX20" fmla="*/ 492947 w 876301"/>
                <a:gd name="connsiteY20" fmla="*/ 554947 h 572099"/>
                <a:gd name="connsiteX21" fmla="*/ 616772 w 876301"/>
                <a:gd name="connsiteY21" fmla="*/ 504598 h 572099"/>
                <a:gd name="connsiteX22" fmla="*/ 628202 w 876301"/>
                <a:gd name="connsiteY22" fmla="*/ 491139 h 572099"/>
                <a:gd name="connsiteX23" fmla="*/ 656987 w 876301"/>
                <a:gd name="connsiteY23" fmla="*/ 363333 h 572099"/>
                <a:gd name="connsiteX24" fmla="*/ 761324 w 876301"/>
                <a:gd name="connsiteY24" fmla="*/ 320128 h 572099"/>
                <a:gd name="connsiteX25" fmla="*/ 764477 w 876301"/>
                <a:gd name="connsiteY25" fmla="*/ 320442 h 572099"/>
                <a:gd name="connsiteX26" fmla="*/ 765972 w 876301"/>
                <a:gd name="connsiteY26" fmla="*/ 323233 h 572099"/>
                <a:gd name="connsiteX27" fmla="*/ 765972 w 876301"/>
                <a:gd name="connsiteY27" fmla="*/ 330015 h 572099"/>
                <a:gd name="connsiteX28" fmla="*/ 763638 w 876301"/>
                <a:gd name="connsiteY28" fmla="*/ 333205 h 572099"/>
                <a:gd name="connsiteX29" fmla="*/ 735063 w 876301"/>
                <a:gd name="connsiteY29" fmla="*/ 372639 h 572099"/>
                <a:gd name="connsiteX30" fmla="*/ 735063 w 876301"/>
                <a:gd name="connsiteY30" fmla="*/ 382888 h 572099"/>
                <a:gd name="connsiteX31" fmla="*/ 776579 w 876301"/>
                <a:gd name="connsiteY31" fmla="*/ 424278 h 572099"/>
                <a:gd name="connsiteX32" fmla="*/ 791528 w 876301"/>
                <a:gd name="connsiteY32" fmla="*/ 421464 h 572099"/>
                <a:gd name="connsiteX33" fmla="*/ 800767 w 876301"/>
                <a:gd name="connsiteY33" fmla="*/ 417864 h 572099"/>
                <a:gd name="connsiteX34" fmla="*/ 876300 w 876301"/>
                <a:gd name="connsiteY34" fmla="*/ 307317 h 572099"/>
                <a:gd name="connsiteX35" fmla="*/ 876300 w 876301"/>
                <a:gd name="connsiteY35" fmla="*/ 285628 h 572099"/>
                <a:gd name="connsiteX36" fmla="*/ 790678 w 876301"/>
                <a:gd name="connsiteY36" fmla="*/ 200029 h 572099"/>
                <a:gd name="connsiteX37" fmla="*/ 759038 w 876301"/>
                <a:gd name="connsiteY37" fmla="*/ 206094 h 572099"/>
                <a:gd name="connsiteX38" fmla="*/ 490776 w 876301"/>
                <a:gd name="connsiteY38" fmla="*/ 312870 h 572099"/>
                <a:gd name="connsiteX39" fmla="*/ 184071 w 876301"/>
                <a:gd name="connsiteY39" fmla="*/ 185168 h 572099"/>
                <a:gd name="connsiteX40" fmla="*/ 189786 w 876301"/>
                <a:gd name="connsiteY40" fmla="*/ 163480 h 572099"/>
                <a:gd name="connsiteX41" fmla="*/ 294561 w 876301"/>
                <a:gd name="connsiteY41" fmla="*/ 120065 h 572099"/>
                <a:gd name="connsiteX42" fmla="*/ 298954 w 876301"/>
                <a:gd name="connsiteY42" fmla="*/ 121886 h 572099"/>
                <a:gd name="connsiteX43" fmla="*/ 299209 w 876301"/>
                <a:gd name="connsiteY43" fmla="*/ 123170 h 572099"/>
                <a:gd name="connsiteX44" fmla="*/ 299209 w 876301"/>
                <a:gd name="connsiteY44" fmla="*/ 129952 h 572099"/>
                <a:gd name="connsiteX45" fmla="*/ 296875 w 876301"/>
                <a:gd name="connsiteY45" fmla="*/ 133142 h 572099"/>
                <a:gd name="connsiteX46" fmla="*/ 268300 w 876301"/>
                <a:gd name="connsiteY46" fmla="*/ 172576 h 572099"/>
                <a:gd name="connsiteX47" fmla="*/ 268300 w 876301"/>
                <a:gd name="connsiteY47" fmla="*/ 182825 h 572099"/>
                <a:gd name="connsiteX48" fmla="*/ 309716 w 876301"/>
                <a:gd name="connsiteY48" fmla="*/ 224277 h 572099"/>
                <a:gd name="connsiteX49" fmla="*/ 324803 w 876301"/>
                <a:gd name="connsiteY49" fmla="*/ 221439 h 572099"/>
                <a:gd name="connsiteX50" fmla="*/ 334042 w 876301"/>
                <a:gd name="connsiteY50" fmla="*/ 217839 h 572099"/>
                <a:gd name="connsiteX51" fmla="*/ 409575 w 876301"/>
                <a:gd name="connsiteY51" fmla="*/ 107292 h 572099"/>
                <a:gd name="connsiteX52" fmla="*/ 409575 w 876301"/>
                <a:gd name="connsiteY52" fmla="*/ 85603 h 572099"/>
                <a:gd name="connsiteX53" fmla="*/ 323957 w 876301"/>
                <a:gd name="connsiteY53" fmla="*/ 0 h 572099"/>
                <a:gd name="connsiteX54" fmla="*/ 292208 w 876301"/>
                <a:gd name="connsiteY54" fmla="*/ 6107 h 572099"/>
                <a:gd name="connsiteX55" fmla="*/ 306400 w 876301"/>
                <a:gd name="connsiteY55" fmla="*/ 41474 h 572099"/>
                <a:gd name="connsiteX56" fmla="*/ 368105 w 876301"/>
                <a:gd name="connsiteY56" fmla="*/ 68031 h 572099"/>
                <a:gd name="connsiteX57" fmla="*/ 371475 w 876301"/>
                <a:gd name="connsiteY57" fmla="*/ 85603 h 572099"/>
                <a:gd name="connsiteX58" fmla="*/ 371475 w 876301"/>
                <a:gd name="connsiteY58" fmla="*/ 107292 h 572099"/>
                <a:gd name="connsiteX59" fmla="*/ 320211 w 876301"/>
                <a:gd name="connsiteY59" fmla="*/ 182349 h 572099"/>
                <a:gd name="connsiteX60" fmla="*/ 310963 w 876301"/>
                <a:gd name="connsiteY60" fmla="*/ 185949 h 572099"/>
                <a:gd name="connsiteX61" fmla="*/ 306625 w 876301"/>
                <a:gd name="connsiteY61" fmla="*/ 184069 h 572099"/>
                <a:gd name="connsiteX62" fmla="*/ 306391 w 876301"/>
                <a:gd name="connsiteY62" fmla="*/ 182825 h 572099"/>
                <a:gd name="connsiteX63" fmla="*/ 306391 w 876301"/>
                <a:gd name="connsiteY63" fmla="*/ 172576 h 572099"/>
                <a:gd name="connsiteX64" fmla="*/ 308705 w 876301"/>
                <a:gd name="connsiteY64" fmla="*/ 169385 h 572099"/>
                <a:gd name="connsiteX65" fmla="*/ 337347 w 876301"/>
                <a:gd name="connsiteY65" fmla="*/ 129952 h 572099"/>
                <a:gd name="connsiteX66" fmla="*/ 337347 w 876301"/>
                <a:gd name="connsiteY66" fmla="*/ 123170 h 572099"/>
                <a:gd name="connsiteX67" fmla="*/ 295905 w 876301"/>
                <a:gd name="connsiteY67" fmla="*/ 81706 h 572099"/>
                <a:gd name="connsiteX68" fmla="*/ 280035 w 876301"/>
                <a:gd name="connsiteY68" fmla="*/ 84860 h 572099"/>
                <a:gd name="connsiteX69" fmla="*/ 166535 w 876301"/>
                <a:gd name="connsiteY69" fmla="*/ 131895 h 572099"/>
                <a:gd name="connsiteX70" fmla="*/ 155419 w 876301"/>
                <a:gd name="connsiteY70" fmla="*/ 144610 h 572099"/>
                <a:gd name="connsiteX71" fmla="*/ 148590 w 876301"/>
                <a:gd name="connsiteY71" fmla="*/ 170395 h 572099"/>
                <a:gd name="connsiteX72" fmla="*/ 69399 w 876301"/>
                <a:gd name="connsiteY72" fmla="*/ 137419 h 572099"/>
                <a:gd name="connsiteX73" fmla="*/ 466382 w 876301"/>
                <a:gd name="connsiteY73" fmla="*/ 516343 h 572099"/>
                <a:gd name="connsiteX74" fmla="*/ 461315 w 876301"/>
                <a:gd name="connsiteY74" fmla="*/ 515857 h 572099"/>
                <a:gd name="connsiteX75" fmla="*/ 444999 w 876301"/>
                <a:gd name="connsiteY75" fmla="*/ 522439 h 572099"/>
                <a:gd name="connsiteX76" fmla="*/ 438426 w 876301"/>
                <a:gd name="connsiteY76" fmla="*/ 530144 h 572099"/>
                <a:gd name="connsiteX77" fmla="*/ 329422 w 876301"/>
                <a:gd name="connsiteY77" fmla="*/ 484739 h 572099"/>
                <a:gd name="connsiteX78" fmla="*/ 303486 w 876301"/>
                <a:gd name="connsiteY78" fmla="*/ 450096 h 572099"/>
                <a:gd name="connsiteX79" fmla="*/ 286998 w 876301"/>
                <a:gd name="connsiteY79" fmla="*/ 405186 h 572099"/>
                <a:gd name="connsiteX80" fmla="*/ 249231 w 876301"/>
                <a:gd name="connsiteY80" fmla="*/ 370658 h 572099"/>
                <a:gd name="connsiteX81" fmla="*/ 247059 w 876301"/>
                <a:gd name="connsiteY81" fmla="*/ 370582 h 572099"/>
                <a:gd name="connsiteX82" fmla="*/ 218675 w 876301"/>
                <a:gd name="connsiteY82" fmla="*/ 388774 h 572099"/>
                <a:gd name="connsiteX83" fmla="*/ 202054 w 876301"/>
                <a:gd name="connsiteY83" fmla="*/ 419893 h 572099"/>
                <a:gd name="connsiteX84" fmla="*/ 189576 w 876301"/>
                <a:gd name="connsiteY84" fmla="*/ 426560 h 572099"/>
                <a:gd name="connsiteX85" fmla="*/ 74324 w 876301"/>
                <a:gd name="connsiteY85" fmla="*/ 378583 h 572099"/>
                <a:gd name="connsiteX86" fmla="*/ 62017 w 876301"/>
                <a:gd name="connsiteY86" fmla="*/ 353722 h 572099"/>
                <a:gd name="connsiteX87" fmla="*/ 52283 w 876301"/>
                <a:gd name="connsiteY87" fmla="*/ 344616 h 572099"/>
                <a:gd name="connsiteX88" fmla="*/ 38100 w 876301"/>
                <a:gd name="connsiteY88" fmla="*/ 338720 h 572099"/>
                <a:gd name="connsiteX89" fmla="*/ 38433 w 876301"/>
                <a:gd name="connsiteY89" fmla="*/ 165823 h 572099"/>
                <a:gd name="connsiteX90" fmla="*/ 466725 w 876301"/>
                <a:gd name="connsiteY90" fmla="*/ 344112 h 572099"/>
                <a:gd name="connsiteX91" fmla="*/ 838200 w 876301"/>
                <a:gd name="connsiteY91" fmla="*/ 307317 h 572099"/>
                <a:gd name="connsiteX92" fmla="*/ 786936 w 876301"/>
                <a:gd name="connsiteY92" fmla="*/ 382374 h 572099"/>
                <a:gd name="connsiteX93" fmla="*/ 777688 w 876301"/>
                <a:gd name="connsiteY93" fmla="*/ 385974 h 572099"/>
                <a:gd name="connsiteX94" fmla="*/ 773350 w 876301"/>
                <a:gd name="connsiteY94" fmla="*/ 384094 h 572099"/>
                <a:gd name="connsiteX95" fmla="*/ 773116 w 876301"/>
                <a:gd name="connsiteY95" fmla="*/ 382850 h 572099"/>
                <a:gd name="connsiteX96" fmla="*/ 773116 w 876301"/>
                <a:gd name="connsiteY96" fmla="*/ 372601 h 572099"/>
                <a:gd name="connsiteX97" fmla="*/ 775430 w 876301"/>
                <a:gd name="connsiteY97" fmla="*/ 369410 h 572099"/>
                <a:gd name="connsiteX98" fmla="*/ 804072 w 876301"/>
                <a:gd name="connsiteY98" fmla="*/ 329977 h 572099"/>
                <a:gd name="connsiteX99" fmla="*/ 804072 w 876301"/>
                <a:gd name="connsiteY99" fmla="*/ 323195 h 572099"/>
                <a:gd name="connsiteX100" fmla="*/ 762630 w 876301"/>
                <a:gd name="connsiteY100" fmla="*/ 281731 h 572099"/>
                <a:gd name="connsiteX101" fmla="*/ 746760 w 876301"/>
                <a:gd name="connsiteY101" fmla="*/ 284885 h 572099"/>
                <a:gd name="connsiteX102" fmla="*/ 633260 w 876301"/>
                <a:gd name="connsiteY102" fmla="*/ 331920 h 572099"/>
                <a:gd name="connsiteX103" fmla="*/ 621983 w 876301"/>
                <a:gd name="connsiteY103" fmla="*/ 345331 h 572099"/>
                <a:gd name="connsiteX104" fmla="*/ 593198 w 876301"/>
                <a:gd name="connsiteY104" fmla="*/ 473052 h 572099"/>
                <a:gd name="connsiteX105" fmla="*/ 504825 w 876301"/>
                <a:gd name="connsiteY105" fmla="*/ 508989 h 572099"/>
                <a:gd name="connsiteX106" fmla="*/ 504825 w 876301"/>
                <a:gd name="connsiteY106" fmla="*/ 348284 h 572099"/>
                <a:gd name="connsiteX107" fmla="*/ 773125 w 876301"/>
                <a:gd name="connsiteY107" fmla="*/ 241499 h 572099"/>
                <a:gd name="connsiteX108" fmla="*/ 834830 w 876301"/>
                <a:gd name="connsiteY108" fmla="*/ 268056 h 572099"/>
                <a:gd name="connsiteX109" fmla="*/ 838200 w 876301"/>
                <a:gd name="connsiteY109" fmla="*/ 285628 h 572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876301" h="572099">
                  <a:moveTo>
                    <a:pt x="12002" y="119826"/>
                  </a:moveTo>
                  <a:cubicBezTo>
                    <a:pt x="10914" y="120248"/>
                    <a:pt x="9868" y="120772"/>
                    <a:pt x="8877" y="121389"/>
                  </a:cubicBezTo>
                  <a:cubicBezTo>
                    <a:pt x="3570" y="124920"/>
                    <a:pt x="381" y="130873"/>
                    <a:pt x="381" y="137248"/>
                  </a:cubicBezTo>
                  <a:lnTo>
                    <a:pt x="0" y="351379"/>
                  </a:lnTo>
                  <a:cubicBezTo>
                    <a:pt x="-14" y="359084"/>
                    <a:pt x="4613" y="366038"/>
                    <a:pt x="11725" y="369000"/>
                  </a:cubicBezTo>
                  <a:lnTo>
                    <a:pt x="31071" y="377049"/>
                  </a:lnTo>
                  <a:lnTo>
                    <a:pt x="43396" y="401814"/>
                  </a:lnTo>
                  <a:cubicBezTo>
                    <a:pt x="45441" y="405924"/>
                    <a:pt x="48901" y="409158"/>
                    <a:pt x="53140" y="410920"/>
                  </a:cubicBezTo>
                  <a:lnTo>
                    <a:pt x="174927" y="461631"/>
                  </a:lnTo>
                  <a:cubicBezTo>
                    <a:pt x="198787" y="471585"/>
                    <a:pt x="222618" y="462203"/>
                    <a:pt x="235658" y="437819"/>
                  </a:cubicBezTo>
                  <a:lnTo>
                    <a:pt x="248860" y="413111"/>
                  </a:lnTo>
                  <a:cubicBezTo>
                    <a:pt x="249793" y="414769"/>
                    <a:pt x="250587" y="416503"/>
                    <a:pt x="251231" y="418292"/>
                  </a:cubicBezTo>
                  <a:lnTo>
                    <a:pt x="267719" y="463203"/>
                  </a:lnTo>
                  <a:cubicBezTo>
                    <a:pt x="277940" y="491025"/>
                    <a:pt x="295094" y="511685"/>
                    <a:pt x="314782" y="519886"/>
                  </a:cubicBezTo>
                  <a:lnTo>
                    <a:pt x="436578" y="570635"/>
                  </a:lnTo>
                  <a:cubicBezTo>
                    <a:pt x="444207" y="573811"/>
                    <a:pt x="453013" y="571707"/>
                    <a:pt x="458381" y="565425"/>
                  </a:cubicBezTo>
                  <a:lnTo>
                    <a:pt x="467525" y="554728"/>
                  </a:lnTo>
                  <a:lnTo>
                    <a:pt x="483565" y="556271"/>
                  </a:lnTo>
                  <a:lnTo>
                    <a:pt x="485775" y="556348"/>
                  </a:lnTo>
                  <a:lnTo>
                    <a:pt x="488023" y="556129"/>
                  </a:lnTo>
                  <a:cubicBezTo>
                    <a:pt x="489710" y="555957"/>
                    <a:pt x="491366" y="555560"/>
                    <a:pt x="492947" y="554947"/>
                  </a:cubicBezTo>
                  <a:lnTo>
                    <a:pt x="616772" y="504598"/>
                  </a:lnTo>
                  <a:cubicBezTo>
                    <a:pt x="622557" y="502255"/>
                    <a:pt x="626827" y="497227"/>
                    <a:pt x="628202" y="491139"/>
                  </a:cubicBezTo>
                  <a:lnTo>
                    <a:pt x="656987" y="363333"/>
                  </a:lnTo>
                  <a:lnTo>
                    <a:pt x="761324" y="320128"/>
                  </a:lnTo>
                  <a:cubicBezTo>
                    <a:pt x="762357" y="319672"/>
                    <a:pt x="763554" y="319791"/>
                    <a:pt x="764477" y="320442"/>
                  </a:cubicBezTo>
                  <a:cubicBezTo>
                    <a:pt x="765436" y="321040"/>
                    <a:pt x="766004" y="322103"/>
                    <a:pt x="765972" y="323233"/>
                  </a:cubicBezTo>
                  <a:lnTo>
                    <a:pt x="765972" y="330015"/>
                  </a:lnTo>
                  <a:cubicBezTo>
                    <a:pt x="765974" y="331474"/>
                    <a:pt x="765029" y="332764"/>
                    <a:pt x="763638" y="333205"/>
                  </a:cubicBezTo>
                  <a:cubicBezTo>
                    <a:pt x="746568" y="338760"/>
                    <a:pt x="735025" y="354687"/>
                    <a:pt x="735063" y="372639"/>
                  </a:cubicBezTo>
                  <a:lnTo>
                    <a:pt x="735063" y="382888"/>
                  </a:lnTo>
                  <a:cubicBezTo>
                    <a:pt x="735099" y="405781"/>
                    <a:pt x="753686" y="424312"/>
                    <a:pt x="776579" y="424278"/>
                  </a:cubicBezTo>
                  <a:cubicBezTo>
                    <a:pt x="781693" y="424270"/>
                    <a:pt x="786761" y="423316"/>
                    <a:pt x="791528" y="421464"/>
                  </a:cubicBezTo>
                  <a:lnTo>
                    <a:pt x="800767" y="417864"/>
                  </a:lnTo>
                  <a:cubicBezTo>
                    <a:pt x="846444" y="400258"/>
                    <a:pt x="876500" y="356269"/>
                    <a:pt x="876300" y="307317"/>
                  </a:cubicBezTo>
                  <a:lnTo>
                    <a:pt x="876300" y="285628"/>
                  </a:lnTo>
                  <a:cubicBezTo>
                    <a:pt x="876294" y="238347"/>
                    <a:pt x="837960" y="200022"/>
                    <a:pt x="790678" y="200029"/>
                  </a:cubicBezTo>
                  <a:cubicBezTo>
                    <a:pt x="779842" y="200030"/>
                    <a:pt x="769106" y="202088"/>
                    <a:pt x="759038" y="206094"/>
                  </a:cubicBezTo>
                  <a:lnTo>
                    <a:pt x="490776" y="312870"/>
                  </a:lnTo>
                  <a:lnTo>
                    <a:pt x="184071" y="185168"/>
                  </a:lnTo>
                  <a:lnTo>
                    <a:pt x="189786" y="163480"/>
                  </a:lnTo>
                  <a:lnTo>
                    <a:pt x="294561" y="120065"/>
                  </a:lnTo>
                  <a:cubicBezTo>
                    <a:pt x="296276" y="119354"/>
                    <a:pt x="298243" y="120169"/>
                    <a:pt x="298954" y="121886"/>
                  </a:cubicBezTo>
                  <a:cubicBezTo>
                    <a:pt x="299122" y="122292"/>
                    <a:pt x="299209" y="122729"/>
                    <a:pt x="299209" y="123170"/>
                  </a:cubicBezTo>
                  <a:lnTo>
                    <a:pt x="299209" y="129952"/>
                  </a:lnTo>
                  <a:cubicBezTo>
                    <a:pt x="299211" y="131411"/>
                    <a:pt x="298266" y="132701"/>
                    <a:pt x="296875" y="133142"/>
                  </a:cubicBezTo>
                  <a:cubicBezTo>
                    <a:pt x="279805" y="138696"/>
                    <a:pt x="268262" y="154624"/>
                    <a:pt x="268300" y="172576"/>
                  </a:cubicBezTo>
                  <a:lnTo>
                    <a:pt x="268300" y="182825"/>
                  </a:lnTo>
                  <a:cubicBezTo>
                    <a:pt x="268291" y="205708"/>
                    <a:pt x="286833" y="224266"/>
                    <a:pt x="309716" y="224277"/>
                  </a:cubicBezTo>
                  <a:cubicBezTo>
                    <a:pt x="314877" y="224279"/>
                    <a:pt x="319994" y="223316"/>
                    <a:pt x="324803" y="221439"/>
                  </a:cubicBezTo>
                  <a:lnTo>
                    <a:pt x="334042" y="217839"/>
                  </a:lnTo>
                  <a:cubicBezTo>
                    <a:pt x="379719" y="200233"/>
                    <a:pt x="409775" y="156244"/>
                    <a:pt x="409575" y="107292"/>
                  </a:cubicBezTo>
                  <a:lnTo>
                    <a:pt x="409575" y="85603"/>
                  </a:lnTo>
                  <a:cubicBezTo>
                    <a:pt x="409571" y="38322"/>
                    <a:pt x="371239" y="-5"/>
                    <a:pt x="323957" y="0"/>
                  </a:cubicBezTo>
                  <a:cubicBezTo>
                    <a:pt x="313082" y="1"/>
                    <a:pt x="302307" y="2074"/>
                    <a:pt x="292208" y="6107"/>
                  </a:cubicBezTo>
                  <a:close/>
                  <a:moveTo>
                    <a:pt x="306400" y="41474"/>
                  </a:moveTo>
                  <a:cubicBezTo>
                    <a:pt x="330773" y="31768"/>
                    <a:pt x="358399" y="43658"/>
                    <a:pt x="368105" y="68031"/>
                  </a:cubicBezTo>
                  <a:cubicBezTo>
                    <a:pt x="370331" y="73622"/>
                    <a:pt x="371475" y="79585"/>
                    <a:pt x="371475" y="85603"/>
                  </a:cubicBezTo>
                  <a:lnTo>
                    <a:pt x="371475" y="107292"/>
                  </a:lnTo>
                  <a:cubicBezTo>
                    <a:pt x="371612" y="140522"/>
                    <a:pt x="351215" y="170386"/>
                    <a:pt x="320211" y="182349"/>
                  </a:cubicBezTo>
                  <a:lnTo>
                    <a:pt x="310963" y="185949"/>
                  </a:lnTo>
                  <a:cubicBezTo>
                    <a:pt x="309245" y="186627"/>
                    <a:pt x="307303" y="185786"/>
                    <a:pt x="306625" y="184069"/>
                  </a:cubicBezTo>
                  <a:cubicBezTo>
                    <a:pt x="306468" y="183672"/>
                    <a:pt x="306389" y="183251"/>
                    <a:pt x="306391" y="182825"/>
                  </a:cubicBezTo>
                  <a:lnTo>
                    <a:pt x="306391" y="172576"/>
                  </a:lnTo>
                  <a:cubicBezTo>
                    <a:pt x="306387" y="171122"/>
                    <a:pt x="307322" y="169833"/>
                    <a:pt x="308705" y="169385"/>
                  </a:cubicBezTo>
                  <a:cubicBezTo>
                    <a:pt x="325803" y="163855"/>
                    <a:pt x="337376" y="147920"/>
                    <a:pt x="337347" y="129952"/>
                  </a:cubicBezTo>
                  <a:lnTo>
                    <a:pt x="337347" y="123170"/>
                  </a:lnTo>
                  <a:cubicBezTo>
                    <a:pt x="337353" y="100276"/>
                    <a:pt x="318798" y="81712"/>
                    <a:pt x="295905" y="81706"/>
                  </a:cubicBezTo>
                  <a:cubicBezTo>
                    <a:pt x="290459" y="81705"/>
                    <a:pt x="285066" y="82777"/>
                    <a:pt x="280035" y="84860"/>
                  </a:cubicBezTo>
                  <a:lnTo>
                    <a:pt x="166535" y="131895"/>
                  </a:lnTo>
                  <a:cubicBezTo>
                    <a:pt x="161051" y="134169"/>
                    <a:pt x="156941" y="138872"/>
                    <a:pt x="155419" y="144610"/>
                  </a:cubicBezTo>
                  <a:lnTo>
                    <a:pt x="148590" y="170395"/>
                  </a:lnTo>
                  <a:lnTo>
                    <a:pt x="69399" y="137419"/>
                  </a:lnTo>
                  <a:close/>
                  <a:moveTo>
                    <a:pt x="466382" y="516343"/>
                  </a:moveTo>
                  <a:lnTo>
                    <a:pt x="461315" y="515857"/>
                  </a:lnTo>
                  <a:cubicBezTo>
                    <a:pt x="455128" y="515258"/>
                    <a:pt x="449038" y="517714"/>
                    <a:pt x="444999" y="522439"/>
                  </a:cubicBezTo>
                  <a:lnTo>
                    <a:pt x="438426" y="530144"/>
                  </a:lnTo>
                  <a:lnTo>
                    <a:pt x="329422" y="484739"/>
                  </a:lnTo>
                  <a:cubicBezTo>
                    <a:pt x="322231" y="481738"/>
                    <a:pt x="311115" y="470870"/>
                    <a:pt x="303486" y="450096"/>
                  </a:cubicBezTo>
                  <a:lnTo>
                    <a:pt x="286998" y="405186"/>
                  </a:lnTo>
                  <a:cubicBezTo>
                    <a:pt x="279587" y="384993"/>
                    <a:pt x="265090" y="371763"/>
                    <a:pt x="249231" y="370658"/>
                  </a:cubicBezTo>
                  <a:cubicBezTo>
                    <a:pt x="248498" y="370610"/>
                    <a:pt x="247783" y="370582"/>
                    <a:pt x="247059" y="370582"/>
                  </a:cubicBezTo>
                  <a:cubicBezTo>
                    <a:pt x="234924" y="370804"/>
                    <a:pt x="223946" y="377841"/>
                    <a:pt x="218675" y="388774"/>
                  </a:cubicBezTo>
                  <a:lnTo>
                    <a:pt x="202054" y="419893"/>
                  </a:lnTo>
                  <a:cubicBezTo>
                    <a:pt x="196891" y="429551"/>
                    <a:pt x="192310" y="427646"/>
                    <a:pt x="189576" y="426560"/>
                  </a:cubicBezTo>
                  <a:lnTo>
                    <a:pt x="74324" y="378583"/>
                  </a:lnTo>
                  <a:lnTo>
                    <a:pt x="62017" y="353722"/>
                  </a:lnTo>
                  <a:cubicBezTo>
                    <a:pt x="59979" y="349610"/>
                    <a:pt x="56521" y="346376"/>
                    <a:pt x="52283" y="344616"/>
                  </a:cubicBezTo>
                  <a:lnTo>
                    <a:pt x="38100" y="338720"/>
                  </a:lnTo>
                  <a:lnTo>
                    <a:pt x="38433" y="165823"/>
                  </a:lnTo>
                  <a:lnTo>
                    <a:pt x="466725" y="344112"/>
                  </a:lnTo>
                  <a:close/>
                  <a:moveTo>
                    <a:pt x="838200" y="307317"/>
                  </a:moveTo>
                  <a:cubicBezTo>
                    <a:pt x="838337" y="340547"/>
                    <a:pt x="817940" y="370411"/>
                    <a:pt x="786936" y="382374"/>
                  </a:cubicBezTo>
                  <a:lnTo>
                    <a:pt x="777688" y="385974"/>
                  </a:lnTo>
                  <a:cubicBezTo>
                    <a:pt x="775970" y="386652"/>
                    <a:pt x="774028" y="385811"/>
                    <a:pt x="773350" y="384094"/>
                  </a:cubicBezTo>
                  <a:cubicBezTo>
                    <a:pt x="773193" y="383698"/>
                    <a:pt x="773114" y="383276"/>
                    <a:pt x="773116" y="382850"/>
                  </a:cubicBezTo>
                  <a:lnTo>
                    <a:pt x="773116" y="372601"/>
                  </a:lnTo>
                  <a:cubicBezTo>
                    <a:pt x="773111" y="371147"/>
                    <a:pt x="774047" y="369858"/>
                    <a:pt x="775430" y="369410"/>
                  </a:cubicBezTo>
                  <a:cubicBezTo>
                    <a:pt x="792528" y="363880"/>
                    <a:pt x="804101" y="347945"/>
                    <a:pt x="804072" y="329977"/>
                  </a:cubicBezTo>
                  <a:lnTo>
                    <a:pt x="804072" y="323195"/>
                  </a:lnTo>
                  <a:cubicBezTo>
                    <a:pt x="804078" y="300301"/>
                    <a:pt x="785523" y="281737"/>
                    <a:pt x="762630" y="281731"/>
                  </a:cubicBezTo>
                  <a:cubicBezTo>
                    <a:pt x="757184" y="281730"/>
                    <a:pt x="751791" y="282802"/>
                    <a:pt x="746760" y="284885"/>
                  </a:cubicBezTo>
                  <a:lnTo>
                    <a:pt x="633260" y="331920"/>
                  </a:lnTo>
                  <a:cubicBezTo>
                    <a:pt x="627546" y="334293"/>
                    <a:pt x="623341" y="339294"/>
                    <a:pt x="621983" y="345331"/>
                  </a:cubicBezTo>
                  <a:lnTo>
                    <a:pt x="593198" y="473052"/>
                  </a:lnTo>
                  <a:lnTo>
                    <a:pt x="504825" y="508989"/>
                  </a:lnTo>
                  <a:lnTo>
                    <a:pt x="504825" y="348284"/>
                  </a:lnTo>
                  <a:lnTo>
                    <a:pt x="773125" y="241499"/>
                  </a:lnTo>
                  <a:cubicBezTo>
                    <a:pt x="797498" y="231793"/>
                    <a:pt x="825124" y="243683"/>
                    <a:pt x="834830" y="268056"/>
                  </a:cubicBezTo>
                  <a:cubicBezTo>
                    <a:pt x="837056" y="273647"/>
                    <a:pt x="838200" y="279610"/>
                    <a:pt x="838200" y="285628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6" name="组合 285">
            <a:extLst>
              <a:ext uri="{FF2B5EF4-FFF2-40B4-BE49-F238E27FC236}">
                <a16:creationId xmlns:a16="http://schemas.microsoft.com/office/drawing/2014/main" id="{C92DBE34-5F40-49D9-8FD7-D60F85718FE9}"/>
              </a:ext>
            </a:extLst>
          </p:cNvPr>
          <p:cNvGrpSpPr/>
          <p:nvPr/>
        </p:nvGrpSpPr>
        <p:grpSpPr>
          <a:xfrm>
            <a:off x="2625144" y="872489"/>
            <a:ext cx="723905" cy="723900"/>
            <a:chOff x="2625144" y="872489"/>
            <a:chExt cx="723905" cy="723900"/>
          </a:xfrm>
        </p:grpSpPr>
        <p:sp>
          <p:nvSpPr>
            <p:cNvPr id="76" name="图形 4" descr="光圈 纯色填充">
              <a:extLst>
                <a:ext uri="{FF2B5EF4-FFF2-40B4-BE49-F238E27FC236}">
                  <a16:creationId xmlns:a16="http://schemas.microsoft.com/office/drawing/2014/main" id="{556020B7-A552-4549-AAF6-1142FC687946}"/>
                </a:ext>
              </a:extLst>
            </p:cNvPr>
            <p:cNvSpPr/>
            <p:nvPr/>
          </p:nvSpPr>
          <p:spPr>
            <a:xfrm>
              <a:off x="2654484" y="882015"/>
              <a:ext cx="371389" cy="209550"/>
            </a:xfrm>
            <a:custGeom>
              <a:avLst/>
              <a:gdLst>
                <a:gd name="connsiteX0" fmla="*/ 250127 w 371389"/>
                <a:gd name="connsiteY0" fmla="*/ 209550 h 209550"/>
                <a:gd name="connsiteX1" fmla="*/ 371389 w 371389"/>
                <a:gd name="connsiteY1" fmla="*/ 209550 h 209550"/>
                <a:gd name="connsiteX2" fmla="*/ 250422 w 371389"/>
                <a:gd name="connsiteY2" fmla="*/ 0 h 209550"/>
                <a:gd name="connsiteX3" fmla="*/ 0 w 371389"/>
                <a:gd name="connsiteY3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389" h="209550">
                  <a:moveTo>
                    <a:pt x="250127" y="209550"/>
                  </a:moveTo>
                  <a:lnTo>
                    <a:pt x="371389" y="209550"/>
                  </a:lnTo>
                  <a:lnTo>
                    <a:pt x="250422" y="0"/>
                  </a:lnTo>
                  <a:cubicBezTo>
                    <a:pt x="138440" y="26185"/>
                    <a:pt x="45520" y="103941"/>
                    <a:pt x="0" y="20955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图形 4" descr="光圈 纯色填充">
              <a:extLst>
                <a:ext uri="{FF2B5EF4-FFF2-40B4-BE49-F238E27FC236}">
                  <a16:creationId xmlns:a16="http://schemas.microsoft.com/office/drawing/2014/main" id="{556020B7-A552-4549-AAF6-1142FC687946}"/>
                </a:ext>
              </a:extLst>
            </p:cNvPr>
            <p:cNvSpPr/>
            <p:nvPr/>
          </p:nvSpPr>
          <p:spPr>
            <a:xfrm>
              <a:off x="2944853" y="872489"/>
              <a:ext cx="306981" cy="324926"/>
            </a:xfrm>
            <a:custGeom>
              <a:avLst/>
              <a:gdLst>
                <a:gd name="connsiteX0" fmla="*/ 163516 w 306981"/>
                <a:gd name="connsiteY0" fmla="*/ 285750 h 324926"/>
                <a:gd name="connsiteX1" fmla="*/ 163297 w 306981"/>
                <a:gd name="connsiteY1" fmla="*/ 285874 h 324926"/>
                <a:gd name="connsiteX2" fmla="*/ 185852 w 306981"/>
                <a:gd name="connsiteY2" fmla="*/ 324926 h 324926"/>
                <a:gd name="connsiteX3" fmla="*/ 306981 w 306981"/>
                <a:gd name="connsiteY3" fmla="*/ 115253 h 324926"/>
                <a:gd name="connsiteX4" fmla="*/ 42243 w 306981"/>
                <a:gd name="connsiteY4" fmla="*/ 0 h 324926"/>
                <a:gd name="connsiteX5" fmla="*/ 0 w 306981"/>
                <a:gd name="connsiteY5" fmla="*/ 2534 h 32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981" h="324926">
                  <a:moveTo>
                    <a:pt x="163516" y="285750"/>
                  </a:moveTo>
                  <a:lnTo>
                    <a:pt x="163297" y="285874"/>
                  </a:lnTo>
                  <a:lnTo>
                    <a:pt x="185852" y="324926"/>
                  </a:lnTo>
                  <a:lnTo>
                    <a:pt x="306981" y="115253"/>
                  </a:lnTo>
                  <a:cubicBezTo>
                    <a:pt x="238618" y="41669"/>
                    <a:pt x="142683" y="-97"/>
                    <a:pt x="42243" y="0"/>
                  </a:cubicBezTo>
                  <a:cubicBezTo>
                    <a:pt x="28125" y="29"/>
                    <a:pt x="14021" y="876"/>
                    <a:pt x="0" y="2534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图形 4" descr="光圈 纯色填充">
              <a:extLst>
                <a:ext uri="{FF2B5EF4-FFF2-40B4-BE49-F238E27FC236}">
                  <a16:creationId xmlns:a16="http://schemas.microsoft.com/office/drawing/2014/main" id="{556020B7-A552-4549-AAF6-1142FC687946}"/>
                </a:ext>
              </a:extLst>
            </p:cNvPr>
            <p:cNvSpPr/>
            <p:nvPr/>
          </p:nvSpPr>
          <p:spPr>
            <a:xfrm>
              <a:off x="3092843" y="1018832"/>
              <a:ext cx="256206" cy="320382"/>
            </a:xfrm>
            <a:custGeom>
              <a:avLst/>
              <a:gdLst>
                <a:gd name="connsiteX0" fmla="*/ 0 w 256206"/>
                <a:gd name="connsiteY0" fmla="*/ 320383 h 320382"/>
                <a:gd name="connsiteX1" fmla="*/ 240744 w 256206"/>
                <a:gd name="connsiteY1" fmla="*/ 320383 h 320382"/>
                <a:gd name="connsiteX2" fmla="*/ 184975 w 256206"/>
                <a:gd name="connsiteY2" fmla="*/ 0 h 320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206" h="320382">
                  <a:moveTo>
                    <a:pt x="0" y="320383"/>
                  </a:moveTo>
                  <a:lnTo>
                    <a:pt x="240744" y="320383"/>
                  </a:lnTo>
                  <a:cubicBezTo>
                    <a:pt x="273837" y="210777"/>
                    <a:pt x="253157" y="91977"/>
                    <a:pt x="184975" y="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图形 4" descr="光圈 纯色填充">
              <a:extLst>
                <a:ext uri="{FF2B5EF4-FFF2-40B4-BE49-F238E27FC236}">
                  <a16:creationId xmlns:a16="http://schemas.microsoft.com/office/drawing/2014/main" id="{556020B7-A552-4549-AAF6-1142FC687946}"/>
                </a:ext>
              </a:extLst>
            </p:cNvPr>
            <p:cNvSpPr/>
            <p:nvPr/>
          </p:nvSpPr>
          <p:spPr>
            <a:xfrm>
              <a:off x="2948320" y="1377315"/>
              <a:ext cx="371379" cy="209550"/>
            </a:xfrm>
            <a:custGeom>
              <a:avLst/>
              <a:gdLst>
                <a:gd name="connsiteX0" fmla="*/ 121263 w 371379"/>
                <a:gd name="connsiteY0" fmla="*/ 0 h 209550"/>
                <a:gd name="connsiteX1" fmla="*/ 0 w 371379"/>
                <a:gd name="connsiteY1" fmla="*/ 0 h 209550"/>
                <a:gd name="connsiteX2" fmla="*/ 120967 w 371379"/>
                <a:gd name="connsiteY2" fmla="*/ 209550 h 209550"/>
                <a:gd name="connsiteX3" fmla="*/ 371380 w 371379"/>
                <a:gd name="connsiteY3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379" h="209550">
                  <a:moveTo>
                    <a:pt x="121263" y="0"/>
                  </a:moveTo>
                  <a:lnTo>
                    <a:pt x="0" y="0"/>
                  </a:lnTo>
                  <a:lnTo>
                    <a:pt x="120967" y="209550"/>
                  </a:lnTo>
                  <a:cubicBezTo>
                    <a:pt x="232947" y="183366"/>
                    <a:pt x="325865" y="105610"/>
                    <a:pt x="371380" y="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图形 4" descr="光圈 纯色填充">
              <a:extLst>
                <a:ext uri="{FF2B5EF4-FFF2-40B4-BE49-F238E27FC236}">
                  <a16:creationId xmlns:a16="http://schemas.microsoft.com/office/drawing/2014/main" id="{556020B7-A552-4549-AAF6-1142FC687946}"/>
                </a:ext>
              </a:extLst>
            </p:cNvPr>
            <p:cNvSpPr/>
            <p:nvPr/>
          </p:nvSpPr>
          <p:spPr>
            <a:xfrm>
              <a:off x="2722245" y="1271196"/>
              <a:ext cx="307095" cy="325193"/>
            </a:xfrm>
            <a:custGeom>
              <a:avLst/>
              <a:gdLst>
                <a:gd name="connsiteX0" fmla="*/ 143570 w 307095"/>
                <a:gd name="connsiteY0" fmla="*/ 39443 h 325193"/>
                <a:gd name="connsiteX1" fmla="*/ 143799 w 307095"/>
                <a:gd name="connsiteY1" fmla="*/ 39319 h 325193"/>
                <a:gd name="connsiteX2" fmla="*/ 121091 w 307095"/>
                <a:gd name="connsiteY2" fmla="*/ 0 h 325193"/>
                <a:gd name="connsiteX3" fmla="*/ 0 w 307095"/>
                <a:gd name="connsiteY3" fmla="*/ 209798 h 325193"/>
                <a:gd name="connsiteX4" fmla="*/ 264852 w 307095"/>
                <a:gd name="connsiteY4" fmla="*/ 325193 h 325193"/>
                <a:gd name="connsiteX5" fmla="*/ 307096 w 307095"/>
                <a:gd name="connsiteY5" fmla="*/ 322659 h 32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095" h="325193">
                  <a:moveTo>
                    <a:pt x="143570" y="39443"/>
                  </a:moveTo>
                  <a:lnTo>
                    <a:pt x="143799" y="39319"/>
                  </a:lnTo>
                  <a:lnTo>
                    <a:pt x="121091" y="0"/>
                  </a:lnTo>
                  <a:lnTo>
                    <a:pt x="0" y="209798"/>
                  </a:lnTo>
                  <a:cubicBezTo>
                    <a:pt x="68364" y="283466"/>
                    <a:pt x="164351" y="325287"/>
                    <a:pt x="264852" y="325193"/>
                  </a:cubicBezTo>
                  <a:cubicBezTo>
                    <a:pt x="278970" y="325164"/>
                    <a:pt x="293075" y="324318"/>
                    <a:pt x="307096" y="322659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图形 4" descr="光圈 纯色填充">
              <a:extLst>
                <a:ext uri="{FF2B5EF4-FFF2-40B4-BE49-F238E27FC236}">
                  <a16:creationId xmlns:a16="http://schemas.microsoft.com/office/drawing/2014/main" id="{556020B7-A552-4549-AAF6-1142FC687946}"/>
                </a:ext>
              </a:extLst>
            </p:cNvPr>
            <p:cNvSpPr/>
            <p:nvPr/>
          </p:nvSpPr>
          <p:spPr>
            <a:xfrm>
              <a:off x="2625144" y="1129665"/>
              <a:ext cx="255911" cy="320154"/>
            </a:xfrm>
            <a:custGeom>
              <a:avLst/>
              <a:gdLst>
                <a:gd name="connsiteX0" fmla="*/ 255911 w 255911"/>
                <a:gd name="connsiteY0" fmla="*/ 0 h 320154"/>
                <a:gd name="connsiteX1" fmla="*/ 15462 w 255911"/>
                <a:gd name="connsiteY1" fmla="*/ 0 h 320154"/>
                <a:gd name="connsiteX2" fmla="*/ 71069 w 255911"/>
                <a:gd name="connsiteY2" fmla="*/ 320154 h 32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911" h="320154">
                  <a:moveTo>
                    <a:pt x="255911" y="0"/>
                  </a:moveTo>
                  <a:lnTo>
                    <a:pt x="15462" y="0"/>
                  </a:lnTo>
                  <a:cubicBezTo>
                    <a:pt x="-17603" y="109511"/>
                    <a:pt x="3013" y="228207"/>
                    <a:pt x="71069" y="320154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7" name="组合 286">
            <a:extLst>
              <a:ext uri="{FF2B5EF4-FFF2-40B4-BE49-F238E27FC236}">
                <a16:creationId xmlns:a16="http://schemas.microsoft.com/office/drawing/2014/main" id="{FBCD012E-88A1-4DA6-B102-670B0C3AD932}"/>
              </a:ext>
            </a:extLst>
          </p:cNvPr>
          <p:cNvGrpSpPr/>
          <p:nvPr/>
        </p:nvGrpSpPr>
        <p:grpSpPr>
          <a:xfrm>
            <a:off x="4150995" y="843915"/>
            <a:ext cx="781050" cy="771524"/>
            <a:chOff x="4150995" y="843915"/>
            <a:chExt cx="781050" cy="771524"/>
          </a:xfrm>
        </p:grpSpPr>
        <p:sp>
          <p:nvSpPr>
            <p:cNvPr id="82" name="图形 6" descr="区块链 纯色填充">
              <a:extLst>
                <a:ext uri="{FF2B5EF4-FFF2-40B4-BE49-F238E27FC236}">
                  <a16:creationId xmlns:a16="http://schemas.microsoft.com/office/drawing/2014/main" id="{2C8302D8-048A-4774-9ACF-105AE95230C3}"/>
                </a:ext>
              </a:extLst>
            </p:cNvPr>
            <p:cNvSpPr/>
            <p:nvPr/>
          </p:nvSpPr>
          <p:spPr>
            <a:xfrm>
              <a:off x="4150995" y="1365637"/>
              <a:ext cx="143160" cy="249802"/>
            </a:xfrm>
            <a:custGeom>
              <a:avLst/>
              <a:gdLst>
                <a:gd name="connsiteX0" fmla="*/ 0 w 143160"/>
                <a:gd name="connsiteY0" fmla="*/ 15250 h 249802"/>
                <a:gd name="connsiteX1" fmla="*/ 0 w 143160"/>
                <a:gd name="connsiteY1" fmla="*/ 163030 h 249802"/>
                <a:gd name="connsiteX2" fmla="*/ 143161 w 143160"/>
                <a:gd name="connsiteY2" fmla="*/ 249803 h 249802"/>
                <a:gd name="connsiteX3" fmla="*/ 143161 w 143160"/>
                <a:gd name="connsiteY3" fmla="*/ 86735 h 249802"/>
                <a:gd name="connsiteX4" fmla="*/ 0 w 143160"/>
                <a:gd name="connsiteY4" fmla="*/ 0 h 249802"/>
                <a:gd name="connsiteX5" fmla="*/ 0 w 143160"/>
                <a:gd name="connsiteY5" fmla="*/ 15250 h 24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160" h="249802">
                  <a:moveTo>
                    <a:pt x="0" y="15250"/>
                  </a:moveTo>
                  <a:lnTo>
                    <a:pt x="0" y="163030"/>
                  </a:lnTo>
                  <a:lnTo>
                    <a:pt x="143161" y="249803"/>
                  </a:lnTo>
                  <a:lnTo>
                    <a:pt x="143161" y="86735"/>
                  </a:lnTo>
                  <a:lnTo>
                    <a:pt x="0" y="0"/>
                  </a:lnTo>
                  <a:lnTo>
                    <a:pt x="0" y="152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图形 6" descr="区块链 纯色填充">
              <a:extLst>
                <a:ext uri="{FF2B5EF4-FFF2-40B4-BE49-F238E27FC236}">
                  <a16:creationId xmlns:a16="http://schemas.microsoft.com/office/drawing/2014/main" id="{2C8302D8-048A-4774-9ACF-105AE95230C3}"/>
                </a:ext>
              </a:extLst>
            </p:cNvPr>
            <p:cNvSpPr/>
            <p:nvPr/>
          </p:nvSpPr>
          <p:spPr>
            <a:xfrm>
              <a:off x="4788884" y="1365551"/>
              <a:ext cx="143160" cy="249888"/>
            </a:xfrm>
            <a:custGeom>
              <a:avLst/>
              <a:gdLst>
                <a:gd name="connsiteX0" fmla="*/ 0 w 143160"/>
                <a:gd name="connsiteY0" fmla="*/ 249888 h 249888"/>
                <a:gd name="connsiteX1" fmla="*/ 143161 w 143160"/>
                <a:gd name="connsiteY1" fmla="*/ 163116 h 249888"/>
                <a:gd name="connsiteX2" fmla="*/ 143161 w 143160"/>
                <a:gd name="connsiteY2" fmla="*/ 0 h 249888"/>
                <a:gd name="connsiteX3" fmla="*/ 0 w 143160"/>
                <a:gd name="connsiteY3" fmla="*/ 86725 h 249888"/>
                <a:gd name="connsiteX4" fmla="*/ 0 w 143160"/>
                <a:gd name="connsiteY4" fmla="*/ 249888 h 24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160" h="249888">
                  <a:moveTo>
                    <a:pt x="0" y="249888"/>
                  </a:moveTo>
                  <a:lnTo>
                    <a:pt x="143161" y="163116"/>
                  </a:lnTo>
                  <a:lnTo>
                    <a:pt x="143161" y="0"/>
                  </a:lnTo>
                  <a:lnTo>
                    <a:pt x="0" y="86725"/>
                  </a:lnTo>
                  <a:lnTo>
                    <a:pt x="0" y="249888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图形 6" descr="区块链 纯色填充">
              <a:extLst>
                <a:ext uri="{FF2B5EF4-FFF2-40B4-BE49-F238E27FC236}">
                  <a16:creationId xmlns:a16="http://schemas.microsoft.com/office/drawing/2014/main" id="{2C8302D8-048A-4774-9ACF-105AE95230C3}"/>
                </a:ext>
              </a:extLst>
            </p:cNvPr>
            <p:cNvSpPr/>
            <p:nvPr/>
          </p:nvSpPr>
          <p:spPr>
            <a:xfrm>
              <a:off x="4389120" y="957986"/>
              <a:ext cx="143160" cy="249783"/>
            </a:xfrm>
            <a:custGeom>
              <a:avLst/>
              <a:gdLst>
                <a:gd name="connsiteX0" fmla="*/ 39653 w 143160"/>
                <a:gd name="connsiteY0" fmla="*/ 99203 h 249783"/>
                <a:gd name="connsiteX1" fmla="*/ 56074 w 143160"/>
                <a:gd name="connsiteY1" fmla="*/ 95479 h 249783"/>
                <a:gd name="connsiteX2" fmla="*/ 94184 w 143160"/>
                <a:gd name="connsiteY2" fmla="*/ 133568 h 249783"/>
                <a:gd name="connsiteX3" fmla="*/ 72514 w 143160"/>
                <a:gd name="connsiteY3" fmla="*/ 167954 h 249783"/>
                <a:gd name="connsiteX4" fmla="*/ 36509 w 143160"/>
                <a:gd name="connsiteY4" fmla="*/ 185156 h 249783"/>
                <a:gd name="connsiteX5" fmla="*/ 143161 w 143160"/>
                <a:gd name="connsiteY5" fmla="*/ 249784 h 249783"/>
                <a:gd name="connsiteX6" fmla="*/ 143161 w 143160"/>
                <a:gd name="connsiteY6" fmla="*/ 86725 h 249783"/>
                <a:gd name="connsiteX7" fmla="*/ 0 w 143160"/>
                <a:gd name="connsiteY7" fmla="*/ 0 h 249783"/>
                <a:gd name="connsiteX8" fmla="*/ 0 w 143160"/>
                <a:gd name="connsiteY8" fmla="*/ 118110 h 249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60" h="249783">
                  <a:moveTo>
                    <a:pt x="39653" y="99203"/>
                  </a:moveTo>
                  <a:cubicBezTo>
                    <a:pt x="44775" y="96738"/>
                    <a:pt x="50389" y="95464"/>
                    <a:pt x="56074" y="95479"/>
                  </a:cubicBezTo>
                  <a:cubicBezTo>
                    <a:pt x="77115" y="95473"/>
                    <a:pt x="94178" y="112525"/>
                    <a:pt x="94184" y="133568"/>
                  </a:cubicBezTo>
                  <a:cubicBezTo>
                    <a:pt x="94189" y="148248"/>
                    <a:pt x="85758" y="161624"/>
                    <a:pt x="72514" y="167954"/>
                  </a:cubicBezTo>
                  <a:lnTo>
                    <a:pt x="36509" y="185156"/>
                  </a:lnTo>
                  <a:lnTo>
                    <a:pt x="143161" y="249784"/>
                  </a:lnTo>
                  <a:lnTo>
                    <a:pt x="143161" y="86725"/>
                  </a:lnTo>
                  <a:lnTo>
                    <a:pt x="0" y="0"/>
                  </a:lnTo>
                  <a:lnTo>
                    <a:pt x="0" y="11811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图形 6" descr="区块链 纯色填充">
              <a:extLst>
                <a:ext uri="{FF2B5EF4-FFF2-40B4-BE49-F238E27FC236}">
                  <a16:creationId xmlns:a16="http://schemas.microsoft.com/office/drawing/2014/main" id="{2C8302D8-048A-4774-9ACF-105AE95230C3}"/>
                </a:ext>
              </a:extLst>
            </p:cNvPr>
            <p:cNvSpPr/>
            <p:nvPr/>
          </p:nvSpPr>
          <p:spPr>
            <a:xfrm>
              <a:off x="4550759" y="957891"/>
              <a:ext cx="143160" cy="249878"/>
            </a:xfrm>
            <a:custGeom>
              <a:avLst/>
              <a:gdLst>
                <a:gd name="connsiteX0" fmla="*/ 0 w 143160"/>
                <a:gd name="connsiteY0" fmla="*/ 86725 h 249878"/>
                <a:gd name="connsiteX1" fmla="*/ 0 w 143160"/>
                <a:gd name="connsiteY1" fmla="*/ 249879 h 249878"/>
                <a:gd name="connsiteX2" fmla="*/ 106680 w 143160"/>
                <a:gd name="connsiteY2" fmla="*/ 185242 h 249878"/>
                <a:gd name="connsiteX3" fmla="*/ 70685 w 143160"/>
                <a:gd name="connsiteY3" fmla="*/ 168040 h 249878"/>
                <a:gd name="connsiteX4" fmla="*/ 52768 w 143160"/>
                <a:gd name="connsiteY4" fmla="*/ 117225 h 249878"/>
                <a:gd name="connsiteX5" fmla="*/ 87087 w 143160"/>
                <a:gd name="connsiteY5" fmla="*/ 95574 h 249878"/>
                <a:gd name="connsiteX6" fmla="*/ 103518 w 143160"/>
                <a:gd name="connsiteY6" fmla="*/ 99317 h 249878"/>
                <a:gd name="connsiteX7" fmla="*/ 143161 w 143160"/>
                <a:gd name="connsiteY7" fmla="*/ 118243 h 249878"/>
                <a:gd name="connsiteX8" fmla="*/ 143161 w 143160"/>
                <a:gd name="connsiteY8" fmla="*/ 0 h 249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60" h="249878">
                  <a:moveTo>
                    <a:pt x="0" y="86725"/>
                  </a:moveTo>
                  <a:lnTo>
                    <a:pt x="0" y="249879"/>
                  </a:lnTo>
                  <a:lnTo>
                    <a:pt x="106680" y="185242"/>
                  </a:lnTo>
                  <a:lnTo>
                    <a:pt x="70685" y="168040"/>
                  </a:lnTo>
                  <a:cubicBezTo>
                    <a:pt x="51705" y="158955"/>
                    <a:pt x="43684" y="136205"/>
                    <a:pt x="52768" y="117225"/>
                  </a:cubicBezTo>
                  <a:cubicBezTo>
                    <a:pt x="59093" y="104009"/>
                    <a:pt x="72436" y="95592"/>
                    <a:pt x="87087" y="95574"/>
                  </a:cubicBezTo>
                  <a:cubicBezTo>
                    <a:pt x="92776" y="95565"/>
                    <a:pt x="98393" y="96845"/>
                    <a:pt x="103518" y="99317"/>
                  </a:cubicBezTo>
                  <a:lnTo>
                    <a:pt x="143161" y="118243"/>
                  </a:lnTo>
                  <a:lnTo>
                    <a:pt x="143161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图形 6" descr="区块链 纯色填充">
              <a:extLst>
                <a:ext uri="{FF2B5EF4-FFF2-40B4-BE49-F238E27FC236}">
                  <a16:creationId xmlns:a16="http://schemas.microsoft.com/office/drawing/2014/main" id="{2C8302D8-048A-4774-9ACF-105AE95230C3}"/>
                </a:ext>
              </a:extLst>
            </p:cNvPr>
            <p:cNvSpPr/>
            <p:nvPr/>
          </p:nvSpPr>
          <p:spPr>
            <a:xfrm>
              <a:off x="4389120" y="843915"/>
              <a:ext cx="304800" cy="184727"/>
            </a:xfrm>
            <a:custGeom>
              <a:avLst/>
              <a:gdLst>
                <a:gd name="connsiteX0" fmla="*/ 221447 w 304800"/>
                <a:gd name="connsiteY0" fmla="*/ 142885 h 184727"/>
                <a:gd name="connsiteX1" fmla="*/ 239220 w 304800"/>
                <a:gd name="connsiteY1" fmla="*/ 132083 h 184727"/>
                <a:gd name="connsiteX2" fmla="*/ 304800 w 304800"/>
                <a:gd name="connsiteY2" fmla="*/ 92364 h 184727"/>
                <a:gd name="connsiteX3" fmla="*/ 152400 w 304800"/>
                <a:gd name="connsiteY3" fmla="*/ 0 h 184727"/>
                <a:gd name="connsiteX4" fmla="*/ 86820 w 304800"/>
                <a:gd name="connsiteY4" fmla="*/ 39719 h 184727"/>
                <a:gd name="connsiteX5" fmla="*/ 69047 w 304800"/>
                <a:gd name="connsiteY5" fmla="*/ 50521 h 184727"/>
                <a:gd name="connsiteX6" fmla="*/ 0 w 304800"/>
                <a:gd name="connsiteY6" fmla="*/ 92364 h 184727"/>
                <a:gd name="connsiteX7" fmla="*/ 152400 w 304800"/>
                <a:gd name="connsiteY7" fmla="*/ 184728 h 184727"/>
                <a:gd name="connsiteX8" fmla="*/ 221447 w 304800"/>
                <a:gd name="connsiteY8" fmla="*/ 142885 h 184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4800" h="184727">
                  <a:moveTo>
                    <a:pt x="221447" y="142885"/>
                  </a:moveTo>
                  <a:lnTo>
                    <a:pt x="239220" y="132083"/>
                  </a:lnTo>
                  <a:lnTo>
                    <a:pt x="304800" y="92364"/>
                  </a:lnTo>
                  <a:lnTo>
                    <a:pt x="152400" y="0"/>
                  </a:lnTo>
                  <a:lnTo>
                    <a:pt x="86820" y="39719"/>
                  </a:lnTo>
                  <a:lnTo>
                    <a:pt x="69047" y="50521"/>
                  </a:lnTo>
                  <a:lnTo>
                    <a:pt x="0" y="92364"/>
                  </a:lnTo>
                  <a:lnTo>
                    <a:pt x="152400" y="184728"/>
                  </a:lnTo>
                  <a:lnTo>
                    <a:pt x="221447" y="14288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图形 6" descr="区块链 纯色填充">
              <a:extLst>
                <a:ext uri="{FF2B5EF4-FFF2-40B4-BE49-F238E27FC236}">
                  <a16:creationId xmlns:a16="http://schemas.microsoft.com/office/drawing/2014/main" id="{2C8302D8-048A-4774-9ACF-105AE95230C3}"/>
                </a:ext>
              </a:extLst>
            </p:cNvPr>
            <p:cNvSpPr/>
            <p:nvPr/>
          </p:nvSpPr>
          <p:spPr>
            <a:xfrm>
              <a:off x="4150995" y="1274664"/>
              <a:ext cx="304800" cy="161705"/>
            </a:xfrm>
            <a:custGeom>
              <a:avLst/>
              <a:gdLst>
                <a:gd name="connsiteX0" fmla="*/ 239220 w 304800"/>
                <a:gd name="connsiteY0" fmla="*/ 108995 h 161705"/>
                <a:gd name="connsiteX1" fmla="*/ 304800 w 304800"/>
                <a:gd name="connsiteY1" fmla="*/ 69313 h 161705"/>
                <a:gd name="connsiteX2" fmla="*/ 190500 w 304800"/>
                <a:gd name="connsiteY2" fmla="*/ 0 h 161705"/>
                <a:gd name="connsiteX3" fmla="*/ 190500 w 304800"/>
                <a:gd name="connsiteY3" fmla="*/ 42863 h 161705"/>
                <a:gd name="connsiteX4" fmla="*/ 152400 w 304800"/>
                <a:gd name="connsiteY4" fmla="*/ 80963 h 161705"/>
                <a:gd name="connsiteX5" fmla="*/ 114300 w 304800"/>
                <a:gd name="connsiteY5" fmla="*/ 42863 h 161705"/>
                <a:gd name="connsiteX6" fmla="*/ 114300 w 304800"/>
                <a:gd name="connsiteY6" fmla="*/ 0 h 161705"/>
                <a:gd name="connsiteX7" fmla="*/ 86820 w 304800"/>
                <a:gd name="connsiteY7" fmla="*/ 16640 h 161705"/>
                <a:gd name="connsiteX8" fmla="*/ 69047 w 304800"/>
                <a:gd name="connsiteY8" fmla="*/ 27403 h 161705"/>
                <a:gd name="connsiteX9" fmla="*/ 0 w 304800"/>
                <a:gd name="connsiteY9" fmla="*/ 69313 h 161705"/>
                <a:gd name="connsiteX10" fmla="*/ 152400 w 304800"/>
                <a:gd name="connsiteY10" fmla="*/ 161706 h 161705"/>
                <a:gd name="connsiteX11" fmla="*/ 221447 w 304800"/>
                <a:gd name="connsiteY11" fmla="*/ 119796 h 16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00" h="161705">
                  <a:moveTo>
                    <a:pt x="239220" y="108995"/>
                  </a:moveTo>
                  <a:lnTo>
                    <a:pt x="304800" y="69313"/>
                  </a:lnTo>
                  <a:lnTo>
                    <a:pt x="190500" y="0"/>
                  </a:lnTo>
                  <a:lnTo>
                    <a:pt x="190500" y="42863"/>
                  </a:lnTo>
                  <a:cubicBezTo>
                    <a:pt x="190500" y="63904"/>
                    <a:pt x="173442" y="80963"/>
                    <a:pt x="152400" y="80963"/>
                  </a:cubicBezTo>
                  <a:cubicBezTo>
                    <a:pt x="131358" y="80963"/>
                    <a:pt x="114300" y="63904"/>
                    <a:pt x="114300" y="42863"/>
                  </a:cubicBezTo>
                  <a:lnTo>
                    <a:pt x="114300" y="0"/>
                  </a:lnTo>
                  <a:lnTo>
                    <a:pt x="86820" y="16640"/>
                  </a:lnTo>
                  <a:lnTo>
                    <a:pt x="69047" y="27403"/>
                  </a:lnTo>
                  <a:lnTo>
                    <a:pt x="0" y="69313"/>
                  </a:lnTo>
                  <a:lnTo>
                    <a:pt x="152400" y="161706"/>
                  </a:lnTo>
                  <a:lnTo>
                    <a:pt x="221447" y="119796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图形 6" descr="区块链 纯色填充">
              <a:extLst>
                <a:ext uri="{FF2B5EF4-FFF2-40B4-BE49-F238E27FC236}">
                  <a16:creationId xmlns:a16="http://schemas.microsoft.com/office/drawing/2014/main" id="{2C8302D8-048A-4774-9ACF-105AE95230C3}"/>
                </a:ext>
              </a:extLst>
            </p:cNvPr>
            <p:cNvSpPr/>
            <p:nvPr/>
          </p:nvSpPr>
          <p:spPr>
            <a:xfrm>
              <a:off x="4627245" y="1274664"/>
              <a:ext cx="304800" cy="161705"/>
            </a:xfrm>
            <a:custGeom>
              <a:avLst/>
              <a:gdLst>
                <a:gd name="connsiteX0" fmla="*/ 239220 w 304800"/>
                <a:gd name="connsiteY0" fmla="*/ 108995 h 161705"/>
                <a:gd name="connsiteX1" fmla="*/ 304800 w 304800"/>
                <a:gd name="connsiteY1" fmla="*/ 69313 h 161705"/>
                <a:gd name="connsiteX2" fmla="*/ 190500 w 304800"/>
                <a:gd name="connsiteY2" fmla="*/ 0 h 161705"/>
                <a:gd name="connsiteX3" fmla="*/ 190500 w 304800"/>
                <a:gd name="connsiteY3" fmla="*/ 42863 h 161705"/>
                <a:gd name="connsiteX4" fmla="*/ 152400 w 304800"/>
                <a:gd name="connsiteY4" fmla="*/ 80963 h 161705"/>
                <a:gd name="connsiteX5" fmla="*/ 114300 w 304800"/>
                <a:gd name="connsiteY5" fmla="*/ 42863 h 161705"/>
                <a:gd name="connsiteX6" fmla="*/ 114300 w 304800"/>
                <a:gd name="connsiteY6" fmla="*/ 0 h 161705"/>
                <a:gd name="connsiteX7" fmla="*/ 86820 w 304800"/>
                <a:gd name="connsiteY7" fmla="*/ 16631 h 161705"/>
                <a:gd name="connsiteX8" fmla="*/ 69047 w 304800"/>
                <a:gd name="connsiteY8" fmla="*/ 27403 h 161705"/>
                <a:gd name="connsiteX9" fmla="*/ 0 w 304800"/>
                <a:gd name="connsiteY9" fmla="*/ 69313 h 161705"/>
                <a:gd name="connsiteX10" fmla="*/ 152400 w 304800"/>
                <a:gd name="connsiteY10" fmla="*/ 161706 h 161705"/>
                <a:gd name="connsiteX11" fmla="*/ 221447 w 304800"/>
                <a:gd name="connsiteY11" fmla="*/ 119796 h 16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4800" h="161705">
                  <a:moveTo>
                    <a:pt x="239220" y="108995"/>
                  </a:moveTo>
                  <a:lnTo>
                    <a:pt x="304800" y="69313"/>
                  </a:lnTo>
                  <a:lnTo>
                    <a:pt x="190500" y="0"/>
                  </a:lnTo>
                  <a:lnTo>
                    <a:pt x="190500" y="42863"/>
                  </a:lnTo>
                  <a:cubicBezTo>
                    <a:pt x="190500" y="63904"/>
                    <a:pt x="173442" y="80963"/>
                    <a:pt x="152400" y="80963"/>
                  </a:cubicBezTo>
                  <a:cubicBezTo>
                    <a:pt x="131358" y="80963"/>
                    <a:pt x="114300" y="63904"/>
                    <a:pt x="114300" y="42863"/>
                  </a:cubicBezTo>
                  <a:lnTo>
                    <a:pt x="114300" y="0"/>
                  </a:lnTo>
                  <a:lnTo>
                    <a:pt x="86820" y="16631"/>
                  </a:lnTo>
                  <a:lnTo>
                    <a:pt x="69047" y="27403"/>
                  </a:lnTo>
                  <a:lnTo>
                    <a:pt x="0" y="69313"/>
                  </a:lnTo>
                  <a:lnTo>
                    <a:pt x="152400" y="161706"/>
                  </a:lnTo>
                  <a:lnTo>
                    <a:pt x="221447" y="119796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图形 6" descr="区块链 纯色填充">
              <a:extLst>
                <a:ext uri="{FF2B5EF4-FFF2-40B4-BE49-F238E27FC236}">
                  <a16:creationId xmlns:a16="http://schemas.microsoft.com/office/drawing/2014/main" id="{2C8302D8-048A-4774-9ACF-105AE95230C3}"/>
                </a:ext>
              </a:extLst>
            </p:cNvPr>
            <p:cNvSpPr/>
            <p:nvPr/>
          </p:nvSpPr>
          <p:spPr>
            <a:xfrm>
              <a:off x="4627245" y="1365637"/>
              <a:ext cx="143160" cy="249802"/>
            </a:xfrm>
            <a:custGeom>
              <a:avLst/>
              <a:gdLst>
                <a:gd name="connsiteX0" fmla="*/ 0 w 143160"/>
                <a:gd name="connsiteY0" fmla="*/ 15250 h 249802"/>
                <a:gd name="connsiteX1" fmla="*/ 0 w 143160"/>
                <a:gd name="connsiteY1" fmla="*/ 123568 h 249802"/>
                <a:gd name="connsiteX2" fmla="*/ 27699 w 143160"/>
                <a:gd name="connsiteY2" fmla="*/ 106566 h 249802"/>
                <a:gd name="connsiteX3" fmla="*/ 80105 w 143160"/>
                <a:gd name="connsiteY3" fmla="*/ 119110 h 249802"/>
                <a:gd name="connsiteX4" fmla="*/ 67561 w 143160"/>
                <a:gd name="connsiteY4" fmla="*/ 171517 h 249802"/>
                <a:gd name="connsiteX5" fmla="*/ 40957 w 143160"/>
                <a:gd name="connsiteY5" fmla="*/ 187890 h 249802"/>
                <a:gd name="connsiteX6" fmla="*/ 143161 w 143160"/>
                <a:gd name="connsiteY6" fmla="*/ 249803 h 249802"/>
                <a:gd name="connsiteX7" fmla="*/ 143161 w 143160"/>
                <a:gd name="connsiteY7" fmla="*/ 86735 h 249802"/>
                <a:gd name="connsiteX8" fmla="*/ 0 w 143160"/>
                <a:gd name="connsiteY8" fmla="*/ 0 h 24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60" h="249802">
                  <a:moveTo>
                    <a:pt x="0" y="15250"/>
                  </a:moveTo>
                  <a:lnTo>
                    <a:pt x="0" y="123568"/>
                  </a:lnTo>
                  <a:lnTo>
                    <a:pt x="27699" y="106566"/>
                  </a:lnTo>
                  <a:cubicBezTo>
                    <a:pt x="45634" y="95558"/>
                    <a:pt x="69097" y="101175"/>
                    <a:pt x="80105" y="119110"/>
                  </a:cubicBezTo>
                  <a:cubicBezTo>
                    <a:pt x="91113" y="137046"/>
                    <a:pt x="85496" y="160509"/>
                    <a:pt x="67561" y="171517"/>
                  </a:cubicBezTo>
                  <a:lnTo>
                    <a:pt x="40957" y="187890"/>
                  </a:lnTo>
                  <a:lnTo>
                    <a:pt x="143161" y="249803"/>
                  </a:lnTo>
                  <a:lnTo>
                    <a:pt x="143161" y="8673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图形 6" descr="区块链 纯色填充">
              <a:extLst>
                <a:ext uri="{FF2B5EF4-FFF2-40B4-BE49-F238E27FC236}">
                  <a16:creationId xmlns:a16="http://schemas.microsoft.com/office/drawing/2014/main" id="{2C8302D8-048A-4774-9ACF-105AE95230C3}"/>
                </a:ext>
              </a:extLst>
            </p:cNvPr>
            <p:cNvSpPr/>
            <p:nvPr/>
          </p:nvSpPr>
          <p:spPr>
            <a:xfrm>
              <a:off x="4312634" y="1365551"/>
              <a:ext cx="143160" cy="249888"/>
            </a:xfrm>
            <a:custGeom>
              <a:avLst/>
              <a:gdLst>
                <a:gd name="connsiteX0" fmla="*/ 74828 w 143160"/>
                <a:gd name="connsiteY0" fmla="*/ 167307 h 249888"/>
                <a:gd name="connsiteX1" fmla="*/ 63955 w 143160"/>
                <a:gd name="connsiteY1" fmla="*/ 114533 h 249888"/>
                <a:gd name="connsiteX2" fmla="*/ 116243 w 143160"/>
                <a:gd name="connsiteY2" fmla="*/ 103346 h 249888"/>
                <a:gd name="connsiteX3" fmla="*/ 143161 w 143160"/>
                <a:gd name="connsiteY3" fmla="*/ 120777 h 249888"/>
                <a:gd name="connsiteX4" fmla="*/ 143161 w 143160"/>
                <a:gd name="connsiteY4" fmla="*/ 0 h 249888"/>
                <a:gd name="connsiteX5" fmla="*/ 0 w 143160"/>
                <a:gd name="connsiteY5" fmla="*/ 86725 h 249888"/>
                <a:gd name="connsiteX6" fmla="*/ 0 w 143160"/>
                <a:gd name="connsiteY6" fmla="*/ 249888 h 249888"/>
                <a:gd name="connsiteX7" fmla="*/ 104518 w 143160"/>
                <a:gd name="connsiteY7" fmla="*/ 186538 h 24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160" h="249888">
                  <a:moveTo>
                    <a:pt x="74828" y="167307"/>
                  </a:moveTo>
                  <a:cubicBezTo>
                    <a:pt x="57253" y="155737"/>
                    <a:pt x="52385" y="132109"/>
                    <a:pt x="63955" y="114533"/>
                  </a:cubicBezTo>
                  <a:cubicBezTo>
                    <a:pt x="75401" y="97146"/>
                    <a:pt x="98684" y="92165"/>
                    <a:pt x="116243" y="103346"/>
                  </a:cubicBezTo>
                  <a:lnTo>
                    <a:pt x="143161" y="120777"/>
                  </a:lnTo>
                  <a:lnTo>
                    <a:pt x="143161" y="0"/>
                  </a:lnTo>
                  <a:lnTo>
                    <a:pt x="0" y="86725"/>
                  </a:lnTo>
                  <a:lnTo>
                    <a:pt x="0" y="249888"/>
                  </a:lnTo>
                  <a:lnTo>
                    <a:pt x="104518" y="186538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图形 6" descr="区块链 纯色填充">
              <a:extLst>
                <a:ext uri="{FF2B5EF4-FFF2-40B4-BE49-F238E27FC236}">
                  <a16:creationId xmlns:a16="http://schemas.microsoft.com/office/drawing/2014/main" id="{2C8302D8-048A-4774-9ACF-105AE95230C3}"/>
                </a:ext>
              </a:extLst>
            </p:cNvPr>
            <p:cNvSpPr/>
            <p:nvPr/>
          </p:nvSpPr>
          <p:spPr>
            <a:xfrm>
              <a:off x="4388856" y="1481656"/>
              <a:ext cx="305069" cy="124258"/>
            </a:xfrm>
            <a:custGeom>
              <a:avLst/>
              <a:gdLst>
                <a:gd name="connsiteX0" fmla="*/ 152073 w 305069"/>
                <a:gd name="connsiteY0" fmla="*/ 124258 h 124258"/>
                <a:gd name="connsiteX1" fmla="*/ 141720 w 305069"/>
                <a:gd name="connsiteY1" fmla="*/ 121201 h 124258"/>
                <a:gd name="connsiteX2" fmla="*/ 8960 w 305069"/>
                <a:gd name="connsiteY2" fmla="*/ 35209 h 124258"/>
                <a:gd name="connsiteX3" fmla="*/ 2896 w 305069"/>
                <a:gd name="connsiteY3" fmla="*/ 8960 h 124258"/>
                <a:gd name="connsiteX4" fmla="*/ 29145 w 305069"/>
                <a:gd name="connsiteY4" fmla="*/ 2896 h 124258"/>
                <a:gd name="connsiteX5" fmla="*/ 29668 w 305069"/>
                <a:gd name="connsiteY5" fmla="*/ 3234 h 124258"/>
                <a:gd name="connsiteX6" fmla="*/ 152350 w 305069"/>
                <a:gd name="connsiteY6" fmla="*/ 82691 h 124258"/>
                <a:gd name="connsiteX7" fmla="*/ 276051 w 305069"/>
                <a:gd name="connsiteY7" fmla="*/ 6787 h 124258"/>
                <a:gd name="connsiteX8" fmla="*/ 302254 w 305069"/>
                <a:gd name="connsiteY8" fmla="*/ 13064 h 124258"/>
                <a:gd name="connsiteX9" fmla="*/ 295977 w 305069"/>
                <a:gd name="connsiteY9" fmla="*/ 39267 h 124258"/>
                <a:gd name="connsiteX10" fmla="*/ 162027 w 305069"/>
                <a:gd name="connsiteY10" fmla="*/ 121449 h 124258"/>
                <a:gd name="connsiteX11" fmla="*/ 152073 w 305069"/>
                <a:gd name="connsiteY11" fmla="*/ 124258 h 12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5069" h="124258">
                  <a:moveTo>
                    <a:pt x="152073" y="124258"/>
                  </a:moveTo>
                  <a:cubicBezTo>
                    <a:pt x="148400" y="124259"/>
                    <a:pt x="144804" y="123197"/>
                    <a:pt x="141720" y="121201"/>
                  </a:cubicBezTo>
                  <a:lnTo>
                    <a:pt x="8960" y="35209"/>
                  </a:lnTo>
                  <a:cubicBezTo>
                    <a:pt x="37" y="29635"/>
                    <a:pt x="-2678" y="17883"/>
                    <a:pt x="2896" y="8960"/>
                  </a:cubicBezTo>
                  <a:cubicBezTo>
                    <a:pt x="8470" y="37"/>
                    <a:pt x="20222" y="-2678"/>
                    <a:pt x="29145" y="2896"/>
                  </a:cubicBezTo>
                  <a:cubicBezTo>
                    <a:pt x="29321" y="3005"/>
                    <a:pt x="29495" y="3119"/>
                    <a:pt x="29668" y="3234"/>
                  </a:cubicBezTo>
                  <a:lnTo>
                    <a:pt x="152350" y="82691"/>
                  </a:lnTo>
                  <a:lnTo>
                    <a:pt x="276051" y="6787"/>
                  </a:lnTo>
                  <a:cubicBezTo>
                    <a:pt x="285019" y="1284"/>
                    <a:pt x="296751" y="4095"/>
                    <a:pt x="302254" y="13064"/>
                  </a:cubicBezTo>
                  <a:cubicBezTo>
                    <a:pt x="307757" y="22032"/>
                    <a:pt x="304946" y="33764"/>
                    <a:pt x="295977" y="39267"/>
                  </a:cubicBezTo>
                  <a:lnTo>
                    <a:pt x="162027" y="121449"/>
                  </a:lnTo>
                  <a:cubicBezTo>
                    <a:pt x="159031" y="123285"/>
                    <a:pt x="155587" y="124257"/>
                    <a:pt x="152073" y="124258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图形 6" descr="区块链 纯色填充">
              <a:extLst>
                <a:ext uri="{FF2B5EF4-FFF2-40B4-BE49-F238E27FC236}">
                  <a16:creationId xmlns:a16="http://schemas.microsoft.com/office/drawing/2014/main" id="{2C8302D8-048A-4774-9ACF-105AE95230C3}"/>
                </a:ext>
              </a:extLst>
            </p:cNvPr>
            <p:cNvSpPr/>
            <p:nvPr/>
          </p:nvSpPr>
          <p:spPr>
            <a:xfrm>
              <a:off x="4284345" y="1072506"/>
              <a:ext cx="179912" cy="264022"/>
            </a:xfrm>
            <a:custGeom>
              <a:avLst/>
              <a:gdLst>
                <a:gd name="connsiteX0" fmla="*/ 38100 w 179912"/>
                <a:gd name="connsiteY0" fmla="*/ 244973 h 264022"/>
                <a:gd name="connsiteX1" fmla="*/ 38100 w 179912"/>
                <a:gd name="connsiteY1" fmla="*/ 98812 h 264022"/>
                <a:gd name="connsiteX2" fmla="*/ 169069 w 179912"/>
                <a:gd name="connsiteY2" fmla="*/ 36252 h 264022"/>
                <a:gd name="connsiteX3" fmla="*/ 178046 w 179912"/>
                <a:gd name="connsiteY3" fmla="*/ 10844 h 264022"/>
                <a:gd name="connsiteX4" fmla="*/ 152638 w 179912"/>
                <a:gd name="connsiteY4" fmla="*/ 1866 h 264022"/>
                <a:gd name="connsiteX5" fmla="*/ 10849 w 179912"/>
                <a:gd name="connsiteY5" fmla="*/ 69618 h 264022"/>
                <a:gd name="connsiteX6" fmla="*/ 0 w 179912"/>
                <a:gd name="connsiteY6" fmla="*/ 86801 h 264022"/>
                <a:gd name="connsiteX7" fmla="*/ 0 w 179912"/>
                <a:gd name="connsiteY7" fmla="*/ 244973 h 264022"/>
                <a:gd name="connsiteX8" fmla="*/ 19050 w 179912"/>
                <a:gd name="connsiteY8" fmla="*/ 264023 h 264022"/>
                <a:gd name="connsiteX9" fmla="*/ 19050 w 179912"/>
                <a:gd name="connsiteY9" fmla="*/ 264023 h 264022"/>
                <a:gd name="connsiteX10" fmla="*/ 38100 w 179912"/>
                <a:gd name="connsiteY10" fmla="*/ 244973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912" h="264022">
                  <a:moveTo>
                    <a:pt x="38100" y="244973"/>
                  </a:moveTo>
                  <a:lnTo>
                    <a:pt x="38100" y="98812"/>
                  </a:lnTo>
                  <a:lnTo>
                    <a:pt x="169069" y="36252"/>
                  </a:lnTo>
                  <a:cubicBezTo>
                    <a:pt x="178564" y="31715"/>
                    <a:pt x="182583" y="20339"/>
                    <a:pt x="178046" y="10844"/>
                  </a:cubicBezTo>
                  <a:cubicBezTo>
                    <a:pt x="173509" y="1348"/>
                    <a:pt x="162134" y="-2671"/>
                    <a:pt x="152638" y="1866"/>
                  </a:cubicBezTo>
                  <a:lnTo>
                    <a:pt x="10849" y="69618"/>
                  </a:lnTo>
                  <a:cubicBezTo>
                    <a:pt x="4224" y="72777"/>
                    <a:pt x="5" y="79462"/>
                    <a:pt x="0" y="86801"/>
                  </a:cubicBezTo>
                  <a:lnTo>
                    <a:pt x="0" y="244973"/>
                  </a:lnTo>
                  <a:cubicBezTo>
                    <a:pt x="0" y="255494"/>
                    <a:pt x="8529" y="264023"/>
                    <a:pt x="19050" y="264023"/>
                  </a:cubicBezTo>
                  <a:lnTo>
                    <a:pt x="19050" y="264023"/>
                  </a:lnTo>
                  <a:cubicBezTo>
                    <a:pt x="29571" y="264023"/>
                    <a:pt x="38100" y="255494"/>
                    <a:pt x="38100" y="244973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图形 6" descr="区块链 纯色填充">
              <a:extLst>
                <a:ext uri="{FF2B5EF4-FFF2-40B4-BE49-F238E27FC236}">
                  <a16:creationId xmlns:a16="http://schemas.microsoft.com/office/drawing/2014/main" id="{2C8302D8-048A-4774-9ACF-105AE95230C3}"/>
                </a:ext>
              </a:extLst>
            </p:cNvPr>
            <p:cNvSpPr/>
            <p:nvPr/>
          </p:nvSpPr>
          <p:spPr>
            <a:xfrm>
              <a:off x="4618782" y="1072553"/>
              <a:ext cx="179912" cy="263975"/>
            </a:xfrm>
            <a:custGeom>
              <a:avLst/>
              <a:gdLst>
                <a:gd name="connsiteX0" fmla="*/ 179912 w 179912"/>
                <a:gd name="connsiteY0" fmla="*/ 244925 h 263975"/>
                <a:gd name="connsiteX1" fmla="*/ 179912 w 179912"/>
                <a:gd name="connsiteY1" fmla="*/ 86753 h 263975"/>
                <a:gd name="connsiteX2" fmla="*/ 169073 w 179912"/>
                <a:gd name="connsiteY2" fmla="*/ 69608 h 263975"/>
                <a:gd name="connsiteX3" fmla="*/ 27274 w 179912"/>
                <a:gd name="connsiteY3" fmla="*/ 1866 h 263975"/>
                <a:gd name="connsiteX4" fmla="*/ 1866 w 179912"/>
                <a:gd name="connsiteY4" fmla="*/ 10844 h 263975"/>
                <a:gd name="connsiteX5" fmla="*/ 10844 w 179912"/>
                <a:gd name="connsiteY5" fmla="*/ 36252 h 263975"/>
                <a:gd name="connsiteX6" fmla="*/ 141812 w 179912"/>
                <a:gd name="connsiteY6" fmla="*/ 98764 h 263975"/>
                <a:gd name="connsiteX7" fmla="*/ 141812 w 179912"/>
                <a:gd name="connsiteY7" fmla="*/ 244925 h 263975"/>
                <a:gd name="connsiteX8" fmla="*/ 160862 w 179912"/>
                <a:gd name="connsiteY8" fmla="*/ 263975 h 263975"/>
                <a:gd name="connsiteX9" fmla="*/ 179912 w 179912"/>
                <a:gd name="connsiteY9" fmla="*/ 244925 h 26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912" h="263975">
                  <a:moveTo>
                    <a:pt x="179912" y="244925"/>
                  </a:moveTo>
                  <a:lnTo>
                    <a:pt x="179912" y="86753"/>
                  </a:lnTo>
                  <a:cubicBezTo>
                    <a:pt x="179895" y="79429"/>
                    <a:pt x="175681" y="72765"/>
                    <a:pt x="169073" y="69608"/>
                  </a:cubicBezTo>
                  <a:lnTo>
                    <a:pt x="27274" y="1866"/>
                  </a:lnTo>
                  <a:cubicBezTo>
                    <a:pt x="17779" y="-2671"/>
                    <a:pt x="6403" y="1348"/>
                    <a:pt x="1866" y="10844"/>
                  </a:cubicBezTo>
                  <a:cubicBezTo>
                    <a:pt x="-2671" y="20339"/>
                    <a:pt x="1348" y="31715"/>
                    <a:pt x="10844" y="36252"/>
                  </a:cubicBezTo>
                  <a:lnTo>
                    <a:pt x="141812" y="98764"/>
                  </a:lnTo>
                  <a:lnTo>
                    <a:pt x="141812" y="244925"/>
                  </a:lnTo>
                  <a:cubicBezTo>
                    <a:pt x="141812" y="255447"/>
                    <a:pt x="150341" y="263975"/>
                    <a:pt x="160862" y="263975"/>
                  </a:cubicBezTo>
                  <a:cubicBezTo>
                    <a:pt x="171384" y="263975"/>
                    <a:pt x="179912" y="255447"/>
                    <a:pt x="179912" y="244925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96" name="组合 295">
            <a:extLst>
              <a:ext uri="{FF2B5EF4-FFF2-40B4-BE49-F238E27FC236}">
                <a16:creationId xmlns:a16="http://schemas.microsoft.com/office/drawing/2014/main" id="{99621922-0DCD-4128-8F2E-E155EDD1FDAB}"/>
              </a:ext>
            </a:extLst>
          </p:cNvPr>
          <p:cNvGrpSpPr/>
          <p:nvPr/>
        </p:nvGrpSpPr>
        <p:grpSpPr>
          <a:xfrm>
            <a:off x="5676900" y="939165"/>
            <a:ext cx="857220" cy="590550"/>
            <a:chOff x="5676900" y="939165"/>
            <a:chExt cx="857220" cy="590550"/>
          </a:xfrm>
        </p:grpSpPr>
        <p:sp>
          <p:nvSpPr>
            <p:cNvPr id="94" name="图形 8" descr="博客 纯色填充">
              <a:extLst>
                <a:ext uri="{FF2B5EF4-FFF2-40B4-BE49-F238E27FC236}">
                  <a16:creationId xmlns:a16="http://schemas.microsoft.com/office/drawing/2014/main" id="{813EE1AB-4BB0-4208-ACCA-68B97502B48E}"/>
                </a:ext>
              </a:extLst>
            </p:cNvPr>
            <p:cNvSpPr/>
            <p:nvPr/>
          </p:nvSpPr>
          <p:spPr>
            <a:xfrm>
              <a:off x="5931712" y="1295670"/>
              <a:ext cx="59485" cy="72730"/>
            </a:xfrm>
            <a:custGeom>
              <a:avLst/>
              <a:gdLst>
                <a:gd name="connsiteX0" fmla="*/ 58893 w 59485"/>
                <a:gd name="connsiteY0" fmla="*/ 66291 h 72730"/>
                <a:gd name="connsiteX1" fmla="*/ 18640 w 59485"/>
                <a:gd name="connsiteY1" fmla="*/ 1883 h 72730"/>
                <a:gd name="connsiteX2" fmla="*/ 13069 w 59485"/>
                <a:gd name="connsiteY2" fmla="*/ 624 h 72730"/>
                <a:gd name="connsiteX3" fmla="*/ 11811 w 59485"/>
                <a:gd name="connsiteY3" fmla="*/ 1883 h 72730"/>
                <a:gd name="connsiteX4" fmla="*/ 0 w 59485"/>
                <a:gd name="connsiteY4" fmla="*/ 20828 h 72730"/>
                <a:gd name="connsiteX5" fmla="*/ 25317 w 59485"/>
                <a:gd name="connsiteY5" fmla="*/ 61785 h 72730"/>
                <a:gd name="connsiteX6" fmla="*/ 26584 w 59485"/>
                <a:gd name="connsiteY6" fmla="*/ 72729 h 72730"/>
                <a:gd name="connsiteX7" fmla="*/ 55159 w 59485"/>
                <a:gd name="connsiteY7" fmla="*/ 72729 h 72730"/>
                <a:gd name="connsiteX8" fmla="*/ 59485 w 59485"/>
                <a:gd name="connsiteY8" fmla="*/ 68559 h 72730"/>
                <a:gd name="connsiteX9" fmla="*/ 58864 w 59485"/>
                <a:gd name="connsiteY9" fmla="*/ 66272 h 72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485" h="72730">
                  <a:moveTo>
                    <a:pt x="58893" y="66291"/>
                  </a:moveTo>
                  <a:lnTo>
                    <a:pt x="18640" y="1883"/>
                  </a:lnTo>
                  <a:cubicBezTo>
                    <a:pt x="17450" y="-3"/>
                    <a:pt x="14955" y="-566"/>
                    <a:pt x="13069" y="624"/>
                  </a:cubicBezTo>
                  <a:cubicBezTo>
                    <a:pt x="12562" y="945"/>
                    <a:pt x="12132" y="1375"/>
                    <a:pt x="11811" y="1883"/>
                  </a:cubicBezTo>
                  <a:lnTo>
                    <a:pt x="0" y="20828"/>
                  </a:lnTo>
                  <a:lnTo>
                    <a:pt x="25317" y="61785"/>
                  </a:lnTo>
                  <a:cubicBezTo>
                    <a:pt x="27478" y="65016"/>
                    <a:pt x="27949" y="69090"/>
                    <a:pt x="26584" y="72729"/>
                  </a:cubicBezTo>
                  <a:lnTo>
                    <a:pt x="55159" y="72729"/>
                  </a:lnTo>
                  <a:cubicBezTo>
                    <a:pt x="57505" y="72772"/>
                    <a:pt x="59442" y="70905"/>
                    <a:pt x="59485" y="68559"/>
                  </a:cubicBezTo>
                  <a:cubicBezTo>
                    <a:pt x="59499" y="67754"/>
                    <a:pt x="59284" y="66960"/>
                    <a:pt x="58864" y="66272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图形 8" descr="博客 纯色填充">
              <a:extLst>
                <a:ext uri="{FF2B5EF4-FFF2-40B4-BE49-F238E27FC236}">
                  <a16:creationId xmlns:a16="http://schemas.microsoft.com/office/drawing/2014/main" id="{813EE1AB-4BB0-4208-ACCA-68B97502B48E}"/>
                </a:ext>
              </a:extLst>
            </p:cNvPr>
            <p:cNvSpPr/>
            <p:nvPr/>
          </p:nvSpPr>
          <p:spPr>
            <a:xfrm>
              <a:off x="5809615" y="1256260"/>
              <a:ext cx="137937" cy="112198"/>
            </a:xfrm>
            <a:custGeom>
              <a:avLst/>
              <a:gdLst>
                <a:gd name="connsiteX0" fmla="*/ 137157 w 137937"/>
                <a:gd name="connsiteY0" fmla="*/ 106081 h 112198"/>
                <a:gd name="connsiteX1" fmla="*/ 72958 w 137937"/>
                <a:gd name="connsiteY1" fmla="*/ 1640 h 112198"/>
                <a:gd name="connsiteX2" fmla="*/ 69510 w 137937"/>
                <a:gd name="connsiteY2" fmla="*/ 1 h 112198"/>
                <a:gd name="connsiteX3" fmla="*/ 68967 w 137937"/>
                <a:gd name="connsiteY3" fmla="*/ 59 h 112198"/>
                <a:gd name="connsiteX4" fmla="*/ 68424 w 137937"/>
                <a:gd name="connsiteY4" fmla="*/ 1 h 112198"/>
                <a:gd name="connsiteX5" fmla="*/ 64986 w 137937"/>
                <a:gd name="connsiteY5" fmla="*/ 1640 h 112198"/>
                <a:gd name="connsiteX6" fmla="*/ 778 w 137937"/>
                <a:gd name="connsiteY6" fmla="*/ 106081 h 112198"/>
                <a:gd name="connsiteX7" fmla="*/ 473 w 137937"/>
                <a:gd name="connsiteY7" fmla="*/ 110415 h 112198"/>
                <a:gd name="connsiteX8" fmla="*/ 4035 w 137937"/>
                <a:gd name="connsiteY8" fmla="*/ 112158 h 112198"/>
                <a:gd name="connsiteX9" fmla="*/ 133899 w 137937"/>
                <a:gd name="connsiteY9" fmla="*/ 112158 h 112198"/>
                <a:gd name="connsiteX10" fmla="*/ 137461 w 137937"/>
                <a:gd name="connsiteY10" fmla="*/ 110415 h 112198"/>
                <a:gd name="connsiteX11" fmla="*/ 137157 w 137937"/>
                <a:gd name="connsiteY11" fmla="*/ 106081 h 112198"/>
                <a:gd name="connsiteX12" fmla="*/ 79692 w 137937"/>
                <a:gd name="connsiteY12" fmla="*/ 50570 h 112198"/>
                <a:gd name="connsiteX13" fmla="*/ 69472 w 137937"/>
                <a:gd name="connsiteY13" fmla="*/ 59647 h 112198"/>
                <a:gd name="connsiteX14" fmla="*/ 59271 w 137937"/>
                <a:gd name="connsiteY14" fmla="*/ 50570 h 112198"/>
                <a:gd name="connsiteX15" fmla="*/ 42478 w 137937"/>
                <a:gd name="connsiteY15" fmla="*/ 60790 h 112198"/>
                <a:gd name="connsiteX16" fmla="*/ 68967 w 137937"/>
                <a:gd name="connsiteY16" fmla="*/ 17708 h 112198"/>
                <a:gd name="connsiteX17" fmla="*/ 94818 w 137937"/>
                <a:gd name="connsiteY17" fmla="*/ 59761 h 112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7937" h="112198">
                  <a:moveTo>
                    <a:pt x="137157" y="106081"/>
                  </a:moveTo>
                  <a:lnTo>
                    <a:pt x="72958" y="1640"/>
                  </a:lnTo>
                  <a:cubicBezTo>
                    <a:pt x="72136" y="575"/>
                    <a:pt x="70855" y="-33"/>
                    <a:pt x="69510" y="1"/>
                  </a:cubicBezTo>
                  <a:cubicBezTo>
                    <a:pt x="69328" y="11"/>
                    <a:pt x="69147" y="30"/>
                    <a:pt x="68967" y="59"/>
                  </a:cubicBezTo>
                  <a:cubicBezTo>
                    <a:pt x="68787" y="30"/>
                    <a:pt x="68606" y="11"/>
                    <a:pt x="68424" y="1"/>
                  </a:cubicBezTo>
                  <a:cubicBezTo>
                    <a:pt x="67082" y="-32"/>
                    <a:pt x="65805" y="577"/>
                    <a:pt x="64986" y="1640"/>
                  </a:cubicBezTo>
                  <a:lnTo>
                    <a:pt x="778" y="106081"/>
                  </a:lnTo>
                  <a:cubicBezTo>
                    <a:pt x="-136" y="107352"/>
                    <a:pt x="-254" y="109029"/>
                    <a:pt x="473" y="110415"/>
                  </a:cubicBezTo>
                  <a:cubicBezTo>
                    <a:pt x="1182" y="111681"/>
                    <a:pt x="2601" y="112375"/>
                    <a:pt x="4035" y="112158"/>
                  </a:cubicBezTo>
                  <a:lnTo>
                    <a:pt x="133899" y="112158"/>
                  </a:lnTo>
                  <a:cubicBezTo>
                    <a:pt x="135334" y="112378"/>
                    <a:pt x="136755" y="111683"/>
                    <a:pt x="137461" y="110415"/>
                  </a:cubicBezTo>
                  <a:cubicBezTo>
                    <a:pt x="138193" y="109030"/>
                    <a:pt x="138075" y="107350"/>
                    <a:pt x="137157" y="106081"/>
                  </a:cubicBezTo>
                  <a:close/>
                  <a:moveTo>
                    <a:pt x="79692" y="50570"/>
                  </a:moveTo>
                  <a:lnTo>
                    <a:pt x="69472" y="59647"/>
                  </a:lnTo>
                  <a:lnTo>
                    <a:pt x="59271" y="50570"/>
                  </a:lnTo>
                  <a:lnTo>
                    <a:pt x="42478" y="60790"/>
                  </a:lnTo>
                  <a:lnTo>
                    <a:pt x="68967" y="17708"/>
                  </a:lnTo>
                  <a:lnTo>
                    <a:pt x="94818" y="59761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图形 8" descr="博客 纯色填充">
              <a:extLst>
                <a:ext uri="{FF2B5EF4-FFF2-40B4-BE49-F238E27FC236}">
                  <a16:creationId xmlns:a16="http://schemas.microsoft.com/office/drawing/2014/main" id="{813EE1AB-4BB0-4208-ACCA-68B97502B48E}"/>
                </a:ext>
              </a:extLst>
            </p:cNvPr>
            <p:cNvSpPr/>
            <p:nvPr/>
          </p:nvSpPr>
          <p:spPr>
            <a:xfrm>
              <a:off x="5831357" y="1253928"/>
              <a:ext cx="17716" cy="17716"/>
            </a:xfrm>
            <a:custGeom>
              <a:avLst/>
              <a:gdLst>
                <a:gd name="connsiteX0" fmla="*/ 17717 w 17716"/>
                <a:gd name="connsiteY0" fmla="*/ 8858 h 17716"/>
                <a:gd name="connsiteX1" fmla="*/ 8858 w 17716"/>
                <a:gd name="connsiteY1" fmla="*/ 17717 h 17716"/>
                <a:gd name="connsiteX2" fmla="*/ 0 w 17716"/>
                <a:gd name="connsiteY2" fmla="*/ 8858 h 17716"/>
                <a:gd name="connsiteX3" fmla="*/ 8858 w 17716"/>
                <a:gd name="connsiteY3" fmla="*/ 0 h 17716"/>
                <a:gd name="connsiteX4" fmla="*/ 17717 w 17716"/>
                <a:gd name="connsiteY4" fmla="*/ 8858 h 1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16" h="17716">
                  <a:moveTo>
                    <a:pt x="17717" y="8858"/>
                  </a:moveTo>
                  <a:cubicBezTo>
                    <a:pt x="17717" y="13751"/>
                    <a:pt x="13751" y="17717"/>
                    <a:pt x="8858" y="17717"/>
                  </a:cubicBezTo>
                  <a:cubicBezTo>
                    <a:pt x="3966" y="17717"/>
                    <a:pt x="0" y="13751"/>
                    <a:pt x="0" y="8858"/>
                  </a:cubicBezTo>
                  <a:cubicBezTo>
                    <a:pt x="0" y="3966"/>
                    <a:pt x="3966" y="0"/>
                    <a:pt x="8858" y="0"/>
                  </a:cubicBezTo>
                  <a:cubicBezTo>
                    <a:pt x="13751" y="0"/>
                    <a:pt x="17717" y="3966"/>
                    <a:pt x="17717" y="8858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图形 8" descr="博客 纯色填充">
              <a:extLst>
                <a:ext uri="{FF2B5EF4-FFF2-40B4-BE49-F238E27FC236}">
                  <a16:creationId xmlns:a16="http://schemas.microsoft.com/office/drawing/2014/main" id="{813EE1AB-4BB0-4208-ACCA-68B97502B48E}"/>
                </a:ext>
              </a:extLst>
            </p:cNvPr>
            <p:cNvSpPr/>
            <p:nvPr/>
          </p:nvSpPr>
          <p:spPr>
            <a:xfrm>
              <a:off x="5772150" y="1215390"/>
              <a:ext cx="257175" cy="190500"/>
            </a:xfrm>
            <a:custGeom>
              <a:avLst/>
              <a:gdLst>
                <a:gd name="connsiteX0" fmla="*/ 228600 w 257175"/>
                <a:gd name="connsiteY0" fmla="*/ 28575 h 190500"/>
                <a:gd name="connsiteX1" fmla="*/ 228600 w 257175"/>
                <a:gd name="connsiteY1" fmla="*/ 161925 h 190500"/>
                <a:gd name="connsiteX2" fmla="*/ 28575 w 257175"/>
                <a:gd name="connsiteY2" fmla="*/ 161925 h 190500"/>
                <a:gd name="connsiteX3" fmla="*/ 28575 w 257175"/>
                <a:gd name="connsiteY3" fmla="*/ 28575 h 190500"/>
                <a:gd name="connsiteX4" fmla="*/ 228600 w 257175"/>
                <a:gd name="connsiteY4" fmla="*/ 28575 h 190500"/>
                <a:gd name="connsiteX5" fmla="*/ 257175 w 257175"/>
                <a:gd name="connsiteY5" fmla="*/ 0 h 190500"/>
                <a:gd name="connsiteX6" fmla="*/ 0 w 257175"/>
                <a:gd name="connsiteY6" fmla="*/ 0 h 190500"/>
                <a:gd name="connsiteX7" fmla="*/ 0 w 257175"/>
                <a:gd name="connsiteY7" fmla="*/ 190500 h 190500"/>
                <a:gd name="connsiteX8" fmla="*/ 257175 w 257175"/>
                <a:gd name="connsiteY8" fmla="*/ 190500 h 190500"/>
                <a:gd name="connsiteX9" fmla="*/ 257175 w 257175"/>
                <a:gd name="connsiteY9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175" h="190500">
                  <a:moveTo>
                    <a:pt x="228600" y="28575"/>
                  </a:moveTo>
                  <a:lnTo>
                    <a:pt x="228600" y="161925"/>
                  </a:lnTo>
                  <a:lnTo>
                    <a:pt x="28575" y="161925"/>
                  </a:lnTo>
                  <a:lnTo>
                    <a:pt x="28575" y="28575"/>
                  </a:lnTo>
                  <a:lnTo>
                    <a:pt x="228600" y="28575"/>
                  </a:lnTo>
                  <a:moveTo>
                    <a:pt x="257175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257175" y="190500"/>
                  </a:lnTo>
                  <a:lnTo>
                    <a:pt x="257175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图形 8" descr="博客 纯色填充">
              <a:extLst>
                <a:ext uri="{FF2B5EF4-FFF2-40B4-BE49-F238E27FC236}">
                  <a16:creationId xmlns:a16="http://schemas.microsoft.com/office/drawing/2014/main" id="{813EE1AB-4BB0-4208-ACCA-68B97502B48E}"/>
                </a:ext>
              </a:extLst>
            </p:cNvPr>
            <p:cNvSpPr/>
            <p:nvPr/>
          </p:nvSpPr>
          <p:spPr>
            <a:xfrm>
              <a:off x="5676900" y="939165"/>
              <a:ext cx="762000" cy="590550"/>
            </a:xfrm>
            <a:custGeom>
              <a:avLst/>
              <a:gdLst>
                <a:gd name="connsiteX0" fmla="*/ 704850 w 762000"/>
                <a:gd name="connsiteY0" fmla="*/ 433302 h 590550"/>
                <a:gd name="connsiteX1" fmla="*/ 704850 w 762000"/>
                <a:gd name="connsiteY1" fmla="*/ 533400 h 590550"/>
                <a:gd name="connsiteX2" fmla="*/ 57150 w 762000"/>
                <a:gd name="connsiteY2" fmla="*/ 533400 h 590550"/>
                <a:gd name="connsiteX3" fmla="*/ 57150 w 762000"/>
                <a:gd name="connsiteY3" fmla="*/ 152400 h 590550"/>
                <a:gd name="connsiteX4" fmla="*/ 704850 w 762000"/>
                <a:gd name="connsiteY4" fmla="*/ 152400 h 590550"/>
                <a:gd name="connsiteX5" fmla="*/ 704850 w 762000"/>
                <a:gd name="connsiteY5" fmla="*/ 252679 h 590550"/>
                <a:gd name="connsiteX6" fmla="*/ 762000 w 762000"/>
                <a:gd name="connsiteY6" fmla="*/ 195405 h 590550"/>
                <a:gd name="connsiteX7" fmla="*/ 762000 w 762000"/>
                <a:gd name="connsiteY7" fmla="*/ 0 h 590550"/>
                <a:gd name="connsiteX8" fmla="*/ 0 w 762000"/>
                <a:gd name="connsiteY8" fmla="*/ 0 h 590550"/>
                <a:gd name="connsiteX9" fmla="*/ 0 w 762000"/>
                <a:gd name="connsiteY9" fmla="*/ 590550 h 590550"/>
                <a:gd name="connsiteX10" fmla="*/ 762000 w 762000"/>
                <a:gd name="connsiteY10" fmla="*/ 590550 h 590550"/>
                <a:gd name="connsiteX11" fmla="*/ 762000 w 762000"/>
                <a:gd name="connsiteY11" fmla="*/ 376152 h 590550"/>
                <a:gd name="connsiteX12" fmla="*/ 657225 w 762000"/>
                <a:gd name="connsiteY12" fmla="*/ 57150 h 590550"/>
                <a:gd name="connsiteX13" fmla="*/ 676275 w 762000"/>
                <a:gd name="connsiteY13" fmla="*/ 76200 h 590550"/>
                <a:gd name="connsiteX14" fmla="*/ 657225 w 762000"/>
                <a:gd name="connsiteY14" fmla="*/ 95250 h 590550"/>
                <a:gd name="connsiteX15" fmla="*/ 638175 w 762000"/>
                <a:gd name="connsiteY15" fmla="*/ 76200 h 590550"/>
                <a:gd name="connsiteX16" fmla="*/ 657225 w 762000"/>
                <a:gd name="connsiteY16" fmla="*/ 57150 h 590550"/>
                <a:gd name="connsiteX17" fmla="*/ 590550 w 762000"/>
                <a:gd name="connsiteY17" fmla="*/ 57150 h 590550"/>
                <a:gd name="connsiteX18" fmla="*/ 609600 w 762000"/>
                <a:gd name="connsiteY18" fmla="*/ 76200 h 590550"/>
                <a:gd name="connsiteX19" fmla="*/ 590550 w 762000"/>
                <a:gd name="connsiteY19" fmla="*/ 95250 h 590550"/>
                <a:gd name="connsiteX20" fmla="*/ 571500 w 762000"/>
                <a:gd name="connsiteY20" fmla="*/ 76200 h 590550"/>
                <a:gd name="connsiteX21" fmla="*/ 590550 w 762000"/>
                <a:gd name="connsiteY21" fmla="*/ 57150 h 590550"/>
                <a:gd name="connsiteX22" fmla="*/ 523875 w 762000"/>
                <a:gd name="connsiteY22" fmla="*/ 57150 h 590550"/>
                <a:gd name="connsiteX23" fmla="*/ 542925 w 762000"/>
                <a:gd name="connsiteY23" fmla="*/ 76200 h 590550"/>
                <a:gd name="connsiteX24" fmla="*/ 523875 w 762000"/>
                <a:gd name="connsiteY24" fmla="*/ 95250 h 590550"/>
                <a:gd name="connsiteX25" fmla="*/ 504825 w 762000"/>
                <a:gd name="connsiteY25" fmla="*/ 76200 h 590550"/>
                <a:gd name="connsiteX26" fmla="*/ 523875 w 762000"/>
                <a:gd name="connsiteY26" fmla="*/ 571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62000" h="590550">
                  <a:moveTo>
                    <a:pt x="704850" y="433302"/>
                  </a:moveTo>
                  <a:lnTo>
                    <a:pt x="704850" y="533400"/>
                  </a:lnTo>
                  <a:lnTo>
                    <a:pt x="57150" y="533400"/>
                  </a:lnTo>
                  <a:lnTo>
                    <a:pt x="57150" y="152400"/>
                  </a:lnTo>
                  <a:lnTo>
                    <a:pt x="704850" y="152400"/>
                  </a:lnTo>
                  <a:lnTo>
                    <a:pt x="704850" y="252679"/>
                  </a:lnTo>
                  <a:lnTo>
                    <a:pt x="762000" y="195405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590550"/>
                  </a:lnTo>
                  <a:lnTo>
                    <a:pt x="762000" y="590550"/>
                  </a:lnTo>
                  <a:lnTo>
                    <a:pt x="762000" y="376152"/>
                  </a:lnTo>
                  <a:close/>
                  <a:moveTo>
                    <a:pt x="657225" y="57150"/>
                  </a:moveTo>
                  <a:cubicBezTo>
                    <a:pt x="667746" y="57150"/>
                    <a:pt x="676275" y="65679"/>
                    <a:pt x="676275" y="76200"/>
                  </a:cubicBezTo>
                  <a:cubicBezTo>
                    <a:pt x="676275" y="86721"/>
                    <a:pt x="667746" y="95250"/>
                    <a:pt x="657225" y="95250"/>
                  </a:cubicBezTo>
                  <a:cubicBezTo>
                    <a:pt x="646704" y="95250"/>
                    <a:pt x="638175" y="86721"/>
                    <a:pt x="638175" y="76200"/>
                  </a:cubicBezTo>
                  <a:cubicBezTo>
                    <a:pt x="638175" y="65679"/>
                    <a:pt x="646704" y="57150"/>
                    <a:pt x="657225" y="57150"/>
                  </a:cubicBezTo>
                  <a:close/>
                  <a:moveTo>
                    <a:pt x="590550" y="57150"/>
                  </a:moveTo>
                  <a:cubicBezTo>
                    <a:pt x="601071" y="57150"/>
                    <a:pt x="609600" y="65679"/>
                    <a:pt x="609600" y="76200"/>
                  </a:cubicBezTo>
                  <a:cubicBezTo>
                    <a:pt x="609600" y="86721"/>
                    <a:pt x="601071" y="95250"/>
                    <a:pt x="590550" y="95250"/>
                  </a:cubicBezTo>
                  <a:cubicBezTo>
                    <a:pt x="580029" y="95250"/>
                    <a:pt x="571500" y="86721"/>
                    <a:pt x="571500" y="76200"/>
                  </a:cubicBezTo>
                  <a:cubicBezTo>
                    <a:pt x="571500" y="65679"/>
                    <a:pt x="580029" y="57150"/>
                    <a:pt x="590550" y="57150"/>
                  </a:cubicBezTo>
                  <a:close/>
                  <a:moveTo>
                    <a:pt x="523875" y="57150"/>
                  </a:moveTo>
                  <a:cubicBezTo>
                    <a:pt x="534396" y="57150"/>
                    <a:pt x="542925" y="65679"/>
                    <a:pt x="542925" y="76200"/>
                  </a:cubicBezTo>
                  <a:cubicBezTo>
                    <a:pt x="542925" y="86721"/>
                    <a:pt x="534396" y="95250"/>
                    <a:pt x="523875" y="95250"/>
                  </a:cubicBezTo>
                  <a:cubicBezTo>
                    <a:pt x="513354" y="95250"/>
                    <a:pt x="504825" y="86721"/>
                    <a:pt x="504825" y="76200"/>
                  </a:cubicBezTo>
                  <a:cubicBezTo>
                    <a:pt x="504825" y="65679"/>
                    <a:pt x="513354" y="57150"/>
                    <a:pt x="523875" y="5715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图形 8" descr="博客 纯色填充">
              <a:extLst>
                <a:ext uri="{FF2B5EF4-FFF2-40B4-BE49-F238E27FC236}">
                  <a16:creationId xmlns:a16="http://schemas.microsoft.com/office/drawing/2014/main" id="{813EE1AB-4BB0-4208-ACCA-68B97502B48E}"/>
                </a:ext>
              </a:extLst>
            </p:cNvPr>
            <p:cNvSpPr/>
            <p:nvPr/>
          </p:nvSpPr>
          <p:spPr>
            <a:xfrm>
              <a:off x="5772150" y="1139190"/>
              <a:ext cx="571500" cy="38100"/>
            </a:xfrm>
            <a:custGeom>
              <a:avLst/>
              <a:gdLst>
                <a:gd name="connsiteX0" fmla="*/ 0 w 571500"/>
                <a:gd name="connsiteY0" fmla="*/ 0 h 38100"/>
                <a:gd name="connsiteX1" fmla="*/ 571500 w 571500"/>
                <a:gd name="connsiteY1" fmla="*/ 0 h 38100"/>
                <a:gd name="connsiteX2" fmla="*/ 571500 w 571500"/>
                <a:gd name="connsiteY2" fmla="*/ 38100 h 38100"/>
                <a:gd name="connsiteX3" fmla="*/ 0 w 57150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38100">
                  <a:moveTo>
                    <a:pt x="0" y="0"/>
                  </a:moveTo>
                  <a:lnTo>
                    <a:pt x="571500" y="0"/>
                  </a:lnTo>
                  <a:lnTo>
                    <a:pt x="571500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图形 8" descr="博客 纯色填充">
              <a:extLst>
                <a:ext uri="{FF2B5EF4-FFF2-40B4-BE49-F238E27FC236}">
                  <a16:creationId xmlns:a16="http://schemas.microsoft.com/office/drawing/2014/main" id="{813EE1AB-4BB0-4208-ACCA-68B97502B48E}"/>
                </a:ext>
              </a:extLst>
            </p:cNvPr>
            <p:cNvSpPr/>
            <p:nvPr/>
          </p:nvSpPr>
          <p:spPr>
            <a:xfrm>
              <a:off x="6067425" y="1291590"/>
              <a:ext cx="214807" cy="38100"/>
            </a:xfrm>
            <a:custGeom>
              <a:avLst/>
              <a:gdLst>
                <a:gd name="connsiteX0" fmla="*/ 0 w 214807"/>
                <a:gd name="connsiteY0" fmla="*/ 38100 h 38100"/>
                <a:gd name="connsiteX1" fmla="*/ 179337 w 214807"/>
                <a:gd name="connsiteY1" fmla="*/ 38100 h 38100"/>
                <a:gd name="connsiteX2" fmla="*/ 180604 w 214807"/>
                <a:gd name="connsiteY2" fmla="*/ 34290 h 38100"/>
                <a:gd name="connsiteX3" fmla="*/ 214808 w 214807"/>
                <a:gd name="connsiteY3" fmla="*/ 0 h 38100"/>
                <a:gd name="connsiteX4" fmla="*/ 0 w 214807"/>
                <a:gd name="connsiteY4" fmla="*/ 0 h 38100"/>
                <a:gd name="connsiteX5" fmla="*/ 0 w 214807"/>
                <a:gd name="connsiteY5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807" h="38100">
                  <a:moveTo>
                    <a:pt x="0" y="38100"/>
                  </a:moveTo>
                  <a:lnTo>
                    <a:pt x="179337" y="38100"/>
                  </a:lnTo>
                  <a:lnTo>
                    <a:pt x="180604" y="34290"/>
                  </a:lnTo>
                  <a:lnTo>
                    <a:pt x="214808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图形 8" descr="博客 纯色填充">
              <a:extLst>
                <a:ext uri="{FF2B5EF4-FFF2-40B4-BE49-F238E27FC236}">
                  <a16:creationId xmlns:a16="http://schemas.microsoft.com/office/drawing/2014/main" id="{813EE1AB-4BB0-4208-ACCA-68B97502B48E}"/>
                </a:ext>
              </a:extLst>
            </p:cNvPr>
            <p:cNvSpPr/>
            <p:nvPr/>
          </p:nvSpPr>
          <p:spPr>
            <a:xfrm>
              <a:off x="6067425" y="1215390"/>
              <a:ext cx="276225" cy="38100"/>
            </a:xfrm>
            <a:custGeom>
              <a:avLst/>
              <a:gdLst>
                <a:gd name="connsiteX0" fmla="*/ 0 w 276225"/>
                <a:gd name="connsiteY0" fmla="*/ 0 h 38100"/>
                <a:gd name="connsiteX1" fmla="*/ 0 w 276225"/>
                <a:gd name="connsiteY1" fmla="*/ 38100 h 38100"/>
                <a:gd name="connsiteX2" fmla="*/ 252822 w 276225"/>
                <a:gd name="connsiteY2" fmla="*/ 38100 h 38100"/>
                <a:gd name="connsiteX3" fmla="*/ 276225 w 276225"/>
                <a:gd name="connsiteY3" fmla="*/ 14649 h 38100"/>
                <a:gd name="connsiteX4" fmla="*/ 276225 w 276225"/>
                <a:gd name="connsiteY4" fmla="*/ 0 h 38100"/>
                <a:gd name="connsiteX5" fmla="*/ 0 w 276225"/>
                <a:gd name="connsiteY5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6225" h="38100">
                  <a:moveTo>
                    <a:pt x="0" y="0"/>
                  </a:moveTo>
                  <a:lnTo>
                    <a:pt x="0" y="38100"/>
                  </a:lnTo>
                  <a:lnTo>
                    <a:pt x="252822" y="38100"/>
                  </a:lnTo>
                  <a:lnTo>
                    <a:pt x="276225" y="14649"/>
                  </a:lnTo>
                  <a:lnTo>
                    <a:pt x="27622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图形 8" descr="博客 纯色填充">
              <a:extLst>
                <a:ext uri="{FF2B5EF4-FFF2-40B4-BE49-F238E27FC236}">
                  <a16:creationId xmlns:a16="http://schemas.microsoft.com/office/drawing/2014/main" id="{813EE1AB-4BB0-4208-ACCA-68B97502B48E}"/>
                </a:ext>
              </a:extLst>
            </p:cNvPr>
            <p:cNvSpPr/>
            <p:nvPr/>
          </p:nvSpPr>
          <p:spPr>
            <a:xfrm>
              <a:off x="6067425" y="1367790"/>
              <a:ext cx="166706" cy="38100"/>
            </a:xfrm>
            <a:custGeom>
              <a:avLst/>
              <a:gdLst>
                <a:gd name="connsiteX0" fmla="*/ 166707 w 166706"/>
                <a:gd name="connsiteY0" fmla="*/ 0 h 38100"/>
                <a:gd name="connsiteX1" fmla="*/ 0 w 166706"/>
                <a:gd name="connsiteY1" fmla="*/ 0 h 38100"/>
                <a:gd name="connsiteX2" fmla="*/ 0 w 166706"/>
                <a:gd name="connsiteY2" fmla="*/ 38100 h 38100"/>
                <a:gd name="connsiteX3" fmla="*/ 154076 w 166706"/>
                <a:gd name="connsiteY3" fmla="*/ 38100 h 38100"/>
                <a:gd name="connsiteX4" fmla="*/ 166707 w 166706"/>
                <a:gd name="connsiteY4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706" h="38100">
                  <a:moveTo>
                    <a:pt x="166707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54076" y="38100"/>
                  </a:lnTo>
                  <a:lnTo>
                    <a:pt x="166707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图形 8" descr="博客 纯色填充">
              <a:extLst>
                <a:ext uri="{FF2B5EF4-FFF2-40B4-BE49-F238E27FC236}">
                  <a16:creationId xmlns:a16="http://schemas.microsoft.com/office/drawing/2014/main" id="{813EE1AB-4BB0-4208-ACCA-68B97502B48E}"/>
                </a:ext>
              </a:extLst>
            </p:cNvPr>
            <p:cNvSpPr/>
            <p:nvPr/>
          </p:nvSpPr>
          <p:spPr>
            <a:xfrm>
              <a:off x="6248447" y="1172584"/>
              <a:ext cx="242839" cy="242830"/>
            </a:xfrm>
            <a:custGeom>
              <a:avLst/>
              <a:gdLst>
                <a:gd name="connsiteX0" fmla="*/ 66332 w 242839"/>
                <a:gd name="connsiteY0" fmla="*/ 176889 h 242830"/>
                <a:gd name="connsiteX1" fmla="*/ 66711 w 242839"/>
                <a:gd name="connsiteY1" fmla="*/ 204218 h 242830"/>
                <a:gd name="connsiteX2" fmla="*/ 66332 w 242839"/>
                <a:gd name="connsiteY2" fmla="*/ 204597 h 242830"/>
                <a:gd name="connsiteX3" fmla="*/ 33166 w 242839"/>
                <a:gd name="connsiteY3" fmla="*/ 215522 h 242830"/>
                <a:gd name="connsiteX4" fmla="*/ 27308 w 242839"/>
                <a:gd name="connsiteY4" fmla="*/ 209664 h 242830"/>
                <a:gd name="connsiteX5" fmla="*/ 38233 w 242839"/>
                <a:gd name="connsiteY5" fmla="*/ 176498 h 242830"/>
                <a:gd name="connsiteX6" fmla="*/ 66332 w 242839"/>
                <a:gd name="connsiteY6" fmla="*/ 176889 h 242830"/>
                <a:gd name="connsiteX7" fmla="*/ 192891 w 242839"/>
                <a:gd name="connsiteY7" fmla="*/ 0 h 242830"/>
                <a:gd name="connsiteX8" fmla="*/ 24584 w 242839"/>
                <a:gd name="connsiteY8" fmla="*/ 168697 h 242830"/>
                <a:gd name="connsiteX9" fmla="*/ 0 w 242839"/>
                <a:gd name="connsiteY9" fmla="*/ 242830 h 242830"/>
                <a:gd name="connsiteX10" fmla="*/ 74524 w 242839"/>
                <a:gd name="connsiteY10" fmla="*/ 218246 h 242830"/>
                <a:gd name="connsiteX11" fmla="*/ 242840 w 242839"/>
                <a:gd name="connsiteY11" fmla="*/ 49940 h 24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839" h="242830">
                  <a:moveTo>
                    <a:pt x="66332" y="176889"/>
                  </a:moveTo>
                  <a:cubicBezTo>
                    <a:pt x="73984" y="184331"/>
                    <a:pt x="74153" y="196566"/>
                    <a:pt x="66711" y="204218"/>
                  </a:cubicBezTo>
                  <a:cubicBezTo>
                    <a:pt x="66587" y="204346"/>
                    <a:pt x="66461" y="204472"/>
                    <a:pt x="66332" y="204597"/>
                  </a:cubicBezTo>
                  <a:lnTo>
                    <a:pt x="33166" y="215522"/>
                  </a:lnTo>
                  <a:lnTo>
                    <a:pt x="27308" y="209664"/>
                  </a:lnTo>
                  <a:lnTo>
                    <a:pt x="38233" y="176498"/>
                  </a:lnTo>
                  <a:cubicBezTo>
                    <a:pt x="46161" y="169001"/>
                    <a:pt x="58616" y="169174"/>
                    <a:pt x="66332" y="176889"/>
                  </a:cubicBezTo>
                  <a:close/>
                  <a:moveTo>
                    <a:pt x="192891" y="0"/>
                  </a:moveTo>
                  <a:lnTo>
                    <a:pt x="24584" y="168697"/>
                  </a:lnTo>
                  <a:lnTo>
                    <a:pt x="0" y="242830"/>
                  </a:lnTo>
                  <a:lnTo>
                    <a:pt x="74524" y="218246"/>
                  </a:lnTo>
                  <a:lnTo>
                    <a:pt x="242840" y="4994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图形 8" descr="博客 纯色填充">
              <a:extLst>
                <a:ext uri="{FF2B5EF4-FFF2-40B4-BE49-F238E27FC236}">
                  <a16:creationId xmlns:a16="http://schemas.microsoft.com/office/drawing/2014/main" id="{813EE1AB-4BB0-4208-ACCA-68B97502B48E}"/>
                </a:ext>
              </a:extLst>
            </p:cNvPr>
            <p:cNvSpPr/>
            <p:nvPr/>
          </p:nvSpPr>
          <p:spPr>
            <a:xfrm>
              <a:off x="6452235" y="1129662"/>
              <a:ext cx="81885" cy="81526"/>
            </a:xfrm>
            <a:custGeom>
              <a:avLst/>
              <a:gdLst>
                <a:gd name="connsiteX0" fmla="*/ 77276 w 81885"/>
                <a:gd name="connsiteY0" fmla="*/ 32387 h 81526"/>
                <a:gd name="connsiteX1" fmla="*/ 49578 w 81885"/>
                <a:gd name="connsiteY1" fmla="*/ 4679 h 81526"/>
                <a:gd name="connsiteX2" fmla="*/ 27582 w 81885"/>
                <a:gd name="connsiteY2" fmla="*/ 4434 h 81526"/>
                <a:gd name="connsiteX3" fmla="*/ 27337 w 81885"/>
                <a:gd name="connsiteY3" fmla="*/ 4679 h 81526"/>
                <a:gd name="connsiteX4" fmla="*/ 0 w 81885"/>
                <a:gd name="connsiteY4" fmla="*/ 31997 h 81526"/>
                <a:gd name="connsiteX5" fmla="*/ 49530 w 81885"/>
                <a:gd name="connsiteY5" fmla="*/ 81527 h 81526"/>
                <a:gd name="connsiteX6" fmla="*/ 76838 w 81885"/>
                <a:gd name="connsiteY6" fmla="*/ 54218 h 81526"/>
                <a:gd name="connsiteX7" fmla="*/ 78236 w 81885"/>
                <a:gd name="connsiteY7" fmla="*/ 33386 h 81526"/>
                <a:gd name="connsiteX8" fmla="*/ 77276 w 81885"/>
                <a:gd name="connsiteY8" fmla="*/ 32387 h 8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85" h="81526">
                  <a:moveTo>
                    <a:pt x="77276" y="32387"/>
                  </a:moveTo>
                  <a:lnTo>
                    <a:pt x="49578" y="4679"/>
                  </a:lnTo>
                  <a:cubicBezTo>
                    <a:pt x="43571" y="-1463"/>
                    <a:pt x="33723" y="-1572"/>
                    <a:pt x="27582" y="4434"/>
                  </a:cubicBezTo>
                  <a:cubicBezTo>
                    <a:pt x="27500" y="4514"/>
                    <a:pt x="27418" y="4596"/>
                    <a:pt x="27337" y="4679"/>
                  </a:cubicBezTo>
                  <a:lnTo>
                    <a:pt x="0" y="31997"/>
                  </a:lnTo>
                  <a:lnTo>
                    <a:pt x="49530" y="81527"/>
                  </a:lnTo>
                  <a:lnTo>
                    <a:pt x="76838" y="54218"/>
                  </a:lnTo>
                  <a:cubicBezTo>
                    <a:pt x="82977" y="48852"/>
                    <a:pt x="83603" y="39525"/>
                    <a:pt x="78236" y="33386"/>
                  </a:cubicBezTo>
                  <a:cubicBezTo>
                    <a:pt x="77932" y="33039"/>
                    <a:pt x="77612" y="32705"/>
                    <a:pt x="77276" y="32387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97" name="组合 296">
            <a:extLst>
              <a:ext uri="{FF2B5EF4-FFF2-40B4-BE49-F238E27FC236}">
                <a16:creationId xmlns:a16="http://schemas.microsoft.com/office/drawing/2014/main" id="{875696F1-A3EC-4670-A973-A2F31E0AC2AD}"/>
              </a:ext>
            </a:extLst>
          </p:cNvPr>
          <p:cNvGrpSpPr/>
          <p:nvPr/>
        </p:nvGrpSpPr>
        <p:grpSpPr>
          <a:xfrm>
            <a:off x="7269480" y="920115"/>
            <a:ext cx="762000" cy="628650"/>
            <a:chOff x="7269480" y="920115"/>
            <a:chExt cx="762000" cy="628650"/>
          </a:xfrm>
        </p:grpSpPr>
        <p:sp>
          <p:nvSpPr>
            <p:cNvPr id="105" name="图形 10" descr="照相机 纯色填充">
              <a:extLst>
                <a:ext uri="{FF2B5EF4-FFF2-40B4-BE49-F238E27FC236}">
                  <a16:creationId xmlns:a16="http://schemas.microsoft.com/office/drawing/2014/main" id="{042BC313-053B-4B2D-84C4-5C8D7B1F15ED}"/>
                </a:ext>
              </a:extLst>
            </p:cNvPr>
            <p:cNvSpPr/>
            <p:nvPr/>
          </p:nvSpPr>
          <p:spPr>
            <a:xfrm>
              <a:off x="7269480" y="920115"/>
              <a:ext cx="762000" cy="628650"/>
            </a:xfrm>
            <a:custGeom>
              <a:avLst/>
              <a:gdLst>
                <a:gd name="connsiteX0" fmla="*/ 381000 w 762000"/>
                <a:gd name="connsiteY0" fmla="*/ 552450 h 628650"/>
                <a:gd name="connsiteX1" fmla="*/ 209550 w 762000"/>
                <a:gd name="connsiteY1" fmla="*/ 381000 h 628650"/>
                <a:gd name="connsiteX2" fmla="*/ 381000 w 762000"/>
                <a:gd name="connsiteY2" fmla="*/ 209550 h 628650"/>
                <a:gd name="connsiteX3" fmla="*/ 552450 w 762000"/>
                <a:gd name="connsiteY3" fmla="*/ 381000 h 628650"/>
                <a:gd name="connsiteX4" fmla="*/ 381000 w 762000"/>
                <a:gd name="connsiteY4" fmla="*/ 552450 h 628650"/>
                <a:gd name="connsiteX5" fmla="*/ 190500 w 762000"/>
                <a:gd name="connsiteY5" fmla="*/ 247650 h 628650"/>
                <a:gd name="connsiteX6" fmla="*/ 76200 w 762000"/>
                <a:gd name="connsiteY6" fmla="*/ 247650 h 628650"/>
                <a:gd name="connsiteX7" fmla="*/ 76200 w 762000"/>
                <a:gd name="connsiteY7" fmla="*/ 171450 h 628650"/>
                <a:gd name="connsiteX8" fmla="*/ 190500 w 762000"/>
                <a:gd name="connsiteY8" fmla="*/ 171450 h 628650"/>
                <a:gd name="connsiteX9" fmla="*/ 190500 w 762000"/>
                <a:gd name="connsiteY9" fmla="*/ 247650 h 628650"/>
                <a:gd name="connsiteX10" fmla="*/ 723900 w 762000"/>
                <a:gd name="connsiteY10" fmla="*/ 95250 h 628650"/>
                <a:gd name="connsiteX11" fmla="*/ 533400 w 762000"/>
                <a:gd name="connsiteY11" fmla="*/ 95250 h 628650"/>
                <a:gd name="connsiteX12" fmla="*/ 476250 w 762000"/>
                <a:gd name="connsiteY12" fmla="*/ 0 h 628650"/>
                <a:gd name="connsiteX13" fmla="*/ 285750 w 762000"/>
                <a:gd name="connsiteY13" fmla="*/ 0 h 628650"/>
                <a:gd name="connsiteX14" fmla="*/ 228600 w 762000"/>
                <a:gd name="connsiteY14" fmla="*/ 95250 h 628650"/>
                <a:gd name="connsiteX15" fmla="*/ 38100 w 762000"/>
                <a:gd name="connsiteY15" fmla="*/ 95250 h 628650"/>
                <a:gd name="connsiteX16" fmla="*/ 0 w 762000"/>
                <a:gd name="connsiteY16" fmla="*/ 133350 h 628650"/>
                <a:gd name="connsiteX17" fmla="*/ 0 w 762000"/>
                <a:gd name="connsiteY17" fmla="*/ 590550 h 628650"/>
                <a:gd name="connsiteX18" fmla="*/ 38100 w 762000"/>
                <a:gd name="connsiteY18" fmla="*/ 628650 h 628650"/>
                <a:gd name="connsiteX19" fmla="*/ 723900 w 762000"/>
                <a:gd name="connsiteY19" fmla="*/ 628650 h 628650"/>
                <a:gd name="connsiteX20" fmla="*/ 762000 w 762000"/>
                <a:gd name="connsiteY20" fmla="*/ 590550 h 628650"/>
                <a:gd name="connsiteX21" fmla="*/ 762000 w 762000"/>
                <a:gd name="connsiteY21" fmla="*/ 133350 h 628650"/>
                <a:gd name="connsiteX22" fmla="*/ 723900 w 762000"/>
                <a:gd name="connsiteY22" fmla="*/ 95250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2000" h="628650">
                  <a:moveTo>
                    <a:pt x="381000" y="552450"/>
                  </a:moveTo>
                  <a:cubicBezTo>
                    <a:pt x="285750" y="552450"/>
                    <a:pt x="209550" y="476250"/>
                    <a:pt x="209550" y="381000"/>
                  </a:cubicBezTo>
                  <a:cubicBezTo>
                    <a:pt x="209550" y="285750"/>
                    <a:pt x="285750" y="209550"/>
                    <a:pt x="381000" y="209550"/>
                  </a:cubicBezTo>
                  <a:cubicBezTo>
                    <a:pt x="476250" y="209550"/>
                    <a:pt x="552450" y="285750"/>
                    <a:pt x="552450" y="381000"/>
                  </a:cubicBezTo>
                  <a:cubicBezTo>
                    <a:pt x="552450" y="476250"/>
                    <a:pt x="476250" y="552450"/>
                    <a:pt x="381000" y="552450"/>
                  </a:cubicBezTo>
                  <a:close/>
                  <a:moveTo>
                    <a:pt x="190500" y="247650"/>
                  </a:moveTo>
                  <a:lnTo>
                    <a:pt x="76200" y="247650"/>
                  </a:lnTo>
                  <a:lnTo>
                    <a:pt x="76200" y="171450"/>
                  </a:lnTo>
                  <a:lnTo>
                    <a:pt x="190500" y="171450"/>
                  </a:lnTo>
                  <a:lnTo>
                    <a:pt x="190500" y="247650"/>
                  </a:lnTo>
                  <a:close/>
                  <a:moveTo>
                    <a:pt x="723900" y="95250"/>
                  </a:moveTo>
                  <a:lnTo>
                    <a:pt x="533400" y="95250"/>
                  </a:lnTo>
                  <a:lnTo>
                    <a:pt x="476250" y="0"/>
                  </a:lnTo>
                  <a:lnTo>
                    <a:pt x="285750" y="0"/>
                  </a:lnTo>
                  <a:lnTo>
                    <a:pt x="228600" y="95250"/>
                  </a:lnTo>
                  <a:lnTo>
                    <a:pt x="38100" y="95250"/>
                  </a:lnTo>
                  <a:cubicBezTo>
                    <a:pt x="17145" y="95250"/>
                    <a:pt x="0" y="112395"/>
                    <a:pt x="0" y="133350"/>
                  </a:cubicBezTo>
                  <a:lnTo>
                    <a:pt x="0" y="590550"/>
                  </a:lnTo>
                  <a:cubicBezTo>
                    <a:pt x="0" y="611505"/>
                    <a:pt x="17145" y="628650"/>
                    <a:pt x="38100" y="628650"/>
                  </a:cubicBezTo>
                  <a:lnTo>
                    <a:pt x="723900" y="628650"/>
                  </a:lnTo>
                  <a:cubicBezTo>
                    <a:pt x="744855" y="628650"/>
                    <a:pt x="762000" y="611505"/>
                    <a:pt x="762000" y="590550"/>
                  </a:cubicBezTo>
                  <a:lnTo>
                    <a:pt x="762000" y="133350"/>
                  </a:lnTo>
                  <a:cubicBezTo>
                    <a:pt x="762000" y="112395"/>
                    <a:pt x="744855" y="95250"/>
                    <a:pt x="723900" y="9525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图形 10" descr="照相机 纯色填充">
              <a:extLst>
                <a:ext uri="{FF2B5EF4-FFF2-40B4-BE49-F238E27FC236}">
                  <a16:creationId xmlns:a16="http://schemas.microsoft.com/office/drawing/2014/main" id="{042BC313-053B-4B2D-84C4-5C8D7B1F15ED}"/>
                </a:ext>
              </a:extLst>
            </p:cNvPr>
            <p:cNvSpPr/>
            <p:nvPr/>
          </p:nvSpPr>
          <p:spPr>
            <a:xfrm>
              <a:off x="7517130" y="1167765"/>
              <a:ext cx="266700" cy="266700"/>
            </a:xfrm>
            <a:custGeom>
              <a:avLst/>
              <a:gdLst>
                <a:gd name="connsiteX0" fmla="*/ 133350 w 266700"/>
                <a:gd name="connsiteY0" fmla="*/ 38100 h 266700"/>
                <a:gd name="connsiteX1" fmla="*/ 38100 w 266700"/>
                <a:gd name="connsiteY1" fmla="*/ 133350 h 266700"/>
                <a:gd name="connsiteX2" fmla="*/ 133350 w 266700"/>
                <a:gd name="connsiteY2" fmla="*/ 228600 h 266700"/>
                <a:gd name="connsiteX3" fmla="*/ 228600 w 266700"/>
                <a:gd name="connsiteY3" fmla="*/ 133350 h 266700"/>
                <a:gd name="connsiteX4" fmla="*/ 133350 w 266700"/>
                <a:gd name="connsiteY4" fmla="*/ 38100 h 266700"/>
                <a:gd name="connsiteX5" fmla="*/ 133350 w 266700"/>
                <a:gd name="connsiteY5" fmla="*/ 266700 h 266700"/>
                <a:gd name="connsiteX6" fmla="*/ 0 w 266700"/>
                <a:gd name="connsiteY6" fmla="*/ 133350 h 266700"/>
                <a:gd name="connsiteX7" fmla="*/ 133350 w 266700"/>
                <a:gd name="connsiteY7" fmla="*/ 0 h 266700"/>
                <a:gd name="connsiteX8" fmla="*/ 266700 w 266700"/>
                <a:gd name="connsiteY8" fmla="*/ 133350 h 266700"/>
                <a:gd name="connsiteX9" fmla="*/ 133350 w 266700"/>
                <a:gd name="connsiteY9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700" h="266700">
                  <a:moveTo>
                    <a:pt x="133350" y="38100"/>
                  </a:moveTo>
                  <a:cubicBezTo>
                    <a:pt x="80010" y="38100"/>
                    <a:pt x="38100" y="80010"/>
                    <a:pt x="38100" y="133350"/>
                  </a:cubicBezTo>
                  <a:cubicBezTo>
                    <a:pt x="38100" y="186690"/>
                    <a:pt x="80010" y="228600"/>
                    <a:pt x="133350" y="228600"/>
                  </a:cubicBezTo>
                  <a:cubicBezTo>
                    <a:pt x="186690" y="228600"/>
                    <a:pt x="228600" y="186690"/>
                    <a:pt x="228600" y="133350"/>
                  </a:cubicBezTo>
                  <a:cubicBezTo>
                    <a:pt x="228600" y="80010"/>
                    <a:pt x="186690" y="38100"/>
                    <a:pt x="133350" y="38100"/>
                  </a:cubicBezTo>
                  <a:close/>
                  <a:moveTo>
                    <a:pt x="133350" y="266700"/>
                  </a:moveTo>
                  <a:cubicBezTo>
                    <a:pt x="59055" y="266700"/>
                    <a:pt x="0" y="207645"/>
                    <a:pt x="0" y="133350"/>
                  </a:cubicBezTo>
                  <a:cubicBezTo>
                    <a:pt x="0" y="59055"/>
                    <a:pt x="59055" y="0"/>
                    <a:pt x="133350" y="0"/>
                  </a:cubicBezTo>
                  <a:cubicBezTo>
                    <a:pt x="207645" y="0"/>
                    <a:pt x="266700" y="59055"/>
                    <a:pt x="266700" y="133350"/>
                  </a:cubicBezTo>
                  <a:cubicBezTo>
                    <a:pt x="266700" y="207645"/>
                    <a:pt x="207645" y="266700"/>
                    <a:pt x="133350" y="26670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5" name="组合 304">
            <a:extLst>
              <a:ext uri="{FF2B5EF4-FFF2-40B4-BE49-F238E27FC236}">
                <a16:creationId xmlns:a16="http://schemas.microsoft.com/office/drawing/2014/main" id="{3344D756-6AD3-491E-8D0C-D1277A36D226}"/>
              </a:ext>
            </a:extLst>
          </p:cNvPr>
          <p:cNvGrpSpPr/>
          <p:nvPr/>
        </p:nvGrpSpPr>
        <p:grpSpPr>
          <a:xfrm>
            <a:off x="8919603" y="841057"/>
            <a:ext cx="580650" cy="783908"/>
            <a:chOff x="8919603" y="841057"/>
            <a:chExt cx="580650" cy="783908"/>
          </a:xfrm>
        </p:grpSpPr>
        <p:sp>
          <p:nvSpPr>
            <p:cNvPr id="107" name="图形 12" descr="信号塔 纯色填充">
              <a:extLst>
                <a:ext uri="{FF2B5EF4-FFF2-40B4-BE49-F238E27FC236}">
                  <a16:creationId xmlns:a16="http://schemas.microsoft.com/office/drawing/2014/main" id="{95F86901-D224-40EC-8396-ED5F61DFE0B3}"/>
                </a:ext>
              </a:extLst>
            </p:cNvPr>
            <p:cNvSpPr/>
            <p:nvPr/>
          </p:nvSpPr>
          <p:spPr>
            <a:xfrm>
              <a:off x="9095417" y="948690"/>
              <a:ext cx="60012" cy="161925"/>
            </a:xfrm>
            <a:custGeom>
              <a:avLst/>
              <a:gdLst>
                <a:gd name="connsiteX0" fmla="*/ 33343 w 60012"/>
                <a:gd name="connsiteY0" fmla="*/ 161925 h 161925"/>
                <a:gd name="connsiteX1" fmla="*/ 60013 w 60012"/>
                <a:gd name="connsiteY1" fmla="*/ 135255 h 161925"/>
                <a:gd name="connsiteX2" fmla="*/ 60013 w 60012"/>
                <a:gd name="connsiteY2" fmla="*/ 26670 h 161925"/>
                <a:gd name="connsiteX3" fmla="*/ 33343 w 60012"/>
                <a:gd name="connsiteY3" fmla="*/ 0 h 161925"/>
                <a:gd name="connsiteX4" fmla="*/ 33343 w 60012"/>
                <a:gd name="connsiteY4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12" h="161925">
                  <a:moveTo>
                    <a:pt x="33343" y="161925"/>
                  </a:moveTo>
                  <a:lnTo>
                    <a:pt x="60013" y="135255"/>
                  </a:lnTo>
                  <a:cubicBezTo>
                    <a:pt x="30788" y="104960"/>
                    <a:pt x="30788" y="56965"/>
                    <a:pt x="60013" y="26670"/>
                  </a:cubicBezTo>
                  <a:lnTo>
                    <a:pt x="33343" y="0"/>
                  </a:lnTo>
                  <a:cubicBezTo>
                    <a:pt x="-11114" y="44821"/>
                    <a:pt x="-11114" y="117104"/>
                    <a:pt x="33343" y="161925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图形 12" descr="信号塔 纯色填充">
              <a:extLst>
                <a:ext uri="{FF2B5EF4-FFF2-40B4-BE49-F238E27FC236}">
                  <a16:creationId xmlns:a16="http://schemas.microsoft.com/office/drawing/2014/main" id="{95F86901-D224-40EC-8396-ED5F61DFE0B3}"/>
                </a:ext>
              </a:extLst>
            </p:cNvPr>
            <p:cNvSpPr/>
            <p:nvPr/>
          </p:nvSpPr>
          <p:spPr>
            <a:xfrm>
              <a:off x="9019229" y="895349"/>
              <a:ext cx="82860" cy="268604"/>
            </a:xfrm>
            <a:custGeom>
              <a:avLst/>
              <a:gdLst>
                <a:gd name="connsiteX0" fmla="*/ 56191 w 82860"/>
                <a:gd name="connsiteY0" fmla="*/ 268605 h 268604"/>
                <a:gd name="connsiteX1" fmla="*/ 82861 w 82860"/>
                <a:gd name="connsiteY1" fmla="*/ 241935 h 268604"/>
                <a:gd name="connsiteX2" fmla="*/ 82178 w 82860"/>
                <a:gd name="connsiteY2" fmla="*/ 27353 h 268604"/>
                <a:gd name="connsiteX3" fmla="*/ 82861 w 82860"/>
                <a:gd name="connsiteY3" fmla="*/ 26670 h 268604"/>
                <a:gd name="connsiteX4" fmla="*/ 56191 w 82860"/>
                <a:gd name="connsiteY4" fmla="*/ 0 h 268604"/>
                <a:gd name="connsiteX5" fmla="*/ 54292 w 82860"/>
                <a:gd name="connsiteY5" fmla="*/ 266707 h 268604"/>
                <a:gd name="connsiteX6" fmla="*/ 56191 w 82860"/>
                <a:gd name="connsiteY6" fmla="*/ 268605 h 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0" h="268604">
                  <a:moveTo>
                    <a:pt x="56191" y="268605"/>
                  </a:moveTo>
                  <a:lnTo>
                    <a:pt x="82861" y="241935"/>
                  </a:lnTo>
                  <a:cubicBezTo>
                    <a:pt x="23417" y="182869"/>
                    <a:pt x="23111" y="86797"/>
                    <a:pt x="82178" y="27353"/>
                  </a:cubicBezTo>
                  <a:cubicBezTo>
                    <a:pt x="82404" y="27124"/>
                    <a:pt x="82632" y="26897"/>
                    <a:pt x="82861" y="26670"/>
                  </a:cubicBezTo>
                  <a:lnTo>
                    <a:pt x="56191" y="0"/>
                  </a:lnTo>
                  <a:cubicBezTo>
                    <a:pt x="-17983" y="73125"/>
                    <a:pt x="-18832" y="192534"/>
                    <a:pt x="54292" y="266707"/>
                  </a:cubicBezTo>
                  <a:cubicBezTo>
                    <a:pt x="54921" y="267344"/>
                    <a:pt x="55553" y="267976"/>
                    <a:pt x="56191" y="268605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图形 12" descr="信号塔 纯色填充">
              <a:extLst>
                <a:ext uri="{FF2B5EF4-FFF2-40B4-BE49-F238E27FC236}">
                  <a16:creationId xmlns:a16="http://schemas.microsoft.com/office/drawing/2014/main" id="{95F86901-D224-40EC-8396-ED5F61DFE0B3}"/>
                </a:ext>
              </a:extLst>
            </p:cNvPr>
            <p:cNvSpPr/>
            <p:nvPr/>
          </p:nvSpPr>
          <p:spPr>
            <a:xfrm>
              <a:off x="8943003" y="841057"/>
              <a:ext cx="104793" cy="377189"/>
            </a:xfrm>
            <a:custGeom>
              <a:avLst/>
              <a:gdLst>
                <a:gd name="connsiteX0" fmla="*/ 104794 w 104793"/>
                <a:gd name="connsiteY0" fmla="*/ 350520 h 377189"/>
                <a:gd name="connsiteX1" fmla="*/ 104794 w 104793"/>
                <a:gd name="connsiteY1" fmla="*/ 26670 h 377189"/>
                <a:gd name="connsiteX2" fmla="*/ 78124 w 104793"/>
                <a:gd name="connsiteY2" fmla="*/ 0 h 377189"/>
                <a:gd name="connsiteX3" fmla="*/ 78105 w 104793"/>
                <a:gd name="connsiteY3" fmla="*/ 377171 h 377189"/>
                <a:gd name="connsiteX4" fmla="*/ 78124 w 104793"/>
                <a:gd name="connsiteY4" fmla="*/ 377190 h 37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93" h="377189">
                  <a:moveTo>
                    <a:pt x="104794" y="350520"/>
                  </a:moveTo>
                  <a:cubicBezTo>
                    <a:pt x="15879" y="260879"/>
                    <a:pt x="15879" y="116311"/>
                    <a:pt x="104794" y="26670"/>
                  </a:cubicBezTo>
                  <a:lnTo>
                    <a:pt x="78124" y="0"/>
                  </a:lnTo>
                  <a:cubicBezTo>
                    <a:pt x="-26034" y="104147"/>
                    <a:pt x="-26042" y="273012"/>
                    <a:pt x="78105" y="377171"/>
                  </a:cubicBezTo>
                  <a:cubicBezTo>
                    <a:pt x="78112" y="377178"/>
                    <a:pt x="78117" y="377183"/>
                    <a:pt x="78124" y="37719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图形 12" descr="信号塔 纯色填充">
              <a:extLst>
                <a:ext uri="{FF2B5EF4-FFF2-40B4-BE49-F238E27FC236}">
                  <a16:creationId xmlns:a16="http://schemas.microsoft.com/office/drawing/2014/main" id="{95F86901-D224-40EC-8396-ED5F61DFE0B3}"/>
                </a:ext>
              </a:extLst>
            </p:cNvPr>
            <p:cNvSpPr/>
            <p:nvPr/>
          </p:nvSpPr>
          <p:spPr>
            <a:xfrm>
              <a:off x="9264015" y="948690"/>
              <a:ext cx="60012" cy="161925"/>
            </a:xfrm>
            <a:custGeom>
              <a:avLst/>
              <a:gdLst>
                <a:gd name="connsiteX0" fmla="*/ 26670 w 60012"/>
                <a:gd name="connsiteY0" fmla="*/ 161925 h 161925"/>
                <a:gd name="connsiteX1" fmla="*/ 26670 w 60012"/>
                <a:gd name="connsiteY1" fmla="*/ 0 h 161925"/>
                <a:gd name="connsiteX2" fmla="*/ 0 w 60012"/>
                <a:gd name="connsiteY2" fmla="*/ 26670 h 161925"/>
                <a:gd name="connsiteX3" fmla="*/ 21907 w 60012"/>
                <a:gd name="connsiteY3" fmla="*/ 80963 h 161925"/>
                <a:gd name="connsiteX4" fmla="*/ 0 w 60012"/>
                <a:gd name="connsiteY4" fmla="*/ 13525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12" h="161925">
                  <a:moveTo>
                    <a:pt x="26670" y="161925"/>
                  </a:moveTo>
                  <a:cubicBezTo>
                    <a:pt x="71127" y="117104"/>
                    <a:pt x="71127" y="44821"/>
                    <a:pt x="26670" y="0"/>
                  </a:cubicBezTo>
                  <a:lnTo>
                    <a:pt x="0" y="26670"/>
                  </a:lnTo>
                  <a:cubicBezTo>
                    <a:pt x="14241" y="41128"/>
                    <a:pt x="22126" y="60669"/>
                    <a:pt x="21907" y="80963"/>
                  </a:cubicBezTo>
                  <a:cubicBezTo>
                    <a:pt x="21941" y="101219"/>
                    <a:pt x="14083" y="120693"/>
                    <a:pt x="0" y="135255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图形 12" descr="信号塔 纯色填充">
              <a:extLst>
                <a:ext uri="{FF2B5EF4-FFF2-40B4-BE49-F238E27FC236}">
                  <a16:creationId xmlns:a16="http://schemas.microsoft.com/office/drawing/2014/main" id="{95F86901-D224-40EC-8396-ED5F61DFE0B3}"/>
                </a:ext>
              </a:extLst>
            </p:cNvPr>
            <p:cNvSpPr/>
            <p:nvPr/>
          </p:nvSpPr>
          <p:spPr>
            <a:xfrm>
              <a:off x="9317354" y="895349"/>
              <a:ext cx="82860" cy="268604"/>
            </a:xfrm>
            <a:custGeom>
              <a:avLst/>
              <a:gdLst>
                <a:gd name="connsiteX0" fmla="*/ 0 w 82860"/>
                <a:gd name="connsiteY0" fmla="*/ 241935 h 268604"/>
                <a:gd name="connsiteX1" fmla="*/ 26670 w 82860"/>
                <a:gd name="connsiteY1" fmla="*/ 268605 h 268604"/>
                <a:gd name="connsiteX2" fmla="*/ 28568 w 82860"/>
                <a:gd name="connsiteY2" fmla="*/ 1898 h 268604"/>
                <a:gd name="connsiteX3" fmla="*/ 26670 w 82860"/>
                <a:gd name="connsiteY3" fmla="*/ 0 h 268604"/>
                <a:gd name="connsiteX4" fmla="*/ 0 w 82860"/>
                <a:gd name="connsiteY4" fmla="*/ 26670 h 268604"/>
                <a:gd name="connsiteX5" fmla="*/ 683 w 82860"/>
                <a:gd name="connsiteY5" fmla="*/ 241252 h 268604"/>
                <a:gd name="connsiteX6" fmla="*/ 0 w 82860"/>
                <a:gd name="connsiteY6" fmla="*/ 241935 h 26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0" h="268604">
                  <a:moveTo>
                    <a:pt x="0" y="241935"/>
                  </a:moveTo>
                  <a:lnTo>
                    <a:pt x="26670" y="268605"/>
                  </a:lnTo>
                  <a:cubicBezTo>
                    <a:pt x="100843" y="195480"/>
                    <a:pt x="101693" y="76071"/>
                    <a:pt x="28568" y="1898"/>
                  </a:cubicBezTo>
                  <a:cubicBezTo>
                    <a:pt x="27940" y="1261"/>
                    <a:pt x="27307" y="629"/>
                    <a:pt x="26670" y="0"/>
                  </a:cubicBezTo>
                  <a:lnTo>
                    <a:pt x="0" y="26670"/>
                  </a:lnTo>
                  <a:cubicBezTo>
                    <a:pt x="59444" y="85736"/>
                    <a:pt x="59749" y="181808"/>
                    <a:pt x="683" y="241252"/>
                  </a:cubicBezTo>
                  <a:cubicBezTo>
                    <a:pt x="456" y="241481"/>
                    <a:pt x="229" y="241708"/>
                    <a:pt x="0" y="241935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2" name="图形 12" descr="信号塔 纯色填充">
              <a:extLst>
                <a:ext uri="{FF2B5EF4-FFF2-40B4-BE49-F238E27FC236}">
                  <a16:creationId xmlns:a16="http://schemas.microsoft.com/office/drawing/2014/main" id="{95F86901-D224-40EC-8396-ED5F61DFE0B3}"/>
                </a:ext>
              </a:extLst>
            </p:cNvPr>
            <p:cNvSpPr/>
            <p:nvPr/>
          </p:nvSpPr>
          <p:spPr>
            <a:xfrm>
              <a:off x="9371647" y="841057"/>
              <a:ext cx="104793" cy="377189"/>
            </a:xfrm>
            <a:custGeom>
              <a:avLst/>
              <a:gdLst>
                <a:gd name="connsiteX0" fmla="*/ 0 w 104793"/>
                <a:gd name="connsiteY0" fmla="*/ 350520 h 377189"/>
                <a:gd name="connsiteX1" fmla="*/ 26670 w 104793"/>
                <a:gd name="connsiteY1" fmla="*/ 377190 h 377189"/>
                <a:gd name="connsiteX2" fmla="*/ 26689 w 104793"/>
                <a:gd name="connsiteY2" fmla="*/ 19 h 377189"/>
                <a:gd name="connsiteX3" fmla="*/ 26670 w 104793"/>
                <a:gd name="connsiteY3" fmla="*/ 0 h 377189"/>
                <a:gd name="connsiteX4" fmla="*/ 0 w 104793"/>
                <a:gd name="connsiteY4" fmla="*/ 26670 h 377189"/>
                <a:gd name="connsiteX5" fmla="*/ 0 w 104793"/>
                <a:gd name="connsiteY5" fmla="*/ 350520 h 37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93" h="377189">
                  <a:moveTo>
                    <a:pt x="0" y="350520"/>
                  </a:moveTo>
                  <a:lnTo>
                    <a:pt x="26670" y="377190"/>
                  </a:lnTo>
                  <a:cubicBezTo>
                    <a:pt x="130828" y="273043"/>
                    <a:pt x="130836" y="104178"/>
                    <a:pt x="26689" y="19"/>
                  </a:cubicBezTo>
                  <a:cubicBezTo>
                    <a:pt x="26683" y="13"/>
                    <a:pt x="26677" y="6"/>
                    <a:pt x="26670" y="0"/>
                  </a:cubicBezTo>
                  <a:lnTo>
                    <a:pt x="0" y="26670"/>
                  </a:lnTo>
                  <a:cubicBezTo>
                    <a:pt x="88915" y="116311"/>
                    <a:pt x="88915" y="260879"/>
                    <a:pt x="0" y="35052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3" name="图形 12" descr="信号塔 纯色填充">
              <a:extLst>
                <a:ext uri="{FF2B5EF4-FFF2-40B4-BE49-F238E27FC236}">
                  <a16:creationId xmlns:a16="http://schemas.microsoft.com/office/drawing/2014/main" id="{95F86901-D224-40EC-8396-ED5F61DFE0B3}"/>
                </a:ext>
              </a:extLst>
            </p:cNvPr>
            <p:cNvSpPr/>
            <p:nvPr/>
          </p:nvSpPr>
          <p:spPr>
            <a:xfrm>
              <a:off x="8919603" y="991465"/>
              <a:ext cx="580650" cy="633500"/>
            </a:xfrm>
            <a:custGeom>
              <a:avLst/>
              <a:gdLst>
                <a:gd name="connsiteX0" fmla="*/ 580631 w 580650"/>
                <a:gd name="connsiteY0" fmla="*/ 611687 h 633500"/>
                <a:gd name="connsiteX1" fmla="*/ 580631 w 580650"/>
                <a:gd name="connsiteY1" fmla="*/ 611687 h 633500"/>
                <a:gd name="connsiteX2" fmla="*/ 579012 w 580650"/>
                <a:gd name="connsiteY2" fmla="*/ 606830 h 633500"/>
                <a:gd name="connsiteX3" fmla="*/ 579012 w 580650"/>
                <a:gd name="connsiteY3" fmla="*/ 606258 h 633500"/>
                <a:gd name="connsiteX4" fmla="*/ 307550 w 580650"/>
                <a:gd name="connsiteY4" fmla="*/ 77621 h 633500"/>
                <a:gd name="connsiteX5" fmla="*/ 304406 w 580650"/>
                <a:gd name="connsiteY5" fmla="*/ 73430 h 633500"/>
                <a:gd name="connsiteX6" fmla="*/ 325439 w 580650"/>
                <a:gd name="connsiteY6" fmla="*/ 23822 h 633500"/>
                <a:gd name="connsiteX7" fmla="*/ 275831 w 580650"/>
                <a:gd name="connsiteY7" fmla="*/ 2790 h 633500"/>
                <a:gd name="connsiteX8" fmla="*/ 254799 w 580650"/>
                <a:gd name="connsiteY8" fmla="*/ 52397 h 633500"/>
                <a:gd name="connsiteX9" fmla="*/ 275831 w 580650"/>
                <a:gd name="connsiteY9" fmla="*/ 73430 h 633500"/>
                <a:gd name="connsiteX10" fmla="*/ 273260 w 580650"/>
                <a:gd name="connsiteY10" fmla="*/ 77144 h 633500"/>
                <a:gd name="connsiteX11" fmla="*/ 1797 w 580650"/>
                <a:gd name="connsiteY11" fmla="*/ 605782 h 633500"/>
                <a:gd name="connsiteX12" fmla="*/ 1797 w 580650"/>
                <a:gd name="connsiteY12" fmla="*/ 606353 h 633500"/>
                <a:gd name="connsiteX13" fmla="*/ 178 w 580650"/>
                <a:gd name="connsiteY13" fmla="*/ 611211 h 633500"/>
                <a:gd name="connsiteX14" fmla="*/ 178 w 580650"/>
                <a:gd name="connsiteY14" fmla="*/ 611211 h 633500"/>
                <a:gd name="connsiteX15" fmla="*/ 178 w 580650"/>
                <a:gd name="connsiteY15" fmla="*/ 615974 h 633500"/>
                <a:gd name="connsiteX16" fmla="*/ 178 w 580650"/>
                <a:gd name="connsiteY16" fmla="*/ 617117 h 633500"/>
                <a:gd name="connsiteX17" fmla="*/ 1511 w 580650"/>
                <a:gd name="connsiteY17" fmla="*/ 621593 h 633500"/>
                <a:gd name="connsiteX18" fmla="*/ 1511 w 580650"/>
                <a:gd name="connsiteY18" fmla="*/ 621593 h 633500"/>
                <a:gd name="connsiteX19" fmla="*/ 2845 w 580650"/>
                <a:gd name="connsiteY19" fmla="*/ 623689 h 633500"/>
                <a:gd name="connsiteX20" fmla="*/ 4750 w 580650"/>
                <a:gd name="connsiteY20" fmla="*/ 626451 h 633500"/>
                <a:gd name="connsiteX21" fmla="*/ 4750 w 580650"/>
                <a:gd name="connsiteY21" fmla="*/ 626451 h 633500"/>
                <a:gd name="connsiteX22" fmla="*/ 6274 w 580650"/>
                <a:gd name="connsiteY22" fmla="*/ 627594 h 633500"/>
                <a:gd name="connsiteX23" fmla="*/ 8941 w 580650"/>
                <a:gd name="connsiteY23" fmla="*/ 629690 h 633500"/>
                <a:gd name="connsiteX24" fmla="*/ 11227 w 580650"/>
                <a:gd name="connsiteY24" fmla="*/ 630737 h 633500"/>
                <a:gd name="connsiteX25" fmla="*/ 14084 w 580650"/>
                <a:gd name="connsiteY25" fmla="*/ 631785 h 633500"/>
                <a:gd name="connsiteX26" fmla="*/ 16561 w 580650"/>
                <a:gd name="connsiteY26" fmla="*/ 631785 h 633500"/>
                <a:gd name="connsiteX27" fmla="*/ 18656 w 580650"/>
                <a:gd name="connsiteY27" fmla="*/ 633500 h 633500"/>
                <a:gd name="connsiteX28" fmla="*/ 19990 w 580650"/>
                <a:gd name="connsiteY28" fmla="*/ 633500 h 633500"/>
                <a:gd name="connsiteX29" fmla="*/ 21228 w 580650"/>
                <a:gd name="connsiteY29" fmla="*/ 633500 h 633500"/>
                <a:gd name="connsiteX30" fmla="*/ 26276 w 580650"/>
                <a:gd name="connsiteY30" fmla="*/ 632166 h 633500"/>
                <a:gd name="connsiteX31" fmla="*/ 290309 w 580650"/>
                <a:gd name="connsiteY31" fmla="*/ 516056 h 633500"/>
                <a:gd name="connsiteX32" fmla="*/ 553961 w 580650"/>
                <a:gd name="connsiteY32" fmla="*/ 631880 h 633500"/>
                <a:gd name="connsiteX33" fmla="*/ 561581 w 580650"/>
                <a:gd name="connsiteY33" fmla="*/ 633500 h 633500"/>
                <a:gd name="connsiteX34" fmla="*/ 561581 w 580650"/>
                <a:gd name="connsiteY34" fmla="*/ 633500 h 633500"/>
                <a:gd name="connsiteX35" fmla="*/ 566249 w 580650"/>
                <a:gd name="connsiteY35" fmla="*/ 632833 h 633500"/>
                <a:gd name="connsiteX36" fmla="*/ 567582 w 580650"/>
                <a:gd name="connsiteY36" fmla="*/ 632833 h 633500"/>
                <a:gd name="connsiteX37" fmla="*/ 571106 w 580650"/>
                <a:gd name="connsiteY37" fmla="*/ 631214 h 633500"/>
                <a:gd name="connsiteX38" fmla="*/ 571964 w 580650"/>
                <a:gd name="connsiteY38" fmla="*/ 630642 h 633500"/>
                <a:gd name="connsiteX39" fmla="*/ 575393 w 580650"/>
                <a:gd name="connsiteY39" fmla="*/ 627880 h 633500"/>
                <a:gd name="connsiteX40" fmla="*/ 575393 w 580650"/>
                <a:gd name="connsiteY40" fmla="*/ 627880 h 633500"/>
                <a:gd name="connsiteX41" fmla="*/ 577393 w 580650"/>
                <a:gd name="connsiteY41" fmla="*/ 624927 h 633500"/>
                <a:gd name="connsiteX42" fmla="*/ 578536 w 580650"/>
                <a:gd name="connsiteY42" fmla="*/ 623022 h 633500"/>
                <a:gd name="connsiteX43" fmla="*/ 578536 w 580650"/>
                <a:gd name="connsiteY43" fmla="*/ 623022 h 633500"/>
                <a:gd name="connsiteX44" fmla="*/ 579869 w 580650"/>
                <a:gd name="connsiteY44" fmla="*/ 618450 h 633500"/>
                <a:gd name="connsiteX45" fmla="*/ 579869 w 580650"/>
                <a:gd name="connsiteY45" fmla="*/ 617402 h 633500"/>
                <a:gd name="connsiteX46" fmla="*/ 580631 w 580650"/>
                <a:gd name="connsiteY46" fmla="*/ 611687 h 633500"/>
                <a:gd name="connsiteX47" fmla="*/ 418706 w 580650"/>
                <a:gd name="connsiteY47" fmla="*/ 377849 h 633500"/>
                <a:gd name="connsiteX48" fmla="*/ 322504 w 580650"/>
                <a:gd name="connsiteY48" fmla="*/ 312793 h 633500"/>
                <a:gd name="connsiteX49" fmla="*/ 368891 w 580650"/>
                <a:gd name="connsiteY49" fmla="*/ 281075 h 633500"/>
                <a:gd name="connsiteX50" fmla="*/ 290119 w 580650"/>
                <a:gd name="connsiteY50" fmla="*/ 127532 h 633500"/>
                <a:gd name="connsiteX51" fmla="*/ 351365 w 580650"/>
                <a:gd name="connsiteY51" fmla="*/ 246689 h 633500"/>
                <a:gd name="connsiteX52" fmla="*/ 288690 w 580650"/>
                <a:gd name="connsiteY52" fmla="*/ 289838 h 633500"/>
                <a:gd name="connsiteX53" fmla="*/ 231540 w 580650"/>
                <a:gd name="connsiteY53" fmla="*/ 251738 h 633500"/>
                <a:gd name="connsiteX54" fmla="*/ 227540 w 580650"/>
                <a:gd name="connsiteY54" fmla="*/ 249642 h 633500"/>
                <a:gd name="connsiteX55" fmla="*/ 210299 w 580650"/>
                <a:gd name="connsiteY55" fmla="*/ 282884 h 633500"/>
                <a:gd name="connsiteX56" fmla="*/ 254972 w 580650"/>
                <a:gd name="connsiteY56" fmla="*/ 313079 h 633500"/>
                <a:gd name="connsiteX57" fmla="*/ 161531 w 580650"/>
                <a:gd name="connsiteY57" fmla="*/ 377182 h 633500"/>
                <a:gd name="connsiteX58" fmla="*/ 60090 w 580650"/>
                <a:gd name="connsiteY58" fmla="*/ 575492 h 633500"/>
                <a:gd name="connsiteX59" fmla="*/ 127337 w 580650"/>
                <a:gd name="connsiteY59" fmla="*/ 444428 h 633500"/>
                <a:gd name="connsiteX60" fmla="*/ 242875 w 580650"/>
                <a:gd name="connsiteY60" fmla="*/ 495197 h 633500"/>
                <a:gd name="connsiteX61" fmla="*/ 166675 w 580650"/>
                <a:gd name="connsiteY61" fmla="*/ 420140 h 633500"/>
                <a:gd name="connsiteX62" fmla="*/ 288881 w 580650"/>
                <a:gd name="connsiteY62" fmla="*/ 336034 h 633500"/>
                <a:gd name="connsiteX63" fmla="*/ 413468 w 580650"/>
                <a:gd name="connsiteY63" fmla="*/ 420330 h 633500"/>
                <a:gd name="connsiteX64" fmla="*/ 290309 w 580650"/>
                <a:gd name="connsiteY64" fmla="*/ 474432 h 633500"/>
                <a:gd name="connsiteX65" fmla="*/ 490525 w 580650"/>
                <a:gd name="connsiteY65" fmla="*/ 562443 h 633500"/>
                <a:gd name="connsiteX66" fmla="*/ 337649 w 580650"/>
                <a:gd name="connsiteY66" fmla="*/ 495292 h 633500"/>
                <a:gd name="connsiteX67" fmla="*/ 452996 w 580650"/>
                <a:gd name="connsiteY67" fmla="*/ 444619 h 633500"/>
                <a:gd name="connsiteX68" fmla="*/ 520148 w 580650"/>
                <a:gd name="connsiteY68" fmla="*/ 575397 h 6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80650" h="633500">
                  <a:moveTo>
                    <a:pt x="580631" y="611687"/>
                  </a:moveTo>
                  <a:lnTo>
                    <a:pt x="580631" y="611687"/>
                  </a:lnTo>
                  <a:cubicBezTo>
                    <a:pt x="580338" y="609996"/>
                    <a:pt x="579792" y="608358"/>
                    <a:pt x="579012" y="606830"/>
                  </a:cubicBezTo>
                  <a:cubicBezTo>
                    <a:pt x="579012" y="606830"/>
                    <a:pt x="579012" y="606830"/>
                    <a:pt x="579012" y="606258"/>
                  </a:cubicBezTo>
                  <a:lnTo>
                    <a:pt x="307550" y="77621"/>
                  </a:lnTo>
                  <a:cubicBezTo>
                    <a:pt x="306723" y="76071"/>
                    <a:pt x="305663" y="74657"/>
                    <a:pt x="304406" y="73430"/>
                  </a:cubicBezTo>
                  <a:cubicBezTo>
                    <a:pt x="323913" y="65539"/>
                    <a:pt x="333329" y="43329"/>
                    <a:pt x="325439" y="23822"/>
                  </a:cubicBezTo>
                  <a:cubicBezTo>
                    <a:pt x="317548" y="4316"/>
                    <a:pt x="295338" y="-5100"/>
                    <a:pt x="275831" y="2790"/>
                  </a:cubicBezTo>
                  <a:cubicBezTo>
                    <a:pt x="256325" y="10681"/>
                    <a:pt x="246909" y="32891"/>
                    <a:pt x="254799" y="52397"/>
                  </a:cubicBezTo>
                  <a:cubicBezTo>
                    <a:pt x="258671" y="61968"/>
                    <a:pt x="266261" y="69558"/>
                    <a:pt x="275831" y="73430"/>
                  </a:cubicBezTo>
                  <a:cubicBezTo>
                    <a:pt x="274814" y="74549"/>
                    <a:pt x="273949" y="75798"/>
                    <a:pt x="273260" y="77144"/>
                  </a:cubicBezTo>
                  <a:lnTo>
                    <a:pt x="1797" y="605782"/>
                  </a:lnTo>
                  <a:cubicBezTo>
                    <a:pt x="1797" y="605782"/>
                    <a:pt x="1797" y="605782"/>
                    <a:pt x="1797" y="606353"/>
                  </a:cubicBezTo>
                  <a:cubicBezTo>
                    <a:pt x="1017" y="607882"/>
                    <a:pt x="471" y="609520"/>
                    <a:pt x="178" y="611211"/>
                  </a:cubicBezTo>
                  <a:lnTo>
                    <a:pt x="178" y="611211"/>
                  </a:lnTo>
                  <a:cubicBezTo>
                    <a:pt x="-59" y="612789"/>
                    <a:pt x="-59" y="614395"/>
                    <a:pt x="178" y="615974"/>
                  </a:cubicBezTo>
                  <a:cubicBezTo>
                    <a:pt x="178" y="615974"/>
                    <a:pt x="178" y="616736"/>
                    <a:pt x="178" y="617117"/>
                  </a:cubicBezTo>
                  <a:cubicBezTo>
                    <a:pt x="437" y="618658"/>
                    <a:pt x="885" y="620162"/>
                    <a:pt x="1511" y="621593"/>
                  </a:cubicBezTo>
                  <a:cubicBezTo>
                    <a:pt x="1511" y="621593"/>
                    <a:pt x="1511" y="621593"/>
                    <a:pt x="1511" y="621593"/>
                  </a:cubicBezTo>
                  <a:cubicBezTo>
                    <a:pt x="1511" y="621593"/>
                    <a:pt x="2464" y="622927"/>
                    <a:pt x="2845" y="623689"/>
                  </a:cubicBezTo>
                  <a:cubicBezTo>
                    <a:pt x="3425" y="624646"/>
                    <a:pt x="4061" y="625568"/>
                    <a:pt x="4750" y="626451"/>
                  </a:cubicBezTo>
                  <a:lnTo>
                    <a:pt x="4750" y="626451"/>
                  </a:lnTo>
                  <a:cubicBezTo>
                    <a:pt x="5235" y="626863"/>
                    <a:pt x="5743" y="627244"/>
                    <a:pt x="6274" y="627594"/>
                  </a:cubicBezTo>
                  <a:cubicBezTo>
                    <a:pt x="7097" y="628373"/>
                    <a:pt x="7989" y="629075"/>
                    <a:pt x="8941" y="629690"/>
                  </a:cubicBezTo>
                  <a:cubicBezTo>
                    <a:pt x="9685" y="630078"/>
                    <a:pt x="10448" y="630428"/>
                    <a:pt x="11227" y="630737"/>
                  </a:cubicBezTo>
                  <a:lnTo>
                    <a:pt x="14084" y="631785"/>
                  </a:lnTo>
                  <a:lnTo>
                    <a:pt x="16561" y="631785"/>
                  </a:lnTo>
                  <a:lnTo>
                    <a:pt x="18656" y="633500"/>
                  </a:lnTo>
                  <a:lnTo>
                    <a:pt x="19990" y="633500"/>
                  </a:lnTo>
                  <a:lnTo>
                    <a:pt x="21228" y="633500"/>
                  </a:lnTo>
                  <a:cubicBezTo>
                    <a:pt x="22973" y="633336"/>
                    <a:pt x="24679" y="632885"/>
                    <a:pt x="26276" y="632166"/>
                  </a:cubicBezTo>
                  <a:lnTo>
                    <a:pt x="290309" y="516056"/>
                  </a:lnTo>
                  <a:lnTo>
                    <a:pt x="553961" y="631880"/>
                  </a:lnTo>
                  <a:cubicBezTo>
                    <a:pt x="556353" y="632970"/>
                    <a:pt x="558953" y="633523"/>
                    <a:pt x="561581" y="633500"/>
                  </a:cubicBezTo>
                  <a:lnTo>
                    <a:pt x="561581" y="633500"/>
                  </a:lnTo>
                  <a:cubicBezTo>
                    <a:pt x="563159" y="633471"/>
                    <a:pt x="564727" y="633247"/>
                    <a:pt x="566249" y="632833"/>
                  </a:cubicBezTo>
                  <a:lnTo>
                    <a:pt x="567582" y="632833"/>
                  </a:lnTo>
                  <a:cubicBezTo>
                    <a:pt x="568792" y="632374"/>
                    <a:pt x="569970" y="631833"/>
                    <a:pt x="571106" y="631214"/>
                  </a:cubicBezTo>
                  <a:lnTo>
                    <a:pt x="571964" y="630642"/>
                  </a:lnTo>
                  <a:cubicBezTo>
                    <a:pt x="573210" y="629857"/>
                    <a:pt x="574360" y="628931"/>
                    <a:pt x="575393" y="627880"/>
                  </a:cubicBezTo>
                  <a:lnTo>
                    <a:pt x="575393" y="627880"/>
                  </a:lnTo>
                  <a:cubicBezTo>
                    <a:pt x="576136" y="626949"/>
                    <a:pt x="576804" y="625962"/>
                    <a:pt x="577393" y="624927"/>
                  </a:cubicBezTo>
                  <a:cubicBezTo>
                    <a:pt x="577808" y="624314"/>
                    <a:pt x="578190" y="623677"/>
                    <a:pt x="578536" y="623022"/>
                  </a:cubicBezTo>
                  <a:cubicBezTo>
                    <a:pt x="578536" y="623022"/>
                    <a:pt x="578536" y="623022"/>
                    <a:pt x="578536" y="623022"/>
                  </a:cubicBezTo>
                  <a:cubicBezTo>
                    <a:pt x="579180" y="621564"/>
                    <a:pt x="579628" y="620027"/>
                    <a:pt x="579869" y="618450"/>
                  </a:cubicBezTo>
                  <a:cubicBezTo>
                    <a:pt x="579869" y="618450"/>
                    <a:pt x="579869" y="617783"/>
                    <a:pt x="579869" y="617402"/>
                  </a:cubicBezTo>
                  <a:cubicBezTo>
                    <a:pt x="580468" y="615559"/>
                    <a:pt x="580726" y="613623"/>
                    <a:pt x="580631" y="611687"/>
                  </a:cubicBezTo>
                  <a:close/>
                  <a:moveTo>
                    <a:pt x="418706" y="377849"/>
                  </a:moveTo>
                  <a:lnTo>
                    <a:pt x="322504" y="312793"/>
                  </a:lnTo>
                  <a:lnTo>
                    <a:pt x="368891" y="281075"/>
                  </a:lnTo>
                  <a:close/>
                  <a:moveTo>
                    <a:pt x="290119" y="127532"/>
                  </a:moveTo>
                  <a:lnTo>
                    <a:pt x="351365" y="246689"/>
                  </a:lnTo>
                  <a:lnTo>
                    <a:pt x="288690" y="289838"/>
                  </a:lnTo>
                  <a:lnTo>
                    <a:pt x="231540" y="251738"/>
                  </a:lnTo>
                  <a:cubicBezTo>
                    <a:pt x="230300" y="250873"/>
                    <a:pt x="228956" y="250169"/>
                    <a:pt x="227540" y="249642"/>
                  </a:cubicBezTo>
                  <a:close/>
                  <a:moveTo>
                    <a:pt x="210299" y="282884"/>
                  </a:moveTo>
                  <a:lnTo>
                    <a:pt x="254972" y="313079"/>
                  </a:lnTo>
                  <a:lnTo>
                    <a:pt x="161531" y="377182"/>
                  </a:lnTo>
                  <a:close/>
                  <a:moveTo>
                    <a:pt x="60090" y="575492"/>
                  </a:moveTo>
                  <a:lnTo>
                    <a:pt x="127337" y="444428"/>
                  </a:lnTo>
                  <a:lnTo>
                    <a:pt x="242875" y="495197"/>
                  </a:lnTo>
                  <a:close/>
                  <a:moveTo>
                    <a:pt x="166675" y="420140"/>
                  </a:moveTo>
                  <a:lnTo>
                    <a:pt x="288881" y="336034"/>
                  </a:lnTo>
                  <a:lnTo>
                    <a:pt x="413468" y="420330"/>
                  </a:lnTo>
                  <a:lnTo>
                    <a:pt x="290309" y="474432"/>
                  </a:lnTo>
                  <a:close/>
                  <a:moveTo>
                    <a:pt x="490525" y="562443"/>
                  </a:moveTo>
                  <a:lnTo>
                    <a:pt x="337649" y="495292"/>
                  </a:lnTo>
                  <a:lnTo>
                    <a:pt x="452996" y="444619"/>
                  </a:lnTo>
                  <a:lnTo>
                    <a:pt x="520148" y="575397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6" name="组合 305">
            <a:extLst>
              <a:ext uri="{FF2B5EF4-FFF2-40B4-BE49-F238E27FC236}">
                <a16:creationId xmlns:a16="http://schemas.microsoft.com/office/drawing/2014/main" id="{3B1E0CEE-EE26-4B1A-807C-CF86E92AF4D5}"/>
              </a:ext>
            </a:extLst>
          </p:cNvPr>
          <p:cNvGrpSpPr/>
          <p:nvPr/>
        </p:nvGrpSpPr>
        <p:grpSpPr>
          <a:xfrm>
            <a:off x="10511790" y="796290"/>
            <a:ext cx="495300" cy="876300"/>
            <a:chOff x="10511790" y="796290"/>
            <a:chExt cx="495300" cy="876300"/>
          </a:xfrm>
        </p:grpSpPr>
        <p:sp>
          <p:nvSpPr>
            <p:cNvPr id="114" name="图形 14" descr="签入 纯色填充">
              <a:extLst>
                <a:ext uri="{FF2B5EF4-FFF2-40B4-BE49-F238E27FC236}">
                  <a16:creationId xmlns:a16="http://schemas.microsoft.com/office/drawing/2014/main" id="{C77E2329-0176-4EEE-A6DA-5AC82495A82C}"/>
                </a:ext>
              </a:extLst>
            </p:cNvPr>
            <p:cNvSpPr/>
            <p:nvPr/>
          </p:nvSpPr>
          <p:spPr>
            <a:xfrm>
              <a:off x="10658270" y="996315"/>
              <a:ext cx="199889" cy="323748"/>
            </a:xfrm>
            <a:custGeom>
              <a:avLst/>
              <a:gdLst>
                <a:gd name="connsiteX0" fmla="*/ 99979 w 199889"/>
                <a:gd name="connsiteY0" fmla="*/ 142875 h 323748"/>
                <a:gd name="connsiteX1" fmla="*/ 57117 w 199889"/>
                <a:gd name="connsiteY1" fmla="*/ 100013 h 323748"/>
                <a:gd name="connsiteX2" fmla="*/ 99979 w 199889"/>
                <a:gd name="connsiteY2" fmla="*/ 57150 h 323748"/>
                <a:gd name="connsiteX3" fmla="*/ 142842 w 199889"/>
                <a:gd name="connsiteY3" fmla="*/ 100013 h 323748"/>
                <a:gd name="connsiteX4" fmla="*/ 99979 w 199889"/>
                <a:gd name="connsiteY4" fmla="*/ 142875 h 323748"/>
                <a:gd name="connsiteX5" fmla="*/ 99979 w 199889"/>
                <a:gd name="connsiteY5" fmla="*/ 0 h 323748"/>
                <a:gd name="connsiteX6" fmla="*/ 0 w 199889"/>
                <a:gd name="connsiteY6" fmla="*/ 100046 h 323748"/>
                <a:gd name="connsiteX7" fmla="*/ 6872 w 199889"/>
                <a:gd name="connsiteY7" fmla="*/ 136446 h 323748"/>
                <a:gd name="connsiteX8" fmla="*/ 52307 w 199889"/>
                <a:gd name="connsiteY8" fmla="*/ 236458 h 323748"/>
                <a:gd name="connsiteX9" fmla="*/ 91359 w 199889"/>
                <a:gd name="connsiteY9" fmla="*/ 318373 h 323748"/>
                <a:gd name="connsiteX10" fmla="*/ 104083 w 199889"/>
                <a:gd name="connsiteY10" fmla="*/ 322794 h 323748"/>
                <a:gd name="connsiteX11" fmla="*/ 108504 w 199889"/>
                <a:gd name="connsiteY11" fmla="*/ 318373 h 323748"/>
                <a:gd name="connsiteX12" fmla="*/ 147557 w 199889"/>
                <a:gd name="connsiteY12" fmla="*/ 236458 h 323748"/>
                <a:gd name="connsiteX13" fmla="*/ 192991 w 199889"/>
                <a:gd name="connsiteY13" fmla="*/ 136446 h 323748"/>
                <a:gd name="connsiteX14" fmla="*/ 136284 w 199889"/>
                <a:gd name="connsiteY14" fmla="*/ 6872 h 323748"/>
                <a:gd name="connsiteX15" fmla="*/ 99979 w 199889"/>
                <a:gd name="connsiteY15" fmla="*/ 0 h 32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9889" h="323748">
                  <a:moveTo>
                    <a:pt x="99979" y="142875"/>
                  </a:moveTo>
                  <a:cubicBezTo>
                    <a:pt x="76307" y="142875"/>
                    <a:pt x="57117" y="123685"/>
                    <a:pt x="57117" y="100013"/>
                  </a:cubicBezTo>
                  <a:cubicBezTo>
                    <a:pt x="57117" y="76340"/>
                    <a:pt x="76307" y="57150"/>
                    <a:pt x="99979" y="57150"/>
                  </a:cubicBezTo>
                  <a:cubicBezTo>
                    <a:pt x="123652" y="57150"/>
                    <a:pt x="142842" y="76340"/>
                    <a:pt x="142842" y="100013"/>
                  </a:cubicBezTo>
                  <a:cubicBezTo>
                    <a:pt x="142842" y="123685"/>
                    <a:pt x="123652" y="142875"/>
                    <a:pt x="99979" y="142875"/>
                  </a:cubicBezTo>
                  <a:close/>
                  <a:moveTo>
                    <a:pt x="99979" y="0"/>
                  </a:moveTo>
                  <a:cubicBezTo>
                    <a:pt x="44744" y="18"/>
                    <a:pt x="-18" y="44810"/>
                    <a:pt x="0" y="100046"/>
                  </a:cubicBezTo>
                  <a:cubicBezTo>
                    <a:pt x="5" y="112502"/>
                    <a:pt x="2335" y="124846"/>
                    <a:pt x="6872" y="136446"/>
                  </a:cubicBezTo>
                  <a:lnTo>
                    <a:pt x="52307" y="236458"/>
                  </a:lnTo>
                  <a:lnTo>
                    <a:pt x="91359" y="318373"/>
                  </a:lnTo>
                  <a:cubicBezTo>
                    <a:pt x="93652" y="323108"/>
                    <a:pt x="99349" y="325086"/>
                    <a:pt x="104083" y="322794"/>
                  </a:cubicBezTo>
                  <a:cubicBezTo>
                    <a:pt x="106012" y="321859"/>
                    <a:pt x="107570" y="320302"/>
                    <a:pt x="108504" y="318373"/>
                  </a:cubicBezTo>
                  <a:lnTo>
                    <a:pt x="147557" y="236458"/>
                  </a:lnTo>
                  <a:lnTo>
                    <a:pt x="192991" y="136446"/>
                  </a:lnTo>
                  <a:cubicBezTo>
                    <a:pt x="213112" y="85006"/>
                    <a:pt x="187723" y="26994"/>
                    <a:pt x="136284" y="6872"/>
                  </a:cubicBezTo>
                  <a:cubicBezTo>
                    <a:pt x="124714" y="2346"/>
                    <a:pt x="112403" y="16"/>
                    <a:pt x="99979" y="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图形 14" descr="签入 纯色填充">
              <a:extLst>
                <a:ext uri="{FF2B5EF4-FFF2-40B4-BE49-F238E27FC236}">
                  <a16:creationId xmlns:a16="http://schemas.microsoft.com/office/drawing/2014/main" id="{C77E2329-0176-4EEE-A6DA-5AC82495A82C}"/>
                </a:ext>
              </a:extLst>
            </p:cNvPr>
            <p:cNvSpPr/>
            <p:nvPr/>
          </p:nvSpPr>
          <p:spPr>
            <a:xfrm>
              <a:off x="10511790" y="796290"/>
              <a:ext cx="495300" cy="876300"/>
            </a:xfrm>
            <a:custGeom>
              <a:avLst/>
              <a:gdLst>
                <a:gd name="connsiteX0" fmla="*/ 457200 w 495300"/>
                <a:gd name="connsiteY0" fmla="*/ 0 h 876300"/>
                <a:gd name="connsiteX1" fmla="*/ 38100 w 495300"/>
                <a:gd name="connsiteY1" fmla="*/ 0 h 876300"/>
                <a:gd name="connsiteX2" fmla="*/ 0 w 495300"/>
                <a:gd name="connsiteY2" fmla="*/ 38100 h 876300"/>
                <a:gd name="connsiteX3" fmla="*/ 0 w 495300"/>
                <a:gd name="connsiteY3" fmla="*/ 838200 h 876300"/>
                <a:gd name="connsiteX4" fmla="*/ 38100 w 495300"/>
                <a:gd name="connsiteY4" fmla="*/ 876300 h 876300"/>
                <a:gd name="connsiteX5" fmla="*/ 457200 w 495300"/>
                <a:gd name="connsiteY5" fmla="*/ 876300 h 876300"/>
                <a:gd name="connsiteX6" fmla="*/ 495300 w 495300"/>
                <a:gd name="connsiteY6" fmla="*/ 838200 h 876300"/>
                <a:gd name="connsiteX7" fmla="*/ 495300 w 495300"/>
                <a:gd name="connsiteY7" fmla="*/ 38100 h 876300"/>
                <a:gd name="connsiteX8" fmla="*/ 457200 w 495300"/>
                <a:gd name="connsiteY8" fmla="*/ 0 h 876300"/>
                <a:gd name="connsiteX9" fmla="*/ 214313 w 495300"/>
                <a:gd name="connsiteY9" fmla="*/ 38100 h 876300"/>
                <a:gd name="connsiteX10" fmla="*/ 280988 w 495300"/>
                <a:gd name="connsiteY10" fmla="*/ 38100 h 876300"/>
                <a:gd name="connsiteX11" fmla="*/ 295275 w 495300"/>
                <a:gd name="connsiteY11" fmla="*/ 52388 h 876300"/>
                <a:gd name="connsiteX12" fmla="*/ 280988 w 495300"/>
                <a:gd name="connsiteY12" fmla="*/ 66675 h 876300"/>
                <a:gd name="connsiteX13" fmla="*/ 214313 w 495300"/>
                <a:gd name="connsiteY13" fmla="*/ 66675 h 876300"/>
                <a:gd name="connsiteX14" fmla="*/ 200025 w 495300"/>
                <a:gd name="connsiteY14" fmla="*/ 52388 h 876300"/>
                <a:gd name="connsiteX15" fmla="*/ 214313 w 495300"/>
                <a:gd name="connsiteY15" fmla="*/ 38100 h 876300"/>
                <a:gd name="connsiteX16" fmla="*/ 457200 w 495300"/>
                <a:gd name="connsiteY16" fmla="*/ 771525 h 876300"/>
                <a:gd name="connsiteX17" fmla="*/ 38100 w 495300"/>
                <a:gd name="connsiteY17" fmla="*/ 771525 h 876300"/>
                <a:gd name="connsiteX18" fmla="*/ 38100 w 495300"/>
                <a:gd name="connsiteY18" fmla="*/ 104775 h 876300"/>
                <a:gd name="connsiteX19" fmla="*/ 457200 w 495300"/>
                <a:gd name="connsiteY19" fmla="*/ 104775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95300" h="876300">
                  <a:moveTo>
                    <a:pt x="45720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838200"/>
                  </a:lnTo>
                  <a:cubicBezTo>
                    <a:pt x="63" y="859216"/>
                    <a:pt x="17084" y="876237"/>
                    <a:pt x="38100" y="876300"/>
                  </a:cubicBezTo>
                  <a:lnTo>
                    <a:pt x="457200" y="876300"/>
                  </a:lnTo>
                  <a:cubicBezTo>
                    <a:pt x="478216" y="876237"/>
                    <a:pt x="495237" y="859216"/>
                    <a:pt x="495300" y="838200"/>
                  </a:cubicBezTo>
                  <a:lnTo>
                    <a:pt x="495300" y="38100"/>
                  </a:lnTo>
                  <a:cubicBezTo>
                    <a:pt x="495237" y="17084"/>
                    <a:pt x="478216" y="63"/>
                    <a:pt x="457200" y="0"/>
                  </a:cubicBezTo>
                  <a:close/>
                  <a:moveTo>
                    <a:pt x="214313" y="38100"/>
                  </a:moveTo>
                  <a:lnTo>
                    <a:pt x="280988" y="38100"/>
                  </a:lnTo>
                  <a:cubicBezTo>
                    <a:pt x="288878" y="38100"/>
                    <a:pt x="295275" y="44497"/>
                    <a:pt x="295275" y="52388"/>
                  </a:cubicBezTo>
                  <a:cubicBezTo>
                    <a:pt x="295275" y="60278"/>
                    <a:pt x="288878" y="66675"/>
                    <a:pt x="280988" y="66675"/>
                  </a:cubicBezTo>
                  <a:lnTo>
                    <a:pt x="214313" y="66675"/>
                  </a:lnTo>
                  <a:cubicBezTo>
                    <a:pt x="206422" y="66675"/>
                    <a:pt x="200025" y="60278"/>
                    <a:pt x="200025" y="52388"/>
                  </a:cubicBezTo>
                  <a:cubicBezTo>
                    <a:pt x="200025" y="44497"/>
                    <a:pt x="206422" y="38100"/>
                    <a:pt x="214313" y="38100"/>
                  </a:cubicBezTo>
                  <a:close/>
                  <a:moveTo>
                    <a:pt x="457200" y="771525"/>
                  </a:moveTo>
                  <a:lnTo>
                    <a:pt x="38100" y="771525"/>
                  </a:lnTo>
                  <a:lnTo>
                    <a:pt x="38100" y="104775"/>
                  </a:lnTo>
                  <a:lnTo>
                    <a:pt x="457200" y="1047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图形 14" descr="签入 纯色填充">
              <a:extLst>
                <a:ext uri="{FF2B5EF4-FFF2-40B4-BE49-F238E27FC236}">
                  <a16:creationId xmlns:a16="http://schemas.microsoft.com/office/drawing/2014/main" id="{C77E2329-0176-4EEE-A6DA-5AC82495A82C}"/>
                </a:ext>
              </a:extLst>
            </p:cNvPr>
            <p:cNvSpPr/>
            <p:nvPr/>
          </p:nvSpPr>
          <p:spPr>
            <a:xfrm>
              <a:off x="10616565" y="1367790"/>
              <a:ext cx="285750" cy="28575"/>
            </a:xfrm>
            <a:custGeom>
              <a:avLst/>
              <a:gdLst>
                <a:gd name="connsiteX0" fmla="*/ 0 w 285750"/>
                <a:gd name="connsiteY0" fmla="*/ 0 h 28575"/>
                <a:gd name="connsiteX1" fmla="*/ 285750 w 285750"/>
                <a:gd name="connsiteY1" fmla="*/ 0 h 28575"/>
                <a:gd name="connsiteX2" fmla="*/ 285750 w 285750"/>
                <a:gd name="connsiteY2" fmla="*/ 28575 h 28575"/>
                <a:gd name="connsiteX3" fmla="*/ 0 w 285750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28575">
                  <a:moveTo>
                    <a:pt x="0" y="0"/>
                  </a:moveTo>
                  <a:lnTo>
                    <a:pt x="285750" y="0"/>
                  </a:lnTo>
                  <a:lnTo>
                    <a:pt x="285750" y="28575"/>
                  </a:lnTo>
                  <a:lnTo>
                    <a:pt x="0" y="285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图形 14" descr="签入 纯色填充">
              <a:extLst>
                <a:ext uri="{FF2B5EF4-FFF2-40B4-BE49-F238E27FC236}">
                  <a16:creationId xmlns:a16="http://schemas.microsoft.com/office/drawing/2014/main" id="{C77E2329-0176-4EEE-A6DA-5AC82495A82C}"/>
                </a:ext>
              </a:extLst>
            </p:cNvPr>
            <p:cNvSpPr/>
            <p:nvPr/>
          </p:nvSpPr>
          <p:spPr>
            <a:xfrm>
              <a:off x="10616565" y="1434465"/>
              <a:ext cx="285750" cy="28575"/>
            </a:xfrm>
            <a:custGeom>
              <a:avLst/>
              <a:gdLst>
                <a:gd name="connsiteX0" fmla="*/ 0 w 285750"/>
                <a:gd name="connsiteY0" fmla="*/ 0 h 28575"/>
                <a:gd name="connsiteX1" fmla="*/ 285750 w 285750"/>
                <a:gd name="connsiteY1" fmla="*/ 0 h 28575"/>
                <a:gd name="connsiteX2" fmla="*/ 285750 w 285750"/>
                <a:gd name="connsiteY2" fmla="*/ 28575 h 28575"/>
                <a:gd name="connsiteX3" fmla="*/ 0 w 285750"/>
                <a:gd name="connsiteY3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28575">
                  <a:moveTo>
                    <a:pt x="0" y="0"/>
                  </a:moveTo>
                  <a:lnTo>
                    <a:pt x="285750" y="0"/>
                  </a:lnTo>
                  <a:lnTo>
                    <a:pt x="285750" y="28575"/>
                  </a:lnTo>
                  <a:lnTo>
                    <a:pt x="0" y="285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79" name="组合 278">
            <a:extLst>
              <a:ext uri="{FF2B5EF4-FFF2-40B4-BE49-F238E27FC236}">
                <a16:creationId xmlns:a16="http://schemas.microsoft.com/office/drawing/2014/main" id="{26A1EAD5-FEB8-47AC-9F03-1E44B4CFE8BE}"/>
              </a:ext>
            </a:extLst>
          </p:cNvPr>
          <p:cNvGrpSpPr/>
          <p:nvPr/>
        </p:nvGrpSpPr>
        <p:grpSpPr>
          <a:xfrm>
            <a:off x="1042035" y="1934527"/>
            <a:ext cx="782002" cy="787718"/>
            <a:chOff x="1042035" y="1934527"/>
            <a:chExt cx="782002" cy="787718"/>
          </a:xfrm>
        </p:grpSpPr>
        <p:sp>
          <p:nvSpPr>
            <p:cNvPr id="118" name="图形 16" descr="云计算 纯色填充">
              <a:extLst>
                <a:ext uri="{FF2B5EF4-FFF2-40B4-BE49-F238E27FC236}">
                  <a16:creationId xmlns:a16="http://schemas.microsoft.com/office/drawing/2014/main" id="{D8D1EF81-014D-48AA-B6A2-CA366673A652}"/>
                </a:ext>
              </a:extLst>
            </p:cNvPr>
            <p:cNvSpPr/>
            <p:nvPr/>
          </p:nvSpPr>
          <p:spPr>
            <a:xfrm>
              <a:off x="1327785" y="1934527"/>
              <a:ext cx="496252" cy="320992"/>
            </a:xfrm>
            <a:custGeom>
              <a:avLst/>
              <a:gdLst>
                <a:gd name="connsiteX0" fmla="*/ 422910 w 496252"/>
                <a:gd name="connsiteY0" fmla="*/ 124777 h 320992"/>
                <a:gd name="connsiteX1" fmla="*/ 328613 w 496252"/>
                <a:gd name="connsiteY1" fmla="*/ 45720 h 320992"/>
                <a:gd name="connsiteX2" fmla="*/ 313373 w 496252"/>
                <a:gd name="connsiteY2" fmla="*/ 46672 h 320992"/>
                <a:gd name="connsiteX3" fmla="*/ 215265 w 496252"/>
                <a:gd name="connsiteY3" fmla="*/ 0 h 320992"/>
                <a:gd name="connsiteX4" fmla="*/ 93345 w 496252"/>
                <a:gd name="connsiteY4" fmla="*/ 92393 h 320992"/>
                <a:gd name="connsiteX5" fmla="*/ 0 w 496252"/>
                <a:gd name="connsiteY5" fmla="*/ 205740 h 320992"/>
                <a:gd name="connsiteX6" fmla="*/ 114300 w 496252"/>
                <a:gd name="connsiteY6" fmla="*/ 320993 h 320992"/>
                <a:gd name="connsiteX7" fmla="*/ 114300 w 496252"/>
                <a:gd name="connsiteY7" fmla="*/ 320993 h 320992"/>
                <a:gd name="connsiteX8" fmla="*/ 400050 w 496252"/>
                <a:gd name="connsiteY8" fmla="*/ 320993 h 320992"/>
                <a:gd name="connsiteX9" fmla="*/ 496253 w 496252"/>
                <a:gd name="connsiteY9" fmla="*/ 220980 h 320992"/>
                <a:gd name="connsiteX10" fmla="*/ 422910 w 496252"/>
                <a:gd name="connsiteY10" fmla="*/ 124777 h 320992"/>
                <a:gd name="connsiteX11" fmla="*/ 394335 w 496252"/>
                <a:gd name="connsiteY11" fmla="*/ 263843 h 320992"/>
                <a:gd name="connsiteX12" fmla="*/ 112395 w 496252"/>
                <a:gd name="connsiteY12" fmla="*/ 263843 h 320992"/>
                <a:gd name="connsiteX13" fmla="*/ 61913 w 496252"/>
                <a:gd name="connsiteY13" fmla="*/ 230505 h 320992"/>
                <a:gd name="connsiteX14" fmla="*/ 68580 w 496252"/>
                <a:gd name="connsiteY14" fmla="*/ 169545 h 320992"/>
                <a:gd name="connsiteX15" fmla="*/ 115252 w 496252"/>
                <a:gd name="connsiteY15" fmla="*/ 145733 h 320992"/>
                <a:gd name="connsiteX16" fmla="*/ 124777 w 496252"/>
                <a:gd name="connsiteY16" fmla="*/ 146685 h 320992"/>
                <a:gd name="connsiteX17" fmla="*/ 141923 w 496252"/>
                <a:gd name="connsiteY17" fmla="*/ 149543 h 320992"/>
                <a:gd name="connsiteX18" fmla="*/ 141923 w 496252"/>
                <a:gd name="connsiteY18" fmla="*/ 130493 h 320992"/>
                <a:gd name="connsiteX19" fmla="*/ 198120 w 496252"/>
                <a:gd name="connsiteY19" fmla="*/ 59055 h 320992"/>
                <a:gd name="connsiteX20" fmla="*/ 215265 w 496252"/>
                <a:gd name="connsiteY20" fmla="*/ 57150 h 320992"/>
                <a:gd name="connsiteX21" fmla="*/ 215265 w 496252"/>
                <a:gd name="connsiteY21" fmla="*/ 57150 h 320992"/>
                <a:gd name="connsiteX22" fmla="*/ 215265 w 496252"/>
                <a:gd name="connsiteY22" fmla="*/ 57150 h 320992"/>
                <a:gd name="connsiteX23" fmla="*/ 215265 w 496252"/>
                <a:gd name="connsiteY23" fmla="*/ 57150 h 320992"/>
                <a:gd name="connsiteX24" fmla="*/ 280035 w 496252"/>
                <a:gd name="connsiteY24" fmla="*/ 97155 h 320992"/>
                <a:gd name="connsiteX25" fmla="*/ 285750 w 496252"/>
                <a:gd name="connsiteY25" fmla="*/ 108585 h 320992"/>
                <a:gd name="connsiteX26" fmla="*/ 298133 w 496252"/>
                <a:gd name="connsiteY26" fmla="*/ 103823 h 320992"/>
                <a:gd name="connsiteX27" fmla="*/ 317183 w 496252"/>
                <a:gd name="connsiteY27" fmla="*/ 100965 h 320992"/>
                <a:gd name="connsiteX28" fmla="*/ 351473 w 496252"/>
                <a:gd name="connsiteY28" fmla="*/ 111443 h 320992"/>
                <a:gd name="connsiteX29" fmla="*/ 376238 w 496252"/>
                <a:gd name="connsiteY29" fmla="*/ 160020 h 320992"/>
                <a:gd name="connsiteX30" fmla="*/ 376238 w 496252"/>
                <a:gd name="connsiteY30" fmla="*/ 175260 h 320992"/>
                <a:gd name="connsiteX31" fmla="*/ 395288 w 496252"/>
                <a:gd name="connsiteY31" fmla="*/ 175260 h 320992"/>
                <a:gd name="connsiteX32" fmla="*/ 440055 w 496252"/>
                <a:gd name="connsiteY32" fmla="*/ 220028 h 320992"/>
                <a:gd name="connsiteX33" fmla="*/ 394335 w 496252"/>
                <a:gd name="connsiteY33" fmla="*/ 263843 h 32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96252" h="320992">
                  <a:moveTo>
                    <a:pt x="422910" y="124777"/>
                  </a:moveTo>
                  <a:cubicBezTo>
                    <a:pt x="415290" y="80010"/>
                    <a:pt x="375285" y="45720"/>
                    <a:pt x="328613" y="45720"/>
                  </a:cubicBezTo>
                  <a:cubicBezTo>
                    <a:pt x="323850" y="45720"/>
                    <a:pt x="318135" y="46672"/>
                    <a:pt x="313373" y="46672"/>
                  </a:cubicBezTo>
                  <a:cubicBezTo>
                    <a:pt x="290513" y="18097"/>
                    <a:pt x="255270" y="0"/>
                    <a:pt x="215265" y="0"/>
                  </a:cubicBezTo>
                  <a:cubicBezTo>
                    <a:pt x="157163" y="0"/>
                    <a:pt x="108585" y="39052"/>
                    <a:pt x="93345" y="92393"/>
                  </a:cubicBezTo>
                  <a:cubicBezTo>
                    <a:pt x="40005" y="102870"/>
                    <a:pt x="0" y="149543"/>
                    <a:pt x="0" y="205740"/>
                  </a:cubicBezTo>
                  <a:cubicBezTo>
                    <a:pt x="0" y="269557"/>
                    <a:pt x="51435" y="320993"/>
                    <a:pt x="114300" y="320993"/>
                  </a:cubicBezTo>
                  <a:lnTo>
                    <a:pt x="114300" y="320993"/>
                  </a:lnTo>
                  <a:cubicBezTo>
                    <a:pt x="114300" y="320993"/>
                    <a:pt x="396240" y="320993"/>
                    <a:pt x="400050" y="320993"/>
                  </a:cubicBezTo>
                  <a:cubicBezTo>
                    <a:pt x="455295" y="320993"/>
                    <a:pt x="496253" y="276225"/>
                    <a:pt x="496253" y="220980"/>
                  </a:cubicBezTo>
                  <a:cubicBezTo>
                    <a:pt x="496253" y="175260"/>
                    <a:pt x="464820" y="137160"/>
                    <a:pt x="422910" y="124777"/>
                  </a:cubicBezTo>
                  <a:close/>
                  <a:moveTo>
                    <a:pt x="394335" y="263843"/>
                  </a:moveTo>
                  <a:lnTo>
                    <a:pt x="112395" y="263843"/>
                  </a:lnTo>
                  <a:cubicBezTo>
                    <a:pt x="90488" y="261937"/>
                    <a:pt x="71438" y="249555"/>
                    <a:pt x="61913" y="230505"/>
                  </a:cubicBezTo>
                  <a:cubicBezTo>
                    <a:pt x="53340" y="210503"/>
                    <a:pt x="55245" y="187643"/>
                    <a:pt x="68580" y="169545"/>
                  </a:cubicBezTo>
                  <a:cubicBezTo>
                    <a:pt x="80010" y="154305"/>
                    <a:pt x="97155" y="145733"/>
                    <a:pt x="115252" y="145733"/>
                  </a:cubicBezTo>
                  <a:cubicBezTo>
                    <a:pt x="118110" y="145733"/>
                    <a:pt x="121920" y="145733"/>
                    <a:pt x="124777" y="146685"/>
                  </a:cubicBezTo>
                  <a:lnTo>
                    <a:pt x="141923" y="149543"/>
                  </a:lnTo>
                  <a:lnTo>
                    <a:pt x="141923" y="130493"/>
                  </a:lnTo>
                  <a:cubicBezTo>
                    <a:pt x="141923" y="96202"/>
                    <a:pt x="164783" y="66675"/>
                    <a:pt x="198120" y="59055"/>
                  </a:cubicBezTo>
                  <a:cubicBezTo>
                    <a:pt x="203835" y="58102"/>
                    <a:pt x="209550" y="57150"/>
                    <a:pt x="215265" y="57150"/>
                  </a:cubicBezTo>
                  <a:cubicBezTo>
                    <a:pt x="215265" y="57150"/>
                    <a:pt x="215265" y="57150"/>
                    <a:pt x="215265" y="57150"/>
                  </a:cubicBezTo>
                  <a:lnTo>
                    <a:pt x="215265" y="57150"/>
                  </a:lnTo>
                  <a:cubicBezTo>
                    <a:pt x="215265" y="57150"/>
                    <a:pt x="215265" y="57150"/>
                    <a:pt x="215265" y="57150"/>
                  </a:cubicBezTo>
                  <a:cubicBezTo>
                    <a:pt x="242888" y="57150"/>
                    <a:pt x="267653" y="72390"/>
                    <a:pt x="280035" y="97155"/>
                  </a:cubicBezTo>
                  <a:lnTo>
                    <a:pt x="285750" y="108585"/>
                  </a:lnTo>
                  <a:lnTo>
                    <a:pt x="298133" y="103823"/>
                  </a:lnTo>
                  <a:cubicBezTo>
                    <a:pt x="303848" y="101918"/>
                    <a:pt x="310515" y="100965"/>
                    <a:pt x="317183" y="100965"/>
                  </a:cubicBezTo>
                  <a:cubicBezTo>
                    <a:pt x="329565" y="100965"/>
                    <a:pt x="340995" y="104775"/>
                    <a:pt x="351473" y="111443"/>
                  </a:cubicBezTo>
                  <a:cubicBezTo>
                    <a:pt x="366713" y="122873"/>
                    <a:pt x="376238" y="140970"/>
                    <a:pt x="376238" y="160020"/>
                  </a:cubicBezTo>
                  <a:lnTo>
                    <a:pt x="376238" y="175260"/>
                  </a:lnTo>
                  <a:lnTo>
                    <a:pt x="395288" y="175260"/>
                  </a:lnTo>
                  <a:cubicBezTo>
                    <a:pt x="420053" y="175260"/>
                    <a:pt x="440055" y="195262"/>
                    <a:pt x="440055" y="220028"/>
                  </a:cubicBezTo>
                  <a:cubicBezTo>
                    <a:pt x="439103" y="243840"/>
                    <a:pt x="419100" y="263843"/>
                    <a:pt x="394335" y="263843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9" name="图形 16" descr="云计算 纯色填充">
              <a:extLst>
                <a:ext uri="{FF2B5EF4-FFF2-40B4-BE49-F238E27FC236}">
                  <a16:creationId xmlns:a16="http://schemas.microsoft.com/office/drawing/2014/main" id="{D8D1EF81-014D-48AA-B6A2-CA366673A652}"/>
                </a:ext>
              </a:extLst>
            </p:cNvPr>
            <p:cNvSpPr/>
            <p:nvPr/>
          </p:nvSpPr>
          <p:spPr>
            <a:xfrm>
              <a:off x="1042035" y="2293620"/>
              <a:ext cx="457200" cy="428625"/>
            </a:xfrm>
            <a:custGeom>
              <a:avLst/>
              <a:gdLst>
                <a:gd name="connsiteX0" fmla="*/ 426720 w 457200"/>
                <a:gd name="connsiteY0" fmla="*/ 0 h 428625"/>
                <a:gd name="connsiteX1" fmla="*/ 30480 w 457200"/>
                <a:gd name="connsiteY1" fmla="*/ 0 h 428625"/>
                <a:gd name="connsiteX2" fmla="*/ 0 w 457200"/>
                <a:gd name="connsiteY2" fmla="*/ 30480 h 428625"/>
                <a:gd name="connsiteX3" fmla="*/ 0 w 457200"/>
                <a:gd name="connsiteY3" fmla="*/ 302895 h 428625"/>
                <a:gd name="connsiteX4" fmla="*/ 30480 w 457200"/>
                <a:gd name="connsiteY4" fmla="*/ 333375 h 428625"/>
                <a:gd name="connsiteX5" fmla="*/ 30480 w 457200"/>
                <a:gd name="connsiteY5" fmla="*/ 333375 h 428625"/>
                <a:gd name="connsiteX6" fmla="*/ 180975 w 457200"/>
                <a:gd name="connsiteY6" fmla="*/ 333375 h 428625"/>
                <a:gd name="connsiteX7" fmla="*/ 180975 w 457200"/>
                <a:gd name="connsiteY7" fmla="*/ 371475 h 428625"/>
                <a:gd name="connsiteX8" fmla="*/ 114300 w 457200"/>
                <a:gd name="connsiteY8" fmla="*/ 371475 h 428625"/>
                <a:gd name="connsiteX9" fmla="*/ 114300 w 457200"/>
                <a:gd name="connsiteY9" fmla="*/ 428625 h 428625"/>
                <a:gd name="connsiteX10" fmla="*/ 342900 w 457200"/>
                <a:gd name="connsiteY10" fmla="*/ 428625 h 428625"/>
                <a:gd name="connsiteX11" fmla="*/ 342900 w 457200"/>
                <a:gd name="connsiteY11" fmla="*/ 371475 h 428625"/>
                <a:gd name="connsiteX12" fmla="*/ 276225 w 457200"/>
                <a:gd name="connsiteY12" fmla="*/ 371475 h 428625"/>
                <a:gd name="connsiteX13" fmla="*/ 276225 w 457200"/>
                <a:gd name="connsiteY13" fmla="*/ 333375 h 428625"/>
                <a:gd name="connsiteX14" fmla="*/ 426720 w 457200"/>
                <a:gd name="connsiteY14" fmla="*/ 333375 h 428625"/>
                <a:gd name="connsiteX15" fmla="*/ 457200 w 457200"/>
                <a:gd name="connsiteY15" fmla="*/ 302895 h 428625"/>
                <a:gd name="connsiteX16" fmla="*/ 457200 w 457200"/>
                <a:gd name="connsiteY16" fmla="*/ 302895 h 428625"/>
                <a:gd name="connsiteX17" fmla="*/ 457200 w 457200"/>
                <a:gd name="connsiteY17" fmla="*/ 30480 h 428625"/>
                <a:gd name="connsiteX18" fmla="*/ 426720 w 457200"/>
                <a:gd name="connsiteY18" fmla="*/ 0 h 428625"/>
                <a:gd name="connsiteX19" fmla="*/ 400050 w 457200"/>
                <a:gd name="connsiteY19" fmla="*/ 276225 h 428625"/>
                <a:gd name="connsiteX20" fmla="*/ 57150 w 457200"/>
                <a:gd name="connsiteY20" fmla="*/ 276225 h 428625"/>
                <a:gd name="connsiteX21" fmla="*/ 57150 w 457200"/>
                <a:gd name="connsiteY21" fmla="*/ 57150 h 428625"/>
                <a:gd name="connsiteX22" fmla="*/ 400050 w 457200"/>
                <a:gd name="connsiteY22" fmla="*/ 57150 h 428625"/>
                <a:gd name="connsiteX23" fmla="*/ 400050 w 457200"/>
                <a:gd name="connsiteY23" fmla="*/ 276225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7200" h="428625">
                  <a:moveTo>
                    <a:pt x="426720" y="0"/>
                  </a:moveTo>
                  <a:lnTo>
                    <a:pt x="30480" y="0"/>
                  </a:lnTo>
                  <a:cubicBezTo>
                    <a:pt x="13335" y="0"/>
                    <a:pt x="0" y="13335"/>
                    <a:pt x="0" y="30480"/>
                  </a:cubicBezTo>
                  <a:lnTo>
                    <a:pt x="0" y="302895"/>
                  </a:lnTo>
                  <a:cubicBezTo>
                    <a:pt x="0" y="320040"/>
                    <a:pt x="13335" y="333375"/>
                    <a:pt x="30480" y="333375"/>
                  </a:cubicBezTo>
                  <a:cubicBezTo>
                    <a:pt x="30480" y="333375"/>
                    <a:pt x="30480" y="333375"/>
                    <a:pt x="30480" y="333375"/>
                  </a:cubicBezTo>
                  <a:lnTo>
                    <a:pt x="180975" y="333375"/>
                  </a:lnTo>
                  <a:lnTo>
                    <a:pt x="180975" y="371475"/>
                  </a:lnTo>
                  <a:lnTo>
                    <a:pt x="114300" y="371475"/>
                  </a:lnTo>
                  <a:lnTo>
                    <a:pt x="114300" y="428625"/>
                  </a:lnTo>
                  <a:lnTo>
                    <a:pt x="342900" y="428625"/>
                  </a:lnTo>
                  <a:lnTo>
                    <a:pt x="342900" y="371475"/>
                  </a:lnTo>
                  <a:lnTo>
                    <a:pt x="276225" y="371475"/>
                  </a:lnTo>
                  <a:lnTo>
                    <a:pt x="276225" y="333375"/>
                  </a:lnTo>
                  <a:lnTo>
                    <a:pt x="426720" y="333375"/>
                  </a:lnTo>
                  <a:cubicBezTo>
                    <a:pt x="443865" y="333375"/>
                    <a:pt x="457200" y="320040"/>
                    <a:pt x="457200" y="302895"/>
                  </a:cubicBezTo>
                  <a:lnTo>
                    <a:pt x="457200" y="302895"/>
                  </a:lnTo>
                  <a:lnTo>
                    <a:pt x="457200" y="30480"/>
                  </a:lnTo>
                  <a:cubicBezTo>
                    <a:pt x="457200" y="13335"/>
                    <a:pt x="443865" y="0"/>
                    <a:pt x="426720" y="0"/>
                  </a:cubicBezTo>
                  <a:close/>
                  <a:moveTo>
                    <a:pt x="400050" y="276225"/>
                  </a:moveTo>
                  <a:lnTo>
                    <a:pt x="57150" y="276225"/>
                  </a:lnTo>
                  <a:lnTo>
                    <a:pt x="57150" y="57150"/>
                  </a:lnTo>
                  <a:lnTo>
                    <a:pt x="400050" y="57150"/>
                  </a:lnTo>
                  <a:lnTo>
                    <a:pt x="400050" y="27622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0" name="图形 16" descr="云计算 纯色填充">
              <a:extLst>
                <a:ext uri="{FF2B5EF4-FFF2-40B4-BE49-F238E27FC236}">
                  <a16:creationId xmlns:a16="http://schemas.microsoft.com/office/drawing/2014/main" id="{D8D1EF81-014D-48AA-B6A2-CA366673A652}"/>
                </a:ext>
              </a:extLst>
            </p:cNvPr>
            <p:cNvSpPr/>
            <p:nvPr/>
          </p:nvSpPr>
          <p:spPr>
            <a:xfrm>
              <a:off x="1544002" y="2293620"/>
              <a:ext cx="167870" cy="211454"/>
            </a:xfrm>
            <a:custGeom>
              <a:avLst/>
              <a:gdLst>
                <a:gd name="connsiteX0" fmla="*/ 96203 w 167870"/>
                <a:gd name="connsiteY0" fmla="*/ 0 h 211454"/>
                <a:gd name="connsiteX1" fmla="*/ 110490 w 167870"/>
                <a:gd name="connsiteY1" fmla="*/ 43815 h 211454"/>
                <a:gd name="connsiteX2" fmla="*/ 69532 w 167870"/>
                <a:gd name="connsiteY2" fmla="*/ 111443 h 211454"/>
                <a:gd name="connsiteX3" fmla="*/ 69532 w 167870"/>
                <a:gd name="connsiteY3" fmla="*/ 72390 h 211454"/>
                <a:gd name="connsiteX4" fmla="*/ 0 w 167870"/>
                <a:gd name="connsiteY4" fmla="*/ 142875 h 211454"/>
                <a:gd name="connsiteX5" fmla="*/ 69532 w 167870"/>
                <a:gd name="connsiteY5" fmla="*/ 211455 h 211454"/>
                <a:gd name="connsiteX6" fmla="*/ 69532 w 167870"/>
                <a:gd name="connsiteY6" fmla="*/ 172402 h 211454"/>
                <a:gd name="connsiteX7" fmla="*/ 162878 w 167870"/>
                <a:gd name="connsiteY7" fmla="*/ 8573 h 211454"/>
                <a:gd name="connsiteX8" fmla="*/ 160020 w 167870"/>
                <a:gd name="connsiteY8" fmla="*/ 0 h 211454"/>
                <a:gd name="connsiteX9" fmla="*/ 96203 w 167870"/>
                <a:gd name="connsiteY9" fmla="*/ 0 h 211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870" h="211454">
                  <a:moveTo>
                    <a:pt x="96203" y="0"/>
                  </a:moveTo>
                  <a:cubicBezTo>
                    <a:pt x="105728" y="12382"/>
                    <a:pt x="110490" y="28575"/>
                    <a:pt x="110490" y="43815"/>
                  </a:cubicBezTo>
                  <a:cubicBezTo>
                    <a:pt x="110490" y="72390"/>
                    <a:pt x="94297" y="98107"/>
                    <a:pt x="69532" y="111443"/>
                  </a:cubicBezTo>
                  <a:lnTo>
                    <a:pt x="69532" y="72390"/>
                  </a:lnTo>
                  <a:lnTo>
                    <a:pt x="0" y="142875"/>
                  </a:lnTo>
                  <a:lnTo>
                    <a:pt x="69532" y="211455"/>
                  </a:lnTo>
                  <a:lnTo>
                    <a:pt x="69532" y="172402"/>
                  </a:lnTo>
                  <a:cubicBezTo>
                    <a:pt x="140970" y="153352"/>
                    <a:pt x="182880" y="80010"/>
                    <a:pt x="162878" y="8573"/>
                  </a:cubicBezTo>
                  <a:cubicBezTo>
                    <a:pt x="161925" y="5715"/>
                    <a:pt x="160972" y="2857"/>
                    <a:pt x="160020" y="0"/>
                  </a:cubicBezTo>
                  <a:lnTo>
                    <a:pt x="96203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1" name="图形 16" descr="云计算 纯色填充">
              <a:extLst>
                <a:ext uri="{FF2B5EF4-FFF2-40B4-BE49-F238E27FC236}">
                  <a16:creationId xmlns:a16="http://schemas.microsoft.com/office/drawing/2014/main" id="{D8D1EF81-014D-48AA-B6A2-CA366673A652}"/>
                </a:ext>
              </a:extLst>
            </p:cNvPr>
            <p:cNvSpPr/>
            <p:nvPr/>
          </p:nvSpPr>
          <p:spPr>
            <a:xfrm>
              <a:off x="1121814" y="2044064"/>
              <a:ext cx="167870" cy="211455"/>
            </a:xfrm>
            <a:custGeom>
              <a:avLst/>
              <a:gdLst>
                <a:gd name="connsiteX0" fmla="*/ 71668 w 167870"/>
                <a:gd name="connsiteY0" fmla="*/ 211455 h 211455"/>
                <a:gd name="connsiteX1" fmla="*/ 57380 w 167870"/>
                <a:gd name="connsiteY1" fmla="*/ 167640 h 211455"/>
                <a:gd name="connsiteX2" fmla="*/ 98338 w 167870"/>
                <a:gd name="connsiteY2" fmla="*/ 100013 h 211455"/>
                <a:gd name="connsiteX3" fmla="*/ 98338 w 167870"/>
                <a:gd name="connsiteY3" fmla="*/ 139065 h 211455"/>
                <a:gd name="connsiteX4" fmla="*/ 167870 w 167870"/>
                <a:gd name="connsiteY4" fmla="*/ 68580 h 211455"/>
                <a:gd name="connsiteX5" fmla="*/ 98338 w 167870"/>
                <a:gd name="connsiteY5" fmla="*/ 0 h 211455"/>
                <a:gd name="connsiteX6" fmla="*/ 98338 w 167870"/>
                <a:gd name="connsiteY6" fmla="*/ 39053 h 211455"/>
                <a:gd name="connsiteX7" fmla="*/ 4993 w 167870"/>
                <a:gd name="connsiteY7" fmla="*/ 202883 h 211455"/>
                <a:gd name="connsiteX8" fmla="*/ 7850 w 167870"/>
                <a:gd name="connsiteY8" fmla="*/ 211455 h 211455"/>
                <a:gd name="connsiteX9" fmla="*/ 71668 w 167870"/>
                <a:gd name="connsiteY9" fmla="*/ 211455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870" h="211455">
                  <a:moveTo>
                    <a:pt x="71668" y="211455"/>
                  </a:moveTo>
                  <a:cubicBezTo>
                    <a:pt x="64048" y="201930"/>
                    <a:pt x="57380" y="182880"/>
                    <a:pt x="57380" y="167640"/>
                  </a:cubicBezTo>
                  <a:cubicBezTo>
                    <a:pt x="57380" y="139065"/>
                    <a:pt x="73573" y="113348"/>
                    <a:pt x="98338" y="100013"/>
                  </a:cubicBezTo>
                  <a:lnTo>
                    <a:pt x="98338" y="139065"/>
                  </a:lnTo>
                  <a:lnTo>
                    <a:pt x="167870" y="68580"/>
                  </a:lnTo>
                  <a:lnTo>
                    <a:pt x="98338" y="0"/>
                  </a:lnTo>
                  <a:lnTo>
                    <a:pt x="98338" y="39053"/>
                  </a:lnTo>
                  <a:cubicBezTo>
                    <a:pt x="26900" y="58103"/>
                    <a:pt x="-15010" y="131445"/>
                    <a:pt x="4993" y="202883"/>
                  </a:cubicBezTo>
                  <a:cubicBezTo>
                    <a:pt x="5945" y="205740"/>
                    <a:pt x="6898" y="208598"/>
                    <a:pt x="7850" y="211455"/>
                  </a:cubicBezTo>
                  <a:lnTo>
                    <a:pt x="71668" y="21145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5" name="组合 284">
            <a:extLst>
              <a:ext uri="{FF2B5EF4-FFF2-40B4-BE49-F238E27FC236}">
                <a16:creationId xmlns:a16="http://schemas.microsoft.com/office/drawing/2014/main" id="{33DB582D-C1B3-49B6-A6CA-F92A3FD7F68F}"/>
              </a:ext>
            </a:extLst>
          </p:cNvPr>
          <p:cNvGrpSpPr/>
          <p:nvPr/>
        </p:nvGrpSpPr>
        <p:grpSpPr>
          <a:xfrm>
            <a:off x="2548890" y="2065020"/>
            <a:ext cx="876300" cy="533400"/>
            <a:chOff x="2548890" y="2065020"/>
            <a:chExt cx="876300" cy="533400"/>
          </a:xfrm>
        </p:grpSpPr>
        <p:sp>
          <p:nvSpPr>
            <p:cNvPr id="122" name="图形 18" descr="计算机 纯色填充">
              <a:extLst>
                <a:ext uri="{FF2B5EF4-FFF2-40B4-BE49-F238E27FC236}">
                  <a16:creationId xmlns:a16="http://schemas.microsoft.com/office/drawing/2014/main" id="{DDBC816F-506C-4844-9CA2-5AEB02C90454}"/>
                </a:ext>
              </a:extLst>
            </p:cNvPr>
            <p:cNvSpPr/>
            <p:nvPr/>
          </p:nvSpPr>
          <p:spPr>
            <a:xfrm>
              <a:off x="2548890" y="2065020"/>
              <a:ext cx="571500" cy="533400"/>
            </a:xfrm>
            <a:custGeom>
              <a:avLst/>
              <a:gdLst>
                <a:gd name="connsiteX0" fmla="*/ 514350 w 571500"/>
                <a:gd name="connsiteY0" fmla="*/ 361950 h 533400"/>
                <a:gd name="connsiteX1" fmla="*/ 57150 w 571500"/>
                <a:gd name="connsiteY1" fmla="*/ 361950 h 533400"/>
                <a:gd name="connsiteX2" fmla="*/ 57150 w 571500"/>
                <a:gd name="connsiteY2" fmla="*/ 57150 h 533400"/>
                <a:gd name="connsiteX3" fmla="*/ 514350 w 571500"/>
                <a:gd name="connsiteY3" fmla="*/ 57150 h 533400"/>
                <a:gd name="connsiteX4" fmla="*/ 514350 w 571500"/>
                <a:gd name="connsiteY4" fmla="*/ 361950 h 533400"/>
                <a:gd name="connsiteX5" fmla="*/ 533400 w 571500"/>
                <a:gd name="connsiteY5" fmla="*/ 0 h 533400"/>
                <a:gd name="connsiteX6" fmla="*/ 38100 w 571500"/>
                <a:gd name="connsiteY6" fmla="*/ 0 h 533400"/>
                <a:gd name="connsiteX7" fmla="*/ 0 w 571500"/>
                <a:gd name="connsiteY7" fmla="*/ 38100 h 533400"/>
                <a:gd name="connsiteX8" fmla="*/ 0 w 571500"/>
                <a:gd name="connsiteY8" fmla="*/ 381000 h 533400"/>
                <a:gd name="connsiteX9" fmla="*/ 38100 w 571500"/>
                <a:gd name="connsiteY9" fmla="*/ 419100 h 533400"/>
                <a:gd name="connsiteX10" fmla="*/ 228600 w 571500"/>
                <a:gd name="connsiteY10" fmla="*/ 419100 h 533400"/>
                <a:gd name="connsiteX11" fmla="*/ 228600 w 571500"/>
                <a:gd name="connsiteY11" fmla="*/ 476250 h 533400"/>
                <a:gd name="connsiteX12" fmla="*/ 142875 w 571500"/>
                <a:gd name="connsiteY12" fmla="*/ 476250 h 533400"/>
                <a:gd name="connsiteX13" fmla="*/ 142875 w 571500"/>
                <a:gd name="connsiteY13" fmla="*/ 533400 h 533400"/>
                <a:gd name="connsiteX14" fmla="*/ 428625 w 571500"/>
                <a:gd name="connsiteY14" fmla="*/ 533400 h 533400"/>
                <a:gd name="connsiteX15" fmla="*/ 428625 w 571500"/>
                <a:gd name="connsiteY15" fmla="*/ 476250 h 533400"/>
                <a:gd name="connsiteX16" fmla="*/ 342900 w 571500"/>
                <a:gd name="connsiteY16" fmla="*/ 476250 h 533400"/>
                <a:gd name="connsiteX17" fmla="*/ 342900 w 571500"/>
                <a:gd name="connsiteY17" fmla="*/ 419100 h 533400"/>
                <a:gd name="connsiteX18" fmla="*/ 533400 w 571500"/>
                <a:gd name="connsiteY18" fmla="*/ 419100 h 533400"/>
                <a:gd name="connsiteX19" fmla="*/ 571500 w 571500"/>
                <a:gd name="connsiteY19" fmla="*/ 381000 h 533400"/>
                <a:gd name="connsiteX20" fmla="*/ 571500 w 571500"/>
                <a:gd name="connsiteY20" fmla="*/ 38100 h 533400"/>
                <a:gd name="connsiteX21" fmla="*/ 533400 w 571500"/>
                <a:gd name="connsiteY21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71500" h="533400">
                  <a:moveTo>
                    <a:pt x="514350" y="361950"/>
                  </a:moveTo>
                  <a:lnTo>
                    <a:pt x="57150" y="361950"/>
                  </a:lnTo>
                  <a:lnTo>
                    <a:pt x="57150" y="57150"/>
                  </a:lnTo>
                  <a:lnTo>
                    <a:pt x="514350" y="57150"/>
                  </a:lnTo>
                  <a:lnTo>
                    <a:pt x="514350" y="361950"/>
                  </a:lnTo>
                  <a:close/>
                  <a:moveTo>
                    <a:pt x="533400" y="0"/>
                  </a:move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381000"/>
                  </a:lnTo>
                  <a:cubicBezTo>
                    <a:pt x="0" y="401955"/>
                    <a:pt x="17145" y="419100"/>
                    <a:pt x="38100" y="419100"/>
                  </a:cubicBezTo>
                  <a:lnTo>
                    <a:pt x="228600" y="419100"/>
                  </a:lnTo>
                  <a:lnTo>
                    <a:pt x="228600" y="476250"/>
                  </a:lnTo>
                  <a:lnTo>
                    <a:pt x="142875" y="476250"/>
                  </a:lnTo>
                  <a:lnTo>
                    <a:pt x="142875" y="533400"/>
                  </a:lnTo>
                  <a:lnTo>
                    <a:pt x="428625" y="533400"/>
                  </a:lnTo>
                  <a:lnTo>
                    <a:pt x="428625" y="476250"/>
                  </a:lnTo>
                  <a:lnTo>
                    <a:pt x="342900" y="476250"/>
                  </a:lnTo>
                  <a:lnTo>
                    <a:pt x="342900" y="419100"/>
                  </a:lnTo>
                  <a:lnTo>
                    <a:pt x="533400" y="419100"/>
                  </a:lnTo>
                  <a:cubicBezTo>
                    <a:pt x="554355" y="419100"/>
                    <a:pt x="571500" y="401955"/>
                    <a:pt x="571500" y="381000"/>
                  </a:cubicBezTo>
                  <a:lnTo>
                    <a:pt x="571500" y="38100"/>
                  </a:lnTo>
                  <a:cubicBezTo>
                    <a:pt x="571500" y="17145"/>
                    <a:pt x="554355" y="0"/>
                    <a:pt x="533400" y="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图形 18" descr="计算机 纯色填充">
              <a:extLst>
                <a:ext uri="{FF2B5EF4-FFF2-40B4-BE49-F238E27FC236}">
                  <a16:creationId xmlns:a16="http://schemas.microsoft.com/office/drawing/2014/main" id="{DDBC816F-506C-4844-9CA2-5AEB02C90454}"/>
                </a:ext>
              </a:extLst>
            </p:cNvPr>
            <p:cNvSpPr/>
            <p:nvPr/>
          </p:nvSpPr>
          <p:spPr>
            <a:xfrm>
              <a:off x="3158490" y="2065020"/>
              <a:ext cx="266700" cy="533400"/>
            </a:xfrm>
            <a:custGeom>
              <a:avLst/>
              <a:gdLst>
                <a:gd name="connsiteX0" fmla="*/ 228600 w 266700"/>
                <a:gd name="connsiteY0" fmla="*/ 95250 h 533400"/>
                <a:gd name="connsiteX1" fmla="*/ 38100 w 266700"/>
                <a:gd name="connsiteY1" fmla="*/ 95250 h 533400"/>
                <a:gd name="connsiteX2" fmla="*/ 38100 w 266700"/>
                <a:gd name="connsiteY2" fmla="*/ 38100 h 533400"/>
                <a:gd name="connsiteX3" fmla="*/ 228600 w 266700"/>
                <a:gd name="connsiteY3" fmla="*/ 38100 h 533400"/>
                <a:gd name="connsiteX4" fmla="*/ 228600 w 266700"/>
                <a:gd name="connsiteY4" fmla="*/ 95250 h 533400"/>
                <a:gd name="connsiteX5" fmla="*/ 228600 w 266700"/>
                <a:gd name="connsiteY5" fmla="*/ 190500 h 533400"/>
                <a:gd name="connsiteX6" fmla="*/ 38100 w 266700"/>
                <a:gd name="connsiteY6" fmla="*/ 190500 h 533400"/>
                <a:gd name="connsiteX7" fmla="*/ 38100 w 266700"/>
                <a:gd name="connsiteY7" fmla="*/ 133350 h 533400"/>
                <a:gd name="connsiteX8" fmla="*/ 228600 w 266700"/>
                <a:gd name="connsiteY8" fmla="*/ 133350 h 533400"/>
                <a:gd name="connsiteX9" fmla="*/ 228600 w 266700"/>
                <a:gd name="connsiteY9" fmla="*/ 190500 h 533400"/>
                <a:gd name="connsiteX10" fmla="*/ 133350 w 266700"/>
                <a:gd name="connsiteY10" fmla="*/ 476250 h 533400"/>
                <a:gd name="connsiteX11" fmla="*/ 104775 w 266700"/>
                <a:gd name="connsiteY11" fmla="*/ 447675 h 533400"/>
                <a:gd name="connsiteX12" fmla="*/ 133350 w 266700"/>
                <a:gd name="connsiteY12" fmla="*/ 419100 h 533400"/>
                <a:gd name="connsiteX13" fmla="*/ 161925 w 266700"/>
                <a:gd name="connsiteY13" fmla="*/ 447675 h 533400"/>
                <a:gd name="connsiteX14" fmla="*/ 133350 w 266700"/>
                <a:gd name="connsiteY14" fmla="*/ 476250 h 533400"/>
                <a:gd name="connsiteX15" fmla="*/ 228600 w 266700"/>
                <a:gd name="connsiteY15" fmla="*/ 0 h 533400"/>
                <a:gd name="connsiteX16" fmla="*/ 38100 w 266700"/>
                <a:gd name="connsiteY16" fmla="*/ 0 h 533400"/>
                <a:gd name="connsiteX17" fmla="*/ 0 w 266700"/>
                <a:gd name="connsiteY17" fmla="*/ 38100 h 533400"/>
                <a:gd name="connsiteX18" fmla="*/ 0 w 266700"/>
                <a:gd name="connsiteY18" fmla="*/ 495300 h 533400"/>
                <a:gd name="connsiteX19" fmla="*/ 38100 w 266700"/>
                <a:gd name="connsiteY19" fmla="*/ 533400 h 533400"/>
                <a:gd name="connsiteX20" fmla="*/ 228600 w 266700"/>
                <a:gd name="connsiteY20" fmla="*/ 533400 h 533400"/>
                <a:gd name="connsiteX21" fmla="*/ 266700 w 266700"/>
                <a:gd name="connsiteY21" fmla="*/ 495300 h 533400"/>
                <a:gd name="connsiteX22" fmla="*/ 266700 w 266700"/>
                <a:gd name="connsiteY22" fmla="*/ 38100 h 533400"/>
                <a:gd name="connsiteX23" fmla="*/ 228600 w 266700"/>
                <a:gd name="connsiteY23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6700" h="533400">
                  <a:moveTo>
                    <a:pt x="228600" y="95250"/>
                  </a:moveTo>
                  <a:lnTo>
                    <a:pt x="38100" y="95250"/>
                  </a:lnTo>
                  <a:lnTo>
                    <a:pt x="38100" y="38100"/>
                  </a:lnTo>
                  <a:lnTo>
                    <a:pt x="228600" y="38100"/>
                  </a:lnTo>
                  <a:lnTo>
                    <a:pt x="228600" y="95250"/>
                  </a:lnTo>
                  <a:close/>
                  <a:moveTo>
                    <a:pt x="228600" y="190500"/>
                  </a:moveTo>
                  <a:lnTo>
                    <a:pt x="38100" y="190500"/>
                  </a:lnTo>
                  <a:lnTo>
                    <a:pt x="38100" y="133350"/>
                  </a:lnTo>
                  <a:lnTo>
                    <a:pt x="228600" y="133350"/>
                  </a:lnTo>
                  <a:lnTo>
                    <a:pt x="228600" y="190500"/>
                  </a:lnTo>
                  <a:close/>
                  <a:moveTo>
                    <a:pt x="133350" y="476250"/>
                  </a:moveTo>
                  <a:cubicBezTo>
                    <a:pt x="117158" y="476250"/>
                    <a:pt x="104775" y="463867"/>
                    <a:pt x="104775" y="447675"/>
                  </a:cubicBezTo>
                  <a:cubicBezTo>
                    <a:pt x="104775" y="431483"/>
                    <a:pt x="117158" y="419100"/>
                    <a:pt x="133350" y="419100"/>
                  </a:cubicBezTo>
                  <a:cubicBezTo>
                    <a:pt x="149542" y="419100"/>
                    <a:pt x="161925" y="431483"/>
                    <a:pt x="161925" y="447675"/>
                  </a:cubicBezTo>
                  <a:cubicBezTo>
                    <a:pt x="161925" y="463867"/>
                    <a:pt x="149542" y="476250"/>
                    <a:pt x="133350" y="476250"/>
                  </a:cubicBezTo>
                  <a:close/>
                  <a:moveTo>
                    <a:pt x="228600" y="0"/>
                  </a:move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495300"/>
                  </a:lnTo>
                  <a:cubicBezTo>
                    <a:pt x="0" y="516255"/>
                    <a:pt x="17145" y="533400"/>
                    <a:pt x="38100" y="533400"/>
                  </a:cubicBezTo>
                  <a:lnTo>
                    <a:pt x="228600" y="533400"/>
                  </a:lnTo>
                  <a:cubicBezTo>
                    <a:pt x="249555" y="533400"/>
                    <a:pt x="266700" y="516255"/>
                    <a:pt x="266700" y="495300"/>
                  </a:cubicBezTo>
                  <a:lnTo>
                    <a:pt x="266700" y="38100"/>
                  </a:lnTo>
                  <a:cubicBezTo>
                    <a:pt x="266700" y="17145"/>
                    <a:pt x="249555" y="0"/>
                    <a:pt x="228600" y="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8" name="组合 287">
            <a:extLst>
              <a:ext uri="{FF2B5EF4-FFF2-40B4-BE49-F238E27FC236}">
                <a16:creationId xmlns:a16="http://schemas.microsoft.com/office/drawing/2014/main" id="{E52237FA-9C86-437E-B678-AA2FE8E32F2D}"/>
              </a:ext>
            </a:extLst>
          </p:cNvPr>
          <p:cNvGrpSpPr/>
          <p:nvPr/>
        </p:nvGrpSpPr>
        <p:grpSpPr>
          <a:xfrm>
            <a:off x="4217670" y="2007870"/>
            <a:ext cx="647700" cy="647700"/>
            <a:chOff x="4217670" y="2007870"/>
            <a:chExt cx="647700" cy="647700"/>
          </a:xfrm>
        </p:grpSpPr>
        <p:sp>
          <p:nvSpPr>
            <p:cNvPr id="124" name="图形 20" descr="磁盘 纯色填充">
              <a:extLst>
                <a:ext uri="{FF2B5EF4-FFF2-40B4-BE49-F238E27FC236}">
                  <a16:creationId xmlns:a16="http://schemas.microsoft.com/office/drawing/2014/main" id="{D268D99E-E4BA-4C06-BB7F-07B4CE7F0AA7}"/>
                </a:ext>
              </a:extLst>
            </p:cNvPr>
            <p:cNvSpPr/>
            <p:nvPr/>
          </p:nvSpPr>
          <p:spPr>
            <a:xfrm>
              <a:off x="4408170" y="2103120"/>
              <a:ext cx="57150" cy="142875"/>
            </a:xfrm>
            <a:custGeom>
              <a:avLst/>
              <a:gdLst>
                <a:gd name="connsiteX0" fmla="*/ 0 w 57150"/>
                <a:gd name="connsiteY0" fmla="*/ 0 h 142875"/>
                <a:gd name="connsiteX1" fmla="*/ 57150 w 57150"/>
                <a:gd name="connsiteY1" fmla="*/ 0 h 142875"/>
                <a:gd name="connsiteX2" fmla="*/ 57150 w 57150"/>
                <a:gd name="connsiteY2" fmla="*/ 142875 h 142875"/>
                <a:gd name="connsiteX3" fmla="*/ 0 w 57150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142875">
                  <a:moveTo>
                    <a:pt x="0" y="0"/>
                  </a:moveTo>
                  <a:lnTo>
                    <a:pt x="57150" y="0"/>
                  </a:lnTo>
                  <a:lnTo>
                    <a:pt x="57150" y="142875"/>
                  </a:lnTo>
                  <a:lnTo>
                    <a:pt x="0" y="1428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图形 20" descr="磁盘 纯色填充">
              <a:extLst>
                <a:ext uri="{FF2B5EF4-FFF2-40B4-BE49-F238E27FC236}">
                  <a16:creationId xmlns:a16="http://schemas.microsoft.com/office/drawing/2014/main" id="{D268D99E-E4BA-4C06-BB7F-07B4CE7F0AA7}"/>
                </a:ext>
              </a:extLst>
            </p:cNvPr>
            <p:cNvSpPr/>
            <p:nvPr/>
          </p:nvSpPr>
          <p:spPr>
            <a:xfrm>
              <a:off x="4217670" y="2007870"/>
              <a:ext cx="647700" cy="647700"/>
            </a:xfrm>
            <a:custGeom>
              <a:avLst/>
              <a:gdLst>
                <a:gd name="connsiteX0" fmla="*/ 495300 w 647700"/>
                <a:gd name="connsiteY0" fmla="*/ 276225 h 647700"/>
                <a:gd name="connsiteX1" fmla="*/ 152400 w 647700"/>
                <a:gd name="connsiteY1" fmla="*/ 276225 h 647700"/>
                <a:gd name="connsiteX2" fmla="*/ 152400 w 647700"/>
                <a:gd name="connsiteY2" fmla="*/ 57150 h 647700"/>
                <a:gd name="connsiteX3" fmla="*/ 495300 w 647700"/>
                <a:gd name="connsiteY3" fmla="*/ 57150 h 647700"/>
                <a:gd name="connsiteX4" fmla="*/ 495300 w 647700"/>
                <a:gd name="connsiteY4" fmla="*/ 276225 h 647700"/>
                <a:gd name="connsiteX5" fmla="*/ 323850 w 647700"/>
                <a:gd name="connsiteY5" fmla="*/ 523875 h 647700"/>
                <a:gd name="connsiteX6" fmla="*/ 228600 w 647700"/>
                <a:gd name="connsiteY6" fmla="*/ 428625 h 647700"/>
                <a:gd name="connsiteX7" fmla="*/ 323850 w 647700"/>
                <a:gd name="connsiteY7" fmla="*/ 333375 h 647700"/>
                <a:gd name="connsiteX8" fmla="*/ 419100 w 647700"/>
                <a:gd name="connsiteY8" fmla="*/ 428625 h 647700"/>
                <a:gd name="connsiteX9" fmla="*/ 323850 w 647700"/>
                <a:gd name="connsiteY9" fmla="*/ 523875 h 647700"/>
                <a:gd name="connsiteX10" fmla="*/ 609600 w 647700"/>
                <a:gd name="connsiteY10" fmla="*/ 0 h 647700"/>
                <a:gd name="connsiteX11" fmla="*/ 495300 w 647700"/>
                <a:gd name="connsiteY11" fmla="*/ 0 h 647700"/>
                <a:gd name="connsiteX12" fmla="*/ 152400 w 647700"/>
                <a:gd name="connsiteY12" fmla="*/ 0 h 647700"/>
                <a:gd name="connsiteX13" fmla="*/ 95250 w 647700"/>
                <a:gd name="connsiteY13" fmla="*/ 0 h 647700"/>
                <a:gd name="connsiteX14" fmla="*/ 0 w 647700"/>
                <a:gd name="connsiteY14" fmla="*/ 95250 h 647700"/>
                <a:gd name="connsiteX15" fmla="*/ 0 w 647700"/>
                <a:gd name="connsiteY15" fmla="*/ 609600 h 647700"/>
                <a:gd name="connsiteX16" fmla="*/ 38100 w 647700"/>
                <a:gd name="connsiteY16" fmla="*/ 647700 h 647700"/>
                <a:gd name="connsiteX17" fmla="*/ 609600 w 647700"/>
                <a:gd name="connsiteY17" fmla="*/ 647700 h 647700"/>
                <a:gd name="connsiteX18" fmla="*/ 647700 w 647700"/>
                <a:gd name="connsiteY18" fmla="*/ 609600 h 647700"/>
                <a:gd name="connsiteX19" fmla="*/ 647700 w 647700"/>
                <a:gd name="connsiteY19" fmla="*/ 38100 h 647700"/>
                <a:gd name="connsiteX20" fmla="*/ 609600 w 647700"/>
                <a:gd name="connsiteY20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47700" h="647700">
                  <a:moveTo>
                    <a:pt x="495300" y="276225"/>
                  </a:moveTo>
                  <a:lnTo>
                    <a:pt x="152400" y="276225"/>
                  </a:lnTo>
                  <a:lnTo>
                    <a:pt x="152400" y="57150"/>
                  </a:lnTo>
                  <a:lnTo>
                    <a:pt x="495300" y="57150"/>
                  </a:lnTo>
                  <a:lnTo>
                    <a:pt x="495300" y="276225"/>
                  </a:lnTo>
                  <a:close/>
                  <a:moveTo>
                    <a:pt x="323850" y="523875"/>
                  </a:moveTo>
                  <a:cubicBezTo>
                    <a:pt x="271463" y="523875"/>
                    <a:pt x="228600" y="481013"/>
                    <a:pt x="228600" y="428625"/>
                  </a:cubicBezTo>
                  <a:cubicBezTo>
                    <a:pt x="228600" y="376238"/>
                    <a:pt x="271463" y="333375"/>
                    <a:pt x="323850" y="333375"/>
                  </a:cubicBezTo>
                  <a:cubicBezTo>
                    <a:pt x="376238" y="333375"/>
                    <a:pt x="419100" y="376238"/>
                    <a:pt x="419100" y="428625"/>
                  </a:cubicBezTo>
                  <a:cubicBezTo>
                    <a:pt x="419100" y="481013"/>
                    <a:pt x="376238" y="523875"/>
                    <a:pt x="323850" y="523875"/>
                  </a:cubicBezTo>
                  <a:close/>
                  <a:moveTo>
                    <a:pt x="609600" y="0"/>
                  </a:moveTo>
                  <a:lnTo>
                    <a:pt x="495300" y="0"/>
                  </a:lnTo>
                  <a:lnTo>
                    <a:pt x="152400" y="0"/>
                  </a:lnTo>
                  <a:lnTo>
                    <a:pt x="95250" y="0"/>
                  </a:lnTo>
                  <a:lnTo>
                    <a:pt x="0" y="95250"/>
                  </a:lnTo>
                  <a:lnTo>
                    <a:pt x="0" y="609600"/>
                  </a:lnTo>
                  <a:cubicBezTo>
                    <a:pt x="0" y="630555"/>
                    <a:pt x="17145" y="647700"/>
                    <a:pt x="38100" y="647700"/>
                  </a:cubicBezTo>
                  <a:lnTo>
                    <a:pt x="609600" y="647700"/>
                  </a:lnTo>
                  <a:cubicBezTo>
                    <a:pt x="630555" y="647700"/>
                    <a:pt x="647700" y="630555"/>
                    <a:pt x="647700" y="609600"/>
                  </a:cubicBezTo>
                  <a:lnTo>
                    <a:pt x="647700" y="38100"/>
                  </a:lnTo>
                  <a:cubicBezTo>
                    <a:pt x="647700" y="17145"/>
                    <a:pt x="630555" y="0"/>
                    <a:pt x="609600" y="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图形 20" descr="磁盘 纯色填充">
              <a:extLst>
                <a:ext uri="{FF2B5EF4-FFF2-40B4-BE49-F238E27FC236}">
                  <a16:creationId xmlns:a16="http://schemas.microsoft.com/office/drawing/2014/main" id="{D268D99E-E4BA-4C06-BB7F-07B4CE7F0AA7}"/>
                </a:ext>
              </a:extLst>
            </p:cNvPr>
            <p:cNvSpPr/>
            <p:nvPr/>
          </p:nvSpPr>
          <p:spPr>
            <a:xfrm>
              <a:off x="4512945" y="2407920"/>
              <a:ext cx="57150" cy="57150"/>
            </a:xfrm>
            <a:custGeom>
              <a:avLst/>
              <a:gdLst>
                <a:gd name="connsiteX0" fmla="*/ 0 w 57150"/>
                <a:gd name="connsiteY0" fmla="*/ 0 h 57150"/>
                <a:gd name="connsiteX1" fmla="*/ 57150 w 57150"/>
                <a:gd name="connsiteY1" fmla="*/ 0 h 57150"/>
                <a:gd name="connsiteX2" fmla="*/ 57150 w 57150"/>
                <a:gd name="connsiteY2" fmla="*/ 57150 h 57150"/>
                <a:gd name="connsiteX3" fmla="*/ 0 w 5715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0" y="0"/>
                  </a:moveTo>
                  <a:lnTo>
                    <a:pt x="57150" y="0"/>
                  </a:lnTo>
                  <a:lnTo>
                    <a:pt x="57150" y="57150"/>
                  </a:lnTo>
                  <a:lnTo>
                    <a:pt x="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95" name="组合 294">
            <a:extLst>
              <a:ext uri="{FF2B5EF4-FFF2-40B4-BE49-F238E27FC236}">
                <a16:creationId xmlns:a16="http://schemas.microsoft.com/office/drawing/2014/main" id="{7B78E430-1633-4560-A959-FB217F8CF8DD}"/>
              </a:ext>
            </a:extLst>
          </p:cNvPr>
          <p:cNvGrpSpPr/>
          <p:nvPr/>
        </p:nvGrpSpPr>
        <p:grpSpPr>
          <a:xfrm>
            <a:off x="5772150" y="2007870"/>
            <a:ext cx="647700" cy="647700"/>
            <a:chOff x="5772150" y="2007870"/>
            <a:chExt cx="647700" cy="647700"/>
          </a:xfrm>
        </p:grpSpPr>
        <p:sp>
          <p:nvSpPr>
            <p:cNvPr id="127" name="图形 22" descr="耳塞 纯色填充">
              <a:extLst>
                <a:ext uri="{FF2B5EF4-FFF2-40B4-BE49-F238E27FC236}">
                  <a16:creationId xmlns:a16="http://schemas.microsoft.com/office/drawing/2014/main" id="{59BB3CBF-8819-431F-AF79-7FD32E53270A}"/>
                </a:ext>
              </a:extLst>
            </p:cNvPr>
            <p:cNvSpPr/>
            <p:nvPr/>
          </p:nvSpPr>
          <p:spPr>
            <a:xfrm>
              <a:off x="5772150" y="2007870"/>
              <a:ext cx="228600" cy="647700"/>
            </a:xfrm>
            <a:custGeom>
              <a:avLst/>
              <a:gdLst>
                <a:gd name="connsiteX0" fmla="*/ 190500 w 228600"/>
                <a:gd name="connsiteY0" fmla="*/ 0 h 647700"/>
                <a:gd name="connsiteX1" fmla="*/ 183833 w 228600"/>
                <a:gd name="connsiteY1" fmla="*/ 0 h 647700"/>
                <a:gd name="connsiteX2" fmla="*/ 129540 w 228600"/>
                <a:gd name="connsiteY2" fmla="*/ 21907 h 647700"/>
                <a:gd name="connsiteX3" fmla="*/ 76200 w 228600"/>
                <a:gd name="connsiteY3" fmla="*/ 76200 h 647700"/>
                <a:gd name="connsiteX4" fmla="*/ 76200 w 228600"/>
                <a:gd name="connsiteY4" fmla="*/ 38100 h 647700"/>
                <a:gd name="connsiteX5" fmla="*/ 38100 w 228600"/>
                <a:gd name="connsiteY5" fmla="*/ 0 h 647700"/>
                <a:gd name="connsiteX6" fmla="*/ 0 w 228600"/>
                <a:gd name="connsiteY6" fmla="*/ 38100 h 647700"/>
                <a:gd name="connsiteX7" fmla="*/ 0 w 228600"/>
                <a:gd name="connsiteY7" fmla="*/ 342900 h 647700"/>
                <a:gd name="connsiteX8" fmla="*/ 19050 w 228600"/>
                <a:gd name="connsiteY8" fmla="*/ 375285 h 647700"/>
                <a:gd name="connsiteX9" fmla="*/ 19050 w 228600"/>
                <a:gd name="connsiteY9" fmla="*/ 438150 h 647700"/>
                <a:gd name="connsiteX10" fmla="*/ 95250 w 228600"/>
                <a:gd name="connsiteY10" fmla="*/ 514350 h 647700"/>
                <a:gd name="connsiteX11" fmla="*/ 133350 w 228600"/>
                <a:gd name="connsiteY11" fmla="*/ 552450 h 647700"/>
                <a:gd name="connsiteX12" fmla="*/ 133350 w 228600"/>
                <a:gd name="connsiteY12" fmla="*/ 647700 h 647700"/>
                <a:gd name="connsiteX13" fmla="*/ 171450 w 228600"/>
                <a:gd name="connsiteY13" fmla="*/ 647700 h 647700"/>
                <a:gd name="connsiteX14" fmla="*/ 171450 w 228600"/>
                <a:gd name="connsiteY14" fmla="*/ 552450 h 647700"/>
                <a:gd name="connsiteX15" fmla="*/ 95250 w 228600"/>
                <a:gd name="connsiteY15" fmla="*/ 476250 h 647700"/>
                <a:gd name="connsiteX16" fmla="*/ 57150 w 228600"/>
                <a:gd name="connsiteY16" fmla="*/ 438150 h 647700"/>
                <a:gd name="connsiteX17" fmla="*/ 57150 w 228600"/>
                <a:gd name="connsiteY17" fmla="*/ 375285 h 647700"/>
                <a:gd name="connsiteX18" fmla="*/ 76200 w 228600"/>
                <a:gd name="connsiteY18" fmla="*/ 342900 h 647700"/>
                <a:gd name="connsiteX19" fmla="*/ 76200 w 228600"/>
                <a:gd name="connsiteY19" fmla="*/ 209550 h 647700"/>
                <a:gd name="connsiteX20" fmla="*/ 130493 w 228600"/>
                <a:gd name="connsiteY20" fmla="*/ 263843 h 647700"/>
                <a:gd name="connsiteX21" fmla="*/ 184785 w 228600"/>
                <a:gd name="connsiteY21" fmla="*/ 285750 h 647700"/>
                <a:gd name="connsiteX22" fmla="*/ 190500 w 228600"/>
                <a:gd name="connsiteY22" fmla="*/ 285750 h 647700"/>
                <a:gd name="connsiteX23" fmla="*/ 228600 w 228600"/>
                <a:gd name="connsiteY23" fmla="*/ 247650 h 647700"/>
                <a:gd name="connsiteX24" fmla="*/ 228600 w 228600"/>
                <a:gd name="connsiteY24" fmla="*/ 38100 h 647700"/>
                <a:gd name="connsiteX25" fmla="*/ 190500 w 228600"/>
                <a:gd name="connsiteY25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8600" h="647700">
                  <a:moveTo>
                    <a:pt x="190500" y="0"/>
                  </a:moveTo>
                  <a:lnTo>
                    <a:pt x="183833" y="0"/>
                  </a:lnTo>
                  <a:cubicBezTo>
                    <a:pt x="163830" y="0"/>
                    <a:pt x="143828" y="7620"/>
                    <a:pt x="129540" y="21907"/>
                  </a:cubicBezTo>
                  <a:lnTo>
                    <a:pt x="76200" y="76200"/>
                  </a:lnTo>
                  <a:lnTo>
                    <a:pt x="76200" y="38100"/>
                  </a:lnTo>
                  <a:cubicBezTo>
                    <a:pt x="76200" y="17145"/>
                    <a:pt x="59055" y="0"/>
                    <a:pt x="38100" y="0"/>
                  </a:cubicBezTo>
                  <a:cubicBezTo>
                    <a:pt x="17145" y="0"/>
                    <a:pt x="0" y="17145"/>
                    <a:pt x="0" y="38100"/>
                  </a:cubicBezTo>
                  <a:lnTo>
                    <a:pt x="0" y="342900"/>
                  </a:lnTo>
                  <a:cubicBezTo>
                    <a:pt x="0" y="357188"/>
                    <a:pt x="7620" y="369570"/>
                    <a:pt x="19050" y="375285"/>
                  </a:cubicBezTo>
                  <a:lnTo>
                    <a:pt x="19050" y="438150"/>
                  </a:lnTo>
                  <a:cubicBezTo>
                    <a:pt x="19050" y="480060"/>
                    <a:pt x="53340" y="514350"/>
                    <a:pt x="95250" y="514350"/>
                  </a:cubicBezTo>
                  <a:cubicBezTo>
                    <a:pt x="116205" y="514350"/>
                    <a:pt x="133350" y="531495"/>
                    <a:pt x="133350" y="552450"/>
                  </a:cubicBezTo>
                  <a:lnTo>
                    <a:pt x="133350" y="647700"/>
                  </a:lnTo>
                  <a:lnTo>
                    <a:pt x="171450" y="647700"/>
                  </a:lnTo>
                  <a:lnTo>
                    <a:pt x="171450" y="552450"/>
                  </a:lnTo>
                  <a:cubicBezTo>
                    <a:pt x="171450" y="510540"/>
                    <a:pt x="137160" y="476250"/>
                    <a:pt x="95250" y="476250"/>
                  </a:cubicBezTo>
                  <a:cubicBezTo>
                    <a:pt x="74295" y="476250"/>
                    <a:pt x="57150" y="459105"/>
                    <a:pt x="57150" y="438150"/>
                  </a:cubicBezTo>
                  <a:lnTo>
                    <a:pt x="57150" y="375285"/>
                  </a:lnTo>
                  <a:cubicBezTo>
                    <a:pt x="68580" y="368618"/>
                    <a:pt x="76200" y="356235"/>
                    <a:pt x="76200" y="342900"/>
                  </a:cubicBezTo>
                  <a:lnTo>
                    <a:pt x="76200" y="209550"/>
                  </a:lnTo>
                  <a:lnTo>
                    <a:pt x="130493" y="263843"/>
                  </a:lnTo>
                  <a:cubicBezTo>
                    <a:pt x="144780" y="278130"/>
                    <a:pt x="163830" y="285750"/>
                    <a:pt x="184785" y="285750"/>
                  </a:cubicBezTo>
                  <a:lnTo>
                    <a:pt x="190500" y="285750"/>
                  </a:lnTo>
                  <a:cubicBezTo>
                    <a:pt x="211455" y="285750"/>
                    <a:pt x="228600" y="268605"/>
                    <a:pt x="228600" y="247650"/>
                  </a:cubicBezTo>
                  <a:lnTo>
                    <a:pt x="228600" y="38100"/>
                  </a:lnTo>
                  <a:cubicBezTo>
                    <a:pt x="228600" y="17145"/>
                    <a:pt x="211455" y="0"/>
                    <a:pt x="190500" y="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8" name="图形 22" descr="耳塞 纯色填充">
              <a:extLst>
                <a:ext uri="{FF2B5EF4-FFF2-40B4-BE49-F238E27FC236}">
                  <a16:creationId xmlns:a16="http://schemas.microsoft.com/office/drawing/2014/main" id="{59BB3CBF-8819-431F-AF79-7FD32E53270A}"/>
                </a:ext>
              </a:extLst>
            </p:cNvPr>
            <p:cNvSpPr/>
            <p:nvPr/>
          </p:nvSpPr>
          <p:spPr>
            <a:xfrm>
              <a:off x="6191250" y="2007870"/>
              <a:ext cx="228600" cy="647700"/>
            </a:xfrm>
            <a:custGeom>
              <a:avLst/>
              <a:gdLst>
                <a:gd name="connsiteX0" fmla="*/ 190500 w 228600"/>
                <a:gd name="connsiteY0" fmla="*/ 0 h 647700"/>
                <a:gd name="connsiteX1" fmla="*/ 152400 w 228600"/>
                <a:gd name="connsiteY1" fmla="*/ 38100 h 647700"/>
                <a:gd name="connsiteX2" fmla="*/ 152400 w 228600"/>
                <a:gd name="connsiteY2" fmla="*/ 76200 h 647700"/>
                <a:gd name="connsiteX3" fmla="*/ 98108 w 228600"/>
                <a:gd name="connsiteY3" fmla="*/ 21907 h 647700"/>
                <a:gd name="connsiteX4" fmla="*/ 43815 w 228600"/>
                <a:gd name="connsiteY4" fmla="*/ 0 h 647700"/>
                <a:gd name="connsiteX5" fmla="*/ 38100 w 228600"/>
                <a:gd name="connsiteY5" fmla="*/ 0 h 647700"/>
                <a:gd name="connsiteX6" fmla="*/ 0 w 228600"/>
                <a:gd name="connsiteY6" fmla="*/ 38100 h 647700"/>
                <a:gd name="connsiteX7" fmla="*/ 0 w 228600"/>
                <a:gd name="connsiteY7" fmla="*/ 247650 h 647700"/>
                <a:gd name="connsiteX8" fmla="*/ 38100 w 228600"/>
                <a:gd name="connsiteY8" fmla="*/ 285750 h 647700"/>
                <a:gd name="connsiteX9" fmla="*/ 44768 w 228600"/>
                <a:gd name="connsiteY9" fmla="*/ 285750 h 647700"/>
                <a:gd name="connsiteX10" fmla="*/ 99060 w 228600"/>
                <a:gd name="connsiteY10" fmla="*/ 263843 h 647700"/>
                <a:gd name="connsiteX11" fmla="*/ 152400 w 228600"/>
                <a:gd name="connsiteY11" fmla="*/ 209550 h 647700"/>
                <a:gd name="connsiteX12" fmla="*/ 152400 w 228600"/>
                <a:gd name="connsiteY12" fmla="*/ 342900 h 647700"/>
                <a:gd name="connsiteX13" fmla="*/ 171450 w 228600"/>
                <a:gd name="connsiteY13" fmla="*/ 375285 h 647700"/>
                <a:gd name="connsiteX14" fmla="*/ 171450 w 228600"/>
                <a:gd name="connsiteY14" fmla="*/ 438150 h 647700"/>
                <a:gd name="connsiteX15" fmla="*/ 133350 w 228600"/>
                <a:gd name="connsiteY15" fmla="*/ 476250 h 647700"/>
                <a:gd name="connsiteX16" fmla="*/ 57150 w 228600"/>
                <a:gd name="connsiteY16" fmla="*/ 552450 h 647700"/>
                <a:gd name="connsiteX17" fmla="*/ 57150 w 228600"/>
                <a:gd name="connsiteY17" fmla="*/ 647700 h 647700"/>
                <a:gd name="connsiteX18" fmla="*/ 95250 w 228600"/>
                <a:gd name="connsiteY18" fmla="*/ 647700 h 647700"/>
                <a:gd name="connsiteX19" fmla="*/ 95250 w 228600"/>
                <a:gd name="connsiteY19" fmla="*/ 552450 h 647700"/>
                <a:gd name="connsiteX20" fmla="*/ 133350 w 228600"/>
                <a:gd name="connsiteY20" fmla="*/ 514350 h 647700"/>
                <a:gd name="connsiteX21" fmla="*/ 209550 w 228600"/>
                <a:gd name="connsiteY21" fmla="*/ 438150 h 647700"/>
                <a:gd name="connsiteX22" fmla="*/ 209550 w 228600"/>
                <a:gd name="connsiteY22" fmla="*/ 375285 h 647700"/>
                <a:gd name="connsiteX23" fmla="*/ 228600 w 228600"/>
                <a:gd name="connsiteY23" fmla="*/ 342900 h 647700"/>
                <a:gd name="connsiteX24" fmla="*/ 228600 w 228600"/>
                <a:gd name="connsiteY24" fmla="*/ 38100 h 647700"/>
                <a:gd name="connsiteX25" fmla="*/ 190500 w 228600"/>
                <a:gd name="connsiteY25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8600" h="647700">
                  <a:moveTo>
                    <a:pt x="190500" y="0"/>
                  </a:moveTo>
                  <a:cubicBezTo>
                    <a:pt x="169545" y="0"/>
                    <a:pt x="152400" y="17145"/>
                    <a:pt x="152400" y="38100"/>
                  </a:cubicBezTo>
                  <a:lnTo>
                    <a:pt x="152400" y="76200"/>
                  </a:lnTo>
                  <a:lnTo>
                    <a:pt x="98108" y="21907"/>
                  </a:lnTo>
                  <a:cubicBezTo>
                    <a:pt x="83820" y="7620"/>
                    <a:pt x="64770" y="0"/>
                    <a:pt x="43815" y="0"/>
                  </a:cubicBezTo>
                  <a:lnTo>
                    <a:pt x="38100" y="0"/>
                  </a:lnTo>
                  <a:cubicBezTo>
                    <a:pt x="17145" y="0"/>
                    <a:pt x="0" y="17145"/>
                    <a:pt x="0" y="38100"/>
                  </a:cubicBezTo>
                  <a:lnTo>
                    <a:pt x="0" y="247650"/>
                  </a:lnTo>
                  <a:cubicBezTo>
                    <a:pt x="0" y="268605"/>
                    <a:pt x="17145" y="285750"/>
                    <a:pt x="38100" y="285750"/>
                  </a:cubicBezTo>
                  <a:lnTo>
                    <a:pt x="44768" y="285750"/>
                  </a:lnTo>
                  <a:cubicBezTo>
                    <a:pt x="64770" y="285750"/>
                    <a:pt x="84773" y="278130"/>
                    <a:pt x="99060" y="263843"/>
                  </a:cubicBezTo>
                  <a:lnTo>
                    <a:pt x="152400" y="209550"/>
                  </a:lnTo>
                  <a:lnTo>
                    <a:pt x="152400" y="342900"/>
                  </a:lnTo>
                  <a:cubicBezTo>
                    <a:pt x="152400" y="357188"/>
                    <a:pt x="160020" y="369570"/>
                    <a:pt x="171450" y="375285"/>
                  </a:cubicBezTo>
                  <a:lnTo>
                    <a:pt x="171450" y="438150"/>
                  </a:lnTo>
                  <a:cubicBezTo>
                    <a:pt x="171450" y="459105"/>
                    <a:pt x="154305" y="476250"/>
                    <a:pt x="133350" y="476250"/>
                  </a:cubicBezTo>
                  <a:cubicBezTo>
                    <a:pt x="91440" y="476250"/>
                    <a:pt x="57150" y="510540"/>
                    <a:pt x="57150" y="552450"/>
                  </a:cubicBezTo>
                  <a:lnTo>
                    <a:pt x="57150" y="647700"/>
                  </a:lnTo>
                  <a:lnTo>
                    <a:pt x="95250" y="647700"/>
                  </a:lnTo>
                  <a:lnTo>
                    <a:pt x="95250" y="552450"/>
                  </a:lnTo>
                  <a:cubicBezTo>
                    <a:pt x="95250" y="531495"/>
                    <a:pt x="112395" y="514350"/>
                    <a:pt x="133350" y="514350"/>
                  </a:cubicBezTo>
                  <a:cubicBezTo>
                    <a:pt x="175260" y="514350"/>
                    <a:pt x="209550" y="480060"/>
                    <a:pt x="209550" y="438150"/>
                  </a:cubicBezTo>
                  <a:lnTo>
                    <a:pt x="209550" y="375285"/>
                  </a:lnTo>
                  <a:cubicBezTo>
                    <a:pt x="220980" y="368618"/>
                    <a:pt x="228600" y="356235"/>
                    <a:pt x="228600" y="342900"/>
                  </a:cubicBezTo>
                  <a:lnTo>
                    <a:pt x="228600" y="38100"/>
                  </a:lnTo>
                  <a:cubicBezTo>
                    <a:pt x="228600" y="17145"/>
                    <a:pt x="211455" y="0"/>
                    <a:pt x="190500" y="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98" name="组合 297">
            <a:extLst>
              <a:ext uri="{FF2B5EF4-FFF2-40B4-BE49-F238E27FC236}">
                <a16:creationId xmlns:a16="http://schemas.microsoft.com/office/drawing/2014/main" id="{488AD2F1-F3B7-4ECE-B5B9-0B8111140E21}"/>
              </a:ext>
            </a:extLst>
          </p:cNvPr>
          <p:cNvGrpSpPr/>
          <p:nvPr/>
        </p:nvGrpSpPr>
        <p:grpSpPr>
          <a:xfrm>
            <a:off x="7459947" y="1960008"/>
            <a:ext cx="381710" cy="752711"/>
            <a:chOff x="7459947" y="1960008"/>
            <a:chExt cx="381710" cy="752711"/>
          </a:xfrm>
        </p:grpSpPr>
        <p:sp>
          <p:nvSpPr>
            <p:cNvPr id="129" name="图形 24" descr="日光灯灯泡 纯色填充">
              <a:extLst>
                <a:ext uri="{FF2B5EF4-FFF2-40B4-BE49-F238E27FC236}">
                  <a16:creationId xmlns:a16="http://schemas.microsoft.com/office/drawing/2014/main" id="{CE07FF36-66B9-4761-813B-5F9C7907433C}"/>
                </a:ext>
              </a:extLst>
            </p:cNvPr>
            <p:cNvSpPr/>
            <p:nvPr/>
          </p:nvSpPr>
          <p:spPr>
            <a:xfrm>
              <a:off x="7588567" y="2655474"/>
              <a:ext cx="123825" cy="57245"/>
            </a:xfrm>
            <a:custGeom>
              <a:avLst/>
              <a:gdLst>
                <a:gd name="connsiteX0" fmla="*/ 61913 w 123825"/>
                <a:gd name="connsiteY0" fmla="*/ 57245 h 57245"/>
                <a:gd name="connsiteX1" fmla="*/ 123825 w 123825"/>
                <a:gd name="connsiteY1" fmla="*/ 0 h 57245"/>
                <a:gd name="connsiteX2" fmla="*/ 0 w 123825"/>
                <a:gd name="connsiteY2" fmla="*/ 0 h 57245"/>
                <a:gd name="connsiteX3" fmla="*/ 61913 w 123825"/>
                <a:gd name="connsiteY3" fmla="*/ 57245 h 57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825" h="57245">
                  <a:moveTo>
                    <a:pt x="61913" y="57245"/>
                  </a:moveTo>
                  <a:cubicBezTo>
                    <a:pt x="94327" y="57245"/>
                    <a:pt x="121289" y="32315"/>
                    <a:pt x="123825" y="0"/>
                  </a:cubicBezTo>
                  <a:lnTo>
                    <a:pt x="0" y="0"/>
                  </a:lnTo>
                  <a:cubicBezTo>
                    <a:pt x="2536" y="32315"/>
                    <a:pt x="29498" y="57245"/>
                    <a:pt x="61913" y="57245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图形 24" descr="日光灯灯泡 纯色填充">
              <a:extLst>
                <a:ext uri="{FF2B5EF4-FFF2-40B4-BE49-F238E27FC236}">
                  <a16:creationId xmlns:a16="http://schemas.microsoft.com/office/drawing/2014/main" id="{CE07FF36-66B9-4761-813B-5F9C7907433C}"/>
                </a:ext>
              </a:extLst>
            </p:cNvPr>
            <p:cNvSpPr/>
            <p:nvPr/>
          </p:nvSpPr>
          <p:spPr>
            <a:xfrm>
              <a:off x="7459968" y="2129389"/>
              <a:ext cx="380994" cy="487985"/>
            </a:xfrm>
            <a:custGeom>
              <a:avLst/>
              <a:gdLst>
                <a:gd name="connsiteX0" fmla="*/ 378097 w 380994"/>
                <a:gd name="connsiteY0" fmla="*/ 23527 h 487985"/>
                <a:gd name="connsiteX1" fmla="*/ 328329 w 380994"/>
                <a:gd name="connsiteY1" fmla="*/ 2906 h 487985"/>
                <a:gd name="connsiteX2" fmla="*/ 23529 w 380994"/>
                <a:gd name="connsiteY2" fmla="*/ 129159 h 487985"/>
                <a:gd name="connsiteX3" fmla="*/ 2910 w 380994"/>
                <a:gd name="connsiteY3" fmla="*/ 178940 h 487985"/>
                <a:gd name="connsiteX4" fmla="*/ 23529 w 380994"/>
                <a:gd name="connsiteY4" fmla="*/ 199559 h 487985"/>
                <a:gd name="connsiteX5" fmla="*/ 95262 w 380994"/>
                <a:gd name="connsiteY5" fmla="*/ 229277 h 487985"/>
                <a:gd name="connsiteX6" fmla="*/ 95262 w 380994"/>
                <a:gd name="connsiteY6" fmla="*/ 287960 h 487985"/>
                <a:gd name="connsiteX7" fmla="*/ 57162 w 380994"/>
                <a:gd name="connsiteY7" fmla="*/ 287960 h 487985"/>
                <a:gd name="connsiteX8" fmla="*/ 57162 w 380994"/>
                <a:gd name="connsiteY8" fmla="*/ 449885 h 487985"/>
                <a:gd name="connsiteX9" fmla="*/ 95262 w 380994"/>
                <a:gd name="connsiteY9" fmla="*/ 487985 h 487985"/>
                <a:gd name="connsiteX10" fmla="*/ 285762 w 380994"/>
                <a:gd name="connsiteY10" fmla="*/ 487985 h 487985"/>
                <a:gd name="connsiteX11" fmla="*/ 323862 w 380994"/>
                <a:gd name="connsiteY11" fmla="*/ 449885 h 487985"/>
                <a:gd name="connsiteX12" fmla="*/ 323862 w 380994"/>
                <a:gd name="connsiteY12" fmla="*/ 287960 h 487985"/>
                <a:gd name="connsiteX13" fmla="*/ 285762 w 380994"/>
                <a:gd name="connsiteY13" fmla="*/ 287960 h 487985"/>
                <a:gd name="connsiteX14" fmla="*/ 285762 w 380994"/>
                <a:gd name="connsiteY14" fmla="*/ 229277 h 487985"/>
                <a:gd name="connsiteX15" fmla="*/ 357485 w 380994"/>
                <a:gd name="connsiteY15" fmla="*/ 199559 h 487985"/>
                <a:gd name="connsiteX16" fmla="*/ 377505 w 380994"/>
                <a:gd name="connsiteY16" fmla="*/ 149534 h 487985"/>
                <a:gd name="connsiteX17" fmla="*/ 328339 w 380994"/>
                <a:gd name="connsiteY17" fmla="*/ 129159 h 487985"/>
                <a:gd name="connsiteX18" fmla="*/ 233089 w 380994"/>
                <a:gd name="connsiteY18" fmla="*/ 168612 h 487985"/>
                <a:gd name="connsiteX19" fmla="*/ 209562 w 380994"/>
                <a:gd name="connsiteY19" fmla="*/ 203854 h 487985"/>
                <a:gd name="connsiteX20" fmla="*/ 209562 w 380994"/>
                <a:gd name="connsiteY20" fmla="*/ 287960 h 487985"/>
                <a:gd name="connsiteX21" fmla="*/ 171462 w 380994"/>
                <a:gd name="connsiteY21" fmla="*/ 287960 h 487985"/>
                <a:gd name="connsiteX22" fmla="*/ 171462 w 380994"/>
                <a:gd name="connsiteY22" fmla="*/ 203816 h 487985"/>
                <a:gd name="connsiteX23" fmla="*/ 147935 w 380994"/>
                <a:gd name="connsiteY23" fmla="*/ 168574 h 487985"/>
                <a:gd name="connsiteX24" fmla="*/ 137667 w 380994"/>
                <a:gd name="connsiteY24" fmla="*/ 164326 h 487985"/>
                <a:gd name="connsiteX25" fmla="*/ 357485 w 380994"/>
                <a:gd name="connsiteY25" fmla="*/ 73267 h 487985"/>
                <a:gd name="connsiteX26" fmla="*/ 378097 w 380994"/>
                <a:gd name="connsiteY26" fmla="*/ 23527 h 48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0994" h="487985">
                  <a:moveTo>
                    <a:pt x="378097" y="23527"/>
                  </a:moveTo>
                  <a:cubicBezTo>
                    <a:pt x="370046" y="4092"/>
                    <a:pt x="347767" y="-5138"/>
                    <a:pt x="328329" y="2906"/>
                  </a:cubicBezTo>
                  <a:lnTo>
                    <a:pt x="23529" y="129159"/>
                  </a:lnTo>
                  <a:cubicBezTo>
                    <a:pt x="4089" y="137212"/>
                    <a:pt x="-5142" y="159499"/>
                    <a:pt x="2910" y="178940"/>
                  </a:cubicBezTo>
                  <a:cubicBezTo>
                    <a:pt x="6777" y="188275"/>
                    <a:pt x="14194" y="195692"/>
                    <a:pt x="23529" y="199559"/>
                  </a:cubicBezTo>
                  <a:lnTo>
                    <a:pt x="95262" y="229277"/>
                  </a:lnTo>
                  <a:lnTo>
                    <a:pt x="95262" y="287960"/>
                  </a:lnTo>
                  <a:lnTo>
                    <a:pt x="57162" y="287960"/>
                  </a:lnTo>
                  <a:lnTo>
                    <a:pt x="57162" y="449885"/>
                  </a:lnTo>
                  <a:cubicBezTo>
                    <a:pt x="57162" y="470927"/>
                    <a:pt x="74220" y="487985"/>
                    <a:pt x="95262" y="487985"/>
                  </a:cubicBezTo>
                  <a:lnTo>
                    <a:pt x="285762" y="487985"/>
                  </a:lnTo>
                  <a:cubicBezTo>
                    <a:pt x="306804" y="487985"/>
                    <a:pt x="323862" y="470927"/>
                    <a:pt x="323862" y="449885"/>
                  </a:cubicBezTo>
                  <a:lnTo>
                    <a:pt x="323862" y="287960"/>
                  </a:lnTo>
                  <a:lnTo>
                    <a:pt x="285762" y="287960"/>
                  </a:lnTo>
                  <a:lnTo>
                    <a:pt x="285762" y="229277"/>
                  </a:lnTo>
                  <a:lnTo>
                    <a:pt x="357485" y="199559"/>
                  </a:lnTo>
                  <a:cubicBezTo>
                    <a:pt x="376828" y="191273"/>
                    <a:pt x="385791" y="168877"/>
                    <a:pt x="377505" y="149534"/>
                  </a:cubicBezTo>
                  <a:cubicBezTo>
                    <a:pt x="369361" y="130525"/>
                    <a:pt x="347541" y="121482"/>
                    <a:pt x="328339" y="129159"/>
                  </a:cubicBezTo>
                  <a:lnTo>
                    <a:pt x="233089" y="168612"/>
                  </a:lnTo>
                  <a:cubicBezTo>
                    <a:pt x="218834" y="174513"/>
                    <a:pt x="209546" y="188427"/>
                    <a:pt x="209562" y="203854"/>
                  </a:cubicBezTo>
                  <a:lnTo>
                    <a:pt x="209562" y="287960"/>
                  </a:lnTo>
                  <a:lnTo>
                    <a:pt x="171462" y="287960"/>
                  </a:lnTo>
                  <a:lnTo>
                    <a:pt x="171462" y="203816"/>
                  </a:lnTo>
                  <a:cubicBezTo>
                    <a:pt x="171478" y="188389"/>
                    <a:pt x="162189" y="174475"/>
                    <a:pt x="147935" y="168574"/>
                  </a:cubicBezTo>
                  <a:lnTo>
                    <a:pt x="137667" y="164326"/>
                  </a:lnTo>
                  <a:lnTo>
                    <a:pt x="357485" y="73267"/>
                  </a:lnTo>
                  <a:cubicBezTo>
                    <a:pt x="376900" y="65211"/>
                    <a:pt x="386124" y="42954"/>
                    <a:pt x="378097" y="23527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图形 24" descr="日光灯灯泡 纯色填充">
              <a:extLst>
                <a:ext uri="{FF2B5EF4-FFF2-40B4-BE49-F238E27FC236}">
                  <a16:creationId xmlns:a16="http://schemas.microsoft.com/office/drawing/2014/main" id="{CE07FF36-66B9-4761-813B-5F9C7907433C}"/>
                </a:ext>
              </a:extLst>
            </p:cNvPr>
            <p:cNvSpPr/>
            <p:nvPr/>
          </p:nvSpPr>
          <p:spPr>
            <a:xfrm>
              <a:off x="7459947" y="2004937"/>
              <a:ext cx="381710" cy="202757"/>
            </a:xfrm>
            <a:custGeom>
              <a:avLst/>
              <a:gdLst>
                <a:gd name="connsiteX0" fmla="*/ 38133 w 381710"/>
                <a:gd name="connsiteY0" fmla="*/ 202758 h 202757"/>
                <a:gd name="connsiteX1" fmla="*/ 52687 w 381710"/>
                <a:gd name="connsiteY1" fmla="*/ 199843 h 202757"/>
                <a:gd name="connsiteX2" fmla="*/ 357487 w 381710"/>
                <a:gd name="connsiteY2" fmla="*/ 73589 h 202757"/>
                <a:gd name="connsiteX3" fmla="*/ 379078 w 381710"/>
                <a:gd name="connsiteY3" fmla="*/ 24223 h 202757"/>
                <a:gd name="connsiteX4" fmla="*/ 329712 w 381710"/>
                <a:gd name="connsiteY4" fmla="*/ 2632 h 202757"/>
                <a:gd name="connsiteX5" fmla="*/ 328341 w 381710"/>
                <a:gd name="connsiteY5" fmla="*/ 3199 h 202757"/>
                <a:gd name="connsiteX6" fmla="*/ 23541 w 381710"/>
                <a:gd name="connsiteY6" fmla="*/ 129453 h 202757"/>
                <a:gd name="connsiteX7" fmla="*/ 2906 w 381710"/>
                <a:gd name="connsiteY7" fmla="*/ 179227 h 202757"/>
                <a:gd name="connsiteX8" fmla="*/ 38133 w 381710"/>
                <a:gd name="connsiteY8" fmla="*/ 202758 h 202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710" h="202757">
                  <a:moveTo>
                    <a:pt x="38133" y="202758"/>
                  </a:moveTo>
                  <a:cubicBezTo>
                    <a:pt x="43130" y="202758"/>
                    <a:pt x="48076" y="201767"/>
                    <a:pt x="52687" y="199843"/>
                  </a:cubicBezTo>
                  <a:lnTo>
                    <a:pt x="357487" y="73589"/>
                  </a:lnTo>
                  <a:cubicBezTo>
                    <a:pt x="377082" y="65920"/>
                    <a:pt x="386749" y="43818"/>
                    <a:pt x="379078" y="24223"/>
                  </a:cubicBezTo>
                  <a:cubicBezTo>
                    <a:pt x="371409" y="4628"/>
                    <a:pt x="349307" y="-5039"/>
                    <a:pt x="329712" y="2632"/>
                  </a:cubicBezTo>
                  <a:cubicBezTo>
                    <a:pt x="329251" y="2812"/>
                    <a:pt x="328794" y="3001"/>
                    <a:pt x="328341" y="3199"/>
                  </a:cubicBezTo>
                  <a:lnTo>
                    <a:pt x="23541" y="129453"/>
                  </a:lnTo>
                  <a:cubicBezTo>
                    <a:pt x="4098" y="137500"/>
                    <a:pt x="-5141" y="159784"/>
                    <a:pt x="2906" y="179227"/>
                  </a:cubicBezTo>
                  <a:cubicBezTo>
                    <a:pt x="8803" y="193477"/>
                    <a:pt x="22710" y="202767"/>
                    <a:pt x="38133" y="202758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图形 24" descr="日光灯灯泡 纯色填充">
              <a:extLst>
                <a:ext uri="{FF2B5EF4-FFF2-40B4-BE49-F238E27FC236}">
                  <a16:creationId xmlns:a16="http://schemas.microsoft.com/office/drawing/2014/main" id="{CE07FF36-66B9-4761-813B-5F9C7907433C}"/>
                </a:ext>
              </a:extLst>
            </p:cNvPr>
            <p:cNvSpPr/>
            <p:nvPr/>
          </p:nvSpPr>
          <p:spPr>
            <a:xfrm>
              <a:off x="7459956" y="1960008"/>
              <a:ext cx="191237" cy="123861"/>
            </a:xfrm>
            <a:custGeom>
              <a:avLst/>
              <a:gdLst>
                <a:gd name="connsiteX0" fmla="*/ 38123 w 191237"/>
                <a:gd name="connsiteY0" fmla="*/ 123861 h 123861"/>
                <a:gd name="connsiteX1" fmla="*/ 52678 w 191237"/>
                <a:gd name="connsiteY1" fmla="*/ 120947 h 123861"/>
                <a:gd name="connsiteX2" fmla="*/ 168130 w 191237"/>
                <a:gd name="connsiteY2" fmla="*/ 73131 h 123861"/>
                <a:gd name="connsiteX3" fmla="*/ 188150 w 191237"/>
                <a:gd name="connsiteY3" fmla="*/ 23107 h 123861"/>
                <a:gd name="connsiteX4" fmla="*/ 138984 w 191237"/>
                <a:gd name="connsiteY4" fmla="*/ 2732 h 123861"/>
                <a:gd name="connsiteX5" fmla="*/ 23541 w 191237"/>
                <a:gd name="connsiteY5" fmla="*/ 50557 h 123861"/>
                <a:gd name="connsiteX6" fmla="*/ 2906 w 191237"/>
                <a:gd name="connsiteY6" fmla="*/ 100331 h 123861"/>
                <a:gd name="connsiteX7" fmla="*/ 38123 w 191237"/>
                <a:gd name="connsiteY7" fmla="*/ 123861 h 123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237" h="123861">
                  <a:moveTo>
                    <a:pt x="38123" y="123861"/>
                  </a:moveTo>
                  <a:cubicBezTo>
                    <a:pt x="43120" y="123861"/>
                    <a:pt x="48067" y="122871"/>
                    <a:pt x="52678" y="120947"/>
                  </a:cubicBezTo>
                  <a:lnTo>
                    <a:pt x="168130" y="73131"/>
                  </a:lnTo>
                  <a:cubicBezTo>
                    <a:pt x="187473" y="64845"/>
                    <a:pt x="196436" y="42449"/>
                    <a:pt x="188150" y="23107"/>
                  </a:cubicBezTo>
                  <a:cubicBezTo>
                    <a:pt x="180006" y="4097"/>
                    <a:pt x="158186" y="-4945"/>
                    <a:pt x="138984" y="2732"/>
                  </a:cubicBezTo>
                  <a:lnTo>
                    <a:pt x="23541" y="50557"/>
                  </a:lnTo>
                  <a:cubicBezTo>
                    <a:pt x="4098" y="58604"/>
                    <a:pt x="-5141" y="80887"/>
                    <a:pt x="2906" y="100331"/>
                  </a:cubicBezTo>
                  <a:cubicBezTo>
                    <a:pt x="8802" y="114578"/>
                    <a:pt x="22704" y="123867"/>
                    <a:pt x="38123" y="123861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4" name="组合 303">
            <a:extLst>
              <a:ext uri="{FF2B5EF4-FFF2-40B4-BE49-F238E27FC236}">
                <a16:creationId xmlns:a16="http://schemas.microsoft.com/office/drawing/2014/main" id="{9AFE7C24-4C17-4655-A2F8-16955865BC5D}"/>
              </a:ext>
            </a:extLst>
          </p:cNvPr>
          <p:cNvGrpSpPr/>
          <p:nvPr/>
        </p:nvGrpSpPr>
        <p:grpSpPr>
          <a:xfrm>
            <a:off x="8823960" y="2017395"/>
            <a:ext cx="762000" cy="647700"/>
            <a:chOff x="8823960" y="2017395"/>
            <a:chExt cx="762000" cy="647700"/>
          </a:xfrm>
        </p:grpSpPr>
        <p:sp>
          <p:nvSpPr>
            <p:cNvPr id="133" name="图形 26" descr="插画家 纯色填充">
              <a:extLst>
                <a:ext uri="{FF2B5EF4-FFF2-40B4-BE49-F238E27FC236}">
                  <a16:creationId xmlns:a16="http://schemas.microsoft.com/office/drawing/2014/main" id="{439AC887-79D4-4E92-91FB-7E4D3F658122}"/>
                </a:ext>
              </a:extLst>
            </p:cNvPr>
            <p:cNvSpPr/>
            <p:nvPr/>
          </p:nvSpPr>
          <p:spPr>
            <a:xfrm>
              <a:off x="9005182" y="2122170"/>
              <a:ext cx="427958" cy="323850"/>
            </a:xfrm>
            <a:custGeom>
              <a:avLst/>
              <a:gdLst>
                <a:gd name="connsiteX0" fmla="*/ 52445 w 427958"/>
                <a:gd name="connsiteY0" fmla="*/ 71495 h 323850"/>
                <a:gd name="connsiteX1" fmla="*/ 71495 w 427958"/>
                <a:gd name="connsiteY1" fmla="*/ 71495 h 323850"/>
                <a:gd name="connsiteX2" fmla="*/ 71495 w 427958"/>
                <a:gd name="connsiteY2" fmla="*/ 59884 h 323850"/>
                <a:gd name="connsiteX3" fmla="*/ 197653 w 427958"/>
                <a:gd name="connsiteY3" fmla="*/ 252355 h 323850"/>
                <a:gd name="connsiteX4" fmla="*/ 176270 w 427958"/>
                <a:gd name="connsiteY4" fmla="*/ 252355 h 323850"/>
                <a:gd name="connsiteX5" fmla="*/ 176270 w 427958"/>
                <a:gd name="connsiteY5" fmla="*/ 323850 h 323850"/>
                <a:gd name="connsiteX6" fmla="*/ 247774 w 427958"/>
                <a:gd name="connsiteY6" fmla="*/ 323850 h 323850"/>
                <a:gd name="connsiteX7" fmla="*/ 247774 w 427958"/>
                <a:gd name="connsiteY7" fmla="*/ 252355 h 323850"/>
                <a:gd name="connsiteX8" fmla="*/ 226200 w 427958"/>
                <a:gd name="connsiteY8" fmla="*/ 252355 h 323850"/>
                <a:gd name="connsiteX9" fmla="*/ 132169 w 427958"/>
                <a:gd name="connsiteY9" fmla="*/ 55016 h 323850"/>
                <a:gd name="connsiteX10" fmla="*/ 271977 w 427958"/>
                <a:gd name="connsiteY10" fmla="*/ 80734 h 323850"/>
                <a:gd name="connsiteX11" fmla="*/ 300095 w 427958"/>
                <a:gd name="connsiteY11" fmla="*/ 104775 h 323850"/>
                <a:gd name="connsiteX12" fmla="*/ 300695 w 427958"/>
                <a:gd name="connsiteY12" fmla="*/ 104718 h 323850"/>
                <a:gd name="connsiteX13" fmla="*/ 300095 w 427958"/>
                <a:gd name="connsiteY13" fmla="*/ 233363 h 323850"/>
                <a:gd name="connsiteX14" fmla="*/ 304857 w 427958"/>
                <a:gd name="connsiteY14" fmla="*/ 238125 h 323850"/>
                <a:gd name="connsiteX15" fmla="*/ 308667 w 427958"/>
                <a:gd name="connsiteY15" fmla="*/ 236220 h 323850"/>
                <a:gd name="connsiteX16" fmla="*/ 352577 w 427958"/>
                <a:gd name="connsiteY16" fmla="*/ 181051 h 323850"/>
                <a:gd name="connsiteX17" fmla="*/ 423196 w 427958"/>
                <a:gd name="connsiteY17" fmla="*/ 179708 h 323850"/>
                <a:gd name="connsiteX18" fmla="*/ 427958 w 427958"/>
                <a:gd name="connsiteY18" fmla="*/ 174946 h 323850"/>
                <a:gd name="connsiteX19" fmla="*/ 426053 w 427958"/>
                <a:gd name="connsiteY19" fmla="*/ 171136 h 323850"/>
                <a:gd name="connsiteX20" fmla="*/ 322945 w 427958"/>
                <a:gd name="connsiteY20" fmla="*/ 93202 h 323850"/>
                <a:gd name="connsiteX21" fmla="*/ 317368 w 427958"/>
                <a:gd name="connsiteY21" fmla="*/ 53313 h 323850"/>
                <a:gd name="connsiteX22" fmla="*/ 277479 w 427958"/>
                <a:gd name="connsiteY22" fmla="*/ 58890 h 323850"/>
                <a:gd name="connsiteX23" fmla="*/ 275444 w 427958"/>
                <a:gd name="connsiteY23" fmla="*/ 61989 h 323850"/>
                <a:gd name="connsiteX24" fmla="*/ 71495 w 427958"/>
                <a:gd name="connsiteY24" fmla="*/ 24498 h 323850"/>
                <a:gd name="connsiteX25" fmla="*/ 71495 w 427958"/>
                <a:gd name="connsiteY25" fmla="*/ 0 h 323850"/>
                <a:gd name="connsiteX26" fmla="*/ 0 w 427958"/>
                <a:gd name="connsiteY26" fmla="*/ 0 h 323850"/>
                <a:gd name="connsiteX27" fmla="*/ 0 w 427958"/>
                <a:gd name="connsiteY27" fmla="*/ 71495 h 323850"/>
                <a:gd name="connsiteX28" fmla="*/ 52445 w 427958"/>
                <a:gd name="connsiteY28" fmla="*/ 71495 h 323850"/>
                <a:gd name="connsiteX29" fmla="*/ 228724 w 427958"/>
                <a:gd name="connsiteY29" fmla="*/ 304800 h 323850"/>
                <a:gd name="connsiteX30" fmla="*/ 195320 w 427958"/>
                <a:gd name="connsiteY30" fmla="*/ 304800 h 323850"/>
                <a:gd name="connsiteX31" fmla="*/ 195320 w 427958"/>
                <a:gd name="connsiteY31" fmla="*/ 271405 h 323850"/>
                <a:gd name="connsiteX32" fmla="*/ 228724 w 427958"/>
                <a:gd name="connsiteY32" fmla="*/ 271405 h 323850"/>
                <a:gd name="connsiteX33" fmla="*/ 19050 w 427958"/>
                <a:gd name="connsiteY33" fmla="*/ 19050 h 323850"/>
                <a:gd name="connsiteX34" fmla="*/ 52445 w 427958"/>
                <a:gd name="connsiteY34" fmla="*/ 19050 h 323850"/>
                <a:gd name="connsiteX35" fmla="*/ 52445 w 427958"/>
                <a:gd name="connsiteY35" fmla="*/ 52445 h 323850"/>
                <a:gd name="connsiteX36" fmla="*/ 19050 w 427958"/>
                <a:gd name="connsiteY36" fmla="*/ 52445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7958" h="323850">
                  <a:moveTo>
                    <a:pt x="52445" y="71495"/>
                  </a:moveTo>
                  <a:lnTo>
                    <a:pt x="71495" y="71495"/>
                  </a:lnTo>
                  <a:lnTo>
                    <a:pt x="71495" y="59884"/>
                  </a:lnTo>
                  <a:cubicBezTo>
                    <a:pt x="159401" y="86554"/>
                    <a:pt x="200863" y="149933"/>
                    <a:pt x="197653" y="252355"/>
                  </a:cubicBezTo>
                  <a:lnTo>
                    <a:pt x="176270" y="252355"/>
                  </a:lnTo>
                  <a:lnTo>
                    <a:pt x="176270" y="323850"/>
                  </a:lnTo>
                  <a:lnTo>
                    <a:pt x="247774" y="323850"/>
                  </a:lnTo>
                  <a:lnTo>
                    <a:pt x="247774" y="252355"/>
                  </a:lnTo>
                  <a:lnTo>
                    <a:pt x="226200" y="252355"/>
                  </a:lnTo>
                  <a:cubicBezTo>
                    <a:pt x="228924" y="159010"/>
                    <a:pt x="197415" y="92964"/>
                    <a:pt x="132169" y="55016"/>
                  </a:cubicBezTo>
                  <a:lnTo>
                    <a:pt x="271977" y="80734"/>
                  </a:lnTo>
                  <a:cubicBezTo>
                    <a:pt x="274171" y="94566"/>
                    <a:pt x="286089" y="104756"/>
                    <a:pt x="300095" y="104775"/>
                  </a:cubicBezTo>
                  <a:cubicBezTo>
                    <a:pt x="300304" y="104775"/>
                    <a:pt x="300495" y="104718"/>
                    <a:pt x="300695" y="104718"/>
                  </a:cubicBezTo>
                  <a:lnTo>
                    <a:pt x="300095" y="233363"/>
                  </a:lnTo>
                  <a:cubicBezTo>
                    <a:pt x="300095" y="235992"/>
                    <a:pt x="302227" y="238125"/>
                    <a:pt x="304857" y="238125"/>
                  </a:cubicBezTo>
                  <a:cubicBezTo>
                    <a:pt x="306356" y="238125"/>
                    <a:pt x="307768" y="237419"/>
                    <a:pt x="308667" y="236220"/>
                  </a:cubicBezTo>
                  <a:lnTo>
                    <a:pt x="352577" y="181051"/>
                  </a:lnTo>
                  <a:lnTo>
                    <a:pt x="423196" y="179708"/>
                  </a:lnTo>
                  <a:cubicBezTo>
                    <a:pt x="425826" y="179708"/>
                    <a:pt x="427958" y="177576"/>
                    <a:pt x="427958" y="174946"/>
                  </a:cubicBezTo>
                  <a:cubicBezTo>
                    <a:pt x="427958" y="173446"/>
                    <a:pt x="427252" y="172035"/>
                    <a:pt x="426053" y="171136"/>
                  </a:cubicBezTo>
                  <a:lnTo>
                    <a:pt x="322945" y="93202"/>
                  </a:lnTo>
                  <a:cubicBezTo>
                    <a:pt x="332420" y="80647"/>
                    <a:pt x="329923" y="62789"/>
                    <a:pt x="317368" y="53313"/>
                  </a:cubicBezTo>
                  <a:cubicBezTo>
                    <a:pt x="304813" y="43839"/>
                    <a:pt x="286955" y="46335"/>
                    <a:pt x="277479" y="58890"/>
                  </a:cubicBezTo>
                  <a:cubicBezTo>
                    <a:pt x="276735" y="59878"/>
                    <a:pt x="276055" y="60912"/>
                    <a:pt x="275444" y="61989"/>
                  </a:cubicBezTo>
                  <a:lnTo>
                    <a:pt x="71495" y="24498"/>
                  </a:lnTo>
                  <a:lnTo>
                    <a:pt x="71495" y="0"/>
                  </a:lnTo>
                  <a:lnTo>
                    <a:pt x="0" y="0"/>
                  </a:lnTo>
                  <a:lnTo>
                    <a:pt x="0" y="71495"/>
                  </a:lnTo>
                  <a:lnTo>
                    <a:pt x="52445" y="71495"/>
                  </a:lnTo>
                  <a:close/>
                  <a:moveTo>
                    <a:pt x="228724" y="304800"/>
                  </a:moveTo>
                  <a:lnTo>
                    <a:pt x="195320" y="304800"/>
                  </a:lnTo>
                  <a:lnTo>
                    <a:pt x="195320" y="271405"/>
                  </a:lnTo>
                  <a:lnTo>
                    <a:pt x="228724" y="271405"/>
                  </a:lnTo>
                  <a:close/>
                  <a:moveTo>
                    <a:pt x="19050" y="19050"/>
                  </a:moveTo>
                  <a:lnTo>
                    <a:pt x="52445" y="19050"/>
                  </a:lnTo>
                  <a:lnTo>
                    <a:pt x="52445" y="52445"/>
                  </a:lnTo>
                  <a:lnTo>
                    <a:pt x="19050" y="5244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图形 26" descr="插画家 纯色填充">
              <a:extLst>
                <a:ext uri="{FF2B5EF4-FFF2-40B4-BE49-F238E27FC236}">
                  <a16:creationId xmlns:a16="http://schemas.microsoft.com/office/drawing/2014/main" id="{439AC887-79D4-4E92-91FB-7E4D3F658122}"/>
                </a:ext>
              </a:extLst>
            </p:cNvPr>
            <p:cNvSpPr/>
            <p:nvPr/>
          </p:nvSpPr>
          <p:spPr>
            <a:xfrm>
              <a:off x="8823960" y="2017395"/>
              <a:ext cx="762000" cy="647700"/>
            </a:xfrm>
            <a:custGeom>
              <a:avLst/>
              <a:gdLst>
                <a:gd name="connsiteX0" fmla="*/ 723900 w 762000"/>
                <a:gd name="connsiteY0" fmla="*/ 0 h 647700"/>
                <a:gd name="connsiteX1" fmla="*/ 38100 w 762000"/>
                <a:gd name="connsiteY1" fmla="*/ 0 h 647700"/>
                <a:gd name="connsiteX2" fmla="*/ 0 w 762000"/>
                <a:gd name="connsiteY2" fmla="*/ 38100 h 647700"/>
                <a:gd name="connsiteX3" fmla="*/ 0 w 762000"/>
                <a:gd name="connsiteY3" fmla="*/ 495300 h 647700"/>
                <a:gd name="connsiteX4" fmla="*/ 38100 w 762000"/>
                <a:gd name="connsiteY4" fmla="*/ 533400 h 647700"/>
                <a:gd name="connsiteX5" fmla="*/ 304800 w 762000"/>
                <a:gd name="connsiteY5" fmla="*/ 533400 h 647700"/>
                <a:gd name="connsiteX6" fmla="*/ 304800 w 762000"/>
                <a:gd name="connsiteY6" fmla="*/ 590550 h 647700"/>
                <a:gd name="connsiteX7" fmla="*/ 209550 w 762000"/>
                <a:gd name="connsiteY7" fmla="*/ 590550 h 647700"/>
                <a:gd name="connsiteX8" fmla="*/ 209550 w 762000"/>
                <a:gd name="connsiteY8" fmla="*/ 647700 h 647700"/>
                <a:gd name="connsiteX9" fmla="*/ 552450 w 762000"/>
                <a:gd name="connsiteY9" fmla="*/ 647700 h 647700"/>
                <a:gd name="connsiteX10" fmla="*/ 552450 w 762000"/>
                <a:gd name="connsiteY10" fmla="*/ 590550 h 647700"/>
                <a:gd name="connsiteX11" fmla="*/ 457200 w 762000"/>
                <a:gd name="connsiteY11" fmla="*/ 590550 h 647700"/>
                <a:gd name="connsiteX12" fmla="*/ 457200 w 762000"/>
                <a:gd name="connsiteY12" fmla="*/ 533400 h 647700"/>
                <a:gd name="connsiteX13" fmla="*/ 723900 w 762000"/>
                <a:gd name="connsiteY13" fmla="*/ 533400 h 647700"/>
                <a:gd name="connsiteX14" fmla="*/ 762000 w 762000"/>
                <a:gd name="connsiteY14" fmla="*/ 495300 h 647700"/>
                <a:gd name="connsiteX15" fmla="*/ 762000 w 762000"/>
                <a:gd name="connsiteY15" fmla="*/ 38100 h 647700"/>
                <a:gd name="connsiteX16" fmla="*/ 723900 w 762000"/>
                <a:gd name="connsiteY16" fmla="*/ 0 h 647700"/>
                <a:gd name="connsiteX17" fmla="*/ 704850 w 762000"/>
                <a:gd name="connsiteY17" fmla="*/ 476250 h 647700"/>
                <a:gd name="connsiteX18" fmla="*/ 57150 w 762000"/>
                <a:gd name="connsiteY18" fmla="*/ 476250 h 647700"/>
                <a:gd name="connsiteX19" fmla="*/ 57150 w 762000"/>
                <a:gd name="connsiteY19" fmla="*/ 57150 h 647700"/>
                <a:gd name="connsiteX20" fmla="*/ 704850 w 762000"/>
                <a:gd name="connsiteY20" fmla="*/ 5715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2000" h="647700">
                  <a:moveTo>
                    <a:pt x="723900" y="0"/>
                  </a:move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495300"/>
                  </a:lnTo>
                  <a:cubicBezTo>
                    <a:pt x="63" y="516316"/>
                    <a:pt x="17084" y="533337"/>
                    <a:pt x="38100" y="533400"/>
                  </a:cubicBezTo>
                  <a:lnTo>
                    <a:pt x="304800" y="533400"/>
                  </a:lnTo>
                  <a:lnTo>
                    <a:pt x="304800" y="590550"/>
                  </a:lnTo>
                  <a:lnTo>
                    <a:pt x="209550" y="590550"/>
                  </a:lnTo>
                  <a:lnTo>
                    <a:pt x="209550" y="647700"/>
                  </a:lnTo>
                  <a:lnTo>
                    <a:pt x="552450" y="647700"/>
                  </a:lnTo>
                  <a:lnTo>
                    <a:pt x="552450" y="590550"/>
                  </a:lnTo>
                  <a:lnTo>
                    <a:pt x="457200" y="590550"/>
                  </a:lnTo>
                  <a:lnTo>
                    <a:pt x="457200" y="533400"/>
                  </a:lnTo>
                  <a:lnTo>
                    <a:pt x="723900" y="533400"/>
                  </a:lnTo>
                  <a:cubicBezTo>
                    <a:pt x="744916" y="533337"/>
                    <a:pt x="761937" y="516316"/>
                    <a:pt x="762000" y="495300"/>
                  </a:cubicBezTo>
                  <a:lnTo>
                    <a:pt x="762000" y="38100"/>
                  </a:lnTo>
                  <a:cubicBezTo>
                    <a:pt x="761937" y="17084"/>
                    <a:pt x="744916" y="63"/>
                    <a:pt x="723900" y="0"/>
                  </a:cubicBezTo>
                  <a:close/>
                  <a:moveTo>
                    <a:pt x="704850" y="476250"/>
                  </a:moveTo>
                  <a:lnTo>
                    <a:pt x="57150" y="476250"/>
                  </a:lnTo>
                  <a:lnTo>
                    <a:pt x="57150" y="57150"/>
                  </a:lnTo>
                  <a:lnTo>
                    <a:pt x="70485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7" name="组合 306">
            <a:extLst>
              <a:ext uri="{FF2B5EF4-FFF2-40B4-BE49-F238E27FC236}">
                <a16:creationId xmlns:a16="http://schemas.microsoft.com/office/drawing/2014/main" id="{494FD1F2-63B6-4699-B8C5-2DF2E7EB9C8A}"/>
              </a:ext>
            </a:extLst>
          </p:cNvPr>
          <p:cNvGrpSpPr/>
          <p:nvPr/>
        </p:nvGrpSpPr>
        <p:grpSpPr>
          <a:xfrm>
            <a:off x="10321277" y="1931119"/>
            <a:ext cx="876387" cy="790724"/>
            <a:chOff x="10321277" y="1931119"/>
            <a:chExt cx="876387" cy="790724"/>
          </a:xfrm>
        </p:grpSpPr>
        <p:sp>
          <p:nvSpPr>
            <p:cNvPr id="135" name="图形 28" descr="物联网 纯色填充">
              <a:extLst>
                <a:ext uri="{FF2B5EF4-FFF2-40B4-BE49-F238E27FC236}">
                  <a16:creationId xmlns:a16="http://schemas.microsoft.com/office/drawing/2014/main" id="{4C40B906-8FA3-4AB9-BAFB-3E54A37B87D5}"/>
                </a:ext>
              </a:extLst>
            </p:cNvPr>
            <p:cNvSpPr/>
            <p:nvPr/>
          </p:nvSpPr>
          <p:spPr>
            <a:xfrm>
              <a:off x="10397415" y="2045481"/>
              <a:ext cx="190574" cy="210857"/>
            </a:xfrm>
            <a:custGeom>
              <a:avLst/>
              <a:gdLst>
                <a:gd name="connsiteX0" fmla="*/ 47700 w 190574"/>
                <a:gd name="connsiteY0" fmla="*/ 95262 h 210857"/>
                <a:gd name="connsiteX1" fmla="*/ 91286 w 190574"/>
                <a:gd name="connsiteY1" fmla="*/ 66687 h 210857"/>
                <a:gd name="connsiteX2" fmla="*/ 133425 w 190574"/>
                <a:gd name="connsiteY2" fmla="*/ 66687 h 210857"/>
                <a:gd name="connsiteX3" fmla="*/ 152475 w 190574"/>
                <a:gd name="connsiteY3" fmla="*/ 85737 h 210857"/>
                <a:gd name="connsiteX4" fmla="*/ 152475 w 190574"/>
                <a:gd name="connsiteY4" fmla="*/ 210857 h 210857"/>
                <a:gd name="connsiteX5" fmla="*/ 182631 w 190574"/>
                <a:gd name="connsiteY5" fmla="*/ 203952 h 210857"/>
                <a:gd name="connsiteX6" fmla="*/ 190575 w 190574"/>
                <a:gd name="connsiteY6" fmla="*/ 179187 h 210857"/>
                <a:gd name="connsiteX7" fmla="*/ 190575 w 190574"/>
                <a:gd name="connsiteY7" fmla="*/ 85737 h 210857"/>
                <a:gd name="connsiteX8" fmla="*/ 133425 w 190574"/>
                <a:gd name="connsiteY8" fmla="*/ 28587 h 210857"/>
                <a:gd name="connsiteX9" fmla="*/ 91286 w 190574"/>
                <a:gd name="connsiteY9" fmla="*/ 28587 h 210857"/>
                <a:gd name="connsiteX10" fmla="*/ 28587 w 190574"/>
                <a:gd name="connsiteY10" fmla="*/ 3988 h 210857"/>
                <a:gd name="connsiteX11" fmla="*/ 3988 w 190574"/>
                <a:gd name="connsiteY11" fmla="*/ 66687 h 210857"/>
                <a:gd name="connsiteX12" fmla="*/ 47700 w 190574"/>
                <a:gd name="connsiteY12" fmla="*/ 95262 h 21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74" h="210857">
                  <a:moveTo>
                    <a:pt x="47700" y="95262"/>
                  </a:moveTo>
                  <a:cubicBezTo>
                    <a:pt x="66613" y="95237"/>
                    <a:pt x="83720" y="84022"/>
                    <a:pt x="91286" y="66687"/>
                  </a:cubicBezTo>
                  <a:lnTo>
                    <a:pt x="133425" y="66687"/>
                  </a:lnTo>
                  <a:cubicBezTo>
                    <a:pt x="143946" y="66687"/>
                    <a:pt x="152475" y="75216"/>
                    <a:pt x="152475" y="85737"/>
                  </a:cubicBezTo>
                  <a:lnTo>
                    <a:pt x="152475" y="210857"/>
                  </a:lnTo>
                  <a:cubicBezTo>
                    <a:pt x="162191" y="207278"/>
                    <a:pt x="172325" y="204957"/>
                    <a:pt x="182631" y="203952"/>
                  </a:cubicBezTo>
                  <a:cubicBezTo>
                    <a:pt x="184482" y="195462"/>
                    <a:pt x="187142" y="187170"/>
                    <a:pt x="190575" y="179187"/>
                  </a:cubicBezTo>
                  <a:lnTo>
                    <a:pt x="190575" y="85737"/>
                  </a:lnTo>
                  <a:cubicBezTo>
                    <a:pt x="190537" y="54189"/>
                    <a:pt x="164972" y="28624"/>
                    <a:pt x="133425" y="28587"/>
                  </a:cubicBezTo>
                  <a:lnTo>
                    <a:pt x="91286" y="28587"/>
                  </a:lnTo>
                  <a:cubicBezTo>
                    <a:pt x="80765" y="4480"/>
                    <a:pt x="52693" y="-6533"/>
                    <a:pt x="28587" y="3988"/>
                  </a:cubicBezTo>
                  <a:cubicBezTo>
                    <a:pt x="4480" y="14509"/>
                    <a:pt x="-6533" y="42580"/>
                    <a:pt x="3988" y="66687"/>
                  </a:cubicBezTo>
                  <a:cubicBezTo>
                    <a:pt x="11572" y="84063"/>
                    <a:pt x="28740" y="95287"/>
                    <a:pt x="47700" y="95262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图形 28" descr="物联网 纯色填充">
              <a:extLst>
                <a:ext uri="{FF2B5EF4-FFF2-40B4-BE49-F238E27FC236}">
                  <a16:creationId xmlns:a16="http://schemas.microsoft.com/office/drawing/2014/main" id="{4C40B906-8FA3-4AB9-BAFB-3E54A37B87D5}"/>
                </a:ext>
              </a:extLst>
            </p:cNvPr>
            <p:cNvSpPr/>
            <p:nvPr/>
          </p:nvSpPr>
          <p:spPr>
            <a:xfrm>
              <a:off x="10321277" y="2254968"/>
              <a:ext cx="186949" cy="200099"/>
            </a:xfrm>
            <a:custGeom>
              <a:avLst/>
              <a:gdLst>
                <a:gd name="connsiteX0" fmla="*/ 160889 w 186949"/>
                <a:gd name="connsiteY0" fmla="*/ 164657 h 200099"/>
                <a:gd name="connsiteX1" fmla="*/ 159718 w 186949"/>
                <a:gd name="connsiteY1" fmla="*/ 162000 h 200099"/>
                <a:gd name="connsiteX2" fmla="*/ 85737 w 186949"/>
                <a:gd name="connsiteY2" fmla="*/ 162000 h 200099"/>
                <a:gd name="connsiteX3" fmla="*/ 66687 w 186949"/>
                <a:gd name="connsiteY3" fmla="*/ 142950 h 200099"/>
                <a:gd name="connsiteX4" fmla="*/ 66687 w 186949"/>
                <a:gd name="connsiteY4" fmla="*/ 91286 h 200099"/>
                <a:gd name="connsiteX5" fmla="*/ 91286 w 186949"/>
                <a:gd name="connsiteY5" fmla="*/ 28587 h 200099"/>
                <a:gd name="connsiteX6" fmla="*/ 28587 w 186949"/>
                <a:gd name="connsiteY6" fmla="*/ 3988 h 200099"/>
                <a:gd name="connsiteX7" fmla="*/ 3988 w 186949"/>
                <a:gd name="connsiteY7" fmla="*/ 66687 h 200099"/>
                <a:gd name="connsiteX8" fmla="*/ 28587 w 186949"/>
                <a:gd name="connsiteY8" fmla="*/ 91286 h 200099"/>
                <a:gd name="connsiteX9" fmla="*/ 28587 w 186949"/>
                <a:gd name="connsiteY9" fmla="*/ 142950 h 200099"/>
                <a:gd name="connsiteX10" fmla="*/ 85737 w 186949"/>
                <a:gd name="connsiteY10" fmla="*/ 200100 h 200099"/>
                <a:gd name="connsiteX11" fmla="*/ 186950 w 186949"/>
                <a:gd name="connsiteY11" fmla="*/ 200100 h 200099"/>
                <a:gd name="connsiteX12" fmla="*/ 160889 w 186949"/>
                <a:gd name="connsiteY12" fmla="*/ 164657 h 20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949" h="200099">
                  <a:moveTo>
                    <a:pt x="160889" y="164657"/>
                  </a:moveTo>
                  <a:cubicBezTo>
                    <a:pt x="160461" y="163772"/>
                    <a:pt x="160118" y="162876"/>
                    <a:pt x="159718" y="162000"/>
                  </a:cubicBezTo>
                  <a:lnTo>
                    <a:pt x="85737" y="162000"/>
                  </a:lnTo>
                  <a:cubicBezTo>
                    <a:pt x="75216" y="162000"/>
                    <a:pt x="66687" y="153471"/>
                    <a:pt x="66687" y="142950"/>
                  </a:cubicBezTo>
                  <a:lnTo>
                    <a:pt x="66687" y="91286"/>
                  </a:lnTo>
                  <a:cubicBezTo>
                    <a:pt x="90794" y="80765"/>
                    <a:pt x="101807" y="52694"/>
                    <a:pt x="91286" y="28587"/>
                  </a:cubicBezTo>
                  <a:cubicBezTo>
                    <a:pt x="80765" y="4480"/>
                    <a:pt x="52694" y="-6533"/>
                    <a:pt x="28587" y="3988"/>
                  </a:cubicBezTo>
                  <a:cubicBezTo>
                    <a:pt x="4480" y="14509"/>
                    <a:pt x="-6533" y="42580"/>
                    <a:pt x="3988" y="66687"/>
                  </a:cubicBezTo>
                  <a:cubicBezTo>
                    <a:pt x="8792" y="77695"/>
                    <a:pt x="17579" y="86482"/>
                    <a:pt x="28587" y="91286"/>
                  </a:cubicBezTo>
                  <a:lnTo>
                    <a:pt x="28587" y="142950"/>
                  </a:lnTo>
                  <a:cubicBezTo>
                    <a:pt x="28624" y="174498"/>
                    <a:pt x="54189" y="200063"/>
                    <a:pt x="85737" y="200100"/>
                  </a:cubicBezTo>
                  <a:lnTo>
                    <a:pt x="186950" y="200100"/>
                  </a:lnTo>
                  <a:cubicBezTo>
                    <a:pt x="176134" y="190009"/>
                    <a:pt x="167297" y="177989"/>
                    <a:pt x="160889" y="164657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图形 28" descr="物联网 纯色填充">
              <a:extLst>
                <a:ext uri="{FF2B5EF4-FFF2-40B4-BE49-F238E27FC236}">
                  <a16:creationId xmlns:a16="http://schemas.microsoft.com/office/drawing/2014/main" id="{4C40B906-8FA3-4AB9-BAFB-3E54A37B87D5}"/>
                </a:ext>
              </a:extLst>
            </p:cNvPr>
            <p:cNvSpPr/>
            <p:nvPr/>
          </p:nvSpPr>
          <p:spPr>
            <a:xfrm>
              <a:off x="10692753" y="1931119"/>
              <a:ext cx="95273" cy="216654"/>
            </a:xfrm>
            <a:custGeom>
              <a:avLst/>
              <a:gdLst>
                <a:gd name="connsiteX0" fmla="*/ 28587 w 95273"/>
                <a:gd name="connsiteY0" fmla="*/ 91286 h 216654"/>
                <a:gd name="connsiteX1" fmla="*/ 28587 w 95273"/>
                <a:gd name="connsiteY1" fmla="*/ 209929 h 216654"/>
                <a:gd name="connsiteX2" fmla="*/ 66687 w 95273"/>
                <a:gd name="connsiteY2" fmla="*/ 216654 h 216654"/>
                <a:gd name="connsiteX3" fmla="*/ 66687 w 95273"/>
                <a:gd name="connsiteY3" fmla="*/ 91286 h 216654"/>
                <a:gd name="connsiteX4" fmla="*/ 91286 w 95273"/>
                <a:gd name="connsiteY4" fmla="*/ 28587 h 216654"/>
                <a:gd name="connsiteX5" fmla="*/ 28587 w 95273"/>
                <a:gd name="connsiteY5" fmla="*/ 3988 h 216654"/>
                <a:gd name="connsiteX6" fmla="*/ 3988 w 95273"/>
                <a:gd name="connsiteY6" fmla="*/ 66687 h 216654"/>
                <a:gd name="connsiteX7" fmla="*/ 28587 w 95273"/>
                <a:gd name="connsiteY7" fmla="*/ 91286 h 21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73" h="216654">
                  <a:moveTo>
                    <a:pt x="28587" y="91286"/>
                  </a:moveTo>
                  <a:lnTo>
                    <a:pt x="28587" y="209929"/>
                  </a:lnTo>
                  <a:cubicBezTo>
                    <a:pt x="41536" y="210402"/>
                    <a:pt x="54358" y="212665"/>
                    <a:pt x="66687" y="216654"/>
                  </a:cubicBezTo>
                  <a:lnTo>
                    <a:pt x="66687" y="91286"/>
                  </a:lnTo>
                  <a:cubicBezTo>
                    <a:pt x="90794" y="80765"/>
                    <a:pt x="101807" y="52694"/>
                    <a:pt x="91286" y="28587"/>
                  </a:cubicBezTo>
                  <a:cubicBezTo>
                    <a:pt x="80765" y="4480"/>
                    <a:pt x="52694" y="-6533"/>
                    <a:pt x="28587" y="3988"/>
                  </a:cubicBezTo>
                  <a:cubicBezTo>
                    <a:pt x="4480" y="14509"/>
                    <a:pt x="-6533" y="42580"/>
                    <a:pt x="3988" y="66687"/>
                  </a:cubicBezTo>
                  <a:cubicBezTo>
                    <a:pt x="8792" y="77695"/>
                    <a:pt x="17579" y="86482"/>
                    <a:pt x="28587" y="91286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图形 28" descr="物联网 纯色填充">
              <a:extLst>
                <a:ext uri="{FF2B5EF4-FFF2-40B4-BE49-F238E27FC236}">
                  <a16:creationId xmlns:a16="http://schemas.microsoft.com/office/drawing/2014/main" id="{4C40B906-8FA3-4AB9-BAFB-3E54A37B87D5}"/>
                </a:ext>
              </a:extLst>
            </p:cNvPr>
            <p:cNvSpPr/>
            <p:nvPr/>
          </p:nvSpPr>
          <p:spPr>
            <a:xfrm>
              <a:off x="10883265" y="2007318"/>
              <a:ext cx="200037" cy="214577"/>
            </a:xfrm>
            <a:custGeom>
              <a:avLst/>
              <a:gdLst>
                <a:gd name="connsiteX0" fmla="*/ 31052 w 200037"/>
                <a:gd name="connsiteY0" fmla="*/ 209149 h 214577"/>
                <a:gd name="connsiteX1" fmla="*/ 38100 w 200037"/>
                <a:gd name="connsiteY1" fmla="*/ 214578 h 214577"/>
                <a:gd name="connsiteX2" fmla="*/ 38100 w 200037"/>
                <a:gd name="connsiteY2" fmla="*/ 181050 h 214577"/>
                <a:gd name="connsiteX3" fmla="*/ 57150 w 200037"/>
                <a:gd name="connsiteY3" fmla="*/ 162000 h 214577"/>
                <a:gd name="connsiteX4" fmla="*/ 114300 w 200037"/>
                <a:gd name="connsiteY4" fmla="*/ 162000 h 214577"/>
                <a:gd name="connsiteX5" fmla="*/ 171450 w 200037"/>
                <a:gd name="connsiteY5" fmla="*/ 104850 h 214577"/>
                <a:gd name="connsiteX6" fmla="*/ 171450 w 200037"/>
                <a:gd name="connsiteY6" fmla="*/ 91286 h 214577"/>
                <a:gd name="connsiteX7" fmla="*/ 196049 w 200037"/>
                <a:gd name="connsiteY7" fmla="*/ 28587 h 214577"/>
                <a:gd name="connsiteX8" fmla="*/ 133350 w 200037"/>
                <a:gd name="connsiteY8" fmla="*/ 3988 h 214577"/>
                <a:gd name="connsiteX9" fmla="*/ 108751 w 200037"/>
                <a:gd name="connsiteY9" fmla="*/ 66687 h 214577"/>
                <a:gd name="connsiteX10" fmla="*/ 133350 w 200037"/>
                <a:gd name="connsiteY10" fmla="*/ 91286 h 214577"/>
                <a:gd name="connsiteX11" fmla="*/ 133350 w 200037"/>
                <a:gd name="connsiteY11" fmla="*/ 104850 h 214577"/>
                <a:gd name="connsiteX12" fmla="*/ 114300 w 200037"/>
                <a:gd name="connsiteY12" fmla="*/ 123900 h 214577"/>
                <a:gd name="connsiteX13" fmla="*/ 57150 w 200037"/>
                <a:gd name="connsiteY13" fmla="*/ 123900 h 214577"/>
                <a:gd name="connsiteX14" fmla="*/ 0 w 200037"/>
                <a:gd name="connsiteY14" fmla="*/ 181050 h 214577"/>
                <a:gd name="connsiteX15" fmla="*/ 0 w 200037"/>
                <a:gd name="connsiteY15" fmla="*/ 193585 h 214577"/>
                <a:gd name="connsiteX16" fmla="*/ 31052 w 200037"/>
                <a:gd name="connsiteY16" fmla="*/ 209149 h 21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0037" h="214577">
                  <a:moveTo>
                    <a:pt x="31052" y="209149"/>
                  </a:moveTo>
                  <a:cubicBezTo>
                    <a:pt x="33490" y="210863"/>
                    <a:pt x="35814" y="212711"/>
                    <a:pt x="38100" y="214578"/>
                  </a:cubicBezTo>
                  <a:lnTo>
                    <a:pt x="38100" y="181050"/>
                  </a:lnTo>
                  <a:cubicBezTo>
                    <a:pt x="38100" y="170529"/>
                    <a:pt x="46629" y="162000"/>
                    <a:pt x="57150" y="162000"/>
                  </a:cubicBezTo>
                  <a:lnTo>
                    <a:pt x="114300" y="162000"/>
                  </a:lnTo>
                  <a:cubicBezTo>
                    <a:pt x="145848" y="161963"/>
                    <a:pt x="171413" y="136398"/>
                    <a:pt x="171450" y="104850"/>
                  </a:cubicBezTo>
                  <a:lnTo>
                    <a:pt x="171450" y="91286"/>
                  </a:lnTo>
                  <a:cubicBezTo>
                    <a:pt x="195557" y="80765"/>
                    <a:pt x="206570" y="52694"/>
                    <a:pt x="196049" y="28587"/>
                  </a:cubicBezTo>
                  <a:cubicBezTo>
                    <a:pt x="185528" y="4480"/>
                    <a:pt x="157457" y="-6533"/>
                    <a:pt x="133350" y="3988"/>
                  </a:cubicBezTo>
                  <a:cubicBezTo>
                    <a:pt x="109243" y="14509"/>
                    <a:pt x="98230" y="42580"/>
                    <a:pt x="108751" y="66687"/>
                  </a:cubicBezTo>
                  <a:cubicBezTo>
                    <a:pt x="113555" y="77695"/>
                    <a:pt x="122342" y="86482"/>
                    <a:pt x="133350" y="91286"/>
                  </a:cubicBezTo>
                  <a:lnTo>
                    <a:pt x="133350" y="104850"/>
                  </a:lnTo>
                  <a:cubicBezTo>
                    <a:pt x="133350" y="115371"/>
                    <a:pt x="124821" y="123900"/>
                    <a:pt x="114300" y="123900"/>
                  </a:cubicBezTo>
                  <a:lnTo>
                    <a:pt x="57150" y="123900"/>
                  </a:lnTo>
                  <a:cubicBezTo>
                    <a:pt x="25600" y="123931"/>
                    <a:pt x="31" y="149500"/>
                    <a:pt x="0" y="181050"/>
                  </a:cubicBezTo>
                  <a:lnTo>
                    <a:pt x="0" y="193585"/>
                  </a:lnTo>
                  <a:cubicBezTo>
                    <a:pt x="11046" y="197250"/>
                    <a:pt x="21505" y="202493"/>
                    <a:pt x="31052" y="209149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图形 28" descr="物联网 纯色填充">
              <a:extLst>
                <a:ext uri="{FF2B5EF4-FFF2-40B4-BE49-F238E27FC236}">
                  <a16:creationId xmlns:a16="http://schemas.microsoft.com/office/drawing/2014/main" id="{4C40B906-8FA3-4AB9-BAFB-3E54A37B87D5}"/>
                </a:ext>
              </a:extLst>
            </p:cNvPr>
            <p:cNvSpPr/>
            <p:nvPr/>
          </p:nvSpPr>
          <p:spPr>
            <a:xfrm>
              <a:off x="10464153" y="2488006"/>
              <a:ext cx="200036" cy="205262"/>
            </a:xfrm>
            <a:custGeom>
              <a:avLst/>
              <a:gdLst>
                <a:gd name="connsiteX0" fmla="*/ 161937 w 200036"/>
                <a:gd name="connsiteY0" fmla="*/ 0 h 205262"/>
                <a:gd name="connsiteX1" fmla="*/ 161937 w 200036"/>
                <a:gd name="connsiteY1" fmla="*/ 24213 h 205262"/>
                <a:gd name="connsiteX2" fmla="*/ 142887 w 200036"/>
                <a:gd name="connsiteY2" fmla="*/ 43263 h 205262"/>
                <a:gd name="connsiteX3" fmla="*/ 85737 w 200036"/>
                <a:gd name="connsiteY3" fmla="*/ 43263 h 205262"/>
                <a:gd name="connsiteX4" fmla="*/ 28587 w 200036"/>
                <a:gd name="connsiteY4" fmla="*/ 100413 h 205262"/>
                <a:gd name="connsiteX5" fmla="*/ 28587 w 200036"/>
                <a:gd name="connsiteY5" fmla="*/ 113976 h 205262"/>
                <a:gd name="connsiteX6" fmla="*/ 3988 w 200036"/>
                <a:gd name="connsiteY6" fmla="*/ 176675 h 205262"/>
                <a:gd name="connsiteX7" fmla="*/ 66687 w 200036"/>
                <a:gd name="connsiteY7" fmla="*/ 201274 h 205262"/>
                <a:gd name="connsiteX8" fmla="*/ 91286 w 200036"/>
                <a:gd name="connsiteY8" fmla="*/ 138575 h 205262"/>
                <a:gd name="connsiteX9" fmla="*/ 66687 w 200036"/>
                <a:gd name="connsiteY9" fmla="*/ 113976 h 205262"/>
                <a:gd name="connsiteX10" fmla="*/ 66687 w 200036"/>
                <a:gd name="connsiteY10" fmla="*/ 100413 h 205262"/>
                <a:gd name="connsiteX11" fmla="*/ 85737 w 200036"/>
                <a:gd name="connsiteY11" fmla="*/ 81363 h 205262"/>
                <a:gd name="connsiteX12" fmla="*/ 142887 w 200036"/>
                <a:gd name="connsiteY12" fmla="*/ 81363 h 205262"/>
                <a:gd name="connsiteX13" fmla="*/ 200037 w 200036"/>
                <a:gd name="connsiteY13" fmla="*/ 24213 h 205262"/>
                <a:gd name="connsiteX14" fmla="*/ 200037 w 200036"/>
                <a:gd name="connsiteY14" fmla="*/ 0 h 20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036" h="205262">
                  <a:moveTo>
                    <a:pt x="161937" y="0"/>
                  </a:moveTo>
                  <a:lnTo>
                    <a:pt x="161937" y="24213"/>
                  </a:lnTo>
                  <a:cubicBezTo>
                    <a:pt x="161937" y="34734"/>
                    <a:pt x="153408" y="43263"/>
                    <a:pt x="142887" y="43263"/>
                  </a:cubicBezTo>
                  <a:lnTo>
                    <a:pt x="85737" y="43263"/>
                  </a:lnTo>
                  <a:cubicBezTo>
                    <a:pt x="54187" y="43294"/>
                    <a:pt x="28618" y="68863"/>
                    <a:pt x="28587" y="100413"/>
                  </a:cubicBezTo>
                  <a:lnTo>
                    <a:pt x="28587" y="113976"/>
                  </a:lnTo>
                  <a:cubicBezTo>
                    <a:pt x="4480" y="124497"/>
                    <a:pt x="-6533" y="152569"/>
                    <a:pt x="3988" y="176675"/>
                  </a:cubicBezTo>
                  <a:cubicBezTo>
                    <a:pt x="14509" y="200782"/>
                    <a:pt x="42580" y="211795"/>
                    <a:pt x="66687" y="201274"/>
                  </a:cubicBezTo>
                  <a:cubicBezTo>
                    <a:pt x="90794" y="190753"/>
                    <a:pt x="101807" y="162682"/>
                    <a:pt x="91286" y="138575"/>
                  </a:cubicBezTo>
                  <a:cubicBezTo>
                    <a:pt x="86482" y="127566"/>
                    <a:pt x="77695" y="118781"/>
                    <a:pt x="66687" y="113976"/>
                  </a:cubicBezTo>
                  <a:lnTo>
                    <a:pt x="66687" y="100413"/>
                  </a:lnTo>
                  <a:cubicBezTo>
                    <a:pt x="66687" y="89891"/>
                    <a:pt x="75216" y="81363"/>
                    <a:pt x="85737" y="81363"/>
                  </a:cubicBezTo>
                  <a:lnTo>
                    <a:pt x="142887" y="81363"/>
                  </a:lnTo>
                  <a:cubicBezTo>
                    <a:pt x="174435" y="81325"/>
                    <a:pt x="200000" y="55760"/>
                    <a:pt x="200037" y="24213"/>
                  </a:cubicBezTo>
                  <a:lnTo>
                    <a:pt x="200037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图形 28" descr="物联网 纯色填充">
              <a:extLst>
                <a:ext uri="{FF2B5EF4-FFF2-40B4-BE49-F238E27FC236}">
                  <a16:creationId xmlns:a16="http://schemas.microsoft.com/office/drawing/2014/main" id="{4C40B906-8FA3-4AB9-BAFB-3E54A37B87D5}"/>
                </a:ext>
              </a:extLst>
            </p:cNvPr>
            <p:cNvSpPr/>
            <p:nvPr/>
          </p:nvSpPr>
          <p:spPr>
            <a:xfrm>
              <a:off x="11011957" y="2283618"/>
              <a:ext cx="185707" cy="95262"/>
            </a:xfrm>
            <a:custGeom>
              <a:avLst/>
              <a:gdLst>
                <a:gd name="connsiteX0" fmla="*/ 138008 w 185707"/>
                <a:gd name="connsiteY0" fmla="*/ 0 h 95262"/>
                <a:gd name="connsiteX1" fmla="*/ 94421 w 185707"/>
                <a:gd name="connsiteY1" fmla="*/ 28575 h 95262"/>
                <a:gd name="connsiteX2" fmla="*/ 0 w 185707"/>
                <a:gd name="connsiteY2" fmla="*/ 28575 h 95262"/>
                <a:gd name="connsiteX3" fmla="*/ 26337 w 185707"/>
                <a:gd name="connsiteY3" fmla="*/ 66675 h 95262"/>
                <a:gd name="connsiteX4" fmla="*/ 94421 w 185707"/>
                <a:gd name="connsiteY4" fmla="*/ 66675 h 95262"/>
                <a:gd name="connsiteX5" fmla="*/ 157121 w 185707"/>
                <a:gd name="connsiteY5" fmla="*/ 91274 h 95262"/>
                <a:gd name="connsiteX6" fmla="*/ 181720 w 185707"/>
                <a:gd name="connsiteY6" fmla="*/ 28575 h 95262"/>
                <a:gd name="connsiteX7" fmla="*/ 138008 w 185707"/>
                <a:gd name="connsiteY7" fmla="*/ 0 h 9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707" h="95262">
                  <a:moveTo>
                    <a:pt x="138008" y="0"/>
                  </a:moveTo>
                  <a:cubicBezTo>
                    <a:pt x="119094" y="25"/>
                    <a:pt x="101987" y="11240"/>
                    <a:pt x="94421" y="28575"/>
                  </a:cubicBezTo>
                  <a:lnTo>
                    <a:pt x="0" y="28575"/>
                  </a:lnTo>
                  <a:cubicBezTo>
                    <a:pt x="11595" y="39078"/>
                    <a:pt x="20608" y="52117"/>
                    <a:pt x="26337" y="66675"/>
                  </a:cubicBezTo>
                  <a:lnTo>
                    <a:pt x="94421" y="66675"/>
                  </a:lnTo>
                  <a:cubicBezTo>
                    <a:pt x="104943" y="90782"/>
                    <a:pt x="133014" y="101795"/>
                    <a:pt x="157121" y="91274"/>
                  </a:cubicBezTo>
                  <a:cubicBezTo>
                    <a:pt x="181227" y="80753"/>
                    <a:pt x="192240" y="52682"/>
                    <a:pt x="181720" y="28575"/>
                  </a:cubicBezTo>
                  <a:cubicBezTo>
                    <a:pt x="174136" y="11199"/>
                    <a:pt x="156967" y="-25"/>
                    <a:pt x="138008" y="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图形 28" descr="物联网 纯色填充">
              <a:extLst>
                <a:ext uri="{FF2B5EF4-FFF2-40B4-BE49-F238E27FC236}">
                  <a16:creationId xmlns:a16="http://schemas.microsoft.com/office/drawing/2014/main" id="{4C40B906-8FA3-4AB9-BAFB-3E54A37B87D5}"/>
                </a:ext>
              </a:extLst>
            </p:cNvPr>
            <p:cNvSpPr/>
            <p:nvPr/>
          </p:nvSpPr>
          <p:spPr>
            <a:xfrm>
              <a:off x="10921365" y="2486567"/>
              <a:ext cx="190574" cy="149487"/>
            </a:xfrm>
            <a:custGeom>
              <a:avLst/>
              <a:gdLst>
                <a:gd name="connsiteX0" fmla="*/ 142875 w 190574"/>
                <a:gd name="connsiteY0" fmla="*/ 54226 h 149487"/>
                <a:gd name="connsiteX1" fmla="*/ 99289 w 190574"/>
                <a:gd name="connsiteY1" fmla="*/ 82801 h 149487"/>
                <a:gd name="connsiteX2" fmla="*/ 57150 w 190574"/>
                <a:gd name="connsiteY2" fmla="*/ 82801 h 149487"/>
                <a:gd name="connsiteX3" fmla="*/ 38100 w 190574"/>
                <a:gd name="connsiteY3" fmla="*/ 63751 h 149487"/>
                <a:gd name="connsiteX4" fmla="*/ 38100 w 190574"/>
                <a:gd name="connsiteY4" fmla="*/ 0 h 149487"/>
                <a:gd name="connsiteX5" fmla="*/ 21631 w 190574"/>
                <a:gd name="connsiteY5" fmla="*/ 1438 h 149487"/>
                <a:gd name="connsiteX6" fmla="*/ 0 w 190574"/>
                <a:gd name="connsiteY6" fmla="*/ 1438 h 149487"/>
                <a:gd name="connsiteX7" fmla="*/ 0 w 190574"/>
                <a:gd name="connsiteY7" fmla="*/ 63751 h 149487"/>
                <a:gd name="connsiteX8" fmla="*/ 57150 w 190574"/>
                <a:gd name="connsiteY8" fmla="*/ 120901 h 149487"/>
                <a:gd name="connsiteX9" fmla="*/ 99289 w 190574"/>
                <a:gd name="connsiteY9" fmla="*/ 120901 h 149487"/>
                <a:gd name="connsiteX10" fmla="*/ 161988 w 190574"/>
                <a:gd name="connsiteY10" fmla="*/ 145500 h 149487"/>
                <a:gd name="connsiteX11" fmla="*/ 186587 w 190574"/>
                <a:gd name="connsiteY11" fmla="*/ 82801 h 149487"/>
                <a:gd name="connsiteX12" fmla="*/ 142875 w 190574"/>
                <a:gd name="connsiteY12" fmla="*/ 54226 h 149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0574" h="149487">
                  <a:moveTo>
                    <a:pt x="142875" y="54226"/>
                  </a:moveTo>
                  <a:cubicBezTo>
                    <a:pt x="123961" y="54251"/>
                    <a:pt x="106854" y="65466"/>
                    <a:pt x="99289" y="82801"/>
                  </a:cubicBezTo>
                  <a:lnTo>
                    <a:pt x="57150" y="82801"/>
                  </a:lnTo>
                  <a:cubicBezTo>
                    <a:pt x="46629" y="82801"/>
                    <a:pt x="38100" y="74272"/>
                    <a:pt x="38100" y="63751"/>
                  </a:cubicBezTo>
                  <a:lnTo>
                    <a:pt x="38100" y="0"/>
                  </a:lnTo>
                  <a:cubicBezTo>
                    <a:pt x="32658" y="924"/>
                    <a:pt x="27151" y="1405"/>
                    <a:pt x="21631" y="1438"/>
                  </a:cubicBezTo>
                  <a:lnTo>
                    <a:pt x="0" y="1438"/>
                  </a:lnTo>
                  <a:lnTo>
                    <a:pt x="0" y="63751"/>
                  </a:lnTo>
                  <a:cubicBezTo>
                    <a:pt x="37" y="95299"/>
                    <a:pt x="25602" y="120864"/>
                    <a:pt x="57150" y="120901"/>
                  </a:cubicBezTo>
                  <a:lnTo>
                    <a:pt x="99289" y="120901"/>
                  </a:lnTo>
                  <a:cubicBezTo>
                    <a:pt x="109810" y="145008"/>
                    <a:pt x="137881" y="156020"/>
                    <a:pt x="161988" y="145500"/>
                  </a:cubicBezTo>
                  <a:cubicBezTo>
                    <a:pt x="186095" y="134979"/>
                    <a:pt x="197108" y="106908"/>
                    <a:pt x="186587" y="82801"/>
                  </a:cubicBezTo>
                  <a:cubicBezTo>
                    <a:pt x="179003" y="65424"/>
                    <a:pt x="161835" y="54201"/>
                    <a:pt x="142875" y="54226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图形 28" descr="物联网 纯色填充">
              <a:extLst>
                <a:ext uri="{FF2B5EF4-FFF2-40B4-BE49-F238E27FC236}">
                  <a16:creationId xmlns:a16="http://schemas.microsoft.com/office/drawing/2014/main" id="{4C40B906-8FA3-4AB9-BAFB-3E54A37B87D5}"/>
                </a:ext>
              </a:extLst>
            </p:cNvPr>
            <p:cNvSpPr/>
            <p:nvPr/>
          </p:nvSpPr>
          <p:spPr>
            <a:xfrm>
              <a:off x="10740378" y="2488006"/>
              <a:ext cx="95273" cy="233837"/>
            </a:xfrm>
            <a:custGeom>
              <a:avLst/>
              <a:gdLst>
                <a:gd name="connsiteX0" fmla="*/ 66687 w 95273"/>
                <a:gd name="connsiteY0" fmla="*/ 142551 h 233837"/>
                <a:gd name="connsiteX1" fmla="*/ 66687 w 95273"/>
                <a:gd name="connsiteY1" fmla="*/ 0 h 233837"/>
                <a:gd name="connsiteX2" fmla="*/ 28587 w 95273"/>
                <a:gd name="connsiteY2" fmla="*/ 0 h 233837"/>
                <a:gd name="connsiteX3" fmla="*/ 28587 w 95273"/>
                <a:gd name="connsiteY3" fmla="*/ 142551 h 233837"/>
                <a:gd name="connsiteX4" fmla="*/ 3988 w 95273"/>
                <a:gd name="connsiteY4" fmla="*/ 205250 h 233837"/>
                <a:gd name="connsiteX5" fmla="*/ 66687 w 95273"/>
                <a:gd name="connsiteY5" fmla="*/ 229849 h 233837"/>
                <a:gd name="connsiteX6" fmla="*/ 91286 w 95273"/>
                <a:gd name="connsiteY6" fmla="*/ 167150 h 233837"/>
                <a:gd name="connsiteX7" fmla="*/ 66687 w 95273"/>
                <a:gd name="connsiteY7" fmla="*/ 142551 h 23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273" h="233837">
                  <a:moveTo>
                    <a:pt x="66687" y="142551"/>
                  </a:moveTo>
                  <a:lnTo>
                    <a:pt x="66687" y="0"/>
                  </a:lnTo>
                  <a:lnTo>
                    <a:pt x="28587" y="0"/>
                  </a:lnTo>
                  <a:lnTo>
                    <a:pt x="28587" y="142551"/>
                  </a:lnTo>
                  <a:cubicBezTo>
                    <a:pt x="4480" y="153072"/>
                    <a:pt x="-6533" y="181144"/>
                    <a:pt x="3988" y="205250"/>
                  </a:cubicBezTo>
                  <a:cubicBezTo>
                    <a:pt x="14509" y="229357"/>
                    <a:pt x="42580" y="240370"/>
                    <a:pt x="66687" y="229849"/>
                  </a:cubicBezTo>
                  <a:cubicBezTo>
                    <a:pt x="90794" y="219328"/>
                    <a:pt x="101807" y="191257"/>
                    <a:pt x="91286" y="167150"/>
                  </a:cubicBezTo>
                  <a:cubicBezTo>
                    <a:pt x="86482" y="156141"/>
                    <a:pt x="77695" y="147356"/>
                    <a:pt x="66687" y="142551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图形 28" descr="物联网 纯色填充">
              <a:extLst>
                <a:ext uri="{FF2B5EF4-FFF2-40B4-BE49-F238E27FC236}">
                  <a16:creationId xmlns:a16="http://schemas.microsoft.com/office/drawing/2014/main" id="{4C40B906-8FA3-4AB9-BAFB-3E54A37B87D5}"/>
                </a:ext>
              </a:extLst>
            </p:cNvPr>
            <p:cNvSpPr/>
            <p:nvPr/>
          </p:nvSpPr>
          <p:spPr>
            <a:xfrm>
              <a:off x="10499077" y="2169306"/>
              <a:ext cx="517446" cy="290139"/>
            </a:xfrm>
            <a:custGeom>
              <a:avLst/>
              <a:gdLst>
                <a:gd name="connsiteX0" fmla="*/ 443919 w 517446"/>
                <a:gd name="connsiteY0" fmla="*/ 144754 h 290139"/>
                <a:gd name="connsiteX1" fmla="*/ 437785 w 517446"/>
                <a:gd name="connsiteY1" fmla="*/ 145059 h 290139"/>
                <a:gd name="connsiteX2" fmla="*/ 437785 w 517446"/>
                <a:gd name="connsiteY2" fmla="*/ 144754 h 290139"/>
                <a:gd name="connsiteX3" fmla="*/ 398885 w 517446"/>
                <a:gd name="connsiteY3" fmla="*/ 70574 h 290139"/>
                <a:gd name="connsiteX4" fmla="*/ 315065 w 517446"/>
                <a:gd name="connsiteY4" fmla="*/ 59144 h 290139"/>
                <a:gd name="connsiteX5" fmla="*/ 191183 w 517446"/>
                <a:gd name="connsiteY5" fmla="*/ 3051 h 290139"/>
                <a:gd name="connsiteX6" fmla="*/ 106477 w 517446"/>
                <a:gd name="connsiteY6" fmla="*/ 108407 h 290139"/>
                <a:gd name="connsiteX7" fmla="*/ 106477 w 517446"/>
                <a:gd name="connsiteY7" fmla="*/ 109360 h 290139"/>
                <a:gd name="connsiteX8" fmla="*/ 18371 w 517446"/>
                <a:gd name="connsiteY8" fmla="*/ 144602 h 290139"/>
                <a:gd name="connsiteX9" fmla="*/ 8846 w 517446"/>
                <a:gd name="connsiteY9" fmla="*/ 237947 h 290139"/>
                <a:gd name="connsiteX10" fmla="*/ 88065 w 517446"/>
                <a:gd name="connsiteY10" fmla="*/ 289830 h 290139"/>
                <a:gd name="connsiteX11" fmla="*/ 117488 w 517446"/>
                <a:gd name="connsiteY11" fmla="*/ 290135 h 290139"/>
                <a:gd name="connsiteX12" fmla="*/ 443919 w 517446"/>
                <a:gd name="connsiteY12" fmla="*/ 290135 h 290139"/>
                <a:gd name="connsiteX13" fmla="*/ 517442 w 517446"/>
                <a:gd name="connsiteY13" fmla="*/ 218277 h 290139"/>
                <a:gd name="connsiteX14" fmla="*/ 445583 w 517446"/>
                <a:gd name="connsiteY14" fmla="*/ 144754 h 290139"/>
                <a:gd name="connsiteX15" fmla="*/ 443919 w 517446"/>
                <a:gd name="connsiteY15" fmla="*/ 144754 h 29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17446" h="290139">
                  <a:moveTo>
                    <a:pt x="443919" y="144754"/>
                  </a:moveTo>
                  <a:cubicBezTo>
                    <a:pt x="441869" y="144702"/>
                    <a:pt x="439820" y="144804"/>
                    <a:pt x="437785" y="145059"/>
                  </a:cubicBezTo>
                  <a:lnTo>
                    <a:pt x="437785" y="144754"/>
                  </a:lnTo>
                  <a:cubicBezTo>
                    <a:pt x="437733" y="115154"/>
                    <a:pt x="423204" y="87449"/>
                    <a:pt x="398885" y="70574"/>
                  </a:cubicBezTo>
                  <a:cubicBezTo>
                    <a:pt x="374392" y="53549"/>
                    <a:pt x="343222" y="49299"/>
                    <a:pt x="315065" y="59144"/>
                  </a:cubicBezTo>
                  <a:cubicBezTo>
                    <a:pt x="291420" y="14356"/>
                    <a:pt x="240440" y="-8727"/>
                    <a:pt x="191183" y="3051"/>
                  </a:cubicBezTo>
                  <a:cubicBezTo>
                    <a:pt x="142017" y="14412"/>
                    <a:pt x="107014" y="57948"/>
                    <a:pt x="106477" y="108407"/>
                  </a:cubicBezTo>
                  <a:lnTo>
                    <a:pt x="106477" y="109360"/>
                  </a:lnTo>
                  <a:cubicBezTo>
                    <a:pt x="72863" y="104024"/>
                    <a:pt x="39031" y="117556"/>
                    <a:pt x="18371" y="144602"/>
                  </a:cubicBezTo>
                  <a:cubicBezTo>
                    <a:pt x="-2077" y="171462"/>
                    <a:pt x="-5755" y="207511"/>
                    <a:pt x="8846" y="237947"/>
                  </a:cubicBezTo>
                  <a:cubicBezTo>
                    <a:pt x="23656" y="268534"/>
                    <a:pt x="54108" y="288478"/>
                    <a:pt x="88065" y="289830"/>
                  </a:cubicBezTo>
                  <a:lnTo>
                    <a:pt x="117488" y="290135"/>
                  </a:lnTo>
                  <a:lnTo>
                    <a:pt x="443919" y="290135"/>
                  </a:lnTo>
                  <a:cubicBezTo>
                    <a:pt x="484065" y="290594"/>
                    <a:pt x="516982" y="258422"/>
                    <a:pt x="517442" y="218277"/>
                  </a:cubicBezTo>
                  <a:cubicBezTo>
                    <a:pt x="517901" y="178131"/>
                    <a:pt x="485729" y="145214"/>
                    <a:pt x="445583" y="144754"/>
                  </a:cubicBezTo>
                  <a:cubicBezTo>
                    <a:pt x="445029" y="144748"/>
                    <a:pt x="444473" y="144748"/>
                    <a:pt x="443919" y="144754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0" name="组合 279">
            <a:extLst>
              <a:ext uri="{FF2B5EF4-FFF2-40B4-BE49-F238E27FC236}">
                <a16:creationId xmlns:a16="http://schemas.microsoft.com/office/drawing/2014/main" id="{48E4922B-CC7C-4789-A03E-4BB2A247773F}"/>
              </a:ext>
            </a:extLst>
          </p:cNvPr>
          <p:cNvGrpSpPr/>
          <p:nvPr/>
        </p:nvGrpSpPr>
        <p:grpSpPr>
          <a:xfrm>
            <a:off x="1199066" y="3057525"/>
            <a:ext cx="465572" cy="752475"/>
            <a:chOff x="1199066" y="3057525"/>
            <a:chExt cx="465572" cy="752475"/>
          </a:xfrm>
        </p:grpSpPr>
        <p:sp>
          <p:nvSpPr>
            <p:cNvPr id="144" name="图形 30" descr="老鼠 纯色填充">
              <a:extLst>
                <a:ext uri="{FF2B5EF4-FFF2-40B4-BE49-F238E27FC236}">
                  <a16:creationId xmlns:a16="http://schemas.microsoft.com/office/drawing/2014/main" id="{7CE7DE61-8FA5-4F24-BCB3-11054DBD6E0A}"/>
                </a:ext>
              </a:extLst>
            </p:cNvPr>
            <p:cNvSpPr/>
            <p:nvPr/>
          </p:nvSpPr>
          <p:spPr>
            <a:xfrm>
              <a:off x="1403977" y="3200400"/>
              <a:ext cx="57164" cy="142875"/>
            </a:xfrm>
            <a:custGeom>
              <a:avLst/>
              <a:gdLst>
                <a:gd name="connsiteX0" fmla="*/ 28582 w 57164"/>
                <a:gd name="connsiteY0" fmla="*/ 0 h 142875"/>
                <a:gd name="connsiteX1" fmla="*/ 7 w 57164"/>
                <a:gd name="connsiteY1" fmla="*/ 29880 h 142875"/>
                <a:gd name="connsiteX2" fmla="*/ 7 w 57164"/>
                <a:gd name="connsiteY2" fmla="*/ 114300 h 142875"/>
                <a:gd name="connsiteX3" fmla="*/ 28582 w 57164"/>
                <a:gd name="connsiteY3" fmla="*/ 142875 h 142875"/>
                <a:gd name="connsiteX4" fmla="*/ 57157 w 57164"/>
                <a:gd name="connsiteY4" fmla="*/ 114300 h 142875"/>
                <a:gd name="connsiteX5" fmla="*/ 57157 w 57164"/>
                <a:gd name="connsiteY5" fmla="*/ 29880 h 142875"/>
                <a:gd name="connsiteX6" fmla="*/ 28582 w 57164"/>
                <a:gd name="connsiteY6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64" h="142875">
                  <a:moveTo>
                    <a:pt x="28582" y="0"/>
                  </a:moveTo>
                  <a:cubicBezTo>
                    <a:pt x="12442" y="364"/>
                    <a:pt x="-349" y="13740"/>
                    <a:pt x="7" y="29880"/>
                  </a:cubicBezTo>
                  <a:lnTo>
                    <a:pt x="7" y="114300"/>
                  </a:lnTo>
                  <a:cubicBezTo>
                    <a:pt x="7" y="130082"/>
                    <a:pt x="12800" y="142875"/>
                    <a:pt x="28582" y="142875"/>
                  </a:cubicBezTo>
                  <a:cubicBezTo>
                    <a:pt x="44364" y="142875"/>
                    <a:pt x="57157" y="130082"/>
                    <a:pt x="57157" y="114300"/>
                  </a:cubicBezTo>
                  <a:lnTo>
                    <a:pt x="57157" y="29880"/>
                  </a:lnTo>
                  <a:cubicBezTo>
                    <a:pt x="57513" y="13740"/>
                    <a:pt x="44722" y="364"/>
                    <a:pt x="28582" y="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图形 30" descr="老鼠 纯色填充">
              <a:extLst>
                <a:ext uri="{FF2B5EF4-FFF2-40B4-BE49-F238E27FC236}">
                  <a16:creationId xmlns:a16="http://schemas.microsoft.com/office/drawing/2014/main" id="{7CE7DE61-8FA5-4F24-BCB3-11054DBD6E0A}"/>
                </a:ext>
              </a:extLst>
            </p:cNvPr>
            <p:cNvSpPr/>
            <p:nvPr/>
          </p:nvSpPr>
          <p:spPr>
            <a:xfrm>
              <a:off x="1199066" y="3057525"/>
              <a:ext cx="465572" cy="752475"/>
            </a:xfrm>
            <a:custGeom>
              <a:avLst/>
              <a:gdLst>
                <a:gd name="connsiteX0" fmla="*/ 463998 w 465572"/>
                <a:gd name="connsiteY0" fmla="*/ 502320 h 752475"/>
                <a:gd name="connsiteX1" fmla="*/ 453111 w 465572"/>
                <a:gd name="connsiteY1" fmla="*/ 348615 h 752475"/>
                <a:gd name="connsiteX2" fmla="*/ 457788 w 465572"/>
                <a:gd name="connsiteY2" fmla="*/ 231800 h 752475"/>
                <a:gd name="connsiteX3" fmla="*/ 261936 w 465572"/>
                <a:gd name="connsiteY3" fmla="*/ 920 h 752475"/>
                <a:gd name="connsiteX4" fmla="*/ 253619 w 465572"/>
                <a:gd name="connsiteY4" fmla="*/ 400 h 752475"/>
                <a:gd name="connsiteX5" fmla="*/ 232807 w 465572"/>
                <a:gd name="connsiteY5" fmla="*/ 0 h 752475"/>
                <a:gd name="connsiteX6" fmla="*/ 211995 w 465572"/>
                <a:gd name="connsiteY6" fmla="*/ 400 h 752475"/>
                <a:gd name="connsiteX7" fmla="*/ 7310 w 465572"/>
                <a:gd name="connsiteY7" fmla="*/ 223486 h 752475"/>
                <a:gd name="connsiteX8" fmla="*/ 7827 w 465572"/>
                <a:gd name="connsiteY8" fmla="*/ 231772 h 752475"/>
                <a:gd name="connsiteX9" fmla="*/ 12513 w 465572"/>
                <a:gd name="connsiteY9" fmla="*/ 348615 h 752475"/>
                <a:gd name="connsiteX10" fmla="*/ 1588 w 465572"/>
                <a:gd name="connsiteY10" fmla="*/ 502349 h 752475"/>
                <a:gd name="connsiteX11" fmla="*/ 197195 w 465572"/>
                <a:gd name="connsiteY11" fmla="*/ 750789 h 752475"/>
                <a:gd name="connsiteX12" fmla="*/ 214072 w 465572"/>
                <a:gd name="connsiteY12" fmla="*/ 752151 h 752475"/>
                <a:gd name="connsiteX13" fmla="*/ 232807 w 465572"/>
                <a:gd name="connsiteY13" fmla="*/ 752475 h 752475"/>
                <a:gd name="connsiteX14" fmla="*/ 251562 w 465572"/>
                <a:gd name="connsiteY14" fmla="*/ 752151 h 752475"/>
                <a:gd name="connsiteX15" fmla="*/ 465364 w 465572"/>
                <a:gd name="connsiteY15" fmla="*/ 519202 h 752475"/>
                <a:gd name="connsiteX16" fmla="*/ 463998 w 465572"/>
                <a:gd name="connsiteY16" fmla="*/ 502320 h 752475"/>
                <a:gd name="connsiteX17" fmla="*/ 300168 w 465572"/>
                <a:gd name="connsiteY17" fmla="*/ 257175 h 752475"/>
                <a:gd name="connsiteX18" fmla="*/ 252543 w 465572"/>
                <a:gd name="connsiteY18" fmla="*/ 322297 h 752475"/>
                <a:gd name="connsiteX19" fmla="*/ 252543 w 465572"/>
                <a:gd name="connsiteY19" fmla="*/ 466725 h 752475"/>
                <a:gd name="connsiteX20" fmla="*/ 233493 w 465572"/>
                <a:gd name="connsiteY20" fmla="*/ 485775 h 752475"/>
                <a:gd name="connsiteX21" fmla="*/ 214443 w 465572"/>
                <a:gd name="connsiteY21" fmla="*/ 466725 h 752475"/>
                <a:gd name="connsiteX22" fmla="*/ 214443 w 465572"/>
                <a:gd name="connsiteY22" fmla="*/ 322297 h 752475"/>
                <a:gd name="connsiteX23" fmla="*/ 166818 w 465572"/>
                <a:gd name="connsiteY23" fmla="*/ 257175 h 752475"/>
                <a:gd name="connsiteX24" fmla="*/ 166818 w 465572"/>
                <a:gd name="connsiteY24" fmla="*/ 172764 h 752475"/>
                <a:gd name="connsiteX25" fmla="*/ 214443 w 465572"/>
                <a:gd name="connsiteY25" fmla="*/ 107632 h 752475"/>
                <a:gd name="connsiteX26" fmla="*/ 214443 w 465572"/>
                <a:gd name="connsiteY26" fmla="*/ 57150 h 752475"/>
                <a:gd name="connsiteX27" fmla="*/ 233493 w 465572"/>
                <a:gd name="connsiteY27" fmla="*/ 38100 h 752475"/>
                <a:gd name="connsiteX28" fmla="*/ 252543 w 465572"/>
                <a:gd name="connsiteY28" fmla="*/ 57150 h 752475"/>
                <a:gd name="connsiteX29" fmla="*/ 252543 w 465572"/>
                <a:gd name="connsiteY29" fmla="*/ 107632 h 752475"/>
                <a:gd name="connsiteX30" fmla="*/ 300168 w 465572"/>
                <a:gd name="connsiteY30" fmla="*/ 172764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65572" h="752475">
                  <a:moveTo>
                    <a:pt x="463998" y="502320"/>
                  </a:moveTo>
                  <a:cubicBezTo>
                    <a:pt x="457606" y="451318"/>
                    <a:pt x="453971" y="400009"/>
                    <a:pt x="453111" y="348615"/>
                  </a:cubicBezTo>
                  <a:cubicBezTo>
                    <a:pt x="453111" y="306705"/>
                    <a:pt x="455016" y="267214"/>
                    <a:pt x="457788" y="231800"/>
                  </a:cubicBezTo>
                  <a:cubicBezTo>
                    <a:pt x="467460" y="113962"/>
                    <a:pt x="379774" y="10593"/>
                    <a:pt x="261936" y="920"/>
                  </a:cubicBezTo>
                  <a:cubicBezTo>
                    <a:pt x="259167" y="693"/>
                    <a:pt x="256395" y="519"/>
                    <a:pt x="253619" y="400"/>
                  </a:cubicBezTo>
                  <a:cubicBezTo>
                    <a:pt x="246812" y="133"/>
                    <a:pt x="239875" y="0"/>
                    <a:pt x="232807" y="0"/>
                  </a:cubicBezTo>
                  <a:cubicBezTo>
                    <a:pt x="225740" y="0"/>
                    <a:pt x="218803" y="133"/>
                    <a:pt x="211995" y="400"/>
                  </a:cubicBezTo>
                  <a:cubicBezTo>
                    <a:pt x="93869" y="5481"/>
                    <a:pt x="2228" y="105361"/>
                    <a:pt x="7310" y="223486"/>
                  </a:cubicBezTo>
                  <a:cubicBezTo>
                    <a:pt x="7429" y="226251"/>
                    <a:pt x="7601" y="229013"/>
                    <a:pt x="7827" y="231772"/>
                  </a:cubicBezTo>
                  <a:cubicBezTo>
                    <a:pt x="10608" y="267186"/>
                    <a:pt x="12513" y="306705"/>
                    <a:pt x="12513" y="348615"/>
                  </a:cubicBezTo>
                  <a:cubicBezTo>
                    <a:pt x="11642" y="400019"/>
                    <a:pt x="7994" y="451338"/>
                    <a:pt x="1588" y="502349"/>
                  </a:cubicBezTo>
                  <a:cubicBezTo>
                    <a:pt x="-13002" y="624969"/>
                    <a:pt x="74575" y="736200"/>
                    <a:pt x="197195" y="750789"/>
                  </a:cubicBezTo>
                  <a:cubicBezTo>
                    <a:pt x="202802" y="751456"/>
                    <a:pt x="208431" y="751910"/>
                    <a:pt x="214072" y="752151"/>
                  </a:cubicBezTo>
                  <a:cubicBezTo>
                    <a:pt x="220206" y="752361"/>
                    <a:pt x="226451" y="752468"/>
                    <a:pt x="232807" y="752475"/>
                  </a:cubicBezTo>
                  <a:cubicBezTo>
                    <a:pt x="239163" y="752482"/>
                    <a:pt x="245416" y="752373"/>
                    <a:pt x="251562" y="752151"/>
                  </a:cubicBezTo>
                  <a:cubicBezTo>
                    <a:pt x="374929" y="746864"/>
                    <a:pt x="470651" y="642569"/>
                    <a:pt x="465364" y="519202"/>
                  </a:cubicBezTo>
                  <a:cubicBezTo>
                    <a:pt x="465122" y="513559"/>
                    <a:pt x="464667" y="507928"/>
                    <a:pt x="463998" y="502320"/>
                  </a:cubicBezTo>
                  <a:close/>
                  <a:moveTo>
                    <a:pt x="300168" y="257175"/>
                  </a:moveTo>
                  <a:cubicBezTo>
                    <a:pt x="300304" y="286982"/>
                    <a:pt x="280989" y="313393"/>
                    <a:pt x="252543" y="322297"/>
                  </a:cubicBezTo>
                  <a:lnTo>
                    <a:pt x="252543" y="466725"/>
                  </a:lnTo>
                  <a:cubicBezTo>
                    <a:pt x="252543" y="477246"/>
                    <a:pt x="244014" y="485775"/>
                    <a:pt x="233493" y="485775"/>
                  </a:cubicBezTo>
                  <a:cubicBezTo>
                    <a:pt x="222972" y="485775"/>
                    <a:pt x="214443" y="477246"/>
                    <a:pt x="214443" y="466725"/>
                  </a:cubicBezTo>
                  <a:lnTo>
                    <a:pt x="214443" y="322297"/>
                  </a:lnTo>
                  <a:cubicBezTo>
                    <a:pt x="186001" y="313388"/>
                    <a:pt x="166689" y="286980"/>
                    <a:pt x="166818" y="257175"/>
                  </a:cubicBezTo>
                  <a:lnTo>
                    <a:pt x="166818" y="172764"/>
                  </a:lnTo>
                  <a:cubicBezTo>
                    <a:pt x="166678" y="142954"/>
                    <a:pt x="185994" y="116537"/>
                    <a:pt x="214443" y="107632"/>
                  </a:cubicBezTo>
                  <a:lnTo>
                    <a:pt x="214443" y="57150"/>
                  </a:lnTo>
                  <a:cubicBezTo>
                    <a:pt x="214443" y="46629"/>
                    <a:pt x="222972" y="38100"/>
                    <a:pt x="233493" y="38100"/>
                  </a:cubicBezTo>
                  <a:cubicBezTo>
                    <a:pt x="244014" y="38100"/>
                    <a:pt x="252543" y="46629"/>
                    <a:pt x="252543" y="57150"/>
                  </a:cubicBezTo>
                  <a:lnTo>
                    <a:pt x="252543" y="107632"/>
                  </a:lnTo>
                  <a:cubicBezTo>
                    <a:pt x="280989" y="116543"/>
                    <a:pt x="300302" y="142956"/>
                    <a:pt x="300168" y="172764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4" name="组合 283">
            <a:extLst>
              <a:ext uri="{FF2B5EF4-FFF2-40B4-BE49-F238E27FC236}">
                <a16:creationId xmlns:a16="http://schemas.microsoft.com/office/drawing/2014/main" id="{0C180C7B-D402-419A-8221-55195CF943BD}"/>
              </a:ext>
            </a:extLst>
          </p:cNvPr>
          <p:cNvGrpSpPr/>
          <p:nvPr/>
        </p:nvGrpSpPr>
        <p:grpSpPr>
          <a:xfrm>
            <a:off x="2606094" y="3105138"/>
            <a:ext cx="762000" cy="647700"/>
            <a:chOff x="2606094" y="3105138"/>
            <a:chExt cx="762000" cy="647700"/>
          </a:xfrm>
        </p:grpSpPr>
        <p:sp>
          <p:nvSpPr>
            <p:cNvPr id="146" name="图形 32" descr="联机会议 纯色填充">
              <a:extLst>
                <a:ext uri="{FF2B5EF4-FFF2-40B4-BE49-F238E27FC236}">
                  <a16:creationId xmlns:a16="http://schemas.microsoft.com/office/drawing/2014/main" id="{05B4574B-47B4-4800-9224-04A40F2CC077}"/>
                </a:ext>
              </a:extLst>
            </p:cNvPr>
            <p:cNvSpPr/>
            <p:nvPr/>
          </p:nvSpPr>
          <p:spPr>
            <a:xfrm>
              <a:off x="2606094" y="3105138"/>
              <a:ext cx="762000" cy="647700"/>
            </a:xfrm>
            <a:custGeom>
              <a:avLst/>
              <a:gdLst>
                <a:gd name="connsiteX0" fmla="*/ 723900 w 762000"/>
                <a:gd name="connsiteY0" fmla="*/ 0 h 647700"/>
                <a:gd name="connsiteX1" fmla="*/ 38100 w 762000"/>
                <a:gd name="connsiteY1" fmla="*/ 0 h 647700"/>
                <a:gd name="connsiteX2" fmla="*/ 0 w 762000"/>
                <a:gd name="connsiteY2" fmla="*/ 38100 h 647700"/>
                <a:gd name="connsiteX3" fmla="*/ 0 w 762000"/>
                <a:gd name="connsiteY3" fmla="*/ 495300 h 647700"/>
                <a:gd name="connsiteX4" fmla="*/ 38100 w 762000"/>
                <a:gd name="connsiteY4" fmla="*/ 533400 h 647700"/>
                <a:gd name="connsiteX5" fmla="*/ 304800 w 762000"/>
                <a:gd name="connsiteY5" fmla="*/ 533400 h 647700"/>
                <a:gd name="connsiteX6" fmla="*/ 304800 w 762000"/>
                <a:gd name="connsiteY6" fmla="*/ 590550 h 647700"/>
                <a:gd name="connsiteX7" fmla="*/ 209550 w 762000"/>
                <a:gd name="connsiteY7" fmla="*/ 590550 h 647700"/>
                <a:gd name="connsiteX8" fmla="*/ 209550 w 762000"/>
                <a:gd name="connsiteY8" fmla="*/ 647700 h 647700"/>
                <a:gd name="connsiteX9" fmla="*/ 552450 w 762000"/>
                <a:gd name="connsiteY9" fmla="*/ 647700 h 647700"/>
                <a:gd name="connsiteX10" fmla="*/ 552450 w 762000"/>
                <a:gd name="connsiteY10" fmla="*/ 590550 h 647700"/>
                <a:gd name="connsiteX11" fmla="*/ 457200 w 762000"/>
                <a:gd name="connsiteY11" fmla="*/ 590550 h 647700"/>
                <a:gd name="connsiteX12" fmla="*/ 457200 w 762000"/>
                <a:gd name="connsiteY12" fmla="*/ 533400 h 647700"/>
                <a:gd name="connsiteX13" fmla="*/ 723900 w 762000"/>
                <a:gd name="connsiteY13" fmla="*/ 533400 h 647700"/>
                <a:gd name="connsiteX14" fmla="*/ 762000 w 762000"/>
                <a:gd name="connsiteY14" fmla="*/ 495300 h 647700"/>
                <a:gd name="connsiteX15" fmla="*/ 762000 w 762000"/>
                <a:gd name="connsiteY15" fmla="*/ 38100 h 647700"/>
                <a:gd name="connsiteX16" fmla="*/ 723900 w 762000"/>
                <a:gd name="connsiteY16" fmla="*/ 0 h 647700"/>
                <a:gd name="connsiteX17" fmla="*/ 309563 w 762000"/>
                <a:gd name="connsiteY17" fmla="*/ 476250 h 647700"/>
                <a:gd name="connsiteX18" fmla="*/ 57150 w 762000"/>
                <a:gd name="connsiteY18" fmla="*/ 476250 h 647700"/>
                <a:gd name="connsiteX19" fmla="*/ 57150 w 762000"/>
                <a:gd name="connsiteY19" fmla="*/ 280989 h 647700"/>
                <a:gd name="connsiteX20" fmla="*/ 309563 w 762000"/>
                <a:gd name="connsiteY20" fmla="*/ 280989 h 647700"/>
                <a:gd name="connsiteX21" fmla="*/ 309563 w 762000"/>
                <a:gd name="connsiteY21" fmla="*/ 252414 h 647700"/>
                <a:gd name="connsiteX22" fmla="*/ 57150 w 762000"/>
                <a:gd name="connsiteY22" fmla="*/ 252414 h 647700"/>
                <a:gd name="connsiteX23" fmla="*/ 57150 w 762000"/>
                <a:gd name="connsiteY23" fmla="*/ 57150 h 647700"/>
                <a:gd name="connsiteX24" fmla="*/ 309563 w 762000"/>
                <a:gd name="connsiteY24" fmla="*/ 57150 h 647700"/>
                <a:gd name="connsiteX25" fmla="*/ 704850 w 762000"/>
                <a:gd name="connsiteY25" fmla="*/ 476250 h 647700"/>
                <a:gd name="connsiteX26" fmla="*/ 338138 w 762000"/>
                <a:gd name="connsiteY26" fmla="*/ 476250 h 647700"/>
                <a:gd name="connsiteX27" fmla="*/ 338138 w 762000"/>
                <a:gd name="connsiteY27" fmla="*/ 57150 h 647700"/>
                <a:gd name="connsiteX28" fmla="*/ 704850 w 762000"/>
                <a:gd name="connsiteY28" fmla="*/ 5715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0" h="647700">
                  <a:moveTo>
                    <a:pt x="723900" y="0"/>
                  </a:moveTo>
                  <a:lnTo>
                    <a:pt x="38100" y="0"/>
                  </a:lnTo>
                  <a:cubicBezTo>
                    <a:pt x="17083" y="61"/>
                    <a:pt x="61" y="17083"/>
                    <a:pt x="0" y="38100"/>
                  </a:cubicBezTo>
                  <a:lnTo>
                    <a:pt x="0" y="495300"/>
                  </a:lnTo>
                  <a:cubicBezTo>
                    <a:pt x="61" y="516316"/>
                    <a:pt x="17083" y="533338"/>
                    <a:pt x="38100" y="533400"/>
                  </a:cubicBezTo>
                  <a:lnTo>
                    <a:pt x="304800" y="533400"/>
                  </a:lnTo>
                  <a:lnTo>
                    <a:pt x="304800" y="590550"/>
                  </a:lnTo>
                  <a:lnTo>
                    <a:pt x="209550" y="590550"/>
                  </a:lnTo>
                  <a:lnTo>
                    <a:pt x="209550" y="647700"/>
                  </a:lnTo>
                  <a:lnTo>
                    <a:pt x="552450" y="647700"/>
                  </a:lnTo>
                  <a:lnTo>
                    <a:pt x="552450" y="590550"/>
                  </a:lnTo>
                  <a:lnTo>
                    <a:pt x="457200" y="590550"/>
                  </a:lnTo>
                  <a:lnTo>
                    <a:pt x="457200" y="533400"/>
                  </a:lnTo>
                  <a:lnTo>
                    <a:pt x="723900" y="533400"/>
                  </a:lnTo>
                  <a:cubicBezTo>
                    <a:pt x="744916" y="533338"/>
                    <a:pt x="761938" y="516316"/>
                    <a:pt x="762000" y="495300"/>
                  </a:cubicBezTo>
                  <a:lnTo>
                    <a:pt x="762000" y="38100"/>
                  </a:lnTo>
                  <a:cubicBezTo>
                    <a:pt x="761938" y="17083"/>
                    <a:pt x="744916" y="62"/>
                    <a:pt x="723900" y="0"/>
                  </a:cubicBezTo>
                  <a:close/>
                  <a:moveTo>
                    <a:pt x="309563" y="476250"/>
                  </a:moveTo>
                  <a:lnTo>
                    <a:pt x="57150" y="476250"/>
                  </a:lnTo>
                  <a:lnTo>
                    <a:pt x="57150" y="280989"/>
                  </a:lnTo>
                  <a:lnTo>
                    <a:pt x="309563" y="280989"/>
                  </a:lnTo>
                  <a:close/>
                  <a:moveTo>
                    <a:pt x="309563" y="252414"/>
                  </a:moveTo>
                  <a:lnTo>
                    <a:pt x="57150" y="252414"/>
                  </a:lnTo>
                  <a:lnTo>
                    <a:pt x="57150" y="57150"/>
                  </a:lnTo>
                  <a:lnTo>
                    <a:pt x="309563" y="57150"/>
                  </a:lnTo>
                  <a:close/>
                  <a:moveTo>
                    <a:pt x="704850" y="476250"/>
                  </a:moveTo>
                  <a:lnTo>
                    <a:pt x="338138" y="476250"/>
                  </a:lnTo>
                  <a:lnTo>
                    <a:pt x="338138" y="57150"/>
                  </a:lnTo>
                  <a:lnTo>
                    <a:pt x="70485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图形 32" descr="联机会议 纯色填充">
              <a:extLst>
                <a:ext uri="{FF2B5EF4-FFF2-40B4-BE49-F238E27FC236}">
                  <a16:creationId xmlns:a16="http://schemas.microsoft.com/office/drawing/2014/main" id="{05B4574B-47B4-4800-9224-04A40F2CC077}"/>
                </a:ext>
              </a:extLst>
            </p:cNvPr>
            <p:cNvSpPr/>
            <p:nvPr/>
          </p:nvSpPr>
          <p:spPr>
            <a:xfrm>
              <a:off x="3015669" y="3362255"/>
              <a:ext cx="209559" cy="104832"/>
            </a:xfrm>
            <a:custGeom>
              <a:avLst/>
              <a:gdLst>
                <a:gd name="connsiteX0" fmla="*/ 209551 w 209559"/>
                <a:gd name="connsiteY0" fmla="*/ 52416 h 104832"/>
                <a:gd name="connsiteX1" fmla="*/ 199073 w 209559"/>
                <a:gd name="connsiteY1" fmla="*/ 31450 h 104832"/>
                <a:gd name="connsiteX2" fmla="*/ 147850 w 209559"/>
                <a:gd name="connsiteY2" fmla="*/ 6988 h 104832"/>
                <a:gd name="connsiteX3" fmla="*/ 104775 w 209559"/>
                <a:gd name="connsiteY3" fmla="*/ 0 h 104832"/>
                <a:gd name="connsiteX4" fmla="*/ 61701 w 209559"/>
                <a:gd name="connsiteY4" fmla="*/ 6988 h 104832"/>
                <a:gd name="connsiteX5" fmla="*/ 10478 w 209559"/>
                <a:gd name="connsiteY5" fmla="*/ 31450 h 104832"/>
                <a:gd name="connsiteX6" fmla="*/ 0 w 209559"/>
                <a:gd name="connsiteY6" fmla="*/ 52416 h 104832"/>
                <a:gd name="connsiteX7" fmla="*/ 0 w 209559"/>
                <a:gd name="connsiteY7" fmla="*/ 104832 h 104832"/>
                <a:gd name="connsiteX8" fmla="*/ 209550 w 209559"/>
                <a:gd name="connsiteY8" fmla="*/ 104832 h 10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59" h="104832">
                  <a:moveTo>
                    <a:pt x="209551" y="52416"/>
                  </a:moveTo>
                  <a:cubicBezTo>
                    <a:pt x="209769" y="44118"/>
                    <a:pt x="205841" y="36257"/>
                    <a:pt x="199073" y="31450"/>
                  </a:cubicBezTo>
                  <a:cubicBezTo>
                    <a:pt x="183996" y="19642"/>
                    <a:pt x="166509" y="11292"/>
                    <a:pt x="147850" y="6988"/>
                  </a:cubicBezTo>
                  <a:cubicBezTo>
                    <a:pt x="133860" y="2780"/>
                    <a:pt x="119378" y="431"/>
                    <a:pt x="104775" y="0"/>
                  </a:cubicBezTo>
                  <a:cubicBezTo>
                    <a:pt x="90139" y="45"/>
                    <a:pt x="75601" y="2403"/>
                    <a:pt x="61701" y="6988"/>
                  </a:cubicBezTo>
                  <a:cubicBezTo>
                    <a:pt x="43306" y="12027"/>
                    <a:pt x="25959" y="20311"/>
                    <a:pt x="10478" y="31450"/>
                  </a:cubicBezTo>
                  <a:cubicBezTo>
                    <a:pt x="3912" y="36426"/>
                    <a:pt x="39" y="44178"/>
                    <a:pt x="0" y="52416"/>
                  </a:cubicBezTo>
                  <a:lnTo>
                    <a:pt x="0" y="104832"/>
                  </a:lnTo>
                  <a:lnTo>
                    <a:pt x="209550" y="104832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图形 32" descr="联机会议 纯色填充">
              <a:extLst>
                <a:ext uri="{FF2B5EF4-FFF2-40B4-BE49-F238E27FC236}">
                  <a16:creationId xmlns:a16="http://schemas.microsoft.com/office/drawing/2014/main" id="{05B4574B-47B4-4800-9224-04A40F2CC077}"/>
                </a:ext>
              </a:extLst>
            </p:cNvPr>
            <p:cNvSpPr/>
            <p:nvPr/>
          </p:nvSpPr>
          <p:spPr>
            <a:xfrm>
              <a:off x="3068057" y="3243473"/>
              <a:ext cx="104774" cy="104775"/>
            </a:xfrm>
            <a:custGeom>
              <a:avLst/>
              <a:gdLst>
                <a:gd name="connsiteX0" fmla="*/ 104775 w 104774"/>
                <a:gd name="connsiteY0" fmla="*/ 52387 h 104775"/>
                <a:gd name="connsiteX1" fmla="*/ 52387 w 104774"/>
                <a:gd name="connsiteY1" fmla="*/ 104775 h 104775"/>
                <a:gd name="connsiteX2" fmla="*/ 0 w 104774"/>
                <a:gd name="connsiteY2" fmla="*/ 52387 h 104775"/>
                <a:gd name="connsiteX3" fmla="*/ 52387 w 104774"/>
                <a:gd name="connsiteY3" fmla="*/ 0 h 104775"/>
                <a:gd name="connsiteX4" fmla="*/ 104775 w 104774"/>
                <a:gd name="connsiteY4" fmla="*/ 52387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4" h="104775">
                  <a:moveTo>
                    <a:pt x="104775" y="52387"/>
                  </a:moveTo>
                  <a:cubicBezTo>
                    <a:pt x="104775" y="81320"/>
                    <a:pt x="81320" y="104775"/>
                    <a:pt x="52387" y="104775"/>
                  </a:cubicBezTo>
                  <a:cubicBezTo>
                    <a:pt x="23455" y="104775"/>
                    <a:pt x="0" y="81320"/>
                    <a:pt x="0" y="52387"/>
                  </a:cubicBezTo>
                  <a:cubicBezTo>
                    <a:pt x="0" y="23455"/>
                    <a:pt x="23455" y="0"/>
                    <a:pt x="52387" y="0"/>
                  </a:cubicBezTo>
                  <a:cubicBezTo>
                    <a:pt x="81320" y="0"/>
                    <a:pt x="104775" y="23455"/>
                    <a:pt x="104775" y="52387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图形 32" descr="联机会议 纯色填充">
              <a:extLst>
                <a:ext uri="{FF2B5EF4-FFF2-40B4-BE49-F238E27FC236}">
                  <a16:creationId xmlns:a16="http://schemas.microsoft.com/office/drawing/2014/main" id="{05B4574B-47B4-4800-9224-04A40F2CC077}"/>
                </a:ext>
              </a:extLst>
            </p:cNvPr>
            <p:cNvSpPr/>
            <p:nvPr/>
          </p:nvSpPr>
          <p:spPr>
            <a:xfrm>
              <a:off x="2724790" y="3263978"/>
              <a:ext cx="128960" cy="64513"/>
            </a:xfrm>
            <a:custGeom>
              <a:avLst/>
              <a:gdLst>
                <a:gd name="connsiteX0" fmla="*/ 128955 w 128960"/>
                <a:gd name="connsiteY0" fmla="*/ 32257 h 64513"/>
                <a:gd name="connsiteX1" fmla="*/ 122507 w 128960"/>
                <a:gd name="connsiteY1" fmla="*/ 19354 h 64513"/>
                <a:gd name="connsiteX2" fmla="*/ 90985 w 128960"/>
                <a:gd name="connsiteY2" fmla="*/ 4301 h 64513"/>
                <a:gd name="connsiteX3" fmla="*/ 64477 w 128960"/>
                <a:gd name="connsiteY3" fmla="*/ 0 h 64513"/>
                <a:gd name="connsiteX4" fmla="*/ 37969 w 128960"/>
                <a:gd name="connsiteY4" fmla="*/ 4301 h 64513"/>
                <a:gd name="connsiteX5" fmla="*/ 6447 w 128960"/>
                <a:gd name="connsiteY5" fmla="*/ 19354 h 64513"/>
                <a:gd name="connsiteX6" fmla="*/ 0 w 128960"/>
                <a:gd name="connsiteY6" fmla="*/ 32257 h 64513"/>
                <a:gd name="connsiteX7" fmla="*/ 0 w 128960"/>
                <a:gd name="connsiteY7" fmla="*/ 64514 h 64513"/>
                <a:gd name="connsiteX8" fmla="*/ 128955 w 128960"/>
                <a:gd name="connsiteY8" fmla="*/ 64514 h 64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960" h="64513">
                  <a:moveTo>
                    <a:pt x="128955" y="32257"/>
                  </a:moveTo>
                  <a:cubicBezTo>
                    <a:pt x="129089" y="27150"/>
                    <a:pt x="126672" y="22312"/>
                    <a:pt x="122507" y="19354"/>
                  </a:cubicBezTo>
                  <a:cubicBezTo>
                    <a:pt x="113228" y="12088"/>
                    <a:pt x="102468" y="6949"/>
                    <a:pt x="90985" y="4301"/>
                  </a:cubicBezTo>
                  <a:cubicBezTo>
                    <a:pt x="82376" y="1712"/>
                    <a:pt x="73463" y="266"/>
                    <a:pt x="64477" y="0"/>
                  </a:cubicBezTo>
                  <a:cubicBezTo>
                    <a:pt x="55470" y="28"/>
                    <a:pt x="46523" y="1479"/>
                    <a:pt x="37969" y="4301"/>
                  </a:cubicBezTo>
                  <a:cubicBezTo>
                    <a:pt x="26649" y="7402"/>
                    <a:pt x="15974" y="12500"/>
                    <a:pt x="6447" y="19354"/>
                  </a:cubicBezTo>
                  <a:cubicBezTo>
                    <a:pt x="2407" y="22417"/>
                    <a:pt x="23" y="27187"/>
                    <a:pt x="0" y="32257"/>
                  </a:cubicBezTo>
                  <a:lnTo>
                    <a:pt x="0" y="64514"/>
                  </a:lnTo>
                  <a:lnTo>
                    <a:pt x="128955" y="64514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0" name="图形 32" descr="联机会议 纯色填充">
              <a:extLst>
                <a:ext uri="{FF2B5EF4-FFF2-40B4-BE49-F238E27FC236}">
                  <a16:creationId xmlns:a16="http://schemas.microsoft.com/office/drawing/2014/main" id="{05B4574B-47B4-4800-9224-04A40F2CC077}"/>
                </a:ext>
              </a:extLst>
            </p:cNvPr>
            <p:cNvSpPr/>
            <p:nvPr/>
          </p:nvSpPr>
          <p:spPr>
            <a:xfrm>
              <a:off x="2757019" y="3190872"/>
              <a:ext cx="64495" cy="64495"/>
            </a:xfrm>
            <a:custGeom>
              <a:avLst/>
              <a:gdLst>
                <a:gd name="connsiteX0" fmla="*/ 64495 w 64495"/>
                <a:gd name="connsiteY0" fmla="*/ 32248 h 64495"/>
                <a:gd name="connsiteX1" fmla="*/ 32248 w 64495"/>
                <a:gd name="connsiteY1" fmla="*/ 64495 h 64495"/>
                <a:gd name="connsiteX2" fmla="*/ 0 w 64495"/>
                <a:gd name="connsiteY2" fmla="*/ 32248 h 64495"/>
                <a:gd name="connsiteX3" fmla="*/ 32248 w 64495"/>
                <a:gd name="connsiteY3" fmla="*/ 0 h 64495"/>
                <a:gd name="connsiteX4" fmla="*/ 64495 w 64495"/>
                <a:gd name="connsiteY4" fmla="*/ 32248 h 6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95" h="64495">
                  <a:moveTo>
                    <a:pt x="64495" y="32248"/>
                  </a:moveTo>
                  <a:cubicBezTo>
                    <a:pt x="64495" y="50058"/>
                    <a:pt x="50058" y="64495"/>
                    <a:pt x="32248" y="64495"/>
                  </a:cubicBezTo>
                  <a:cubicBezTo>
                    <a:pt x="14438" y="64495"/>
                    <a:pt x="0" y="50058"/>
                    <a:pt x="0" y="32248"/>
                  </a:cubicBezTo>
                  <a:cubicBezTo>
                    <a:pt x="0" y="14438"/>
                    <a:pt x="14438" y="0"/>
                    <a:pt x="32248" y="0"/>
                  </a:cubicBezTo>
                  <a:cubicBezTo>
                    <a:pt x="50058" y="0"/>
                    <a:pt x="64495" y="14438"/>
                    <a:pt x="64495" y="32248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图形 32" descr="联机会议 纯色填充">
              <a:extLst>
                <a:ext uri="{FF2B5EF4-FFF2-40B4-BE49-F238E27FC236}">
                  <a16:creationId xmlns:a16="http://schemas.microsoft.com/office/drawing/2014/main" id="{05B4574B-47B4-4800-9224-04A40F2CC077}"/>
                </a:ext>
              </a:extLst>
            </p:cNvPr>
            <p:cNvSpPr/>
            <p:nvPr/>
          </p:nvSpPr>
          <p:spPr>
            <a:xfrm>
              <a:off x="2724790" y="3488300"/>
              <a:ext cx="128960" cy="64512"/>
            </a:xfrm>
            <a:custGeom>
              <a:avLst/>
              <a:gdLst>
                <a:gd name="connsiteX0" fmla="*/ 128955 w 128960"/>
                <a:gd name="connsiteY0" fmla="*/ 32256 h 64512"/>
                <a:gd name="connsiteX1" fmla="*/ 122507 w 128960"/>
                <a:gd name="connsiteY1" fmla="*/ 19353 h 64512"/>
                <a:gd name="connsiteX2" fmla="*/ 90985 w 128960"/>
                <a:gd name="connsiteY2" fmla="*/ 4300 h 64512"/>
                <a:gd name="connsiteX3" fmla="*/ 64477 w 128960"/>
                <a:gd name="connsiteY3" fmla="*/ 0 h 64512"/>
                <a:gd name="connsiteX4" fmla="*/ 37969 w 128960"/>
                <a:gd name="connsiteY4" fmla="*/ 4300 h 64512"/>
                <a:gd name="connsiteX5" fmla="*/ 6447 w 128960"/>
                <a:gd name="connsiteY5" fmla="*/ 19353 h 64512"/>
                <a:gd name="connsiteX6" fmla="*/ 0 w 128960"/>
                <a:gd name="connsiteY6" fmla="*/ 32256 h 64512"/>
                <a:gd name="connsiteX7" fmla="*/ 0 w 128960"/>
                <a:gd name="connsiteY7" fmla="*/ 64513 h 64512"/>
                <a:gd name="connsiteX8" fmla="*/ 128955 w 128960"/>
                <a:gd name="connsiteY8" fmla="*/ 64513 h 6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960" h="64512">
                  <a:moveTo>
                    <a:pt x="128955" y="32256"/>
                  </a:moveTo>
                  <a:cubicBezTo>
                    <a:pt x="129089" y="27150"/>
                    <a:pt x="126672" y="22311"/>
                    <a:pt x="122507" y="19353"/>
                  </a:cubicBezTo>
                  <a:cubicBezTo>
                    <a:pt x="113228" y="12087"/>
                    <a:pt x="102468" y="6948"/>
                    <a:pt x="90985" y="4300"/>
                  </a:cubicBezTo>
                  <a:cubicBezTo>
                    <a:pt x="82376" y="1712"/>
                    <a:pt x="73463" y="266"/>
                    <a:pt x="64477" y="0"/>
                  </a:cubicBezTo>
                  <a:cubicBezTo>
                    <a:pt x="55470" y="28"/>
                    <a:pt x="46523" y="1478"/>
                    <a:pt x="37969" y="4300"/>
                  </a:cubicBezTo>
                  <a:cubicBezTo>
                    <a:pt x="26649" y="7401"/>
                    <a:pt x="15974" y="12499"/>
                    <a:pt x="6447" y="19353"/>
                  </a:cubicBezTo>
                  <a:cubicBezTo>
                    <a:pt x="2406" y="22416"/>
                    <a:pt x="23" y="27186"/>
                    <a:pt x="0" y="32256"/>
                  </a:cubicBezTo>
                  <a:lnTo>
                    <a:pt x="0" y="64513"/>
                  </a:lnTo>
                  <a:lnTo>
                    <a:pt x="128955" y="64513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图形 32" descr="联机会议 纯色填充">
              <a:extLst>
                <a:ext uri="{FF2B5EF4-FFF2-40B4-BE49-F238E27FC236}">
                  <a16:creationId xmlns:a16="http://schemas.microsoft.com/office/drawing/2014/main" id="{05B4574B-47B4-4800-9224-04A40F2CC077}"/>
                </a:ext>
              </a:extLst>
            </p:cNvPr>
            <p:cNvSpPr/>
            <p:nvPr/>
          </p:nvSpPr>
          <p:spPr>
            <a:xfrm>
              <a:off x="2757019" y="3415194"/>
              <a:ext cx="64495" cy="64495"/>
            </a:xfrm>
            <a:custGeom>
              <a:avLst/>
              <a:gdLst>
                <a:gd name="connsiteX0" fmla="*/ 64495 w 64495"/>
                <a:gd name="connsiteY0" fmla="*/ 32248 h 64495"/>
                <a:gd name="connsiteX1" fmla="*/ 32248 w 64495"/>
                <a:gd name="connsiteY1" fmla="*/ 64495 h 64495"/>
                <a:gd name="connsiteX2" fmla="*/ 0 w 64495"/>
                <a:gd name="connsiteY2" fmla="*/ 32248 h 64495"/>
                <a:gd name="connsiteX3" fmla="*/ 32248 w 64495"/>
                <a:gd name="connsiteY3" fmla="*/ 0 h 64495"/>
                <a:gd name="connsiteX4" fmla="*/ 64495 w 64495"/>
                <a:gd name="connsiteY4" fmla="*/ 32248 h 6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95" h="64495">
                  <a:moveTo>
                    <a:pt x="64495" y="32248"/>
                  </a:moveTo>
                  <a:cubicBezTo>
                    <a:pt x="64495" y="50058"/>
                    <a:pt x="50058" y="64495"/>
                    <a:pt x="32248" y="64495"/>
                  </a:cubicBezTo>
                  <a:cubicBezTo>
                    <a:pt x="14438" y="64495"/>
                    <a:pt x="0" y="50058"/>
                    <a:pt x="0" y="32248"/>
                  </a:cubicBezTo>
                  <a:cubicBezTo>
                    <a:pt x="0" y="14438"/>
                    <a:pt x="14438" y="0"/>
                    <a:pt x="32248" y="0"/>
                  </a:cubicBezTo>
                  <a:cubicBezTo>
                    <a:pt x="50058" y="0"/>
                    <a:pt x="64495" y="14438"/>
                    <a:pt x="64495" y="32248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90" name="组合 289">
            <a:extLst>
              <a:ext uri="{FF2B5EF4-FFF2-40B4-BE49-F238E27FC236}">
                <a16:creationId xmlns:a16="http://schemas.microsoft.com/office/drawing/2014/main" id="{FE5B3FA7-829C-4EC4-BBF7-62700DCC1532}"/>
              </a:ext>
            </a:extLst>
          </p:cNvPr>
          <p:cNvGrpSpPr/>
          <p:nvPr/>
        </p:nvGrpSpPr>
        <p:grpSpPr>
          <a:xfrm>
            <a:off x="4183379" y="2990474"/>
            <a:ext cx="716280" cy="876098"/>
            <a:chOff x="4183379" y="2990474"/>
            <a:chExt cx="716280" cy="876098"/>
          </a:xfrm>
        </p:grpSpPr>
        <p:sp>
          <p:nvSpPr>
            <p:cNvPr id="153" name="图形 34" descr="手机振动 纯色填充">
              <a:extLst>
                <a:ext uri="{FF2B5EF4-FFF2-40B4-BE49-F238E27FC236}">
                  <a16:creationId xmlns:a16="http://schemas.microsoft.com/office/drawing/2014/main" id="{C9136F74-B9F7-4BA1-B67F-F85576EA29EA}"/>
                </a:ext>
              </a:extLst>
            </p:cNvPr>
            <p:cNvSpPr/>
            <p:nvPr/>
          </p:nvSpPr>
          <p:spPr>
            <a:xfrm>
              <a:off x="4200149" y="2990474"/>
              <a:ext cx="682347" cy="876098"/>
            </a:xfrm>
            <a:custGeom>
              <a:avLst/>
              <a:gdLst>
                <a:gd name="connsiteX0" fmla="*/ 380423 w 682347"/>
                <a:gd name="connsiteY0" fmla="*/ 763328 h 876098"/>
                <a:gd name="connsiteX1" fmla="*/ 84195 w 682347"/>
                <a:gd name="connsiteY1" fmla="*/ 640455 h 876098"/>
                <a:gd name="connsiteX2" fmla="*/ 301365 w 682347"/>
                <a:gd name="connsiteY2" fmla="*/ 113723 h 876098"/>
                <a:gd name="connsiteX3" fmla="*/ 598545 w 682347"/>
                <a:gd name="connsiteY3" fmla="*/ 236595 h 876098"/>
                <a:gd name="connsiteX4" fmla="*/ 380423 w 682347"/>
                <a:gd name="connsiteY4" fmla="*/ 763328 h 876098"/>
                <a:gd name="connsiteX5" fmla="*/ 444240 w 682347"/>
                <a:gd name="connsiteY5" fmla="*/ 95625 h 876098"/>
                <a:gd name="connsiteX6" fmla="*/ 509963 w 682347"/>
                <a:gd name="connsiteY6" fmla="*/ 123248 h 876098"/>
                <a:gd name="connsiteX7" fmla="*/ 519488 w 682347"/>
                <a:gd name="connsiteY7" fmla="*/ 146108 h 876098"/>
                <a:gd name="connsiteX8" fmla="*/ 496628 w 682347"/>
                <a:gd name="connsiteY8" fmla="*/ 155633 h 876098"/>
                <a:gd name="connsiteX9" fmla="*/ 430905 w 682347"/>
                <a:gd name="connsiteY9" fmla="*/ 128010 h 876098"/>
                <a:gd name="connsiteX10" fmla="*/ 421380 w 682347"/>
                <a:gd name="connsiteY10" fmla="*/ 105150 h 876098"/>
                <a:gd name="connsiteX11" fmla="*/ 444240 w 682347"/>
                <a:gd name="connsiteY11" fmla="*/ 95625 h 876098"/>
                <a:gd name="connsiteX12" fmla="*/ 671888 w 682347"/>
                <a:gd name="connsiteY12" fmla="*/ 150870 h 876098"/>
                <a:gd name="connsiteX13" fmla="*/ 309938 w 682347"/>
                <a:gd name="connsiteY13" fmla="*/ 1328 h 876098"/>
                <a:gd name="connsiteX14" fmla="*/ 287078 w 682347"/>
                <a:gd name="connsiteY14" fmla="*/ 10853 h 876098"/>
                <a:gd name="connsiteX15" fmla="*/ 1328 w 682347"/>
                <a:gd name="connsiteY15" fmla="*/ 702368 h 876098"/>
                <a:gd name="connsiteX16" fmla="*/ 10853 w 682347"/>
                <a:gd name="connsiteY16" fmla="*/ 725228 h 876098"/>
                <a:gd name="connsiteX17" fmla="*/ 372803 w 682347"/>
                <a:gd name="connsiteY17" fmla="*/ 874770 h 876098"/>
                <a:gd name="connsiteX18" fmla="*/ 395663 w 682347"/>
                <a:gd name="connsiteY18" fmla="*/ 865245 h 876098"/>
                <a:gd name="connsiteX19" fmla="*/ 680460 w 682347"/>
                <a:gd name="connsiteY19" fmla="*/ 173730 h 876098"/>
                <a:gd name="connsiteX20" fmla="*/ 671888 w 682347"/>
                <a:gd name="connsiteY20" fmla="*/ 150870 h 876098"/>
                <a:gd name="connsiteX21" fmla="*/ 671888 w 682347"/>
                <a:gd name="connsiteY21" fmla="*/ 150870 h 87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2347" h="876098">
                  <a:moveTo>
                    <a:pt x="380423" y="763328"/>
                  </a:moveTo>
                  <a:lnTo>
                    <a:pt x="84195" y="640455"/>
                  </a:lnTo>
                  <a:lnTo>
                    <a:pt x="301365" y="113723"/>
                  </a:lnTo>
                  <a:lnTo>
                    <a:pt x="598545" y="236595"/>
                  </a:lnTo>
                  <a:lnTo>
                    <a:pt x="380423" y="763328"/>
                  </a:lnTo>
                  <a:close/>
                  <a:moveTo>
                    <a:pt x="444240" y="95625"/>
                  </a:moveTo>
                  <a:lnTo>
                    <a:pt x="509963" y="123248"/>
                  </a:lnTo>
                  <a:cubicBezTo>
                    <a:pt x="519488" y="127058"/>
                    <a:pt x="523298" y="137535"/>
                    <a:pt x="519488" y="146108"/>
                  </a:cubicBezTo>
                  <a:cubicBezTo>
                    <a:pt x="515678" y="155633"/>
                    <a:pt x="505200" y="159443"/>
                    <a:pt x="496628" y="155633"/>
                  </a:cubicBezTo>
                  <a:lnTo>
                    <a:pt x="430905" y="128010"/>
                  </a:lnTo>
                  <a:cubicBezTo>
                    <a:pt x="421380" y="124200"/>
                    <a:pt x="417570" y="113723"/>
                    <a:pt x="421380" y="105150"/>
                  </a:cubicBezTo>
                  <a:cubicBezTo>
                    <a:pt x="424238" y="96578"/>
                    <a:pt x="434715" y="91815"/>
                    <a:pt x="444240" y="95625"/>
                  </a:cubicBezTo>
                  <a:close/>
                  <a:moveTo>
                    <a:pt x="671888" y="150870"/>
                  </a:moveTo>
                  <a:lnTo>
                    <a:pt x="309938" y="1328"/>
                  </a:lnTo>
                  <a:cubicBezTo>
                    <a:pt x="300413" y="-2482"/>
                    <a:pt x="290888" y="2280"/>
                    <a:pt x="287078" y="10853"/>
                  </a:cubicBezTo>
                  <a:lnTo>
                    <a:pt x="1328" y="702368"/>
                  </a:lnTo>
                  <a:cubicBezTo>
                    <a:pt x="-2482" y="711893"/>
                    <a:pt x="2280" y="721418"/>
                    <a:pt x="10853" y="725228"/>
                  </a:cubicBezTo>
                  <a:lnTo>
                    <a:pt x="372803" y="874770"/>
                  </a:lnTo>
                  <a:cubicBezTo>
                    <a:pt x="382328" y="878580"/>
                    <a:pt x="391853" y="873818"/>
                    <a:pt x="395663" y="865245"/>
                  </a:cubicBezTo>
                  <a:lnTo>
                    <a:pt x="680460" y="173730"/>
                  </a:lnTo>
                  <a:cubicBezTo>
                    <a:pt x="685223" y="165158"/>
                    <a:pt x="680460" y="154680"/>
                    <a:pt x="671888" y="150870"/>
                  </a:cubicBezTo>
                  <a:lnTo>
                    <a:pt x="671888" y="15087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89" name="组合 288">
              <a:extLst>
                <a:ext uri="{FF2B5EF4-FFF2-40B4-BE49-F238E27FC236}">
                  <a16:creationId xmlns:a16="http://schemas.microsoft.com/office/drawing/2014/main" id="{584ABD47-4D83-466F-BA6D-0BC532F1DDAA}"/>
                </a:ext>
              </a:extLst>
            </p:cNvPr>
            <p:cNvGrpSpPr/>
            <p:nvPr/>
          </p:nvGrpSpPr>
          <p:grpSpPr>
            <a:xfrm>
              <a:off x="4183379" y="3156584"/>
              <a:ext cx="716280" cy="545782"/>
              <a:chOff x="4183379" y="3156584"/>
              <a:chExt cx="716280" cy="545782"/>
            </a:xfrm>
          </p:grpSpPr>
          <p:sp>
            <p:nvSpPr>
              <p:cNvPr id="154" name="图形 34" descr="手机振动 纯色填充">
                <a:extLst>
                  <a:ext uri="{FF2B5EF4-FFF2-40B4-BE49-F238E27FC236}">
                    <a16:creationId xmlns:a16="http://schemas.microsoft.com/office/drawing/2014/main" id="{C9136F74-B9F7-4BA1-B67F-F85576EA29EA}"/>
                  </a:ext>
                </a:extLst>
              </p:cNvPr>
              <p:cNvSpPr/>
              <p:nvPr/>
            </p:nvSpPr>
            <p:spPr>
              <a:xfrm>
                <a:off x="4732972" y="3386137"/>
                <a:ext cx="166687" cy="316229"/>
              </a:xfrm>
              <a:custGeom>
                <a:avLst/>
                <a:gdLst>
                  <a:gd name="connsiteX0" fmla="*/ 21908 w 166687"/>
                  <a:gd name="connsiteY0" fmla="*/ 316230 h 316229"/>
                  <a:gd name="connsiteX1" fmla="*/ 0 w 166687"/>
                  <a:gd name="connsiteY1" fmla="*/ 283845 h 316229"/>
                  <a:gd name="connsiteX2" fmla="*/ 42863 w 166687"/>
                  <a:gd name="connsiteY2" fmla="*/ 255270 h 316229"/>
                  <a:gd name="connsiteX3" fmla="*/ 30480 w 166687"/>
                  <a:gd name="connsiteY3" fmla="*/ 192405 h 316229"/>
                  <a:gd name="connsiteX4" fmla="*/ 83820 w 166687"/>
                  <a:gd name="connsiteY4" fmla="*/ 156210 h 316229"/>
                  <a:gd name="connsiteX5" fmla="*/ 71438 w 166687"/>
                  <a:gd name="connsiteY5" fmla="*/ 93345 h 316229"/>
                  <a:gd name="connsiteX6" fmla="*/ 124777 w 166687"/>
                  <a:gd name="connsiteY6" fmla="*/ 58102 h 316229"/>
                  <a:gd name="connsiteX7" fmla="*/ 114300 w 166687"/>
                  <a:gd name="connsiteY7" fmla="*/ 7620 h 316229"/>
                  <a:gd name="connsiteX8" fmla="*/ 151448 w 166687"/>
                  <a:gd name="connsiteY8" fmla="*/ 0 h 316229"/>
                  <a:gd name="connsiteX9" fmla="*/ 166688 w 166687"/>
                  <a:gd name="connsiteY9" fmla="*/ 75248 h 316229"/>
                  <a:gd name="connsiteX10" fmla="*/ 113348 w 166687"/>
                  <a:gd name="connsiteY10" fmla="*/ 111443 h 316229"/>
                  <a:gd name="connsiteX11" fmla="*/ 125730 w 166687"/>
                  <a:gd name="connsiteY11" fmla="*/ 174308 h 316229"/>
                  <a:gd name="connsiteX12" fmla="*/ 72390 w 166687"/>
                  <a:gd name="connsiteY12" fmla="*/ 209550 h 316229"/>
                  <a:gd name="connsiteX13" fmla="*/ 85725 w 166687"/>
                  <a:gd name="connsiteY13" fmla="*/ 273367 h 316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687" h="316229">
                    <a:moveTo>
                      <a:pt x="21908" y="316230"/>
                    </a:moveTo>
                    <a:lnTo>
                      <a:pt x="0" y="283845"/>
                    </a:lnTo>
                    <a:lnTo>
                      <a:pt x="42863" y="255270"/>
                    </a:lnTo>
                    <a:lnTo>
                      <a:pt x="30480" y="192405"/>
                    </a:lnTo>
                    <a:lnTo>
                      <a:pt x="83820" y="156210"/>
                    </a:lnTo>
                    <a:lnTo>
                      <a:pt x="71438" y="93345"/>
                    </a:lnTo>
                    <a:lnTo>
                      <a:pt x="124777" y="58102"/>
                    </a:lnTo>
                    <a:lnTo>
                      <a:pt x="114300" y="7620"/>
                    </a:lnTo>
                    <a:lnTo>
                      <a:pt x="151448" y="0"/>
                    </a:lnTo>
                    <a:lnTo>
                      <a:pt x="166688" y="75248"/>
                    </a:lnTo>
                    <a:lnTo>
                      <a:pt x="113348" y="111443"/>
                    </a:lnTo>
                    <a:lnTo>
                      <a:pt x="125730" y="174308"/>
                    </a:lnTo>
                    <a:lnTo>
                      <a:pt x="72390" y="209550"/>
                    </a:lnTo>
                    <a:lnTo>
                      <a:pt x="85725" y="273367"/>
                    </a:lnTo>
                    <a:close/>
                  </a:path>
                </a:pathLst>
              </a:custGeom>
              <a:noFill/>
              <a:ln w="158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" name="图形 34" descr="手机振动 纯色填充">
                <a:extLst>
                  <a:ext uri="{FF2B5EF4-FFF2-40B4-BE49-F238E27FC236}">
                    <a16:creationId xmlns:a16="http://schemas.microsoft.com/office/drawing/2014/main" id="{C9136F74-B9F7-4BA1-B67F-F85576EA29EA}"/>
                  </a:ext>
                </a:extLst>
              </p:cNvPr>
              <p:cNvSpPr/>
              <p:nvPr/>
            </p:nvSpPr>
            <p:spPr>
              <a:xfrm>
                <a:off x="4183379" y="3156584"/>
                <a:ext cx="166687" cy="316229"/>
              </a:xfrm>
              <a:custGeom>
                <a:avLst/>
                <a:gdLst>
                  <a:gd name="connsiteX0" fmla="*/ 14288 w 166687"/>
                  <a:gd name="connsiteY0" fmla="*/ 316230 h 316229"/>
                  <a:gd name="connsiteX1" fmla="*/ 0 w 166687"/>
                  <a:gd name="connsiteY1" fmla="*/ 240030 h 316229"/>
                  <a:gd name="connsiteX2" fmla="*/ 53340 w 166687"/>
                  <a:gd name="connsiteY2" fmla="*/ 204788 h 316229"/>
                  <a:gd name="connsiteX3" fmla="*/ 40005 w 166687"/>
                  <a:gd name="connsiteY3" fmla="*/ 141923 h 316229"/>
                  <a:gd name="connsiteX4" fmla="*/ 93345 w 166687"/>
                  <a:gd name="connsiteY4" fmla="*/ 105728 h 316229"/>
                  <a:gd name="connsiteX5" fmla="*/ 80963 w 166687"/>
                  <a:gd name="connsiteY5" fmla="*/ 42863 h 316229"/>
                  <a:gd name="connsiteX6" fmla="*/ 144780 w 166687"/>
                  <a:gd name="connsiteY6" fmla="*/ 0 h 316229"/>
                  <a:gd name="connsiteX7" fmla="*/ 166688 w 166687"/>
                  <a:gd name="connsiteY7" fmla="*/ 31433 h 316229"/>
                  <a:gd name="connsiteX8" fmla="*/ 123825 w 166687"/>
                  <a:gd name="connsiteY8" fmla="*/ 60008 h 316229"/>
                  <a:gd name="connsiteX9" fmla="*/ 136208 w 166687"/>
                  <a:gd name="connsiteY9" fmla="*/ 122873 h 316229"/>
                  <a:gd name="connsiteX10" fmla="*/ 82868 w 166687"/>
                  <a:gd name="connsiteY10" fmla="*/ 159067 h 316229"/>
                  <a:gd name="connsiteX11" fmla="*/ 95250 w 166687"/>
                  <a:gd name="connsiteY11" fmla="*/ 221933 h 316229"/>
                  <a:gd name="connsiteX12" fmla="*/ 41910 w 166687"/>
                  <a:gd name="connsiteY12" fmla="*/ 258128 h 316229"/>
                  <a:gd name="connsiteX13" fmla="*/ 52388 w 166687"/>
                  <a:gd name="connsiteY13" fmla="*/ 308610 h 316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687" h="316229">
                    <a:moveTo>
                      <a:pt x="14288" y="316230"/>
                    </a:moveTo>
                    <a:lnTo>
                      <a:pt x="0" y="240030"/>
                    </a:lnTo>
                    <a:lnTo>
                      <a:pt x="53340" y="204788"/>
                    </a:lnTo>
                    <a:lnTo>
                      <a:pt x="40005" y="141923"/>
                    </a:lnTo>
                    <a:lnTo>
                      <a:pt x="93345" y="105728"/>
                    </a:lnTo>
                    <a:lnTo>
                      <a:pt x="80963" y="42863"/>
                    </a:lnTo>
                    <a:lnTo>
                      <a:pt x="144780" y="0"/>
                    </a:lnTo>
                    <a:lnTo>
                      <a:pt x="166688" y="31433"/>
                    </a:lnTo>
                    <a:lnTo>
                      <a:pt x="123825" y="60008"/>
                    </a:lnTo>
                    <a:lnTo>
                      <a:pt x="136208" y="122873"/>
                    </a:lnTo>
                    <a:lnTo>
                      <a:pt x="82868" y="159067"/>
                    </a:lnTo>
                    <a:lnTo>
                      <a:pt x="95250" y="221933"/>
                    </a:lnTo>
                    <a:lnTo>
                      <a:pt x="41910" y="258128"/>
                    </a:lnTo>
                    <a:lnTo>
                      <a:pt x="52388" y="308610"/>
                    </a:lnTo>
                    <a:close/>
                  </a:path>
                </a:pathLst>
              </a:custGeom>
              <a:noFill/>
              <a:ln w="1587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294" name="组合 293">
            <a:extLst>
              <a:ext uri="{FF2B5EF4-FFF2-40B4-BE49-F238E27FC236}">
                <a16:creationId xmlns:a16="http://schemas.microsoft.com/office/drawing/2014/main" id="{6114BB79-2A6C-468A-A52B-F514934F2AFC}"/>
              </a:ext>
            </a:extLst>
          </p:cNvPr>
          <p:cNvGrpSpPr/>
          <p:nvPr/>
        </p:nvGrpSpPr>
        <p:grpSpPr>
          <a:xfrm>
            <a:off x="5676900" y="3094877"/>
            <a:ext cx="838200" cy="668450"/>
            <a:chOff x="5676900" y="3094877"/>
            <a:chExt cx="838200" cy="668450"/>
          </a:xfrm>
        </p:grpSpPr>
        <p:sp>
          <p:nvSpPr>
            <p:cNvPr id="156" name="图形 36" descr="复印机 纯色填充">
              <a:extLst>
                <a:ext uri="{FF2B5EF4-FFF2-40B4-BE49-F238E27FC236}">
                  <a16:creationId xmlns:a16="http://schemas.microsoft.com/office/drawing/2014/main" id="{CFEA7686-68B3-4DD8-99CD-907E96073F24}"/>
                </a:ext>
              </a:extLst>
            </p:cNvPr>
            <p:cNvSpPr/>
            <p:nvPr/>
          </p:nvSpPr>
          <p:spPr>
            <a:xfrm>
              <a:off x="5676900" y="3268027"/>
              <a:ext cx="247650" cy="495299"/>
            </a:xfrm>
            <a:custGeom>
              <a:avLst/>
              <a:gdLst>
                <a:gd name="connsiteX0" fmla="*/ 57150 w 247650"/>
                <a:gd name="connsiteY0" fmla="*/ 92392 h 495299"/>
                <a:gd name="connsiteX1" fmla="*/ 7620 w 247650"/>
                <a:gd name="connsiteY1" fmla="*/ 72390 h 495299"/>
                <a:gd name="connsiteX2" fmla="*/ 0 w 247650"/>
                <a:gd name="connsiteY2" fmla="*/ 89535 h 495299"/>
                <a:gd name="connsiteX3" fmla="*/ 57150 w 247650"/>
                <a:gd name="connsiteY3" fmla="*/ 112395 h 495299"/>
                <a:gd name="connsiteX4" fmla="*/ 57150 w 247650"/>
                <a:gd name="connsiteY4" fmla="*/ 187642 h 495299"/>
                <a:gd name="connsiteX5" fmla="*/ 7620 w 247650"/>
                <a:gd name="connsiteY5" fmla="*/ 167640 h 495299"/>
                <a:gd name="connsiteX6" fmla="*/ 0 w 247650"/>
                <a:gd name="connsiteY6" fmla="*/ 184785 h 495299"/>
                <a:gd name="connsiteX7" fmla="*/ 57150 w 247650"/>
                <a:gd name="connsiteY7" fmla="*/ 207645 h 495299"/>
                <a:gd name="connsiteX8" fmla="*/ 57150 w 247650"/>
                <a:gd name="connsiteY8" fmla="*/ 438150 h 495299"/>
                <a:gd name="connsiteX9" fmla="*/ 57150 w 247650"/>
                <a:gd name="connsiteY9" fmla="*/ 495300 h 495299"/>
                <a:gd name="connsiteX10" fmla="*/ 114300 w 247650"/>
                <a:gd name="connsiteY10" fmla="*/ 495300 h 495299"/>
                <a:gd name="connsiteX11" fmla="*/ 114300 w 247650"/>
                <a:gd name="connsiteY11" fmla="*/ 438150 h 495299"/>
                <a:gd name="connsiteX12" fmla="*/ 190500 w 247650"/>
                <a:gd name="connsiteY12" fmla="*/ 438150 h 495299"/>
                <a:gd name="connsiteX13" fmla="*/ 190500 w 247650"/>
                <a:gd name="connsiteY13" fmla="*/ 495300 h 495299"/>
                <a:gd name="connsiteX14" fmla="*/ 247650 w 247650"/>
                <a:gd name="connsiteY14" fmla="*/ 495300 h 495299"/>
                <a:gd name="connsiteX15" fmla="*/ 247650 w 247650"/>
                <a:gd name="connsiteY15" fmla="*/ 438150 h 495299"/>
                <a:gd name="connsiteX16" fmla="*/ 247650 w 247650"/>
                <a:gd name="connsiteY16" fmla="*/ 0 h 495299"/>
                <a:gd name="connsiteX17" fmla="*/ 57150 w 247650"/>
                <a:gd name="connsiteY17" fmla="*/ 0 h 49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7650" h="495299">
                  <a:moveTo>
                    <a:pt x="57150" y="92392"/>
                  </a:moveTo>
                  <a:lnTo>
                    <a:pt x="7620" y="72390"/>
                  </a:lnTo>
                  <a:lnTo>
                    <a:pt x="0" y="89535"/>
                  </a:lnTo>
                  <a:lnTo>
                    <a:pt x="57150" y="112395"/>
                  </a:lnTo>
                  <a:lnTo>
                    <a:pt x="57150" y="187642"/>
                  </a:lnTo>
                  <a:lnTo>
                    <a:pt x="7620" y="167640"/>
                  </a:lnTo>
                  <a:lnTo>
                    <a:pt x="0" y="184785"/>
                  </a:lnTo>
                  <a:lnTo>
                    <a:pt x="57150" y="207645"/>
                  </a:lnTo>
                  <a:lnTo>
                    <a:pt x="57150" y="438150"/>
                  </a:lnTo>
                  <a:lnTo>
                    <a:pt x="57150" y="495300"/>
                  </a:lnTo>
                  <a:lnTo>
                    <a:pt x="114300" y="495300"/>
                  </a:lnTo>
                  <a:lnTo>
                    <a:pt x="114300" y="438150"/>
                  </a:lnTo>
                  <a:lnTo>
                    <a:pt x="190500" y="438150"/>
                  </a:lnTo>
                  <a:lnTo>
                    <a:pt x="190500" y="495300"/>
                  </a:lnTo>
                  <a:lnTo>
                    <a:pt x="247650" y="495300"/>
                  </a:lnTo>
                  <a:lnTo>
                    <a:pt x="247650" y="438150"/>
                  </a:lnTo>
                  <a:lnTo>
                    <a:pt x="247650" y="0"/>
                  </a:lnTo>
                  <a:lnTo>
                    <a:pt x="57150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图形 36" descr="复印机 纯色填充">
              <a:extLst>
                <a:ext uri="{FF2B5EF4-FFF2-40B4-BE49-F238E27FC236}">
                  <a16:creationId xmlns:a16="http://schemas.microsoft.com/office/drawing/2014/main" id="{CFEA7686-68B3-4DD8-99CD-907E96073F24}"/>
                </a:ext>
              </a:extLst>
            </p:cNvPr>
            <p:cNvSpPr/>
            <p:nvPr/>
          </p:nvSpPr>
          <p:spPr>
            <a:xfrm>
              <a:off x="5962650" y="3420427"/>
              <a:ext cx="552450" cy="133350"/>
            </a:xfrm>
            <a:custGeom>
              <a:avLst/>
              <a:gdLst>
                <a:gd name="connsiteX0" fmla="*/ 219075 w 552450"/>
                <a:gd name="connsiteY0" fmla="*/ 38100 h 133350"/>
                <a:gd name="connsiteX1" fmla="*/ 342900 w 552450"/>
                <a:gd name="connsiteY1" fmla="*/ 38100 h 133350"/>
                <a:gd name="connsiteX2" fmla="*/ 342900 w 552450"/>
                <a:gd name="connsiteY2" fmla="*/ 76200 h 133350"/>
                <a:gd name="connsiteX3" fmla="*/ 219075 w 552450"/>
                <a:gd name="connsiteY3" fmla="*/ 76200 h 133350"/>
                <a:gd name="connsiteX4" fmla="*/ 219075 w 552450"/>
                <a:gd name="connsiteY4" fmla="*/ 38100 h 133350"/>
                <a:gd name="connsiteX5" fmla="*/ 0 w 552450"/>
                <a:gd name="connsiteY5" fmla="*/ 133350 h 133350"/>
                <a:gd name="connsiteX6" fmla="*/ 552450 w 552450"/>
                <a:gd name="connsiteY6" fmla="*/ 133350 h 133350"/>
                <a:gd name="connsiteX7" fmla="*/ 552450 w 552450"/>
                <a:gd name="connsiteY7" fmla="*/ 0 h 133350"/>
                <a:gd name="connsiteX8" fmla="*/ 0 w 552450"/>
                <a:gd name="connsiteY8" fmla="*/ 0 h 133350"/>
                <a:gd name="connsiteX9" fmla="*/ 0 w 552450"/>
                <a:gd name="connsiteY9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450" h="133350">
                  <a:moveTo>
                    <a:pt x="219075" y="38100"/>
                  </a:moveTo>
                  <a:lnTo>
                    <a:pt x="342900" y="38100"/>
                  </a:lnTo>
                  <a:lnTo>
                    <a:pt x="342900" y="76200"/>
                  </a:lnTo>
                  <a:lnTo>
                    <a:pt x="219075" y="76200"/>
                  </a:lnTo>
                  <a:lnTo>
                    <a:pt x="219075" y="38100"/>
                  </a:lnTo>
                  <a:close/>
                  <a:moveTo>
                    <a:pt x="0" y="133350"/>
                  </a:moveTo>
                  <a:lnTo>
                    <a:pt x="552450" y="133350"/>
                  </a:lnTo>
                  <a:lnTo>
                    <a:pt x="552450" y="0"/>
                  </a:lnTo>
                  <a:lnTo>
                    <a:pt x="0" y="0"/>
                  </a:lnTo>
                  <a:lnTo>
                    <a:pt x="0" y="1333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图形 36" descr="复印机 纯色填充">
              <a:extLst>
                <a:ext uri="{FF2B5EF4-FFF2-40B4-BE49-F238E27FC236}">
                  <a16:creationId xmlns:a16="http://schemas.microsoft.com/office/drawing/2014/main" id="{CFEA7686-68B3-4DD8-99CD-907E96073F24}"/>
                </a:ext>
              </a:extLst>
            </p:cNvPr>
            <p:cNvSpPr/>
            <p:nvPr/>
          </p:nvSpPr>
          <p:spPr>
            <a:xfrm>
              <a:off x="5962650" y="3591877"/>
              <a:ext cx="552450" cy="171450"/>
            </a:xfrm>
            <a:custGeom>
              <a:avLst/>
              <a:gdLst>
                <a:gd name="connsiteX0" fmla="*/ 219075 w 552450"/>
                <a:gd name="connsiteY0" fmla="*/ 38100 h 171450"/>
                <a:gd name="connsiteX1" fmla="*/ 342900 w 552450"/>
                <a:gd name="connsiteY1" fmla="*/ 38100 h 171450"/>
                <a:gd name="connsiteX2" fmla="*/ 342900 w 552450"/>
                <a:gd name="connsiteY2" fmla="*/ 76200 h 171450"/>
                <a:gd name="connsiteX3" fmla="*/ 219075 w 552450"/>
                <a:gd name="connsiteY3" fmla="*/ 76200 h 171450"/>
                <a:gd name="connsiteX4" fmla="*/ 219075 w 552450"/>
                <a:gd name="connsiteY4" fmla="*/ 38100 h 171450"/>
                <a:gd name="connsiteX5" fmla="*/ 0 w 552450"/>
                <a:gd name="connsiteY5" fmla="*/ 114300 h 171450"/>
                <a:gd name="connsiteX6" fmla="*/ 0 w 552450"/>
                <a:gd name="connsiteY6" fmla="*/ 171450 h 171450"/>
                <a:gd name="connsiteX7" fmla="*/ 57150 w 552450"/>
                <a:gd name="connsiteY7" fmla="*/ 171450 h 171450"/>
                <a:gd name="connsiteX8" fmla="*/ 57150 w 552450"/>
                <a:gd name="connsiteY8" fmla="*/ 114300 h 171450"/>
                <a:gd name="connsiteX9" fmla="*/ 495300 w 552450"/>
                <a:gd name="connsiteY9" fmla="*/ 114300 h 171450"/>
                <a:gd name="connsiteX10" fmla="*/ 495300 w 552450"/>
                <a:gd name="connsiteY10" fmla="*/ 171450 h 171450"/>
                <a:gd name="connsiteX11" fmla="*/ 552450 w 552450"/>
                <a:gd name="connsiteY11" fmla="*/ 171450 h 171450"/>
                <a:gd name="connsiteX12" fmla="*/ 552450 w 552450"/>
                <a:gd name="connsiteY12" fmla="*/ 0 h 171450"/>
                <a:gd name="connsiteX13" fmla="*/ 0 w 552450"/>
                <a:gd name="connsiteY13" fmla="*/ 0 h 171450"/>
                <a:gd name="connsiteX14" fmla="*/ 0 w 552450"/>
                <a:gd name="connsiteY14" fmla="*/ 11430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2450" h="171450">
                  <a:moveTo>
                    <a:pt x="219075" y="38100"/>
                  </a:moveTo>
                  <a:lnTo>
                    <a:pt x="342900" y="38100"/>
                  </a:lnTo>
                  <a:lnTo>
                    <a:pt x="342900" y="76200"/>
                  </a:lnTo>
                  <a:lnTo>
                    <a:pt x="219075" y="76200"/>
                  </a:lnTo>
                  <a:lnTo>
                    <a:pt x="219075" y="38100"/>
                  </a:lnTo>
                  <a:close/>
                  <a:moveTo>
                    <a:pt x="0" y="114300"/>
                  </a:moveTo>
                  <a:lnTo>
                    <a:pt x="0" y="171450"/>
                  </a:lnTo>
                  <a:lnTo>
                    <a:pt x="57150" y="171450"/>
                  </a:lnTo>
                  <a:lnTo>
                    <a:pt x="57150" y="114300"/>
                  </a:lnTo>
                  <a:lnTo>
                    <a:pt x="495300" y="114300"/>
                  </a:lnTo>
                  <a:lnTo>
                    <a:pt x="495300" y="171450"/>
                  </a:lnTo>
                  <a:lnTo>
                    <a:pt x="552450" y="171450"/>
                  </a:lnTo>
                  <a:lnTo>
                    <a:pt x="552450" y="0"/>
                  </a:lnTo>
                  <a:lnTo>
                    <a:pt x="0" y="0"/>
                  </a:lnTo>
                  <a:lnTo>
                    <a:pt x="0" y="1143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图形 36" descr="复印机 纯色填充">
              <a:extLst>
                <a:ext uri="{FF2B5EF4-FFF2-40B4-BE49-F238E27FC236}">
                  <a16:creationId xmlns:a16="http://schemas.microsoft.com/office/drawing/2014/main" id="{CFEA7686-68B3-4DD8-99CD-907E96073F24}"/>
                </a:ext>
              </a:extLst>
            </p:cNvPr>
            <p:cNvSpPr/>
            <p:nvPr/>
          </p:nvSpPr>
          <p:spPr>
            <a:xfrm>
              <a:off x="5962650" y="3094877"/>
              <a:ext cx="552450" cy="286497"/>
            </a:xfrm>
            <a:custGeom>
              <a:avLst/>
              <a:gdLst>
                <a:gd name="connsiteX0" fmla="*/ 114300 w 552450"/>
                <a:gd name="connsiteY0" fmla="*/ 154100 h 286497"/>
                <a:gd name="connsiteX1" fmla="*/ 524828 w 552450"/>
                <a:gd name="connsiteY1" fmla="*/ 56945 h 286497"/>
                <a:gd name="connsiteX2" fmla="*/ 545783 w 552450"/>
                <a:gd name="connsiteY2" fmla="*/ 22655 h 286497"/>
                <a:gd name="connsiteX3" fmla="*/ 533400 w 552450"/>
                <a:gd name="connsiteY3" fmla="*/ 4557 h 286497"/>
                <a:gd name="connsiteX4" fmla="*/ 511492 w 552450"/>
                <a:gd name="connsiteY4" fmla="*/ 747 h 286497"/>
                <a:gd name="connsiteX5" fmla="*/ 95250 w 552450"/>
                <a:gd name="connsiteY5" fmla="*/ 97902 h 286497"/>
                <a:gd name="connsiteX6" fmla="*/ 38100 w 552450"/>
                <a:gd name="connsiteY6" fmla="*/ 97902 h 286497"/>
                <a:gd name="connsiteX7" fmla="*/ 0 w 552450"/>
                <a:gd name="connsiteY7" fmla="*/ 136002 h 286497"/>
                <a:gd name="connsiteX8" fmla="*/ 0 w 552450"/>
                <a:gd name="connsiteY8" fmla="*/ 286497 h 286497"/>
                <a:gd name="connsiteX9" fmla="*/ 552450 w 552450"/>
                <a:gd name="connsiteY9" fmla="*/ 286497 h 286497"/>
                <a:gd name="connsiteX10" fmla="*/ 552450 w 552450"/>
                <a:gd name="connsiteY10" fmla="*/ 172197 h 286497"/>
                <a:gd name="connsiteX11" fmla="*/ 114300 w 552450"/>
                <a:gd name="connsiteY11" fmla="*/ 172197 h 286497"/>
                <a:gd name="connsiteX12" fmla="*/ 114300 w 552450"/>
                <a:gd name="connsiteY12" fmla="*/ 154100 h 28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286497">
                  <a:moveTo>
                    <a:pt x="114300" y="154100"/>
                  </a:moveTo>
                  <a:lnTo>
                    <a:pt x="524828" y="56945"/>
                  </a:lnTo>
                  <a:cubicBezTo>
                    <a:pt x="540068" y="53135"/>
                    <a:pt x="549593" y="37895"/>
                    <a:pt x="545783" y="22655"/>
                  </a:cubicBezTo>
                  <a:cubicBezTo>
                    <a:pt x="543878" y="15035"/>
                    <a:pt x="539115" y="8367"/>
                    <a:pt x="533400" y="4557"/>
                  </a:cubicBezTo>
                  <a:cubicBezTo>
                    <a:pt x="526733" y="747"/>
                    <a:pt x="519113" y="-1158"/>
                    <a:pt x="511492" y="747"/>
                  </a:cubicBezTo>
                  <a:lnTo>
                    <a:pt x="95250" y="97902"/>
                  </a:lnTo>
                  <a:lnTo>
                    <a:pt x="38100" y="97902"/>
                  </a:lnTo>
                  <a:cubicBezTo>
                    <a:pt x="17145" y="97902"/>
                    <a:pt x="0" y="115047"/>
                    <a:pt x="0" y="136002"/>
                  </a:cubicBezTo>
                  <a:lnTo>
                    <a:pt x="0" y="286497"/>
                  </a:lnTo>
                  <a:lnTo>
                    <a:pt x="552450" y="286497"/>
                  </a:lnTo>
                  <a:lnTo>
                    <a:pt x="552450" y="172197"/>
                  </a:lnTo>
                  <a:lnTo>
                    <a:pt x="114300" y="172197"/>
                  </a:lnTo>
                  <a:lnTo>
                    <a:pt x="114300" y="154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99" name="组合 298">
            <a:extLst>
              <a:ext uri="{FF2B5EF4-FFF2-40B4-BE49-F238E27FC236}">
                <a16:creationId xmlns:a16="http://schemas.microsoft.com/office/drawing/2014/main" id="{41387F69-E240-493C-A5FC-21717C5C9621}"/>
              </a:ext>
            </a:extLst>
          </p:cNvPr>
          <p:cNvGrpSpPr/>
          <p:nvPr/>
        </p:nvGrpSpPr>
        <p:grpSpPr>
          <a:xfrm>
            <a:off x="7212330" y="3087652"/>
            <a:ext cx="876299" cy="684248"/>
            <a:chOff x="7212330" y="3087652"/>
            <a:chExt cx="876299" cy="684248"/>
          </a:xfrm>
        </p:grpSpPr>
        <p:sp>
          <p:nvSpPr>
            <p:cNvPr id="160" name="图形 38" descr="插不插电 纯色填充">
              <a:extLst>
                <a:ext uri="{FF2B5EF4-FFF2-40B4-BE49-F238E27FC236}">
                  <a16:creationId xmlns:a16="http://schemas.microsoft.com/office/drawing/2014/main" id="{A6E21C0F-07CE-4CD5-B90A-E2DA06F667F9}"/>
                </a:ext>
              </a:extLst>
            </p:cNvPr>
            <p:cNvSpPr/>
            <p:nvPr/>
          </p:nvSpPr>
          <p:spPr>
            <a:xfrm>
              <a:off x="7212330" y="3087652"/>
              <a:ext cx="514185" cy="417382"/>
            </a:xfrm>
            <a:custGeom>
              <a:avLst/>
              <a:gdLst>
                <a:gd name="connsiteX0" fmla="*/ 411690 w 514185"/>
                <a:gd name="connsiteY0" fmla="*/ 368770 h 417382"/>
                <a:gd name="connsiteX1" fmla="*/ 357807 w 514185"/>
                <a:gd name="connsiteY1" fmla="*/ 314887 h 417382"/>
                <a:gd name="connsiteX2" fmla="*/ 411690 w 514185"/>
                <a:gd name="connsiteY2" fmla="*/ 261004 h 417382"/>
                <a:gd name="connsiteX3" fmla="*/ 465573 w 514185"/>
                <a:gd name="connsiteY3" fmla="*/ 314887 h 417382"/>
                <a:gd name="connsiteX4" fmla="*/ 505982 w 514185"/>
                <a:gd name="connsiteY4" fmla="*/ 314554 h 417382"/>
                <a:gd name="connsiteX5" fmla="*/ 505978 w 514185"/>
                <a:gd name="connsiteY5" fmla="*/ 274472 h 417382"/>
                <a:gd name="connsiteX6" fmla="*/ 452095 w 514185"/>
                <a:gd name="connsiteY6" fmla="*/ 220599 h 417382"/>
                <a:gd name="connsiteX7" fmla="*/ 485775 w 514185"/>
                <a:gd name="connsiteY7" fmla="*/ 186919 h 417382"/>
                <a:gd name="connsiteX8" fmla="*/ 418424 w 514185"/>
                <a:gd name="connsiteY8" fmla="*/ 119567 h 417382"/>
                <a:gd name="connsiteX9" fmla="*/ 238830 w 514185"/>
                <a:gd name="connsiteY9" fmla="*/ 101232 h 417382"/>
                <a:gd name="connsiteX10" fmla="*/ 216741 w 514185"/>
                <a:gd name="connsiteY10" fmla="*/ 78372 h 417382"/>
                <a:gd name="connsiteX11" fmla="*/ 31880 w 514185"/>
                <a:gd name="connsiteY11" fmla="*/ 0 h 417382"/>
                <a:gd name="connsiteX12" fmla="*/ 0 w 514185"/>
                <a:gd name="connsiteY12" fmla="*/ 0 h 417382"/>
                <a:gd name="connsiteX13" fmla="*/ 0 w 514185"/>
                <a:gd name="connsiteY13" fmla="*/ 57150 h 417382"/>
                <a:gd name="connsiteX14" fmla="*/ 31880 w 514185"/>
                <a:gd name="connsiteY14" fmla="*/ 57150 h 417382"/>
                <a:gd name="connsiteX15" fmla="*/ 175708 w 514185"/>
                <a:gd name="connsiteY15" fmla="*/ 118110 h 417382"/>
                <a:gd name="connsiteX16" fmla="*/ 198396 w 514185"/>
                <a:gd name="connsiteY16" fmla="*/ 141580 h 417382"/>
                <a:gd name="connsiteX17" fmla="*/ 216418 w 514185"/>
                <a:gd name="connsiteY17" fmla="*/ 321602 h 417382"/>
                <a:gd name="connsiteX18" fmla="*/ 283721 w 514185"/>
                <a:gd name="connsiteY18" fmla="*/ 388972 h 417382"/>
                <a:gd name="connsiteX19" fmla="*/ 317402 w 514185"/>
                <a:gd name="connsiteY19" fmla="*/ 355292 h 417382"/>
                <a:gd name="connsiteX20" fmla="*/ 371275 w 514185"/>
                <a:gd name="connsiteY20" fmla="*/ 409175 h 417382"/>
                <a:gd name="connsiteX21" fmla="*/ 411685 w 514185"/>
                <a:gd name="connsiteY21" fmla="*/ 408851 h 417382"/>
                <a:gd name="connsiteX22" fmla="*/ 411690 w 514185"/>
                <a:gd name="connsiteY22" fmla="*/ 368770 h 41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14185" h="417382">
                  <a:moveTo>
                    <a:pt x="411690" y="368770"/>
                  </a:moveTo>
                  <a:lnTo>
                    <a:pt x="357807" y="314887"/>
                  </a:lnTo>
                  <a:lnTo>
                    <a:pt x="411690" y="261004"/>
                  </a:lnTo>
                  <a:lnTo>
                    <a:pt x="465573" y="314887"/>
                  </a:lnTo>
                  <a:cubicBezTo>
                    <a:pt x="476823" y="325954"/>
                    <a:pt x="494915" y="325805"/>
                    <a:pt x="505982" y="314554"/>
                  </a:cubicBezTo>
                  <a:cubicBezTo>
                    <a:pt x="516922" y="303431"/>
                    <a:pt x="516920" y="285592"/>
                    <a:pt x="505978" y="274472"/>
                  </a:cubicBezTo>
                  <a:lnTo>
                    <a:pt x="452095" y="220599"/>
                  </a:lnTo>
                  <a:lnTo>
                    <a:pt x="485775" y="186919"/>
                  </a:lnTo>
                  <a:lnTo>
                    <a:pt x="418424" y="119567"/>
                  </a:lnTo>
                  <a:cubicBezTo>
                    <a:pt x="370492" y="71618"/>
                    <a:pt x="295463" y="63958"/>
                    <a:pt x="238830" y="101232"/>
                  </a:cubicBezTo>
                  <a:lnTo>
                    <a:pt x="216741" y="78372"/>
                  </a:lnTo>
                  <a:cubicBezTo>
                    <a:pt x="168193" y="28414"/>
                    <a:pt x="101541" y="157"/>
                    <a:pt x="31880" y="0"/>
                  </a:cubicBezTo>
                  <a:lnTo>
                    <a:pt x="0" y="0"/>
                  </a:lnTo>
                  <a:lnTo>
                    <a:pt x="0" y="57150"/>
                  </a:lnTo>
                  <a:lnTo>
                    <a:pt x="31880" y="57150"/>
                  </a:lnTo>
                  <a:cubicBezTo>
                    <a:pt x="86078" y="57258"/>
                    <a:pt x="137939" y="79238"/>
                    <a:pt x="175708" y="118110"/>
                  </a:cubicBezTo>
                  <a:lnTo>
                    <a:pt x="198396" y="141580"/>
                  </a:lnTo>
                  <a:cubicBezTo>
                    <a:pt x="160805" y="198231"/>
                    <a:pt x="168342" y="273526"/>
                    <a:pt x="216418" y="321602"/>
                  </a:cubicBezTo>
                  <a:lnTo>
                    <a:pt x="283721" y="388972"/>
                  </a:lnTo>
                  <a:lnTo>
                    <a:pt x="317402" y="355292"/>
                  </a:lnTo>
                  <a:lnTo>
                    <a:pt x="371275" y="409175"/>
                  </a:lnTo>
                  <a:cubicBezTo>
                    <a:pt x="382523" y="420244"/>
                    <a:pt x="400616" y="420099"/>
                    <a:pt x="411685" y="408851"/>
                  </a:cubicBezTo>
                  <a:cubicBezTo>
                    <a:pt x="422627" y="397732"/>
                    <a:pt x="422629" y="379891"/>
                    <a:pt x="411690" y="36877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图形 38" descr="插不插电 纯色填充">
              <a:extLst>
                <a:ext uri="{FF2B5EF4-FFF2-40B4-BE49-F238E27FC236}">
                  <a16:creationId xmlns:a16="http://schemas.microsoft.com/office/drawing/2014/main" id="{A6E21C0F-07CE-4CD5-B90A-E2DA06F667F9}"/>
                </a:ext>
              </a:extLst>
            </p:cNvPr>
            <p:cNvSpPr/>
            <p:nvPr/>
          </p:nvSpPr>
          <p:spPr>
            <a:xfrm>
              <a:off x="7604407" y="3386356"/>
              <a:ext cx="484222" cy="385544"/>
            </a:xfrm>
            <a:custGeom>
              <a:avLst/>
              <a:gdLst>
                <a:gd name="connsiteX0" fmla="*/ 452857 w 484222"/>
                <a:gd name="connsiteY0" fmla="*/ 328393 h 385544"/>
                <a:gd name="connsiteX1" fmla="*/ 313792 w 484222"/>
                <a:gd name="connsiteY1" fmla="*/ 272148 h 385544"/>
                <a:gd name="connsiteX2" fmla="*/ 287741 w 484222"/>
                <a:gd name="connsiteY2" fmla="*/ 246945 h 385544"/>
                <a:gd name="connsiteX3" fmla="*/ 269396 w 484222"/>
                <a:gd name="connsiteY3" fmla="*/ 67351 h 385544"/>
                <a:gd name="connsiteX4" fmla="*/ 202044 w 484222"/>
                <a:gd name="connsiteY4" fmla="*/ 0 h 385544"/>
                <a:gd name="connsiteX5" fmla="*/ 0 w 484222"/>
                <a:gd name="connsiteY5" fmla="*/ 202063 h 385544"/>
                <a:gd name="connsiteX6" fmla="*/ 67351 w 484222"/>
                <a:gd name="connsiteY6" fmla="*/ 269415 h 385544"/>
                <a:gd name="connsiteX7" fmla="*/ 247374 w 484222"/>
                <a:gd name="connsiteY7" fmla="*/ 287426 h 385544"/>
                <a:gd name="connsiteX8" fmla="*/ 274044 w 484222"/>
                <a:gd name="connsiteY8" fmla="*/ 313230 h 385544"/>
                <a:gd name="connsiteX9" fmla="*/ 452857 w 484222"/>
                <a:gd name="connsiteY9" fmla="*/ 385543 h 385544"/>
                <a:gd name="connsiteX10" fmla="*/ 484222 w 484222"/>
                <a:gd name="connsiteY10" fmla="*/ 385543 h 385544"/>
                <a:gd name="connsiteX11" fmla="*/ 484222 w 484222"/>
                <a:gd name="connsiteY11" fmla="*/ 328393 h 38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4222" h="385544">
                  <a:moveTo>
                    <a:pt x="452857" y="328393"/>
                  </a:moveTo>
                  <a:cubicBezTo>
                    <a:pt x="400940" y="328502"/>
                    <a:pt x="351036" y="308318"/>
                    <a:pt x="313792" y="272148"/>
                  </a:cubicBezTo>
                  <a:lnTo>
                    <a:pt x="287741" y="246945"/>
                  </a:lnTo>
                  <a:cubicBezTo>
                    <a:pt x="324988" y="190305"/>
                    <a:pt x="317326" y="115291"/>
                    <a:pt x="269396" y="67351"/>
                  </a:cubicBezTo>
                  <a:lnTo>
                    <a:pt x="202044" y="0"/>
                  </a:lnTo>
                  <a:lnTo>
                    <a:pt x="0" y="202063"/>
                  </a:lnTo>
                  <a:lnTo>
                    <a:pt x="67351" y="269415"/>
                  </a:lnTo>
                  <a:cubicBezTo>
                    <a:pt x="115430" y="317486"/>
                    <a:pt x="190724" y="325020"/>
                    <a:pt x="247374" y="287426"/>
                  </a:cubicBezTo>
                  <a:lnTo>
                    <a:pt x="274044" y="313230"/>
                  </a:lnTo>
                  <a:cubicBezTo>
                    <a:pt x="321934" y="359735"/>
                    <a:pt x="386102" y="385685"/>
                    <a:pt x="452857" y="385543"/>
                  </a:cubicBezTo>
                  <a:lnTo>
                    <a:pt x="484222" y="385543"/>
                  </a:lnTo>
                  <a:lnTo>
                    <a:pt x="484222" y="328393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3" name="组合 302">
            <a:extLst>
              <a:ext uri="{FF2B5EF4-FFF2-40B4-BE49-F238E27FC236}">
                <a16:creationId xmlns:a16="http://schemas.microsoft.com/office/drawing/2014/main" id="{43671184-728B-468E-B29B-63B801C13DB5}"/>
              </a:ext>
            </a:extLst>
          </p:cNvPr>
          <p:cNvGrpSpPr/>
          <p:nvPr/>
        </p:nvGrpSpPr>
        <p:grpSpPr>
          <a:xfrm>
            <a:off x="8843010" y="3067050"/>
            <a:ext cx="723900" cy="723900"/>
            <a:chOff x="8843010" y="3067050"/>
            <a:chExt cx="723900" cy="723900"/>
          </a:xfrm>
        </p:grpSpPr>
        <p:sp>
          <p:nvSpPr>
            <p:cNvPr id="162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8843010" y="32956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8843010" y="32194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8843010" y="33718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8843010" y="36004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8843010" y="35242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8843010" y="34480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9500235" y="35242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9500235" y="36004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9500235" y="34480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9500235" y="32194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9500235" y="33718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9500235" y="3295650"/>
              <a:ext cx="66675" cy="38100"/>
            </a:xfrm>
            <a:custGeom>
              <a:avLst/>
              <a:gdLst>
                <a:gd name="connsiteX0" fmla="*/ 0 w 66675"/>
                <a:gd name="connsiteY0" fmla="*/ 0 h 38100"/>
                <a:gd name="connsiteX1" fmla="*/ 66675 w 66675"/>
                <a:gd name="connsiteY1" fmla="*/ 0 h 38100"/>
                <a:gd name="connsiteX2" fmla="*/ 66675 w 66675"/>
                <a:gd name="connsiteY2" fmla="*/ 38100 h 38100"/>
                <a:gd name="connsiteX3" fmla="*/ 0 w 66675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0" y="0"/>
                  </a:moveTo>
                  <a:lnTo>
                    <a:pt x="66675" y="0"/>
                  </a:lnTo>
                  <a:lnTo>
                    <a:pt x="66675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9224010" y="3067050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9376410" y="3067050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9300210" y="3067050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9147810" y="3067050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8995410" y="3067050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9071610" y="3067050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9071610" y="3724275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8995410" y="3724275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9147810" y="3724275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9224010" y="3724275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9300210" y="3724275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9376410" y="3724275"/>
              <a:ext cx="38100" cy="66675"/>
            </a:xfrm>
            <a:custGeom>
              <a:avLst/>
              <a:gdLst>
                <a:gd name="connsiteX0" fmla="*/ 0 w 38100"/>
                <a:gd name="connsiteY0" fmla="*/ 0 h 66675"/>
                <a:gd name="connsiteX1" fmla="*/ 38100 w 38100"/>
                <a:gd name="connsiteY1" fmla="*/ 0 h 66675"/>
                <a:gd name="connsiteX2" fmla="*/ 38100 w 38100"/>
                <a:gd name="connsiteY2" fmla="*/ 66675 h 66675"/>
                <a:gd name="connsiteX3" fmla="*/ 0 w 38100"/>
                <a:gd name="connsiteY3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66675">
                  <a:moveTo>
                    <a:pt x="0" y="0"/>
                  </a:moveTo>
                  <a:lnTo>
                    <a:pt x="38100" y="0"/>
                  </a:lnTo>
                  <a:lnTo>
                    <a:pt x="38100" y="66675"/>
                  </a:lnTo>
                  <a:lnTo>
                    <a:pt x="0" y="666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9081135" y="3305175"/>
              <a:ext cx="247650" cy="247650"/>
            </a:xfrm>
            <a:custGeom>
              <a:avLst/>
              <a:gdLst>
                <a:gd name="connsiteX0" fmla="*/ 0 w 247650"/>
                <a:gd name="connsiteY0" fmla="*/ 0 h 247650"/>
                <a:gd name="connsiteX1" fmla="*/ 247650 w 247650"/>
                <a:gd name="connsiteY1" fmla="*/ 0 h 247650"/>
                <a:gd name="connsiteX2" fmla="*/ 247650 w 247650"/>
                <a:gd name="connsiteY2" fmla="*/ 247650 h 247650"/>
                <a:gd name="connsiteX3" fmla="*/ 0 w 247650"/>
                <a:gd name="connsiteY3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" h="247650">
                  <a:moveTo>
                    <a:pt x="0" y="0"/>
                  </a:moveTo>
                  <a:lnTo>
                    <a:pt x="247650" y="0"/>
                  </a:lnTo>
                  <a:lnTo>
                    <a:pt x="247650" y="247650"/>
                  </a:lnTo>
                  <a:lnTo>
                    <a:pt x="0" y="2476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图形 40" descr="处理器 纯色填充">
              <a:extLst>
                <a:ext uri="{FF2B5EF4-FFF2-40B4-BE49-F238E27FC236}">
                  <a16:creationId xmlns:a16="http://schemas.microsoft.com/office/drawing/2014/main" id="{7CF96F2C-BBD2-4F84-BF20-92BF58F32DF1}"/>
                </a:ext>
              </a:extLst>
            </p:cNvPr>
            <p:cNvSpPr/>
            <p:nvPr/>
          </p:nvSpPr>
          <p:spPr>
            <a:xfrm>
              <a:off x="8947785" y="3171825"/>
              <a:ext cx="514350" cy="514350"/>
            </a:xfrm>
            <a:custGeom>
              <a:avLst/>
              <a:gdLst>
                <a:gd name="connsiteX0" fmla="*/ 476250 w 514350"/>
                <a:gd name="connsiteY0" fmla="*/ 0 h 514350"/>
                <a:gd name="connsiteX1" fmla="*/ 38100 w 514350"/>
                <a:gd name="connsiteY1" fmla="*/ 0 h 514350"/>
                <a:gd name="connsiteX2" fmla="*/ 0 w 514350"/>
                <a:gd name="connsiteY2" fmla="*/ 38100 h 514350"/>
                <a:gd name="connsiteX3" fmla="*/ 0 w 514350"/>
                <a:gd name="connsiteY3" fmla="*/ 476250 h 514350"/>
                <a:gd name="connsiteX4" fmla="*/ 38100 w 514350"/>
                <a:gd name="connsiteY4" fmla="*/ 514350 h 514350"/>
                <a:gd name="connsiteX5" fmla="*/ 476250 w 514350"/>
                <a:gd name="connsiteY5" fmla="*/ 514350 h 514350"/>
                <a:gd name="connsiteX6" fmla="*/ 514350 w 514350"/>
                <a:gd name="connsiteY6" fmla="*/ 476250 h 514350"/>
                <a:gd name="connsiteX7" fmla="*/ 514350 w 514350"/>
                <a:gd name="connsiteY7" fmla="*/ 38100 h 514350"/>
                <a:gd name="connsiteX8" fmla="*/ 476250 w 514350"/>
                <a:gd name="connsiteY8" fmla="*/ 0 h 514350"/>
                <a:gd name="connsiteX9" fmla="*/ 419100 w 514350"/>
                <a:gd name="connsiteY9" fmla="*/ 419100 h 514350"/>
                <a:gd name="connsiteX10" fmla="*/ 95250 w 514350"/>
                <a:gd name="connsiteY10" fmla="*/ 419100 h 514350"/>
                <a:gd name="connsiteX11" fmla="*/ 95250 w 514350"/>
                <a:gd name="connsiteY11" fmla="*/ 95250 h 514350"/>
                <a:gd name="connsiteX12" fmla="*/ 419100 w 514350"/>
                <a:gd name="connsiteY12" fmla="*/ 9525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4350" h="514350">
                  <a:moveTo>
                    <a:pt x="47625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476250"/>
                  </a:lnTo>
                  <a:cubicBezTo>
                    <a:pt x="0" y="497292"/>
                    <a:pt x="17058" y="514350"/>
                    <a:pt x="38100" y="514350"/>
                  </a:cubicBezTo>
                  <a:lnTo>
                    <a:pt x="476250" y="514350"/>
                  </a:lnTo>
                  <a:cubicBezTo>
                    <a:pt x="497292" y="514350"/>
                    <a:pt x="514350" y="497292"/>
                    <a:pt x="514350" y="476250"/>
                  </a:cubicBezTo>
                  <a:lnTo>
                    <a:pt x="514350" y="38100"/>
                  </a:lnTo>
                  <a:cubicBezTo>
                    <a:pt x="514350" y="17058"/>
                    <a:pt x="497292" y="0"/>
                    <a:pt x="476250" y="0"/>
                  </a:cubicBezTo>
                  <a:close/>
                  <a:moveTo>
                    <a:pt x="419100" y="419100"/>
                  </a:moveTo>
                  <a:lnTo>
                    <a:pt x="95250" y="419100"/>
                  </a:lnTo>
                  <a:lnTo>
                    <a:pt x="95250" y="95250"/>
                  </a:lnTo>
                  <a:lnTo>
                    <a:pt x="419100" y="952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8" name="组合 307">
            <a:extLst>
              <a:ext uri="{FF2B5EF4-FFF2-40B4-BE49-F238E27FC236}">
                <a16:creationId xmlns:a16="http://schemas.microsoft.com/office/drawing/2014/main" id="{FB9E563A-E2F3-4A52-888F-3339E04FF766}"/>
              </a:ext>
            </a:extLst>
          </p:cNvPr>
          <p:cNvGrpSpPr/>
          <p:nvPr/>
        </p:nvGrpSpPr>
        <p:grpSpPr>
          <a:xfrm>
            <a:off x="10340340" y="3217544"/>
            <a:ext cx="838200" cy="423862"/>
            <a:chOff x="10340340" y="3217544"/>
            <a:chExt cx="838200" cy="423862"/>
          </a:xfrm>
        </p:grpSpPr>
        <p:sp>
          <p:nvSpPr>
            <p:cNvPr id="188" name="图形 42" descr="投影仪 纯色填充">
              <a:extLst>
                <a:ext uri="{FF2B5EF4-FFF2-40B4-BE49-F238E27FC236}">
                  <a16:creationId xmlns:a16="http://schemas.microsoft.com/office/drawing/2014/main" id="{25D97958-304A-454C-BA74-D82940AC5A3C}"/>
                </a:ext>
              </a:extLst>
            </p:cNvPr>
            <p:cNvSpPr/>
            <p:nvPr/>
          </p:nvSpPr>
          <p:spPr>
            <a:xfrm>
              <a:off x="10340340" y="3217544"/>
              <a:ext cx="838200" cy="423862"/>
            </a:xfrm>
            <a:custGeom>
              <a:avLst/>
              <a:gdLst>
                <a:gd name="connsiteX0" fmla="*/ 762000 w 838200"/>
                <a:gd name="connsiteY0" fmla="*/ 190500 h 423862"/>
                <a:gd name="connsiteX1" fmla="*/ 571500 w 838200"/>
                <a:gd name="connsiteY1" fmla="*/ 190500 h 423862"/>
                <a:gd name="connsiteX2" fmla="*/ 552450 w 838200"/>
                <a:gd name="connsiteY2" fmla="*/ 171450 h 423862"/>
                <a:gd name="connsiteX3" fmla="*/ 571500 w 838200"/>
                <a:gd name="connsiteY3" fmla="*/ 152400 h 423862"/>
                <a:gd name="connsiteX4" fmla="*/ 762000 w 838200"/>
                <a:gd name="connsiteY4" fmla="*/ 152400 h 423862"/>
                <a:gd name="connsiteX5" fmla="*/ 781050 w 838200"/>
                <a:gd name="connsiteY5" fmla="*/ 171450 h 423862"/>
                <a:gd name="connsiteX6" fmla="*/ 762000 w 838200"/>
                <a:gd name="connsiteY6" fmla="*/ 190500 h 423862"/>
                <a:gd name="connsiteX7" fmla="*/ 762000 w 838200"/>
                <a:gd name="connsiteY7" fmla="*/ 285750 h 423862"/>
                <a:gd name="connsiteX8" fmla="*/ 571500 w 838200"/>
                <a:gd name="connsiteY8" fmla="*/ 285750 h 423862"/>
                <a:gd name="connsiteX9" fmla="*/ 552450 w 838200"/>
                <a:gd name="connsiteY9" fmla="*/ 266700 h 423862"/>
                <a:gd name="connsiteX10" fmla="*/ 571500 w 838200"/>
                <a:gd name="connsiteY10" fmla="*/ 247650 h 423862"/>
                <a:gd name="connsiteX11" fmla="*/ 762000 w 838200"/>
                <a:gd name="connsiteY11" fmla="*/ 247650 h 423862"/>
                <a:gd name="connsiteX12" fmla="*/ 781050 w 838200"/>
                <a:gd name="connsiteY12" fmla="*/ 266700 h 423862"/>
                <a:gd name="connsiteX13" fmla="*/ 762000 w 838200"/>
                <a:gd name="connsiteY13" fmla="*/ 285750 h 423862"/>
                <a:gd name="connsiteX14" fmla="*/ 333375 w 838200"/>
                <a:gd name="connsiteY14" fmla="*/ 361950 h 423862"/>
                <a:gd name="connsiteX15" fmla="*/ 171450 w 838200"/>
                <a:gd name="connsiteY15" fmla="*/ 200025 h 423862"/>
                <a:gd name="connsiteX16" fmla="*/ 333375 w 838200"/>
                <a:gd name="connsiteY16" fmla="*/ 38100 h 423862"/>
                <a:gd name="connsiteX17" fmla="*/ 495300 w 838200"/>
                <a:gd name="connsiteY17" fmla="*/ 200025 h 423862"/>
                <a:gd name="connsiteX18" fmla="*/ 333375 w 838200"/>
                <a:gd name="connsiteY18" fmla="*/ 361950 h 423862"/>
                <a:gd name="connsiteX19" fmla="*/ 66675 w 838200"/>
                <a:gd name="connsiteY19" fmla="*/ 147638 h 423862"/>
                <a:gd name="connsiteX20" fmla="*/ 47625 w 838200"/>
                <a:gd name="connsiteY20" fmla="*/ 128588 h 423862"/>
                <a:gd name="connsiteX21" fmla="*/ 66675 w 838200"/>
                <a:gd name="connsiteY21" fmla="*/ 109538 h 423862"/>
                <a:gd name="connsiteX22" fmla="*/ 85725 w 838200"/>
                <a:gd name="connsiteY22" fmla="*/ 128588 h 423862"/>
                <a:gd name="connsiteX23" fmla="*/ 66675 w 838200"/>
                <a:gd name="connsiteY23" fmla="*/ 147638 h 423862"/>
                <a:gd name="connsiteX24" fmla="*/ 800100 w 838200"/>
                <a:gd name="connsiteY24" fmla="*/ 61913 h 423862"/>
                <a:gd name="connsiteX25" fmla="*/ 781050 w 838200"/>
                <a:gd name="connsiteY25" fmla="*/ 61913 h 423862"/>
                <a:gd name="connsiteX26" fmla="*/ 781050 w 838200"/>
                <a:gd name="connsiteY26" fmla="*/ 76200 h 423862"/>
                <a:gd name="connsiteX27" fmla="*/ 762000 w 838200"/>
                <a:gd name="connsiteY27" fmla="*/ 95250 h 423862"/>
                <a:gd name="connsiteX28" fmla="*/ 742950 w 838200"/>
                <a:gd name="connsiteY28" fmla="*/ 76200 h 423862"/>
                <a:gd name="connsiteX29" fmla="*/ 742950 w 838200"/>
                <a:gd name="connsiteY29" fmla="*/ 61913 h 423862"/>
                <a:gd name="connsiteX30" fmla="*/ 685800 w 838200"/>
                <a:gd name="connsiteY30" fmla="*/ 61913 h 423862"/>
                <a:gd name="connsiteX31" fmla="*/ 685800 w 838200"/>
                <a:gd name="connsiteY31" fmla="*/ 76200 h 423862"/>
                <a:gd name="connsiteX32" fmla="*/ 666750 w 838200"/>
                <a:gd name="connsiteY32" fmla="*/ 95250 h 423862"/>
                <a:gd name="connsiteX33" fmla="*/ 647700 w 838200"/>
                <a:gd name="connsiteY33" fmla="*/ 76200 h 423862"/>
                <a:gd name="connsiteX34" fmla="*/ 647700 w 838200"/>
                <a:gd name="connsiteY34" fmla="*/ 61913 h 423862"/>
                <a:gd name="connsiteX35" fmla="*/ 590550 w 838200"/>
                <a:gd name="connsiteY35" fmla="*/ 61913 h 423862"/>
                <a:gd name="connsiteX36" fmla="*/ 590550 w 838200"/>
                <a:gd name="connsiteY36" fmla="*/ 76200 h 423862"/>
                <a:gd name="connsiteX37" fmla="*/ 571500 w 838200"/>
                <a:gd name="connsiteY37" fmla="*/ 95250 h 423862"/>
                <a:gd name="connsiteX38" fmla="*/ 552450 w 838200"/>
                <a:gd name="connsiteY38" fmla="*/ 76200 h 423862"/>
                <a:gd name="connsiteX39" fmla="*/ 552450 w 838200"/>
                <a:gd name="connsiteY39" fmla="*/ 61913 h 423862"/>
                <a:gd name="connsiteX40" fmla="*/ 478155 w 838200"/>
                <a:gd name="connsiteY40" fmla="*/ 61913 h 423862"/>
                <a:gd name="connsiteX41" fmla="*/ 333375 w 838200"/>
                <a:gd name="connsiteY41" fmla="*/ 0 h 423862"/>
                <a:gd name="connsiteX42" fmla="*/ 188595 w 838200"/>
                <a:gd name="connsiteY42" fmla="*/ 61913 h 423862"/>
                <a:gd name="connsiteX43" fmla="*/ 38100 w 838200"/>
                <a:gd name="connsiteY43" fmla="*/ 61913 h 423862"/>
                <a:gd name="connsiteX44" fmla="*/ 0 w 838200"/>
                <a:gd name="connsiteY44" fmla="*/ 100013 h 423862"/>
                <a:gd name="connsiteX45" fmla="*/ 0 w 838200"/>
                <a:gd name="connsiteY45" fmla="*/ 328613 h 423862"/>
                <a:gd name="connsiteX46" fmla="*/ 38100 w 838200"/>
                <a:gd name="connsiteY46" fmla="*/ 366713 h 423862"/>
                <a:gd name="connsiteX47" fmla="*/ 95250 w 838200"/>
                <a:gd name="connsiteY47" fmla="*/ 366713 h 423862"/>
                <a:gd name="connsiteX48" fmla="*/ 76200 w 838200"/>
                <a:gd name="connsiteY48" fmla="*/ 423863 h 423862"/>
                <a:gd name="connsiteX49" fmla="*/ 133350 w 838200"/>
                <a:gd name="connsiteY49" fmla="*/ 423863 h 423862"/>
                <a:gd name="connsiteX50" fmla="*/ 152400 w 838200"/>
                <a:gd name="connsiteY50" fmla="*/ 366713 h 423862"/>
                <a:gd name="connsiteX51" fmla="*/ 222885 w 838200"/>
                <a:gd name="connsiteY51" fmla="*/ 366713 h 423862"/>
                <a:gd name="connsiteX52" fmla="*/ 443865 w 838200"/>
                <a:gd name="connsiteY52" fmla="*/ 366713 h 423862"/>
                <a:gd name="connsiteX53" fmla="*/ 685800 w 838200"/>
                <a:gd name="connsiteY53" fmla="*/ 366713 h 423862"/>
                <a:gd name="connsiteX54" fmla="*/ 704850 w 838200"/>
                <a:gd name="connsiteY54" fmla="*/ 423863 h 423862"/>
                <a:gd name="connsiteX55" fmla="*/ 762000 w 838200"/>
                <a:gd name="connsiteY55" fmla="*/ 423863 h 423862"/>
                <a:gd name="connsiteX56" fmla="*/ 742950 w 838200"/>
                <a:gd name="connsiteY56" fmla="*/ 366713 h 423862"/>
                <a:gd name="connsiteX57" fmla="*/ 800100 w 838200"/>
                <a:gd name="connsiteY57" fmla="*/ 366713 h 423862"/>
                <a:gd name="connsiteX58" fmla="*/ 838200 w 838200"/>
                <a:gd name="connsiteY58" fmla="*/ 328613 h 423862"/>
                <a:gd name="connsiteX59" fmla="*/ 838200 w 838200"/>
                <a:gd name="connsiteY59" fmla="*/ 100013 h 423862"/>
                <a:gd name="connsiteX60" fmla="*/ 800100 w 838200"/>
                <a:gd name="connsiteY60" fmla="*/ 61913 h 42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838200" h="423862">
                  <a:moveTo>
                    <a:pt x="762000" y="190500"/>
                  </a:moveTo>
                  <a:lnTo>
                    <a:pt x="571500" y="190500"/>
                  </a:lnTo>
                  <a:cubicBezTo>
                    <a:pt x="561023" y="190500"/>
                    <a:pt x="552450" y="181928"/>
                    <a:pt x="552450" y="171450"/>
                  </a:cubicBezTo>
                  <a:cubicBezTo>
                    <a:pt x="552450" y="160973"/>
                    <a:pt x="561023" y="152400"/>
                    <a:pt x="571500" y="152400"/>
                  </a:cubicBezTo>
                  <a:lnTo>
                    <a:pt x="762000" y="152400"/>
                  </a:lnTo>
                  <a:cubicBezTo>
                    <a:pt x="772478" y="152400"/>
                    <a:pt x="781050" y="160973"/>
                    <a:pt x="781050" y="171450"/>
                  </a:cubicBezTo>
                  <a:cubicBezTo>
                    <a:pt x="781050" y="181928"/>
                    <a:pt x="772478" y="190500"/>
                    <a:pt x="762000" y="190500"/>
                  </a:cubicBezTo>
                  <a:close/>
                  <a:moveTo>
                    <a:pt x="762000" y="285750"/>
                  </a:moveTo>
                  <a:lnTo>
                    <a:pt x="571500" y="285750"/>
                  </a:lnTo>
                  <a:cubicBezTo>
                    <a:pt x="561023" y="285750"/>
                    <a:pt x="552450" y="277178"/>
                    <a:pt x="552450" y="266700"/>
                  </a:cubicBezTo>
                  <a:cubicBezTo>
                    <a:pt x="552450" y="256223"/>
                    <a:pt x="561023" y="247650"/>
                    <a:pt x="571500" y="247650"/>
                  </a:cubicBezTo>
                  <a:lnTo>
                    <a:pt x="762000" y="247650"/>
                  </a:lnTo>
                  <a:cubicBezTo>
                    <a:pt x="772478" y="247650"/>
                    <a:pt x="781050" y="256223"/>
                    <a:pt x="781050" y="266700"/>
                  </a:cubicBezTo>
                  <a:cubicBezTo>
                    <a:pt x="781050" y="277178"/>
                    <a:pt x="772478" y="285750"/>
                    <a:pt x="762000" y="285750"/>
                  </a:cubicBezTo>
                  <a:close/>
                  <a:moveTo>
                    <a:pt x="333375" y="361950"/>
                  </a:moveTo>
                  <a:cubicBezTo>
                    <a:pt x="243840" y="361950"/>
                    <a:pt x="171450" y="289560"/>
                    <a:pt x="171450" y="200025"/>
                  </a:cubicBezTo>
                  <a:cubicBezTo>
                    <a:pt x="171450" y="110490"/>
                    <a:pt x="243840" y="38100"/>
                    <a:pt x="333375" y="38100"/>
                  </a:cubicBezTo>
                  <a:cubicBezTo>
                    <a:pt x="422910" y="38100"/>
                    <a:pt x="495300" y="110490"/>
                    <a:pt x="495300" y="200025"/>
                  </a:cubicBezTo>
                  <a:cubicBezTo>
                    <a:pt x="495300" y="289560"/>
                    <a:pt x="422910" y="361950"/>
                    <a:pt x="333375" y="361950"/>
                  </a:cubicBezTo>
                  <a:close/>
                  <a:moveTo>
                    <a:pt x="66675" y="147638"/>
                  </a:moveTo>
                  <a:cubicBezTo>
                    <a:pt x="56197" y="147638"/>
                    <a:pt x="47625" y="139065"/>
                    <a:pt x="47625" y="128588"/>
                  </a:cubicBezTo>
                  <a:cubicBezTo>
                    <a:pt x="47625" y="118110"/>
                    <a:pt x="56197" y="109538"/>
                    <a:pt x="66675" y="109538"/>
                  </a:cubicBezTo>
                  <a:cubicBezTo>
                    <a:pt x="77153" y="109538"/>
                    <a:pt x="85725" y="118110"/>
                    <a:pt x="85725" y="128588"/>
                  </a:cubicBezTo>
                  <a:cubicBezTo>
                    <a:pt x="85725" y="139065"/>
                    <a:pt x="77153" y="147638"/>
                    <a:pt x="66675" y="147638"/>
                  </a:cubicBezTo>
                  <a:close/>
                  <a:moveTo>
                    <a:pt x="800100" y="61913"/>
                  </a:moveTo>
                  <a:lnTo>
                    <a:pt x="781050" y="61913"/>
                  </a:lnTo>
                  <a:lnTo>
                    <a:pt x="781050" y="76200"/>
                  </a:lnTo>
                  <a:cubicBezTo>
                    <a:pt x="781050" y="86678"/>
                    <a:pt x="772478" y="95250"/>
                    <a:pt x="762000" y="95250"/>
                  </a:cubicBezTo>
                  <a:cubicBezTo>
                    <a:pt x="751523" y="95250"/>
                    <a:pt x="742950" y="86678"/>
                    <a:pt x="742950" y="76200"/>
                  </a:cubicBezTo>
                  <a:lnTo>
                    <a:pt x="742950" y="61913"/>
                  </a:lnTo>
                  <a:lnTo>
                    <a:pt x="685800" y="61913"/>
                  </a:lnTo>
                  <a:lnTo>
                    <a:pt x="685800" y="76200"/>
                  </a:lnTo>
                  <a:cubicBezTo>
                    <a:pt x="685800" y="86678"/>
                    <a:pt x="677228" y="95250"/>
                    <a:pt x="666750" y="95250"/>
                  </a:cubicBezTo>
                  <a:cubicBezTo>
                    <a:pt x="656273" y="95250"/>
                    <a:pt x="647700" y="86678"/>
                    <a:pt x="647700" y="76200"/>
                  </a:cubicBezTo>
                  <a:lnTo>
                    <a:pt x="647700" y="61913"/>
                  </a:lnTo>
                  <a:lnTo>
                    <a:pt x="590550" y="61913"/>
                  </a:lnTo>
                  <a:lnTo>
                    <a:pt x="590550" y="76200"/>
                  </a:lnTo>
                  <a:cubicBezTo>
                    <a:pt x="590550" y="86678"/>
                    <a:pt x="581978" y="95250"/>
                    <a:pt x="571500" y="95250"/>
                  </a:cubicBezTo>
                  <a:cubicBezTo>
                    <a:pt x="561023" y="95250"/>
                    <a:pt x="552450" y="86678"/>
                    <a:pt x="552450" y="76200"/>
                  </a:cubicBezTo>
                  <a:lnTo>
                    <a:pt x="552450" y="61913"/>
                  </a:lnTo>
                  <a:lnTo>
                    <a:pt x="478155" y="61913"/>
                  </a:lnTo>
                  <a:cubicBezTo>
                    <a:pt x="440055" y="21908"/>
                    <a:pt x="388620" y="0"/>
                    <a:pt x="333375" y="0"/>
                  </a:cubicBezTo>
                  <a:cubicBezTo>
                    <a:pt x="279083" y="0"/>
                    <a:pt x="226695" y="21908"/>
                    <a:pt x="188595" y="61913"/>
                  </a:cubicBezTo>
                  <a:lnTo>
                    <a:pt x="38100" y="61913"/>
                  </a:lnTo>
                  <a:cubicBezTo>
                    <a:pt x="17145" y="61913"/>
                    <a:pt x="0" y="79057"/>
                    <a:pt x="0" y="100013"/>
                  </a:cubicBezTo>
                  <a:lnTo>
                    <a:pt x="0" y="328613"/>
                  </a:lnTo>
                  <a:cubicBezTo>
                    <a:pt x="0" y="349568"/>
                    <a:pt x="17145" y="366713"/>
                    <a:pt x="38100" y="366713"/>
                  </a:cubicBezTo>
                  <a:lnTo>
                    <a:pt x="95250" y="366713"/>
                  </a:lnTo>
                  <a:lnTo>
                    <a:pt x="76200" y="423863"/>
                  </a:lnTo>
                  <a:lnTo>
                    <a:pt x="133350" y="423863"/>
                  </a:lnTo>
                  <a:lnTo>
                    <a:pt x="152400" y="366713"/>
                  </a:lnTo>
                  <a:lnTo>
                    <a:pt x="222885" y="366713"/>
                  </a:lnTo>
                  <a:cubicBezTo>
                    <a:pt x="289560" y="411480"/>
                    <a:pt x="377190" y="411480"/>
                    <a:pt x="443865" y="366713"/>
                  </a:cubicBezTo>
                  <a:lnTo>
                    <a:pt x="685800" y="366713"/>
                  </a:lnTo>
                  <a:lnTo>
                    <a:pt x="704850" y="423863"/>
                  </a:lnTo>
                  <a:lnTo>
                    <a:pt x="762000" y="423863"/>
                  </a:lnTo>
                  <a:lnTo>
                    <a:pt x="742950" y="366713"/>
                  </a:lnTo>
                  <a:lnTo>
                    <a:pt x="800100" y="366713"/>
                  </a:lnTo>
                  <a:cubicBezTo>
                    <a:pt x="821055" y="366713"/>
                    <a:pt x="838200" y="349568"/>
                    <a:pt x="838200" y="328613"/>
                  </a:cubicBezTo>
                  <a:lnTo>
                    <a:pt x="838200" y="100013"/>
                  </a:lnTo>
                  <a:cubicBezTo>
                    <a:pt x="838200" y="78105"/>
                    <a:pt x="821055" y="61913"/>
                    <a:pt x="800100" y="61913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9" name="图形 42" descr="投影仪 纯色填充">
              <a:extLst>
                <a:ext uri="{FF2B5EF4-FFF2-40B4-BE49-F238E27FC236}">
                  <a16:creationId xmlns:a16="http://schemas.microsoft.com/office/drawing/2014/main" id="{25D97958-304A-454C-BA74-D82940AC5A3C}"/>
                </a:ext>
              </a:extLst>
            </p:cNvPr>
            <p:cNvSpPr/>
            <p:nvPr/>
          </p:nvSpPr>
          <p:spPr>
            <a:xfrm>
              <a:off x="10553700" y="3294697"/>
              <a:ext cx="240030" cy="240030"/>
            </a:xfrm>
            <a:custGeom>
              <a:avLst/>
              <a:gdLst>
                <a:gd name="connsiteX0" fmla="*/ 240030 w 240030"/>
                <a:gd name="connsiteY0" fmla="*/ 120015 h 240030"/>
                <a:gd name="connsiteX1" fmla="*/ 120015 w 240030"/>
                <a:gd name="connsiteY1" fmla="*/ 240030 h 240030"/>
                <a:gd name="connsiteX2" fmla="*/ 0 w 240030"/>
                <a:gd name="connsiteY2" fmla="*/ 120015 h 240030"/>
                <a:gd name="connsiteX3" fmla="*/ 120015 w 240030"/>
                <a:gd name="connsiteY3" fmla="*/ 0 h 240030"/>
                <a:gd name="connsiteX4" fmla="*/ 240030 w 240030"/>
                <a:gd name="connsiteY4" fmla="*/ 120015 h 24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030" h="240030">
                  <a:moveTo>
                    <a:pt x="240030" y="120015"/>
                  </a:moveTo>
                  <a:cubicBezTo>
                    <a:pt x="240030" y="186297"/>
                    <a:pt x="186297" y="240030"/>
                    <a:pt x="120015" y="240030"/>
                  </a:cubicBezTo>
                  <a:cubicBezTo>
                    <a:pt x="53733" y="240030"/>
                    <a:pt x="0" y="186297"/>
                    <a:pt x="0" y="120015"/>
                  </a:cubicBezTo>
                  <a:cubicBezTo>
                    <a:pt x="0" y="53733"/>
                    <a:pt x="53733" y="0"/>
                    <a:pt x="120015" y="0"/>
                  </a:cubicBezTo>
                  <a:cubicBezTo>
                    <a:pt x="186297" y="0"/>
                    <a:pt x="240030" y="53733"/>
                    <a:pt x="240030" y="120015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1" name="组合 280">
            <a:extLst>
              <a:ext uri="{FF2B5EF4-FFF2-40B4-BE49-F238E27FC236}">
                <a16:creationId xmlns:a16="http://schemas.microsoft.com/office/drawing/2014/main" id="{03C7FC6D-3F82-4BE9-82FF-F81404CC5108}"/>
              </a:ext>
            </a:extLst>
          </p:cNvPr>
          <p:cNvGrpSpPr/>
          <p:nvPr/>
        </p:nvGrpSpPr>
        <p:grpSpPr>
          <a:xfrm>
            <a:off x="1099185" y="4192905"/>
            <a:ext cx="666750" cy="666750"/>
            <a:chOff x="1099185" y="4192905"/>
            <a:chExt cx="666750" cy="666750"/>
          </a:xfrm>
        </p:grpSpPr>
        <p:sp>
          <p:nvSpPr>
            <p:cNvPr id="190" name="图形 44" descr="QR 代码 纯色填充">
              <a:extLst>
                <a:ext uri="{FF2B5EF4-FFF2-40B4-BE49-F238E27FC236}">
                  <a16:creationId xmlns:a16="http://schemas.microsoft.com/office/drawing/2014/main" id="{0EBED3BE-B4CF-4057-9890-8C3F7ACB98DB}"/>
                </a:ext>
              </a:extLst>
            </p:cNvPr>
            <p:cNvSpPr/>
            <p:nvPr/>
          </p:nvSpPr>
          <p:spPr>
            <a:xfrm>
              <a:off x="1099185" y="4192905"/>
              <a:ext cx="190500" cy="190500"/>
            </a:xfrm>
            <a:custGeom>
              <a:avLst/>
              <a:gdLst>
                <a:gd name="connsiteX0" fmla="*/ 133350 w 190500"/>
                <a:gd name="connsiteY0" fmla="*/ 57150 h 190500"/>
                <a:gd name="connsiteX1" fmla="*/ 133350 w 190500"/>
                <a:gd name="connsiteY1" fmla="*/ 133350 h 190500"/>
                <a:gd name="connsiteX2" fmla="*/ 57150 w 190500"/>
                <a:gd name="connsiteY2" fmla="*/ 133350 h 190500"/>
                <a:gd name="connsiteX3" fmla="*/ 57150 w 190500"/>
                <a:gd name="connsiteY3" fmla="*/ 57150 h 190500"/>
                <a:gd name="connsiteX4" fmla="*/ 133350 w 190500"/>
                <a:gd name="connsiteY4" fmla="*/ 57150 h 190500"/>
                <a:gd name="connsiteX5" fmla="*/ 190500 w 190500"/>
                <a:gd name="connsiteY5" fmla="*/ 0 h 190500"/>
                <a:gd name="connsiteX6" fmla="*/ 0 w 190500"/>
                <a:gd name="connsiteY6" fmla="*/ 0 h 190500"/>
                <a:gd name="connsiteX7" fmla="*/ 0 w 190500"/>
                <a:gd name="connsiteY7" fmla="*/ 190500 h 190500"/>
                <a:gd name="connsiteX8" fmla="*/ 190500 w 190500"/>
                <a:gd name="connsiteY8" fmla="*/ 190500 h 190500"/>
                <a:gd name="connsiteX9" fmla="*/ 190500 w 190500"/>
                <a:gd name="connsiteY9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190500">
                  <a:moveTo>
                    <a:pt x="133350" y="57150"/>
                  </a:moveTo>
                  <a:lnTo>
                    <a:pt x="133350" y="133350"/>
                  </a:lnTo>
                  <a:lnTo>
                    <a:pt x="57150" y="133350"/>
                  </a:lnTo>
                  <a:lnTo>
                    <a:pt x="57150" y="57150"/>
                  </a:lnTo>
                  <a:lnTo>
                    <a:pt x="133350" y="57150"/>
                  </a:lnTo>
                  <a:close/>
                  <a:moveTo>
                    <a:pt x="19050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90500" y="190500"/>
                  </a:lnTo>
                  <a:lnTo>
                    <a:pt x="190500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图形 44" descr="QR 代码 纯色填充">
              <a:extLst>
                <a:ext uri="{FF2B5EF4-FFF2-40B4-BE49-F238E27FC236}">
                  <a16:creationId xmlns:a16="http://schemas.microsoft.com/office/drawing/2014/main" id="{0EBED3BE-B4CF-4057-9890-8C3F7ACB98DB}"/>
                </a:ext>
              </a:extLst>
            </p:cNvPr>
            <p:cNvSpPr/>
            <p:nvPr/>
          </p:nvSpPr>
          <p:spPr>
            <a:xfrm>
              <a:off x="1099185" y="4669155"/>
              <a:ext cx="190500" cy="190500"/>
            </a:xfrm>
            <a:custGeom>
              <a:avLst/>
              <a:gdLst>
                <a:gd name="connsiteX0" fmla="*/ 133350 w 190500"/>
                <a:gd name="connsiteY0" fmla="*/ 57150 h 190500"/>
                <a:gd name="connsiteX1" fmla="*/ 133350 w 190500"/>
                <a:gd name="connsiteY1" fmla="*/ 133350 h 190500"/>
                <a:gd name="connsiteX2" fmla="*/ 57150 w 190500"/>
                <a:gd name="connsiteY2" fmla="*/ 133350 h 190500"/>
                <a:gd name="connsiteX3" fmla="*/ 57150 w 190500"/>
                <a:gd name="connsiteY3" fmla="*/ 57150 h 190500"/>
                <a:gd name="connsiteX4" fmla="*/ 133350 w 190500"/>
                <a:gd name="connsiteY4" fmla="*/ 57150 h 190500"/>
                <a:gd name="connsiteX5" fmla="*/ 190500 w 190500"/>
                <a:gd name="connsiteY5" fmla="*/ 0 h 190500"/>
                <a:gd name="connsiteX6" fmla="*/ 0 w 190500"/>
                <a:gd name="connsiteY6" fmla="*/ 0 h 190500"/>
                <a:gd name="connsiteX7" fmla="*/ 0 w 190500"/>
                <a:gd name="connsiteY7" fmla="*/ 190500 h 190500"/>
                <a:gd name="connsiteX8" fmla="*/ 190500 w 190500"/>
                <a:gd name="connsiteY8" fmla="*/ 190500 h 190500"/>
                <a:gd name="connsiteX9" fmla="*/ 190500 w 190500"/>
                <a:gd name="connsiteY9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190500">
                  <a:moveTo>
                    <a:pt x="133350" y="57150"/>
                  </a:moveTo>
                  <a:lnTo>
                    <a:pt x="133350" y="133350"/>
                  </a:lnTo>
                  <a:lnTo>
                    <a:pt x="57150" y="133350"/>
                  </a:lnTo>
                  <a:lnTo>
                    <a:pt x="57150" y="57150"/>
                  </a:lnTo>
                  <a:lnTo>
                    <a:pt x="133350" y="57150"/>
                  </a:lnTo>
                  <a:close/>
                  <a:moveTo>
                    <a:pt x="19050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90500" y="190500"/>
                  </a:lnTo>
                  <a:lnTo>
                    <a:pt x="190500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图形 44" descr="QR 代码 纯色填充">
              <a:extLst>
                <a:ext uri="{FF2B5EF4-FFF2-40B4-BE49-F238E27FC236}">
                  <a16:creationId xmlns:a16="http://schemas.microsoft.com/office/drawing/2014/main" id="{0EBED3BE-B4CF-4057-9890-8C3F7ACB98DB}"/>
                </a:ext>
              </a:extLst>
            </p:cNvPr>
            <p:cNvSpPr/>
            <p:nvPr/>
          </p:nvSpPr>
          <p:spPr>
            <a:xfrm>
              <a:off x="1575435" y="4192905"/>
              <a:ext cx="190500" cy="190500"/>
            </a:xfrm>
            <a:custGeom>
              <a:avLst/>
              <a:gdLst>
                <a:gd name="connsiteX0" fmla="*/ 133350 w 190500"/>
                <a:gd name="connsiteY0" fmla="*/ 57150 h 190500"/>
                <a:gd name="connsiteX1" fmla="*/ 133350 w 190500"/>
                <a:gd name="connsiteY1" fmla="*/ 133350 h 190500"/>
                <a:gd name="connsiteX2" fmla="*/ 57150 w 190500"/>
                <a:gd name="connsiteY2" fmla="*/ 133350 h 190500"/>
                <a:gd name="connsiteX3" fmla="*/ 57150 w 190500"/>
                <a:gd name="connsiteY3" fmla="*/ 57150 h 190500"/>
                <a:gd name="connsiteX4" fmla="*/ 133350 w 190500"/>
                <a:gd name="connsiteY4" fmla="*/ 57150 h 190500"/>
                <a:gd name="connsiteX5" fmla="*/ 190500 w 190500"/>
                <a:gd name="connsiteY5" fmla="*/ 0 h 190500"/>
                <a:gd name="connsiteX6" fmla="*/ 0 w 190500"/>
                <a:gd name="connsiteY6" fmla="*/ 0 h 190500"/>
                <a:gd name="connsiteX7" fmla="*/ 0 w 190500"/>
                <a:gd name="connsiteY7" fmla="*/ 190500 h 190500"/>
                <a:gd name="connsiteX8" fmla="*/ 190500 w 190500"/>
                <a:gd name="connsiteY8" fmla="*/ 190500 h 190500"/>
                <a:gd name="connsiteX9" fmla="*/ 190500 w 190500"/>
                <a:gd name="connsiteY9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00" h="190500">
                  <a:moveTo>
                    <a:pt x="133350" y="57150"/>
                  </a:moveTo>
                  <a:lnTo>
                    <a:pt x="133350" y="133350"/>
                  </a:lnTo>
                  <a:lnTo>
                    <a:pt x="57150" y="133350"/>
                  </a:lnTo>
                  <a:lnTo>
                    <a:pt x="57150" y="57150"/>
                  </a:lnTo>
                  <a:lnTo>
                    <a:pt x="133350" y="57150"/>
                  </a:lnTo>
                  <a:close/>
                  <a:moveTo>
                    <a:pt x="190500" y="0"/>
                  </a:moveTo>
                  <a:lnTo>
                    <a:pt x="0" y="0"/>
                  </a:lnTo>
                  <a:lnTo>
                    <a:pt x="0" y="190500"/>
                  </a:lnTo>
                  <a:lnTo>
                    <a:pt x="190500" y="190500"/>
                  </a:lnTo>
                  <a:lnTo>
                    <a:pt x="190500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3" name="图形 44" descr="QR 代码 纯色填充">
              <a:extLst>
                <a:ext uri="{FF2B5EF4-FFF2-40B4-BE49-F238E27FC236}">
                  <a16:creationId xmlns:a16="http://schemas.microsoft.com/office/drawing/2014/main" id="{0EBED3BE-B4CF-4057-9890-8C3F7ACB98DB}"/>
                </a:ext>
              </a:extLst>
            </p:cNvPr>
            <p:cNvSpPr/>
            <p:nvPr/>
          </p:nvSpPr>
          <p:spPr>
            <a:xfrm>
              <a:off x="1213485" y="4192905"/>
              <a:ext cx="304800" cy="304800"/>
            </a:xfrm>
            <a:custGeom>
              <a:avLst/>
              <a:gdLst>
                <a:gd name="connsiteX0" fmla="*/ 190500 w 304800"/>
                <a:gd name="connsiteY0" fmla="*/ 304800 h 304800"/>
                <a:gd name="connsiteX1" fmla="*/ 0 w 304800"/>
                <a:gd name="connsiteY1" fmla="*/ 304800 h 304800"/>
                <a:gd name="connsiteX2" fmla="*/ 0 w 304800"/>
                <a:gd name="connsiteY2" fmla="*/ 247650 h 304800"/>
                <a:gd name="connsiteX3" fmla="*/ 133350 w 304800"/>
                <a:gd name="connsiteY3" fmla="*/ 247650 h 304800"/>
                <a:gd name="connsiteX4" fmla="*/ 133350 w 304800"/>
                <a:gd name="connsiteY4" fmla="*/ 0 h 304800"/>
                <a:gd name="connsiteX5" fmla="*/ 304800 w 304800"/>
                <a:gd name="connsiteY5" fmla="*/ 0 h 304800"/>
                <a:gd name="connsiteX6" fmla="*/ 304800 w 304800"/>
                <a:gd name="connsiteY6" fmla="*/ 57150 h 304800"/>
                <a:gd name="connsiteX7" fmla="*/ 190500 w 304800"/>
                <a:gd name="connsiteY7" fmla="*/ 5715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304800">
                  <a:moveTo>
                    <a:pt x="190500" y="304800"/>
                  </a:moveTo>
                  <a:lnTo>
                    <a:pt x="0" y="304800"/>
                  </a:lnTo>
                  <a:lnTo>
                    <a:pt x="0" y="247650"/>
                  </a:lnTo>
                  <a:lnTo>
                    <a:pt x="133350" y="247650"/>
                  </a:lnTo>
                  <a:lnTo>
                    <a:pt x="133350" y="0"/>
                  </a:lnTo>
                  <a:lnTo>
                    <a:pt x="304800" y="0"/>
                  </a:lnTo>
                  <a:lnTo>
                    <a:pt x="304800" y="57150"/>
                  </a:lnTo>
                  <a:lnTo>
                    <a:pt x="19050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4" name="图形 44" descr="QR 代码 纯色填充">
              <a:extLst>
                <a:ext uri="{FF2B5EF4-FFF2-40B4-BE49-F238E27FC236}">
                  <a16:creationId xmlns:a16="http://schemas.microsoft.com/office/drawing/2014/main" id="{0EBED3BE-B4CF-4057-9890-8C3F7ACB98DB}"/>
                </a:ext>
              </a:extLst>
            </p:cNvPr>
            <p:cNvSpPr/>
            <p:nvPr/>
          </p:nvSpPr>
          <p:spPr>
            <a:xfrm>
              <a:off x="1461135" y="4307205"/>
              <a:ext cx="57150" cy="76200"/>
            </a:xfrm>
            <a:custGeom>
              <a:avLst/>
              <a:gdLst>
                <a:gd name="connsiteX0" fmla="*/ 0 w 57150"/>
                <a:gd name="connsiteY0" fmla="*/ 0 h 76200"/>
                <a:gd name="connsiteX1" fmla="*/ 57150 w 57150"/>
                <a:gd name="connsiteY1" fmla="*/ 0 h 76200"/>
                <a:gd name="connsiteX2" fmla="*/ 57150 w 57150"/>
                <a:gd name="connsiteY2" fmla="*/ 76200 h 76200"/>
                <a:gd name="connsiteX3" fmla="*/ 0 w 571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200">
                  <a:moveTo>
                    <a:pt x="0" y="0"/>
                  </a:moveTo>
                  <a:lnTo>
                    <a:pt x="57150" y="0"/>
                  </a:lnTo>
                  <a:lnTo>
                    <a:pt x="57150" y="76200"/>
                  </a:lnTo>
                  <a:lnTo>
                    <a:pt x="0" y="762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图形 44" descr="QR 代码 纯色填充">
              <a:extLst>
                <a:ext uri="{FF2B5EF4-FFF2-40B4-BE49-F238E27FC236}">
                  <a16:creationId xmlns:a16="http://schemas.microsoft.com/office/drawing/2014/main" id="{0EBED3BE-B4CF-4057-9890-8C3F7ACB98DB}"/>
                </a:ext>
              </a:extLst>
            </p:cNvPr>
            <p:cNvSpPr/>
            <p:nvPr/>
          </p:nvSpPr>
          <p:spPr>
            <a:xfrm>
              <a:off x="1346835" y="4440555"/>
              <a:ext cx="419100" cy="285750"/>
            </a:xfrm>
            <a:custGeom>
              <a:avLst/>
              <a:gdLst>
                <a:gd name="connsiteX0" fmla="*/ 104775 w 419100"/>
                <a:gd name="connsiteY0" fmla="*/ 285750 h 285750"/>
                <a:gd name="connsiteX1" fmla="*/ 0 w 419100"/>
                <a:gd name="connsiteY1" fmla="*/ 285750 h 285750"/>
                <a:gd name="connsiteX2" fmla="*/ 0 w 419100"/>
                <a:gd name="connsiteY2" fmla="*/ 114300 h 285750"/>
                <a:gd name="connsiteX3" fmla="*/ 114300 w 419100"/>
                <a:gd name="connsiteY3" fmla="*/ 114300 h 285750"/>
                <a:gd name="connsiteX4" fmla="*/ 114300 w 419100"/>
                <a:gd name="connsiteY4" fmla="*/ 0 h 285750"/>
                <a:gd name="connsiteX5" fmla="*/ 285750 w 419100"/>
                <a:gd name="connsiteY5" fmla="*/ 0 h 285750"/>
                <a:gd name="connsiteX6" fmla="*/ 285750 w 419100"/>
                <a:gd name="connsiteY6" fmla="*/ 114300 h 285750"/>
                <a:gd name="connsiteX7" fmla="*/ 419100 w 419100"/>
                <a:gd name="connsiteY7" fmla="*/ 114300 h 285750"/>
                <a:gd name="connsiteX8" fmla="*/ 419100 w 419100"/>
                <a:gd name="connsiteY8" fmla="*/ 171450 h 285750"/>
                <a:gd name="connsiteX9" fmla="*/ 228600 w 419100"/>
                <a:gd name="connsiteY9" fmla="*/ 171450 h 285750"/>
                <a:gd name="connsiteX10" fmla="*/ 228600 w 419100"/>
                <a:gd name="connsiteY10" fmla="*/ 57150 h 285750"/>
                <a:gd name="connsiteX11" fmla="*/ 171450 w 419100"/>
                <a:gd name="connsiteY11" fmla="*/ 57150 h 285750"/>
                <a:gd name="connsiteX12" fmla="*/ 171450 w 419100"/>
                <a:gd name="connsiteY12" fmla="*/ 171450 h 285750"/>
                <a:gd name="connsiteX13" fmla="*/ 57150 w 419100"/>
                <a:gd name="connsiteY13" fmla="*/ 171450 h 285750"/>
                <a:gd name="connsiteX14" fmla="*/ 57150 w 419100"/>
                <a:gd name="connsiteY14" fmla="*/ 228600 h 285750"/>
                <a:gd name="connsiteX15" fmla="*/ 104775 w 419100"/>
                <a:gd name="connsiteY15" fmla="*/ 22860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9100" h="285750">
                  <a:moveTo>
                    <a:pt x="104775" y="285750"/>
                  </a:moveTo>
                  <a:lnTo>
                    <a:pt x="0" y="285750"/>
                  </a:lnTo>
                  <a:lnTo>
                    <a:pt x="0" y="114300"/>
                  </a:lnTo>
                  <a:lnTo>
                    <a:pt x="114300" y="114300"/>
                  </a:lnTo>
                  <a:lnTo>
                    <a:pt x="114300" y="0"/>
                  </a:lnTo>
                  <a:lnTo>
                    <a:pt x="285750" y="0"/>
                  </a:lnTo>
                  <a:lnTo>
                    <a:pt x="285750" y="114300"/>
                  </a:lnTo>
                  <a:lnTo>
                    <a:pt x="419100" y="114300"/>
                  </a:lnTo>
                  <a:lnTo>
                    <a:pt x="419100" y="171450"/>
                  </a:lnTo>
                  <a:lnTo>
                    <a:pt x="228600" y="171450"/>
                  </a:lnTo>
                  <a:lnTo>
                    <a:pt x="228600" y="57150"/>
                  </a:lnTo>
                  <a:lnTo>
                    <a:pt x="171450" y="57150"/>
                  </a:lnTo>
                  <a:lnTo>
                    <a:pt x="171450" y="171450"/>
                  </a:lnTo>
                  <a:lnTo>
                    <a:pt x="57150" y="171450"/>
                  </a:lnTo>
                  <a:lnTo>
                    <a:pt x="57150" y="228600"/>
                  </a:lnTo>
                  <a:lnTo>
                    <a:pt x="104775" y="2286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图形 44" descr="QR 代码 纯色填充">
              <a:extLst>
                <a:ext uri="{FF2B5EF4-FFF2-40B4-BE49-F238E27FC236}">
                  <a16:creationId xmlns:a16="http://schemas.microsoft.com/office/drawing/2014/main" id="{0EBED3BE-B4CF-4057-9890-8C3F7ACB98DB}"/>
                </a:ext>
              </a:extLst>
            </p:cNvPr>
            <p:cNvSpPr/>
            <p:nvPr/>
          </p:nvSpPr>
          <p:spPr>
            <a:xfrm>
              <a:off x="1099185" y="4440555"/>
              <a:ext cx="190500" cy="171450"/>
            </a:xfrm>
            <a:custGeom>
              <a:avLst/>
              <a:gdLst>
                <a:gd name="connsiteX0" fmla="*/ 190500 w 190500"/>
                <a:gd name="connsiteY0" fmla="*/ 171450 h 171450"/>
                <a:gd name="connsiteX1" fmla="*/ 0 w 190500"/>
                <a:gd name="connsiteY1" fmla="*/ 171450 h 171450"/>
                <a:gd name="connsiteX2" fmla="*/ 0 w 190500"/>
                <a:gd name="connsiteY2" fmla="*/ 0 h 171450"/>
                <a:gd name="connsiteX3" fmla="*/ 57150 w 190500"/>
                <a:gd name="connsiteY3" fmla="*/ 0 h 171450"/>
                <a:gd name="connsiteX4" fmla="*/ 57150 w 190500"/>
                <a:gd name="connsiteY4" fmla="*/ 114300 h 171450"/>
                <a:gd name="connsiteX5" fmla="*/ 190500 w 190500"/>
                <a:gd name="connsiteY5" fmla="*/ 11430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171450">
                  <a:moveTo>
                    <a:pt x="190500" y="171450"/>
                  </a:moveTo>
                  <a:lnTo>
                    <a:pt x="0" y="171450"/>
                  </a:lnTo>
                  <a:lnTo>
                    <a:pt x="0" y="0"/>
                  </a:lnTo>
                  <a:lnTo>
                    <a:pt x="57150" y="0"/>
                  </a:lnTo>
                  <a:lnTo>
                    <a:pt x="57150" y="114300"/>
                  </a:lnTo>
                  <a:lnTo>
                    <a:pt x="190500" y="1143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图形 44" descr="QR 代码 纯色填充">
              <a:extLst>
                <a:ext uri="{FF2B5EF4-FFF2-40B4-BE49-F238E27FC236}">
                  <a16:creationId xmlns:a16="http://schemas.microsoft.com/office/drawing/2014/main" id="{0EBED3BE-B4CF-4057-9890-8C3F7ACB98DB}"/>
                </a:ext>
              </a:extLst>
            </p:cNvPr>
            <p:cNvSpPr/>
            <p:nvPr/>
          </p:nvSpPr>
          <p:spPr>
            <a:xfrm>
              <a:off x="1346835" y="4669155"/>
              <a:ext cx="228600" cy="190500"/>
            </a:xfrm>
            <a:custGeom>
              <a:avLst/>
              <a:gdLst>
                <a:gd name="connsiteX0" fmla="*/ 228600 w 228600"/>
                <a:gd name="connsiteY0" fmla="*/ 190500 h 190500"/>
                <a:gd name="connsiteX1" fmla="*/ 0 w 228600"/>
                <a:gd name="connsiteY1" fmla="*/ 190500 h 190500"/>
                <a:gd name="connsiteX2" fmla="*/ 0 w 228600"/>
                <a:gd name="connsiteY2" fmla="*/ 133350 h 190500"/>
                <a:gd name="connsiteX3" fmla="*/ 171450 w 228600"/>
                <a:gd name="connsiteY3" fmla="*/ 133350 h 190500"/>
                <a:gd name="connsiteX4" fmla="*/ 171450 w 228600"/>
                <a:gd name="connsiteY4" fmla="*/ 0 h 190500"/>
                <a:gd name="connsiteX5" fmla="*/ 228600 w 228600"/>
                <a:gd name="connsiteY5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190500">
                  <a:moveTo>
                    <a:pt x="228600" y="190500"/>
                  </a:moveTo>
                  <a:lnTo>
                    <a:pt x="0" y="190500"/>
                  </a:lnTo>
                  <a:lnTo>
                    <a:pt x="0" y="133350"/>
                  </a:lnTo>
                  <a:lnTo>
                    <a:pt x="171450" y="133350"/>
                  </a:lnTo>
                  <a:lnTo>
                    <a:pt x="171450" y="0"/>
                  </a:lnTo>
                  <a:lnTo>
                    <a:pt x="228600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图形 44" descr="QR 代码 纯色填充">
              <a:extLst>
                <a:ext uri="{FF2B5EF4-FFF2-40B4-BE49-F238E27FC236}">
                  <a16:creationId xmlns:a16="http://schemas.microsoft.com/office/drawing/2014/main" id="{0EBED3BE-B4CF-4057-9890-8C3F7ACB98DB}"/>
                </a:ext>
              </a:extLst>
            </p:cNvPr>
            <p:cNvSpPr/>
            <p:nvPr/>
          </p:nvSpPr>
          <p:spPr>
            <a:xfrm>
              <a:off x="1689735" y="4440555"/>
              <a:ext cx="76200" cy="57150"/>
            </a:xfrm>
            <a:custGeom>
              <a:avLst/>
              <a:gdLst>
                <a:gd name="connsiteX0" fmla="*/ 0 w 76200"/>
                <a:gd name="connsiteY0" fmla="*/ 0 h 57150"/>
                <a:gd name="connsiteX1" fmla="*/ 76200 w 76200"/>
                <a:gd name="connsiteY1" fmla="*/ 0 h 57150"/>
                <a:gd name="connsiteX2" fmla="*/ 76200 w 76200"/>
                <a:gd name="connsiteY2" fmla="*/ 57150 h 57150"/>
                <a:gd name="connsiteX3" fmla="*/ 0 w 7620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57150">
                  <a:moveTo>
                    <a:pt x="0" y="0"/>
                  </a:moveTo>
                  <a:lnTo>
                    <a:pt x="76200" y="0"/>
                  </a:lnTo>
                  <a:lnTo>
                    <a:pt x="76200" y="57150"/>
                  </a:lnTo>
                  <a:lnTo>
                    <a:pt x="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图形 44" descr="QR 代码 纯色填充">
              <a:extLst>
                <a:ext uri="{FF2B5EF4-FFF2-40B4-BE49-F238E27FC236}">
                  <a16:creationId xmlns:a16="http://schemas.microsoft.com/office/drawing/2014/main" id="{0EBED3BE-B4CF-4057-9890-8C3F7ACB98DB}"/>
                </a:ext>
              </a:extLst>
            </p:cNvPr>
            <p:cNvSpPr/>
            <p:nvPr/>
          </p:nvSpPr>
          <p:spPr>
            <a:xfrm>
              <a:off x="1632585" y="4669155"/>
              <a:ext cx="133350" cy="190500"/>
            </a:xfrm>
            <a:custGeom>
              <a:avLst/>
              <a:gdLst>
                <a:gd name="connsiteX0" fmla="*/ 133350 w 133350"/>
                <a:gd name="connsiteY0" fmla="*/ 190500 h 190500"/>
                <a:gd name="connsiteX1" fmla="*/ 0 w 133350"/>
                <a:gd name="connsiteY1" fmla="*/ 190500 h 190500"/>
                <a:gd name="connsiteX2" fmla="*/ 0 w 133350"/>
                <a:gd name="connsiteY2" fmla="*/ 0 h 190500"/>
                <a:gd name="connsiteX3" fmla="*/ 133350 w 133350"/>
                <a:gd name="connsiteY3" fmla="*/ 0 h 190500"/>
                <a:gd name="connsiteX4" fmla="*/ 133350 w 133350"/>
                <a:gd name="connsiteY4" fmla="*/ 57150 h 190500"/>
                <a:gd name="connsiteX5" fmla="*/ 57150 w 133350"/>
                <a:gd name="connsiteY5" fmla="*/ 57150 h 190500"/>
                <a:gd name="connsiteX6" fmla="*/ 57150 w 133350"/>
                <a:gd name="connsiteY6" fmla="*/ 133350 h 190500"/>
                <a:gd name="connsiteX7" fmla="*/ 133350 w 133350"/>
                <a:gd name="connsiteY7" fmla="*/ 13335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90500">
                  <a:moveTo>
                    <a:pt x="133350" y="190500"/>
                  </a:moveTo>
                  <a:lnTo>
                    <a:pt x="0" y="190500"/>
                  </a:lnTo>
                  <a:lnTo>
                    <a:pt x="0" y="0"/>
                  </a:lnTo>
                  <a:lnTo>
                    <a:pt x="133350" y="0"/>
                  </a:lnTo>
                  <a:lnTo>
                    <a:pt x="133350" y="57150"/>
                  </a:lnTo>
                  <a:lnTo>
                    <a:pt x="57150" y="57150"/>
                  </a:lnTo>
                  <a:lnTo>
                    <a:pt x="57150" y="133350"/>
                  </a:lnTo>
                  <a:lnTo>
                    <a:pt x="133350" y="1333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00" name="图形 46" descr="四轴飞行器 纯色填充">
            <a:extLst>
              <a:ext uri="{FF2B5EF4-FFF2-40B4-BE49-F238E27FC236}">
                <a16:creationId xmlns:a16="http://schemas.microsoft.com/office/drawing/2014/main" id="{E217DCAD-AF1A-4B66-84D3-83EAFAA923D9}"/>
              </a:ext>
            </a:extLst>
          </p:cNvPr>
          <p:cNvSpPr/>
          <p:nvPr/>
        </p:nvSpPr>
        <p:spPr>
          <a:xfrm>
            <a:off x="2567940" y="4278630"/>
            <a:ext cx="838200" cy="495300"/>
          </a:xfrm>
          <a:custGeom>
            <a:avLst/>
            <a:gdLst>
              <a:gd name="connsiteX0" fmla="*/ 819150 w 838200"/>
              <a:gd name="connsiteY0" fmla="*/ 28575 h 495300"/>
              <a:gd name="connsiteX1" fmla="*/ 695325 w 838200"/>
              <a:gd name="connsiteY1" fmla="*/ 28575 h 495300"/>
              <a:gd name="connsiteX2" fmla="*/ 695325 w 838200"/>
              <a:gd name="connsiteY2" fmla="*/ 19050 h 495300"/>
              <a:gd name="connsiteX3" fmla="*/ 676275 w 838200"/>
              <a:gd name="connsiteY3" fmla="*/ 0 h 495300"/>
              <a:gd name="connsiteX4" fmla="*/ 657225 w 838200"/>
              <a:gd name="connsiteY4" fmla="*/ 19050 h 495300"/>
              <a:gd name="connsiteX5" fmla="*/ 657225 w 838200"/>
              <a:gd name="connsiteY5" fmla="*/ 28575 h 495300"/>
              <a:gd name="connsiteX6" fmla="*/ 533400 w 838200"/>
              <a:gd name="connsiteY6" fmla="*/ 28575 h 495300"/>
              <a:gd name="connsiteX7" fmla="*/ 514350 w 838200"/>
              <a:gd name="connsiteY7" fmla="*/ 47625 h 495300"/>
              <a:gd name="connsiteX8" fmla="*/ 533400 w 838200"/>
              <a:gd name="connsiteY8" fmla="*/ 66675 h 495300"/>
              <a:gd name="connsiteX9" fmla="*/ 657225 w 838200"/>
              <a:gd name="connsiteY9" fmla="*/ 66675 h 495300"/>
              <a:gd name="connsiteX10" fmla="*/ 657225 w 838200"/>
              <a:gd name="connsiteY10" fmla="*/ 95250 h 495300"/>
              <a:gd name="connsiteX11" fmla="*/ 647700 w 838200"/>
              <a:gd name="connsiteY11" fmla="*/ 95250 h 495300"/>
              <a:gd name="connsiteX12" fmla="*/ 638175 w 838200"/>
              <a:gd name="connsiteY12" fmla="*/ 104775 h 495300"/>
              <a:gd name="connsiteX13" fmla="*/ 638175 w 838200"/>
              <a:gd name="connsiteY13" fmla="*/ 125663 h 495300"/>
              <a:gd name="connsiteX14" fmla="*/ 596560 w 838200"/>
              <a:gd name="connsiteY14" fmla="*/ 118996 h 495300"/>
              <a:gd name="connsiteX15" fmla="*/ 241630 w 838200"/>
              <a:gd name="connsiteY15" fmla="*/ 118996 h 495300"/>
              <a:gd name="connsiteX16" fmla="*/ 200025 w 838200"/>
              <a:gd name="connsiteY16" fmla="*/ 125663 h 495300"/>
              <a:gd name="connsiteX17" fmla="*/ 200025 w 838200"/>
              <a:gd name="connsiteY17" fmla="*/ 104775 h 495300"/>
              <a:gd name="connsiteX18" fmla="*/ 190500 w 838200"/>
              <a:gd name="connsiteY18" fmla="*/ 95250 h 495300"/>
              <a:gd name="connsiteX19" fmla="*/ 180975 w 838200"/>
              <a:gd name="connsiteY19" fmla="*/ 95250 h 495300"/>
              <a:gd name="connsiteX20" fmla="*/ 180975 w 838200"/>
              <a:gd name="connsiteY20" fmla="*/ 66675 h 495300"/>
              <a:gd name="connsiteX21" fmla="*/ 304800 w 838200"/>
              <a:gd name="connsiteY21" fmla="*/ 66675 h 495300"/>
              <a:gd name="connsiteX22" fmla="*/ 323850 w 838200"/>
              <a:gd name="connsiteY22" fmla="*/ 47625 h 495300"/>
              <a:gd name="connsiteX23" fmla="*/ 304800 w 838200"/>
              <a:gd name="connsiteY23" fmla="*/ 28575 h 495300"/>
              <a:gd name="connsiteX24" fmla="*/ 180975 w 838200"/>
              <a:gd name="connsiteY24" fmla="*/ 28575 h 495300"/>
              <a:gd name="connsiteX25" fmla="*/ 180975 w 838200"/>
              <a:gd name="connsiteY25" fmla="*/ 19050 h 495300"/>
              <a:gd name="connsiteX26" fmla="*/ 161925 w 838200"/>
              <a:gd name="connsiteY26" fmla="*/ 0 h 495300"/>
              <a:gd name="connsiteX27" fmla="*/ 142875 w 838200"/>
              <a:gd name="connsiteY27" fmla="*/ 19050 h 495300"/>
              <a:gd name="connsiteX28" fmla="*/ 142875 w 838200"/>
              <a:gd name="connsiteY28" fmla="*/ 28575 h 495300"/>
              <a:gd name="connsiteX29" fmla="*/ 19050 w 838200"/>
              <a:gd name="connsiteY29" fmla="*/ 28575 h 495300"/>
              <a:gd name="connsiteX30" fmla="*/ 0 w 838200"/>
              <a:gd name="connsiteY30" fmla="*/ 47625 h 495300"/>
              <a:gd name="connsiteX31" fmla="*/ 19050 w 838200"/>
              <a:gd name="connsiteY31" fmla="*/ 66675 h 495300"/>
              <a:gd name="connsiteX32" fmla="*/ 142875 w 838200"/>
              <a:gd name="connsiteY32" fmla="*/ 66675 h 495300"/>
              <a:gd name="connsiteX33" fmla="*/ 142875 w 838200"/>
              <a:gd name="connsiteY33" fmla="*/ 95250 h 495300"/>
              <a:gd name="connsiteX34" fmla="*/ 133350 w 838200"/>
              <a:gd name="connsiteY34" fmla="*/ 95250 h 495300"/>
              <a:gd name="connsiteX35" fmla="*/ 123825 w 838200"/>
              <a:gd name="connsiteY35" fmla="*/ 104775 h 495300"/>
              <a:gd name="connsiteX36" fmla="*/ 123825 w 838200"/>
              <a:gd name="connsiteY36" fmla="*/ 137922 h 495300"/>
              <a:gd name="connsiteX37" fmla="*/ 102984 w 838200"/>
              <a:gd name="connsiteY37" fmla="*/ 141284 h 495300"/>
              <a:gd name="connsiteX38" fmla="*/ 76528 w 838200"/>
              <a:gd name="connsiteY38" fmla="*/ 177191 h 495300"/>
              <a:gd name="connsiteX39" fmla="*/ 103870 w 838200"/>
              <a:gd name="connsiteY39" fmla="*/ 203768 h 495300"/>
              <a:gd name="connsiteX40" fmla="*/ 161601 w 838200"/>
              <a:gd name="connsiteY40" fmla="*/ 211388 h 495300"/>
              <a:gd name="connsiteX41" fmla="*/ 244021 w 838200"/>
              <a:gd name="connsiteY41" fmla="*/ 230734 h 495300"/>
              <a:gd name="connsiteX42" fmla="*/ 255794 w 838200"/>
              <a:gd name="connsiteY42" fmla="*/ 234763 h 495300"/>
              <a:gd name="connsiteX43" fmla="*/ 288179 w 838200"/>
              <a:gd name="connsiteY43" fmla="*/ 247345 h 495300"/>
              <a:gd name="connsiteX44" fmla="*/ 228600 w 838200"/>
              <a:gd name="connsiteY44" fmla="*/ 396383 h 495300"/>
              <a:gd name="connsiteX45" fmla="*/ 228600 w 838200"/>
              <a:gd name="connsiteY45" fmla="*/ 495300 h 495300"/>
              <a:gd name="connsiteX46" fmla="*/ 266700 w 838200"/>
              <a:gd name="connsiteY46" fmla="*/ 495300 h 495300"/>
              <a:gd name="connsiteX47" fmla="*/ 266700 w 838200"/>
              <a:gd name="connsiteY47" fmla="*/ 403717 h 495300"/>
              <a:gd name="connsiteX48" fmla="*/ 322526 w 838200"/>
              <a:gd name="connsiteY48" fmla="*/ 264147 h 495300"/>
              <a:gd name="connsiteX49" fmla="*/ 326336 w 838200"/>
              <a:gd name="connsiteY49" fmla="*/ 266157 h 495300"/>
              <a:gd name="connsiteX50" fmla="*/ 366636 w 838200"/>
              <a:gd name="connsiteY50" fmla="*/ 276225 h 495300"/>
              <a:gd name="connsiteX51" fmla="*/ 390525 w 838200"/>
              <a:gd name="connsiteY51" fmla="*/ 276225 h 495300"/>
              <a:gd name="connsiteX52" fmla="*/ 390525 w 838200"/>
              <a:gd name="connsiteY52" fmla="*/ 323850 h 495300"/>
              <a:gd name="connsiteX53" fmla="*/ 361950 w 838200"/>
              <a:gd name="connsiteY53" fmla="*/ 323850 h 495300"/>
              <a:gd name="connsiteX54" fmla="*/ 342900 w 838200"/>
              <a:gd name="connsiteY54" fmla="*/ 342900 h 495300"/>
              <a:gd name="connsiteX55" fmla="*/ 342900 w 838200"/>
              <a:gd name="connsiteY55" fmla="*/ 419100 h 495300"/>
              <a:gd name="connsiteX56" fmla="*/ 361950 w 838200"/>
              <a:gd name="connsiteY56" fmla="*/ 438150 h 495300"/>
              <a:gd name="connsiteX57" fmla="*/ 476250 w 838200"/>
              <a:gd name="connsiteY57" fmla="*/ 438150 h 495300"/>
              <a:gd name="connsiteX58" fmla="*/ 495300 w 838200"/>
              <a:gd name="connsiteY58" fmla="*/ 419100 h 495300"/>
              <a:gd name="connsiteX59" fmla="*/ 495300 w 838200"/>
              <a:gd name="connsiteY59" fmla="*/ 342900 h 495300"/>
              <a:gd name="connsiteX60" fmla="*/ 476250 w 838200"/>
              <a:gd name="connsiteY60" fmla="*/ 323850 h 495300"/>
              <a:gd name="connsiteX61" fmla="*/ 447675 w 838200"/>
              <a:gd name="connsiteY61" fmla="*/ 323850 h 495300"/>
              <a:gd name="connsiteX62" fmla="*/ 447675 w 838200"/>
              <a:gd name="connsiteY62" fmla="*/ 276225 h 495300"/>
              <a:gd name="connsiteX63" fmla="*/ 471554 w 838200"/>
              <a:gd name="connsiteY63" fmla="*/ 276225 h 495300"/>
              <a:gd name="connsiteX64" fmla="*/ 511893 w 838200"/>
              <a:gd name="connsiteY64" fmla="*/ 266157 h 495300"/>
              <a:gd name="connsiteX65" fmla="*/ 515703 w 838200"/>
              <a:gd name="connsiteY65" fmla="*/ 264138 h 495300"/>
              <a:gd name="connsiteX66" fmla="*/ 571500 w 838200"/>
              <a:gd name="connsiteY66" fmla="*/ 403717 h 495300"/>
              <a:gd name="connsiteX67" fmla="*/ 571500 w 838200"/>
              <a:gd name="connsiteY67" fmla="*/ 495300 h 495300"/>
              <a:gd name="connsiteX68" fmla="*/ 609600 w 838200"/>
              <a:gd name="connsiteY68" fmla="*/ 495300 h 495300"/>
              <a:gd name="connsiteX69" fmla="*/ 609600 w 838200"/>
              <a:gd name="connsiteY69" fmla="*/ 396383 h 495300"/>
              <a:gd name="connsiteX70" fmla="*/ 549993 w 838200"/>
              <a:gd name="connsiteY70" fmla="*/ 247364 h 495300"/>
              <a:gd name="connsiteX71" fmla="*/ 582378 w 838200"/>
              <a:gd name="connsiteY71" fmla="*/ 234791 h 495300"/>
              <a:gd name="connsiteX72" fmla="*/ 594150 w 838200"/>
              <a:gd name="connsiteY72" fmla="*/ 230762 h 495300"/>
              <a:gd name="connsiteX73" fmla="*/ 676599 w 838200"/>
              <a:gd name="connsiteY73" fmla="*/ 211455 h 495300"/>
              <a:gd name="connsiteX74" fmla="*/ 734320 w 838200"/>
              <a:gd name="connsiteY74" fmla="*/ 203835 h 495300"/>
              <a:gd name="connsiteX75" fmla="*/ 761784 w 838200"/>
              <a:gd name="connsiteY75" fmla="*/ 168693 h 495300"/>
              <a:gd name="connsiteX76" fmla="*/ 735206 w 838200"/>
              <a:gd name="connsiteY76" fmla="*/ 141351 h 495300"/>
              <a:gd name="connsiteX77" fmla="*/ 714375 w 838200"/>
              <a:gd name="connsiteY77" fmla="*/ 137922 h 495300"/>
              <a:gd name="connsiteX78" fmla="*/ 714375 w 838200"/>
              <a:gd name="connsiteY78" fmla="*/ 104775 h 495300"/>
              <a:gd name="connsiteX79" fmla="*/ 704850 w 838200"/>
              <a:gd name="connsiteY79" fmla="*/ 95250 h 495300"/>
              <a:gd name="connsiteX80" fmla="*/ 695325 w 838200"/>
              <a:gd name="connsiteY80" fmla="*/ 95250 h 495300"/>
              <a:gd name="connsiteX81" fmla="*/ 695325 w 838200"/>
              <a:gd name="connsiteY81" fmla="*/ 66675 h 495300"/>
              <a:gd name="connsiteX82" fmla="*/ 819150 w 838200"/>
              <a:gd name="connsiteY82" fmla="*/ 66675 h 495300"/>
              <a:gd name="connsiteX83" fmla="*/ 838200 w 838200"/>
              <a:gd name="connsiteY83" fmla="*/ 47625 h 495300"/>
              <a:gd name="connsiteX84" fmla="*/ 819150 w 838200"/>
              <a:gd name="connsiteY84" fmla="*/ 28575 h 495300"/>
              <a:gd name="connsiteX85" fmla="*/ 419100 w 838200"/>
              <a:gd name="connsiteY85" fmla="*/ 404813 h 495300"/>
              <a:gd name="connsiteX86" fmla="*/ 395288 w 838200"/>
              <a:gd name="connsiteY86" fmla="*/ 381000 h 495300"/>
              <a:gd name="connsiteX87" fmla="*/ 419100 w 838200"/>
              <a:gd name="connsiteY87" fmla="*/ 357188 h 495300"/>
              <a:gd name="connsiteX88" fmla="*/ 442913 w 838200"/>
              <a:gd name="connsiteY88" fmla="*/ 381000 h 495300"/>
              <a:gd name="connsiteX89" fmla="*/ 419100 w 838200"/>
              <a:gd name="connsiteY89" fmla="*/ 404813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838200" h="495300">
                <a:moveTo>
                  <a:pt x="819150" y="28575"/>
                </a:moveTo>
                <a:lnTo>
                  <a:pt x="695325" y="28575"/>
                </a:lnTo>
                <a:lnTo>
                  <a:pt x="695325" y="19050"/>
                </a:lnTo>
                <a:cubicBezTo>
                  <a:pt x="695325" y="8529"/>
                  <a:pt x="686796" y="0"/>
                  <a:pt x="676275" y="0"/>
                </a:cubicBezTo>
                <a:cubicBezTo>
                  <a:pt x="665754" y="0"/>
                  <a:pt x="657225" y="8529"/>
                  <a:pt x="657225" y="19050"/>
                </a:cubicBezTo>
                <a:lnTo>
                  <a:pt x="657225" y="28575"/>
                </a:lnTo>
                <a:lnTo>
                  <a:pt x="533400" y="28575"/>
                </a:lnTo>
                <a:cubicBezTo>
                  <a:pt x="522879" y="28575"/>
                  <a:pt x="514350" y="37104"/>
                  <a:pt x="514350" y="47625"/>
                </a:cubicBezTo>
                <a:cubicBezTo>
                  <a:pt x="514350" y="58146"/>
                  <a:pt x="522879" y="66675"/>
                  <a:pt x="533400" y="66675"/>
                </a:cubicBezTo>
                <a:lnTo>
                  <a:pt x="657225" y="66675"/>
                </a:lnTo>
                <a:lnTo>
                  <a:pt x="657225" y="95250"/>
                </a:lnTo>
                <a:lnTo>
                  <a:pt x="647700" y="95250"/>
                </a:lnTo>
                <a:cubicBezTo>
                  <a:pt x="642439" y="95250"/>
                  <a:pt x="638175" y="99514"/>
                  <a:pt x="638175" y="104775"/>
                </a:cubicBezTo>
                <a:lnTo>
                  <a:pt x="638175" y="125663"/>
                </a:lnTo>
                <a:lnTo>
                  <a:pt x="596560" y="118996"/>
                </a:lnTo>
                <a:cubicBezTo>
                  <a:pt x="479008" y="100070"/>
                  <a:pt x="359183" y="100070"/>
                  <a:pt x="241630" y="118996"/>
                </a:cubicBezTo>
                <a:lnTo>
                  <a:pt x="200025" y="125663"/>
                </a:lnTo>
                <a:lnTo>
                  <a:pt x="200025" y="104775"/>
                </a:lnTo>
                <a:cubicBezTo>
                  <a:pt x="200025" y="99514"/>
                  <a:pt x="195761" y="95250"/>
                  <a:pt x="190500" y="95250"/>
                </a:cubicBezTo>
                <a:lnTo>
                  <a:pt x="180975" y="95250"/>
                </a:lnTo>
                <a:lnTo>
                  <a:pt x="180975" y="66675"/>
                </a:lnTo>
                <a:lnTo>
                  <a:pt x="304800" y="66675"/>
                </a:lnTo>
                <a:cubicBezTo>
                  <a:pt x="315321" y="66675"/>
                  <a:pt x="323850" y="58146"/>
                  <a:pt x="323850" y="47625"/>
                </a:cubicBezTo>
                <a:cubicBezTo>
                  <a:pt x="323850" y="37104"/>
                  <a:pt x="315321" y="28575"/>
                  <a:pt x="304800" y="28575"/>
                </a:cubicBezTo>
                <a:lnTo>
                  <a:pt x="180975" y="28575"/>
                </a:lnTo>
                <a:lnTo>
                  <a:pt x="180975" y="19050"/>
                </a:lnTo>
                <a:cubicBezTo>
                  <a:pt x="180975" y="8529"/>
                  <a:pt x="172446" y="0"/>
                  <a:pt x="161925" y="0"/>
                </a:cubicBezTo>
                <a:cubicBezTo>
                  <a:pt x="151404" y="0"/>
                  <a:pt x="142875" y="8529"/>
                  <a:pt x="142875" y="19050"/>
                </a:cubicBezTo>
                <a:lnTo>
                  <a:pt x="142875" y="28575"/>
                </a:lnTo>
                <a:lnTo>
                  <a:pt x="19050" y="28575"/>
                </a:lnTo>
                <a:cubicBezTo>
                  <a:pt x="8529" y="28575"/>
                  <a:pt x="0" y="37104"/>
                  <a:pt x="0" y="47625"/>
                </a:cubicBezTo>
                <a:cubicBezTo>
                  <a:pt x="0" y="58146"/>
                  <a:pt x="8529" y="66675"/>
                  <a:pt x="19050" y="66675"/>
                </a:cubicBezTo>
                <a:lnTo>
                  <a:pt x="142875" y="66675"/>
                </a:lnTo>
                <a:lnTo>
                  <a:pt x="142875" y="95250"/>
                </a:lnTo>
                <a:lnTo>
                  <a:pt x="133350" y="95250"/>
                </a:lnTo>
                <a:cubicBezTo>
                  <a:pt x="128089" y="95250"/>
                  <a:pt x="123825" y="99514"/>
                  <a:pt x="123825" y="104775"/>
                </a:cubicBezTo>
                <a:lnTo>
                  <a:pt x="123825" y="137922"/>
                </a:lnTo>
                <a:lnTo>
                  <a:pt x="102984" y="141284"/>
                </a:lnTo>
                <a:cubicBezTo>
                  <a:pt x="85763" y="143894"/>
                  <a:pt x="73919" y="159970"/>
                  <a:pt x="76528" y="177191"/>
                </a:cubicBezTo>
                <a:cubicBezTo>
                  <a:pt x="78648" y="191180"/>
                  <a:pt x="89826" y="202046"/>
                  <a:pt x="103870" y="203768"/>
                </a:cubicBezTo>
                <a:lnTo>
                  <a:pt x="161601" y="211388"/>
                </a:lnTo>
                <a:cubicBezTo>
                  <a:pt x="189645" y="215104"/>
                  <a:pt x="217253" y="221584"/>
                  <a:pt x="244021" y="230734"/>
                </a:cubicBezTo>
                <a:lnTo>
                  <a:pt x="255794" y="234763"/>
                </a:lnTo>
                <a:cubicBezTo>
                  <a:pt x="266767" y="238516"/>
                  <a:pt x="277561" y="242709"/>
                  <a:pt x="288179" y="247345"/>
                </a:cubicBezTo>
                <a:lnTo>
                  <a:pt x="228600" y="396383"/>
                </a:lnTo>
                <a:lnTo>
                  <a:pt x="228600" y="495300"/>
                </a:lnTo>
                <a:lnTo>
                  <a:pt x="266700" y="495300"/>
                </a:lnTo>
                <a:lnTo>
                  <a:pt x="266700" y="403717"/>
                </a:lnTo>
                <a:lnTo>
                  <a:pt x="322526" y="264147"/>
                </a:lnTo>
                <a:lnTo>
                  <a:pt x="326336" y="266157"/>
                </a:lnTo>
                <a:cubicBezTo>
                  <a:pt x="338741" y="272767"/>
                  <a:pt x="352580" y="276224"/>
                  <a:pt x="366636" y="276225"/>
                </a:cubicBezTo>
                <a:lnTo>
                  <a:pt x="390525" y="276225"/>
                </a:lnTo>
                <a:lnTo>
                  <a:pt x="390525" y="323850"/>
                </a:lnTo>
                <a:lnTo>
                  <a:pt x="361950" y="323850"/>
                </a:lnTo>
                <a:cubicBezTo>
                  <a:pt x="351429" y="323850"/>
                  <a:pt x="342900" y="332379"/>
                  <a:pt x="342900" y="342900"/>
                </a:cubicBezTo>
                <a:lnTo>
                  <a:pt x="342900" y="419100"/>
                </a:lnTo>
                <a:cubicBezTo>
                  <a:pt x="342900" y="429621"/>
                  <a:pt x="351429" y="438150"/>
                  <a:pt x="361950" y="438150"/>
                </a:cubicBezTo>
                <a:lnTo>
                  <a:pt x="476250" y="438150"/>
                </a:lnTo>
                <a:cubicBezTo>
                  <a:pt x="486771" y="438150"/>
                  <a:pt x="495300" y="429621"/>
                  <a:pt x="495300" y="419100"/>
                </a:cubicBezTo>
                <a:lnTo>
                  <a:pt x="495300" y="342900"/>
                </a:lnTo>
                <a:cubicBezTo>
                  <a:pt x="495300" y="332379"/>
                  <a:pt x="486771" y="323850"/>
                  <a:pt x="476250" y="323850"/>
                </a:cubicBezTo>
                <a:lnTo>
                  <a:pt x="447675" y="323850"/>
                </a:lnTo>
                <a:lnTo>
                  <a:pt x="447675" y="276225"/>
                </a:lnTo>
                <a:lnTo>
                  <a:pt x="471554" y="276225"/>
                </a:lnTo>
                <a:cubicBezTo>
                  <a:pt x="485623" y="276230"/>
                  <a:pt x="499477" y="272772"/>
                  <a:pt x="511893" y="266157"/>
                </a:cubicBezTo>
                <a:lnTo>
                  <a:pt x="515703" y="264138"/>
                </a:lnTo>
                <a:lnTo>
                  <a:pt x="571500" y="403717"/>
                </a:lnTo>
                <a:lnTo>
                  <a:pt x="571500" y="495300"/>
                </a:lnTo>
                <a:lnTo>
                  <a:pt x="609600" y="495300"/>
                </a:lnTo>
                <a:lnTo>
                  <a:pt x="609600" y="396383"/>
                </a:lnTo>
                <a:lnTo>
                  <a:pt x="549993" y="247364"/>
                </a:lnTo>
                <a:cubicBezTo>
                  <a:pt x="560616" y="242747"/>
                  <a:pt x="571411" y="238556"/>
                  <a:pt x="582378" y="234791"/>
                </a:cubicBezTo>
                <a:lnTo>
                  <a:pt x="594150" y="230762"/>
                </a:lnTo>
                <a:cubicBezTo>
                  <a:pt x="620929" y="221623"/>
                  <a:pt x="648547" y="215156"/>
                  <a:pt x="676599" y="211455"/>
                </a:cubicBezTo>
                <a:lnTo>
                  <a:pt x="734320" y="203835"/>
                </a:lnTo>
                <a:cubicBezTo>
                  <a:pt x="751608" y="201715"/>
                  <a:pt x="763904" y="185981"/>
                  <a:pt x="761784" y="168693"/>
                </a:cubicBezTo>
                <a:cubicBezTo>
                  <a:pt x="760062" y="154649"/>
                  <a:pt x="749196" y="143471"/>
                  <a:pt x="735206" y="141351"/>
                </a:cubicBezTo>
                <a:lnTo>
                  <a:pt x="714375" y="137922"/>
                </a:lnTo>
                <a:lnTo>
                  <a:pt x="714375" y="104775"/>
                </a:lnTo>
                <a:cubicBezTo>
                  <a:pt x="714375" y="99514"/>
                  <a:pt x="710111" y="95250"/>
                  <a:pt x="704850" y="95250"/>
                </a:cubicBezTo>
                <a:lnTo>
                  <a:pt x="695325" y="95250"/>
                </a:lnTo>
                <a:lnTo>
                  <a:pt x="695325" y="66675"/>
                </a:lnTo>
                <a:lnTo>
                  <a:pt x="819150" y="66675"/>
                </a:lnTo>
                <a:cubicBezTo>
                  <a:pt x="829671" y="66675"/>
                  <a:pt x="838200" y="58146"/>
                  <a:pt x="838200" y="47625"/>
                </a:cubicBezTo>
                <a:cubicBezTo>
                  <a:pt x="838200" y="37104"/>
                  <a:pt x="829671" y="28575"/>
                  <a:pt x="819150" y="28575"/>
                </a:cubicBezTo>
                <a:close/>
                <a:moveTo>
                  <a:pt x="419100" y="404813"/>
                </a:moveTo>
                <a:cubicBezTo>
                  <a:pt x="405949" y="404813"/>
                  <a:pt x="395288" y="394151"/>
                  <a:pt x="395288" y="381000"/>
                </a:cubicBezTo>
                <a:cubicBezTo>
                  <a:pt x="395288" y="367849"/>
                  <a:pt x="405949" y="357188"/>
                  <a:pt x="419100" y="357188"/>
                </a:cubicBezTo>
                <a:cubicBezTo>
                  <a:pt x="432251" y="357188"/>
                  <a:pt x="442913" y="367849"/>
                  <a:pt x="442913" y="381000"/>
                </a:cubicBezTo>
                <a:cubicBezTo>
                  <a:pt x="442913" y="394151"/>
                  <a:pt x="432251" y="404813"/>
                  <a:pt x="419100" y="404813"/>
                </a:cubicBez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291" name="组合 290">
            <a:extLst>
              <a:ext uri="{FF2B5EF4-FFF2-40B4-BE49-F238E27FC236}">
                <a16:creationId xmlns:a16="http://schemas.microsoft.com/office/drawing/2014/main" id="{E3334418-EB9C-47F2-AFB6-58AAB9DDDA81}"/>
              </a:ext>
            </a:extLst>
          </p:cNvPr>
          <p:cNvGrpSpPr/>
          <p:nvPr/>
        </p:nvGrpSpPr>
        <p:grpSpPr>
          <a:xfrm>
            <a:off x="4160520" y="4145280"/>
            <a:ext cx="762000" cy="762000"/>
            <a:chOff x="4160520" y="4145280"/>
            <a:chExt cx="762000" cy="762000"/>
          </a:xfrm>
        </p:grpSpPr>
        <p:sp>
          <p:nvSpPr>
            <p:cNvPr id="201" name="图形 48" descr="收音机 纯色填充">
              <a:extLst>
                <a:ext uri="{FF2B5EF4-FFF2-40B4-BE49-F238E27FC236}">
                  <a16:creationId xmlns:a16="http://schemas.microsoft.com/office/drawing/2014/main" id="{20055046-769F-41A5-8452-DEEC972C7656}"/>
                </a:ext>
              </a:extLst>
            </p:cNvPr>
            <p:cNvSpPr/>
            <p:nvPr/>
          </p:nvSpPr>
          <p:spPr>
            <a:xfrm>
              <a:off x="4160520" y="4145280"/>
              <a:ext cx="762000" cy="762000"/>
            </a:xfrm>
            <a:custGeom>
              <a:avLst/>
              <a:gdLst>
                <a:gd name="connsiteX0" fmla="*/ 685800 w 762000"/>
                <a:gd name="connsiteY0" fmla="*/ 419100 h 762000"/>
                <a:gd name="connsiteX1" fmla="*/ 76200 w 762000"/>
                <a:gd name="connsiteY1" fmla="*/ 419100 h 762000"/>
                <a:gd name="connsiteX2" fmla="*/ 76200 w 762000"/>
                <a:gd name="connsiteY2" fmla="*/ 304800 h 762000"/>
                <a:gd name="connsiteX3" fmla="*/ 685800 w 762000"/>
                <a:gd name="connsiteY3" fmla="*/ 304800 h 762000"/>
                <a:gd name="connsiteX4" fmla="*/ 685800 w 762000"/>
                <a:gd name="connsiteY4" fmla="*/ 419100 h 762000"/>
                <a:gd name="connsiteX5" fmla="*/ 685800 w 762000"/>
                <a:gd name="connsiteY5" fmla="*/ 533400 h 762000"/>
                <a:gd name="connsiteX6" fmla="*/ 342900 w 762000"/>
                <a:gd name="connsiteY6" fmla="*/ 533400 h 762000"/>
                <a:gd name="connsiteX7" fmla="*/ 342900 w 762000"/>
                <a:gd name="connsiteY7" fmla="*/ 495300 h 762000"/>
                <a:gd name="connsiteX8" fmla="*/ 685800 w 762000"/>
                <a:gd name="connsiteY8" fmla="*/ 495300 h 762000"/>
                <a:gd name="connsiteX9" fmla="*/ 685800 w 762000"/>
                <a:gd name="connsiteY9" fmla="*/ 533400 h 762000"/>
                <a:gd name="connsiteX10" fmla="*/ 685800 w 762000"/>
                <a:gd name="connsiteY10" fmla="*/ 609600 h 762000"/>
                <a:gd name="connsiteX11" fmla="*/ 342900 w 762000"/>
                <a:gd name="connsiteY11" fmla="*/ 609600 h 762000"/>
                <a:gd name="connsiteX12" fmla="*/ 342900 w 762000"/>
                <a:gd name="connsiteY12" fmla="*/ 571500 h 762000"/>
                <a:gd name="connsiteX13" fmla="*/ 685800 w 762000"/>
                <a:gd name="connsiteY13" fmla="*/ 571500 h 762000"/>
                <a:gd name="connsiteX14" fmla="*/ 685800 w 762000"/>
                <a:gd name="connsiteY14" fmla="*/ 609600 h 762000"/>
                <a:gd name="connsiteX15" fmla="*/ 685800 w 762000"/>
                <a:gd name="connsiteY15" fmla="*/ 685800 h 762000"/>
                <a:gd name="connsiteX16" fmla="*/ 342900 w 762000"/>
                <a:gd name="connsiteY16" fmla="*/ 685800 h 762000"/>
                <a:gd name="connsiteX17" fmla="*/ 342900 w 762000"/>
                <a:gd name="connsiteY17" fmla="*/ 647700 h 762000"/>
                <a:gd name="connsiteX18" fmla="*/ 685800 w 762000"/>
                <a:gd name="connsiteY18" fmla="*/ 647700 h 762000"/>
                <a:gd name="connsiteX19" fmla="*/ 685800 w 762000"/>
                <a:gd name="connsiteY19" fmla="*/ 685800 h 762000"/>
                <a:gd name="connsiteX20" fmla="*/ 171450 w 762000"/>
                <a:gd name="connsiteY20" fmla="*/ 685800 h 762000"/>
                <a:gd name="connsiteX21" fmla="*/ 76200 w 762000"/>
                <a:gd name="connsiteY21" fmla="*/ 590550 h 762000"/>
                <a:gd name="connsiteX22" fmla="*/ 171450 w 762000"/>
                <a:gd name="connsiteY22" fmla="*/ 495300 h 762000"/>
                <a:gd name="connsiteX23" fmla="*/ 266700 w 762000"/>
                <a:gd name="connsiteY23" fmla="*/ 590550 h 762000"/>
                <a:gd name="connsiteX24" fmla="*/ 171450 w 762000"/>
                <a:gd name="connsiteY24" fmla="*/ 685800 h 762000"/>
                <a:gd name="connsiteX25" fmla="*/ 723900 w 762000"/>
                <a:gd name="connsiteY25" fmla="*/ 228600 h 762000"/>
                <a:gd name="connsiteX26" fmla="*/ 685800 w 762000"/>
                <a:gd name="connsiteY26" fmla="*/ 228600 h 762000"/>
                <a:gd name="connsiteX27" fmla="*/ 209550 w 762000"/>
                <a:gd name="connsiteY27" fmla="*/ 33338 h 762000"/>
                <a:gd name="connsiteX28" fmla="*/ 171450 w 762000"/>
                <a:gd name="connsiteY28" fmla="*/ 0 h 762000"/>
                <a:gd name="connsiteX29" fmla="*/ 133350 w 762000"/>
                <a:gd name="connsiteY29" fmla="*/ 38100 h 762000"/>
                <a:gd name="connsiteX30" fmla="*/ 171450 w 762000"/>
                <a:gd name="connsiteY30" fmla="*/ 76200 h 762000"/>
                <a:gd name="connsiteX31" fmla="*/ 194310 w 762000"/>
                <a:gd name="connsiteY31" fmla="*/ 68580 h 762000"/>
                <a:gd name="connsiteX32" fmla="*/ 584835 w 762000"/>
                <a:gd name="connsiteY32" fmla="*/ 228600 h 762000"/>
                <a:gd name="connsiteX33" fmla="*/ 38100 w 762000"/>
                <a:gd name="connsiteY33" fmla="*/ 228600 h 762000"/>
                <a:gd name="connsiteX34" fmla="*/ 0 w 762000"/>
                <a:gd name="connsiteY34" fmla="*/ 266700 h 762000"/>
                <a:gd name="connsiteX35" fmla="*/ 0 w 762000"/>
                <a:gd name="connsiteY35" fmla="*/ 723900 h 762000"/>
                <a:gd name="connsiteX36" fmla="*/ 38100 w 762000"/>
                <a:gd name="connsiteY36" fmla="*/ 762000 h 762000"/>
                <a:gd name="connsiteX37" fmla="*/ 723900 w 762000"/>
                <a:gd name="connsiteY37" fmla="*/ 762000 h 762000"/>
                <a:gd name="connsiteX38" fmla="*/ 762000 w 762000"/>
                <a:gd name="connsiteY38" fmla="*/ 723900 h 762000"/>
                <a:gd name="connsiteX39" fmla="*/ 762000 w 762000"/>
                <a:gd name="connsiteY39" fmla="*/ 266700 h 762000"/>
                <a:gd name="connsiteX40" fmla="*/ 723900 w 762000"/>
                <a:gd name="connsiteY40" fmla="*/ 2286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62000" h="762000">
                  <a:moveTo>
                    <a:pt x="685800" y="419100"/>
                  </a:moveTo>
                  <a:lnTo>
                    <a:pt x="76200" y="419100"/>
                  </a:lnTo>
                  <a:lnTo>
                    <a:pt x="76200" y="304800"/>
                  </a:lnTo>
                  <a:lnTo>
                    <a:pt x="685800" y="304800"/>
                  </a:lnTo>
                  <a:lnTo>
                    <a:pt x="685800" y="419100"/>
                  </a:lnTo>
                  <a:close/>
                  <a:moveTo>
                    <a:pt x="685800" y="533400"/>
                  </a:moveTo>
                  <a:lnTo>
                    <a:pt x="342900" y="533400"/>
                  </a:lnTo>
                  <a:lnTo>
                    <a:pt x="342900" y="495300"/>
                  </a:lnTo>
                  <a:lnTo>
                    <a:pt x="685800" y="495300"/>
                  </a:lnTo>
                  <a:lnTo>
                    <a:pt x="685800" y="533400"/>
                  </a:lnTo>
                  <a:close/>
                  <a:moveTo>
                    <a:pt x="685800" y="609600"/>
                  </a:moveTo>
                  <a:lnTo>
                    <a:pt x="342900" y="609600"/>
                  </a:lnTo>
                  <a:lnTo>
                    <a:pt x="342900" y="571500"/>
                  </a:lnTo>
                  <a:lnTo>
                    <a:pt x="685800" y="571500"/>
                  </a:lnTo>
                  <a:lnTo>
                    <a:pt x="685800" y="609600"/>
                  </a:lnTo>
                  <a:close/>
                  <a:moveTo>
                    <a:pt x="685800" y="685800"/>
                  </a:moveTo>
                  <a:lnTo>
                    <a:pt x="342900" y="685800"/>
                  </a:lnTo>
                  <a:lnTo>
                    <a:pt x="342900" y="647700"/>
                  </a:lnTo>
                  <a:lnTo>
                    <a:pt x="685800" y="647700"/>
                  </a:lnTo>
                  <a:lnTo>
                    <a:pt x="685800" y="685800"/>
                  </a:lnTo>
                  <a:close/>
                  <a:moveTo>
                    <a:pt x="171450" y="685800"/>
                  </a:moveTo>
                  <a:cubicBezTo>
                    <a:pt x="119063" y="685800"/>
                    <a:pt x="76200" y="642938"/>
                    <a:pt x="76200" y="590550"/>
                  </a:cubicBezTo>
                  <a:cubicBezTo>
                    <a:pt x="76200" y="538163"/>
                    <a:pt x="119063" y="495300"/>
                    <a:pt x="171450" y="495300"/>
                  </a:cubicBezTo>
                  <a:cubicBezTo>
                    <a:pt x="223838" y="495300"/>
                    <a:pt x="266700" y="538163"/>
                    <a:pt x="266700" y="590550"/>
                  </a:cubicBezTo>
                  <a:cubicBezTo>
                    <a:pt x="266700" y="642938"/>
                    <a:pt x="223838" y="685800"/>
                    <a:pt x="171450" y="685800"/>
                  </a:cubicBezTo>
                  <a:close/>
                  <a:moveTo>
                    <a:pt x="723900" y="228600"/>
                  </a:moveTo>
                  <a:lnTo>
                    <a:pt x="685800" y="228600"/>
                  </a:lnTo>
                  <a:lnTo>
                    <a:pt x="209550" y="33338"/>
                  </a:lnTo>
                  <a:cubicBezTo>
                    <a:pt x="206693" y="14288"/>
                    <a:pt x="190500" y="0"/>
                    <a:pt x="171450" y="0"/>
                  </a:cubicBezTo>
                  <a:cubicBezTo>
                    <a:pt x="150495" y="0"/>
                    <a:pt x="133350" y="17145"/>
                    <a:pt x="133350" y="38100"/>
                  </a:cubicBezTo>
                  <a:cubicBezTo>
                    <a:pt x="133350" y="59055"/>
                    <a:pt x="150495" y="76200"/>
                    <a:pt x="171450" y="76200"/>
                  </a:cubicBezTo>
                  <a:cubicBezTo>
                    <a:pt x="180023" y="76200"/>
                    <a:pt x="188595" y="73343"/>
                    <a:pt x="194310" y="68580"/>
                  </a:cubicBezTo>
                  <a:lnTo>
                    <a:pt x="584835" y="228600"/>
                  </a:lnTo>
                  <a:lnTo>
                    <a:pt x="38100" y="228600"/>
                  </a:lnTo>
                  <a:cubicBezTo>
                    <a:pt x="17145" y="228600"/>
                    <a:pt x="0" y="245745"/>
                    <a:pt x="0" y="266700"/>
                  </a:cubicBezTo>
                  <a:lnTo>
                    <a:pt x="0" y="723900"/>
                  </a:lnTo>
                  <a:cubicBezTo>
                    <a:pt x="0" y="744855"/>
                    <a:pt x="17145" y="762000"/>
                    <a:pt x="38100" y="762000"/>
                  </a:cubicBezTo>
                  <a:lnTo>
                    <a:pt x="723900" y="762000"/>
                  </a:lnTo>
                  <a:cubicBezTo>
                    <a:pt x="744855" y="762000"/>
                    <a:pt x="762000" y="744855"/>
                    <a:pt x="762000" y="723900"/>
                  </a:cubicBezTo>
                  <a:lnTo>
                    <a:pt x="762000" y="266700"/>
                  </a:lnTo>
                  <a:cubicBezTo>
                    <a:pt x="762000" y="245745"/>
                    <a:pt x="744855" y="228600"/>
                    <a:pt x="723900" y="22860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图形 48" descr="收音机 纯色填充">
              <a:extLst>
                <a:ext uri="{FF2B5EF4-FFF2-40B4-BE49-F238E27FC236}">
                  <a16:creationId xmlns:a16="http://schemas.microsoft.com/office/drawing/2014/main" id="{20055046-769F-41A5-8452-DEEC972C7656}"/>
                </a:ext>
              </a:extLst>
            </p:cNvPr>
            <p:cNvSpPr/>
            <p:nvPr/>
          </p:nvSpPr>
          <p:spPr>
            <a:xfrm>
              <a:off x="4312920" y="4716780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03" name="图形 50" descr="记录 纯色填充">
            <a:extLst>
              <a:ext uri="{FF2B5EF4-FFF2-40B4-BE49-F238E27FC236}">
                <a16:creationId xmlns:a16="http://schemas.microsoft.com/office/drawing/2014/main" id="{E5B04875-4EF6-4DA3-BA0E-2BA256BAA830}"/>
              </a:ext>
            </a:extLst>
          </p:cNvPr>
          <p:cNvSpPr/>
          <p:nvPr/>
        </p:nvSpPr>
        <p:spPr>
          <a:xfrm>
            <a:off x="5734050" y="4164330"/>
            <a:ext cx="723900" cy="723900"/>
          </a:xfrm>
          <a:custGeom>
            <a:avLst/>
            <a:gdLst>
              <a:gd name="connsiteX0" fmla="*/ 361950 w 723900"/>
              <a:gd name="connsiteY0" fmla="*/ 666750 h 723900"/>
              <a:gd name="connsiteX1" fmla="*/ 361950 w 723900"/>
              <a:gd name="connsiteY1" fmla="*/ 628650 h 723900"/>
              <a:gd name="connsiteX2" fmla="*/ 628650 w 723900"/>
              <a:gd name="connsiteY2" fmla="*/ 361950 h 723900"/>
              <a:gd name="connsiteX3" fmla="*/ 666750 w 723900"/>
              <a:gd name="connsiteY3" fmla="*/ 361950 h 723900"/>
              <a:gd name="connsiteX4" fmla="*/ 361950 w 723900"/>
              <a:gd name="connsiteY4" fmla="*/ 666750 h 723900"/>
              <a:gd name="connsiteX5" fmla="*/ 247650 w 723900"/>
              <a:gd name="connsiteY5" fmla="*/ 361950 h 723900"/>
              <a:gd name="connsiteX6" fmla="*/ 361950 w 723900"/>
              <a:gd name="connsiteY6" fmla="*/ 247650 h 723900"/>
              <a:gd name="connsiteX7" fmla="*/ 476250 w 723900"/>
              <a:gd name="connsiteY7" fmla="*/ 361950 h 723900"/>
              <a:gd name="connsiteX8" fmla="*/ 361950 w 723900"/>
              <a:gd name="connsiteY8" fmla="*/ 476250 h 723900"/>
              <a:gd name="connsiteX9" fmla="*/ 247650 w 723900"/>
              <a:gd name="connsiteY9" fmla="*/ 361950 h 723900"/>
              <a:gd name="connsiteX10" fmla="*/ 190500 w 723900"/>
              <a:gd name="connsiteY10" fmla="*/ 361950 h 723900"/>
              <a:gd name="connsiteX11" fmla="*/ 152400 w 723900"/>
              <a:gd name="connsiteY11" fmla="*/ 361950 h 723900"/>
              <a:gd name="connsiteX12" fmla="*/ 361950 w 723900"/>
              <a:gd name="connsiteY12" fmla="*/ 152400 h 723900"/>
              <a:gd name="connsiteX13" fmla="*/ 361950 w 723900"/>
              <a:gd name="connsiteY13" fmla="*/ 190500 h 723900"/>
              <a:gd name="connsiteX14" fmla="*/ 190500 w 723900"/>
              <a:gd name="connsiteY14" fmla="*/ 361950 h 723900"/>
              <a:gd name="connsiteX15" fmla="*/ 95250 w 723900"/>
              <a:gd name="connsiteY15" fmla="*/ 361950 h 723900"/>
              <a:gd name="connsiteX16" fmla="*/ 57150 w 723900"/>
              <a:gd name="connsiteY16" fmla="*/ 361950 h 723900"/>
              <a:gd name="connsiteX17" fmla="*/ 361950 w 723900"/>
              <a:gd name="connsiteY17" fmla="*/ 57150 h 723900"/>
              <a:gd name="connsiteX18" fmla="*/ 361950 w 723900"/>
              <a:gd name="connsiteY18" fmla="*/ 95250 h 723900"/>
              <a:gd name="connsiteX19" fmla="*/ 95250 w 723900"/>
              <a:gd name="connsiteY19" fmla="*/ 361950 h 723900"/>
              <a:gd name="connsiteX20" fmla="*/ 533400 w 723900"/>
              <a:gd name="connsiteY20" fmla="*/ 361950 h 723900"/>
              <a:gd name="connsiteX21" fmla="*/ 571500 w 723900"/>
              <a:gd name="connsiteY21" fmla="*/ 361950 h 723900"/>
              <a:gd name="connsiteX22" fmla="*/ 361950 w 723900"/>
              <a:gd name="connsiteY22" fmla="*/ 571500 h 723900"/>
              <a:gd name="connsiteX23" fmla="*/ 361950 w 723900"/>
              <a:gd name="connsiteY23" fmla="*/ 533400 h 723900"/>
              <a:gd name="connsiteX24" fmla="*/ 533400 w 723900"/>
              <a:gd name="connsiteY24" fmla="*/ 361950 h 723900"/>
              <a:gd name="connsiteX25" fmla="*/ 361950 w 723900"/>
              <a:gd name="connsiteY25" fmla="*/ 0 h 723900"/>
              <a:gd name="connsiteX26" fmla="*/ 0 w 723900"/>
              <a:gd name="connsiteY26" fmla="*/ 361950 h 723900"/>
              <a:gd name="connsiteX27" fmla="*/ 361950 w 723900"/>
              <a:gd name="connsiteY27" fmla="*/ 723900 h 723900"/>
              <a:gd name="connsiteX28" fmla="*/ 723900 w 723900"/>
              <a:gd name="connsiteY28" fmla="*/ 361950 h 723900"/>
              <a:gd name="connsiteX29" fmla="*/ 361950 w 723900"/>
              <a:gd name="connsiteY29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3900" h="723900">
                <a:moveTo>
                  <a:pt x="361950" y="666750"/>
                </a:moveTo>
                <a:lnTo>
                  <a:pt x="361950" y="628650"/>
                </a:lnTo>
                <a:cubicBezTo>
                  <a:pt x="508635" y="628650"/>
                  <a:pt x="628650" y="508635"/>
                  <a:pt x="628650" y="361950"/>
                </a:cubicBezTo>
                <a:lnTo>
                  <a:pt x="666750" y="361950"/>
                </a:lnTo>
                <a:cubicBezTo>
                  <a:pt x="666750" y="529590"/>
                  <a:pt x="529590" y="666750"/>
                  <a:pt x="361950" y="666750"/>
                </a:cubicBezTo>
                <a:close/>
                <a:moveTo>
                  <a:pt x="247650" y="361950"/>
                </a:moveTo>
                <a:cubicBezTo>
                  <a:pt x="247650" y="299085"/>
                  <a:pt x="299085" y="247650"/>
                  <a:pt x="361950" y="247650"/>
                </a:cubicBezTo>
                <a:cubicBezTo>
                  <a:pt x="424815" y="247650"/>
                  <a:pt x="476250" y="299085"/>
                  <a:pt x="476250" y="361950"/>
                </a:cubicBezTo>
                <a:cubicBezTo>
                  <a:pt x="476250" y="424815"/>
                  <a:pt x="424815" y="476250"/>
                  <a:pt x="361950" y="476250"/>
                </a:cubicBezTo>
                <a:cubicBezTo>
                  <a:pt x="299085" y="476250"/>
                  <a:pt x="247650" y="424815"/>
                  <a:pt x="247650" y="361950"/>
                </a:cubicBezTo>
                <a:close/>
                <a:moveTo>
                  <a:pt x="190500" y="361950"/>
                </a:moveTo>
                <a:lnTo>
                  <a:pt x="152400" y="361950"/>
                </a:lnTo>
                <a:cubicBezTo>
                  <a:pt x="152400" y="246698"/>
                  <a:pt x="246698" y="152400"/>
                  <a:pt x="361950" y="152400"/>
                </a:cubicBezTo>
                <a:lnTo>
                  <a:pt x="361950" y="190500"/>
                </a:lnTo>
                <a:cubicBezTo>
                  <a:pt x="267653" y="190500"/>
                  <a:pt x="190500" y="267653"/>
                  <a:pt x="190500" y="361950"/>
                </a:cubicBezTo>
                <a:close/>
                <a:moveTo>
                  <a:pt x="95250" y="361950"/>
                </a:moveTo>
                <a:lnTo>
                  <a:pt x="57150" y="361950"/>
                </a:lnTo>
                <a:cubicBezTo>
                  <a:pt x="57150" y="194310"/>
                  <a:pt x="194310" y="57150"/>
                  <a:pt x="361950" y="57150"/>
                </a:cubicBezTo>
                <a:lnTo>
                  <a:pt x="361950" y="95250"/>
                </a:lnTo>
                <a:cubicBezTo>
                  <a:pt x="215265" y="95250"/>
                  <a:pt x="95250" y="215265"/>
                  <a:pt x="95250" y="361950"/>
                </a:cubicBezTo>
                <a:close/>
                <a:moveTo>
                  <a:pt x="533400" y="361950"/>
                </a:moveTo>
                <a:lnTo>
                  <a:pt x="571500" y="361950"/>
                </a:lnTo>
                <a:cubicBezTo>
                  <a:pt x="571500" y="477203"/>
                  <a:pt x="477203" y="571500"/>
                  <a:pt x="361950" y="571500"/>
                </a:cubicBezTo>
                <a:lnTo>
                  <a:pt x="361950" y="533400"/>
                </a:lnTo>
                <a:cubicBezTo>
                  <a:pt x="456248" y="533400"/>
                  <a:pt x="533400" y="456248"/>
                  <a:pt x="533400" y="361950"/>
                </a:cubicBezTo>
                <a:close/>
                <a:moveTo>
                  <a:pt x="361950" y="0"/>
                </a:moveTo>
                <a:cubicBezTo>
                  <a:pt x="161925" y="0"/>
                  <a:pt x="0" y="161925"/>
                  <a:pt x="0" y="361950"/>
                </a:cubicBezTo>
                <a:cubicBezTo>
                  <a:pt x="0" y="561975"/>
                  <a:pt x="161925" y="723900"/>
                  <a:pt x="361950" y="723900"/>
                </a:cubicBezTo>
                <a:cubicBezTo>
                  <a:pt x="561975" y="723900"/>
                  <a:pt x="723900" y="561975"/>
                  <a:pt x="723900" y="361950"/>
                </a:cubicBezTo>
                <a:cubicBezTo>
                  <a:pt x="723900" y="161925"/>
                  <a:pt x="561975" y="0"/>
                  <a:pt x="361950" y="0"/>
                </a:cubicBezTo>
                <a:close/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300" name="组合 299">
            <a:extLst>
              <a:ext uri="{FF2B5EF4-FFF2-40B4-BE49-F238E27FC236}">
                <a16:creationId xmlns:a16="http://schemas.microsoft.com/office/drawing/2014/main" id="{54B787FF-A5B7-4493-B609-958ACCC14507}"/>
              </a:ext>
            </a:extLst>
          </p:cNvPr>
          <p:cNvGrpSpPr/>
          <p:nvPr/>
        </p:nvGrpSpPr>
        <p:grpSpPr>
          <a:xfrm>
            <a:off x="7342658" y="4126089"/>
            <a:ext cx="598287" cy="771666"/>
            <a:chOff x="7342658" y="4126089"/>
            <a:chExt cx="598287" cy="771666"/>
          </a:xfrm>
        </p:grpSpPr>
        <p:sp>
          <p:nvSpPr>
            <p:cNvPr id="204" name="图形 52" descr="机器人 纯色填充">
              <a:extLst>
                <a:ext uri="{FF2B5EF4-FFF2-40B4-BE49-F238E27FC236}">
                  <a16:creationId xmlns:a16="http://schemas.microsoft.com/office/drawing/2014/main" id="{6C2E96BF-2188-4CC1-8368-78B4D65FB969}"/>
                </a:ext>
              </a:extLst>
            </p:cNvPr>
            <p:cNvSpPr/>
            <p:nvPr/>
          </p:nvSpPr>
          <p:spPr>
            <a:xfrm>
              <a:off x="7421118" y="4754880"/>
              <a:ext cx="457199" cy="142875"/>
            </a:xfrm>
            <a:custGeom>
              <a:avLst/>
              <a:gdLst>
                <a:gd name="connsiteX0" fmla="*/ 385762 w 457199"/>
                <a:gd name="connsiteY0" fmla="*/ 0 h 142875"/>
                <a:gd name="connsiteX1" fmla="*/ 71438 w 457199"/>
                <a:gd name="connsiteY1" fmla="*/ 0 h 142875"/>
                <a:gd name="connsiteX2" fmla="*/ 0 w 457199"/>
                <a:gd name="connsiteY2" fmla="*/ 71438 h 142875"/>
                <a:gd name="connsiteX3" fmla="*/ 71438 w 457199"/>
                <a:gd name="connsiteY3" fmla="*/ 142875 h 142875"/>
                <a:gd name="connsiteX4" fmla="*/ 385762 w 457199"/>
                <a:gd name="connsiteY4" fmla="*/ 142875 h 142875"/>
                <a:gd name="connsiteX5" fmla="*/ 457200 w 457199"/>
                <a:gd name="connsiteY5" fmla="*/ 71438 h 142875"/>
                <a:gd name="connsiteX6" fmla="*/ 385762 w 457199"/>
                <a:gd name="connsiteY6" fmla="*/ 0 h 142875"/>
                <a:gd name="connsiteX7" fmla="*/ 90487 w 457199"/>
                <a:gd name="connsiteY7" fmla="*/ 100013 h 142875"/>
                <a:gd name="connsiteX8" fmla="*/ 61913 w 457199"/>
                <a:gd name="connsiteY8" fmla="*/ 71438 h 142875"/>
                <a:gd name="connsiteX9" fmla="*/ 90487 w 457199"/>
                <a:gd name="connsiteY9" fmla="*/ 42863 h 142875"/>
                <a:gd name="connsiteX10" fmla="*/ 119062 w 457199"/>
                <a:gd name="connsiteY10" fmla="*/ 71438 h 142875"/>
                <a:gd name="connsiteX11" fmla="*/ 90487 w 457199"/>
                <a:gd name="connsiteY11" fmla="*/ 100013 h 142875"/>
                <a:gd name="connsiteX12" fmla="*/ 228600 w 457199"/>
                <a:gd name="connsiteY12" fmla="*/ 100013 h 142875"/>
                <a:gd name="connsiteX13" fmla="*/ 200025 w 457199"/>
                <a:gd name="connsiteY13" fmla="*/ 71438 h 142875"/>
                <a:gd name="connsiteX14" fmla="*/ 228600 w 457199"/>
                <a:gd name="connsiteY14" fmla="*/ 42863 h 142875"/>
                <a:gd name="connsiteX15" fmla="*/ 257175 w 457199"/>
                <a:gd name="connsiteY15" fmla="*/ 71438 h 142875"/>
                <a:gd name="connsiteX16" fmla="*/ 228600 w 457199"/>
                <a:gd name="connsiteY16" fmla="*/ 100013 h 142875"/>
                <a:gd name="connsiteX17" fmla="*/ 366712 w 457199"/>
                <a:gd name="connsiteY17" fmla="*/ 100013 h 142875"/>
                <a:gd name="connsiteX18" fmla="*/ 338137 w 457199"/>
                <a:gd name="connsiteY18" fmla="*/ 71438 h 142875"/>
                <a:gd name="connsiteX19" fmla="*/ 366712 w 457199"/>
                <a:gd name="connsiteY19" fmla="*/ 42863 h 142875"/>
                <a:gd name="connsiteX20" fmla="*/ 395287 w 457199"/>
                <a:gd name="connsiteY20" fmla="*/ 71438 h 142875"/>
                <a:gd name="connsiteX21" fmla="*/ 366712 w 457199"/>
                <a:gd name="connsiteY21" fmla="*/ 10001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7199" h="142875">
                  <a:moveTo>
                    <a:pt x="385762" y="0"/>
                  </a:moveTo>
                  <a:lnTo>
                    <a:pt x="71438" y="0"/>
                  </a:lnTo>
                  <a:cubicBezTo>
                    <a:pt x="31984" y="0"/>
                    <a:pt x="0" y="31984"/>
                    <a:pt x="0" y="71438"/>
                  </a:cubicBezTo>
                  <a:cubicBezTo>
                    <a:pt x="0" y="110891"/>
                    <a:pt x="31984" y="142875"/>
                    <a:pt x="71438" y="142875"/>
                  </a:cubicBezTo>
                  <a:lnTo>
                    <a:pt x="385762" y="142875"/>
                  </a:lnTo>
                  <a:cubicBezTo>
                    <a:pt x="425216" y="142875"/>
                    <a:pt x="457200" y="110891"/>
                    <a:pt x="457200" y="71438"/>
                  </a:cubicBezTo>
                  <a:cubicBezTo>
                    <a:pt x="457200" y="31984"/>
                    <a:pt x="425216" y="0"/>
                    <a:pt x="385762" y="0"/>
                  </a:cubicBezTo>
                  <a:close/>
                  <a:moveTo>
                    <a:pt x="90487" y="100013"/>
                  </a:moveTo>
                  <a:cubicBezTo>
                    <a:pt x="74706" y="100013"/>
                    <a:pt x="61913" y="87219"/>
                    <a:pt x="61913" y="71438"/>
                  </a:cubicBezTo>
                  <a:cubicBezTo>
                    <a:pt x="61913" y="55656"/>
                    <a:pt x="74706" y="42863"/>
                    <a:pt x="90487" y="42863"/>
                  </a:cubicBezTo>
                  <a:cubicBezTo>
                    <a:pt x="106269" y="42863"/>
                    <a:pt x="119062" y="55656"/>
                    <a:pt x="119062" y="71438"/>
                  </a:cubicBezTo>
                  <a:cubicBezTo>
                    <a:pt x="119062" y="87219"/>
                    <a:pt x="106269" y="100013"/>
                    <a:pt x="90487" y="100013"/>
                  </a:cubicBezTo>
                  <a:close/>
                  <a:moveTo>
                    <a:pt x="228600" y="100013"/>
                  </a:moveTo>
                  <a:cubicBezTo>
                    <a:pt x="212818" y="100013"/>
                    <a:pt x="200025" y="87219"/>
                    <a:pt x="200025" y="71438"/>
                  </a:cubicBezTo>
                  <a:cubicBezTo>
                    <a:pt x="200025" y="55656"/>
                    <a:pt x="212818" y="42863"/>
                    <a:pt x="228600" y="42863"/>
                  </a:cubicBezTo>
                  <a:cubicBezTo>
                    <a:pt x="244382" y="42863"/>
                    <a:pt x="257175" y="55656"/>
                    <a:pt x="257175" y="71438"/>
                  </a:cubicBezTo>
                  <a:cubicBezTo>
                    <a:pt x="257175" y="87219"/>
                    <a:pt x="244382" y="100013"/>
                    <a:pt x="228600" y="100013"/>
                  </a:cubicBezTo>
                  <a:close/>
                  <a:moveTo>
                    <a:pt x="366712" y="100013"/>
                  </a:moveTo>
                  <a:cubicBezTo>
                    <a:pt x="350931" y="100013"/>
                    <a:pt x="338137" y="87219"/>
                    <a:pt x="338137" y="71438"/>
                  </a:cubicBezTo>
                  <a:cubicBezTo>
                    <a:pt x="338137" y="55656"/>
                    <a:pt x="350931" y="42863"/>
                    <a:pt x="366712" y="42863"/>
                  </a:cubicBezTo>
                  <a:cubicBezTo>
                    <a:pt x="382494" y="42863"/>
                    <a:pt x="395287" y="55656"/>
                    <a:pt x="395287" y="71438"/>
                  </a:cubicBezTo>
                  <a:cubicBezTo>
                    <a:pt x="395287" y="87219"/>
                    <a:pt x="382494" y="100013"/>
                    <a:pt x="366712" y="100013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图形 52" descr="机器人 纯色填充">
              <a:extLst>
                <a:ext uri="{FF2B5EF4-FFF2-40B4-BE49-F238E27FC236}">
                  <a16:creationId xmlns:a16="http://schemas.microsoft.com/office/drawing/2014/main" id="{6C2E96BF-2188-4CC1-8368-78B4D65FB969}"/>
                </a:ext>
              </a:extLst>
            </p:cNvPr>
            <p:cNvSpPr/>
            <p:nvPr/>
          </p:nvSpPr>
          <p:spPr>
            <a:xfrm>
              <a:off x="7686960" y="4321492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图形 52" descr="机器人 纯色填充">
              <a:extLst>
                <a:ext uri="{FF2B5EF4-FFF2-40B4-BE49-F238E27FC236}">
                  <a16:creationId xmlns:a16="http://schemas.microsoft.com/office/drawing/2014/main" id="{6C2E96BF-2188-4CC1-8368-78B4D65FB969}"/>
                </a:ext>
              </a:extLst>
            </p:cNvPr>
            <p:cNvSpPr/>
            <p:nvPr/>
          </p:nvSpPr>
          <p:spPr>
            <a:xfrm>
              <a:off x="7526655" y="4126089"/>
              <a:ext cx="247650" cy="304940"/>
            </a:xfrm>
            <a:custGeom>
              <a:avLst/>
              <a:gdLst>
                <a:gd name="connsiteX0" fmla="*/ 205835 w 247650"/>
                <a:gd name="connsiteY0" fmla="*/ 114441 h 304940"/>
                <a:gd name="connsiteX1" fmla="*/ 142875 w 247650"/>
                <a:gd name="connsiteY1" fmla="*/ 114441 h 304940"/>
                <a:gd name="connsiteX2" fmla="*/ 142875 w 247650"/>
                <a:gd name="connsiteY2" fmla="*/ 71102 h 304940"/>
                <a:gd name="connsiteX3" fmla="*/ 156821 w 247650"/>
                <a:gd name="connsiteY3" fmla="*/ 19056 h 304940"/>
                <a:gd name="connsiteX4" fmla="*/ 104775 w 247650"/>
                <a:gd name="connsiteY4" fmla="*/ 5111 h 304940"/>
                <a:gd name="connsiteX5" fmla="*/ 90829 w 247650"/>
                <a:gd name="connsiteY5" fmla="*/ 57156 h 304940"/>
                <a:gd name="connsiteX6" fmla="*/ 104775 w 247650"/>
                <a:gd name="connsiteY6" fmla="*/ 71102 h 304940"/>
                <a:gd name="connsiteX7" fmla="*/ 104775 w 247650"/>
                <a:gd name="connsiteY7" fmla="*/ 114441 h 304940"/>
                <a:gd name="connsiteX8" fmla="*/ 41815 w 247650"/>
                <a:gd name="connsiteY8" fmla="*/ 114441 h 304940"/>
                <a:gd name="connsiteX9" fmla="*/ 0 w 247650"/>
                <a:gd name="connsiteY9" fmla="*/ 156255 h 304940"/>
                <a:gd name="connsiteX10" fmla="*/ 0 w 247650"/>
                <a:gd name="connsiteY10" fmla="*/ 263126 h 304940"/>
                <a:gd name="connsiteX11" fmla="*/ 41815 w 247650"/>
                <a:gd name="connsiteY11" fmla="*/ 304941 h 304940"/>
                <a:gd name="connsiteX12" fmla="*/ 205835 w 247650"/>
                <a:gd name="connsiteY12" fmla="*/ 304941 h 304940"/>
                <a:gd name="connsiteX13" fmla="*/ 247650 w 247650"/>
                <a:gd name="connsiteY13" fmla="*/ 263126 h 304940"/>
                <a:gd name="connsiteX14" fmla="*/ 247650 w 247650"/>
                <a:gd name="connsiteY14" fmla="*/ 156255 h 304940"/>
                <a:gd name="connsiteX15" fmla="*/ 205835 w 247650"/>
                <a:gd name="connsiteY15" fmla="*/ 114441 h 304940"/>
                <a:gd name="connsiteX16" fmla="*/ 76200 w 247650"/>
                <a:gd name="connsiteY16" fmla="*/ 238266 h 304940"/>
                <a:gd name="connsiteX17" fmla="*/ 47625 w 247650"/>
                <a:gd name="connsiteY17" fmla="*/ 209691 h 304940"/>
                <a:gd name="connsiteX18" fmla="*/ 76200 w 247650"/>
                <a:gd name="connsiteY18" fmla="*/ 181116 h 304940"/>
                <a:gd name="connsiteX19" fmla="*/ 104775 w 247650"/>
                <a:gd name="connsiteY19" fmla="*/ 209691 h 304940"/>
                <a:gd name="connsiteX20" fmla="*/ 76200 w 247650"/>
                <a:gd name="connsiteY20" fmla="*/ 238266 h 304940"/>
                <a:gd name="connsiteX21" fmla="*/ 171450 w 247650"/>
                <a:gd name="connsiteY21" fmla="*/ 238266 h 304940"/>
                <a:gd name="connsiteX22" fmla="*/ 142875 w 247650"/>
                <a:gd name="connsiteY22" fmla="*/ 209691 h 304940"/>
                <a:gd name="connsiteX23" fmla="*/ 171450 w 247650"/>
                <a:gd name="connsiteY23" fmla="*/ 181116 h 304940"/>
                <a:gd name="connsiteX24" fmla="*/ 200025 w 247650"/>
                <a:gd name="connsiteY24" fmla="*/ 209691 h 304940"/>
                <a:gd name="connsiteX25" fmla="*/ 171450 w 247650"/>
                <a:gd name="connsiteY25" fmla="*/ 238266 h 30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7650" h="304940">
                  <a:moveTo>
                    <a:pt x="205835" y="114441"/>
                  </a:moveTo>
                  <a:lnTo>
                    <a:pt x="142875" y="114441"/>
                  </a:lnTo>
                  <a:lnTo>
                    <a:pt x="142875" y="71102"/>
                  </a:lnTo>
                  <a:cubicBezTo>
                    <a:pt x="161098" y="60581"/>
                    <a:pt x="167342" y="37279"/>
                    <a:pt x="156821" y="19056"/>
                  </a:cubicBezTo>
                  <a:cubicBezTo>
                    <a:pt x="146299" y="833"/>
                    <a:pt x="122998" y="-5410"/>
                    <a:pt x="104775" y="5111"/>
                  </a:cubicBezTo>
                  <a:cubicBezTo>
                    <a:pt x="86552" y="15632"/>
                    <a:pt x="80308" y="38933"/>
                    <a:pt x="90829" y="57156"/>
                  </a:cubicBezTo>
                  <a:cubicBezTo>
                    <a:pt x="94174" y="62949"/>
                    <a:pt x="98983" y="67758"/>
                    <a:pt x="104775" y="71102"/>
                  </a:cubicBezTo>
                  <a:lnTo>
                    <a:pt x="104775" y="114441"/>
                  </a:lnTo>
                  <a:lnTo>
                    <a:pt x="41815" y="114441"/>
                  </a:lnTo>
                  <a:cubicBezTo>
                    <a:pt x="18743" y="114493"/>
                    <a:pt x="52" y="133184"/>
                    <a:pt x="0" y="156255"/>
                  </a:cubicBezTo>
                  <a:lnTo>
                    <a:pt x="0" y="263126"/>
                  </a:lnTo>
                  <a:cubicBezTo>
                    <a:pt x="52" y="286197"/>
                    <a:pt x="18743" y="304888"/>
                    <a:pt x="41815" y="304941"/>
                  </a:cubicBezTo>
                  <a:lnTo>
                    <a:pt x="205835" y="304941"/>
                  </a:lnTo>
                  <a:cubicBezTo>
                    <a:pt x="228907" y="304888"/>
                    <a:pt x="247598" y="286197"/>
                    <a:pt x="247650" y="263126"/>
                  </a:cubicBezTo>
                  <a:lnTo>
                    <a:pt x="247650" y="156255"/>
                  </a:lnTo>
                  <a:cubicBezTo>
                    <a:pt x="247598" y="133184"/>
                    <a:pt x="228907" y="114493"/>
                    <a:pt x="205835" y="114441"/>
                  </a:cubicBezTo>
                  <a:close/>
                  <a:moveTo>
                    <a:pt x="76200" y="238266"/>
                  </a:moveTo>
                  <a:cubicBezTo>
                    <a:pt x="60418" y="238266"/>
                    <a:pt x="47625" y="225473"/>
                    <a:pt x="47625" y="209691"/>
                  </a:cubicBezTo>
                  <a:cubicBezTo>
                    <a:pt x="47625" y="193909"/>
                    <a:pt x="60418" y="181116"/>
                    <a:pt x="76200" y="181116"/>
                  </a:cubicBezTo>
                  <a:cubicBezTo>
                    <a:pt x="91982" y="181116"/>
                    <a:pt x="104775" y="193909"/>
                    <a:pt x="104775" y="209691"/>
                  </a:cubicBezTo>
                  <a:cubicBezTo>
                    <a:pt x="104775" y="225473"/>
                    <a:pt x="91982" y="238266"/>
                    <a:pt x="76200" y="238266"/>
                  </a:cubicBezTo>
                  <a:close/>
                  <a:moveTo>
                    <a:pt x="171450" y="238266"/>
                  </a:moveTo>
                  <a:cubicBezTo>
                    <a:pt x="155668" y="238266"/>
                    <a:pt x="142875" y="225473"/>
                    <a:pt x="142875" y="209691"/>
                  </a:cubicBezTo>
                  <a:cubicBezTo>
                    <a:pt x="142875" y="193909"/>
                    <a:pt x="155668" y="181116"/>
                    <a:pt x="171450" y="181116"/>
                  </a:cubicBezTo>
                  <a:cubicBezTo>
                    <a:pt x="187232" y="181116"/>
                    <a:pt x="200025" y="193909"/>
                    <a:pt x="200025" y="209691"/>
                  </a:cubicBezTo>
                  <a:cubicBezTo>
                    <a:pt x="200025" y="225473"/>
                    <a:pt x="187232" y="238266"/>
                    <a:pt x="171450" y="238266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图形 52" descr="机器人 纯色填充">
              <a:extLst>
                <a:ext uri="{FF2B5EF4-FFF2-40B4-BE49-F238E27FC236}">
                  <a16:creationId xmlns:a16="http://schemas.microsoft.com/office/drawing/2014/main" id="{6C2E96BF-2188-4CC1-8368-78B4D65FB969}"/>
                </a:ext>
              </a:extLst>
            </p:cNvPr>
            <p:cNvSpPr/>
            <p:nvPr/>
          </p:nvSpPr>
          <p:spPr>
            <a:xfrm>
              <a:off x="7591710" y="4321492"/>
              <a:ext cx="28575" cy="28575"/>
            </a:xfrm>
            <a:custGeom>
              <a:avLst/>
              <a:gdLst>
                <a:gd name="connsiteX0" fmla="*/ 28575 w 28575"/>
                <a:gd name="connsiteY0" fmla="*/ 14288 h 28575"/>
                <a:gd name="connsiteX1" fmla="*/ 14288 w 28575"/>
                <a:gd name="connsiteY1" fmla="*/ 28575 h 28575"/>
                <a:gd name="connsiteX2" fmla="*/ 0 w 28575"/>
                <a:gd name="connsiteY2" fmla="*/ 14288 h 28575"/>
                <a:gd name="connsiteX3" fmla="*/ 14288 w 28575"/>
                <a:gd name="connsiteY3" fmla="*/ 0 h 28575"/>
                <a:gd name="connsiteX4" fmla="*/ 28575 w 28575"/>
                <a:gd name="connsiteY4" fmla="*/ 14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8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图形 52" descr="机器人 纯色填充">
              <a:extLst>
                <a:ext uri="{FF2B5EF4-FFF2-40B4-BE49-F238E27FC236}">
                  <a16:creationId xmlns:a16="http://schemas.microsoft.com/office/drawing/2014/main" id="{6C2E96BF-2188-4CC1-8368-78B4D65FB969}"/>
                </a:ext>
              </a:extLst>
            </p:cNvPr>
            <p:cNvSpPr/>
            <p:nvPr/>
          </p:nvSpPr>
          <p:spPr>
            <a:xfrm>
              <a:off x="7342658" y="4332636"/>
              <a:ext cx="598287" cy="396716"/>
            </a:xfrm>
            <a:custGeom>
              <a:avLst/>
              <a:gdLst>
                <a:gd name="connsiteX0" fmla="*/ 555471 w 598287"/>
                <a:gd name="connsiteY0" fmla="*/ 296704 h 396716"/>
                <a:gd name="connsiteX1" fmla="*/ 555471 w 598287"/>
                <a:gd name="connsiteY1" fmla="*/ 217361 h 396716"/>
                <a:gd name="connsiteX2" fmla="*/ 512704 w 598287"/>
                <a:gd name="connsiteY2" fmla="*/ 174593 h 396716"/>
                <a:gd name="connsiteX3" fmla="*/ 460221 w 598287"/>
                <a:gd name="connsiteY3" fmla="*/ 174593 h 396716"/>
                <a:gd name="connsiteX4" fmla="*/ 460221 w 598287"/>
                <a:gd name="connsiteY4" fmla="*/ 126968 h 396716"/>
                <a:gd name="connsiteX5" fmla="*/ 155421 w 598287"/>
                <a:gd name="connsiteY5" fmla="*/ 126968 h 396716"/>
                <a:gd name="connsiteX6" fmla="*/ 155421 w 598287"/>
                <a:gd name="connsiteY6" fmla="*/ 184118 h 396716"/>
                <a:gd name="connsiteX7" fmla="*/ 83889 w 598287"/>
                <a:gd name="connsiteY7" fmla="*/ 184118 h 396716"/>
                <a:gd name="connsiteX8" fmla="*/ 79221 w 598287"/>
                <a:gd name="connsiteY8" fmla="*/ 179451 h 396716"/>
                <a:gd name="connsiteX9" fmla="*/ 79221 w 598287"/>
                <a:gd name="connsiteY9" fmla="*/ 100489 h 396716"/>
                <a:gd name="connsiteX10" fmla="*/ 120999 w 598287"/>
                <a:gd name="connsiteY10" fmla="*/ 23694 h 396716"/>
                <a:gd name="connsiteX11" fmla="*/ 107796 w 598287"/>
                <a:gd name="connsiteY11" fmla="*/ 0 h 396716"/>
                <a:gd name="connsiteX12" fmla="*/ 79221 w 598287"/>
                <a:gd name="connsiteY12" fmla="*/ 25336 h 396716"/>
                <a:gd name="connsiteX13" fmla="*/ 85603 w 598287"/>
                <a:gd name="connsiteY13" fmla="*/ 41243 h 396716"/>
                <a:gd name="connsiteX14" fmla="*/ 61661 w 598287"/>
                <a:gd name="connsiteY14" fmla="*/ 64926 h 396716"/>
                <a:gd name="connsiteX15" fmla="*/ 37979 w 598287"/>
                <a:gd name="connsiteY15" fmla="*/ 40984 h 396716"/>
                <a:gd name="connsiteX16" fmla="*/ 43788 w 598287"/>
                <a:gd name="connsiteY16" fmla="*/ 25527 h 396716"/>
                <a:gd name="connsiteX17" fmla="*/ 15213 w 598287"/>
                <a:gd name="connsiteY17" fmla="*/ 476 h 396716"/>
                <a:gd name="connsiteX18" fmla="*/ 21266 w 598287"/>
                <a:gd name="connsiteY18" fmla="*/ 87824 h 396716"/>
                <a:gd name="connsiteX19" fmla="*/ 41121 w 598287"/>
                <a:gd name="connsiteY19" fmla="*/ 99441 h 396716"/>
                <a:gd name="connsiteX20" fmla="*/ 41121 w 598287"/>
                <a:gd name="connsiteY20" fmla="*/ 179451 h 396716"/>
                <a:gd name="connsiteX21" fmla="*/ 83889 w 598287"/>
                <a:gd name="connsiteY21" fmla="*/ 222218 h 396716"/>
                <a:gd name="connsiteX22" fmla="*/ 155421 w 598287"/>
                <a:gd name="connsiteY22" fmla="*/ 222218 h 396716"/>
                <a:gd name="connsiteX23" fmla="*/ 155421 w 598287"/>
                <a:gd name="connsiteY23" fmla="*/ 393668 h 396716"/>
                <a:gd name="connsiteX24" fmla="*/ 460221 w 598287"/>
                <a:gd name="connsiteY24" fmla="*/ 393668 h 396716"/>
                <a:gd name="connsiteX25" fmla="*/ 460221 w 598287"/>
                <a:gd name="connsiteY25" fmla="*/ 212693 h 396716"/>
                <a:gd name="connsiteX26" fmla="*/ 512704 w 598287"/>
                <a:gd name="connsiteY26" fmla="*/ 212693 h 396716"/>
                <a:gd name="connsiteX27" fmla="*/ 517371 w 598287"/>
                <a:gd name="connsiteY27" fmla="*/ 217361 h 396716"/>
                <a:gd name="connsiteX28" fmla="*/ 517371 w 598287"/>
                <a:gd name="connsiteY28" fmla="*/ 296704 h 396716"/>
                <a:gd name="connsiteX29" fmla="*/ 477521 w 598287"/>
                <a:gd name="connsiteY29" fmla="*/ 374667 h 396716"/>
                <a:gd name="connsiteX30" fmla="*/ 490130 w 598287"/>
                <a:gd name="connsiteY30" fmla="*/ 396716 h 396716"/>
                <a:gd name="connsiteX31" fmla="*/ 518705 w 598287"/>
                <a:gd name="connsiteY31" fmla="*/ 371380 h 396716"/>
                <a:gd name="connsiteX32" fmla="*/ 512609 w 598287"/>
                <a:gd name="connsiteY32" fmla="*/ 355568 h 396716"/>
                <a:gd name="connsiteX33" fmla="*/ 536441 w 598287"/>
                <a:gd name="connsiteY33" fmla="*/ 331776 h 396716"/>
                <a:gd name="connsiteX34" fmla="*/ 560234 w 598287"/>
                <a:gd name="connsiteY34" fmla="*/ 355608 h 396716"/>
                <a:gd name="connsiteX35" fmla="*/ 554328 w 598287"/>
                <a:gd name="connsiteY35" fmla="*/ 371285 h 396716"/>
                <a:gd name="connsiteX36" fmla="*/ 582903 w 598287"/>
                <a:gd name="connsiteY36" fmla="*/ 396335 h 396716"/>
                <a:gd name="connsiteX37" fmla="*/ 577276 w 598287"/>
                <a:gd name="connsiteY37" fmla="*/ 309094 h 396716"/>
                <a:gd name="connsiteX38" fmla="*/ 555471 w 598287"/>
                <a:gd name="connsiteY38" fmla="*/ 296704 h 396716"/>
                <a:gd name="connsiteX39" fmla="*/ 422121 w 598287"/>
                <a:gd name="connsiteY39" fmla="*/ 260318 h 396716"/>
                <a:gd name="connsiteX40" fmla="*/ 395642 w 598287"/>
                <a:gd name="connsiteY40" fmla="*/ 260318 h 396716"/>
                <a:gd name="connsiteX41" fmla="*/ 393070 w 598287"/>
                <a:gd name="connsiteY41" fmla="*/ 261366 h 396716"/>
                <a:gd name="connsiteX42" fmla="*/ 363924 w 598287"/>
                <a:gd name="connsiteY42" fmla="*/ 291179 h 396716"/>
                <a:gd name="connsiteX43" fmla="*/ 341730 w 598287"/>
                <a:gd name="connsiteY43" fmla="*/ 238601 h 396716"/>
                <a:gd name="connsiteX44" fmla="*/ 300297 w 598287"/>
                <a:gd name="connsiteY44" fmla="*/ 324326 h 396716"/>
                <a:gd name="connsiteX45" fmla="*/ 271245 w 598287"/>
                <a:gd name="connsiteY45" fmla="*/ 212693 h 396716"/>
                <a:gd name="connsiteX46" fmla="*/ 248862 w 598287"/>
                <a:gd name="connsiteY46" fmla="*/ 260318 h 396716"/>
                <a:gd name="connsiteX47" fmla="*/ 203046 w 598287"/>
                <a:gd name="connsiteY47" fmla="*/ 260318 h 396716"/>
                <a:gd name="connsiteX48" fmla="*/ 203046 w 598287"/>
                <a:gd name="connsiteY48" fmla="*/ 241268 h 396716"/>
                <a:gd name="connsiteX49" fmla="*/ 236765 w 598287"/>
                <a:gd name="connsiteY49" fmla="*/ 241268 h 396716"/>
                <a:gd name="connsiteX50" fmla="*/ 276389 w 598287"/>
                <a:gd name="connsiteY50" fmla="*/ 156972 h 396716"/>
                <a:gd name="connsiteX51" fmla="*/ 305726 w 598287"/>
                <a:gd name="connsiteY51" fmla="*/ 269177 h 396716"/>
                <a:gd name="connsiteX52" fmla="*/ 342969 w 598287"/>
                <a:gd name="connsiteY52" fmla="*/ 192977 h 396716"/>
                <a:gd name="connsiteX53" fmla="*/ 370401 w 598287"/>
                <a:gd name="connsiteY53" fmla="*/ 257937 h 396716"/>
                <a:gd name="connsiteX54" fmla="*/ 379926 w 598287"/>
                <a:gd name="connsiteY54" fmla="*/ 248412 h 396716"/>
                <a:gd name="connsiteX55" fmla="*/ 395642 w 598287"/>
                <a:gd name="connsiteY55" fmla="*/ 241268 h 396716"/>
                <a:gd name="connsiteX56" fmla="*/ 422121 w 598287"/>
                <a:gd name="connsiteY56" fmla="*/ 241268 h 39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98287" h="396716">
                  <a:moveTo>
                    <a:pt x="555471" y="296704"/>
                  </a:moveTo>
                  <a:lnTo>
                    <a:pt x="555471" y="217361"/>
                  </a:lnTo>
                  <a:cubicBezTo>
                    <a:pt x="555471" y="193740"/>
                    <a:pt x="536324" y="174593"/>
                    <a:pt x="512704" y="174593"/>
                  </a:cubicBezTo>
                  <a:lnTo>
                    <a:pt x="460221" y="174593"/>
                  </a:lnTo>
                  <a:lnTo>
                    <a:pt x="460221" y="126968"/>
                  </a:lnTo>
                  <a:lnTo>
                    <a:pt x="155421" y="126968"/>
                  </a:lnTo>
                  <a:lnTo>
                    <a:pt x="155421" y="184118"/>
                  </a:lnTo>
                  <a:lnTo>
                    <a:pt x="83889" y="184118"/>
                  </a:lnTo>
                  <a:cubicBezTo>
                    <a:pt x="81311" y="184118"/>
                    <a:pt x="79221" y="182028"/>
                    <a:pt x="79221" y="179451"/>
                  </a:cubicBezTo>
                  <a:lnTo>
                    <a:pt x="79221" y="100489"/>
                  </a:lnTo>
                  <a:cubicBezTo>
                    <a:pt x="111965" y="90819"/>
                    <a:pt x="130669" y="56437"/>
                    <a:pt x="120999" y="23694"/>
                  </a:cubicBezTo>
                  <a:cubicBezTo>
                    <a:pt x="118406" y="14916"/>
                    <a:pt x="113897" y="6824"/>
                    <a:pt x="107796" y="0"/>
                  </a:cubicBezTo>
                  <a:lnTo>
                    <a:pt x="79221" y="25336"/>
                  </a:lnTo>
                  <a:cubicBezTo>
                    <a:pt x="83218" y="29683"/>
                    <a:pt x="85488" y="35340"/>
                    <a:pt x="85603" y="41243"/>
                  </a:cubicBezTo>
                  <a:cubicBezTo>
                    <a:pt x="85532" y="54394"/>
                    <a:pt x="74812" y="64998"/>
                    <a:pt x="61661" y="64926"/>
                  </a:cubicBezTo>
                  <a:cubicBezTo>
                    <a:pt x="48510" y="64854"/>
                    <a:pt x="37908" y="54135"/>
                    <a:pt x="37979" y="40984"/>
                  </a:cubicBezTo>
                  <a:cubicBezTo>
                    <a:pt x="38010" y="35303"/>
                    <a:pt x="40070" y="29822"/>
                    <a:pt x="43788" y="25527"/>
                  </a:cubicBezTo>
                  <a:lnTo>
                    <a:pt x="15213" y="476"/>
                  </a:lnTo>
                  <a:cubicBezTo>
                    <a:pt x="-7236" y="26268"/>
                    <a:pt x="-4526" y="65375"/>
                    <a:pt x="21266" y="87824"/>
                  </a:cubicBezTo>
                  <a:cubicBezTo>
                    <a:pt x="27101" y="92903"/>
                    <a:pt x="33835" y="96844"/>
                    <a:pt x="41121" y="99441"/>
                  </a:cubicBezTo>
                  <a:lnTo>
                    <a:pt x="41121" y="179451"/>
                  </a:lnTo>
                  <a:cubicBezTo>
                    <a:pt x="41121" y="203071"/>
                    <a:pt x="60269" y="222218"/>
                    <a:pt x="83889" y="222218"/>
                  </a:cubicBezTo>
                  <a:lnTo>
                    <a:pt x="155421" y="222218"/>
                  </a:lnTo>
                  <a:lnTo>
                    <a:pt x="155421" y="393668"/>
                  </a:lnTo>
                  <a:lnTo>
                    <a:pt x="460221" y="393668"/>
                  </a:lnTo>
                  <a:lnTo>
                    <a:pt x="460221" y="212693"/>
                  </a:lnTo>
                  <a:lnTo>
                    <a:pt x="512704" y="212693"/>
                  </a:lnTo>
                  <a:cubicBezTo>
                    <a:pt x="515282" y="212693"/>
                    <a:pt x="517371" y="214783"/>
                    <a:pt x="517371" y="217361"/>
                  </a:cubicBezTo>
                  <a:lnTo>
                    <a:pt x="517371" y="296704"/>
                  </a:lnTo>
                  <a:cubicBezTo>
                    <a:pt x="484838" y="307228"/>
                    <a:pt x="466997" y="342133"/>
                    <a:pt x="477521" y="374667"/>
                  </a:cubicBezTo>
                  <a:cubicBezTo>
                    <a:pt x="480155" y="382809"/>
                    <a:pt x="484448" y="390316"/>
                    <a:pt x="490130" y="396716"/>
                  </a:cubicBezTo>
                  <a:lnTo>
                    <a:pt x="518705" y="371380"/>
                  </a:lnTo>
                  <a:cubicBezTo>
                    <a:pt x="514763" y="367059"/>
                    <a:pt x="512588" y="361417"/>
                    <a:pt x="512609" y="355568"/>
                  </a:cubicBezTo>
                  <a:cubicBezTo>
                    <a:pt x="512620" y="342417"/>
                    <a:pt x="523290" y="331764"/>
                    <a:pt x="536441" y="331776"/>
                  </a:cubicBezTo>
                  <a:cubicBezTo>
                    <a:pt x="549593" y="331787"/>
                    <a:pt x="560245" y="342457"/>
                    <a:pt x="560234" y="355608"/>
                  </a:cubicBezTo>
                  <a:cubicBezTo>
                    <a:pt x="560229" y="361377"/>
                    <a:pt x="558131" y="366947"/>
                    <a:pt x="554328" y="371285"/>
                  </a:cubicBezTo>
                  <a:lnTo>
                    <a:pt x="582903" y="396335"/>
                  </a:lnTo>
                  <a:cubicBezTo>
                    <a:pt x="605441" y="370690"/>
                    <a:pt x="602921" y="331631"/>
                    <a:pt x="577276" y="309094"/>
                  </a:cubicBezTo>
                  <a:cubicBezTo>
                    <a:pt x="570931" y="303517"/>
                    <a:pt x="563510" y="299300"/>
                    <a:pt x="555471" y="296704"/>
                  </a:cubicBezTo>
                  <a:close/>
                  <a:moveTo>
                    <a:pt x="422121" y="260318"/>
                  </a:moveTo>
                  <a:lnTo>
                    <a:pt x="395642" y="260318"/>
                  </a:lnTo>
                  <a:cubicBezTo>
                    <a:pt x="394721" y="260483"/>
                    <a:pt x="393845" y="260840"/>
                    <a:pt x="393070" y="261366"/>
                  </a:cubicBezTo>
                  <a:lnTo>
                    <a:pt x="363924" y="291179"/>
                  </a:lnTo>
                  <a:lnTo>
                    <a:pt x="341730" y="238601"/>
                  </a:lnTo>
                  <a:lnTo>
                    <a:pt x="300297" y="324326"/>
                  </a:lnTo>
                  <a:lnTo>
                    <a:pt x="271245" y="212693"/>
                  </a:lnTo>
                  <a:lnTo>
                    <a:pt x="248862" y="260318"/>
                  </a:lnTo>
                  <a:lnTo>
                    <a:pt x="203046" y="260318"/>
                  </a:lnTo>
                  <a:lnTo>
                    <a:pt x="203046" y="241268"/>
                  </a:lnTo>
                  <a:lnTo>
                    <a:pt x="236765" y="241268"/>
                  </a:lnTo>
                  <a:lnTo>
                    <a:pt x="276389" y="156972"/>
                  </a:lnTo>
                  <a:lnTo>
                    <a:pt x="305726" y="269177"/>
                  </a:lnTo>
                  <a:lnTo>
                    <a:pt x="342969" y="192977"/>
                  </a:lnTo>
                  <a:lnTo>
                    <a:pt x="370401" y="257937"/>
                  </a:lnTo>
                  <a:lnTo>
                    <a:pt x="379926" y="248412"/>
                  </a:lnTo>
                  <a:cubicBezTo>
                    <a:pt x="384108" y="244179"/>
                    <a:pt x="389703" y="241636"/>
                    <a:pt x="395642" y="241268"/>
                  </a:cubicBezTo>
                  <a:lnTo>
                    <a:pt x="422121" y="241268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2" name="组合 301">
            <a:extLst>
              <a:ext uri="{FF2B5EF4-FFF2-40B4-BE49-F238E27FC236}">
                <a16:creationId xmlns:a16="http://schemas.microsoft.com/office/drawing/2014/main" id="{0FFB2259-B245-4933-A0EA-376ACE6BE220}"/>
              </a:ext>
            </a:extLst>
          </p:cNvPr>
          <p:cNvGrpSpPr/>
          <p:nvPr/>
        </p:nvGrpSpPr>
        <p:grpSpPr>
          <a:xfrm>
            <a:off x="8795385" y="4211955"/>
            <a:ext cx="828716" cy="638175"/>
            <a:chOff x="8795385" y="4211955"/>
            <a:chExt cx="828716" cy="638175"/>
          </a:xfrm>
        </p:grpSpPr>
        <p:sp>
          <p:nvSpPr>
            <p:cNvPr id="209" name="图形 54" descr="机械手 纯色填充">
              <a:extLst>
                <a:ext uri="{FF2B5EF4-FFF2-40B4-BE49-F238E27FC236}">
                  <a16:creationId xmlns:a16="http://schemas.microsoft.com/office/drawing/2014/main" id="{5D5E4EDF-4DB9-4858-82CA-472BDAE15DB9}"/>
                </a:ext>
              </a:extLst>
            </p:cNvPr>
            <p:cNvSpPr/>
            <p:nvPr/>
          </p:nvSpPr>
          <p:spPr>
            <a:xfrm>
              <a:off x="9288360" y="4274067"/>
              <a:ext cx="335741" cy="349825"/>
            </a:xfrm>
            <a:custGeom>
              <a:avLst/>
              <a:gdLst>
                <a:gd name="connsiteX0" fmla="*/ 328917 w 335741"/>
                <a:gd name="connsiteY0" fmla="*/ 147647 h 349825"/>
                <a:gd name="connsiteX1" fmla="*/ 313725 w 335741"/>
                <a:gd name="connsiteY1" fmla="*/ 130292 h 349825"/>
                <a:gd name="connsiteX2" fmla="*/ 213008 w 335741"/>
                <a:gd name="connsiteY2" fmla="*/ 109728 h 349825"/>
                <a:gd name="connsiteX3" fmla="*/ 195739 w 335741"/>
                <a:gd name="connsiteY3" fmla="*/ 114919 h 349825"/>
                <a:gd name="connsiteX4" fmla="*/ 175393 w 335741"/>
                <a:gd name="connsiteY4" fmla="*/ 135255 h 349825"/>
                <a:gd name="connsiteX5" fmla="*/ 40138 w 335741"/>
                <a:gd name="connsiteY5" fmla="*/ 0 h 349825"/>
                <a:gd name="connsiteX6" fmla="*/ 0 w 335741"/>
                <a:gd name="connsiteY6" fmla="*/ 67628 h 349825"/>
                <a:gd name="connsiteX7" fmla="*/ 121510 w 335741"/>
                <a:gd name="connsiteY7" fmla="*/ 189138 h 349825"/>
                <a:gd name="connsiteX8" fmla="*/ 101860 w 335741"/>
                <a:gd name="connsiteY8" fmla="*/ 208798 h 349825"/>
                <a:gd name="connsiteX9" fmla="*/ 96622 w 335741"/>
                <a:gd name="connsiteY9" fmla="*/ 225847 h 349825"/>
                <a:gd name="connsiteX10" fmla="*/ 116100 w 335741"/>
                <a:gd name="connsiteY10" fmla="*/ 327612 h 349825"/>
                <a:gd name="connsiteX11" fmla="*/ 133541 w 335741"/>
                <a:gd name="connsiteY11" fmla="*/ 343033 h 349825"/>
                <a:gd name="connsiteX12" fmla="*/ 234563 w 335741"/>
                <a:gd name="connsiteY12" fmla="*/ 349768 h 349825"/>
                <a:gd name="connsiteX13" fmla="*/ 235849 w 335741"/>
                <a:gd name="connsiteY13" fmla="*/ 349815 h 349825"/>
                <a:gd name="connsiteX14" fmla="*/ 255522 w 335741"/>
                <a:gd name="connsiteY14" fmla="*/ 331389 h 349825"/>
                <a:gd name="connsiteX15" fmla="*/ 237096 w 335741"/>
                <a:gd name="connsiteY15" fmla="*/ 311715 h 349825"/>
                <a:gd name="connsiteX16" fmla="*/ 150743 w 335741"/>
                <a:gd name="connsiteY16" fmla="*/ 306000 h 349825"/>
                <a:gd name="connsiteX17" fmla="*/ 135931 w 335741"/>
                <a:gd name="connsiteY17" fmla="*/ 228610 h 349825"/>
                <a:gd name="connsiteX18" fmla="*/ 215436 w 335741"/>
                <a:gd name="connsiteY18" fmla="*/ 149104 h 349825"/>
                <a:gd name="connsiteX19" fmla="*/ 291884 w 335741"/>
                <a:gd name="connsiteY19" fmla="*/ 164678 h 349825"/>
                <a:gd name="connsiteX20" fmla="*/ 297656 w 335741"/>
                <a:gd name="connsiteY20" fmla="*/ 251203 h 349825"/>
                <a:gd name="connsiteX21" fmla="*/ 317945 w 335741"/>
                <a:gd name="connsiteY21" fmla="*/ 268957 h 349825"/>
                <a:gd name="connsiteX22" fmla="*/ 335699 w 335741"/>
                <a:gd name="connsiteY22" fmla="*/ 248669 h 34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35741" h="349825">
                  <a:moveTo>
                    <a:pt x="328917" y="147647"/>
                  </a:moveTo>
                  <a:cubicBezTo>
                    <a:pt x="328329" y="139105"/>
                    <a:pt x="322114" y="132006"/>
                    <a:pt x="313725" y="130292"/>
                  </a:cubicBezTo>
                  <a:lnTo>
                    <a:pt x="213008" y="109728"/>
                  </a:lnTo>
                  <a:cubicBezTo>
                    <a:pt x="206744" y="108431"/>
                    <a:pt x="200249" y="110383"/>
                    <a:pt x="195739" y="114919"/>
                  </a:cubicBezTo>
                  <a:lnTo>
                    <a:pt x="175393" y="135255"/>
                  </a:lnTo>
                  <a:lnTo>
                    <a:pt x="40138" y="0"/>
                  </a:lnTo>
                  <a:cubicBezTo>
                    <a:pt x="38506" y="27714"/>
                    <a:pt x="23546" y="52919"/>
                    <a:pt x="0" y="67628"/>
                  </a:cubicBezTo>
                  <a:lnTo>
                    <a:pt x="121510" y="189138"/>
                  </a:lnTo>
                  <a:lnTo>
                    <a:pt x="101860" y="208798"/>
                  </a:lnTo>
                  <a:cubicBezTo>
                    <a:pt x="97397" y="213262"/>
                    <a:pt x="95435" y="219647"/>
                    <a:pt x="96622" y="225847"/>
                  </a:cubicBezTo>
                  <a:lnTo>
                    <a:pt x="116100" y="327612"/>
                  </a:lnTo>
                  <a:cubicBezTo>
                    <a:pt x="117731" y="336120"/>
                    <a:pt x="124898" y="342456"/>
                    <a:pt x="133541" y="343033"/>
                  </a:cubicBezTo>
                  <a:lnTo>
                    <a:pt x="234563" y="349768"/>
                  </a:lnTo>
                  <a:cubicBezTo>
                    <a:pt x="234991" y="349768"/>
                    <a:pt x="235420" y="349815"/>
                    <a:pt x="235849" y="349815"/>
                  </a:cubicBezTo>
                  <a:cubicBezTo>
                    <a:pt x="246370" y="350160"/>
                    <a:pt x="255178" y="341910"/>
                    <a:pt x="255522" y="331389"/>
                  </a:cubicBezTo>
                  <a:cubicBezTo>
                    <a:pt x="255867" y="320868"/>
                    <a:pt x="247618" y="312060"/>
                    <a:pt x="237096" y="311715"/>
                  </a:cubicBezTo>
                  <a:lnTo>
                    <a:pt x="150743" y="306000"/>
                  </a:lnTo>
                  <a:lnTo>
                    <a:pt x="135931" y="228610"/>
                  </a:lnTo>
                  <a:lnTo>
                    <a:pt x="215436" y="149104"/>
                  </a:lnTo>
                  <a:lnTo>
                    <a:pt x="291884" y="164678"/>
                  </a:lnTo>
                  <a:lnTo>
                    <a:pt x="297656" y="251203"/>
                  </a:lnTo>
                  <a:cubicBezTo>
                    <a:pt x="298356" y="261708"/>
                    <a:pt x="307439" y="269658"/>
                    <a:pt x="317945" y="268957"/>
                  </a:cubicBezTo>
                  <a:cubicBezTo>
                    <a:pt x="328450" y="268257"/>
                    <a:pt x="336398" y="259174"/>
                    <a:pt x="335699" y="248669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图形 54" descr="机械手 纯色填充">
              <a:extLst>
                <a:ext uri="{FF2B5EF4-FFF2-40B4-BE49-F238E27FC236}">
                  <a16:creationId xmlns:a16="http://schemas.microsoft.com/office/drawing/2014/main" id="{5D5E4EDF-4DB9-4858-82CA-472BDAE15DB9}"/>
                </a:ext>
              </a:extLst>
            </p:cNvPr>
            <p:cNvSpPr/>
            <p:nvPr/>
          </p:nvSpPr>
          <p:spPr>
            <a:xfrm>
              <a:off x="8834056" y="4407665"/>
              <a:ext cx="322716" cy="328164"/>
            </a:xfrm>
            <a:custGeom>
              <a:avLst/>
              <a:gdLst>
                <a:gd name="connsiteX0" fmla="*/ 322717 w 322716"/>
                <a:gd name="connsiteY0" fmla="*/ 146628 h 328164"/>
                <a:gd name="connsiteX1" fmla="*/ 297485 w 322716"/>
                <a:gd name="connsiteY1" fmla="*/ 60227 h 328164"/>
                <a:gd name="connsiteX2" fmla="*/ 230276 w 322716"/>
                <a:gd name="connsiteY2" fmla="*/ 140522 h 328164"/>
                <a:gd name="connsiteX3" fmla="*/ 91826 w 322716"/>
                <a:gd name="connsiteY3" fmla="*/ 153033 h 328164"/>
                <a:gd name="connsiteX4" fmla="*/ 79315 w 322716"/>
                <a:gd name="connsiteY4" fmla="*/ 14584 h 328164"/>
                <a:gd name="connsiteX5" fmla="*/ 91821 w 322716"/>
                <a:gd name="connsiteY5" fmla="*/ 2076 h 328164"/>
                <a:gd name="connsiteX6" fmla="*/ 94297 w 322716"/>
                <a:gd name="connsiteY6" fmla="*/ 0 h 328164"/>
                <a:gd name="connsiteX7" fmla="*/ 0 w 322716"/>
                <a:gd name="connsiteY7" fmla="*/ 146628 h 328164"/>
                <a:gd name="connsiteX8" fmla="*/ 0 w 322716"/>
                <a:gd name="connsiteY8" fmla="*/ 328165 h 328164"/>
                <a:gd name="connsiteX9" fmla="*/ 322717 w 322716"/>
                <a:gd name="connsiteY9" fmla="*/ 328165 h 328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716" h="328164">
                  <a:moveTo>
                    <a:pt x="322717" y="146628"/>
                  </a:moveTo>
                  <a:cubicBezTo>
                    <a:pt x="322724" y="116010"/>
                    <a:pt x="313969" y="86029"/>
                    <a:pt x="297485" y="60227"/>
                  </a:cubicBezTo>
                  <a:lnTo>
                    <a:pt x="230276" y="140522"/>
                  </a:lnTo>
                  <a:cubicBezTo>
                    <a:pt x="195500" y="182209"/>
                    <a:pt x="133513" y="187811"/>
                    <a:pt x="91826" y="153033"/>
                  </a:cubicBezTo>
                  <a:cubicBezTo>
                    <a:pt x="50140" y="118257"/>
                    <a:pt x="44538" y="56270"/>
                    <a:pt x="79315" y="14584"/>
                  </a:cubicBezTo>
                  <a:cubicBezTo>
                    <a:pt x="83099" y="10047"/>
                    <a:pt x="87285" y="5861"/>
                    <a:pt x="91821" y="2076"/>
                  </a:cubicBezTo>
                  <a:lnTo>
                    <a:pt x="94297" y="0"/>
                  </a:lnTo>
                  <a:cubicBezTo>
                    <a:pt x="36874" y="26205"/>
                    <a:pt x="23" y="83508"/>
                    <a:pt x="0" y="146628"/>
                  </a:cubicBezTo>
                  <a:lnTo>
                    <a:pt x="0" y="328165"/>
                  </a:lnTo>
                  <a:lnTo>
                    <a:pt x="322717" y="32816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图形 54" descr="机械手 纯色填充">
              <a:extLst>
                <a:ext uri="{FF2B5EF4-FFF2-40B4-BE49-F238E27FC236}">
                  <a16:creationId xmlns:a16="http://schemas.microsoft.com/office/drawing/2014/main" id="{5D5E4EDF-4DB9-4858-82CA-472BDAE15DB9}"/>
                </a:ext>
              </a:extLst>
            </p:cNvPr>
            <p:cNvSpPr/>
            <p:nvPr/>
          </p:nvSpPr>
          <p:spPr>
            <a:xfrm>
              <a:off x="8919248" y="4251845"/>
              <a:ext cx="279882" cy="302971"/>
            </a:xfrm>
            <a:custGeom>
              <a:avLst/>
              <a:gdLst>
                <a:gd name="connsiteX0" fmla="*/ 238087 w 279882"/>
                <a:gd name="connsiteY0" fmla="*/ 17259 h 302971"/>
                <a:gd name="connsiteX1" fmla="*/ 239839 w 279882"/>
                <a:gd name="connsiteY1" fmla="*/ 0 h 302971"/>
                <a:gd name="connsiteX2" fmla="*/ 24946 w 279882"/>
                <a:gd name="connsiteY2" fmla="*/ 179803 h 302971"/>
                <a:gd name="connsiteX3" fmla="*/ 16282 w 279882"/>
                <a:gd name="connsiteY3" fmla="*/ 278025 h 302971"/>
                <a:gd name="connsiteX4" fmla="*/ 114504 w 279882"/>
                <a:gd name="connsiteY4" fmla="*/ 286689 h 302971"/>
                <a:gd name="connsiteX5" fmla="*/ 123168 w 279882"/>
                <a:gd name="connsiteY5" fmla="*/ 278025 h 302971"/>
                <a:gd name="connsiteX6" fmla="*/ 279882 w 279882"/>
                <a:gd name="connsiteY6" fmla="*/ 90735 h 302971"/>
                <a:gd name="connsiteX7" fmla="*/ 238087 w 279882"/>
                <a:gd name="connsiteY7" fmla="*/ 17259 h 302971"/>
                <a:gd name="connsiteX8" fmla="*/ 94478 w 279882"/>
                <a:gd name="connsiteY8" fmla="*/ 235439 h 302971"/>
                <a:gd name="connsiteX9" fmla="*/ 67538 w 279882"/>
                <a:gd name="connsiteY9" fmla="*/ 235443 h 302971"/>
                <a:gd name="connsiteX10" fmla="*/ 67533 w 279882"/>
                <a:gd name="connsiteY10" fmla="*/ 208502 h 302971"/>
                <a:gd name="connsiteX11" fmla="*/ 94475 w 279882"/>
                <a:gd name="connsiteY11" fmla="*/ 208498 h 302971"/>
                <a:gd name="connsiteX12" fmla="*/ 94478 w 279882"/>
                <a:gd name="connsiteY12" fmla="*/ 208502 h 302971"/>
                <a:gd name="connsiteX13" fmla="*/ 94478 w 279882"/>
                <a:gd name="connsiteY13" fmla="*/ 235439 h 30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9882" h="302971">
                  <a:moveTo>
                    <a:pt x="238087" y="17259"/>
                  </a:moveTo>
                  <a:cubicBezTo>
                    <a:pt x="238087" y="11461"/>
                    <a:pt x="238673" y="5679"/>
                    <a:pt x="239839" y="0"/>
                  </a:cubicBezTo>
                  <a:lnTo>
                    <a:pt x="24946" y="179803"/>
                  </a:lnTo>
                  <a:cubicBezTo>
                    <a:pt x="-4570" y="204534"/>
                    <a:pt x="-8449" y="248509"/>
                    <a:pt x="16282" y="278025"/>
                  </a:cubicBezTo>
                  <a:cubicBezTo>
                    <a:pt x="41012" y="307541"/>
                    <a:pt x="84988" y="311420"/>
                    <a:pt x="114504" y="286689"/>
                  </a:cubicBezTo>
                  <a:cubicBezTo>
                    <a:pt x="117640" y="284061"/>
                    <a:pt x="120540" y="281162"/>
                    <a:pt x="123168" y="278025"/>
                  </a:cubicBezTo>
                  <a:lnTo>
                    <a:pt x="279882" y="90735"/>
                  </a:lnTo>
                  <a:cubicBezTo>
                    <a:pt x="254004" y="75292"/>
                    <a:pt x="238135" y="47395"/>
                    <a:pt x="238087" y="17259"/>
                  </a:cubicBezTo>
                  <a:close/>
                  <a:moveTo>
                    <a:pt x="94478" y="235439"/>
                  </a:moveTo>
                  <a:cubicBezTo>
                    <a:pt x="87040" y="242880"/>
                    <a:pt x="74978" y="242882"/>
                    <a:pt x="67538" y="235443"/>
                  </a:cubicBezTo>
                  <a:cubicBezTo>
                    <a:pt x="60097" y="228005"/>
                    <a:pt x="60095" y="215943"/>
                    <a:pt x="67533" y="208502"/>
                  </a:cubicBezTo>
                  <a:cubicBezTo>
                    <a:pt x="74972" y="201061"/>
                    <a:pt x="87034" y="201059"/>
                    <a:pt x="94475" y="208498"/>
                  </a:cubicBezTo>
                  <a:cubicBezTo>
                    <a:pt x="94475" y="208499"/>
                    <a:pt x="94477" y="208501"/>
                    <a:pt x="94478" y="208502"/>
                  </a:cubicBezTo>
                  <a:cubicBezTo>
                    <a:pt x="101915" y="215941"/>
                    <a:pt x="101915" y="228000"/>
                    <a:pt x="94478" y="235439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图形 54" descr="机械手 纯色填充">
              <a:extLst>
                <a:ext uri="{FF2B5EF4-FFF2-40B4-BE49-F238E27FC236}">
                  <a16:creationId xmlns:a16="http://schemas.microsoft.com/office/drawing/2014/main" id="{5D5E4EDF-4DB9-4858-82CA-472BDAE15DB9}"/>
                </a:ext>
              </a:extLst>
            </p:cNvPr>
            <p:cNvSpPr/>
            <p:nvPr/>
          </p:nvSpPr>
          <p:spPr>
            <a:xfrm>
              <a:off x="8795385" y="4773930"/>
              <a:ext cx="400050" cy="76200"/>
            </a:xfrm>
            <a:custGeom>
              <a:avLst/>
              <a:gdLst>
                <a:gd name="connsiteX0" fmla="*/ 361950 w 400050"/>
                <a:gd name="connsiteY0" fmla="*/ 0 h 76200"/>
                <a:gd name="connsiteX1" fmla="*/ 38100 w 400050"/>
                <a:gd name="connsiteY1" fmla="*/ 0 h 76200"/>
                <a:gd name="connsiteX2" fmla="*/ 0 w 400050"/>
                <a:gd name="connsiteY2" fmla="*/ 38100 h 76200"/>
                <a:gd name="connsiteX3" fmla="*/ 0 w 400050"/>
                <a:gd name="connsiteY3" fmla="*/ 76200 h 76200"/>
                <a:gd name="connsiteX4" fmla="*/ 400050 w 400050"/>
                <a:gd name="connsiteY4" fmla="*/ 76200 h 76200"/>
                <a:gd name="connsiteX5" fmla="*/ 400050 w 400050"/>
                <a:gd name="connsiteY5" fmla="*/ 38100 h 76200"/>
                <a:gd name="connsiteX6" fmla="*/ 361950 w 400050"/>
                <a:gd name="connsiteY6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76200">
                  <a:moveTo>
                    <a:pt x="361950" y="0"/>
                  </a:moveTo>
                  <a:lnTo>
                    <a:pt x="38100" y="0"/>
                  </a:lnTo>
                  <a:cubicBezTo>
                    <a:pt x="17058" y="0"/>
                    <a:pt x="0" y="17058"/>
                    <a:pt x="0" y="38100"/>
                  </a:cubicBezTo>
                  <a:lnTo>
                    <a:pt x="0" y="76200"/>
                  </a:lnTo>
                  <a:lnTo>
                    <a:pt x="400050" y="76200"/>
                  </a:lnTo>
                  <a:lnTo>
                    <a:pt x="400050" y="38100"/>
                  </a:lnTo>
                  <a:cubicBezTo>
                    <a:pt x="400050" y="17058"/>
                    <a:pt x="382992" y="0"/>
                    <a:pt x="361950" y="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图形 54" descr="机械手 纯色填充">
              <a:extLst>
                <a:ext uri="{FF2B5EF4-FFF2-40B4-BE49-F238E27FC236}">
                  <a16:creationId xmlns:a16="http://schemas.microsoft.com/office/drawing/2014/main" id="{5D5E4EDF-4DB9-4858-82CA-472BDAE15DB9}"/>
                </a:ext>
              </a:extLst>
            </p:cNvPr>
            <p:cNvSpPr/>
            <p:nvPr/>
          </p:nvSpPr>
          <p:spPr>
            <a:xfrm>
              <a:off x="9185910" y="4211955"/>
              <a:ext cx="114300" cy="114300"/>
            </a:xfrm>
            <a:custGeom>
              <a:avLst/>
              <a:gdLst>
                <a:gd name="connsiteX0" fmla="*/ 57150 w 114300"/>
                <a:gd name="connsiteY0" fmla="*/ 0 h 114300"/>
                <a:gd name="connsiteX1" fmla="*/ 0 w 114300"/>
                <a:gd name="connsiteY1" fmla="*/ 57150 h 114300"/>
                <a:gd name="connsiteX2" fmla="*/ 57150 w 114300"/>
                <a:gd name="connsiteY2" fmla="*/ 114300 h 114300"/>
                <a:gd name="connsiteX3" fmla="*/ 114300 w 114300"/>
                <a:gd name="connsiteY3" fmla="*/ 57150 h 114300"/>
                <a:gd name="connsiteX4" fmla="*/ 57150 w 114300"/>
                <a:gd name="connsiteY4" fmla="*/ 0 h 114300"/>
                <a:gd name="connsiteX5" fmla="*/ 57150 w 114300"/>
                <a:gd name="connsiteY5" fmla="*/ 71438 h 114300"/>
                <a:gd name="connsiteX6" fmla="*/ 42863 w 114300"/>
                <a:gd name="connsiteY6" fmla="*/ 57150 h 114300"/>
                <a:gd name="connsiteX7" fmla="*/ 57150 w 114300"/>
                <a:gd name="connsiteY7" fmla="*/ 42863 h 114300"/>
                <a:gd name="connsiteX8" fmla="*/ 71438 w 114300"/>
                <a:gd name="connsiteY8" fmla="*/ 57150 h 114300"/>
                <a:gd name="connsiteX9" fmla="*/ 57150 w 114300"/>
                <a:gd name="connsiteY9" fmla="*/ 7143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57150" y="0"/>
                  </a:moveTo>
                  <a:cubicBezTo>
                    <a:pt x="25587" y="0"/>
                    <a:pt x="0" y="25587"/>
                    <a:pt x="0" y="57150"/>
                  </a:cubicBezTo>
                  <a:cubicBezTo>
                    <a:pt x="0" y="88713"/>
                    <a:pt x="25587" y="114300"/>
                    <a:pt x="57150" y="114300"/>
                  </a:cubicBez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lose/>
                  <a:moveTo>
                    <a:pt x="57150" y="71438"/>
                  </a:moveTo>
                  <a:cubicBezTo>
                    <a:pt x="49259" y="71438"/>
                    <a:pt x="42863" y="65041"/>
                    <a:pt x="42863" y="57150"/>
                  </a:cubicBezTo>
                  <a:cubicBezTo>
                    <a:pt x="42863" y="49259"/>
                    <a:pt x="49259" y="42863"/>
                    <a:pt x="57150" y="42863"/>
                  </a:cubicBezTo>
                  <a:cubicBezTo>
                    <a:pt x="65041" y="42863"/>
                    <a:pt x="71438" y="49259"/>
                    <a:pt x="71438" y="57150"/>
                  </a:cubicBezTo>
                  <a:cubicBezTo>
                    <a:pt x="71438" y="65041"/>
                    <a:pt x="65041" y="71438"/>
                    <a:pt x="57150" y="71438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9" name="组合 308">
            <a:extLst>
              <a:ext uri="{FF2B5EF4-FFF2-40B4-BE49-F238E27FC236}">
                <a16:creationId xmlns:a16="http://schemas.microsoft.com/office/drawing/2014/main" id="{DFB68D36-9A80-47C1-AFA8-38762A6A30B7}"/>
              </a:ext>
            </a:extLst>
          </p:cNvPr>
          <p:cNvGrpSpPr/>
          <p:nvPr/>
        </p:nvGrpSpPr>
        <p:grpSpPr>
          <a:xfrm>
            <a:off x="10473690" y="4088130"/>
            <a:ext cx="600073" cy="875547"/>
            <a:chOff x="10473690" y="4088130"/>
            <a:chExt cx="600073" cy="875547"/>
          </a:xfrm>
        </p:grpSpPr>
        <p:sp>
          <p:nvSpPr>
            <p:cNvPr id="214" name="图形 56" descr="自拍 纯色填充">
              <a:extLst>
                <a:ext uri="{FF2B5EF4-FFF2-40B4-BE49-F238E27FC236}">
                  <a16:creationId xmlns:a16="http://schemas.microsoft.com/office/drawing/2014/main" id="{D4969F59-40A4-4C6D-9546-49521C32EC9F}"/>
                </a:ext>
              </a:extLst>
            </p:cNvPr>
            <p:cNvSpPr/>
            <p:nvPr/>
          </p:nvSpPr>
          <p:spPr>
            <a:xfrm>
              <a:off x="10559415" y="4548606"/>
              <a:ext cx="247650" cy="145751"/>
            </a:xfrm>
            <a:custGeom>
              <a:avLst/>
              <a:gdLst>
                <a:gd name="connsiteX0" fmla="*/ 247650 w 247650"/>
                <a:gd name="connsiteY0" fmla="*/ 145752 h 145751"/>
                <a:gd name="connsiteX1" fmla="*/ 247650 w 247650"/>
                <a:gd name="connsiteY1" fmla="*/ 61932 h 145751"/>
                <a:gd name="connsiteX2" fmla="*/ 235268 w 247650"/>
                <a:gd name="connsiteY2" fmla="*/ 37167 h 145751"/>
                <a:gd name="connsiteX3" fmla="*/ 174898 w 247650"/>
                <a:gd name="connsiteY3" fmla="*/ 7753 h 145751"/>
                <a:gd name="connsiteX4" fmla="*/ 123825 w 247650"/>
                <a:gd name="connsiteY4" fmla="*/ 0 h 145751"/>
                <a:gd name="connsiteX5" fmla="*/ 72742 w 247650"/>
                <a:gd name="connsiteY5" fmla="*/ 7734 h 145751"/>
                <a:gd name="connsiteX6" fmla="*/ 12382 w 247650"/>
                <a:gd name="connsiteY6" fmla="*/ 37147 h 145751"/>
                <a:gd name="connsiteX7" fmla="*/ 0 w 247650"/>
                <a:gd name="connsiteY7" fmla="*/ 61913 h 145751"/>
                <a:gd name="connsiteX8" fmla="*/ 0 w 247650"/>
                <a:gd name="connsiteY8" fmla="*/ 145732 h 14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50" h="145751">
                  <a:moveTo>
                    <a:pt x="247650" y="145752"/>
                  </a:moveTo>
                  <a:lnTo>
                    <a:pt x="247650" y="61932"/>
                  </a:lnTo>
                  <a:cubicBezTo>
                    <a:pt x="247445" y="52237"/>
                    <a:pt x="242900" y="43146"/>
                    <a:pt x="235268" y="37167"/>
                  </a:cubicBezTo>
                  <a:cubicBezTo>
                    <a:pt x="217317" y="23418"/>
                    <a:pt x="196787" y="13416"/>
                    <a:pt x="174898" y="7753"/>
                  </a:cubicBezTo>
                  <a:cubicBezTo>
                    <a:pt x="158345" y="2683"/>
                    <a:pt x="141137" y="71"/>
                    <a:pt x="123825" y="0"/>
                  </a:cubicBezTo>
                  <a:cubicBezTo>
                    <a:pt x="106530" y="299"/>
                    <a:pt x="89351" y="2900"/>
                    <a:pt x="72742" y="7734"/>
                  </a:cubicBezTo>
                  <a:cubicBezTo>
                    <a:pt x="51103" y="14050"/>
                    <a:pt x="30692" y="23996"/>
                    <a:pt x="12382" y="37147"/>
                  </a:cubicBezTo>
                  <a:cubicBezTo>
                    <a:pt x="4746" y="43125"/>
                    <a:pt x="201" y="52217"/>
                    <a:pt x="0" y="61913"/>
                  </a:cubicBezTo>
                  <a:lnTo>
                    <a:pt x="0" y="145732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图形 56" descr="自拍 纯色填充">
              <a:extLst>
                <a:ext uri="{FF2B5EF4-FFF2-40B4-BE49-F238E27FC236}">
                  <a16:creationId xmlns:a16="http://schemas.microsoft.com/office/drawing/2014/main" id="{D4969F59-40A4-4C6D-9546-49521C32EC9F}"/>
                </a:ext>
              </a:extLst>
            </p:cNvPr>
            <p:cNvSpPr/>
            <p:nvPr/>
          </p:nvSpPr>
          <p:spPr>
            <a:xfrm>
              <a:off x="10612069" y="4390777"/>
              <a:ext cx="142341" cy="142341"/>
            </a:xfrm>
            <a:custGeom>
              <a:avLst/>
              <a:gdLst>
                <a:gd name="connsiteX0" fmla="*/ 71171 w 142341"/>
                <a:gd name="connsiteY0" fmla="*/ 0 h 142341"/>
                <a:gd name="connsiteX1" fmla="*/ 0 w 142341"/>
                <a:gd name="connsiteY1" fmla="*/ 71171 h 142341"/>
                <a:gd name="connsiteX2" fmla="*/ 71171 w 142341"/>
                <a:gd name="connsiteY2" fmla="*/ 142342 h 142341"/>
                <a:gd name="connsiteX3" fmla="*/ 142342 w 142341"/>
                <a:gd name="connsiteY3" fmla="*/ 71171 h 142341"/>
                <a:gd name="connsiteX4" fmla="*/ 71171 w 142341"/>
                <a:gd name="connsiteY4" fmla="*/ 0 h 142341"/>
                <a:gd name="connsiteX5" fmla="*/ 71171 w 142341"/>
                <a:gd name="connsiteY5" fmla="*/ 123625 h 142341"/>
                <a:gd name="connsiteX6" fmla="*/ 29023 w 142341"/>
                <a:gd name="connsiteY6" fmla="*/ 97403 h 142341"/>
                <a:gd name="connsiteX7" fmla="*/ 113309 w 142341"/>
                <a:gd name="connsiteY7" fmla="*/ 97403 h 142341"/>
                <a:gd name="connsiteX8" fmla="*/ 71171 w 142341"/>
                <a:gd name="connsiteY8" fmla="*/ 123625 h 14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341" h="142341">
                  <a:moveTo>
                    <a:pt x="71171" y="0"/>
                  </a:moveTo>
                  <a:cubicBezTo>
                    <a:pt x="31864" y="0"/>
                    <a:pt x="0" y="31864"/>
                    <a:pt x="0" y="71171"/>
                  </a:cubicBezTo>
                  <a:cubicBezTo>
                    <a:pt x="0" y="110478"/>
                    <a:pt x="31864" y="142342"/>
                    <a:pt x="71171" y="142342"/>
                  </a:cubicBezTo>
                  <a:cubicBezTo>
                    <a:pt x="110478" y="142342"/>
                    <a:pt x="142342" y="110478"/>
                    <a:pt x="142342" y="71171"/>
                  </a:cubicBezTo>
                  <a:cubicBezTo>
                    <a:pt x="142342" y="31864"/>
                    <a:pt x="110478" y="0"/>
                    <a:pt x="71171" y="0"/>
                  </a:cubicBezTo>
                  <a:close/>
                  <a:moveTo>
                    <a:pt x="71171" y="123625"/>
                  </a:moveTo>
                  <a:cubicBezTo>
                    <a:pt x="53270" y="123640"/>
                    <a:pt x="36920" y="113468"/>
                    <a:pt x="29023" y="97403"/>
                  </a:cubicBezTo>
                  <a:lnTo>
                    <a:pt x="113309" y="97403"/>
                  </a:lnTo>
                  <a:cubicBezTo>
                    <a:pt x="105420" y="113469"/>
                    <a:pt x="89070" y="123643"/>
                    <a:pt x="71171" y="123625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图形 56" descr="自拍 纯色填充">
              <a:extLst>
                <a:ext uri="{FF2B5EF4-FFF2-40B4-BE49-F238E27FC236}">
                  <a16:creationId xmlns:a16="http://schemas.microsoft.com/office/drawing/2014/main" id="{D4969F59-40A4-4C6D-9546-49521C32EC9F}"/>
                </a:ext>
              </a:extLst>
            </p:cNvPr>
            <p:cNvSpPr/>
            <p:nvPr/>
          </p:nvSpPr>
          <p:spPr>
            <a:xfrm rot="-2700000">
              <a:off x="10540363" y="4108816"/>
              <a:ext cx="19050" cy="53882"/>
            </a:xfrm>
            <a:custGeom>
              <a:avLst/>
              <a:gdLst>
                <a:gd name="connsiteX0" fmla="*/ 0 w 19050"/>
                <a:gd name="connsiteY0" fmla="*/ 0 h 53882"/>
                <a:gd name="connsiteX1" fmla="*/ 19050 w 19050"/>
                <a:gd name="connsiteY1" fmla="*/ 0 h 53882"/>
                <a:gd name="connsiteX2" fmla="*/ 19050 w 19050"/>
                <a:gd name="connsiteY2" fmla="*/ 53883 h 53882"/>
                <a:gd name="connsiteX3" fmla="*/ 0 w 19050"/>
                <a:gd name="connsiteY3" fmla="*/ 53883 h 5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53882">
                  <a:moveTo>
                    <a:pt x="0" y="0"/>
                  </a:moveTo>
                  <a:lnTo>
                    <a:pt x="19050" y="0"/>
                  </a:lnTo>
                  <a:lnTo>
                    <a:pt x="19050" y="53883"/>
                  </a:lnTo>
                  <a:lnTo>
                    <a:pt x="0" y="53883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图形 56" descr="自拍 纯色填充">
              <a:extLst>
                <a:ext uri="{FF2B5EF4-FFF2-40B4-BE49-F238E27FC236}">
                  <a16:creationId xmlns:a16="http://schemas.microsoft.com/office/drawing/2014/main" id="{D4969F59-40A4-4C6D-9546-49521C32EC9F}"/>
                </a:ext>
              </a:extLst>
            </p:cNvPr>
            <p:cNvSpPr/>
            <p:nvPr/>
          </p:nvSpPr>
          <p:spPr>
            <a:xfrm rot="-2700000">
              <a:off x="10627717" y="4126231"/>
              <a:ext cx="53882" cy="19050"/>
            </a:xfrm>
            <a:custGeom>
              <a:avLst/>
              <a:gdLst>
                <a:gd name="connsiteX0" fmla="*/ 0 w 53882"/>
                <a:gd name="connsiteY0" fmla="*/ 0 h 19050"/>
                <a:gd name="connsiteX1" fmla="*/ 53883 w 53882"/>
                <a:gd name="connsiteY1" fmla="*/ 0 h 19050"/>
                <a:gd name="connsiteX2" fmla="*/ 53883 w 53882"/>
                <a:gd name="connsiteY2" fmla="*/ 19050 h 19050"/>
                <a:gd name="connsiteX3" fmla="*/ 0 w 53882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882" h="19050">
                  <a:moveTo>
                    <a:pt x="0" y="0"/>
                  </a:moveTo>
                  <a:lnTo>
                    <a:pt x="53883" y="0"/>
                  </a:lnTo>
                  <a:lnTo>
                    <a:pt x="53883" y="19050"/>
                  </a:lnTo>
                  <a:lnTo>
                    <a:pt x="0" y="190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图形 56" descr="自拍 纯色填充">
              <a:extLst>
                <a:ext uri="{FF2B5EF4-FFF2-40B4-BE49-F238E27FC236}">
                  <a16:creationId xmlns:a16="http://schemas.microsoft.com/office/drawing/2014/main" id="{D4969F59-40A4-4C6D-9546-49521C32EC9F}"/>
                </a:ext>
              </a:extLst>
            </p:cNvPr>
            <p:cNvSpPr/>
            <p:nvPr/>
          </p:nvSpPr>
          <p:spPr>
            <a:xfrm>
              <a:off x="10592752" y="4088130"/>
              <a:ext cx="19050" cy="57150"/>
            </a:xfrm>
            <a:custGeom>
              <a:avLst/>
              <a:gdLst>
                <a:gd name="connsiteX0" fmla="*/ 0 w 19050"/>
                <a:gd name="connsiteY0" fmla="*/ 0 h 57150"/>
                <a:gd name="connsiteX1" fmla="*/ 19050 w 19050"/>
                <a:gd name="connsiteY1" fmla="*/ 0 h 57150"/>
                <a:gd name="connsiteX2" fmla="*/ 19050 w 19050"/>
                <a:gd name="connsiteY2" fmla="*/ 57150 h 57150"/>
                <a:gd name="connsiteX3" fmla="*/ 0 w 1905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57150">
                  <a:moveTo>
                    <a:pt x="0" y="0"/>
                  </a:moveTo>
                  <a:lnTo>
                    <a:pt x="19050" y="0"/>
                  </a:lnTo>
                  <a:lnTo>
                    <a:pt x="19050" y="57150"/>
                  </a:lnTo>
                  <a:lnTo>
                    <a:pt x="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图形 56" descr="自拍 纯色填充">
              <a:extLst>
                <a:ext uri="{FF2B5EF4-FFF2-40B4-BE49-F238E27FC236}">
                  <a16:creationId xmlns:a16="http://schemas.microsoft.com/office/drawing/2014/main" id="{D4969F59-40A4-4C6D-9546-49521C32EC9F}"/>
                </a:ext>
              </a:extLst>
            </p:cNvPr>
            <p:cNvSpPr/>
            <p:nvPr/>
          </p:nvSpPr>
          <p:spPr>
            <a:xfrm>
              <a:off x="10473690" y="4183380"/>
              <a:ext cx="419100" cy="704850"/>
            </a:xfrm>
            <a:custGeom>
              <a:avLst/>
              <a:gdLst>
                <a:gd name="connsiteX0" fmla="*/ 381000 w 419100"/>
                <a:gd name="connsiteY0" fmla="*/ 337185 h 704850"/>
                <a:gd name="connsiteX1" fmla="*/ 381000 w 419100"/>
                <a:gd name="connsiteY1" fmla="*/ 600075 h 704850"/>
                <a:gd name="connsiteX2" fmla="*/ 38100 w 419100"/>
                <a:gd name="connsiteY2" fmla="*/ 600075 h 704850"/>
                <a:gd name="connsiteX3" fmla="*/ 38100 w 419100"/>
                <a:gd name="connsiteY3" fmla="*/ 104775 h 704850"/>
                <a:gd name="connsiteX4" fmla="*/ 381000 w 419100"/>
                <a:gd name="connsiteY4" fmla="*/ 104775 h 704850"/>
                <a:gd name="connsiteX5" fmla="*/ 381000 w 419100"/>
                <a:gd name="connsiteY5" fmla="*/ 215903 h 704850"/>
                <a:gd name="connsiteX6" fmla="*/ 384191 w 419100"/>
                <a:gd name="connsiteY6" fmla="*/ 213741 h 704850"/>
                <a:gd name="connsiteX7" fmla="*/ 418671 w 419100"/>
                <a:gd name="connsiteY7" fmla="*/ 204102 h 704850"/>
                <a:gd name="connsiteX8" fmla="*/ 419100 w 419100"/>
                <a:gd name="connsiteY8" fmla="*/ 204102 h 704850"/>
                <a:gd name="connsiteX9" fmla="*/ 419100 w 419100"/>
                <a:gd name="connsiteY9" fmla="*/ 38100 h 704850"/>
                <a:gd name="connsiteX10" fmla="*/ 381000 w 419100"/>
                <a:gd name="connsiteY10" fmla="*/ 0 h 704850"/>
                <a:gd name="connsiteX11" fmla="*/ 38100 w 419100"/>
                <a:gd name="connsiteY11" fmla="*/ 0 h 704850"/>
                <a:gd name="connsiteX12" fmla="*/ 0 w 419100"/>
                <a:gd name="connsiteY12" fmla="*/ 38100 h 704850"/>
                <a:gd name="connsiteX13" fmla="*/ 0 w 419100"/>
                <a:gd name="connsiteY13" fmla="*/ 666750 h 704850"/>
                <a:gd name="connsiteX14" fmla="*/ 38100 w 419100"/>
                <a:gd name="connsiteY14" fmla="*/ 704850 h 704850"/>
                <a:gd name="connsiteX15" fmla="*/ 381000 w 419100"/>
                <a:gd name="connsiteY15" fmla="*/ 704850 h 704850"/>
                <a:gd name="connsiteX16" fmla="*/ 419100 w 419100"/>
                <a:gd name="connsiteY16" fmla="*/ 666750 h 704850"/>
                <a:gd name="connsiteX17" fmla="*/ 419100 w 419100"/>
                <a:gd name="connsiteY17" fmla="*/ 400050 h 704850"/>
                <a:gd name="connsiteX18" fmla="*/ 176213 w 419100"/>
                <a:gd name="connsiteY18" fmla="*/ 38100 h 704850"/>
                <a:gd name="connsiteX19" fmla="*/ 242888 w 419100"/>
                <a:gd name="connsiteY19" fmla="*/ 38100 h 704850"/>
                <a:gd name="connsiteX20" fmla="*/ 257175 w 419100"/>
                <a:gd name="connsiteY20" fmla="*/ 52388 h 704850"/>
                <a:gd name="connsiteX21" fmla="*/ 242888 w 419100"/>
                <a:gd name="connsiteY21" fmla="*/ 66675 h 704850"/>
                <a:gd name="connsiteX22" fmla="*/ 176213 w 419100"/>
                <a:gd name="connsiteY22" fmla="*/ 66675 h 704850"/>
                <a:gd name="connsiteX23" fmla="*/ 161925 w 419100"/>
                <a:gd name="connsiteY23" fmla="*/ 52388 h 704850"/>
                <a:gd name="connsiteX24" fmla="*/ 176213 w 419100"/>
                <a:gd name="connsiteY24" fmla="*/ 38100 h 704850"/>
                <a:gd name="connsiteX25" fmla="*/ 128588 w 419100"/>
                <a:gd name="connsiteY25" fmla="*/ 38100 h 704850"/>
                <a:gd name="connsiteX26" fmla="*/ 142875 w 419100"/>
                <a:gd name="connsiteY26" fmla="*/ 52388 h 704850"/>
                <a:gd name="connsiteX27" fmla="*/ 128588 w 419100"/>
                <a:gd name="connsiteY27" fmla="*/ 66675 h 704850"/>
                <a:gd name="connsiteX28" fmla="*/ 114300 w 419100"/>
                <a:gd name="connsiteY28" fmla="*/ 52388 h 704850"/>
                <a:gd name="connsiteX29" fmla="*/ 128588 w 419100"/>
                <a:gd name="connsiteY29" fmla="*/ 3810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19100" h="704850">
                  <a:moveTo>
                    <a:pt x="381000" y="337185"/>
                  </a:moveTo>
                  <a:lnTo>
                    <a:pt x="381000" y="600075"/>
                  </a:lnTo>
                  <a:lnTo>
                    <a:pt x="38100" y="600075"/>
                  </a:lnTo>
                  <a:lnTo>
                    <a:pt x="38100" y="104775"/>
                  </a:lnTo>
                  <a:lnTo>
                    <a:pt x="381000" y="104775"/>
                  </a:lnTo>
                  <a:lnTo>
                    <a:pt x="381000" y="215903"/>
                  </a:lnTo>
                  <a:cubicBezTo>
                    <a:pt x="382057" y="215170"/>
                    <a:pt x="383086" y="214408"/>
                    <a:pt x="384191" y="213741"/>
                  </a:cubicBezTo>
                  <a:cubicBezTo>
                    <a:pt x="394589" y="207442"/>
                    <a:pt x="406514" y="204108"/>
                    <a:pt x="418671" y="204102"/>
                  </a:cubicBezTo>
                  <a:lnTo>
                    <a:pt x="419100" y="204102"/>
                  </a:lnTo>
                  <a:lnTo>
                    <a:pt x="419100" y="38100"/>
                  </a:lnTo>
                  <a:cubicBezTo>
                    <a:pt x="419037" y="17084"/>
                    <a:pt x="402016" y="63"/>
                    <a:pt x="381000" y="0"/>
                  </a:cubicBezTo>
                  <a:lnTo>
                    <a:pt x="38100" y="0"/>
                  </a:lnTo>
                  <a:cubicBezTo>
                    <a:pt x="17084" y="63"/>
                    <a:pt x="63" y="17084"/>
                    <a:pt x="0" y="38100"/>
                  </a:cubicBezTo>
                  <a:lnTo>
                    <a:pt x="0" y="666750"/>
                  </a:lnTo>
                  <a:cubicBezTo>
                    <a:pt x="63" y="687766"/>
                    <a:pt x="17084" y="704787"/>
                    <a:pt x="38100" y="704850"/>
                  </a:cubicBezTo>
                  <a:lnTo>
                    <a:pt x="381000" y="704850"/>
                  </a:lnTo>
                  <a:cubicBezTo>
                    <a:pt x="402016" y="704787"/>
                    <a:pt x="419037" y="687766"/>
                    <a:pt x="419100" y="666750"/>
                  </a:cubicBezTo>
                  <a:lnTo>
                    <a:pt x="419100" y="400050"/>
                  </a:lnTo>
                  <a:close/>
                  <a:moveTo>
                    <a:pt x="176213" y="38100"/>
                  </a:moveTo>
                  <a:lnTo>
                    <a:pt x="242888" y="38100"/>
                  </a:lnTo>
                  <a:cubicBezTo>
                    <a:pt x="250778" y="38100"/>
                    <a:pt x="257175" y="44497"/>
                    <a:pt x="257175" y="52388"/>
                  </a:cubicBezTo>
                  <a:cubicBezTo>
                    <a:pt x="257175" y="60278"/>
                    <a:pt x="250778" y="66675"/>
                    <a:pt x="242888" y="66675"/>
                  </a:cubicBezTo>
                  <a:lnTo>
                    <a:pt x="176213" y="66675"/>
                  </a:lnTo>
                  <a:cubicBezTo>
                    <a:pt x="168322" y="66675"/>
                    <a:pt x="161925" y="60278"/>
                    <a:pt x="161925" y="52388"/>
                  </a:cubicBezTo>
                  <a:cubicBezTo>
                    <a:pt x="161925" y="44497"/>
                    <a:pt x="168322" y="38100"/>
                    <a:pt x="176213" y="38100"/>
                  </a:cubicBezTo>
                  <a:close/>
                  <a:moveTo>
                    <a:pt x="128588" y="38100"/>
                  </a:moveTo>
                  <a:cubicBezTo>
                    <a:pt x="136478" y="38100"/>
                    <a:pt x="142875" y="44497"/>
                    <a:pt x="142875" y="52388"/>
                  </a:cubicBezTo>
                  <a:cubicBezTo>
                    <a:pt x="142875" y="60278"/>
                    <a:pt x="136478" y="66675"/>
                    <a:pt x="128588" y="66675"/>
                  </a:cubicBezTo>
                  <a:cubicBezTo>
                    <a:pt x="120697" y="66675"/>
                    <a:pt x="114300" y="60278"/>
                    <a:pt x="114300" y="52388"/>
                  </a:cubicBezTo>
                  <a:cubicBezTo>
                    <a:pt x="114300" y="44497"/>
                    <a:pt x="120697" y="38100"/>
                    <a:pt x="128588" y="3810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图形 56" descr="自拍 纯色填充">
              <a:extLst>
                <a:ext uri="{FF2B5EF4-FFF2-40B4-BE49-F238E27FC236}">
                  <a16:creationId xmlns:a16="http://schemas.microsoft.com/office/drawing/2014/main" id="{D4969F59-40A4-4C6D-9546-49521C32EC9F}"/>
                </a:ext>
              </a:extLst>
            </p:cNvPr>
            <p:cNvSpPr/>
            <p:nvPr/>
          </p:nvSpPr>
          <p:spPr>
            <a:xfrm>
              <a:off x="10847070" y="4416057"/>
              <a:ext cx="226693" cy="547620"/>
            </a:xfrm>
            <a:custGeom>
              <a:avLst/>
              <a:gdLst>
                <a:gd name="connsiteX0" fmla="*/ 74295 w 226693"/>
                <a:gd name="connsiteY0" fmla="*/ 186423 h 547620"/>
                <a:gd name="connsiteX1" fmla="*/ 74295 w 226693"/>
                <a:gd name="connsiteY1" fmla="*/ 434073 h 547620"/>
                <a:gd name="connsiteX2" fmla="*/ 7620 w 226693"/>
                <a:gd name="connsiteY2" fmla="*/ 500748 h 547620"/>
                <a:gd name="connsiteX3" fmla="*/ 0 w 226693"/>
                <a:gd name="connsiteY3" fmla="*/ 499652 h 547620"/>
                <a:gd name="connsiteX4" fmla="*/ 57150 w 226693"/>
                <a:gd name="connsiteY4" fmla="*/ 540524 h 547620"/>
                <a:gd name="connsiteX5" fmla="*/ 105566 w 226693"/>
                <a:gd name="connsiteY5" fmla="*/ 537114 h 547620"/>
                <a:gd name="connsiteX6" fmla="*/ 214865 w 226693"/>
                <a:gd name="connsiteY6" fmla="*/ 433120 h 547620"/>
                <a:gd name="connsiteX7" fmla="*/ 220151 w 226693"/>
                <a:gd name="connsiteY7" fmla="*/ 384181 h 547620"/>
                <a:gd name="connsiteX8" fmla="*/ 181537 w 226693"/>
                <a:gd name="connsiteY8" fmla="*/ 327097 h 547620"/>
                <a:gd name="connsiteX9" fmla="*/ 181537 w 226693"/>
                <a:gd name="connsiteY9" fmla="*/ 326878 h 547620"/>
                <a:gd name="connsiteX10" fmla="*/ 142580 w 226693"/>
                <a:gd name="connsiteY10" fmla="*/ 129520 h 547620"/>
                <a:gd name="connsiteX11" fmla="*/ 139436 w 226693"/>
                <a:gd name="connsiteY11" fmla="*/ 120490 h 547620"/>
                <a:gd name="connsiteX12" fmla="*/ 136579 w 226693"/>
                <a:gd name="connsiteY12" fmla="*/ 114556 h 547620"/>
                <a:gd name="connsiteX13" fmla="*/ 78324 w 226693"/>
                <a:gd name="connsiteY13" fmla="*/ 18382 h 547620"/>
                <a:gd name="connsiteX14" fmla="*/ 25998 w 226693"/>
                <a:gd name="connsiteY14" fmla="*/ 5509 h 547620"/>
                <a:gd name="connsiteX15" fmla="*/ 13125 w 226693"/>
                <a:gd name="connsiteY15" fmla="*/ 57835 h 547620"/>
                <a:gd name="connsiteX16" fmla="*/ 68913 w 226693"/>
                <a:gd name="connsiteY16" fmla="*/ 149875 h 547620"/>
                <a:gd name="connsiteX17" fmla="*/ 74505 w 226693"/>
                <a:gd name="connsiteY17" fmla="*/ 178221 h 54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6693" h="547620">
                  <a:moveTo>
                    <a:pt x="74295" y="186423"/>
                  </a:moveTo>
                  <a:lnTo>
                    <a:pt x="74295" y="434073"/>
                  </a:lnTo>
                  <a:cubicBezTo>
                    <a:pt x="74253" y="470879"/>
                    <a:pt x="44427" y="500706"/>
                    <a:pt x="7620" y="500748"/>
                  </a:cubicBezTo>
                  <a:lnTo>
                    <a:pt x="0" y="499652"/>
                  </a:lnTo>
                  <a:lnTo>
                    <a:pt x="57150" y="540524"/>
                  </a:lnTo>
                  <a:cubicBezTo>
                    <a:pt x="72019" y="551143"/>
                    <a:pt x="92332" y="549713"/>
                    <a:pt x="105566" y="537114"/>
                  </a:cubicBezTo>
                  <a:lnTo>
                    <a:pt x="214865" y="433120"/>
                  </a:lnTo>
                  <a:cubicBezTo>
                    <a:pt x="228343" y="420287"/>
                    <a:pt x="230578" y="399596"/>
                    <a:pt x="220151" y="384181"/>
                  </a:cubicBezTo>
                  <a:lnTo>
                    <a:pt x="181537" y="327097"/>
                  </a:lnTo>
                  <a:lnTo>
                    <a:pt x="181537" y="326878"/>
                  </a:lnTo>
                  <a:lnTo>
                    <a:pt x="142580" y="129520"/>
                  </a:lnTo>
                  <a:cubicBezTo>
                    <a:pt x="141919" y="126389"/>
                    <a:pt x="140862" y="123356"/>
                    <a:pt x="139436" y="120490"/>
                  </a:cubicBezTo>
                  <a:cubicBezTo>
                    <a:pt x="138662" y="118431"/>
                    <a:pt x="137706" y="116445"/>
                    <a:pt x="136579" y="114556"/>
                  </a:cubicBezTo>
                  <a:lnTo>
                    <a:pt x="78324" y="18382"/>
                  </a:lnTo>
                  <a:cubicBezTo>
                    <a:pt x="67429" y="378"/>
                    <a:pt x="44003" y="-5385"/>
                    <a:pt x="25998" y="5509"/>
                  </a:cubicBezTo>
                  <a:cubicBezTo>
                    <a:pt x="7994" y="16404"/>
                    <a:pt x="2231" y="39831"/>
                    <a:pt x="13125" y="57835"/>
                  </a:cubicBezTo>
                  <a:lnTo>
                    <a:pt x="68913" y="149875"/>
                  </a:lnTo>
                  <a:lnTo>
                    <a:pt x="74505" y="178221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2" name="组合 281">
            <a:extLst>
              <a:ext uri="{FF2B5EF4-FFF2-40B4-BE49-F238E27FC236}">
                <a16:creationId xmlns:a16="http://schemas.microsoft.com/office/drawing/2014/main" id="{9A7DBB76-8D64-486D-A9AC-351F9FC2059D}"/>
              </a:ext>
            </a:extLst>
          </p:cNvPr>
          <p:cNvGrpSpPr/>
          <p:nvPr/>
        </p:nvGrpSpPr>
        <p:grpSpPr>
          <a:xfrm>
            <a:off x="1070609" y="5194935"/>
            <a:ext cx="714375" cy="866776"/>
            <a:chOff x="1070609" y="5194935"/>
            <a:chExt cx="714375" cy="866776"/>
          </a:xfrm>
        </p:grpSpPr>
        <p:sp>
          <p:nvSpPr>
            <p:cNvPr id="221" name="图形 58" descr="自拍杆 纯色填充">
              <a:extLst>
                <a:ext uri="{FF2B5EF4-FFF2-40B4-BE49-F238E27FC236}">
                  <a16:creationId xmlns:a16="http://schemas.microsoft.com/office/drawing/2014/main" id="{6F4650AA-6520-421D-A772-E40AECCD1CAF}"/>
                </a:ext>
              </a:extLst>
            </p:cNvPr>
            <p:cNvSpPr/>
            <p:nvPr/>
          </p:nvSpPr>
          <p:spPr>
            <a:xfrm>
              <a:off x="1337310" y="5420858"/>
              <a:ext cx="238125" cy="97926"/>
            </a:xfrm>
            <a:custGeom>
              <a:avLst/>
              <a:gdLst>
                <a:gd name="connsiteX0" fmla="*/ 238125 w 238125"/>
                <a:gd name="connsiteY0" fmla="*/ 61503 h 97926"/>
                <a:gd name="connsiteX1" fmla="*/ 226219 w 238125"/>
                <a:gd name="connsiteY1" fmla="*/ 36900 h 97926"/>
                <a:gd name="connsiteX2" fmla="*/ 168173 w 238125"/>
                <a:gd name="connsiteY2" fmla="*/ 7687 h 97926"/>
                <a:gd name="connsiteX3" fmla="*/ 119063 w 238125"/>
                <a:gd name="connsiteY3" fmla="*/ 0 h 97926"/>
                <a:gd name="connsiteX4" fmla="*/ 69952 w 238125"/>
                <a:gd name="connsiteY4" fmla="*/ 7687 h 97926"/>
                <a:gd name="connsiteX5" fmla="*/ 11906 w 238125"/>
                <a:gd name="connsiteY5" fmla="*/ 36900 h 97926"/>
                <a:gd name="connsiteX6" fmla="*/ 0 w 238125"/>
                <a:gd name="connsiteY6" fmla="*/ 61503 h 97926"/>
                <a:gd name="connsiteX7" fmla="*/ 0 w 238125"/>
                <a:gd name="connsiteY7" fmla="*/ 97927 h 97926"/>
                <a:gd name="connsiteX8" fmla="*/ 238125 w 238125"/>
                <a:gd name="connsiteY8" fmla="*/ 97927 h 9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5" h="97926">
                  <a:moveTo>
                    <a:pt x="238125" y="61503"/>
                  </a:moveTo>
                  <a:cubicBezTo>
                    <a:pt x="237967" y="51950"/>
                    <a:pt x="233612" y="42951"/>
                    <a:pt x="226219" y="36900"/>
                  </a:cubicBezTo>
                  <a:cubicBezTo>
                    <a:pt x="209068" y="23301"/>
                    <a:pt x="189314" y="13359"/>
                    <a:pt x="168173" y="7687"/>
                  </a:cubicBezTo>
                  <a:cubicBezTo>
                    <a:pt x="152286" y="2658"/>
                    <a:pt x="135727" y="67"/>
                    <a:pt x="119063" y="0"/>
                  </a:cubicBezTo>
                  <a:cubicBezTo>
                    <a:pt x="102418" y="300"/>
                    <a:pt x="85893" y="2886"/>
                    <a:pt x="69952" y="7687"/>
                  </a:cubicBezTo>
                  <a:cubicBezTo>
                    <a:pt x="49062" y="14003"/>
                    <a:pt x="29425" y="23887"/>
                    <a:pt x="11906" y="36900"/>
                  </a:cubicBezTo>
                  <a:cubicBezTo>
                    <a:pt x="4513" y="42951"/>
                    <a:pt x="158" y="51950"/>
                    <a:pt x="0" y="61503"/>
                  </a:cubicBezTo>
                  <a:lnTo>
                    <a:pt x="0" y="97927"/>
                  </a:lnTo>
                  <a:lnTo>
                    <a:pt x="238125" y="97927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2" name="图形 58" descr="自拍杆 纯色填充">
              <a:extLst>
                <a:ext uri="{FF2B5EF4-FFF2-40B4-BE49-F238E27FC236}">
                  <a16:creationId xmlns:a16="http://schemas.microsoft.com/office/drawing/2014/main" id="{6F4650AA-6520-421D-A772-E40AECCD1CAF}"/>
                </a:ext>
              </a:extLst>
            </p:cNvPr>
            <p:cNvSpPr/>
            <p:nvPr/>
          </p:nvSpPr>
          <p:spPr>
            <a:xfrm>
              <a:off x="1393564" y="5282736"/>
              <a:ext cx="124606" cy="124606"/>
            </a:xfrm>
            <a:custGeom>
              <a:avLst/>
              <a:gdLst>
                <a:gd name="connsiteX0" fmla="*/ 62303 w 124606"/>
                <a:gd name="connsiteY0" fmla="*/ 124606 h 124606"/>
                <a:gd name="connsiteX1" fmla="*/ 124606 w 124606"/>
                <a:gd name="connsiteY1" fmla="*/ 62303 h 124606"/>
                <a:gd name="connsiteX2" fmla="*/ 62303 w 124606"/>
                <a:gd name="connsiteY2" fmla="*/ 0 h 124606"/>
                <a:gd name="connsiteX3" fmla="*/ 0 w 124606"/>
                <a:gd name="connsiteY3" fmla="*/ 62303 h 124606"/>
                <a:gd name="connsiteX4" fmla="*/ 0 w 124606"/>
                <a:gd name="connsiteY4" fmla="*/ 62313 h 124606"/>
                <a:gd name="connsiteX5" fmla="*/ 62303 w 124606"/>
                <a:gd name="connsiteY5" fmla="*/ 124606 h 124606"/>
                <a:gd name="connsiteX6" fmla="*/ 62303 w 124606"/>
                <a:gd name="connsiteY6" fmla="*/ 85268 h 124606"/>
                <a:gd name="connsiteX7" fmla="*/ 99193 w 124606"/>
                <a:gd name="connsiteY7" fmla="*/ 85268 h 124606"/>
                <a:gd name="connsiteX8" fmla="*/ 44140 w 124606"/>
                <a:gd name="connsiteY8" fmla="*/ 103995 h 124606"/>
                <a:gd name="connsiteX9" fmla="*/ 25413 w 124606"/>
                <a:gd name="connsiteY9" fmla="*/ 85268 h 12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606" h="124606">
                  <a:moveTo>
                    <a:pt x="62303" y="124606"/>
                  </a:moveTo>
                  <a:cubicBezTo>
                    <a:pt x="96712" y="124606"/>
                    <a:pt x="124606" y="96712"/>
                    <a:pt x="124606" y="62303"/>
                  </a:cubicBezTo>
                  <a:cubicBezTo>
                    <a:pt x="124606" y="27894"/>
                    <a:pt x="96712" y="0"/>
                    <a:pt x="62303" y="0"/>
                  </a:cubicBezTo>
                  <a:cubicBezTo>
                    <a:pt x="27894" y="0"/>
                    <a:pt x="0" y="27894"/>
                    <a:pt x="0" y="62303"/>
                  </a:cubicBezTo>
                  <a:cubicBezTo>
                    <a:pt x="0" y="62306"/>
                    <a:pt x="0" y="62310"/>
                    <a:pt x="0" y="62313"/>
                  </a:cubicBezTo>
                  <a:cubicBezTo>
                    <a:pt x="6" y="96718"/>
                    <a:pt x="27898" y="124606"/>
                    <a:pt x="62303" y="124606"/>
                  </a:cubicBezTo>
                  <a:close/>
                  <a:moveTo>
                    <a:pt x="62303" y="85268"/>
                  </a:moveTo>
                  <a:lnTo>
                    <a:pt x="99193" y="85268"/>
                  </a:lnTo>
                  <a:cubicBezTo>
                    <a:pt x="89162" y="105642"/>
                    <a:pt x="64514" y="114026"/>
                    <a:pt x="44140" y="103995"/>
                  </a:cubicBezTo>
                  <a:cubicBezTo>
                    <a:pt x="36003" y="99989"/>
                    <a:pt x="29419" y="93404"/>
                    <a:pt x="25413" y="85268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图形 58" descr="自拍杆 纯色填充">
              <a:extLst>
                <a:ext uri="{FF2B5EF4-FFF2-40B4-BE49-F238E27FC236}">
                  <a16:creationId xmlns:a16="http://schemas.microsoft.com/office/drawing/2014/main" id="{6F4650AA-6520-421D-A772-E40AECCD1CAF}"/>
                </a:ext>
              </a:extLst>
            </p:cNvPr>
            <p:cNvSpPr/>
            <p:nvPr/>
          </p:nvSpPr>
          <p:spPr>
            <a:xfrm>
              <a:off x="1070609" y="5194935"/>
              <a:ext cx="714375" cy="866776"/>
            </a:xfrm>
            <a:custGeom>
              <a:avLst/>
              <a:gdLst>
                <a:gd name="connsiteX0" fmla="*/ 684106 w 714375"/>
                <a:gd name="connsiteY0" fmla="*/ 37719 h 866776"/>
                <a:gd name="connsiteX1" fmla="*/ 523876 w 714375"/>
                <a:gd name="connsiteY1" fmla="*/ 37719 h 866776"/>
                <a:gd name="connsiteX2" fmla="*/ 523876 w 714375"/>
                <a:gd name="connsiteY2" fmla="*/ 19050 h 866776"/>
                <a:gd name="connsiteX3" fmla="*/ 504826 w 714375"/>
                <a:gd name="connsiteY3" fmla="*/ 0 h 866776"/>
                <a:gd name="connsiteX4" fmla="*/ 266701 w 714375"/>
                <a:gd name="connsiteY4" fmla="*/ 0 h 866776"/>
                <a:gd name="connsiteX5" fmla="*/ 247651 w 714375"/>
                <a:gd name="connsiteY5" fmla="*/ 19050 h 866776"/>
                <a:gd name="connsiteX6" fmla="*/ 247651 w 714375"/>
                <a:gd name="connsiteY6" fmla="*/ 37719 h 866776"/>
                <a:gd name="connsiteX7" fmla="*/ 105033 w 714375"/>
                <a:gd name="connsiteY7" fmla="*/ 37719 h 866776"/>
                <a:gd name="connsiteX8" fmla="*/ 74763 w 714375"/>
                <a:gd name="connsiteY8" fmla="*/ 67989 h 866776"/>
                <a:gd name="connsiteX9" fmla="*/ 74763 w 714375"/>
                <a:gd name="connsiteY9" fmla="*/ 341205 h 866776"/>
                <a:gd name="connsiteX10" fmla="*/ 105033 w 714375"/>
                <a:gd name="connsiteY10" fmla="*/ 371475 h 866776"/>
                <a:gd name="connsiteX11" fmla="*/ 247651 w 714375"/>
                <a:gd name="connsiteY11" fmla="*/ 371475 h 866776"/>
                <a:gd name="connsiteX12" fmla="*/ 247651 w 714375"/>
                <a:gd name="connsiteY12" fmla="*/ 390525 h 866776"/>
                <a:gd name="connsiteX13" fmla="*/ 266701 w 714375"/>
                <a:gd name="connsiteY13" fmla="*/ 409575 h 866776"/>
                <a:gd name="connsiteX14" fmla="*/ 361951 w 714375"/>
                <a:gd name="connsiteY14" fmla="*/ 409575 h 866776"/>
                <a:gd name="connsiteX15" fmla="*/ 361951 w 714375"/>
                <a:gd name="connsiteY15" fmla="*/ 447675 h 866776"/>
                <a:gd name="connsiteX16" fmla="*/ 352426 w 714375"/>
                <a:gd name="connsiteY16" fmla="*/ 447675 h 866776"/>
                <a:gd name="connsiteX17" fmla="*/ 333376 w 714375"/>
                <a:gd name="connsiteY17" fmla="*/ 466725 h 866776"/>
                <a:gd name="connsiteX18" fmla="*/ 333376 w 714375"/>
                <a:gd name="connsiteY18" fmla="*/ 476250 h 866776"/>
                <a:gd name="connsiteX19" fmla="*/ 337910 w 714375"/>
                <a:gd name="connsiteY19" fmla="*/ 488452 h 866776"/>
                <a:gd name="connsiteX20" fmla="*/ 149848 w 714375"/>
                <a:gd name="connsiteY20" fmla="*/ 676523 h 866776"/>
                <a:gd name="connsiteX21" fmla="*/ 125464 w 714375"/>
                <a:gd name="connsiteY21" fmla="*/ 687429 h 866776"/>
                <a:gd name="connsiteX22" fmla="*/ 11164 w 714375"/>
                <a:gd name="connsiteY22" fmla="*/ 801729 h 866776"/>
                <a:gd name="connsiteX23" fmla="*/ 11155 w 714375"/>
                <a:gd name="connsiteY23" fmla="*/ 855612 h 866776"/>
                <a:gd name="connsiteX24" fmla="*/ 65038 w 714375"/>
                <a:gd name="connsiteY24" fmla="*/ 855621 h 866776"/>
                <a:gd name="connsiteX25" fmla="*/ 179338 w 714375"/>
                <a:gd name="connsiteY25" fmla="*/ 741321 h 866776"/>
                <a:gd name="connsiteX26" fmla="*/ 190253 w 714375"/>
                <a:gd name="connsiteY26" fmla="*/ 716928 h 866776"/>
                <a:gd name="connsiteX27" fmla="*/ 401203 w 714375"/>
                <a:gd name="connsiteY27" fmla="*/ 505978 h 866776"/>
                <a:gd name="connsiteX28" fmla="*/ 407871 w 714375"/>
                <a:gd name="connsiteY28" fmla="*/ 495300 h 866776"/>
                <a:gd name="connsiteX29" fmla="*/ 428626 w 714375"/>
                <a:gd name="connsiteY29" fmla="*/ 495300 h 866776"/>
                <a:gd name="connsiteX30" fmla="*/ 428626 w 714375"/>
                <a:gd name="connsiteY30" fmla="*/ 514350 h 866776"/>
                <a:gd name="connsiteX31" fmla="*/ 447676 w 714375"/>
                <a:gd name="connsiteY31" fmla="*/ 514350 h 866776"/>
                <a:gd name="connsiteX32" fmla="*/ 457201 w 714375"/>
                <a:gd name="connsiteY32" fmla="*/ 504825 h 866776"/>
                <a:gd name="connsiteX33" fmla="*/ 457201 w 714375"/>
                <a:gd name="connsiteY33" fmla="*/ 438150 h 866776"/>
                <a:gd name="connsiteX34" fmla="*/ 447676 w 714375"/>
                <a:gd name="connsiteY34" fmla="*/ 428625 h 866776"/>
                <a:gd name="connsiteX35" fmla="*/ 428626 w 714375"/>
                <a:gd name="connsiteY35" fmla="*/ 428625 h 866776"/>
                <a:gd name="connsiteX36" fmla="*/ 428626 w 714375"/>
                <a:gd name="connsiteY36" fmla="*/ 447675 h 866776"/>
                <a:gd name="connsiteX37" fmla="*/ 409576 w 714375"/>
                <a:gd name="connsiteY37" fmla="*/ 447675 h 866776"/>
                <a:gd name="connsiteX38" fmla="*/ 409576 w 714375"/>
                <a:gd name="connsiteY38" fmla="*/ 409575 h 866776"/>
                <a:gd name="connsiteX39" fmla="*/ 504826 w 714375"/>
                <a:gd name="connsiteY39" fmla="*/ 409575 h 866776"/>
                <a:gd name="connsiteX40" fmla="*/ 523876 w 714375"/>
                <a:gd name="connsiteY40" fmla="*/ 390525 h 866776"/>
                <a:gd name="connsiteX41" fmla="*/ 523876 w 714375"/>
                <a:gd name="connsiteY41" fmla="*/ 371475 h 866776"/>
                <a:gd name="connsiteX42" fmla="*/ 684106 w 714375"/>
                <a:gd name="connsiteY42" fmla="*/ 371475 h 866776"/>
                <a:gd name="connsiteX43" fmla="*/ 714376 w 714375"/>
                <a:gd name="connsiteY43" fmla="*/ 341205 h 866776"/>
                <a:gd name="connsiteX44" fmla="*/ 714376 w 714375"/>
                <a:gd name="connsiteY44" fmla="*/ 67989 h 866776"/>
                <a:gd name="connsiteX45" fmla="*/ 684106 w 714375"/>
                <a:gd name="connsiteY45" fmla="*/ 37719 h 866776"/>
                <a:gd name="connsiteX46" fmla="*/ 628651 w 714375"/>
                <a:gd name="connsiteY46" fmla="*/ 342900 h 866776"/>
                <a:gd name="connsiteX47" fmla="*/ 142876 w 714375"/>
                <a:gd name="connsiteY47" fmla="*/ 342900 h 866776"/>
                <a:gd name="connsiteX48" fmla="*/ 142876 w 714375"/>
                <a:gd name="connsiteY48" fmla="*/ 66675 h 866776"/>
                <a:gd name="connsiteX49" fmla="*/ 628651 w 714375"/>
                <a:gd name="connsiteY49" fmla="*/ 66675 h 866776"/>
                <a:gd name="connsiteX50" fmla="*/ 684106 w 714375"/>
                <a:gd name="connsiteY50" fmla="*/ 245840 h 866776"/>
                <a:gd name="connsiteX51" fmla="*/ 672752 w 714375"/>
                <a:gd name="connsiteY51" fmla="*/ 257194 h 866776"/>
                <a:gd name="connsiteX52" fmla="*/ 661398 w 714375"/>
                <a:gd name="connsiteY52" fmla="*/ 245840 h 866776"/>
                <a:gd name="connsiteX53" fmla="*/ 661398 w 714375"/>
                <a:gd name="connsiteY53" fmla="*/ 192862 h 866776"/>
                <a:gd name="connsiteX54" fmla="*/ 672752 w 714375"/>
                <a:gd name="connsiteY54" fmla="*/ 181508 h 866776"/>
                <a:gd name="connsiteX55" fmla="*/ 684106 w 714375"/>
                <a:gd name="connsiteY55" fmla="*/ 192862 h 866776"/>
                <a:gd name="connsiteX56" fmla="*/ 672752 w 714375"/>
                <a:gd name="connsiteY56" fmla="*/ 166373 h 866776"/>
                <a:gd name="connsiteX57" fmla="*/ 661398 w 714375"/>
                <a:gd name="connsiteY57" fmla="*/ 155019 h 866776"/>
                <a:gd name="connsiteX58" fmla="*/ 672752 w 714375"/>
                <a:gd name="connsiteY58" fmla="*/ 143666 h 866776"/>
                <a:gd name="connsiteX59" fmla="*/ 684106 w 714375"/>
                <a:gd name="connsiteY59" fmla="*/ 155019 h 866776"/>
                <a:gd name="connsiteX60" fmla="*/ 672752 w 714375"/>
                <a:gd name="connsiteY60" fmla="*/ 166373 h 86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714375" h="866776">
                  <a:moveTo>
                    <a:pt x="684106" y="37719"/>
                  </a:moveTo>
                  <a:lnTo>
                    <a:pt x="523876" y="37719"/>
                  </a:lnTo>
                  <a:lnTo>
                    <a:pt x="523876" y="19050"/>
                  </a:lnTo>
                  <a:cubicBezTo>
                    <a:pt x="523876" y="8529"/>
                    <a:pt x="515347" y="0"/>
                    <a:pt x="504826" y="0"/>
                  </a:cubicBezTo>
                  <a:lnTo>
                    <a:pt x="266701" y="0"/>
                  </a:lnTo>
                  <a:cubicBezTo>
                    <a:pt x="256180" y="0"/>
                    <a:pt x="247651" y="8529"/>
                    <a:pt x="247651" y="19050"/>
                  </a:cubicBezTo>
                  <a:lnTo>
                    <a:pt x="247651" y="37719"/>
                  </a:lnTo>
                  <a:lnTo>
                    <a:pt x="105033" y="37719"/>
                  </a:lnTo>
                  <a:cubicBezTo>
                    <a:pt x="88335" y="37766"/>
                    <a:pt x="74809" y="51291"/>
                    <a:pt x="74763" y="67989"/>
                  </a:cubicBezTo>
                  <a:lnTo>
                    <a:pt x="74763" y="341205"/>
                  </a:lnTo>
                  <a:cubicBezTo>
                    <a:pt x="74809" y="357903"/>
                    <a:pt x="88335" y="371428"/>
                    <a:pt x="105033" y="371475"/>
                  </a:cubicBezTo>
                  <a:lnTo>
                    <a:pt x="247651" y="371475"/>
                  </a:lnTo>
                  <a:lnTo>
                    <a:pt x="247651" y="390525"/>
                  </a:lnTo>
                  <a:cubicBezTo>
                    <a:pt x="247651" y="401046"/>
                    <a:pt x="256180" y="409575"/>
                    <a:pt x="266701" y="409575"/>
                  </a:cubicBezTo>
                  <a:lnTo>
                    <a:pt x="361951" y="409575"/>
                  </a:lnTo>
                  <a:lnTo>
                    <a:pt x="361951" y="447675"/>
                  </a:lnTo>
                  <a:lnTo>
                    <a:pt x="352426" y="447675"/>
                  </a:lnTo>
                  <a:cubicBezTo>
                    <a:pt x="341905" y="447675"/>
                    <a:pt x="333376" y="456204"/>
                    <a:pt x="333376" y="466725"/>
                  </a:cubicBezTo>
                  <a:lnTo>
                    <a:pt x="333376" y="476250"/>
                  </a:lnTo>
                  <a:cubicBezTo>
                    <a:pt x="333390" y="480727"/>
                    <a:pt x="334998" y="485052"/>
                    <a:pt x="337910" y="488452"/>
                  </a:cubicBezTo>
                  <a:lnTo>
                    <a:pt x="149848" y="676523"/>
                  </a:lnTo>
                  <a:cubicBezTo>
                    <a:pt x="140663" y="677066"/>
                    <a:pt x="131992" y="680944"/>
                    <a:pt x="125464" y="687429"/>
                  </a:cubicBezTo>
                  <a:lnTo>
                    <a:pt x="11164" y="801729"/>
                  </a:lnTo>
                  <a:cubicBezTo>
                    <a:pt x="-3718" y="816606"/>
                    <a:pt x="-3722" y="840730"/>
                    <a:pt x="11155" y="855612"/>
                  </a:cubicBezTo>
                  <a:cubicBezTo>
                    <a:pt x="26032" y="870494"/>
                    <a:pt x="50156" y="870498"/>
                    <a:pt x="65038" y="855621"/>
                  </a:cubicBezTo>
                  <a:lnTo>
                    <a:pt x="179338" y="741321"/>
                  </a:lnTo>
                  <a:cubicBezTo>
                    <a:pt x="185828" y="734792"/>
                    <a:pt x="189709" y="726117"/>
                    <a:pt x="190253" y="716928"/>
                  </a:cubicBezTo>
                  <a:lnTo>
                    <a:pt x="401203" y="505978"/>
                  </a:lnTo>
                  <a:cubicBezTo>
                    <a:pt x="404200" y="502965"/>
                    <a:pt x="406479" y="499315"/>
                    <a:pt x="407871" y="495300"/>
                  </a:cubicBezTo>
                  <a:lnTo>
                    <a:pt x="428626" y="495300"/>
                  </a:lnTo>
                  <a:lnTo>
                    <a:pt x="428626" y="514350"/>
                  </a:lnTo>
                  <a:lnTo>
                    <a:pt x="447676" y="514350"/>
                  </a:lnTo>
                  <a:cubicBezTo>
                    <a:pt x="452937" y="514350"/>
                    <a:pt x="457201" y="510086"/>
                    <a:pt x="457201" y="504825"/>
                  </a:cubicBezTo>
                  <a:lnTo>
                    <a:pt x="457201" y="438150"/>
                  </a:lnTo>
                  <a:cubicBezTo>
                    <a:pt x="457201" y="432889"/>
                    <a:pt x="452937" y="428625"/>
                    <a:pt x="447676" y="428625"/>
                  </a:cubicBezTo>
                  <a:lnTo>
                    <a:pt x="428626" y="428625"/>
                  </a:lnTo>
                  <a:lnTo>
                    <a:pt x="428626" y="447675"/>
                  </a:lnTo>
                  <a:lnTo>
                    <a:pt x="409576" y="447675"/>
                  </a:lnTo>
                  <a:lnTo>
                    <a:pt x="409576" y="409575"/>
                  </a:lnTo>
                  <a:lnTo>
                    <a:pt x="504826" y="409575"/>
                  </a:lnTo>
                  <a:cubicBezTo>
                    <a:pt x="515347" y="409575"/>
                    <a:pt x="523876" y="401046"/>
                    <a:pt x="523876" y="390525"/>
                  </a:cubicBezTo>
                  <a:lnTo>
                    <a:pt x="523876" y="371475"/>
                  </a:lnTo>
                  <a:lnTo>
                    <a:pt x="684106" y="371475"/>
                  </a:lnTo>
                  <a:cubicBezTo>
                    <a:pt x="700804" y="371428"/>
                    <a:pt x="714329" y="357903"/>
                    <a:pt x="714376" y="341205"/>
                  </a:cubicBezTo>
                  <a:lnTo>
                    <a:pt x="714376" y="67989"/>
                  </a:lnTo>
                  <a:cubicBezTo>
                    <a:pt x="714329" y="51291"/>
                    <a:pt x="700804" y="37766"/>
                    <a:pt x="684106" y="37719"/>
                  </a:cubicBezTo>
                  <a:close/>
                  <a:moveTo>
                    <a:pt x="628651" y="342900"/>
                  </a:moveTo>
                  <a:lnTo>
                    <a:pt x="142876" y="342900"/>
                  </a:lnTo>
                  <a:lnTo>
                    <a:pt x="142876" y="66675"/>
                  </a:lnTo>
                  <a:lnTo>
                    <a:pt x="628651" y="66675"/>
                  </a:lnTo>
                  <a:close/>
                  <a:moveTo>
                    <a:pt x="684106" y="245840"/>
                  </a:moveTo>
                  <a:cubicBezTo>
                    <a:pt x="684106" y="252111"/>
                    <a:pt x="679022" y="257194"/>
                    <a:pt x="672752" y="257194"/>
                  </a:cubicBezTo>
                  <a:cubicBezTo>
                    <a:pt x="666481" y="257194"/>
                    <a:pt x="661398" y="252111"/>
                    <a:pt x="661398" y="245840"/>
                  </a:cubicBezTo>
                  <a:lnTo>
                    <a:pt x="661398" y="192862"/>
                  </a:lnTo>
                  <a:cubicBezTo>
                    <a:pt x="661398" y="186592"/>
                    <a:pt x="666481" y="181508"/>
                    <a:pt x="672752" y="181508"/>
                  </a:cubicBezTo>
                  <a:cubicBezTo>
                    <a:pt x="679022" y="181508"/>
                    <a:pt x="684106" y="186592"/>
                    <a:pt x="684106" y="192862"/>
                  </a:cubicBezTo>
                  <a:close/>
                  <a:moveTo>
                    <a:pt x="672752" y="166373"/>
                  </a:moveTo>
                  <a:cubicBezTo>
                    <a:pt x="666481" y="166373"/>
                    <a:pt x="661398" y="161290"/>
                    <a:pt x="661398" y="155019"/>
                  </a:cubicBezTo>
                  <a:cubicBezTo>
                    <a:pt x="661398" y="148749"/>
                    <a:pt x="666481" y="143666"/>
                    <a:pt x="672752" y="143666"/>
                  </a:cubicBezTo>
                  <a:cubicBezTo>
                    <a:pt x="679022" y="143666"/>
                    <a:pt x="684106" y="148749"/>
                    <a:pt x="684106" y="155019"/>
                  </a:cubicBezTo>
                  <a:cubicBezTo>
                    <a:pt x="684106" y="161290"/>
                    <a:pt x="679022" y="166373"/>
                    <a:pt x="672752" y="166373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83" name="组合 282">
            <a:extLst>
              <a:ext uri="{FF2B5EF4-FFF2-40B4-BE49-F238E27FC236}">
                <a16:creationId xmlns:a16="http://schemas.microsoft.com/office/drawing/2014/main" id="{81EA7225-C417-4F97-9DDA-325C4F3CAA6C}"/>
              </a:ext>
            </a:extLst>
          </p:cNvPr>
          <p:cNvGrpSpPr/>
          <p:nvPr/>
        </p:nvGrpSpPr>
        <p:grpSpPr>
          <a:xfrm>
            <a:off x="2644140" y="5271135"/>
            <a:ext cx="685800" cy="704850"/>
            <a:chOff x="2644140" y="5271135"/>
            <a:chExt cx="685800" cy="704850"/>
          </a:xfrm>
        </p:grpSpPr>
        <p:sp>
          <p:nvSpPr>
            <p:cNvPr id="224" name="图形 60" descr="服务器 纯色填充">
              <a:extLst>
                <a:ext uri="{FF2B5EF4-FFF2-40B4-BE49-F238E27FC236}">
                  <a16:creationId xmlns:a16="http://schemas.microsoft.com/office/drawing/2014/main" id="{A487F773-4DB0-4F24-98E5-4F564C6D9F7E}"/>
                </a:ext>
              </a:extLst>
            </p:cNvPr>
            <p:cNvSpPr/>
            <p:nvPr/>
          </p:nvSpPr>
          <p:spPr>
            <a:xfrm>
              <a:off x="2958465" y="5804535"/>
              <a:ext cx="57150" cy="76200"/>
            </a:xfrm>
            <a:custGeom>
              <a:avLst/>
              <a:gdLst>
                <a:gd name="connsiteX0" fmla="*/ 0 w 57150"/>
                <a:gd name="connsiteY0" fmla="*/ 0 h 76200"/>
                <a:gd name="connsiteX1" fmla="*/ 57150 w 57150"/>
                <a:gd name="connsiteY1" fmla="*/ 0 h 76200"/>
                <a:gd name="connsiteX2" fmla="*/ 57150 w 57150"/>
                <a:gd name="connsiteY2" fmla="*/ 76200 h 76200"/>
                <a:gd name="connsiteX3" fmla="*/ 0 w 57150"/>
                <a:gd name="connsiteY3" fmla="*/ 762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76200">
                  <a:moveTo>
                    <a:pt x="0" y="0"/>
                  </a:moveTo>
                  <a:lnTo>
                    <a:pt x="57150" y="0"/>
                  </a:lnTo>
                  <a:lnTo>
                    <a:pt x="57150" y="76200"/>
                  </a:lnTo>
                  <a:lnTo>
                    <a:pt x="0" y="762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5" name="图形 60" descr="服务器 纯色填充">
              <a:extLst>
                <a:ext uri="{FF2B5EF4-FFF2-40B4-BE49-F238E27FC236}">
                  <a16:creationId xmlns:a16="http://schemas.microsoft.com/office/drawing/2014/main" id="{A487F773-4DB0-4F24-98E5-4F564C6D9F7E}"/>
                </a:ext>
              </a:extLst>
            </p:cNvPr>
            <p:cNvSpPr/>
            <p:nvPr/>
          </p:nvSpPr>
          <p:spPr>
            <a:xfrm>
              <a:off x="2958465" y="5918835"/>
              <a:ext cx="57150" cy="57150"/>
            </a:xfrm>
            <a:custGeom>
              <a:avLst/>
              <a:gdLst>
                <a:gd name="connsiteX0" fmla="*/ 0 w 57150"/>
                <a:gd name="connsiteY0" fmla="*/ 0 h 57150"/>
                <a:gd name="connsiteX1" fmla="*/ 57150 w 57150"/>
                <a:gd name="connsiteY1" fmla="*/ 0 h 57150"/>
                <a:gd name="connsiteX2" fmla="*/ 57150 w 57150"/>
                <a:gd name="connsiteY2" fmla="*/ 57150 h 57150"/>
                <a:gd name="connsiteX3" fmla="*/ 0 w 57150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57150">
                  <a:moveTo>
                    <a:pt x="0" y="0"/>
                  </a:moveTo>
                  <a:lnTo>
                    <a:pt x="57150" y="0"/>
                  </a:lnTo>
                  <a:lnTo>
                    <a:pt x="57150" y="57150"/>
                  </a:lnTo>
                  <a:lnTo>
                    <a:pt x="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6" name="图形 60" descr="服务器 纯色填充">
              <a:extLst>
                <a:ext uri="{FF2B5EF4-FFF2-40B4-BE49-F238E27FC236}">
                  <a16:creationId xmlns:a16="http://schemas.microsoft.com/office/drawing/2014/main" id="{A487F773-4DB0-4F24-98E5-4F564C6D9F7E}"/>
                </a:ext>
              </a:extLst>
            </p:cNvPr>
            <p:cNvSpPr/>
            <p:nvPr/>
          </p:nvSpPr>
          <p:spPr>
            <a:xfrm>
              <a:off x="3053715" y="5918835"/>
              <a:ext cx="276225" cy="57150"/>
            </a:xfrm>
            <a:custGeom>
              <a:avLst/>
              <a:gdLst>
                <a:gd name="connsiteX0" fmla="*/ 0 w 276225"/>
                <a:gd name="connsiteY0" fmla="*/ 0 h 57150"/>
                <a:gd name="connsiteX1" fmla="*/ 276225 w 276225"/>
                <a:gd name="connsiteY1" fmla="*/ 0 h 57150"/>
                <a:gd name="connsiteX2" fmla="*/ 276225 w 276225"/>
                <a:gd name="connsiteY2" fmla="*/ 57150 h 57150"/>
                <a:gd name="connsiteX3" fmla="*/ 0 w 276225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57150">
                  <a:moveTo>
                    <a:pt x="0" y="0"/>
                  </a:moveTo>
                  <a:lnTo>
                    <a:pt x="276225" y="0"/>
                  </a:lnTo>
                  <a:lnTo>
                    <a:pt x="276225" y="57150"/>
                  </a:lnTo>
                  <a:lnTo>
                    <a:pt x="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图形 60" descr="服务器 纯色填充">
              <a:extLst>
                <a:ext uri="{FF2B5EF4-FFF2-40B4-BE49-F238E27FC236}">
                  <a16:creationId xmlns:a16="http://schemas.microsoft.com/office/drawing/2014/main" id="{A487F773-4DB0-4F24-98E5-4F564C6D9F7E}"/>
                </a:ext>
              </a:extLst>
            </p:cNvPr>
            <p:cNvSpPr/>
            <p:nvPr/>
          </p:nvSpPr>
          <p:spPr>
            <a:xfrm>
              <a:off x="2644140" y="5918835"/>
              <a:ext cx="276225" cy="57150"/>
            </a:xfrm>
            <a:custGeom>
              <a:avLst/>
              <a:gdLst>
                <a:gd name="connsiteX0" fmla="*/ 0 w 276225"/>
                <a:gd name="connsiteY0" fmla="*/ 0 h 57150"/>
                <a:gd name="connsiteX1" fmla="*/ 276225 w 276225"/>
                <a:gd name="connsiteY1" fmla="*/ 0 h 57150"/>
                <a:gd name="connsiteX2" fmla="*/ 276225 w 276225"/>
                <a:gd name="connsiteY2" fmla="*/ 57150 h 57150"/>
                <a:gd name="connsiteX3" fmla="*/ 0 w 276225"/>
                <a:gd name="connsiteY3" fmla="*/ 571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57150">
                  <a:moveTo>
                    <a:pt x="0" y="0"/>
                  </a:moveTo>
                  <a:lnTo>
                    <a:pt x="276225" y="0"/>
                  </a:lnTo>
                  <a:lnTo>
                    <a:pt x="276225" y="57150"/>
                  </a:lnTo>
                  <a:lnTo>
                    <a:pt x="0" y="571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8" name="图形 60" descr="服务器 纯色填充">
              <a:extLst>
                <a:ext uri="{FF2B5EF4-FFF2-40B4-BE49-F238E27FC236}">
                  <a16:creationId xmlns:a16="http://schemas.microsoft.com/office/drawing/2014/main" id="{A487F773-4DB0-4F24-98E5-4F564C6D9F7E}"/>
                </a:ext>
              </a:extLst>
            </p:cNvPr>
            <p:cNvSpPr/>
            <p:nvPr/>
          </p:nvSpPr>
          <p:spPr>
            <a:xfrm>
              <a:off x="2682240" y="5652135"/>
              <a:ext cx="609600" cy="152400"/>
            </a:xfrm>
            <a:custGeom>
              <a:avLst/>
              <a:gdLst>
                <a:gd name="connsiteX0" fmla="*/ 575501 w 609600"/>
                <a:gd name="connsiteY0" fmla="*/ 0 h 152400"/>
                <a:gd name="connsiteX1" fmla="*/ 34100 w 609600"/>
                <a:gd name="connsiteY1" fmla="*/ 0 h 152400"/>
                <a:gd name="connsiteX2" fmla="*/ 0 w 609600"/>
                <a:gd name="connsiteY2" fmla="*/ 34100 h 152400"/>
                <a:gd name="connsiteX3" fmla="*/ 0 w 609600"/>
                <a:gd name="connsiteY3" fmla="*/ 118300 h 152400"/>
                <a:gd name="connsiteX4" fmla="*/ 34100 w 609600"/>
                <a:gd name="connsiteY4" fmla="*/ 152400 h 152400"/>
                <a:gd name="connsiteX5" fmla="*/ 575501 w 609600"/>
                <a:gd name="connsiteY5" fmla="*/ 152400 h 152400"/>
                <a:gd name="connsiteX6" fmla="*/ 609600 w 609600"/>
                <a:gd name="connsiteY6" fmla="*/ 118300 h 152400"/>
                <a:gd name="connsiteX7" fmla="*/ 609600 w 609600"/>
                <a:gd name="connsiteY7" fmla="*/ 34100 h 152400"/>
                <a:gd name="connsiteX8" fmla="*/ 575501 w 609600"/>
                <a:gd name="connsiteY8" fmla="*/ 0 h 152400"/>
                <a:gd name="connsiteX9" fmla="*/ 95250 w 609600"/>
                <a:gd name="connsiteY9" fmla="*/ 95250 h 152400"/>
                <a:gd name="connsiteX10" fmla="*/ 76200 w 609600"/>
                <a:gd name="connsiteY10" fmla="*/ 76200 h 152400"/>
                <a:gd name="connsiteX11" fmla="*/ 95250 w 609600"/>
                <a:gd name="connsiteY11" fmla="*/ 57150 h 152400"/>
                <a:gd name="connsiteX12" fmla="*/ 114300 w 609600"/>
                <a:gd name="connsiteY12" fmla="*/ 76200 h 152400"/>
                <a:gd name="connsiteX13" fmla="*/ 95250 w 609600"/>
                <a:gd name="connsiteY13" fmla="*/ 95250 h 152400"/>
                <a:gd name="connsiteX14" fmla="*/ 190500 w 609600"/>
                <a:gd name="connsiteY14" fmla="*/ 95250 h 152400"/>
                <a:gd name="connsiteX15" fmla="*/ 171450 w 609600"/>
                <a:gd name="connsiteY15" fmla="*/ 76200 h 152400"/>
                <a:gd name="connsiteX16" fmla="*/ 190500 w 609600"/>
                <a:gd name="connsiteY16" fmla="*/ 57150 h 152400"/>
                <a:gd name="connsiteX17" fmla="*/ 209550 w 609600"/>
                <a:gd name="connsiteY17" fmla="*/ 76200 h 152400"/>
                <a:gd name="connsiteX18" fmla="*/ 190500 w 609600"/>
                <a:gd name="connsiteY18" fmla="*/ 95250 h 152400"/>
                <a:gd name="connsiteX19" fmla="*/ 285750 w 609600"/>
                <a:gd name="connsiteY19" fmla="*/ 95250 h 152400"/>
                <a:gd name="connsiteX20" fmla="*/ 266700 w 609600"/>
                <a:gd name="connsiteY20" fmla="*/ 76200 h 152400"/>
                <a:gd name="connsiteX21" fmla="*/ 285750 w 609600"/>
                <a:gd name="connsiteY21" fmla="*/ 57150 h 152400"/>
                <a:gd name="connsiteX22" fmla="*/ 304800 w 609600"/>
                <a:gd name="connsiteY22" fmla="*/ 76200 h 152400"/>
                <a:gd name="connsiteX23" fmla="*/ 285750 w 609600"/>
                <a:gd name="connsiteY23" fmla="*/ 9525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600" h="152400">
                  <a:moveTo>
                    <a:pt x="575501" y="0"/>
                  </a:moveTo>
                  <a:lnTo>
                    <a:pt x="34100" y="0"/>
                  </a:lnTo>
                  <a:cubicBezTo>
                    <a:pt x="15267" y="0"/>
                    <a:pt x="0" y="15267"/>
                    <a:pt x="0" y="34100"/>
                  </a:cubicBezTo>
                  <a:lnTo>
                    <a:pt x="0" y="118300"/>
                  </a:lnTo>
                  <a:cubicBezTo>
                    <a:pt x="0" y="137133"/>
                    <a:pt x="15267" y="152400"/>
                    <a:pt x="34100" y="152400"/>
                  </a:cubicBezTo>
                  <a:lnTo>
                    <a:pt x="575501" y="152400"/>
                  </a:lnTo>
                  <a:cubicBezTo>
                    <a:pt x="594333" y="152400"/>
                    <a:pt x="609600" y="137133"/>
                    <a:pt x="609600" y="118300"/>
                  </a:cubicBezTo>
                  <a:lnTo>
                    <a:pt x="609600" y="34100"/>
                  </a:lnTo>
                  <a:cubicBezTo>
                    <a:pt x="609600" y="15267"/>
                    <a:pt x="594333" y="0"/>
                    <a:pt x="575501" y="0"/>
                  </a:cubicBezTo>
                  <a:close/>
                  <a:moveTo>
                    <a:pt x="95250" y="95250"/>
                  </a:moveTo>
                  <a:cubicBezTo>
                    <a:pt x="84729" y="95250"/>
                    <a:pt x="76200" y="86721"/>
                    <a:pt x="76200" y="76200"/>
                  </a:cubicBezTo>
                  <a:cubicBezTo>
                    <a:pt x="76200" y="65679"/>
                    <a:pt x="84729" y="57150"/>
                    <a:pt x="95250" y="57150"/>
                  </a:cubicBezTo>
                  <a:cubicBezTo>
                    <a:pt x="105771" y="57150"/>
                    <a:pt x="114300" y="65679"/>
                    <a:pt x="114300" y="76200"/>
                  </a:cubicBezTo>
                  <a:cubicBezTo>
                    <a:pt x="114300" y="86721"/>
                    <a:pt x="105771" y="95250"/>
                    <a:pt x="95250" y="95250"/>
                  </a:cubicBezTo>
                  <a:close/>
                  <a:moveTo>
                    <a:pt x="190500" y="95250"/>
                  </a:moveTo>
                  <a:cubicBezTo>
                    <a:pt x="179979" y="95250"/>
                    <a:pt x="171450" y="86721"/>
                    <a:pt x="171450" y="76200"/>
                  </a:cubicBezTo>
                  <a:cubicBezTo>
                    <a:pt x="171450" y="65679"/>
                    <a:pt x="179979" y="57150"/>
                    <a:pt x="190500" y="57150"/>
                  </a:cubicBezTo>
                  <a:cubicBezTo>
                    <a:pt x="201021" y="57150"/>
                    <a:pt x="209550" y="65679"/>
                    <a:pt x="209550" y="76200"/>
                  </a:cubicBezTo>
                  <a:cubicBezTo>
                    <a:pt x="209550" y="86721"/>
                    <a:pt x="201021" y="95250"/>
                    <a:pt x="190500" y="95250"/>
                  </a:cubicBezTo>
                  <a:close/>
                  <a:moveTo>
                    <a:pt x="285750" y="95250"/>
                  </a:moveTo>
                  <a:cubicBezTo>
                    <a:pt x="275229" y="95250"/>
                    <a:pt x="266700" y="86721"/>
                    <a:pt x="266700" y="76200"/>
                  </a:cubicBezTo>
                  <a:cubicBezTo>
                    <a:pt x="266700" y="65679"/>
                    <a:pt x="275229" y="57150"/>
                    <a:pt x="285750" y="57150"/>
                  </a:cubicBezTo>
                  <a:cubicBezTo>
                    <a:pt x="296271" y="57150"/>
                    <a:pt x="304800" y="65679"/>
                    <a:pt x="304800" y="76200"/>
                  </a:cubicBezTo>
                  <a:cubicBezTo>
                    <a:pt x="304800" y="86721"/>
                    <a:pt x="296271" y="95250"/>
                    <a:pt x="285750" y="9525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9" name="图形 60" descr="服务器 纯色填充">
              <a:extLst>
                <a:ext uri="{FF2B5EF4-FFF2-40B4-BE49-F238E27FC236}">
                  <a16:creationId xmlns:a16="http://schemas.microsoft.com/office/drawing/2014/main" id="{A487F773-4DB0-4F24-98E5-4F564C6D9F7E}"/>
                </a:ext>
              </a:extLst>
            </p:cNvPr>
            <p:cNvSpPr/>
            <p:nvPr/>
          </p:nvSpPr>
          <p:spPr>
            <a:xfrm>
              <a:off x="2682240" y="5461635"/>
              <a:ext cx="609600" cy="152400"/>
            </a:xfrm>
            <a:custGeom>
              <a:avLst/>
              <a:gdLst>
                <a:gd name="connsiteX0" fmla="*/ 575501 w 609600"/>
                <a:gd name="connsiteY0" fmla="*/ 0 h 152400"/>
                <a:gd name="connsiteX1" fmla="*/ 34100 w 609600"/>
                <a:gd name="connsiteY1" fmla="*/ 0 h 152400"/>
                <a:gd name="connsiteX2" fmla="*/ 0 w 609600"/>
                <a:gd name="connsiteY2" fmla="*/ 34100 h 152400"/>
                <a:gd name="connsiteX3" fmla="*/ 0 w 609600"/>
                <a:gd name="connsiteY3" fmla="*/ 118300 h 152400"/>
                <a:gd name="connsiteX4" fmla="*/ 34100 w 609600"/>
                <a:gd name="connsiteY4" fmla="*/ 152400 h 152400"/>
                <a:gd name="connsiteX5" fmla="*/ 575501 w 609600"/>
                <a:gd name="connsiteY5" fmla="*/ 152400 h 152400"/>
                <a:gd name="connsiteX6" fmla="*/ 609600 w 609600"/>
                <a:gd name="connsiteY6" fmla="*/ 118300 h 152400"/>
                <a:gd name="connsiteX7" fmla="*/ 609600 w 609600"/>
                <a:gd name="connsiteY7" fmla="*/ 34100 h 152400"/>
                <a:gd name="connsiteX8" fmla="*/ 575501 w 609600"/>
                <a:gd name="connsiteY8" fmla="*/ 0 h 152400"/>
                <a:gd name="connsiteX9" fmla="*/ 95250 w 609600"/>
                <a:gd name="connsiteY9" fmla="*/ 95250 h 152400"/>
                <a:gd name="connsiteX10" fmla="*/ 76200 w 609600"/>
                <a:gd name="connsiteY10" fmla="*/ 76200 h 152400"/>
                <a:gd name="connsiteX11" fmla="*/ 95250 w 609600"/>
                <a:gd name="connsiteY11" fmla="*/ 57150 h 152400"/>
                <a:gd name="connsiteX12" fmla="*/ 114300 w 609600"/>
                <a:gd name="connsiteY12" fmla="*/ 76200 h 152400"/>
                <a:gd name="connsiteX13" fmla="*/ 95250 w 609600"/>
                <a:gd name="connsiteY13" fmla="*/ 95250 h 152400"/>
                <a:gd name="connsiteX14" fmla="*/ 190500 w 609600"/>
                <a:gd name="connsiteY14" fmla="*/ 95250 h 152400"/>
                <a:gd name="connsiteX15" fmla="*/ 171450 w 609600"/>
                <a:gd name="connsiteY15" fmla="*/ 76200 h 152400"/>
                <a:gd name="connsiteX16" fmla="*/ 190500 w 609600"/>
                <a:gd name="connsiteY16" fmla="*/ 57150 h 152400"/>
                <a:gd name="connsiteX17" fmla="*/ 209550 w 609600"/>
                <a:gd name="connsiteY17" fmla="*/ 76200 h 152400"/>
                <a:gd name="connsiteX18" fmla="*/ 190500 w 609600"/>
                <a:gd name="connsiteY18" fmla="*/ 95250 h 152400"/>
                <a:gd name="connsiteX19" fmla="*/ 285750 w 609600"/>
                <a:gd name="connsiteY19" fmla="*/ 95250 h 152400"/>
                <a:gd name="connsiteX20" fmla="*/ 266700 w 609600"/>
                <a:gd name="connsiteY20" fmla="*/ 76200 h 152400"/>
                <a:gd name="connsiteX21" fmla="*/ 285750 w 609600"/>
                <a:gd name="connsiteY21" fmla="*/ 57150 h 152400"/>
                <a:gd name="connsiteX22" fmla="*/ 304800 w 609600"/>
                <a:gd name="connsiteY22" fmla="*/ 76200 h 152400"/>
                <a:gd name="connsiteX23" fmla="*/ 285750 w 609600"/>
                <a:gd name="connsiteY23" fmla="*/ 9525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600" h="152400">
                  <a:moveTo>
                    <a:pt x="575501" y="0"/>
                  </a:moveTo>
                  <a:lnTo>
                    <a:pt x="34100" y="0"/>
                  </a:lnTo>
                  <a:cubicBezTo>
                    <a:pt x="15267" y="0"/>
                    <a:pt x="0" y="15267"/>
                    <a:pt x="0" y="34100"/>
                  </a:cubicBezTo>
                  <a:lnTo>
                    <a:pt x="0" y="118300"/>
                  </a:lnTo>
                  <a:cubicBezTo>
                    <a:pt x="0" y="137133"/>
                    <a:pt x="15267" y="152400"/>
                    <a:pt x="34100" y="152400"/>
                  </a:cubicBezTo>
                  <a:lnTo>
                    <a:pt x="575501" y="152400"/>
                  </a:lnTo>
                  <a:cubicBezTo>
                    <a:pt x="594333" y="152400"/>
                    <a:pt x="609600" y="137133"/>
                    <a:pt x="609600" y="118300"/>
                  </a:cubicBezTo>
                  <a:lnTo>
                    <a:pt x="609600" y="34100"/>
                  </a:lnTo>
                  <a:cubicBezTo>
                    <a:pt x="609600" y="15267"/>
                    <a:pt x="594333" y="0"/>
                    <a:pt x="575501" y="0"/>
                  </a:cubicBezTo>
                  <a:close/>
                  <a:moveTo>
                    <a:pt x="95250" y="95250"/>
                  </a:moveTo>
                  <a:cubicBezTo>
                    <a:pt x="84729" y="95250"/>
                    <a:pt x="76200" y="86721"/>
                    <a:pt x="76200" y="76200"/>
                  </a:cubicBezTo>
                  <a:cubicBezTo>
                    <a:pt x="76200" y="65679"/>
                    <a:pt x="84729" y="57150"/>
                    <a:pt x="95250" y="57150"/>
                  </a:cubicBezTo>
                  <a:cubicBezTo>
                    <a:pt x="105771" y="57150"/>
                    <a:pt x="114300" y="65679"/>
                    <a:pt x="114300" y="76200"/>
                  </a:cubicBezTo>
                  <a:cubicBezTo>
                    <a:pt x="114300" y="86721"/>
                    <a:pt x="105771" y="95250"/>
                    <a:pt x="95250" y="95250"/>
                  </a:cubicBezTo>
                  <a:close/>
                  <a:moveTo>
                    <a:pt x="190500" y="95250"/>
                  </a:moveTo>
                  <a:cubicBezTo>
                    <a:pt x="179979" y="95250"/>
                    <a:pt x="171450" y="86721"/>
                    <a:pt x="171450" y="76200"/>
                  </a:cubicBezTo>
                  <a:cubicBezTo>
                    <a:pt x="171450" y="65679"/>
                    <a:pt x="179979" y="57150"/>
                    <a:pt x="190500" y="57150"/>
                  </a:cubicBezTo>
                  <a:cubicBezTo>
                    <a:pt x="201021" y="57150"/>
                    <a:pt x="209550" y="65679"/>
                    <a:pt x="209550" y="76200"/>
                  </a:cubicBezTo>
                  <a:cubicBezTo>
                    <a:pt x="209550" y="86721"/>
                    <a:pt x="201021" y="95250"/>
                    <a:pt x="190500" y="95250"/>
                  </a:cubicBezTo>
                  <a:close/>
                  <a:moveTo>
                    <a:pt x="285750" y="95250"/>
                  </a:moveTo>
                  <a:cubicBezTo>
                    <a:pt x="275229" y="95250"/>
                    <a:pt x="266700" y="86721"/>
                    <a:pt x="266700" y="76200"/>
                  </a:cubicBezTo>
                  <a:cubicBezTo>
                    <a:pt x="266700" y="65679"/>
                    <a:pt x="275229" y="57150"/>
                    <a:pt x="285750" y="57150"/>
                  </a:cubicBezTo>
                  <a:cubicBezTo>
                    <a:pt x="296271" y="57150"/>
                    <a:pt x="304800" y="65679"/>
                    <a:pt x="304800" y="76200"/>
                  </a:cubicBezTo>
                  <a:cubicBezTo>
                    <a:pt x="304800" y="86721"/>
                    <a:pt x="296271" y="95250"/>
                    <a:pt x="285750" y="9525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图形 60" descr="服务器 纯色填充">
              <a:extLst>
                <a:ext uri="{FF2B5EF4-FFF2-40B4-BE49-F238E27FC236}">
                  <a16:creationId xmlns:a16="http://schemas.microsoft.com/office/drawing/2014/main" id="{A487F773-4DB0-4F24-98E5-4F564C6D9F7E}"/>
                </a:ext>
              </a:extLst>
            </p:cNvPr>
            <p:cNvSpPr/>
            <p:nvPr/>
          </p:nvSpPr>
          <p:spPr>
            <a:xfrm>
              <a:off x="2682240" y="5271135"/>
              <a:ext cx="609600" cy="152400"/>
            </a:xfrm>
            <a:custGeom>
              <a:avLst/>
              <a:gdLst>
                <a:gd name="connsiteX0" fmla="*/ 575501 w 609600"/>
                <a:gd name="connsiteY0" fmla="*/ 0 h 152400"/>
                <a:gd name="connsiteX1" fmla="*/ 34100 w 609600"/>
                <a:gd name="connsiteY1" fmla="*/ 0 h 152400"/>
                <a:gd name="connsiteX2" fmla="*/ 0 w 609600"/>
                <a:gd name="connsiteY2" fmla="*/ 34100 h 152400"/>
                <a:gd name="connsiteX3" fmla="*/ 0 w 609600"/>
                <a:gd name="connsiteY3" fmla="*/ 118301 h 152400"/>
                <a:gd name="connsiteX4" fmla="*/ 34100 w 609600"/>
                <a:gd name="connsiteY4" fmla="*/ 152400 h 152400"/>
                <a:gd name="connsiteX5" fmla="*/ 575501 w 609600"/>
                <a:gd name="connsiteY5" fmla="*/ 152400 h 152400"/>
                <a:gd name="connsiteX6" fmla="*/ 609600 w 609600"/>
                <a:gd name="connsiteY6" fmla="*/ 118301 h 152400"/>
                <a:gd name="connsiteX7" fmla="*/ 609600 w 609600"/>
                <a:gd name="connsiteY7" fmla="*/ 34100 h 152400"/>
                <a:gd name="connsiteX8" fmla="*/ 575501 w 609600"/>
                <a:gd name="connsiteY8" fmla="*/ 0 h 152400"/>
                <a:gd name="connsiteX9" fmla="*/ 95250 w 609600"/>
                <a:gd name="connsiteY9" fmla="*/ 95250 h 152400"/>
                <a:gd name="connsiteX10" fmla="*/ 76200 w 609600"/>
                <a:gd name="connsiteY10" fmla="*/ 76200 h 152400"/>
                <a:gd name="connsiteX11" fmla="*/ 95250 w 609600"/>
                <a:gd name="connsiteY11" fmla="*/ 57150 h 152400"/>
                <a:gd name="connsiteX12" fmla="*/ 114300 w 609600"/>
                <a:gd name="connsiteY12" fmla="*/ 76200 h 152400"/>
                <a:gd name="connsiteX13" fmla="*/ 95250 w 609600"/>
                <a:gd name="connsiteY13" fmla="*/ 95250 h 152400"/>
                <a:gd name="connsiteX14" fmla="*/ 190500 w 609600"/>
                <a:gd name="connsiteY14" fmla="*/ 95250 h 152400"/>
                <a:gd name="connsiteX15" fmla="*/ 171450 w 609600"/>
                <a:gd name="connsiteY15" fmla="*/ 76200 h 152400"/>
                <a:gd name="connsiteX16" fmla="*/ 190500 w 609600"/>
                <a:gd name="connsiteY16" fmla="*/ 57150 h 152400"/>
                <a:gd name="connsiteX17" fmla="*/ 209550 w 609600"/>
                <a:gd name="connsiteY17" fmla="*/ 76200 h 152400"/>
                <a:gd name="connsiteX18" fmla="*/ 190500 w 609600"/>
                <a:gd name="connsiteY18" fmla="*/ 95250 h 152400"/>
                <a:gd name="connsiteX19" fmla="*/ 285750 w 609600"/>
                <a:gd name="connsiteY19" fmla="*/ 95250 h 152400"/>
                <a:gd name="connsiteX20" fmla="*/ 266700 w 609600"/>
                <a:gd name="connsiteY20" fmla="*/ 76200 h 152400"/>
                <a:gd name="connsiteX21" fmla="*/ 285750 w 609600"/>
                <a:gd name="connsiteY21" fmla="*/ 57150 h 152400"/>
                <a:gd name="connsiteX22" fmla="*/ 304800 w 609600"/>
                <a:gd name="connsiteY22" fmla="*/ 76200 h 152400"/>
                <a:gd name="connsiteX23" fmla="*/ 285750 w 609600"/>
                <a:gd name="connsiteY23" fmla="*/ 9525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600" h="152400">
                  <a:moveTo>
                    <a:pt x="575501" y="0"/>
                  </a:moveTo>
                  <a:lnTo>
                    <a:pt x="34100" y="0"/>
                  </a:lnTo>
                  <a:cubicBezTo>
                    <a:pt x="15267" y="0"/>
                    <a:pt x="0" y="15267"/>
                    <a:pt x="0" y="34100"/>
                  </a:cubicBezTo>
                  <a:lnTo>
                    <a:pt x="0" y="118301"/>
                  </a:lnTo>
                  <a:cubicBezTo>
                    <a:pt x="0" y="137133"/>
                    <a:pt x="15267" y="152400"/>
                    <a:pt x="34100" y="152400"/>
                  </a:cubicBezTo>
                  <a:lnTo>
                    <a:pt x="575501" y="152400"/>
                  </a:lnTo>
                  <a:cubicBezTo>
                    <a:pt x="594333" y="152400"/>
                    <a:pt x="609600" y="137133"/>
                    <a:pt x="609600" y="118301"/>
                  </a:cubicBezTo>
                  <a:lnTo>
                    <a:pt x="609600" y="34100"/>
                  </a:lnTo>
                  <a:cubicBezTo>
                    <a:pt x="609600" y="15267"/>
                    <a:pt x="594333" y="0"/>
                    <a:pt x="575501" y="0"/>
                  </a:cubicBezTo>
                  <a:close/>
                  <a:moveTo>
                    <a:pt x="95250" y="95250"/>
                  </a:moveTo>
                  <a:cubicBezTo>
                    <a:pt x="84729" y="95250"/>
                    <a:pt x="76200" y="86721"/>
                    <a:pt x="76200" y="76200"/>
                  </a:cubicBezTo>
                  <a:cubicBezTo>
                    <a:pt x="76200" y="65679"/>
                    <a:pt x="84729" y="57150"/>
                    <a:pt x="95250" y="57150"/>
                  </a:cubicBezTo>
                  <a:cubicBezTo>
                    <a:pt x="105771" y="57150"/>
                    <a:pt x="114300" y="65679"/>
                    <a:pt x="114300" y="76200"/>
                  </a:cubicBezTo>
                  <a:cubicBezTo>
                    <a:pt x="114300" y="86721"/>
                    <a:pt x="105771" y="95250"/>
                    <a:pt x="95250" y="95250"/>
                  </a:cubicBezTo>
                  <a:close/>
                  <a:moveTo>
                    <a:pt x="190500" y="95250"/>
                  </a:moveTo>
                  <a:cubicBezTo>
                    <a:pt x="179979" y="95250"/>
                    <a:pt x="171450" y="86721"/>
                    <a:pt x="171450" y="76200"/>
                  </a:cubicBezTo>
                  <a:cubicBezTo>
                    <a:pt x="171450" y="65679"/>
                    <a:pt x="179979" y="57150"/>
                    <a:pt x="190500" y="57150"/>
                  </a:cubicBezTo>
                  <a:cubicBezTo>
                    <a:pt x="201021" y="57150"/>
                    <a:pt x="209550" y="65679"/>
                    <a:pt x="209550" y="76200"/>
                  </a:cubicBezTo>
                  <a:cubicBezTo>
                    <a:pt x="209550" y="86721"/>
                    <a:pt x="201021" y="95250"/>
                    <a:pt x="190500" y="95250"/>
                  </a:cubicBezTo>
                  <a:close/>
                  <a:moveTo>
                    <a:pt x="285750" y="95250"/>
                  </a:moveTo>
                  <a:cubicBezTo>
                    <a:pt x="275229" y="95250"/>
                    <a:pt x="266700" y="86721"/>
                    <a:pt x="266700" y="76200"/>
                  </a:cubicBezTo>
                  <a:cubicBezTo>
                    <a:pt x="266700" y="65679"/>
                    <a:pt x="275229" y="57150"/>
                    <a:pt x="285750" y="57150"/>
                  </a:cubicBezTo>
                  <a:cubicBezTo>
                    <a:pt x="296271" y="57150"/>
                    <a:pt x="304800" y="65679"/>
                    <a:pt x="304800" y="76200"/>
                  </a:cubicBezTo>
                  <a:cubicBezTo>
                    <a:pt x="304800" y="86721"/>
                    <a:pt x="296271" y="95250"/>
                    <a:pt x="285750" y="9525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92" name="组合 291">
            <a:extLst>
              <a:ext uri="{FF2B5EF4-FFF2-40B4-BE49-F238E27FC236}">
                <a16:creationId xmlns:a16="http://schemas.microsoft.com/office/drawing/2014/main" id="{CE344701-22AE-4D82-A511-BEBD3B67167B}"/>
              </a:ext>
            </a:extLst>
          </p:cNvPr>
          <p:cNvGrpSpPr/>
          <p:nvPr/>
        </p:nvGrpSpPr>
        <p:grpSpPr>
          <a:xfrm>
            <a:off x="4122420" y="5271135"/>
            <a:ext cx="838200" cy="704850"/>
            <a:chOff x="4122420" y="5271135"/>
            <a:chExt cx="838200" cy="704850"/>
          </a:xfrm>
        </p:grpSpPr>
        <p:sp>
          <p:nvSpPr>
            <p:cNvPr id="231" name="图形 62" descr="碎纸机 纯色填充">
              <a:extLst>
                <a:ext uri="{FF2B5EF4-FFF2-40B4-BE49-F238E27FC236}">
                  <a16:creationId xmlns:a16="http://schemas.microsoft.com/office/drawing/2014/main" id="{F3AE5CA9-A641-41EA-B9AD-C71365A8665D}"/>
                </a:ext>
              </a:extLst>
            </p:cNvPr>
            <p:cNvSpPr/>
            <p:nvPr/>
          </p:nvSpPr>
          <p:spPr>
            <a:xfrm>
              <a:off x="4370070" y="5833110"/>
              <a:ext cx="38100" cy="142875"/>
            </a:xfrm>
            <a:custGeom>
              <a:avLst/>
              <a:gdLst>
                <a:gd name="connsiteX0" fmla="*/ 0 w 38100"/>
                <a:gd name="connsiteY0" fmla="*/ 0 h 142875"/>
                <a:gd name="connsiteX1" fmla="*/ 38100 w 38100"/>
                <a:gd name="connsiteY1" fmla="*/ 0 h 142875"/>
                <a:gd name="connsiteX2" fmla="*/ 38100 w 38100"/>
                <a:gd name="connsiteY2" fmla="*/ 142875 h 142875"/>
                <a:gd name="connsiteX3" fmla="*/ 0 w 38100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42875">
                  <a:moveTo>
                    <a:pt x="0" y="0"/>
                  </a:moveTo>
                  <a:lnTo>
                    <a:pt x="38100" y="0"/>
                  </a:lnTo>
                  <a:lnTo>
                    <a:pt x="38100" y="142875"/>
                  </a:lnTo>
                  <a:lnTo>
                    <a:pt x="0" y="1428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图形 62" descr="碎纸机 纯色填充">
              <a:extLst>
                <a:ext uri="{FF2B5EF4-FFF2-40B4-BE49-F238E27FC236}">
                  <a16:creationId xmlns:a16="http://schemas.microsoft.com/office/drawing/2014/main" id="{F3AE5CA9-A641-41EA-B9AD-C71365A8665D}"/>
                </a:ext>
              </a:extLst>
            </p:cNvPr>
            <p:cNvSpPr/>
            <p:nvPr/>
          </p:nvSpPr>
          <p:spPr>
            <a:xfrm>
              <a:off x="4674870" y="5833110"/>
              <a:ext cx="38100" cy="142875"/>
            </a:xfrm>
            <a:custGeom>
              <a:avLst/>
              <a:gdLst>
                <a:gd name="connsiteX0" fmla="*/ 0 w 38100"/>
                <a:gd name="connsiteY0" fmla="*/ 0 h 142875"/>
                <a:gd name="connsiteX1" fmla="*/ 38100 w 38100"/>
                <a:gd name="connsiteY1" fmla="*/ 0 h 142875"/>
                <a:gd name="connsiteX2" fmla="*/ 38100 w 38100"/>
                <a:gd name="connsiteY2" fmla="*/ 142875 h 142875"/>
                <a:gd name="connsiteX3" fmla="*/ 0 w 38100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42875">
                  <a:moveTo>
                    <a:pt x="0" y="0"/>
                  </a:moveTo>
                  <a:lnTo>
                    <a:pt x="38100" y="0"/>
                  </a:lnTo>
                  <a:lnTo>
                    <a:pt x="38100" y="142875"/>
                  </a:lnTo>
                  <a:lnTo>
                    <a:pt x="0" y="1428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图形 62" descr="碎纸机 纯色填充">
              <a:extLst>
                <a:ext uri="{FF2B5EF4-FFF2-40B4-BE49-F238E27FC236}">
                  <a16:creationId xmlns:a16="http://schemas.microsoft.com/office/drawing/2014/main" id="{F3AE5CA9-A641-41EA-B9AD-C71365A8665D}"/>
                </a:ext>
              </a:extLst>
            </p:cNvPr>
            <p:cNvSpPr/>
            <p:nvPr/>
          </p:nvSpPr>
          <p:spPr>
            <a:xfrm>
              <a:off x="4522470" y="5833110"/>
              <a:ext cx="38100" cy="142875"/>
            </a:xfrm>
            <a:custGeom>
              <a:avLst/>
              <a:gdLst>
                <a:gd name="connsiteX0" fmla="*/ 0 w 38100"/>
                <a:gd name="connsiteY0" fmla="*/ 0 h 142875"/>
                <a:gd name="connsiteX1" fmla="*/ 38100 w 38100"/>
                <a:gd name="connsiteY1" fmla="*/ 0 h 142875"/>
                <a:gd name="connsiteX2" fmla="*/ 38100 w 38100"/>
                <a:gd name="connsiteY2" fmla="*/ 142875 h 142875"/>
                <a:gd name="connsiteX3" fmla="*/ 0 w 38100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42875">
                  <a:moveTo>
                    <a:pt x="0" y="0"/>
                  </a:moveTo>
                  <a:lnTo>
                    <a:pt x="38100" y="0"/>
                  </a:lnTo>
                  <a:lnTo>
                    <a:pt x="38100" y="142875"/>
                  </a:lnTo>
                  <a:lnTo>
                    <a:pt x="0" y="1428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图形 62" descr="碎纸机 纯色填充">
              <a:extLst>
                <a:ext uri="{FF2B5EF4-FFF2-40B4-BE49-F238E27FC236}">
                  <a16:creationId xmlns:a16="http://schemas.microsoft.com/office/drawing/2014/main" id="{F3AE5CA9-A641-41EA-B9AD-C71365A8665D}"/>
                </a:ext>
              </a:extLst>
            </p:cNvPr>
            <p:cNvSpPr/>
            <p:nvPr/>
          </p:nvSpPr>
          <p:spPr>
            <a:xfrm>
              <a:off x="4446270" y="5833110"/>
              <a:ext cx="38100" cy="142875"/>
            </a:xfrm>
            <a:custGeom>
              <a:avLst/>
              <a:gdLst>
                <a:gd name="connsiteX0" fmla="*/ 0 w 38100"/>
                <a:gd name="connsiteY0" fmla="*/ 0 h 142875"/>
                <a:gd name="connsiteX1" fmla="*/ 38100 w 38100"/>
                <a:gd name="connsiteY1" fmla="*/ 0 h 142875"/>
                <a:gd name="connsiteX2" fmla="*/ 38100 w 38100"/>
                <a:gd name="connsiteY2" fmla="*/ 142875 h 142875"/>
                <a:gd name="connsiteX3" fmla="*/ 0 w 38100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42875">
                  <a:moveTo>
                    <a:pt x="0" y="0"/>
                  </a:moveTo>
                  <a:lnTo>
                    <a:pt x="38100" y="0"/>
                  </a:lnTo>
                  <a:lnTo>
                    <a:pt x="38100" y="142875"/>
                  </a:lnTo>
                  <a:lnTo>
                    <a:pt x="0" y="1428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图形 62" descr="碎纸机 纯色填充">
              <a:extLst>
                <a:ext uri="{FF2B5EF4-FFF2-40B4-BE49-F238E27FC236}">
                  <a16:creationId xmlns:a16="http://schemas.microsoft.com/office/drawing/2014/main" id="{F3AE5CA9-A641-41EA-B9AD-C71365A8665D}"/>
                </a:ext>
              </a:extLst>
            </p:cNvPr>
            <p:cNvSpPr/>
            <p:nvPr/>
          </p:nvSpPr>
          <p:spPr>
            <a:xfrm>
              <a:off x="4598670" y="5833110"/>
              <a:ext cx="38100" cy="142875"/>
            </a:xfrm>
            <a:custGeom>
              <a:avLst/>
              <a:gdLst>
                <a:gd name="connsiteX0" fmla="*/ 0 w 38100"/>
                <a:gd name="connsiteY0" fmla="*/ 0 h 142875"/>
                <a:gd name="connsiteX1" fmla="*/ 38100 w 38100"/>
                <a:gd name="connsiteY1" fmla="*/ 0 h 142875"/>
                <a:gd name="connsiteX2" fmla="*/ 38100 w 38100"/>
                <a:gd name="connsiteY2" fmla="*/ 142875 h 142875"/>
                <a:gd name="connsiteX3" fmla="*/ 0 w 38100"/>
                <a:gd name="connsiteY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142875">
                  <a:moveTo>
                    <a:pt x="0" y="0"/>
                  </a:moveTo>
                  <a:lnTo>
                    <a:pt x="38100" y="0"/>
                  </a:lnTo>
                  <a:lnTo>
                    <a:pt x="38100" y="142875"/>
                  </a:lnTo>
                  <a:lnTo>
                    <a:pt x="0" y="1428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图形 62" descr="碎纸机 纯色填充">
              <a:extLst>
                <a:ext uri="{FF2B5EF4-FFF2-40B4-BE49-F238E27FC236}">
                  <a16:creationId xmlns:a16="http://schemas.microsoft.com/office/drawing/2014/main" id="{F3AE5CA9-A641-41EA-B9AD-C71365A8665D}"/>
                </a:ext>
              </a:extLst>
            </p:cNvPr>
            <p:cNvSpPr/>
            <p:nvPr/>
          </p:nvSpPr>
          <p:spPr>
            <a:xfrm>
              <a:off x="4408170" y="5490210"/>
              <a:ext cx="266700" cy="38100"/>
            </a:xfrm>
            <a:custGeom>
              <a:avLst/>
              <a:gdLst>
                <a:gd name="connsiteX0" fmla="*/ 0 w 266700"/>
                <a:gd name="connsiteY0" fmla="*/ 0 h 38100"/>
                <a:gd name="connsiteX1" fmla="*/ 266700 w 266700"/>
                <a:gd name="connsiteY1" fmla="*/ 0 h 38100"/>
                <a:gd name="connsiteX2" fmla="*/ 266700 w 266700"/>
                <a:gd name="connsiteY2" fmla="*/ 38100 h 38100"/>
                <a:gd name="connsiteX3" fmla="*/ 0 w 26670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38100">
                  <a:moveTo>
                    <a:pt x="0" y="0"/>
                  </a:moveTo>
                  <a:lnTo>
                    <a:pt x="266700" y="0"/>
                  </a:lnTo>
                  <a:lnTo>
                    <a:pt x="266700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图形 62" descr="碎纸机 纯色填充">
              <a:extLst>
                <a:ext uri="{FF2B5EF4-FFF2-40B4-BE49-F238E27FC236}">
                  <a16:creationId xmlns:a16="http://schemas.microsoft.com/office/drawing/2014/main" id="{F3AE5CA9-A641-41EA-B9AD-C71365A8665D}"/>
                </a:ext>
              </a:extLst>
            </p:cNvPr>
            <p:cNvSpPr/>
            <p:nvPr/>
          </p:nvSpPr>
          <p:spPr>
            <a:xfrm>
              <a:off x="4408170" y="5414010"/>
              <a:ext cx="133350" cy="38100"/>
            </a:xfrm>
            <a:custGeom>
              <a:avLst/>
              <a:gdLst>
                <a:gd name="connsiteX0" fmla="*/ 0 w 133350"/>
                <a:gd name="connsiteY0" fmla="*/ 0 h 38100"/>
                <a:gd name="connsiteX1" fmla="*/ 133350 w 133350"/>
                <a:gd name="connsiteY1" fmla="*/ 0 h 38100"/>
                <a:gd name="connsiteX2" fmla="*/ 133350 w 133350"/>
                <a:gd name="connsiteY2" fmla="*/ 38100 h 38100"/>
                <a:gd name="connsiteX3" fmla="*/ 0 w 13335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38100">
                  <a:moveTo>
                    <a:pt x="0" y="0"/>
                  </a:moveTo>
                  <a:lnTo>
                    <a:pt x="133350" y="0"/>
                  </a:lnTo>
                  <a:lnTo>
                    <a:pt x="133350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图形 62" descr="碎纸机 纯色填充">
              <a:extLst>
                <a:ext uri="{FF2B5EF4-FFF2-40B4-BE49-F238E27FC236}">
                  <a16:creationId xmlns:a16="http://schemas.microsoft.com/office/drawing/2014/main" id="{F3AE5CA9-A641-41EA-B9AD-C71365A8665D}"/>
                </a:ext>
              </a:extLst>
            </p:cNvPr>
            <p:cNvSpPr/>
            <p:nvPr/>
          </p:nvSpPr>
          <p:spPr>
            <a:xfrm>
              <a:off x="4408170" y="5566410"/>
              <a:ext cx="266700" cy="38100"/>
            </a:xfrm>
            <a:custGeom>
              <a:avLst/>
              <a:gdLst>
                <a:gd name="connsiteX0" fmla="*/ 0 w 266700"/>
                <a:gd name="connsiteY0" fmla="*/ 0 h 38100"/>
                <a:gd name="connsiteX1" fmla="*/ 266700 w 266700"/>
                <a:gd name="connsiteY1" fmla="*/ 0 h 38100"/>
                <a:gd name="connsiteX2" fmla="*/ 266700 w 266700"/>
                <a:gd name="connsiteY2" fmla="*/ 38100 h 38100"/>
                <a:gd name="connsiteX3" fmla="*/ 0 w 266700"/>
                <a:gd name="connsiteY3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38100">
                  <a:moveTo>
                    <a:pt x="0" y="0"/>
                  </a:moveTo>
                  <a:lnTo>
                    <a:pt x="266700" y="0"/>
                  </a:lnTo>
                  <a:lnTo>
                    <a:pt x="266700" y="38100"/>
                  </a:lnTo>
                  <a:lnTo>
                    <a:pt x="0" y="381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图形 62" descr="碎纸机 纯色填充">
              <a:extLst>
                <a:ext uri="{FF2B5EF4-FFF2-40B4-BE49-F238E27FC236}">
                  <a16:creationId xmlns:a16="http://schemas.microsoft.com/office/drawing/2014/main" id="{F3AE5CA9-A641-41EA-B9AD-C71365A8665D}"/>
                </a:ext>
              </a:extLst>
            </p:cNvPr>
            <p:cNvSpPr/>
            <p:nvPr/>
          </p:nvSpPr>
          <p:spPr>
            <a:xfrm>
              <a:off x="4122420" y="5271135"/>
              <a:ext cx="838200" cy="523875"/>
            </a:xfrm>
            <a:custGeom>
              <a:avLst/>
              <a:gdLst>
                <a:gd name="connsiteX0" fmla="*/ 800100 w 838200"/>
                <a:gd name="connsiteY0" fmla="*/ 285750 h 523875"/>
                <a:gd name="connsiteX1" fmla="*/ 647700 w 838200"/>
                <a:gd name="connsiteY1" fmla="*/ 285750 h 523875"/>
                <a:gd name="connsiteX2" fmla="*/ 647700 w 838200"/>
                <a:gd name="connsiteY2" fmla="*/ 125730 h 523875"/>
                <a:gd name="connsiteX3" fmla="*/ 532448 w 838200"/>
                <a:gd name="connsiteY3" fmla="*/ 0 h 523875"/>
                <a:gd name="connsiteX4" fmla="*/ 190500 w 838200"/>
                <a:gd name="connsiteY4" fmla="*/ 0 h 523875"/>
                <a:gd name="connsiteX5" fmla="*/ 190500 w 838200"/>
                <a:gd name="connsiteY5" fmla="*/ 285750 h 523875"/>
                <a:gd name="connsiteX6" fmla="*/ 38100 w 838200"/>
                <a:gd name="connsiteY6" fmla="*/ 285750 h 523875"/>
                <a:gd name="connsiteX7" fmla="*/ 0 w 838200"/>
                <a:gd name="connsiteY7" fmla="*/ 323850 h 523875"/>
                <a:gd name="connsiteX8" fmla="*/ 0 w 838200"/>
                <a:gd name="connsiteY8" fmla="*/ 485775 h 523875"/>
                <a:gd name="connsiteX9" fmla="*/ 38100 w 838200"/>
                <a:gd name="connsiteY9" fmla="*/ 523875 h 523875"/>
                <a:gd name="connsiteX10" fmla="*/ 800100 w 838200"/>
                <a:gd name="connsiteY10" fmla="*/ 523875 h 523875"/>
                <a:gd name="connsiteX11" fmla="*/ 838200 w 838200"/>
                <a:gd name="connsiteY11" fmla="*/ 485775 h 523875"/>
                <a:gd name="connsiteX12" fmla="*/ 838200 w 838200"/>
                <a:gd name="connsiteY12" fmla="*/ 323850 h 523875"/>
                <a:gd name="connsiteX13" fmla="*/ 800100 w 838200"/>
                <a:gd name="connsiteY13" fmla="*/ 285750 h 523875"/>
                <a:gd name="connsiteX14" fmla="*/ 95250 w 838200"/>
                <a:gd name="connsiteY14" fmla="*/ 419100 h 523875"/>
                <a:gd name="connsiteX15" fmla="*/ 57150 w 838200"/>
                <a:gd name="connsiteY15" fmla="*/ 381000 h 523875"/>
                <a:gd name="connsiteX16" fmla="*/ 95250 w 838200"/>
                <a:gd name="connsiteY16" fmla="*/ 342900 h 523875"/>
                <a:gd name="connsiteX17" fmla="*/ 133350 w 838200"/>
                <a:gd name="connsiteY17" fmla="*/ 381000 h 523875"/>
                <a:gd name="connsiteX18" fmla="*/ 95250 w 838200"/>
                <a:gd name="connsiteY18" fmla="*/ 419100 h 523875"/>
                <a:gd name="connsiteX19" fmla="*/ 573405 w 838200"/>
                <a:gd name="connsiteY19" fmla="*/ 123825 h 523875"/>
                <a:gd name="connsiteX20" fmla="*/ 514350 w 838200"/>
                <a:gd name="connsiteY20" fmla="*/ 123825 h 523875"/>
                <a:gd name="connsiteX21" fmla="*/ 514350 w 838200"/>
                <a:gd name="connsiteY21" fmla="*/ 59055 h 523875"/>
                <a:gd name="connsiteX22" fmla="*/ 573405 w 838200"/>
                <a:gd name="connsiteY22" fmla="*/ 123825 h 523875"/>
                <a:gd name="connsiteX23" fmla="*/ 590550 w 838200"/>
                <a:gd name="connsiteY23" fmla="*/ 371475 h 523875"/>
                <a:gd name="connsiteX24" fmla="*/ 247650 w 838200"/>
                <a:gd name="connsiteY24" fmla="*/ 371475 h 523875"/>
                <a:gd name="connsiteX25" fmla="*/ 247650 w 838200"/>
                <a:gd name="connsiteY25" fmla="*/ 57150 h 523875"/>
                <a:gd name="connsiteX26" fmla="*/ 457200 w 838200"/>
                <a:gd name="connsiteY26" fmla="*/ 57150 h 523875"/>
                <a:gd name="connsiteX27" fmla="*/ 457200 w 838200"/>
                <a:gd name="connsiteY27" fmla="*/ 180975 h 523875"/>
                <a:gd name="connsiteX28" fmla="*/ 590550 w 838200"/>
                <a:gd name="connsiteY28" fmla="*/ 180975 h 523875"/>
                <a:gd name="connsiteX29" fmla="*/ 590550 w 838200"/>
                <a:gd name="connsiteY29" fmla="*/ 37147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38200" h="523875">
                  <a:moveTo>
                    <a:pt x="800100" y="285750"/>
                  </a:moveTo>
                  <a:lnTo>
                    <a:pt x="647700" y="285750"/>
                  </a:lnTo>
                  <a:lnTo>
                    <a:pt x="647700" y="125730"/>
                  </a:lnTo>
                  <a:lnTo>
                    <a:pt x="532448" y="0"/>
                  </a:lnTo>
                  <a:lnTo>
                    <a:pt x="190500" y="0"/>
                  </a:lnTo>
                  <a:lnTo>
                    <a:pt x="190500" y="285750"/>
                  </a:lnTo>
                  <a:lnTo>
                    <a:pt x="38100" y="285750"/>
                  </a:lnTo>
                  <a:cubicBezTo>
                    <a:pt x="17145" y="285750"/>
                    <a:pt x="0" y="302895"/>
                    <a:pt x="0" y="323850"/>
                  </a:cubicBezTo>
                  <a:lnTo>
                    <a:pt x="0" y="485775"/>
                  </a:lnTo>
                  <a:cubicBezTo>
                    <a:pt x="0" y="506730"/>
                    <a:pt x="17145" y="523875"/>
                    <a:pt x="38100" y="523875"/>
                  </a:cubicBezTo>
                  <a:lnTo>
                    <a:pt x="800100" y="523875"/>
                  </a:lnTo>
                  <a:cubicBezTo>
                    <a:pt x="821055" y="523875"/>
                    <a:pt x="838200" y="506730"/>
                    <a:pt x="838200" y="485775"/>
                  </a:cubicBezTo>
                  <a:lnTo>
                    <a:pt x="838200" y="323850"/>
                  </a:lnTo>
                  <a:cubicBezTo>
                    <a:pt x="838200" y="302895"/>
                    <a:pt x="821055" y="285750"/>
                    <a:pt x="800100" y="285750"/>
                  </a:cubicBezTo>
                  <a:close/>
                  <a:moveTo>
                    <a:pt x="95250" y="419100"/>
                  </a:moveTo>
                  <a:cubicBezTo>
                    <a:pt x="74295" y="419100"/>
                    <a:pt x="57150" y="401955"/>
                    <a:pt x="57150" y="381000"/>
                  </a:cubicBezTo>
                  <a:cubicBezTo>
                    <a:pt x="57150" y="360045"/>
                    <a:pt x="74295" y="342900"/>
                    <a:pt x="95250" y="342900"/>
                  </a:cubicBezTo>
                  <a:cubicBezTo>
                    <a:pt x="116205" y="342900"/>
                    <a:pt x="133350" y="360045"/>
                    <a:pt x="133350" y="381000"/>
                  </a:cubicBezTo>
                  <a:cubicBezTo>
                    <a:pt x="133350" y="401955"/>
                    <a:pt x="116205" y="419100"/>
                    <a:pt x="95250" y="419100"/>
                  </a:cubicBezTo>
                  <a:close/>
                  <a:moveTo>
                    <a:pt x="573405" y="123825"/>
                  </a:moveTo>
                  <a:lnTo>
                    <a:pt x="514350" y="123825"/>
                  </a:lnTo>
                  <a:lnTo>
                    <a:pt x="514350" y="59055"/>
                  </a:lnTo>
                  <a:lnTo>
                    <a:pt x="573405" y="123825"/>
                  </a:lnTo>
                  <a:close/>
                  <a:moveTo>
                    <a:pt x="590550" y="371475"/>
                  </a:moveTo>
                  <a:lnTo>
                    <a:pt x="247650" y="371475"/>
                  </a:lnTo>
                  <a:lnTo>
                    <a:pt x="247650" y="57150"/>
                  </a:lnTo>
                  <a:lnTo>
                    <a:pt x="457200" y="57150"/>
                  </a:lnTo>
                  <a:lnTo>
                    <a:pt x="457200" y="180975"/>
                  </a:lnTo>
                  <a:lnTo>
                    <a:pt x="590550" y="180975"/>
                  </a:lnTo>
                  <a:lnTo>
                    <a:pt x="590550" y="37147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93" name="组合 292">
            <a:extLst>
              <a:ext uri="{FF2B5EF4-FFF2-40B4-BE49-F238E27FC236}">
                <a16:creationId xmlns:a16="http://schemas.microsoft.com/office/drawing/2014/main" id="{B73D5987-7A95-40C3-9EDB-41F01B3C4371}"/>
              </a:ext>
            </a:extLst>
          </p:cNvPr>
          <p:cNvGrpSpPr/>
          <p:nvPr/>
        </p:nvGrpSpPr>
        <p:grpSpPr>
          <a:xfrm>
            <a:off x="5676900" y="5222414"/>
            <a:ext cx="838199" cy="801195"/>
            <a:chOff x="5676900" y="5222414"/>
            <a:chExt cx="838199" cy="801195"/>
          </a:xfrm>
        </p:grpSpPr>
        <p:sp>
          <p:nvSpPr>
            <p:cNvPr id="240" name="图形 64" descr="太阳能板 纯色填充">
              <a:extLst>
                <a:ext uri="{FF2B5EF4-FFF2-40B4-BE49-F238E27FC236}">
                  <a16:creationId xmlns:a16="http://schemas.microsoft.com/office/drawing/2014/main" id="{237AB4D4-2287-48D6-99E3-767A3173C071}"/>
                </a:ext>
              </a:extLst>
            </p:cNvPr>
            <p:cNvSpPr/>
            <p:nvPr/>
          </p:nvSpPr>
          <p:spPr>
            <a:xfrm>
              <a:off x="5676900" y="5336714"/>
              <a:ext cx="47625" cy="19050"/>
            </a:xfrm>
            <a:custGeom>
              <a:avLst/>
              <a:gdLst>
                <a:gd name="connsiteX0" fmla="*/ 0 w 47625"/>
                <a:gd name="connsiteY0" fmla="*/ 0 h 19050"/>
                <a:gd name="connsiteX1" fmla="*/ 47625 w 47625"/>
                <a:gd name="connsiteY1" fmla="*/ 0 h 19050"/>
                <a:gd name="connsiteX2" fmla="*/ 47625 w 47625"/>
                <a:gd name="connsiteY2" fmla="*/ 19050 h 19050"/>
                <a:gd name="connsiteX3" fmla="*/ 0 w 4762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9050">
                  <a:moveTo>
                    <a:pt x="0" y="0"/>
                  </a:moveTo>
                  <a:lnTo>
                    <a:pt x="47625" y="0"/>
                  </a:lnTo>
                  <a:lnTo>
                    <a:pt x="47625" y="19050"/>
                  </a:lnTo>
                  <a:lnTo>
                    <a:pt x="0" y="190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图形 64" descr="太阳能板 纯色填充">
              <a:extLst>
                <a:ext uri="{FF2B5EF4-FFF2-40B4-BE49-F238E27FC236}">
                  <a16:creationId xmlns:a16="http://schemas.microsoft.com/office/drawing/2014/main" id="{237AB4D4-2287-48D6-99E3-767A3173C071}"/>
                </a:ext>
              </a:extLst>
            </p:cNvPr>
            <p:cNvSpPr/>
            <p:nvPr/>
          </p:nvSpPr>
          <p:spPr>
            <a:xfrm>
              <a:off x="5708942" y="5254247"/>
              <a:ext cx="46529" cy="47625"/>
            </a:xfrm>
            <a:custGeom>
              <a:avLst/>
              <a:gdLst>
                <a:gd name="connsiteX0" fmla="*/ 33061 w 46529"/>
                <a:gd name="connsiteY0" fmla="*/ 47625 h 47625"/>
                <a:gd name="connsiteX1" fmla="*/ 0 w 46529"/>
                <a:gd name="connsiteY1" fmla="*/ 13783 h 47625"/>
                <a:gd name="connsiteX2" fmla="*/ 13468 w 46529"/>
                <a:gd name="connsiteY2" fmla="*/ 0 h 47625"/>
                <a:gd name="connsiteX3" fmla="*/ 46530 w 46529"/>
                <a:gd name="connsiteY3" fmla="*/ 33833 h 47625"/>
                <a:gd name="connsiteX4" fmla="*/ 33061 w 46529"/>
                <a:gd name="connsiteY4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29" h="47625">
                  <a:moveTo>
                    <a:pt x="33061" y="47625"/>
                  </a:moveTo>
                  <a:lnTo>
                    <a:pt x="0" y="13783"/>
                  </a:lnTo>
                  <a:lnTo>
                    <a:pt x="13468" y="0"/>
                  </a:lnTo>
                  <a:lnTo>
                    <a:pt x="46530" y="33833"/>
                  </a:lnTo>
                  <a:lnTo>
                    <a:pt x="33061" y="4762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2" name="图形 64" descr="太阳能板 纯色填充">
              <a:extLst>
                <a:ext uri="{FF2B5EF4-FFF2-40B4-BE49-F238E27FC236}">
                  <a16:creationId xmlns:a16="http://schemas.microsoft.com/office/drawing/2014/main" id="{237AB4D4-2287-48D6-99E3-767A3173C071}"/>
                </a:ext>
              </a:extLst>
            </p:cNvPr>
            <p:cNvSpPr/>
            <p:nvPr/>
          </p:nvSpPr>
          <p:spPr>
            <a:xfrm>
              <a:off x="5743575" y="5290185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114300 h 114300"/>
                <a:gd name="connsiteX2" fmla="*/ 0 w 114300"/>
                <a:gd name="connsiteY2" fmla="*/ 57150 h 114300"/>
                <a:gd name="connsiteX3" fmla="*/ 57150 w 114300"/>
                <a:gd name="connsiteY3" fmla="*/ 0 h 114300"/>
                <a:gd name="connsiteX4" fmla="*/ 114300 w 114300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图形 64" descr="太阳能板 纯色填充">
              <a:extLst>
                <a:ext uri="{FF2B5EF4-FFF2-40B4-BE49-F238E27FC236}">
                  <a16:creationId xmlns:a16="http://schemas.microsoft.com/office/drawing/2014/main" id="{237AB4D4-2287-48D6-99E3-767A3173C071}"/>
                </a:ext>
              </a:extLst>
            </p:cNvPr>
            <p:cNvSpPr/>
            <p:nvPr/>
          </p:nvSpPr>
          <p:spPr>
            <a:xfrm>
              <a:off x="5791200" y="5222414"/>
              <a:ext cx="19050" cy="47625"/>
            </a:xfrm>
            <a:custGeom>
              <a:avLst/>
              <a:gdLst>
                <a:gd name="connsiteX0" fmla="*/ 0 w 19050"/>
                <a:gd name="connsiteY0" fmla="*/ 0 h 47625"/>
                <a:gd name="connsiteX1" fmla="*/ 19050 w 19050"/>
                <a:gd name="connsiteY1" fmla="*/ 0 h 47625"/>
                <a:gd name="connsiteX2" fmla="*/ 19050 w 19050"/>
                <a:gd name="connsiteY2" fmla="*/ 47625 h 47625"/>
                <a:gd name="connsiteX3" fmla="*/ 0 w 19050"/>
                <a:gd name="connsiteY3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47625">
                  <a:moveTo>
                    <a:pt x="0" y="0"/>
                  </a:moveTo>
                  <a:lnTo>
                    <a:pt x="19050" y="0"/>
                  </a:lnTo>
                  <a:lnTo>
                    <a:pt x="19050" y="47625"/>
                  </a:lnTo>
                  <a:lnTo>
                    <a:pt x="0" y="4762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图形 64" descr="太阳能板 纯色填充">
              <a:extLst>
                <a:ext uri="{FF2B5EF4-FFF2-40B4-BE49-F238E27FC236}">
                  <a16:creationId xmlns:a16="http://schemas.microsoft.com/office/drawing/2014/main" id="{237AB4D4-2287-48D6-99E3-767A3173C071}"/>
                </a:ext>
              </a:extLst>
            </p:cNvPr>
            <p:cNvSpPr/>
            <p:nvPr/>
          </p:nvSpPr>
          <p:spPr>
            <a:xfrm>
              <a:off x="5876925" y="5336714"/>
              <a:ext cx="47625" cy="19050"/>
            </a:xfrm>
            <a:custGeom>
              <a:avLst/>
              <a:gdLst>
                <a:gd name="connsiteX0" fmla="*/ 0 w 47625"/>
                <a:gd name="connsiteY0" fmla="*/ 0 h 19050"/>
                <a:gd name="connsiteX1" fmla="*/ 47625 w 47625"/>
                <a:gd name="connsiteY1" fmla="*/ 0 h 19050"/>
                <a:gd name="connsiteX2" fmla="*/ 47625 w 47625"/>
                <a:gd name="connsiteY2" fmla="*/ 19050 h 19050"/>
                <a:gd name="connsiteX3" fmla="*/ 0 w 47625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19050">
                  <a:moveTo>
                    <a:pt x="0" y="0"/>
                  </a:moveTo>
                  <a:lnTo>
                    <a:pt x="47625" y="0"/>
                  </a:lnTo>
                  <a:lnTo>
                    <a:pt x="47625" y="19050"/>
                  </a:lnTo>
                  <a:lnTo>
                    <a:pt x="0" y="190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图形 64" descr="太阳能板 纯色填充">
              <a:extLst>
                <a:ext uri="{FF2B5EF4-FFF2-40B4-BE49-F238E27FC236}">
                  <a16:creationId xmlns:a16="http://schemas.microsoft.com/office/drawing/2014/main" id="{237AB4D4-2287-48D6-99E3-767A3173C071}"/>
                </a:ext>
              </a:extLst>
            </p:cNvPr>
            <p:cNvSpPr/>
            <p:nvPr/>
          </p:nvSpPr>
          <p:spPr>
            <a:xfrm>
              <a:off x="5845978" y="5254247"/>
              <a:ext cx="46529" cy="47625"/>
            </a:xfrm>
            <a:custGeom>
              <a:avLst/>
              <a:gdLst>
                <a:gd name="connsiteX0" fmla="*/ 13468 w 46529"/>
                <a:gd name="connsiteY0" fmla="*/ 47625 h 47625"/>
                <a:gd name="connsiteX1" fmla="*/ 46530 w 46529"/>
                <a:gd name="connsiteY1" fmla="*/ 13783 h 47625"/>
                <a:gd name="connsiteX2" fmla="*/ 33061 w 46529"/>
                <a:gd name="connsiteY2" fmla="*/ 0 h 47625"/>
                <a:gd name="connsiteX3" fmla="*/ 0 w 46529"/>
                <a:gd name="connsiteY3" fmla="*/ 33833 h 47625"/>
                <a:gd name="connsiteX4" fmla="*/ 13468 w 46529"/>
                <a:gd name="connsiteY4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29" h="47625">
                  <a:moveTo>
                    <a:pt x="13468" y="47625"/>
                  </a:moveTo>
                  <a:lnTo>
                    <a:pt x="46530" y="13783"/>
                  </a:lnTo>
                  <a:lnTo>
                    <a:pt x="33061" y="0"/>
                  </a:lnTo>
                  <a:lnTo>
                    <a:pt x="0" y="33833"/>
                  </a:lnTo>
                  <a:lnTo>
                    <a:pt x="13468" y="4762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6" name="图形 64" descr="太阳能板 纯色填充">
              <a:extLst>
                <a:ext uri="{FF2B5EF4-FFF2-40B4-BE49-F238E27FC236}">
                  <a16:creationId xmlns:a16="http://schemas.microsoft.com/office/drawing/2014/main" id="{237AB4D4-2287-48D6-99E3-767A3173C071}"/>
                </a:ext>
              </a:extLst>
            </p:cNvPr>
            <p:cNvSpPr/>
            <p:nvPr/>
          </p:nvSpPr>
          <p:spPr>
            <a:xfrm>
              <a:off x="5708942" y="5391702"/>
              <a:ext cx="46529" cy="47625"/>
            </a:xfrm>
            <a:custGeom>
              <a:avLst/>
              <a:gdLst>
                <a:gd name="connsiteX0" fmla="*/ 33061 w 46529"/>
                <a:gd name="connsiteY0" fmla="*/ 0 h 47625"/>
                <a:gd name="connsiteX1" fmla="*/ 0 w 46529"/>
                <a:gd name="connsiteY1" fmla="*/ 33842 h 47625"/>
                <a:gd name="connsiteX2" fmla="*/ 13468 w 46529"/>
                <a:gd name="connsiteY2" fmla="*/ 47625 h 47625"/>
                <a:gd name="connsiteX3" fmla="*/ 46530 w 46529"/>
                <a:gd name="connsiteY3" fmla="*/ 13792 h 47625"/>
                <a:gd name="connsiteX4" fmla="*/ 33061 w 46529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29" h="47625">
                  <a:moveTo>
                    <a:pt x="33061" y="0"/>
                  </a:moveTo>
                  <a:lnTo>
                    <a:pt x="0" y="33842"/>
                  </a:lnTo>
                  <a:lnTo>
                    <a:pt x="13468" y="47625"/>
                  </a:lnTo>
                  <a:lnTo>
                    <a:pt x="46530" y="13792"/>
                  </a:lnTo>
                  <a:lnTo>
                    <a:pt x="33061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7" name="图形 64" descr="太阳能板 纯色填充">
              <a:extLst>
                <a:ext uri="{FF2B5EF4-FFF2-40B4-BE49-F238E27FC236}">
                  <a16:creationId xmlns:a16="http://schemas.microsoft.com/office/drawing/2014/main" id="{237AB4D4-2287-48D6-99E3-767A3173C071}"/>
                </a:ext>
              </a:extLst>
            </p:cNvPr>
            <p:cNvSpPr/>
            <p:nvPr/>
          </p:nvSpPr>
          <p:spPr>
            <a:xfrm>
              <a:off x="5791200" y="5423535"/>
              <a:ext cx="19050" cy="47625"/>
            </a:xfrm>
            <a:custGeom>
              <a:avLst/>
              <a:gdLst>
                <a:gd name="connsiteX0" fmla="*/ 0 w 19050"/>
                <a:gd name="connsiteY0" fmla="*/ 0 h 47625"/>
                <a:gd name="connsiteX1" fmla="*/ 19050 w 19050"/>
                <a:gd name="connsiteY1" fmla="*/ 0 h 47625"/>
                <a:gd name="connsiteX2" fmla="*/ 19050 w 19050"/>
                <a:gd name="connsiteY2" fmla="*/ 47625 h 47625"/>
                <a:gd name="connsiteX3" fmla="*/ 0 w 19050"/>
                <a:gd name="connsiteY3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47625">
                  <a:moveTo>
                    <a:pt x="0" y="0"/>
                  </a:moveTo>
                  <a:lnTo>
                    <a:pt x="19050" y="0"/>
                  </a:lnTo>
                  <a:lnTo>
                    <a:pt x="19050" y="47625"/>
                  </a:lnTo>
                  <a:lnTo>
                    <a:pt x="0" y="47625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8" name="图形 64" descr="太阳能板 纯色填充">
              <a:extLst>
                <a:ext uri="{FF2B5EF4-FFF2-40B4-BE49-F238E27FC236}">
                  <a16:creationId xmlns:a16="http://schemas.microsoft.com/office/drawing/2014/main" id="{237AB4D4-2287-48D6-99E3-767A3173C071}"/>
                </a:ext>
              </a:extLst>
            </p:cNvPr>
            <p:cNvSpPr/>
            <p:nvPr/>
          </p:nvSpPr>
          <p:spPr>
            <a:xfrm>
              <a:off x="5845978" y="5391702"/>
              <a:ext cx="46529" cy="47625"/>
            </a:xfrm>
            <a:custGeom>
              <a:avLst/>
              <a:gdLst>
                <a:gd name="connsiteX0" fmla="*/ 13468 w 46529"/>
                <a:gd name="connsiteY0" fmla="*/ 0 h 47625"/>
                <a:gd name="connsiteX1" fmla="*/ 46530 w 46529"/>
                <a:gd name="connsiteY1" fmla="*/ 33842 h 47625"/>
                <a:gd name="connsiteX2" fmla="*/ 33061 w 46529"/>
                <a:gd name="connsiteY2" fmla="*/ 47625 h 47625"/>
                <a:gd name="connsiteX3" fmla="*/ 0 w 46529"/>
                <a:gd name="connsiteY3" fmla="*/ 13792 h 47625"/>
                <a:gd name="connsiteX4" fmla="*/ 13468 w 46529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29" h="47625">
                  <a:moveTo>
                    <a:pt x="13468" y="0"/>
                  </a:moveTo>
                  <a:lnTo>
                    <a:pt x="46530" y="33842"/>
                  </a:lnTo>
                  <a:lnTo>
                    <a:pt x="33061" y="47625"/>
                  </a:lnTo>
                  <a:lnTo>
                    <a:pt x="0" y="13792"/>
                  </a:lnTo>
                  <a:lnTo>
                    <a:pt x="13468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9" name="图形 64" descr="太阳能板 纯色填充">
              <a:extLst>
                <a:ext uri="{FF2B5EF4-FFF2-40B4-BE49-F238E27FC236}">
                  <a16:creationId xmlns:a16="http://schemas.microsoft.com/office/drawing/2014/main" id="{237AB4D4-2287-48D6-99E3-767A3173C071}"/>
                </a:ext>
              </a:extLst>
            </p:cNvPr>
            <p:cNvSpPr/>
            <p:nvPr/>
          </p:nvSpPr>
          <p:spPr>
            <a:xfrm>
              <a:off x="6074578" y="5545274"/>
              <a:ext cx="162858" cy="91573"/>
            </a:xfrm>
            <a:custGeom>
              <a:avLst/>
              <a:gdLst>
                <a:gd name="connsiteX0" fmla="*/ 0 w 162858"/>
                <a:gd name="connsiteY0" fmla="*/ 91573 h 91573"/>
                <a:gd name="connsiteX1" fmla="*/ 162858 w 162858"/>
                <a:gd name="connsiteY1" fmla="*/ 91573 h 91573"/>
                <a:gd name="connsiteX2" fmla="*/ 151114 w 162858"/>
                <a:gd name="connsiteY2" fmla="*/ 0 h 91573"/>
                <a:gd name="connsiteX3" fmla="*/ 11744 w 162858"/>
                <a:gd name="connsiteY3" fmla="*/ 0 h 91573"/>
                <a:gd name="connsiteX4" fmla="*/ 0 w 162858"/>
                <a:gd name="connsiteY4" fmla="*/ 91573 h 9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858" h="91573">
                  <a:moveTo>
                    <a:pt x="0" y="91573"/>
                  </a:moveTo>
                  <a:lnTo>
                    <a:pt x="162858" y="91573"/>
                  </a:lnTo>
                  <a:lnTo>
                    <a:pt x="151114" y="0"/>
                  </a:lnTo>
                  <a:lnTo>
                    <a:pt x="11744" y="0"/>
                  </a:lnTo>
                  <a:lnTo>
                    <a:pt x="0" y="91573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0" name="图形 64" descr="太阳能板 纯色填充">
              <a:extLst>
                <a:ext uri="{FF2B5EF4-FFF2-40B4-BE49-F238E27FC236}">
                  <a16:creationId xmlns:a16="http://schemas.microsoft.com/office/drawing/2014/main" id="{237AB4D4-2287-48D6-99E3-767A3173C071}"/>
                </a:ext>
              </a:extLst>
            </p:cNvPr>
            <p:cNvSpPr/>
            <p:nvPr/>
          </p:nvSpPr>
          <p:spPr>
            <a:xfrm>
              <a:off x="6248866" y="5426478"/>
              <a:ext cx="145437" cy="80695"/>
            </a:xfrm>
            <a:custGeom>
              <a:avLst/>
              <a:gdLst>
                <a:gd name="connsiteX0" fmla="*/ 10344 w 145437"/>
                <a:gd name="connsiteY0" fmla="*/ 80696 h 80695"/>
                <a:gd name="connsiteX1" fmla="*/ 145437 w 145437"/>
                <a:gd name="connsiteY1" fmla="*/ 80696 h 80695"/>
                <a:gd name="connsiteX2" fmla="*/ 109128 w 145437"/>
                <a:gd name="connsiteY2" fmla="*/ 0 h 80695"/>
                <a:gd name="connsiteX3" fmla="*/ 0 w 145437"/>
                <a:gd name="connsiteY3" fmla="*/ 0 h 80695"/>
                <a:gd name="connsiteX4" fmla="*/ 10344 w 145437"/>
                <a:gd name="connsiteY4" fmla="*/ 80696 h 8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437" h="80695">
                  <a:moveTo>
                    <a:pt x="10344" y="80696"/>
                  </a:moveTo>
                  <a:lnTo>
                    <a:pt x="145437" y="80696"/>
                  </a:lnTo>
                  <a:lnTo>
                    <a:pt x="109128" y="0"/>
                  </a:lnTo>
                  <a:lnTo>
                    <a:pt x="0" y="0"/>
                  </a:lnTo>
                  <a:lnTo>
                    <a:pt x="10344" y="80696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1" name="图形 64" descr="太阳能板 纯色填充">
              <a:extLst>
                <a:ext uri="{FF2B5EF4-FFF2-40B4-BE49-F238E27FC236}">
                  <a16:creationId xmlns:a16="http://schemas.microsoft.com/office/drawing/2014/main" id="{237AB4D4-2287-48D6-99E3-767A3173C071}"/>
                </a:ext>
              </a:extLst>
            </p:cNvPr>
            <p:cNvSpPr/>
            <p:nvPr/>
          </p:nvSpPr>
          <p:spPr>
            <a:xfrm>
              <a:off x="6264097" y="5545274"/>
              <a:ext cx="188566" cy="91573"/>
            </a:xfrm>
            <a:custGeom>
              <a:avLst/>
              <a:gdLst>
                <a:gd name="connsiteX0" fmla="*/ 11744 w 188566"/>
                <a:gd name="connsiteY0" fmla="*/ 91573 h 91573"/>
                <a:gd name="connsiteX1" fmla="*/ 188566 w 188566"/>
                <a:gd name="connsiteY1" fmla="*/ 91573 h 91573"/>
                <a:gd name="connsiteX2" fmla="*/ 147361 w 188566"/>
                <a:gd name="connsiteY2" fmla="*/ 0 h 91573"/>
                <a:gd name="connsiteX3" fmla="*/ 0 w 188566"/>
                <a:gd name="connsiteY3" fmla="*/ 0 h 91573"/>
                <a:gd name="connsiteX4" fmla="*/ 11744 w 188566"/>
                <a:gd name="connsiteY4" fmla="*/ 91573 h 9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566" h="91573">
                  <a:moveTo>
                    <a:pt x="11744" y="91573"/>
                  </a:moveTo>
                  <a:lnTo>
                    <a:pt x="188566" y="91573"/>
                  </a:lnTo>
                  <a:lnTo>
                    <a:pt x="147361" y="0"/>
                  </a:lnTo>
                  <a:lnTo>
                    <a:pt x="0" y="0"/>
                  </a:lnTo>
                  <a:lnTo>
                    <a:pt x="11744" y="91573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2" name="图形 64" descr="太阳能板 纯色填充">
              <a:extLst>
                <a:ext uri="{FF2B5EF4-FFF2-40B4-BE49-F238E27FC236}">
                  <a16:creationId xmlns:a16="http://schemas.microsoft.com/office/drawing/2014/main" id="{237AB4D4-2287-48D6-99E3-767A3173C071}"/>
                </a:ext>
              </a:extLst>
            </p:cNvPr>
            <p:cNvSpPr/>
            <p:nvPr/>
          </p:nvSpPr>
          <p:spPr>
            <a:xfrm>
              <a:off x="6280727" y="5674947"/>
              <a:ext cx="234372" cy="101546"/>
            </a:xfrm>
            <a:custGeom>
              <a:avLst/>
              <a:gdLst>
                <a:gd name="connsiteX0" fmla="*/ 0 w 234372"/>
                <a:gd name="connsiteY0" fmla="*/ 0 h 101546"/>
                <a:gd name="connsiteX1" fmla="*/ 13011 w 234372"/>
                <a:gd name="connsiteY1" fmla="*/ 101546 h 101546"/>
                <a:gd name="connsiteX2" fmla="*/ 234363 w 234372"/>
                <a:gd name="connsiteY2" fmla="*/ 101546 h 101546"/>
                <a:gd name="connsiteX3" fmla="*/ 234363 w 234372"/>
                <a:gd name="connsiteY3" fmla="*/ 100641 h 101546"/>
                <a:gd name="connsiteX4" fmla="*/ 234372 w 234372"/>
                <a:gd name="connsiteY4" fmla="*/ 100641 h 101546"/>
                <a:gd name="connsiteX5" fmla="*/ 189081 w 234372"/>
                <a:gd name="connsiteY5" fmla="*/ 0 h 101546"/>
                <a:gd name="connsiteX6" fmla="*/ 0 w 234372"/>
                <a:gd name="connsiteY6" fmla="*/ 0 h 1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372" h="101546">
                  <a:moveTo>
                    <a:pt x="0" y="0"/>
                  </a:moveTo>
                  <a:lnTo>
                    <a:pt x="13011" y="101546"/>
                  </a:lnTo>
                  <a:lnTo>
                    <a:pt x="234363" y="101546"/>
                  </a:lnTo>
                  <a:lnTo>
                    <a:pt x="234363" y="100641"/>
                  </a:lnTo>
                  <a:lnTo>
                    <a:pt x="234372" y="100641"/>
                  </a:lnTo>
                  <a:lnTo>
                    <a:pt x="18908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3" name="图形 64" descr="太阳能板 纯色填充">
              <a:extLst>
                <a:ext uri="{FF2B5EF4-FFF2-40B4-BE49-F238E27FC236}">
                  <a16:creationId xmlns:a16="http://schemas.microsoft.com/office/drawing/2014/main" id="{237AB4D4-2287-48D6-99E3-767A3173C071}"/>
                </a:ext>
              </a:extLst>
            </p:cNvPr>
            <p:cNvSpPr/>
            <p:nvPr/>
          </p:nvSpPr>
          <p:spPr>
            <a:xfrm>
              <a:off x="6091199" y="5426478"/>
              <a:ext cx="129606" cy="80695"/>
            </a:xfrm>
            <a:custGeom>
              <a:avLst/>
              <a:gdLst>
                <a:gd name="connsiteX0" fmla="*/ 0 w 129606"/>
                <a:gd name="connsiteY0" fmla="*/ 80696 h 80695"/>
                <a:gd name="connsiteX1" fmla="*/ 129607 w 129606"/>
                <a:gd name="connsiteY1" fmla="*/ 80696 h 80695"/>
                <a:gd name="connsiteX2" fmla="*/ 119263 w 129606"/>
                <a:gd name="connsiteY2" fmla="*/ 0 h 80695"/>
                <a:gd name="connsiteX3" fmla="*/ 10344 w 129606"/>
                <a:gd name="connsiteY3" fmla="*/ 0 h 80695"/>
                <a:gd name="connsiteX4" fmla="*/ 0 w 129606"/>
                <a:gd name="connsiteY4" fmla="*/ 80696 h 8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606" h="80695">
                  <a:moveTo>
                    <a:pt x="0" y="80696"/>
                  </a:moveTo>
                  <a:lnTo>
                    <a:pt x="129607" y="80696"/>
                  </a:lnTo>
                  <a:lnTo>
                    <a:pt x="119263" y="0"/>
                  </a:lnTo>
                  <a:lnTo>
                    <a:pt x="10344" y="0"/>
                  </a:lnTo>
                  <a:lnTo>
                    <a:pt x="0" y="80696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4" name="图形 64" descr="太阳能板 纯色填充">
              <a:extLst>
                <a:ext uri="{FF2B5EF4-FFF2-40B4-BE49-F238E27FC236}">
                  <a16:creationId xmlns:a16="http://schemas.microsoft.com/office/drawing/2014/main" id="{237AB4D4-2287-48D6-99E3-767A3173C071}"/>
                </a:ext>
              </a:extLst>
            </p:cNvPr>
            <p:cNvSpPr/>
            <p:nvPr/>
          </p:nvSpPr>
          <p:spPr>
            <a:xfrm>
              <a:off x="5796915" y="5814593"/>
              <a:ext cx="718175" cy="209016"/>
            </a:xfrm>
            <a:custGeom>
              <a:avLst/>
              <a:gdLst>
                <a:gd name="connsiteX0" fmla="*/ 718176 w 718175"/>
                <a:gd name="connsiteY0" fmla="*/ 60750 h 209016"/>
                <a:gd name="connsiteX1" fmla="*/ 718176 w 718175"/>
                <a:gd name="connsiteY1" fmla="*/ 0 h 209016"/>
                <a:gd name="connsiteX2" fmla="*/ 0 w 718175"/>
                <a:gd name="connsiteY2" fmla="*/ 0 h 209016"/>
                <a:gd name="connsiteX3" fmla="*/ 0 w 718175"/>
                <a:gd name="connsiteY3" fmla="*/ 60750 h 209016"/>
                <a:gd name="connsiteX4" fmla="*/ 330518 w 718175"/>
                <a:gd name="connsiteY4" fmla="*/ 60750 h 209016"/>
                <a:gd name="connsiteX5" fmla="*/ 330518 w 718175"/>
                <a:gd name="connsiteY5" fmla="*/ 151867 h 209016"/>
                <a:gd name="connsiteX6" fmla="*/ 229419 w 718175"/>
                <a:gd name="connsiteY6" fmla="*/ 151867 h 209016"/>
                <a:gd name="connsiteX7" fmla="*/ 229419 w 718175"/>
                <a:gd name="connsiteY7" fmla="*/ 209017 h 209016"/>
                <a:gd name="connsiteX8" fmla="*/ 488756 w 718175"/>
                <a:gd name="connsiteY8" fmla="*/ 209017 h 209016"/>
                <a:gd name="connsiteX9" fmla="*/ 488756 w 718175"/>
                <a:gd name="connsiteY9" fmla="*/ 151867 h 209016"/>
                <a:gd name="connsiteX10" fmla="*/ 387668 w 718175"/>
                <a:gd name="connsiteY10" fmla="*/ 151867 h 209016"/>
                <a:gd name="connsiteX11" fmla="*/ 387668 w 718175"/>
                <a:gd name="connsiteY11" fmla="*/ 60750 h 209016"/>
                <a:gd name="connsiteX12" fmla="*/ 718176 w 718175"/>
                <a:gd name="connsiteY12" fmla="*/ 60750 h 20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8175" h="209016">
                  <a:moveTo>
                    <a:pt x="718176" y="60750"/>
                  </a:moveTo>
                  <a:lnTo>
                    <a:pt x="718176" y="0"/>
                  </a:lnTo>
                  <a:lnTo>
                    <a:pt x="0" y="0"/>
                  </a:lnTo>
                  <a:lnTo>
                    <a:pt x="0" y="60750"/>
                  </a:lnTo>
                  <a:lnTo>
                    <a:pt x="330518" y="60750"/>
                  </a:lnTo>
                  <a:lnTo>
                    <a:pt x="330518" y="151867"/>
                  </a:lnTo>
                  <a:lnTo>
                    <a:pt x="229419" y="151867"/>
                  </a:lnTo>
                  <a:lnTo>
                    <a:pt x="229419" y="209017"/>
                  </a:lnTo>
                  <a:lnTo>
                    <a:pt x="488756" y="209017"/>
                  </a:lnTo>
                  <a:lnTo>
                    <a:pt x="488756" y="151867"/>
                  </a:lnTo>
                  <a:lnTo>
                    <a:pt x="387668" y="151867"/>
                  </a:lnTo>
                  <a:lnTo>
                    <a:pt x="387668" y="60750"/>
                  </a:lnTo>
                  <a:lnTo>
                    <a:pt x="718176" y="6075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5" name="图形 64" descr="太阳能板 纯色填充">
              <a:extLst>
                <a:ext uri="{FF2B5EF4-FFF2-40B4-BE49-F238E27FC236}">
                  <a16:creationId xmlns:a16="http://schemas.microsoft.com/office/drawing/2014/main" id="{237AB4D4-2287-48D6-99E3-767A3173C071}"/>
                </a:ext>
              </a:extLst>
            </p:cNvPr>
            <p:cNvSpPr/>
            <p:nvPr/>
          </p:nvSpPr>
          <p:spPr>
            <a:xfrm>
              <a:off x="5859360" y="5545274"/>
              <a:ext cx="188556" cy="91573"/>
            </a:xfrm>
            <a:custGeom>
              <a:avLst/>
              <a:gdLst>
                <a:gd name="connsiteX0" fmla="*/ 176813 w 188556"/>
                <a:gd name="connsiteY0" fmla="*/ 91573 h 91573"/>
                <a:gd name="connsiteX1" fmla="*/ 188557 w 188556"/>
                <a:gd name="connsiteY1" fmla="*/ 0 h 91573"/>
                <a:gd name="connsiteX2" fmla="*/ 41205 w 188556"/>
                <a:gd name="connsiteY2" fmla="*/ 0 h 91573"/>
                <a:gd name="connsiteX3" fmla="*/ 0 w 188556"/>
                <a:gd name="connsiteY3" fmla="*/ 91573 h 91573"/>
                <a:gd name="connsiteX4" fmla="*/ 176813 w 188556"/>
                <a:gd name="connsiteY4" fmla="*/ 91573 h 9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556" h="91573">
                  <a:moveTo>
                    <a:pt x="176813" y="91573"/>
                  </a:moveTo>
                  <a:lnTo>
                    <a:pt x="188557" y="0"/>
                  </a:lnTo>
                  <a:lnTo>
                    <a:pt x="41205" y="0"/>
                  </a:lnTo>
                  <a:lnTo>
                    <a:pt x="0" y="91573"/>
                  </a:lnTo>
                  <a:lnTo>
                    <a:pt x="176813" y="91573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6" name="图形 64" descr="太阳能板 纯色填充">
              <a:extLst>
                <a:ext uri="{FF2B5EF4-FFF2-40B4-BE49-F238E27FC236}">
                  <a16:creationId xmlns:a16="http://schemas.microsoft.com/office/drawing/2014/main" id="{237AB4D4-2287-48D6-99E3-767A3173C071}"/>
                </a:ext>
              </a:extLst>
            </p:cNvPr>
            <p:cNvSpPr/>
            <p:nvPr/>
          </p:nvSpPr>
          <p:spPr>
            <a:xfrm>
              <a:off x="6056680" y="5674947"/>
              <a:ext cx="198653" cy="101546"/>
            </a:xfrm>
            <a:custGeom>
              <a:avLst/>
              <a:gdLst>
                <a:gd name="connsiteX0" fmla="*/ 198653 w 198653"/>
                <a:gd name="connsiteY0" fmla="*/ 101546 h 101546"/>
                <a:gd name="connsiteX1" fmla="*/ 185642 w 198653"/>
                <a:gd name="connsiteY1" fmla="*/ 0 h 101546"/>
                <a:gd name="connsiteX2" fmla="*/ 13021 w 198653"/>
                <a:gd name="connsiteY2" fmla="*/ 0 h 101546"/>
                <a:gd name="connsiteX3" fmla="*/ 0 w 198653"/>
                <a:gd name="connsiteY3" fmla="*/ 101546 h 101546"/>
                <a:gd name="connsiteX4" fmla="*/ 198653 w 198653"/>
                <a:gd name="connsiteY4" fmla="*/ 101546 h 1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53" h="101546">
                  <a:moveTo>
                    <a:pt x="198653" y="101546"/>
                  </a:moveTo>
                  <a:lnTo>
                    <a:pt x="185642" y="0"/>
                  </a:lnTo>
                  <a:lnTo>
                    <a:pt x="13021" y="0"/>
                  </a:lnTo>
                  <a:lnTo>
                    <a:pt x="0" y="101546"/>
                  </a:lnTo>
                  <a:lnTo>
                    <a:pt x="198653" y="101546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7" name="图形 64" descr="太阳能板 纯色填充">
              <a:extLst>
                <a:ext uri="{FF2B5EF4-FFF2-40B4-BE49-F238E27FC236}">
                  <a16:creationId xmlns:a16="http://schemas.microsoft.com/office/drawing/2014/main" id="{237AB4D4-2287-48D6-99E3-767A3173C071}"/>
                </a:ext>
              </a:extLst>
            </p:cNvPr>
            <p:cNvSpPr/>
            <p:nvPr/>
          </p:nvSpPr>
          <p:spPr>
            <a:xfrm>
              <a:off x="5796915" y="5674947"/>
              <a:ext cx="234372" cy="101546"/>
            </a:xfrm>
            <a:custGeom>
              <a:avLst/>
              <a:gdLst>
                <a:gd name="connsiteX0" fmla="*/ 221361 w 234372"/>
                <a:gd name="connsiteY0" fmla="*/ 101546 h 101546"/>
                <a:gd name="connsiteX1" fmla="*/ 234372 w 234372"/>
                <a:gd name="connsiteY1" fmla="*/ 0 h 101546"/>
                <a:gd name="connsiteX2" fmla="*/ 45301 w 234372"/>
                <a:gd name="connsiteY2" fmla="*/ 0 h 101546"/>
                <a:gd name="connsiteX3" fmla="*/ 0 w 234372"/>
                <a:gd name="connsiteY3" fmla="*/ 100641 h 101546"/>
                <a:gd name="connsiteX4" fmla="*/ 0 w 234372"/>
                <a:gd name="connsiteY4" fmla="*/ 101546 h 101546"/>
                <a:gd name="connsiteX5" fmla="*/ 221361 w 234372"/>
                <a:gd name="connsiteY5" fmla="*/ 101546 h 101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372" h="101546">
                  <a:moveTo>
                    <a:pt x="221361" y="101546"/>
                  </a:moveTo>
                  <a:lnTo>
                    <a:pt x="234372" y="0"/>
                  </a:lnTo>
                  <a:lnTo>
                    <a:pt x="45301" y="0"/>
                  </a:lnTo>
                  <a:lnTo>
                    <a:pt x="0" y="100641"/>
                  </a:lnTo>
                  <a:lnTo>
                    <a:pt x="0" y="101546"/>
                  </a:lnTo>
                  <a:lnTo>
                    <a:pt x="221361" y="101546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8" name="图形 64" descr="太阳能板 纯色填充">
              <a:extLst>
                <a:ext uri="{FF2B5EF4-FFF2-40B4-BE49-F238E27FC236}">
                  <a16:creationId xmlns:a16="http://schemas.microsoft.com/office/drawing/2014/main" id="{237AB4D4-2287-48D6-99E3-767A3173C071}"/>
                </a:ext>
              </a:extLst>
            </p:cNvPr>
            <p:cNvSpPr/>
            <p:nvPr/>
          </p:nvSpPr>
          <p:spPr>
            <a:xfrm>
              <a:off x="5917711" y="5426478"/>
              <a:ext cx="145427" cy="80695"/>
            </a:xfrm>
            <a:custGeom>
              <a:avLst/>
              <a:gdLst>
                <a:gd name="connsiteX0" fmla="*/ 135084 w 145427"/>
                <a:gd name="connsiteY0" fmla="*/ 80696 h 80695"/>
                <a:gd name="connsiteX1" fmla="*/ 145428 w 145427"/>
                <a:gd name="connsiteY1" fmla="*/ 0 h 80695"/>
                <a:gd name="connsiteX2" fmla="*/ 36319 w 145427"/>
                <a:gd name="connsiteY2" fmla="*/ 0 h 80695"/>
                <a:gd name="connsiteX3" fmla="*/ 0 w 145427"/>
                <a:gd name="connsiteY3" fmla="*/ 80696 h 80695"/>
                <a:gd name="connsiteX4" fmla="*/ 135084 w 145427"/>
                <a:gd name="connsiteY4" fmla="*/ 80696 h 8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427" h="80695">
                  <a:moveTo>
                    <a:pt x="135084" y="80696"/>
                  </a:moveTo>
                  <a:lnTo>
                    <a:pt x="145428" y="0"/>
                  </a:lnTo>
                  <a:lnTo>
                    <a:pt x="36319" y="0"/>
                  </a:lnTo>
                  <a:lnTo>
                    <a:pt x="0" y="80696"/>
                  </a:lnTo>
                  <a:lnTo>
                    <a:pt x="135084" y="80696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59" name="图形 66" descr="转盘 纯色填充">
            <a:extLst>
              <a:ext uri="{FF2B5EF4-FFF2-40B4-BE49-F238E27FC236}">
                <a16:creationId xmlns:a16="http://schemas.microsoft.com/office/drawing/2014/main" id="{A5D843F4-2AD6-4091-97D8-03080608E9D2}"/>
              </a:ext>
            </a:extLst>
          </p:cNvPr>
          <p:cNvGrpSpPr/>
          <p:nvPr/>
        </p:nvGrpSpPr>
        <p:grpSpPr>
          <a:xfrm>
            <a:off x="7240905" y="5280660"/>
            <a:ext cx="808015" cy="676275"/>
            <a:chOff x="7240905" y="5280660"/>
            <a:chExt cx="808015" cy="676275"/>
          </a:xfrm>
          <a:noFill/>
        </p:grpSpPr>
        <p:sp>
          <p:nvSpPr>
            <p:cNvPr id="260" name="图形 66" descr="转盘 纯色填充">
              <a:extLst>
                <a:ext uri="{FF2B5EF4-FFF2-40B4-BE49-F238E27FC236}">
                  <a16:creationId xmlns:a16="http://schemas.microsoft.com/office/drawing/2014/main" id="{40B16156-EB79-48D3-8092-1FC679CC217E}"/>
                </a:ext>
              </a:extLst>
            </p:cNvPr>
            <p:cNvSpPr/>
            <p:nvPr/>
          </p:nvSpPr>
          <p:spPr>
            <a:xfrm>
              <a:off x="7780967" y="5377272"/>
              <a:ext cx="164204" cy="491033"/>
            </a:xfrm>
            <a:custGeom>
              <a:avLst/>
              <a:gdLst>
                <a:gd name="connsiteX0" fmla="*/ 143537 w 164204"/>
                <a:gd name="connsiteY0" fmla="*/ 41720 h 491033"/>
                <a:gd name="connsiteX1" fmla="*/ 143537 w 164204"/>
                <a:gd name="connsiteY1" fmla="*/ 0 h 491033"/>
                <a:gd name="connsiteX2" fmla="*/ 105437 w 164204"/>
                <a:gd name="connsiteY2" fmla="*/ 0 h 491033"/>
                <a:gd name="connsiteX3" fmla="*/ 105437 w 164204"/>
                <a:gd name="connsiteY3" fmla="*/ 41720 h 491033"/>
                <a:gd name="connsiteX4" fmla="*/ 89508 w 164204"/>
                <a:gd name="connsiteY4" fmla="*/ 95065 h 491033"/>
                <a:gd name="connsiteX5" fmla="*/ 105437 w 164204"/>
                <a:gd name="connsiteY5" fmla="*/ 110995 h 491033"/>
                <a:gd name="connsiteX6" fmla="*/ 105437 w 164204"/>
                <a:gd name="connsiteY6" fmla="*/ 331060 h 491033"/>
                <a:gd name="connsiteX7" fmla="*/ 85968 w 164204"/>
                <a:gd name="connsiteY7" fmla="*/ 378066 h 491033"/>
                <a:gd name="connsiteX8" fmla="*/ 62546 w 164204"/>
                <a:gd name="connsiteY8" fmla="*/ 401545 h 491033"/>
                <a:gd name="connsiteX9" fmla="*/ 42610 w 164204"/>
                <a:gd name="connsiteY9" fmla="*/ 409546 h 491033"/>
                <a:gd name="connsiteX10" fmla="*/ 8054 w 164204"/>
                <a:gd name="connsiteY10" fmla="*/ 444103 h 491033"/>
                <a:gd name="connsiteX11" fmla="*/ 8049 w 164204"/>
                <a:gd name="connsiteY11" fmla="*/ 482979 h 491033"/>
                <a:gd name="connsiteX12" fmla="*/ 46925 w 164204"/>
                <a:gd name="connsiteY12" fmla="*/ 482984 h 491033"/>
                <a:gd name="connsiteX13" fmla="*/ 81482 w 164204"/>
                <a:gd name="connsiteY13" fmla="*/ 448427 h 491033"/>
                <a:gd name="connsiteX14" fmla="*/ 89483 w 164204"/>
                <a:gd name="connsiteY14" fmla="*/ 428482 h 491033"/>
                <a:gd name="connsiteX15" fmla="*/ 112905 w 164204"/>
                <a:gd name="connsiteY15" fmla="*/ 405070 h 491033"/>
                <a:gd name="connsiteX16" fmla="*/ 143537 w 164204"/>
                <a:gd name="connsiteY16" fmla="*/ 331060 h 491033"/>
                <a:gd name="connsiteX17" fmla="*/ 143537 w 164204"/>
                <a:gd name="connsiteY17" fmla="*/ 111033 h 491033"/>
                <a:gd name="connsiteX18" fmla="*/ 159467 w 164204"/>
                <a:gd name="connsiteY18" fmla="*/ 57687 h 491033"/>
                <a:gd name="connsiteX19" fmla="*/ 143537 w 164204"/>
                <a:gd name="connsiteY19" fmla="*/ 41758 h 4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4204" h="491033">
                  <a:moveTo>
                    <a:pt x="143537" y="41720"/>
                  </a:moveTo>
                  <a:lnTo>
                    <a:pt x="143537" y="0"/>
                  </a:lnTo>
                  <a:lnTo>
                    <a:pt x="105437" y="0"/>
                  </a:lnTo>
                  <a:lnTo>
                    <a:pt x="105437" y="41720"/>
                  </a:lnTo>
                  <a:cubicBezTo>
                    <a:pt x="86307" y="52051"/>
                    <a:pt x="79175" y="75935"/>
                    <a:pt x="89508" y="95065"/>
                  </a:cubicBezTo>
                  <a:cubicBezTo>
                    <a:pt x="93152" y="101814"/>
                    <a:pt x="98689" y="107350"/>
                    <a:pt x="105437" y="110995"/>
                  </a:cubicBezTo>
                  <a:lnTo>
                    <a:pt x="105437" y="331060"/>
                  </a:lnTo>
                  <a:cubicBezTo>
                    <a:pt x="105488" y="348701"/>
                    <a:pt x="98476" y="365628"/>
                    <a:pt x="85968" y="378066"/>
                  </a:cubicBezTo>
                  <a:lnTo>
                    <a:pt x="62546" y="401545"/>
                  </a:lnTo>
                  <a:cubicBezTo>
                    <a:pt x="55088" y="401382"/>
                    <a:pt x="47886" y="404271"/>
                    <a:pt x="42610" y="409546"/>
                  </a:cubicBezTo>
                  <a:lnTo>
                    <a:pt x="8054" y="444103"/>
                  </a:lnTo>
                  <a:cubicBezTo>
                    <a:pt x="-2683" y="454837"/>
                    <a:pt x="-2685" y="472243"/>
                    <a:pt x="8049" y="482979"/>
                  </a:cubicBezTo>
                  <a:cubicBezTo>
                    <a:pt x="18783" y="493716"/>
                    <a:pt x="36189" y="493718"/>
                    <a:pt x="46925" y="482984"/>
                  </a:cubicBezTo>
                  <a:lnTo>
                    <a:pt x="81482" y="448427"/>
                  </a:lnTo>
                  <a:cubicBezTo>
                    <a:pt x="86757" y="443148"/>
                    <a:pt x="89648" y="435943"/>
                    <a:pt x="89483" y="428482"/>
                  </a:cubicBezTo>
                  <a:lnTo>
                    <a:pt x="112905" y="405070"/>
                  </a:lnTo>
                  <a:cubicBezTo>
                    <a:pt x="132598" y="385486"/>
                    <a:pt x="143630" y="358833"/>
                    <a:pt x="143537" y="331060"/>
                  </a:cubicBezTo>
                  <a:lnTo>
                    <a:pt x="143537" y="111033"/>
                  </a:lnTo>
                  <a:cubicBezTo>
                    <a:pt x="162667" y="100701"/>
                    <a:pt x="169800" y="76817"/>
                    <a:pt x="159467" y="57687"/>
                  </a:cubicBezTo>
                  <a:cubicBezTo>
                    <a:pt x="155823" y="50939"/>
                    <a:pt x="150286" y="45403"/>
                    <a:pt x="143537" y="41758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1" name="图形 66" descr="转盘 纯色填充">
              <a:extLst>
                <a:ext uri="{FF2B5EF4-FFF2-40B4-BE49-F238E27FC236}">
                  <a16:creationId xmlns:a16="http://schemas.microsoft.com/office/drawing/2014/main" id="{8A1B2D93-806A-41A8-8771-54A3973A3B87}"/>
                </a:ext>
              </a:extLst>
            </p:cNvPr>
            <p:cNvSpPr/>
            <p:nvPr/>
          </p:nvSpPr>
          <p:spPr>
            <a:xfrm>
              <a:off x="7561935" y="5592851"/>
              <a:ext cx="43110" cy="43110"/>
            </a:xfrm>
            <a:custGeom>
              <a:avLst/>
              <a:gdLst>
                <a:gd name="connsiteX0" fmla="*/ 21555 w 43110"/>
                <a:gd name="connsiteY0" fmla="*/ 0 h 43110"/>
                <a:gd name="connsiteX1" fmla="*/ 0 w 43110"/>
                <a:gd name="connsiteY1" fmla="*/ 21555 h 43110"/>
                <a:gd name="connsiteX2" fmla="*/ 21555 w 43110"/>
                <a:gd name="connsiteY2" fmla="*/ 43110 h 43110"/>
                <a:gd name="connsiteX3" fmla="*/ 43110 w 43110"/>
                <a:gd name="connsiteY3" fmla="*/ 21555 h 43110"/>
                <a:gd name="connsiteX4" fmla="*/ 21555 w 43110"/>
                <a:gd name="connsiteY4" fmla="*/ 0 h 4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10" h="43110">
                  <a:moveTo>
                    <a:pt x="21555" y="0"/>
                  </a:moveTo>
                  <a:cubicBezTo>
                    <a:pt x="9651" y="0"/>
                    <a:pt x="0" y="9651"/>
                    <a:pt x="0" y="21555"/>
                  </a:cubicBezTo>
                  <a:cubicBezTo>
                    <a:pt x="0" y="33459"/>
                    <a:pt x="9651" y="43110"/>
                    <a:pt x="21555" y="43110"/>
                  </a:cubicBezTo>
                  <a:cubicBezTo>
                    <a:pt x="33459" y="43110"/>
                    <a:pt x="43110" y="33459"/>
                    <a:pt x="43110" y="21555"/>
                  </a:cubicBezTo>
                  <a:cubicBezTo>
                    <a:pt x="43094" y="9657"/>
                    <a:pt x="33453" y="16"/>
                    <a:pt x="21555" y="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2" name="图形 66" descr="转盘 纯色填充">
              <a:extLst>
                <a:ext uri="{FF2B5EF4-FFF2-40B4-BE49-F238E27FC236}">
                  <a16:creationId xmlns:a16="http://schemas.microsoft.com/office/drawing/2014/main" id="{BE24F579-EACC-4C5B-A092-0D5607DD2C05}"/>
                </a:ext>
              </a:extLst>
            </p:cNvPr>
            <p:cNvSpPr/>
            <p:nvPr/>
          </p:nvSpPr>
          <p:spPr>
            <a:xfrm>
              <a:off x="7346222" y="5377272"/>
              <a:ext cx="474345" cy="474345"/>
            </a:xfrm>
            <a:custGeom>
              <a:avLst/>
              <a:gdLst>
                <a:gd name="connsiteX0" fmla="*/ 237268 w 474345"/>
                <a:gd name="connsiteY0" fmla="*/ 0 h 474345"/>
                <a:gd name="connsiteX1" fmla="*/ 0 w 474345"/>
                <a:gd name="connsiteY1" fmla="*/ 237077 h 474345"/>
                <a:gd name="connsiteX2" fmla="*/ 237077 w 474345"/>
                <a:gd name="connsiteY2" fmla="*/ 474345 h 474345"/>
                <a:gd name="connsiteX3" fmla="*/ 474345 w 474345"/>
                <a:gd name="connsiteY3" fmla="*/ 237268 h 474345"/>
                <a:gd name="connsiteX4" fmla="*/ 474345 w 474345"/>
                <a:gd name="connsiteY4" fmla="*/ 237173 h 474345"/>
                <a:gd name="connsiteX5" fmla="*/ 237515 w 474345"/>
                <a:gd name="connsiteY5" fmla="*/ 0 h 474345"/>
                <a:gd name="connsiteX6" fmla="*/ 237268 w 474345"/>
                <a:gd name="connsiteY6" fmla="*/ 0 h 474345"/>
                <a:gd name="connsiteX7" fmla="*/ 237268 w 474345"/>
                <a:gd name="connsiteY7" fmla="*/ 312020 h 474345"/>
                <a:gd name="connsiteX8" fmla="*/ 162363 w 474345"/>
                <a:gd name="connsiteY8" fmla="*/ 237153 h 474345"/>
                <a:gd name="connsiteX9" fmla="*/ 237230 w 474345"/>
                <a:gd name="connsiteY9" fmla="*/ 162249 h 474345"/>
                <a:gd name="connsiteX10" fmla="*/ 312134 w 474345"/>
                <a:gd name="connsiteY10" fmla="*/ 237115 h 474345"/>
                <a:gd name="connsiteX11" fmla="*/ 312134 w 474345"/>
                <a:gd name="connsiteY11" fmla="*/ 237134 h 474345"/>
                <a:gd name="connsiteX12" fmla="*/ 237268 w 474345"/>
                <a:gd name="connsiteY12" fmla="*/ 312010 h 47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345" h="474345">
                  <a:moveTo>
                    <a:pt x="237268" y="0"/>
                  </a:moveTo>
                  <a:cubicBezTo>
                    <a:pt x="106281" y="-52"/>
                    <a:pt x="52" y="106090"/>
                    <a:pt x="0" y="237077"/>
                  </a:cubicBezTo>
                  <a:cubicBezTo>
                    <a:pt x="-52" y="368064"/>
                    <a:pt x="106090" y="474293"/>
                    <a:pt x="237077" y="474345"/>
                  </a:cubicBezTo>
                  <a:cubicBezTo>
                    <a:pt x="368064" y="474397"/>
                    <a:pt x="474293" y="368255"/>
                    <a:pt x="474345" y="237268"/>
                  </a:cubicBezTo>
                  <a:cubicBezTo>
                    <a:pt x="474345" y="237236"/>
                    <a:pt x="474345" y="237204"/>
                    <a:pt x="474345" y="237173"/>
                  </a:cubicBezTo>
                  <a:cubicBezTo>
                    <a:pt x="474439" y="106280"/>
                    <a:pt x="368407" y="94"/>
                    <a:pt x="237515" y="0"/>
                  </a:cubicBezTo>
                  <a:cubicBezTo>
                    <a:pt x="237433" y="0"/>
                    <a:pt x="237351" y="0"/>
                    <a:pt x="237268" y="0"/>
                  </a:cubicBezTo>
                  <a:close/>
                  <a:moveTo>
                    <a:pt x="237268" y="312020"/>
                  </a:moveTo>
                  <a:cubicBezTo>
                    <a:pt x="195909" y="312030"/>
                    <a:pt x="162374" y="278512"/>
                    <a:pt x="162363" y="237153"/>
                  </a:cubicBezTo>
                  <a:cubicBezTo>
                    <a:pt x="162353" y="195795"/>
                    <a:pt x="195871" y="162259"/>
                    <a:pt x="237230" y="162249"/>
                  </a:cubicBezTo>
                  <a:cubicBezTo>
                    <a:pt x="278588" y="162238"/>
                    <a:pt x="312124" y="195757"/>
                    <a:pt x="312134" y="237115"/>
                  </a:cubicBezTo>
                  <a:cubicBezTo>
                    <a:pt x="312134" y="237122"/>
                    <a:pt x="312134" y="237128"/>
                    <a:pt x="312134" y="237134"/>
                  </a:cubicBezTo>
                  <a:cubicBezTo>
                    <a:pt x="312014" y="278434"/>
                    <a:pt x="278567" y="311885"/>
                    <a:pt x="237268" y="31201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3" name="图形 66" descr="转盘 纯色填充">
              <a:extLst>
                <a:ext uri="{FF2B5EF4-FFF2-40B4-BE49-F238E27FC236}">
                  <a16:creationId xmlns:a16="http://schemas.microsoft.com/office/drawing/2014/main" id="{087913BA-575A-4D8E-8735-217D352E3DBE}"/>
                </a:ext>
              </a:extLst>
            </p:cNvPr>
            <p:cNvSpPr/>
            <p:nvPr/>
          </p:nvSpPr>
          <p:spPr>
            <a:xfrm>
              <a:off x="7240905" y="5280660"/>
              <a:ext cx="808015" cy="676275"/>
            </a:xfrm>
            <a:custGeom>
              <a:avLst/>
              <a:gdLst>
                <a:gd name="connsiteX0" fmla="*/ 731815 w 808015"/>
                <a:gd name="connsiteY0" fmla="*/ 0 h 676275"/>
                <a:gd name="connsiteX1" fmla="*/ 76200 w 808015"/>
                <a:gd name="connsiteY1" fmla="*/ 0 h 676275"/>
                <a:gd name="connsiteX2" fmla="*/ 0 w 808015"/>
                <a:gd name="connsiteY2" fmla="*/ 76200 h 676275"/>
                <a:gd name="connsiteX3" fmla="*/ 0 w 808015"/>
                <a:gd name="connsiteY3" fmla="*/ 600075 h 676275"/>
                <a:gd name="connsiteX4" fmla="*/ 76200 w 808015"/>
                <a:gd name="connsiteY4" fmla="*/ 676275 h 676275"/>
                <a:gd name="connsiteX5" fmla="*/ 731815 w 808015"/>
                <a:gd name="connsiteY5" fmla="*/ 676275 h 676275"/>
                <a:gd name="connsiteX6" fmla="*/ 808015 w 808015"/>
                <a:gd name="connsiteY6" fmla="*/ 600075 h 676275"/>
                <a:gd name="connsiteX7" fmla="*/ 808015 w 808015"/>
                <a:gd name="connsiteY7" fmla="*/ 76200 h 676275"/>
                <a:gd name="connsiteX8" fmla="*/ 731815 w 808015"/>
                <a:gd name="connsiteY8" fmla="*/ 0 h 676275"/>
                <a:gd name="connsiteX9" fmla="*/ 750865 w 808015"/>
                <a:gd name="connsiteY9" fmla="*/ 600075 h 676275"/>
                <a:gd name="connsiteX10" fmla="*/ 731815 w 808015"/>
                <a:gd name="connsiteY10" fmla="*/ 619125 h 676275"/>
                <a:gd name="connsiteX11" fmla="*/ 76200 w 808015"/>
                <a:gd name="connsiteY11" fmla="*/ 619125 h 676275"/>
                <a:gd name="connsiteX12" fmla="*/ 57150 w 808015"/>
                <a:gd name="connsiteY12" fmla="*/ 600075 h 676275"/>
                <a:gd name="connsiteX13" fmla="*/ 57150 w 808015"/>
                <a:gd name="connsiteY13" fmla="*/ 76200 h 676275"/>
                <a:gd name="connsiteX14" fmla="*/ 76200 w 808015"/>
                <a:gd name="connsiteY14" fmla="*/ 57150 h 676275"/>
                <a:gd name="connsiteX15" fmla="*/ 731815 w 808015"/>
                <a:gd name="connsiteY15" fmla="*/ 57150 h 676275"/>
                <a:gd name="connsiteX16" fmla="*/ 750865 w 808015"/>
                <a:gd name="connsiteY16" fmla="*/ 7620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8015" h="676275">
                  <a:moveTo>
                    <a:pt x="731815" y="0"/>
                  </a:moveTo>
                  <a:lnTo>
                    <a:pt x="76200" y="0"/>
                  </a:lnTo>
                  <a:cubicBezTo>
                    <a:pt x="34116" y="0"/>
                    <a:pt x="0" y="34116"/>
                    <a:pt x="0" y="76200"/>
                  </a:cubicBezTo>
                  <a:lnTo>
                    <a:pt x="0" y="600075"/>
                  </a:lnTo>
                  <a:cubicBezTo>
                    <a:pt x="0" y="642159"/>
                    <a:pt x="34116" y="676275"/>
                    <a:pt x="76200" y="676275"/>
                  </a:cubicBezTo>
                  <a:lnTo>
                    <a:pt x="731815" y="676275"/>
                  </a:lnTo>
                  <a:cubicBezTo>
                    <a:pt x="773900" y="676275"/>
                    <a:pt x="808015" y="642159"/>
                    <a:pt x="808015" y="600075"/>
                  </a:cubicBezTo>
                  <a:lnTo>
                    <a:pt x="808015" y="76200"/>
                  </a:lnTo>
                  <a:cubicBezTo>
                    <a:pt x="808015" y="34116"/>
                    <a:pt x="773900" y="0"/>
                    <a:pt x="731815" y="0"/>
                  </a:cubicBezTo>
                  <a:close/>
                  <a:moveTo>
                    <a:pt x="750865" y="600075"/>
                  </a:moveTo>
                  <a:cubicBezTo>
                    <a:pt x="750865" y="610596"/>
                    <a:pt x="742337" y="619125"/>
                    <a:pt x="731815" y="619125"/>
                  </a:cubicBezTo>
                  <a:lnTo>
                    <a:pt x="76200" y="619125"/>
                  </a:lnTo>
                  <a:cubicBezTo>
                    <a:pt x="65679" y="619125"/>
                    <a:pt x="57150" y="610596"/>
                    <a:pt x="57150" y="600075"/>
                  </a:cubicBezTo>
                  <a:lnTo>
                    <a:pt x="57150" y="76200"/>
                  </a:lnTo>
                  <a:cubicBezTo>
                    <a:pt x="57150" y="65679"/>
                    <a:pt x="65679" y="57150"/>
                    <a:pt x="76200" y="57150"/>
                  </a:cubicBezTo>
                  <a:lnTo>
                    <a:pt x="731815" y="57150"/>
                  </a:lnTo>
                  <a:cubicBezTo>
                    <a:pt x="742337" y="57150"/>
                    <a:pt x="750865" y="65679"/>
                    <a:pt x="750865" y="7620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01" name="组合 300">
            <a:extLst>
              <a:ext uri="{FF2B5EF4-FFF2-40B4-BE49-F238E27FC236}">
                <a16:creationId xmlns:a16="http://schemas.microsoft.com/office/drawing/2014/main" id="{91ABF065-4722-4E40-B53A-7E4BA547B4A4}"/>
              </a:ext>
            </a:extLst>
          </p:cNvPr>
          <p:cNvGrpSpPr/>
          <p:nvPr/>
        </p:nvGrpSpPr>
        <p:grpSpPr>
          <a:xfrm>
            <a:off x="8823960" y="5328285"/>
            <a:ext cx="762000" cy="590550"/>
            <a:chOff x="8823960" y="5328285"/>
            <a:chExt cx="762000" cy="590550"/>
          </a:xfrm>
        </p:grpSpPr>
        <p:sp>
          <p:nvSpPr>
            <p:cNvPr id="264" name="图形 68" descr="视频博客 纯色填充">
              <a:extLst>
                <a:ext uri="{FF2B5EF4-FFF2-40B4-BE49-F238E27FC236}">
                  <a16:creationId xmlns:a16="http://schemas.microsoft.com/office/drawing/2014/main" id="{199E628F-ABBD-4D0F-B41C-391B80430FC8}"/>
                </a:ext>
              </a:extLst>
            </p:cNvPr>
            <p:cNvSpPr/>
            <p:nvPr/>
          </p:nvSpPr>
          <p:spPr>
            <a:xfrm>
              <a:off x="8823960" y="5328285"/>
              <a:ext cx="762000" cy="590550"/>
            </a:xfrm>
            <a:custGeom>
              <a:avLst/>
              <a:gdLst>
                <a:gd name="connsiteX0" fmla="*/ 0 w 762000"/>
                <a:gd name="connsiteY0" fmla="*/ 0 h 590550"/>
                <a:gd name="connsiteX1" fmla="*/ 0 w 762000"/>
                <a:gd name="connsiteY1" fmla="*/ 590550 h 590550"/>
                <a:gd name="connsiteX2" fmla="*/ 762000 w 762000"/>
                <a:gd name="connsiteY2" fmla="*/ 590550 h 590550"/>
                <a:gd name="connsiteX3" fmla="*/ 762000 w 762000"/>
                <a:gd name="connsiteY3" fmla="*/ 0 h 590550"/>
                <a:gd name="connsiteX4" fmla="*/ 0 w 762000"/>
                <a:gd name="connsiteY4" fmla="*/ 0 h 590550"/>
                <a:gd name="connsiteX5" fmla="*/ 123825 w 762000"/>
                <a:gd name="connsiteY5" fmla="*/ 76200 h 590550"/>
                <a:gd name="connsiteX6" fmla="*/ 104775 w 762000"/>
                <a:gd name="connsiteY6" fmla="*/ 95250 h 590550"/>
                <a:gd name="connsiteX7" fmla="*/ 85725 w 762000"/>
                <a:gd name="connsiteY7" fmla="*/ 76200 h 590550"/>
                <a:gd name="connsiteX8" fmla="*/ 104775 w 762000"/>
                <a:gd name="connsiteY8" fmla="*/ 57150 h 590550"/>
                <a:gd name="connsiteX9" fmla="*/ 123825 w 762000"/>
                <a:gd name="connsiteY9" fmla="*/ 76200 h 590550"/>
                <a:gd name="connsiteX10" fmla="*/ 190500 w 762000"/>
                <a:gd name="connsiteY10" fmla="*/ 76200 h 590550"/>
                <a:gd name="connsiteX11" fmla="*/ 171450 w 762000"/>
                <a:gd name="connsiteY11" fmla="*/ 95250 h 590550"/>
                <a:gd name="connsiteX12" fmla="*/ 152400 w 762000"/>
                <a:gd name="connsiteY12" fmla="*/ 76200 h 590550"/>
                <a:gd name="connsiteX13" fmla="*/ 171450 w 762000"/>
                <a:gd name="connsiteY13" fmla="*/ 57150 h 590550"/>
                <a:gd name="connsiteX14" fmla="*/ 190500 w 762000"/>
                <a:gd name="connsiteY14" fmla="*/ 76200 h 590550"/>
                <a:gd name="connsiteX15" fmla="*/ 257175 w 762000"/>
                <a:gd name="connsiteY15" fmla="*/ 76200 h 590550"/>
                <a:gd name="connsiteX16" fmla="*/ 238125 w 762000"/>
                <a:gd name="connsiteY16" fmla="*/ 95250 h 590550"/>
                <a:gd name="connsiteX17" fmla="*/ 219075 w 762000"/>
                <a:gd name="connsiteY17" fmla="*/ 76200 h 590550"/>
                <a:gd name="connsiteX18" fmla="*/ 238125 w 762000"/>
                <a:gd name="connsiteY18" fmla="*/ 57150 h 590550"/>
                <a:gd name="connsiteX19" fmla="*/ 257175 w 762000"/>
                <a:gd name="connsiteY19" fmla="*/ 76200 h 590550"/>
                <a:gd name="connsiteX20" fmla="*/ 57150 w 762000"/>
                <a:gd name="connsiteY20" fmla="*/ 152400 h 590550"/>
                <a:gd name="connsiteX21" fmla="*/ 704850 w 762000"/>
                <a:gd name="connsiteY21" fmla="*/ 152400 h 590550"/>
                <a:gd name="connsiteX22" fmla="*/ 704850 w 762000"/>
                <a:gd name="connsiteY22" fmla="*/ 533400 h 590550"/>
                <a:gd name="connsiteX23" fmla="*/ 57150 w 762000"/>
                <a:gd name="connsiteY23" fmla="*/ 533400 h 590550"/>
                <a:gd name="connsiteX24" fmla="*/ 57150 w 762000"/>
                <a:gd name="connsiteY24" fmla="*/ 15240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62000" h="590550">
                  <a:moveTo>
                    <a:pt x="0" y="0"/>
                  </a:moveTo>
                  <a:lnTo>
                    <a:pt x="0" y="590550"/>
                  </a:lnTo>
                  <a:lnTo>
                    <a:pt x="762000" y="590550"/>
                  </a:lnTo>
                  <a:lnTo>
                    <a:pt x="762000" y="0"/>
                  </a:lnTo>
                  <a:lnTo>
                    <a:pt x="0" y="0"/>
                  </a:lnTo>
                  <a:close/>
                  <a:moveTo>
                    <a:pt x="123825" y="76200"/>
                  </a:moveTo>
                  <a:cubicBezTo>
                    <a:pt x="123825" y="86678"/>
                    <a:pt x="115253" y="95250"/>
                    <a:pt x="104775" y="95250"/>
                  </a:cubicBezTo>
                  <a:cubicBezTo>
                    <a:pt x="94298" y="95250"/>
                    <a:pt x="85725" y="86678"/>
                    <a:pt x="85725" y="76200"/>
                  </a:cubicBezTo>
                  <a:cubicBezTo>
                    <a:pt x="85725" y="65723"/>
                    <a:pt x="94298" y="57150"/>
                    <a:pt x="104775" y="57150"/>
                  </a:cubicBezTo>
                  <a:cubicBezTo>
                    <a:pt x="115253" y="57150"/>
                    <a:pt x="123825" y="65723"/>
                    <a:pt x="123825" y="76200"/>
                  </a:cubicBezTo>
                  <a:close/>
                  <a:moveTo>
                    <a:pt x="190500" y="76200"/>
                  </a:moveTo>
                  <a:cubicBezTo>
                    <a:pt x="190500" y="86678"/>
                    <a:pt x="181928" y="95250"/>
                    <a:pt x="171450" y="95250"/>
                  </a:cubicBezTo>
                  <a:cubicBezTo>
                    <a:pt x="160973" y="95250"/>
                    <a:pt x="152400" y="86678"/>
                    <a:pt x="152400" y="76200"/>
                  </a:cubicBezTo>
                  <a:cubicBezTo>
                    <a:pt x="152400" y="65723"/>
                    <a:pt x="160973" y="57150"/>
                    <a:pt x="171450" y="57150"/>
                  </a:cubicBezTo>
                  <a:cubicBezTo>
                    <a:pt x="181928" y="57150"/>
                    <a:pt x="190500" y="65723"/>
                    <a:pt x="190500" y="76200"/>
                  </a:cubicBezTo>
                  <a:close/>
                  <a:moveTo>
                    <a:pt x="257175" y="76200"/>
                  </a:moveTo>
                  <a:cubicBezTo>
                    <a:pt x="257175" y="86678"/>
                    <a:pt x="248602" y="95250"/>
                    <a:pt x="238125" y="95250"/>
                  </a:cubicBezTo>
                  <a:cubicBezTo>
                    <a:pt x="227648" y="95250"/>
                    <a:pt x="219075" y="86678"/>
                    <a:pt x="219075" y="76200"/>
                  </a:cubicBezTo>
                  <a:cubicBezTo>
                    <a:pt x="219075" y="65723"/>
                    <a:pt x="227648" y="57150"/>
                    <a:pt x="238125" y="57150"/>
                  </a:cubicBezTo>
                  <a:cubicBezTo>
                    <a:pt x="248602" y="57150"/>
                    <a:pt x="257175" y="65723"/>
                    <a:pt x="257175" y="76200"/>
                  </a:cubicBezTo>
                  <a:close/>
                  <a:moveTo>
                    <a:pt x="57150" y="152400"/>
                  </a:moveTo>
                  <a:lnTo>
                    <a:pt x="704850" y="152400"/>
                  </a:lnTo>
                  <a:lnTo>
                    <a:pt x="704850" y="533400"/>
                  </a:lnTo>
                  <a:lnTo>
                    <a:pt x="57150" y="533400"/>
                  </a:lnTo>
                  <a:lnTo>
                    <a:pt x="57150" y="15240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5" name="图形 68" descr="视频博客 纯色填充">
              <a:extLst>
                <a:ext uri="{FF2B5EF4-FFF2-40B4-BE49-F238E27FC236}">
                  <a16:creationId xmlns:a16="http://schemas.microsoft.com/office/drawing/2014/main" id="{199E628F-ABBD-4D0F-B41C-391B80430FC8}"/>
                </a:ext>
              </a:extLst>
            </p:cNvPr>
            <p:cNvSpPr/>
            <p:nvPr/>
          </p:nvSpPr>
          <p:spPr>
            <a:xfrm>
              <a:off x="9225915" y="5538787"/>
              <a:ext cx="139064" cy="139064"/>
            </a:xfrm>
            <a:custGeom>
              <a:avLst/>
              <a:gdLst>
                <a:gd name="connsiteX0" fmla="*/ 139065 w 139064"/>
                <a:gd name="connsiteY0" fmla="*/ 69533 h 139064"/>
                <a:gd name="connsiteX1" fmla="*/ 69533 w 139064"/>
                <a:gd name="connsiteY1" fmla="*/ 139065 h 139064"/>
                <a:gd name="connsiteX2" fmla="*/ 0 w 139064"/>
                <a:gd name="connsiteY2" fmla="*/ 69533 h 139064"/>
                <a:gd name="connsiteX3" fmla="*/ 69533 w 139064"/>
                <a:gd name="connsiteY3" fmla="*/ 0 h 139064"/>
                <a:gd name="connsiteX4" fmla="*/ 139065 w 139064"/>
                <a:gd name="connsiteY4" fmla="*/ 6953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064" h="139064">
                  <a:moveTo>
                    <a:pt x="139065" y="69533"/>
                  </a:moveTo>
                  <a:cubicBezTo>
                    <a:pt x="139065" y="107934"/>
                    <a:pt x="107934" y="139065"/>
                    <a:pt x="69533" y="139065"/>
                  </a:cubicBezTo>
                  <a:cubicBezTo>
                    <a:pt x="31131" y="139065"/>
                    <a:pt x="0" y="107934"/>
                    <a:pt x="0" y="69533"/>
                  </a:cubicBezTo>
                  <a:cubicBezTo>
                    <a:pt x="0" y="31131"/>
                    <a:pt x="31131" y="0"/>
                    <a:pt x="69533" y="0"/>
                  </a:cubicBezTo>
                  <a:cubicBezTo>
                    <a:pt x="107934" y="0"/>
                    <a:pt x="139065" y="31131"/>
                    <a:pt x="139065" y="69533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6" name="图形 68" descr="视频博客 纯色填充">
              <a:extLst>
                <a:ext uri="{FF2B5EF4-FFF2-40B4-BE49-F238E27FC236}">
                  <a16:creationId xmlns:a16="http://schemas.microsoft.com/office/drawing/2014/main" id="{199E628F-ABBD-4D0F-B41C-391B80430FC8}"/>
                </a:ext>
              </a:extLst>
            </p:cNvPr>
            <p:cNvSpPr/>
            <p:nvPr/>
          </p:nvSpPr>
          <p:spPr>
            <a:xfrm>
              <a:off x="9155429" y="5694997"/>
              <a:ext cx="278130" cy="138112"/>
            </a:xfrm>
            <a:custGeom>
              <a:avLst/>
              <a:gdLst>
                <a:gd name="connsiteX0" fmla="*/ 278130 w 278130"/>
                <a:gd name="connsiteY0" fmla="*/ 138113 h 138112"/>
                <a:gd name="connsiteX1" fmla="*/ 278130 w 278130"/>
                <a:gd name="connsiteY1" fmla="*/ 68580 h 138112"/>
                <a:gd name="connsiteX2" fmla="*/ 263843 w 278130"/>
                <a:gd name="connsiteY2" fmla="*/ 40957 h 138112"/>
                <a:gd name="connsiteX3" fmla="*/ 196215 w 278130"/>
                <a:gd name="connsiteY3" fmla="*/ 8573 h 138112"/>
                <a:gd name="connsiteX4" fmla="*/ 139065 w 278130"/>
                <a:gd name="connsiteY4" fmla="*/ 0 h 138112"/>
                <a:gd name="connsiteX5" fmla="*/ 81915 w 278130"/>
                <a:gd name="connsiteY5" fmla="*/ 8573 h 138112"/>
                <a:gd name="connsiteX6" fmla="*/ 14288 w 278130"/>
                <a:gd name="connsiteY6" fmla="*/ 40957 h 138112"/>
                <a:gd name="connsiteX7" fmla="*/ 0 w 278130"/>
                <a:gd name="connsiteY7" fmla="*/ 68580 h 138112"/>
                <a:gd name="connsiteX8" fmla="*/ 0 w 278130"/>
                <a:gd name="connsiteY8" fmla="*/ 138113 h 138112"/>
                <a:gd name="connsiteX9" fmla="*/ 278130 w 278130"/>
                <a:gd name="connsiteY9" fmla="*/ 138113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130" h="138112">
                  <a:moveTo>
                    <a:pt x="278130" y="138113"/>
                  </a:moveTo>
                  <a:lnTo>
                    <a:pt x="278130" y="68580"/>
                  </a:lnTo>
                  <a:cubicBezTo>
                    <a:pt x="278130" y="58102"/>
                    <a:pt x="272415" y="47625"/>
                    <a:pt x="263843" y="40957"/>
                  </a:cubicBezTo>
                  <a:cubicBezTo>
                    <a:pt x="243840" y="26670"/>
                    <a:pt x="220980" y="15240"/>
                    <a:pt x="196215" y="8573"/>
                  </a:cubicBezTo>
                  <a:cubicBezTo>
                    <a:pt x="178118" y="2857"/>
                    <a:pt x="158115" y="0"/>
                    <a:pt x="139065" y="0"/>
                  </a:cubicBezTo>
                  <a:cubicBezTo>
                    <a:pt x="120015" y="0"/>
                    <a:pt x="100965" y="2857"/>
                    <a:pt x="81915" y="8573"/>
                  </a:cubicBezTo>
                  <a:cubicBezTo>
                    <a:pt x="57150" y="15240"/>
                    <a:pt x="34290" y="25718"/>
                    <a:pt x="14288" y="40957"/>
                  </a:cubicBezTo>
                  <a:cubicBezTo>
                    <a:pt x="5715" y="47625"/>
                    <a:pt x="953" y="58102"/>
                    <a:pt x="0" y="68580"/>
                  </a:cubicBezTo>
                  <a:lnTo>
                    <a:pt x="0" y="138113"/>
                  </a:lnTo>
                  <a:lnTo>
                    <a:pt x="278130" y="138113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7" name="图形 68" descr="视频博客 纯色填充">
              <a:extLst>
                <a:ext uri="{FF2B5EF4-FFF2-40B4-BE49-F238E27FC236}">
                  <a16:creationId xmlns:a16="http://schemas.microsoft.com/office/drawing/2014/main" id="{199E628F-ABBD-4D0F-B41C-391B80430FC8}"/>
                </a:ext>
              </a:extLst>
            </p:cNvPr>
            <p:cNvSpPr/>
            <p:nvPr/>
          </p:nvSpPr>
          <p:spPr>
            <a:xfrm>
              <a:off x="8977190" y="5529262"/>
              <a:ext cx="199316" cy="183832"/>
            </a:xfrm>
            <a:custGeom>
              <a:avLst/>
              <a:gdLst>
                <a:gd name="connsiteX0" fmla="*/ 189669 w 199316"/>
                <a:gd name="connsiteY0" fmla="*/ 0 h 183832"/>
                <a:gd name="connsiteX1" fmla="*/ 199194 w 199316"/>
                <a:gd name="connsiteY1" fmla="*/ 10478 h 183832"/>
                <a:gd name="connsiteX2" fmla="*/ 199194 w 199316"/>
                <a:gd name="connsiteY2" fmla="*/ 132398 h 183832"/>
                <a:gd name="connsiteX3" fmla="*/ 199194 w 199316"/>
                <a:gd name="connsiteY3" fmla="*/ 132398 h 183832"/>
                <a:gd name="connsiteX4" fmla="*/ 189669 w 199316"/>
                <a:gd name="connsiteY4" fmla="*/ 142875 h 183832"/>
                <a:gd name="connsiteX5" fmla="*/ 159189 w 199316"/>
                <a:gd name="connsiteY5" fmla="*/ 142875 h 183832"/>
                <a:gd name="connsiteX6" fmla="*/ 159189 w 199316"/>
                <a:gd name="connsiteY6" fmla="*/ 183833 h 183832"/>
                <a:gd name="connsiteX7" fmla="*/ 119184 w 199316"/>
                <a:gd name="connsiteY7" fmla="*/ 141923 h 183832"/>
                <a:gd name="connsiteX8" fmla="*/ 9647 w 199316"/>
                <a:gd name="connsiteY8" fmla="*/ 141923 h 183832"/>
                <a:gd name="connsiteX9" fmla="*/ 9647 w 199316"/>
                <a:gd name="connsiteY9" fmla="*/ 141923 h 183832"/>
                <a:gd name="connsiteX10" fmla="*/ 122 w 199316"/>
                <a:gd name="connsiteY10" fmla="*/ 131445 h 183832"/>
                <a:gd name="connsiteX11" fmla="*/ 122 w 199316"/>
                <a:gd name="connsiteY11" fmla="*/ 10478 h 183832"/>
                <a:gd name="connsiteX12" fmla="*/ 122 w 199316"/>
                <a:gd name="connsiteY12" fmla="*/ 10478 h 183832"/>
                <a:gd name="connsiteX13" fmla="*/ 10599 w 199316"/>
                <a:gd name="connsiteY13" fmla="*/ 0 h 183832"/>
                <a:gd name="connsiteX14" fmla="*/ 189669 w 199316"/>
                <a:gd name="connsiteY14" fmla="*/ 0 h 183832"/>
                <a:gd name="connsiteX15" fmla="*/ 189669 w 199316"/>
                <a:gd name="connsiteY15" fmla="*/ 0 h 18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9316" h="183832">
                  <a:moveTo>
                    <a:pt x="189669" y="0"/>
                  </a:moveTo>
                  <a:cubicBezTo>
                    <a:pt x="195384" y="0"/>
                    <a:pt x="200147" y="4763"/>
                    <a:pt x="199194" y="10478"/>
                  </a:cubicBezTo>
                  <a:lnTo>
                    <a:pt x="199194" y="132398"/>
                  </a:lnTo>
                  <a:lnTo>
                    <a:pt x="199194" y="132398"/>
                  </a:lnTo>
                  <a:cubicBezTo>
                    <a:pt x="199194" y="138113"/>
                    <a:pt x="194432" y="142875"/>
                    <a:pt x="189669" y="142875"/>
                  </a:cubicBezTo>
                  <a:lnTo>
                    <a:pt x="159189" y="142875"/>
                  </a:lnTo>
                  <a:lnTo>
                    <a:pt x="159189" y="183833"/>
                  </a:lnTo>
                  <a:lnTo>
                    <a:pt x="119184" y="141923"/>
                  </a:lnTo>
                  <a:lnTo>
                    <a:pt x="9647" y="141923"/>
                  </a:lnTo>
                  <a:lnTo>
                    <a:pt x="9647" y="141923"/>
                  </a:lnTo>
                  <a:cubicBezTo>
                    <a:pt x="3932" y="141923"/>
                    <a:pt x="-831" y="137160"/>
                    <a:pt x="122" y="131445"/>
                  </a:cubicBezTo>
                  <a:lnTo>
                    <a:pt x="122" y="10478"/>
                  </a:lnTo>
                  <a:lnTo>
                    <a:pt x="122" y="10478"/>
                  </a:lnTo>
                  <a:cubicBezTo>
                    <a:pt x="122" y="4763"/>
                    <a:pt x="4884" y="0"/>
                    <a:pt x="10599" y="0"/>
                  </a:cubicBezTo>
                  <a:lnTo>
                    <a:pt x="189669" y="0"/>
                  </a:lnTo>
                  <a:lnTo>
                    <a:pt x="189669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310" name="组合 309">
            <a:extLst>
              <a:ext uri="{FF2B5EF4-FFF2-40B4-BE49-F238E27FC236}">
                <a16:creationId xmlns:a16="http://schemas.microsoft.com/office/drawing/2014/main" id="{FB535EE3-365D-4833-975A-5CA2694CAC46}"/>
              </a:ext>
            </a:extLst>
          </p:cNvPr>
          <p:cNvGrpSpPr/>
          <p:nvPr/>
        </p:nvGrpSpPr>
        <p:grpSpPr>
          <a:xfrm>
            <a:off x="10388088" y="5185643"/>
            <a:ext cx="752050" cy="877190"/>
            <a:chOff x="10388088" y="5185643"/>
            <a:chExt cx="752050" cy="877190"/>
          </a:xfrm>
        </p:grpSpPr>
        <p:sp>
          <p:nvSpPr>
            <p:cNvPr id="268" name="图形 70" descr="风力涡轮机 纯色填充">
              <a:extLst>
                <a:ext uri="{FF2B5EF4-FFF2-40B4-BE49-F238E27FC236}">
                  <a16:creationId xmlns:a16="http://schemas.microsoft.com/office/drawing/2014/main" id="{441A9D61-4163-41FE-877B-B13C85B1B5CB}"/>
                </a:ext>
              </a:extLst>
            </p:cNvPr>
            <p:cNvSpPr/>
            <p:nvPr/>
          </p:nvSpPr>
          <p:spPr>
            <a:xfrm>
              <a:off x="10512609" y="5551627"/>
              <a:ext cx="200024" cy="511206"/>
            </a:xfrm>
            <a:custGeom>
              <a:avLst/>
              <a:gdLst>
                <a:gd name="connsiteX0" fmla="*/ 112709 w 200024"/>
                <a:gd name="connsiteY0" fmla="*/ 0 h 511206"/>
                <a:gd name="connsiteX1" fmla="*/ 61436 w 200024"/>
                <a:gd name="connsiteY1" fmla="*/ 36995 h 511206"/>
                <a:gd name="connsiteX2" fmla="*/ 39976 w 200024"/>
                <a:gd name="connsiteY2" fmla="*/ 473107 h 511206"/>
                <a:gd name="connsiteX3" fmla="*/ 0 w 200024"/>
                <a:gd name="connsiteY3" fmla="*/ 473107 h 511206"/>
                <a:gd name="connsiteX4" fmla="*/ 0 w 200024"/>
                <a:gd name="connsiteY4" fmla="*/ 511207 h 511206"/>
                <a:gd name="connsiteX5" fmla="*/ 38100 w 200024"/>
                <a:gd name="connsiteY5" fmla="*/ 511207 h 511206"/>
                <a:gd name="connsiteX6" fmla="*/ 161925 w 200024"/>
                <a:gd name="connsiteY6" fmla="*/ 511207 h 511206"/>
                <a:gd name="connsiteX7" fmla="*/ 200025 w 200024"/>
                <a:gd name="connsiteY7" fmla="*/ 511207 h 511206"/>
                <a:gd name="connsiteX8" fmla="*/ 200025 w 200024"/>
                <a:gd name="connsiteY8" fmla="*/ 473107 h 511206"/>
                <a:gd name="connsiteX9" fmla="*/ 159429 w 200024"/>
                <a:gd name="connsiteY9" fmla="*/ 473107 h 511206"/>
                <a:gd name="connsiteX10" fmla="*/ 128616 w 200024"/>
                <a:gd name="connsiteY10" fmla="*/ 3277 h 511206"/>
                <a:gd name="connsiteX11" fmla="*/ 112709 w 200024"/>
                <a:gd name="connsiteY11" fmla="*/ 0 h 51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24" h="511206">
                  <a:moveTo>
                    <a:pt x="112709" y="0"/>
                  </a:moveTo>
                  <a:lnTo>
                    <a:pt x="61436" y="36995"/>
                  </a:lnTo>
                  <a:lnTo>
                    <a:pt x="39976" y="473107"/>
                  </a:lnTo>
                  <a:lnTo>
                    <a:pt x="0" y="473107"/>
                  </a:lnTo>
                  <a:lnTo>
                    <a:pt x="0" y="511207"/>
                  </a:lnTo>
                  <a:lnTo>
                    <a:pt x="38100" y="511207"/>
                  </a:lnTo>
                  <a:lnTo>
                    <a:pt x="161925" y="511207"/>
                  </a:lnTo>
                  <a:lnTo>
                    <a:pt x="200025" y="511207"/>
                  </a:lnTo>
                  <a:lnTo>
                    <a:pt x="200025" y="473107"/>
                  </a:lnTo>
                  <a:lnTo>
                    <a:pt x="159429" y="473107"/>
                  </a:lnTo>
                  <a:lnTo>
                    <a:pt x="128616" y="3277"/>
                  </a:lnTo>
                  <a:lnTo>
                    <a:pt x="112709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9" name="图形 70" descr="风力涡轮机 纯色填充">
              <a:extLst>
                <a:ext uri="{FF2B5EF4-FFF2-40B4-BE49-F238E27FC236}">
                  <a16:creationId xmlns:a16="http://schemas.microsoft.com/office/drawing/2014/main" id="{441A9D61-4163-41FE-877B-B13C85B1B5CB}"/>
                </a:ext>
              </a:extLst>
            </p:cNvPr>
            <p:cNvSpPr/>
            <p:nvPr/>
          </p:nvSpPr>
          <p:spPr>
            <a:xfrm>
              <a:off x="10533787" y="5186310"/>
              <a:ext cx="105218" cy="253217"/>
            </a:xfrm>
            <a:custGeom>
              <a:avLst/>
              <a:gdLst>
                <a:gd name="connsiteX0" fmla="*/ 23084 w 105218"/>
                <a:gd name="connsiteY0" fmla="*/ 246855 h 253217"/>
                <a:gd name="connsiteX1" fmla="*/ 27532 w 105218"/>
                <a:gd name="connsiteY1" fmla="*/ 253217 h 253217"/>
                <a:gd name="connsiteX2" fmla="*/ 36857 w 105218"/>
                <a:gd name="connsiteY2" fmla="*/ 241864 h 253217"/>
                <a:gd name="connsiteX3" fmla="*/ 103313 w 105218"/>
                <a:gd name="connsiteY3" fmla="*/ 236149 h 253217"/>
                <a:gd name="connsiteX4" fmla="*/ 105218 w 105218"/>
                <a:gd name="connsiteY4" fmla="*/ 227881 h 253217"/>
                <a:gd name="connsiteX5" fmla="*/ 33504 w 105218"/>
                <a:gd name="connsiteY5" fmla="*/ 12016 h 253217"/>
                <a:gd name="connsiteX6" fmla="*/ 12012 w 105218"/>
                <a:gd name="connsiteY6" fmla="*/ 791 h 253217"/>
                <a:gd name="connsiteX7" fmla="*/ 119 w 105218"/>
                <a:gd name="connsiteY7" fmla="*/ 19160 h 25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218" h="253217">
                  <a:moveTo>
                    <a:pt x="23084" y="246855"/>
                  </a:moveTo>
                  <a:lnTo>
                    <a:pt x="27532" y="253217"/>
                  </a:lnTo>
                  <a:cubicBezTo>
                    <a:pt x="30111" y="249027"/>
                    <a:pt x="33248" y="245208"/>
                    <a:pt x="36857" y="241864"/>
                  </a:cubicBezTo>
                  <a:cubicBezTo>
                    <a:pt x="55214" y="225254"/>
                    <a:pt x="82391" y="222917"/>
                    <a:pt x="103313" y="236149"/>
                  </a:cubicBezTo>
                  <a:lnTo>
                    <a:pt x="105218" y="227881"/>
                  </a:lnTo>
                  <a:lnTo>
                    <a:pt x="33504" y="12016"/>
                  </a:lnTo>
                  <a:cubicBezTo>
                    <a:pt x="30669" y="2981"/>
                    <a:pt x="21047" y="-2044"/>
                    <a:pt x="12012" y="791"/>
                  </a:cubicBezTo>
                  <a:cubicBezTo>
                    <a:pt x="4148" y="3259"/>
                    <a:pt x="-848" y="10974"/>
                    <a:pt x="119" y="19160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0" name="图形 70" descr="风力涡轮机 纯色填充">
              <a:extLst>
                <a:ext uri="{FF2B5EF4-FFF2-40B4-BE49-F238E27FC236}">
                  <a16:creationId xmlns:a16="http://schemas.microsoft.com/office/drawing/2014/main" id="{441A9D61-4163-41FE-877B-B13C85B1B5CB}"/>
                </a:ext>
              </a:extLst>
            </p:cNvPr>
            <p:cNvSpPr/>
            <p:nvPr/>
          </p:nvSpPr>
          <p:spPr>
            <a:xfrm>
              <a:off x="10633128" y="5446214"/>
              <a:ext cx="252232" cy="125876"/>
            </a:xfrm>
            <a:custGeom>
              <a:avLst/>
              <a:gdLst>
                <a:gd name="connsiteX0" fmla="*/ 241783 w 252232"/>
                <a:gd name="connsiteY0" fmla="*/ 92945 h 125876"/>
                <a:gd name="connsiteX1" fmla="*/ 35376 w 252232"/>
                <a:gd name="connsiteY1" fmla="*/ 0 h 125876"/>
                <a:gd name="connsiteX2" fmla="*/ 25156 w 252232"/>
                <a:gd name="connsiteY2" fmla="*/ 1133 h 125876"/>
                <a:gd name="connsiteX3" fmla="*/ 0 w 252232"/>
                <a:gd name="connsiteY3" fmla="*/ 72009 h 125876"/>
                <a:gd name="connsiteX4" fmla="*/ 9820 w 252232"/>
                <a:gd name="connsiteY4" fmla="*/ 79896 h 125876"/>
                <a:gd name="connsiteX5" fmla="*/ 231277 w 252232"/>
                <a:gd name="connsiteY5" fmla="*/ 125444 h 125876"/>
                <a:gd name="connsiteX6" fmla="*/ 251802 w 252232"/>
                <a:gd name="connsiteY6" fmla="*/ 112536 h 125876"/>
                <a:gd name="connsiteX7" fmla="*/ 241783 w 252232"/>
                <a:gd name="connsiteY7" fmla="*/ 92945 h 12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232" h="125876">
                  <a:moveTo>
                    <a:pt x="241783" y="92945"/>
                  </a:moveTo>
                  <a:lnTo>
                    <a:pt x="35376" y="0"/>
                  </a:lnTo>
                  <a:lnTo>
                    <a:pt x="25156" y="1133"/>
                  </a:lnTo>
                  <a:cubicBezTo>
                    <a:pt x="37257" y="27677"/>
                    <a:pt x="26128" y="59034"/>
                    <a:pt x="0" y="72009"/>
                  </a:cubicBezTo>
                  <a:lnTo>
                    <a:pt x="9820" y="79896"/>
                  </a:lnTo>
                  <a:lnTo>
                    <a:pt x="231277" y="125444"/>
                  </a:lnTo>
                  <a:cubicBezTo>
                    <a:pt x="240509" y="127547"/>
                    <a:pt x="249698" y="121769"/>
                    <a:pt x="251802" y="112536"/>
                  </a:cubicBezTo>
                  <a:cubicBezTo>
                    <a:pt x="253646" y="104441"/>
                    <a:pt x="249425" y="96188"/>
                    <a:pt x="241783" y="92945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1" name="图形 70" descr="风力涡轮机 纯色填充">
              <a:extLst>
                <a:ext uri="{FF2B5EF4-FFF2-40B4-BE49-F238E27FC236}">
                  <a16:creationId xmlns:a16="http://schemas.microsoft.com/office/drawing/2014/main" id="{441A9D61-4163-41FE-877B-B13C85B1B5CB}"/>
                </a:ext>
              </a:extLst>
            </p:cNvPr>
            <p:cNvSpPr/>
            <p:nvPr/>
          </p:nvSpPr>
          <p:spPr>
            <a:xfrm>
              <a:off x="10388088" y="5470264"/>
              <a:ext cx="216227" cy="200719"/>
            </a:xfrm>
            <a:custGeom>
              <a:avLst/>
              <a:gdLst>
                <a:gd name="connsiteX0" fmla="*/ 216228 w 216227"/>
                <a:gd name="connsiteY0" fmla="*/ 54169 h 200719"/>
                <a:gd name="connsiteX1" fmla="*/ 164555 w 216227"/>
                <a:gd name="connsiteY1" fmla="*/ 0 h 200719"/>
                <a:gd name="connsiteX2" fmla="*/ 154077 w 216227"/>
                <a:gd name="connsiteY2" fmla="*/ 3591 h 200719"/>
                <a:gd name="connsiteX3" fmla="*/ 4468 w 216227"/>
                <a:gd name="connsiteY3" fmla="*/ 172031 h 200719"/>
                <a:gd name="connsiteX4" fmla="*/ 5602 w 216227"/>
                <a:gd name="connsiteY4" fmla="*/ 196251 h 200719"/>
                <a:gd name="connsiteX5" fmla="*/ 27328 w 216227"/>
                <a:gd name="connsiteY5" fmla="*/ 197368 h 200719"/>
                <a:gd name="connsiteX6" fmla="*/ 211732 w 216227"/>
                <a:gd name="connsiteY6" fmla="*/ 64570 h 20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227" h="200719">
                  <a:moveTo>
                    <a:pt x="216228" y="54169"/>
                  </a:moveTo>
                  <a:cubicBezTo>
                    <a:pt x="187415" y="52563"/>
                    <a:pt x="164801" y="28857"/>
                    <a:pt x="164555" y="0"/>
                  </a:cubicBezTo>
                  <a:lnTo>
                    <a:pt x="154077" y="3591"/>
                  </a:lnTo>
                  <a:lnTo>
                    <a:pt x="4468" y="172031"/>
                  </a:lnTo>
                  <a:cubicBezTo>
                    <a:pt x="-1907" y="179033"/>
                    <a:pt x="-1399" y="189876"/>
                    <a:pt x="5602" y="196251"/>
                  </a:cubicBezTo>
                  <a:cubicBezTo>
                    <a:pt x="11651" y="201759"/>
                    <a:pt x="20747" y="202226"/>
                    <a:pt x="27328" y="197368"/>
                  </a:cubicBezTo>
                  <a:lnTo>
                    <a:pt x="211732" y="6457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2" name="图形 70" descr="风力涡轮机 纯色填充">
              <a:extLst>
                <a:ext uri="{FF2B5EF4-FFF2-40B4-BE49-F238E27FC236}">
                  <a16:creationId xmlns:a16="http://schemas.microsoft.com/office/drawing/2014/main" id="{441A9D61-4163-41FE-877B-B13C85B1B5CB}"/>
                </a:ext>
              </a:extLst>
            </p:cNvPr>
            <p:cNvSpPr/>
            <p:nvPr/>
          </p:nvSpPr>
          <p:spPr>
            <a:xfrm>
              <a:off x="10580975" y="5442468"/>
              <a:ext cx="53549" cy="53550"/>
            </a:xfrm>
            <a:custGeom>
              <a:avLst/>
              <a:gdLst>
                <a:gd name="connsiteX0" fmla="*/ 8815 w 53549"/>
                <a:gd name="connsiteY0" fmla="*/ 6917 h 53550"/>
                <a:gd name="connsiteX1" fmla="*/ 6917 w 53549"/>
                <a:gd name="connsiteY1" fmla="*/ 44735 h 53550"/>
                <a:gd name="connsiteX2" fmla="*/ 44735 w 53549"/>
                <a:gd name="connsiteY2" fmla="*/ 46633 h 53550"/>
                <a:gd name="connsiteX3" fmla="*/ 46639 w 53549"/>
                <a:gd name="connsiteY3" fmla="*/ 8822 h 53550"/>
                <a:gd name="connsiteX4" fmla="*/ 8822 w 53549"/>
                <a:gd name="connsiteY4" fmla="*/ 6911 h 53550"/>
                <a:gd name="connsiteX5" fmla="*/ 8815 w 53549"/>
                <a:gd name="connsiteY5" fmla="*/ 6917 h 5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549" h="53550">
                  <a:moveTo>
                    <a:pt x="8815" y="6917"/>
                  </a:moveTo>
                  <a:cubicBezTo>
                    <a:pt x="-2152" y="16836"/>
                    <a:pt x="-3002" y="33767"/>
                    <a:pt x="6917" y="44735"/>
                  </a:cubicBezTo>
                  <a:cubicBezTo>
                    <a:pt x="16836" y="55702"/>
                    <a:pt x="33768" y="56552"/>
                    <a:pt x="44735" y="46633"/>
                  </a:cubicBezTo>
                  <a:cubicBezTo>
                    <a:pt x="55699" y="36716"/>
                    <a:pt x="56552" y="19790"/>
                    <a:pt x="46639" y="8822"/>
                  </a:cubicBezTo>
                  <a:cubicBezTo>
                    <a:pt x="36723" y="-2149"/>
                    <a:pt x="19793" y="-3004"/>
                    <a:pt x="8822" y="6911"/>
                  </a:cubicBezTo>
                  <a:cubicBezTo>
                    <a:pt x="8820" y="6913"/>
                    <a:pt x="8817" y="6915"/>
                    <a:pt x="8815" y="6917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3" name="图形 70" descr="风力涡轮机 纯色填充">
              <a:extLst>
                <a:ext uri="{FF2B5EF4-FFF2-40B4-BE49-F238E27FC236}">
                  <a16:creationId xmlns:a16="http://schemas.microsoft.com/office/drawing/2014/main" id="{441A9D61-4163-41FE-877B-B13C85B1B5CB}"/>
                </a:ext>
              </a:extLst>
            </p:cNvPr>
            <p:cNvSpPr/>
            <p:nvPr/>
          </p:nvSpPr>
          <p:spPr>
            <a:xfrm>
              <a:off x="10922184" y="5448623"/>
              <a:ext cx="142875" cy="433235"/>
            </a:xfrm>
            <a:custGeom>
              <a:avLst/>
              <a:gdLst>
                <a:gd name="connsiteX0" fmla="*/ 46730 w 142875"/>
                <a:gd name="connsiteY0" fmla="*/ 0 h 433235"/>
                <a:gd name="connsiteX1" fmla="*/ 28994 w 142875"/>
                <a:gd name="connsiteY1" fmla="*/ 404660 h 433235"/>
                <a:gd name="connsiteX2" fmla="*/ 0 w 142875"/>
                <a:gd name="connsiteY2" fmla="*/ 404660 h 433235"/>
                <a:gd name="connsiteX3" fmla="*/ 0 w 142875"/>
                <a:gd name="connsiteY3" fmla="*/ 433235 h 433235"/>
                <a:gd name="connsiteX4" fmla="*/ 142875 w 142875"/>
                <a:gd name="connsiteY4" fmla="*/ 433235 h 433235"/>
                <a:gd name="connsiteX5" fmla="*/ 142875 w 142875"/>
                <a:gd name="connsiteY5" fmla="*/ 404660 h 433235"/>
                <a:gd name="connsiteX6" fmla="*/ 113890 w 142875"/>
                <a:gd name="connsiteY6" fmla="*/ 404660 h 433235"/>
                <a:gd name="connsiteX7" fmla="*/ 98555 w 142875"/>
                <a:gd name="connsiteY7" fmla="*/ 51968 h 433235"/>
                <a:gd name="connsiteX8" fmla="*/ 46730 w 142875"/>
                <a:gd name="connsiteY8" fmla="*/ 0 h 43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433235">
                  <a:moveTo>
                    <a:pt x="46730" y="0"/>
                  </a:moveTo>
                  <a:lnTo>
                    <a:pt x="28994" y="404660"/>
                  </a:lnTo>
                  <a:lnTo>
                    <a:pt x="0" y="404660"/>
                  </a:lnTo>
                  <a:lnTo>
                    <a:pt x="0" y="433235"/>
                  </a:lnTo>
                  <a:lnTo>
                    <a:pt x="142875" y="433235"/>
                  </a:lnTo>
                  <a:lnTo>
                    <a:pt x="142875" y="404660"/>
                  </a:lnTo>
                  <a:lnTo>
                    <a:pt x="113890" y="404660"/>
                  </a:lnTo>
                  <a:lnTo>
                    <a:pt x="98555" y="51968"/>
                  </a:lnTo>
                  <a:lnTo>
                    <a:pt x="46730" y="0"/>
                  </a:ln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4" name="图形 70" descr="风力涡轮机 纯色填充">
              <a:extLst>
                <a:ext uri="{FF2B5EF4-FFF2-40B4-BE49-F238E27FC236}">
                  <a16:creationId xmlns:a16="http://schemas.microsoft.com/office/drawing/2014/main" id="{441A9D61-4163-41FE-877B-B13C85B1B5CB}"/>
                </a:ext>
              </a:extLst>
            </p:cNvPr>
            <p:cNvSpPr/>
            <p:nvPr/>
          </p:nvSpPr>
          <p:spPr>
            <a:xfrm>
              <a:off x="10772448" y="5369775"/>
              <a:ext cx="200027" cy="71174"/>
            </a:xfrm>
            <a:custGeom>
              <a:avLst/>
              <a:gdLst>
                <a:gd name="connsiteX0" fmla="*/ 13661 w 200027"/>
                <a:gd name="connsiteY0" fmla="*/ 71171 h 71174"/>
                <a:gd name="connsiteX1" fmla="*/ 189693 w 200027"/>
                <a:gd name="connsiteY1" fmla="*/ 64065 h 71174"/>
                <a:gd name="connsiteX2" fmla="*/ 200027 w 200027"/>
                <a:gd name="connsiteY2" fmla="*/ 57302 h 71174"/>
                <a:gd name="connsiteX3" fmla="*/ 190222 w 200027"/>
                <a:gd name="connsiteY3" fmla="*/ 4827 h 71174"/>
                <a:gd name="connsiteX4" fmla="*/ 191064 w 200027"/>
                <a:gd name="connsiteY4" fmla="*/ 3648 h 71174"/>
                <a:gd name="connsiteX5" fmla="*/ 191369 w 200027"/>
                <a:gd name="connsiteY5" fmla="*/ 3315 h 71174"/>
                <a:gd name="connsiteX6" fmla="*/ 178491 w 200027"/>
                <a:gd name="connsiteY6" fmla="*/ 0 h 71174"/>
                <a:gd name="connsiteX7" fmla="*/ 9718 w 200027"/>
                <a:gd name="connsiteY7" fmla="*/ 45006 h 71174"/>
                <a:gd name="connsiteX8" fmla="*/ 504 w 200027"/>
                <a:gd name="connsiteY8" fmla="*/ 61460 h 71174"/>
                <a:gd name="connsiteX9" fmla="*/ 13661 w 200027"/>
                <a:gd name="connsiteY9" fmla="*/ 71171 h 7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027" h="71174">
                  <a:moveTo>
                    <a:pt x="13661" y="71171"/>
                  </a:moveTo>
                  <a:lnTo>
                    <a:pt x="189693" y="64065"/>
                  </a:lnTo>
                  <a:lnTo>
                    <a:pt x="200027" y="57302"/>
                  </a:lnTo>
                  <a:cubicBezTo>
                    <a:pt x="182829" y="45519"/>
                    <a:pt x="178440" y="22026"/>
                    <a:pt x="190222" y="4827"/>
                  </a:cubicBezTo>
                  <a:cubicBezTo>
                    <a:pt x="190496" y="4429"/>
                    <a:pt x="190777" y="4036"/>
                    <a:pt x="191064" y="3648"/>
                  </a:cubicBezTo>
                  <a:cubicBezTo>
                    <a:pt x="191150" y="3534"/>
                    <a:pt x="191274" y="3439"/>
                    <a:pt x="191369" y="3315"/>
                  </a:cubicBezTo>
                  <a:lnTo>
                    <a:pt x="178491" y="0"/>
                  </a:lnTo>
                  <a:lnTo>
                    <a:pt x="9718" y="45006"/>
                  </a:lnTo>
                  <a:cubicBezTo>
                    <a:pt x="2629" y="47005"/>
                    <a:pt x="-1495" y="54373"/>
                    <a:pt x="504" y="61460"/>
                  </a:cubicBezTo>
                  <a:cubicBezTo>
                    <a:pt x="2158" y="67322"/>
                    <a:pt x="7573" y="71318"/>
                    <a:pt x="13661" y="71171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5" name="图形 70" descr="风力涡轮机 纯色填充">
              <a:extLst>
                <a:ext uri="{FF2B5EF4-FFF2-40B4-BE49-F238E27FC236}">
                  <a16:creationId xmlns:a16="http://schemas.microsoft.com/office/drawing/2014/main" id="{441A9D61-4163-41FE-877B-B13C85B1B5CB}"/>
                </a:ext>
              </a:extLst>
            </p:cNvPr>
            <p:cNvSpPr/>
            <p:nvPr/>
          </p:nvSpPr>
          <p:spPr>
            <a:xfrm>
              <a:off x="10977838" y="5185643"/>
              <a:ext cx="107511" cy="196095"/>
            </a:xfrm>
            <a:custGeom>
              <a:avLst/>
              <a:gdLst>
                <a:gd name="connsiteX0" fmla="*/ 10668 w 107511"/>
                <a:gd name="connsiteY0" fmla="*/ 172712 h 196095"/>
                <a:gd name="connsiteX1" fmla="*/ 16383 w 107511"/>
                <a:gd name="connsiteY1" fmla="*/ 172283 h 196095"/>
                <a:gd name="connsiteX2" fmla="*/ 51530 w 107511"/>
                <a:gd name="connsiteY2" fmla="*/ 196096 h 196095"/>
                <a:gd name="connsiteX3" fmla="*/ 61227 w 107511"/>
                <a:gd name="connsiteY3" fmla="*/ 186847 h 196095"/>
                <a:gd name="connsiteX4" fmla="*/ 107099 w 107511"/>
                <a:gd name="connsiteY4" fmla="*/ 16616 h 196095"/>
                <a:gd name="connsiteX5" fmla="*/ 97454 w 107511"/>
                <a:gd name="connsiteY5" fmla="*/ 411 h 196095"/>
                <a:gd name="connsiteX6" fmla="*/ 82458 w 107511"/>
                <a:gd name="connsiteY6" fmla="*/ 6968 h 196095"/>
                <a:gd name="connsiteX7" fmla="*/ 0 w 107511"/>
                <a:gd name="connsiteY7" fmla="*/ 164073 h 196095"/>
                <a:gd name="connsiteX8" fmla="*/ 314 w 107511"/>
                <a:gd name="connsiteY8" fmla="*/ 176017 h 196095"/>
                <a:gd name="connsiteX9" fmla="*/ 10668 w 107511"/>
                <a:gd name="connsiteY9" fmla="*/ 172712 h 196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511" h="196095">
                  <a:moveTo>
                    <a:pt x="10668" y="172712"/>
                  </a:moveTo>
                  <a:cubicBezTo>
                    <a:pt x="12560" y="172424"/>
                    <a:pt x="14470" y="172282"/>
                    <a:pt x="16383" y="172283"/>
                  </a:cubicBezTo>
                  <a:cubicBezTo>
                    <a:pt x="31832" y="172397"/>
                    <a:pt x="45696" y="181790"/>
                    <a:pt x="51530" y="196096"/>
                  </a:cubicBezTo>
                  <a:lnTo>
                    <a:pt x="61227" y="186847"/>
                  </a:lnTo>
                  <a:lnTo>
                    <a:pt x="107099" y="16616"/>
                  </a:lnTo>
                  <a:cubicBezTo>
                    <a:pt x="108911" y="9478"/>
                    <a:pt x="104592" y="2223"/>
                    <a:pt x="97454" y="411"/>
                  </a:cubicBezTo>
                  <a:cubicBezTo>
                    <a:pt x="91544" y="-1089"/>
                    <a:pt x="85370" y="1611"/>
                    <a:pt x="82458" y="6968"/>
                  </a:cubicBezTo>
                  <a:lnTo>
                    <a:pt x="0" y="164073"/>
                  </a:lnTo>
                  <a:lnTo>
                    <a:pt x="314" y="176017"/>
                  </a:lnTo>
                  <a:cubicBezTo>
                    <a:pt x="3588" y="174423"/>
                    <a:pt x="7075" y="173309"/>
                    <a:pt x="10668" y="172712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6" name="图形 70" descr="风力涡轮机 纯色填充">
              <a:extLst>
                <a:ext uri="{FF2B5EF4-FFF2-40B4-BE49-F238E27FC236}">
                  <a16:creationId xmlns:a16="http://schemas.microsoft.com/office/drawing/2014/main" id="{441A9D61-4163-41FE-877B-B13C85B1B5CB}"/>
                </a:ext>
              </a:extLst>
            </p:cNvPr>
            <p:cNvSpPr/>
            <p:nvPr/>
          </p:nvSpPr>
          <p:spPr>
            <a:xfrm>
              <a:off x="10989735" y="5399465"/>
              <a:ext cx="150403" cy="174846"/>
            </a:xfrm>
            <a:custGeom>
              <a:avLst/>
              <a:gdLst>
                <a:gd name="connsiteX0" fmla="*/ 148552 w 150403"/>
                <a:gd name="connsiteY0" fmla="*/ 154734 h 174846"/>
                <a:gd name="connsiteX1" fmla="*/ 54740 w 150403"/>
                <a:gd name="connsiteY1" fmla="*/ 6401 h 174846"/>
                <a:gd name="connsiteX2" fmla="*/ 42358 w 150403"/>
                <a:gd name="connsiteY2" fmla="*/ 0 h 174846"/>
                <a:gd name="connsiteX3" fmla="*/ 10239 w 150403"/>
                <a:gd name="connsiteY3" fmla="*/ 34233 h 174846"/>
                <a:gd name="connsiteX4" fmla="*/ 4524 w 150403"/>
                <a:gd name="connsiteY4" fmla="*/ 34661 h 174846"/>
                <a:gd name="connsiteX5" fmla="*/ 0 w 150403"/>
                <a:gd name="connsiteY5" fmla="*/ 34242 h 174846"/>
                <a:gd name="connsiteX6" fmla="*/ 4143 w 150403"/>
                <a:gd name="connsiteY6" fmla="*/ 47149 h 174846"/>
                <a:gd name="connsiteX7" fmla="*/ 127968 w 150403"/>
                <a:gd name="connsiteY7" fmla="*/ 171260 h 174846"/>
                <a:gd name="connsiteX8" fmla="*/ 146815 w 150403"/>
                <a:gd name="connsiteY8" fmla="*/ 170612 h 174846"/>
                <a:gd name="connsiteX9" fmla="*/ 148552 w 150403"/>
                <a:gd name="connsiteY9" fmla="*/ 154734 h 174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403" h="174846">
                  <a:moveTo>
                    <a:pt x="148552" y="154734"/>
                  </a:moveTo>
                  <a:lnTo>
                    <a:pt x="54740" y="6401"/>
                  </a:lnTo>
                  <a:lnTo>
                    <a:pt x="42358" y="0"/>
                  </a:lnTo>
                  <a:cubicBezTo>
                    <a:pt x="40894" y="17482"/>
                    <a:pt x="27593" y="31659"/>
                    <a:pt x="10239" y="34233"/>
                  </a:cubicBezTo>
                  <a:cubicBezTo>
                    <a:pt x="8348" y="34515"/>
                    <a:pt x="6437" y="34659"/>
                    <a:pt x="4524" y="34661"/>
                  </a:cubicBezTo>
                  <a:cubicBezTo>
                    <a:pt x="3009" y="34614"/>
                    <a:pt x="1498" y="34474"/>
                    <a:pt x="0" y="34242"/>
                  </a:cubicBezTo>
                  <a:lnTo>
                    <a:pt x="4143" y="47149"/>
                  </a:lnTo>
                  <a:lnTo>
                    <a:pt x="127968" y="171260"/>
                  </a:lnTo>
                  <a:cubicBezTo>
                    <a:pt x="133352" y="176285"/>
                    <a:pt x="141790" y="175995"/>
                    <a:pt x="146815" y="170612"/>
                  </a:cubicBezTo>
                  <a:cubicBezTo>
                    <a:pt x="150851" y="166289"/>
                    <a:pt x="151557" y="159826"/>
                    <a:pt x="148552" y="154734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7" name="图形 70" descr="风力涡轮机 纯色填充">
              <a:extLst>
                <a:ext uri="{FF2B5EF4-FFF2-40B4-BE49-F238E27FC236}">
                  <a16:creationId xmlns:a16="http://schemas.microsoft.com/office/drawing/2014/main" id="{441A9D61-4163-41FE-877B-B13C85B1B5CB}"/>
                </a:ext>
              </a:extLst>
            </p:cNvPr>
            <p:cNvSpPr/>
            <p:nvPr/>
          </p:nvSpPr>
          <p:spPr>
            <a:xfrm>
              <a:off x="10975163" y="5376969"/>
              <a:ext cx="38105" cy="38105"/>
            </a:xfrm>
            <a:custGeom>
              <a:avLst/>
              <a:gdLst>
                <a:gd name="connsiteX0" fmla="*/ 21906 w 38105"/>
                <a:gd name="connsiteY0" fmla="*/ 37888 h 38105"/>
                <a:gd name="connsiteX1" fmla="*/ 37888 w 38105"/>
                <a:gd name="connsiteY1" fmla="*/ 16199 h 38105"/>
                <a:gd name="connsiteX2" fmla="*/ 16199 w 38105"/>
                <a:gd name="connsiteY2" fmla="*/ 217 h 38105"/>
                <a:gd name="connsiteX3" fmla="*/ 217 w 38105"/>
                <a:gd name="connsiteY3" fmla="*/ 21905 h 38105"/>
                <a:gd name="connsiteX4" fmla="*/ 21905 w 38105"/>
                <a:gd name="connsiteY4" fmla="*/ 37888 h 38105"/>
                <a:gd name="connsiteX5" fmla="*/ 21906 w 38105"/>
                <a:gd name="connsiteY5" fmla="*/ 37888 h 3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5" h="38105">
                  <a:moveTo>
                    <a:pt x="21906" y="37888"/>
                  </a:moveTo>
                  <a:cubicBezTo>
                    <a:pt x="32308" y="36312"/>
                    <a:pt x="39463" y="26602"/>
                    <a:pt x="37888" y="16199"/>
                  </a:cubicBezTo>
                  <a:cubicBezTo>
                    <a:pt x="36312" y="5797"/>
                    <a:pt x="26602" y="-1358"/>
                    <a:pt x="16199" y="217"/>
                  </a:cubicBezTo>
                  <a:cubicBezTo>
                    <a:pt x="5797" y="1793"/>
                    <a:pt x="-1358" y="11503"/>
                    <a:pt x="217" y="21905"/>
                  </a:cubicBezTo>
                  <a:cubicBezTo>
                    <a:pt x="1793" y="32307"/>
                    <a:pt x="11503" y="39463"/>
                    <a:pt x="21905" y="37888"/>
                  </a:cubicBezTo>
                  <a:cubicBezTo>
                    <a:pt x="21905" y="37888"/>
                    <a:pt x="21906" y="37888"/>
                    <a:pt x="21906" y="37888"/>
                  </a:cubicBezTo>
                  <a:close/>
                </a:path>
              </a:pathLst>
            </a:custGeom>
            <a:noFill/>
            <a:ln w="158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8623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153494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361612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42155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938864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142318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4104C8E3-89F5-4CAB-AB64-5324A77CEB76}"/>
              </a:ext>
            </a:extLst>
          </p:cNvPr>
          <p:cNvGrpSpPr/>
          <p:nvPr/>
        </p:nvGrpSpPr>
        <p:grpSpPr>
          <a:xfrm>
            <a:off x="4718060" y="2106453"/>
            <a:ext cx="3980498" cy="561633"/>
            <a:chOff x="1170772" y="345147"/>
            <a:chExt cx="7640560" cy="1078054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D16FAFF2-6A4E-413D-93E1-7BA639BD2454}"/>
                </a:ext>
              </a:extLst>
            </p:cNvPr>
            <p:cNvSpPr/>
            <p:nvPr/>
          </p:nvSpPr>
          <p:spPr>
            <a:xfrm>
              <a:off x="1915551" y="345147"/>
              <a:ext cx="6154196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2EC6CB11-11AB-452B-90F4-A673A73F4143}"/>
                </a:ext>
              </a:extLst>
            </p:cNvPr>
            <p:cNvSpPr/>
            <p:nvPr/>
          </p:nvSpPr>
          <p:spPr>
            <a:xfrm>
              <a:off x="7968160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298097BB-470D-4587-BAB8-8F6EEE5EE4FA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pic>
        <p:nvPicPr>
          <p:cNvPr id="40" name="图片占位符 39" descr="粉色的花&#10;&#10;描述已自动生成">
            <a:extLst>
              <a:ext uri="{FF2B5EF4-FFF2-40B4-BE49-F238E27FC236}">
                <a16:creationId xmlns:a16="http://schemas.microsoft.com/office/drawing/2014/main" id="{6EED447A-653E-4124-B3E0-C167C26606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" r="22"/>
          <a:stretch>
            <a:fillRect/>
          </a:stretch>
        </p:blipFill>
        <p:spPr/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58184BC-0212-4189-958B-6431DCFFA8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各部门对教学培训的要求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B265EDD-8C63-4A34-A740-E38ED2E79F15}"/>
              </a:ext>
            </a:extLst>
          </p:cNvPr>
          <p:cNvSpPr txBox="1"/>
          <p:nvPr/>
        </p:nvSpPr>
        <p:spPr>
          <a:xfrm>
            <a:off x="5703688" y="2755024"/>
            <a:ext cx="5792987" cy="18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本页面是一项图文页面，可以用于展示一张图片，并搭配图片标题和一段详细的文字说明。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图片替换方法：鼠标点击图片并按键盘上的“</a:t>
            </a:r>
            <a:r>
              <a:rPr lang="en-US" altLang="zh-CN" sz="1600" dirty="0"/>
              <a:t>Delete</a:t>
            </a:r>
            <a:r>
              <a:rPr lang="zh-CN" altLang="en-US" sz="1600" dirty="0"/>
              <a:t>”按键即可删除当前填充图片，再点击图片区域出现的“单击图标添加图片”按钮，即可从您的电脑中添加图片。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E529119-4194-435F-85BF-295EC7AB042B}"/>
              </a:ext>
            </a:extLst>
          </p:cNvPr>
          <p:cNvSpPr txBox="1"/>
          <p:nvPr/>
        </p:nvSpPr>
        <p:spPr>
          <a:xfrm>
            <a:off x="6124562" y="2187215"/>
            <a:ext cx="2382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j-lt"/>
                <a:ea typeface="+mj-ea"/>
              </a:rPr>
              <a:t>在此输入图片标题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09BD35A5-F2B0-4FCF-A4F9-181102B42F0C}"/>
              </a:ext>
            </a:extLst>
          </p:cNvPr>
          <p:cNvGrpSpPr/>
          <p:nvPr/>
        </p:nvGrpSpPr>
        <p:grpSpPr>
          <a:xfrm>
            <a:off x="5663850" y="2218660"/>
            <a:ext cx="431512" cy="345162"/>
            <a:chOff x="5657850" y="3095625"/>
            <a:chExt cx="866775" cy="693324"/>
          </a:xfrm>
        </p:grpSpPr>
        <p:sp>
          <p:nvSpPr>
            <p:cNvPr id="43" name="图形 41" descr="图像 纯色填充">
              <a:extLst>
                <a:ext uri="{FF2B5EF4-FFF2-40B4-BE49-F238E27FC236}">
                  <a16:creationId xmlns:a16="http://schemas.microsoft.com/office/drawing/2014/main" id="{4ECBBB0E-9E96-4229-AE1C-A5075B7AA11F}"/>
                </a:ext>
              </a:extLst>
            </p:cNvPr>
            <p:cNvSpPr/>
            <p:nvPr/>
          </p:nvSpPr>
          <p:spPr>
            <a:xfrm>
              <a:off x="6134100" y="3439858"/>
              <a:ext cx="192517" cy="234808"/>
            </a:xfrm>
            <a:custGeom>
              <a:avLst/>
              <a:gdLst>
                <a:gd name="connsiteX0" fmla="*/ 190500 w 192517"/>
                <a:gd name="connsiteY0" fmla="*/ 213932 h 234808"/>
                <a:gd name="connsiteX1" fmla="*/ 60103 w 192517"/>
                <a:gd name="connsiteY1" fmla="*/ 6096 h 234808"/>
                <a:gd name="connsiteX2" fmla="*/ 49149 w 192517"/>
                <a:gd name="connsiteY2" fmla="*/ 0 h 234808"/>
                <a:gd name="connsiteX3" fmla="*/ 38100 w 192517"/>
                <a:gd name="connsiteY3" fmla="*/ 6096 h 234808"/>
                <a:gd name="connsiteX4" fmla="*/ 0 w 192517"/>
                <a:gd name="connsiteY4" fmla="*/ 67247 h 234808"/>
                <a:gd name="connsiteX5" fmla="*/ 81725 w 192517"/>
                <a:gd name="connsiteY5" fmla="*/ 199454 h 234808"/>
                <a:gd name="connsiteX6" fmla="*/ 85725 w 192517"/>
                <a:gd name="connsiteY6" fmla="*/ 234791 h 234808"/>
                <a:gd name="connsiteX7" fmla="*/ 178117 w 192517"/>
                <a:gd name="connsiteY7" fmla="*/ 234791 h 234808"/>
                <a:gd name="connsiteX8" fmla="*/ 192500 w 192517"/>
                <a:gd name="connsiteY8" fmla="*/ 221776 h 234808"/>
                <a:gd name="connsiteX9" fmla="*/ 190500 w 192517"/>
                <a:gd name="connsiteY9" fmla="*/ 213932 h 23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517" h="234808">
                  <a:moveTo>
                    <a:pt x="190500" y="213932"/>
                  </a:moveTo>
                  <a:lnTo>
                    <a:pt x="60103" y="6096"/>
                  </a:lnTo>
                  <a:cubicBezTo>
                    <a:pt x="57770" y="2287"/>
                    <a:pt x="53615" y="-25"/>
                    <a:pt x="49149" y="0"/>
                  </a:cubicBezTo>
                  <a:cubicBezTo>
                    <a:pt x="44663" y="-2"/>
                    <a:pt x="40491" y="2300"/>
                    <a:pt x="38100" y="6096"/>
                  </a:cubicBezTo>
                  <a:lnTo>
                    <a:pt x="0" y="67247"/>
                  </a:lnTo>
                  <a:lnTo>
                    <a:pt x="81725" y="199454"/>
                  </a:lnTo>
                  <a:cubicBezTo>
                    <a:pt x="88641" y="209912"/>
                    <a:pt x="90127" y="223051"/>
                    <a:pt x="85725" y="234791"/>
                  </a:cubicBezTo>
                  <a:lnTo>
                    <a:pt x="178117" y="234791"/>
                  </a:lnTo>
                  <a:cubicBezTo>
                    <a:pt x="185683" y="235170"/>
                    <a:pt x="192123" y="229342"/>
                    <a:pt x="192500" y="221776"/>
                  </a:cubicBezTo>
                  <a:cubicBezTo>
                    <a:pt x="192638" y="219020"/>
                    <a:pt x="191941" y="216286"/>
                    <a:pt x="190500" y="213932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4" name="图形 41" descr="图像 纯色填充">
              <a:extLst>
                <a:ext uri="{FF2B5EF4-FFF2-40B4-BE49-F238E27FC236}">
                  <a16:creationId xmlns:a16="http://schemas.microsoft.com/office/drawing/2014/main" id="{4ECBBB0E-9E96-4229-AE1C-A5075B7AA11F}"/>
                </a:ext>
              </a:extLst>
            </p:cNvPr>
            <p:cNvSpPr/>
            <p:nvPr/>
          </p:nvSpPr>
          <p:spPr>
            <a:xfrm>
              <a:off x="5740101" y="3312692"/>
              <a:ext cx="445097" cy="362080"/>
            </a:xfrm>
            <a:custGeom>
              <a:avLst/>
              <a:gdLst>
                <a:gd name="connsiteX0" fmla="*/ 442576 w 445097"/>
                <a:gd name="connsiteY0" fmla="*/ 342336 h 362080"/>
                <a:gd name="connsiteX1" fmla="*/ 235407 w 445097"/>
                <a:gd name="connsiteY1" fmla="*/ 5246 h 362080"/>
                <a:gd name="connsiteX2" fmla="*/ 224263 w 445097"/>
                <a:gd name="connsiteY2" fmla="*/ 7 h 362080"/>
                <a:gd name="connsiteX3" fmla="*/ 222549 w 445097"/>
                <a:gd name="connsiteY3" fmla="*/ 7 h 362080"/>
                <a:gd name="connsiteX4" fmla="*/ 220834 w 445097"/>
                <a:gd name="connsiteY4" fmla="*/ 7 h 362080"/>
                <a:gd name="connsiteX5" fmla="*/ 209690 w 445097"/>
                <a:gd name="connsiteY5" fmla="*/ 5246 h 362080"/>
                <a:gd name="connsiteX6" fmla="*/ 2521 w 445097"/>
                <a:gd name="connsiteY6" fmla="*/ 342336 h 362080"/>
                <a:gd name="connsiteX7" fmla="*/ 1473 w 445097"/>
                <a:gd name="connsiteY7" fmla="*/ 356338 h 362080"/>
                <a:gd name="connsiteX8" fmla="*/ 12999 w 445097"/>
                <a:gd name="connsiteY8" fmla="*/ 361957 h 362080"/>
                <a:gd name="connsiteX9" fmla="*/ 432099 w 445097"/>
                <a:gd name="connsiteY9" fmla="*/ 361957 h 362080"/>
                <a:gd name="connsiteX10" fmla="*/ 443624 w 445097"/>
                <a:gd name="connsiteY10" fmla="*/ 356338 h 362080"/>
                <a:gd name="connsiteX11" fmla="*/ 442576 w 445097"/>
                <a:gd name="connsiteY11" fmla="*/ 342336 h 362080"/>
                <a:gd name="connsiteX12" fmla="*/ 257220 w 445097"/>
                <a:gd name="connsiteY12" fmla="*/ 163171 h 362080"/>
                <a:gd name="connsiteX13" fmla="*/ 224263 w 445097"/>
                <a:gd name="connsiteY13" fmla="*/ 192508 h 362080"/>
                <a:gd name="connsiteX14" fmla="*/ 191307 w 445097"/>
                <a:gd name="connsiteY14" fmla="*/ 163171 h 362080"/>
                <a:gd name="connsiteX15" fmla="*/ 136824 w 445097"/>
                <a:gd name="connsiteY15" fmla="*/ 196127 h 362080"/>
                <a:gd name="connsiteX16" fmla="*/ 222549 w 445097"/>
                <a:gd name="connsiteY16" fmla="*/ 57157 h 362080"/>
                <a:gd name="connsiteX17" fmla="*/ 305988 w 445097"/>
                <a:gd name="connsiteY17" fmla="*/ 192508 h 36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5097" h="362080">
                  <a:moveTo>
                    <a:pt x="442576" y="342336"/>
                  </a:moveTo>
                  <a:lnTo>
                    <a:pt x="235407" y="5246"/>
                  </a:lnTo>
                  <a:cubicBezTo>
                    <a:pt x="232749" y="1812"/>
                    <a:pt x="228604" y="-136"/>
                    <a:pt x="224263" y="7"/>
                  </a:cubicBezTo>
                  <a:lnTo>
                    <a:pt x="222549" y="7"/>
                  </a:lnTo>
                  <a:lnTo>
                    <a:pt x="220834" y="7"/>
                  </a:lnTo>
                  <a:cubicBezTo>
                    <a:pt x="216494" y="-136"/>
                    <a:pt x="212348" y="1812"/>
                    <a:pt x="209690" y="5246"/>
                  </a:cubicBezTo>
                  <a:lnTo>
                    <a:pt x="2521" y="342336"/>
                  </a:lnTo>
                  <a:cubicBezTo>
                    <a:pt x="-413" y="346442"/>
                    <a:pt x="-817" y="351841"/>
                    <a:pt x="1473" y="356338"/>
                  </a:cubicBezTo>
                  <a:cubicBezTo>
                    <a:pt x="3784" y="360412"/>
                    <a:pt x="8365" y="362646"/>
                    <a:pt x="12999" y="361957"/>
                  </a:cubicBezTo>
                  <a:lnTo>
                    <a:pt x="432099" y="361957"/>
                  </a:lnTo>
                  <a:cubicBezTo>
                    <a:pt x="436733" y="362646"/>
                    <a:pt x="441313" y="360412"/>
                    <a:pt x="443624" y="356338"/>
                  </a:cubicBezTo>
                  <a:cubicBezTo>
                    <a:pt x="445915" y="351841"/>
                    <a:pt x="445511" y="346442"/>
                    <a:pt x="442576" y="342336"/>
                  </a:cubicBezTo>
                  <a:close/>
                  <a:moveTo>
                    <a:pt x="257220" y="163171"/>
                  </a:moveTo>
                  <a:lnTo>
                    <a:pt x="224263" y="192508"/>
                  </a:lnTo>
                  <a:lnTo>
                    <a:pt x="191307" y="163171"/>
                  </a:lnTo>
                  <a:lnTo>
                    <a:pt x="136824" y="196127"/>
                  </a:lnTo>
                  <a:lnTo>
                    <a:pt x="222549" y="57157"/>
                  </a:lnTo>
                  <a:lnTo>
                    <a:pt x="305988" y="19250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5" name="图形 41" descr="图像 纯色填充">
              <a:extLst>
                <a:ext uri="{FF2B5EF4-FFF2-40B4-BE49-F238E27FC236}">
                  <a16:creationId xmlns:a16="http://schemas.microsoft.com/office/drawing/2014/main" id="{4ECBBB0E-9E96-4229-AE1C-A5075B7AA11F}"/>
                </a:ext>
              </a:extLst>
            </p:cNvPr>
            <p:cNvSpPr/>
            <p:nvPr/>
          </p:nvSpPr>
          <p:spPr>
            <a:xfrm>
              <a:off x="5810250" y="3305175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图形 41" descr="图像 纯色填充">
              <a:extLst>
                <a:ext uri="{FF2B5EF4-FFF2-40B4-BE49-F238E27FC236}">
                  <a16:creationId xmlns:a16="http://schemas.microsoft.com/office/drawing/2014/main" id="{4ECBBB0E-9E96-4229-AE1C-A5075B7AA11F}"/>
                </a:ext>
              </a:extLst>
            </p:cNvPr>
            <p:cNvSpPr/>
            <p:nvPr/>
          </p:nvSpPr>
          <p:spPr>
            <a:xfrm>
              <a:off x="5657850" y="3095625"/>
              <a:ext cx="866775" cy="693324"/>
            </a:xfrm>
            <a:custGeom>
              <a:avLst/>
              <a:gdLst>
                <a:gd name="connsiteX0" fmla="*/ 866775 w 866775"/>
                <a:gd name="connsiteY0" fmla="*/ 0 h 693324"/>
                <a:gd name="connsiteX1" fmla="*/ 104775 w 866775"/>
                <a:gd name="connsiteY1" fmla="*/ 0 h 693324"/>
                <a:gd name="connsiteX2" fmla="*/ 104775 w 866775"/>
                <a:gd name="connsiteY2" fmla="*/ 104775 h 693324"/>
                <a:gd name="connsiteX3" fmla="*/ 0 w 866775"/>
                <a:gd name="connsiteY3" fmla="*/ 104775 h 693324"/>
                <a:gd name="connsiteX4" fmla="*/ 0 w 866775"/>
                <a:gd name="connsiteY4" fmla="*/ 693325 h 693324"/>
                <a:gd name="connsiteX5" fmla="*/ 762000 w 866775"/>
                <a:gd name="connsiteY5" fmla="*/ 693325 h 693324"/>
                <a:gd name="connsiteX6" fmla="*/ 762000 w 866775"/>
                <a:gd name="connsiteY6" fmla="*/ 588550 h 693324"/>
                <a:gd name="connsiteX7" fmla="*/ 866775 w 866775"/>
                <a:gd name="connsiteY7" fmla="*/ 588550 h 693324"/>
                <a:gd name="connsiteX8" fmla="*/ 704850 w 866775"/>
                <a:gd name="connsiteY8" fmla="*/ 638175 h 693324"/>
                <a:gd name="connsiteX9" fmla="*/ 57150 w 866775"/>
                <a:gd name="connsiteY9" fmla="*/ 638175 h 693324"/>
                <a:gd name="connsiteX10" fmla="*/ 57150 w 866775"/>
                <a:gd name="connsiteY10" fmla="*/ 159925 h 693324"/>
                <a:gd name="connsiteX11" fmla="*/ 704850 w 866775"/>
                <a:gd name="connsiteY11" fmla="*/ 159925 h 693324"/>
                <a:gd name="connsiteX12" fmla="*/ 809625 w 866775"/>
                <a:gd name="connsiteY12" fmla="*/ 533400 h 693324"/>
                <a:gd name="connsiteX13" fmla="*/ 762000 w 866775"/>
                <a:gd name="connsiteY13" fmla="*/ 533400 h 693324"/>
                <a:gd name="connsiteX14" fmla="*/ 762000 w 866775"/>
                <a:gd name="connsiteY14" fmla="*/ 104775 h 693324"/>
                <a:gd name="connsiteX15" fmla="*/ 161925 w 866775"/>
                <a:gd name="connsiteY15" fmla="*/ 104775 h 693324"/>
                <a:gd name="connsiteX16" fmla="*/ 161925 w 866775"/>
                <a:gd name="connsiteY16" fmla="*/ 57150 h 693324"/>
                <a:gd name="connsiteX17" fmla="*/ 809625 w 866775"/>
                <a:gd name="connsiteY17" fmla="*/ 57150 h 69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6775" h="693324">
                  <a:moveTo>
                    <a:pt x="866775" y="0"/>
                  </a:moveTo>
                  <a:lnTo>
                    <a:pt x="104775" y="0"/>
                  </a:lnTo>
                  <a:lnTo>
                    <a:pt x="104775" y="104775"/>
                  </a:lnTo>
                  <a:lnTo>
                    <a:pt x="0" y="104775"/>
                  </a:lnTo>
                  <a:lnTo>
                    <a:pt x="0" y="693325"/>
                  </a:lnTo>
                  <a:lnTo>
                    <a:pt x="762000" y="693325"/>
                  </a:lnTo>
                  <a:lnTo>
                    <a:pt x="762000" y="588550"/>
                  </a:lnTo>
                  <a:lnTo>
                    <a:pt x="866775" y="588550"/>
                  </a:lnTo>
                  <a:close/>
                  <a:moveTo>
                    <a:pt x="704850" y="638175"/>
                  </a:moveTo>
                  <a:lnTo>
                    <a:pt x="57150" y="638175"/>
                  </a:lnTo>
                  <a:lnTo>
                    <a:pt x="57150" y="159925"/>
                  </a:lnTo>
                  <a:lnTo>
                    <a:pt x="704850" y="159925"/>
                  </a:lnTo>
                  <a:close/>
                  <a:moveTo>
                    <a:pt x="809625" y="533400"/>
                  </a:moveTo>
                  <a:lnTo>
                    <a:pt x="762000" y="533400"/>
                  </a:lnTo>
                  <a:lnTo>
                    <a:pt x="762000" y="104775"/>
                  </a:lnTo>
                  <a:lnTo>
                    <a:pt x="161925" y="104775"/>
                  </a:lnTo>
                  <a:lnTo>
                    <a:pt x="161925" y="57150"/>
                  </a:lnTo>
                  <a:lnTo>
                    <a:pt x="809625" y="5715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85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04BFB5E4-94B8-4DE3-937E-6F648ADD21E5}"/>
              </a:ext>
            </a:extLst>
          </p:cNvPr>
          <p:cNvGrpSpPr>
            <a:grpSpLocks/>
          </p:cNvGrpSpPr>
          <p:nvPr/>
        </p:nvGrpSpPr>
        <p:grpSpPr>
          <a:xfrm>
            <a:off x="6771755" y="2106454"/>
            <a:ext cx="4369768" cy="561633"/>
            <a:chOff x="1170772" y="345147"/>
            <a:chExt cx="8505240" cy="1078054"/>
          </a:xfrm>
          <a:solidFill>
            <a:schemeClr val="accent2"/>
          </a:solidFill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73A3A729-854A-4595-9E16-503D8FAE04CF}"/>
                </a:ext>
              </a:extLst>
            </p:cNvPr>
            <p:cNvSpPr/>
            <p:nvPr/>
          </p:nvSpPr>
          <p:spPr>
            <a:xfrm>
              <a:off x="1915551" y="345147"/>
              <a:ext cx="7221399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4857FD61-462B-4BA8-A5F4-3AA5D596FB93}"/>
                </a:ext>
              </a:extLst>
            </p:cNvPr>
            <p:cNvSpPr/>
            <p:nvPr/>
          </p:nvSpPr>
          <p:spPr>
            <a:xfrm>
              <a:off x="8832840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E621479E-3AF6-4B1A-97F5-F8631660552C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F85BD06-5278-42D2-B399-210DA1078E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教学培训的主要问题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C79DA67D-66A3-4DFA-A3D0-6264CC05C016}"/>
              </a:ext>
            </a:extLst>
          </p:cNvPr>
          <p:cNvGrpSpPr/>
          <p:nvPr/>
        </p:nvGrpSpPr>
        <p:grpSpPr>
          <a:xfrm>
            <a:off x="1270110" y="2106454"/>
            <a:ext cx="4430970" cy="561633"/>
            <a:chOff x="1170772" y="345147"/>
            <a:chExt cx="8505240" cy="1078054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A846A232-8E7A-4B0A-8C15-82085D19A3F7}"/>
                </a:ext>
              </a:extLst>
            </p:cNvPr>
            <p:cNvSpPr/>
            <p:nvPr/>
          </p:nvSpPr>
          <p:spPr>
            <a:xfrm>
              <a:off x="1915551" y="345147"/>
              <a:ext cx="7221399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BD8F1A12-7459-4176-91A3-D45C05D89499}"/>
                </a:ext>
              </a:extLst>
            </p:cNvPr>
            <p:cNvSpPr/>
            <p:nvPr/>
          </p:nvSpPr>
          <p:spPr>
            <a:xfrm>
              <a:off x="8832840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592D1B27-4194-4699-A3AD-5E26F5FB4CB0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97E502C5-09BB-482D-9333-A07357FADF73}"/>
              </a:ext>
            </a:extLst>
          </p:cNvPr>
          <p:cNvSpPr txBox="1"/>
          <p:nvPr/>
        </p:nvSpPr>
        <p:spPr>
          <a:xfrm>
            <a:off x="1832688" y="2187215"/>
            <a:ext cx="3587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j-lt"/>
                <a:ea typeface="+mj-ea"/>
              </a:rPr>
              <a:t>为什么要开展教学培训？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1243B38-ADB7-4DB2-8420-3815C6F4A2BA}"/>
              </a:ext>
            </a:extLst>
          </p:cNvPr>
          <p:cNvSpPr txBox="1"/>
          <p:nvPr/>
        </p:nvSpPr>
        <p:spPr>
          <a:xfrm>
            <a:off x="1270110" y="2781394"/>
            <a:ext cx="4430970" cy="18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此页面用于两项并列文本的排版设计，可以在此分条列述相关文字内容。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标题等都可以通过点击和重新输入进行更改。在顶部“开始”面板中可以对字体、字号、颜色、行距等进行进一步修改。</a:t>
            </a:r>
            <a:endParaRPr lang="en-US" altLang="zh-CN" sz="16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778B7E2-CDC8-419C-97B5-5B119668AD14}"/>
              </a:ext>
            </a:extLst>
          </p:cNvPr>
          <p:cNvSpPr txBox="1"/>
          <p:nvPr/>
        </p:nvSpPr>
        <p:spPr>
          <a:xfrm>
            <a:off x="6771755" y="2781394"/>
            <a:ext cx="4430970" cy="18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此页面用于两项并列文本的排版设计，可以在此分条列述相关文字内容。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标题等都可以通过点击和重新输入进行更改。在顶部“开始”面板中可以对字体、字号、颜色、行距等进行进一步修改。</a:t>
            </a:r>
            <a:endParaRPr lang="en-US" altLang="zh-CN" sz="1600" dirty="0"/>
          </a:p>
        </p:txBody>
      </p:sp>
      <p:pic>
        <p:nvPicPr>
          <p:cNvPr id="5" name="图形 4" descr="灯泡和齿轮 纯色填充">
            <a:extLst>
              <a:ext uri="{FF2B5EF4-FFF2-40B4-BE49-F238E27FC236}">
                <a16:creationId xmlns:a16="http://schemas.microsoft.com/office/drawing/2014/main" id="{B41FB16A-C431-44C7-B2C3-D08AB228B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7282" y="2164226"/>
            <a:ext cx="455406" cy="45540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D7EB31E-B53A-48D7-99A3-205EDF2292C4}"/>
              </a:ext>
            </a:extLst>
          </p:cNvPr>
          <p:cNvSpPr txBox="1"/>
          <p:nvPr/>
        </p:nvSpPr>
        <p:spPr>
          <a:xfrm>
            <a:off x="7334333" y="2187215"/>
            <a:ext cx="3587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j-lt"/>
                <a:ea typeface="+mj-ea"/>
              </a:rPr>
              <a:t>教学培训的主要目的是什么？</a:t>
            </a:r>
            <a:endParaRPr lang="en-US" altLang="zh-CN" sz="20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pic>
        <p:nvPicPr>
          <p:cNvPr id="18" name="图形 17" descr="灯泡和齿轮 纯色填充">
            <a:extLst>
              <a:ext uri="{FF2B5EF4-FFF2-40B4-BE49-F238E27FC236}">
                <a16:creationId xmlns:a16="http://schemas.microsoft.com/office/drawing/2014/main" id="{94910686-A73E-4FFA-8700-1EAD52AB3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8927" y="2164226"/>
            <a:ext cx="455406" cy="4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79DA67D-66A3-4DFA-A3D0-6264CC05C016}"/>
              </a:ext>
            </a:extLst>
          </p:cNvPr>
          <p:cNvGrpSpPr/>
          <p:nvPr/>
        </p:nvGrpSpPr>
        <p:grpSpPr>
          <a:xfrm>
            <a:off x="704654" y="2101309"/>
            <a:ext cx="3092430" cy="561633"/>
            <a:chOff x="1170772" y="345147"/>
            <a:chExt cx="5935915" cy="1078054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A846A232-8E7A-4B0A-8C15-82085D19A3F7}"/>
                </a:ext>
              </a:extLst>
            </p:cNvPr>
            <p:cNvSpPr/>
            <p:nvPr/>
          </p:nvSpPr>
          <p:spPr>
            <a:xfrm>
              <a:off x="1915551" y="345147"/>
              <a:ext cx="4573138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BD8F1A12-7459-4176-91A3-D45C05D89499}"/>
                </a:ext>
              </a:extLst>
            </p:cNvPr>
            <p:cNvSpPr/>
            <p:nvPr/>
          </p:nvSpPr>
          <p:spPr>
            <a:xfrm>
              <a:off x="6263515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592D1B27-4194-4699-A3AD-5E26F5FB4CB0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F85BD06-5278-42D2-B399-210DA1078E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学习过程面临哪些困难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7E502C5-09BB-482D-9333-A07357FADF73}"/>
              </a:ext>
            </a:extLst>
          </p:cNvPr>
          <p:cNvSpPr txBox="1"/>
          <p:nvPr/>
        </p:nvSpPr>
        <p:spPr>
          <a:xfrm>
            <a:off x="1267232" y="2182070"/>
            <a:ext cx="2382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j-lt"/>
                <a:ea typeface="+mj-ea"/>
              </a:rPr>
              <a:t>请在此输入标题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1243B38-ADB7-4DB2-8420-3815C6F4A2BA}"/>
              </a:ext>
            </a:extLst>
          </p:cNvPr>
          <p:cNvSpPr txBox="1">
            <a:spLocks/>
          </p:cNvSpPr>
          <p:nvPr/>
        </p:nvSpPr>
        <p:spPr>
          <a:xfrm>
            <a:off x="4545120" y="2776249"/>
            <a:ext cx="3158699" cy="263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此页面用于三项并列文本的排版设计，可以在此分条列述相关文字内容。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标题等都可以通过点击和重新输入进行更改。在顶部“开始”面板中可以对字体、字号、颜色、行距等进行进一步修改。</a:t>
            </a:r>
          </a:p>
        </p:txBody>
      </p:sp>
      <p:pic>
        <p:nvPicPr>
          <p:cNvPr id="5" name="图形 4" descr="灯泡和齿轮 纯色填充">
            <a:extLst>
              <a:ext uri="{FF2B5EF4-FFF2-40B4-BE49-F238E27FC236}">
                <a16:creationId xmlns:a16="http://schemas.microsoft.com/office/drawing/2014/main" id="{B41FB16A-C431-44C7-B2C3-D08AB228B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826" y="2159081"/>
            <a:ext cx="455406" cy="455404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8D7EE2A2-A129-443F-AABF-DC132C99F3C7}"/>
              </a:ext>
            </a:extLst>
          </p:cNvPr>
          <p:cNvGrpSpPr/>
          <p:nvPr/>
        </p:nvGrpSpPr>
        <p:grpSpPr>
          <a:xfrm>
            <a:off x="8404246" y="2101309"/>
            <a:ext cx="3092430" cy="561633"/>
            <a:chOff x="1170772" y="345147"/>
            <a:chExt cx="5935915" cy="1078054"/>
          </a:xfrm>
          <a:solidFill>
            <a:schemeClr val="accent4">
              <a:lumMod val="75000"/>
            </a:schemeClr>
          </a:solidFill>
        </p:grpSpPr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4BAA720D-51EF-46FC-8A04-07EBEA52D50A}"/>
                </a:ext>
              </a:extLst>
            </p:cNvPr>
            <p:cNvSpPr/>
            <p:nvPr/>
          </p:nvSpPr>
          <p:spPr>
            <a:xfrm>
              <a:off x="1915551" y="345147"/>
              <a:ext cx="4573138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22E46B2C-C190-42B9-88FA-AAD44AE5BC70}"/>
                </a:ext>
              </a:extLst>
            </p:cNvPr>
            <p:cNvSpPr/>
            <p:nvPr/>
          </p:nvSpPr>
          <p:spPr>
            <a:xfrm>
              <a:off x="6263515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12B67A80-2FE1-4001-BB8A-F5A6EE94BF58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710F04BB-9407-41FF-9765-08CD2A11CBC9}"/>
              </a:ext>
            </a:extLst>
          </p:cNvPr>
          <p:cNvSpPr txBox="1"/>
          <p:nvPr/>
        </p:nvSpPr>
        <p:spPr>
          <a:xfrm>
            <a:off x="8966824" y="2182070"/>
            <a:ext cx="2382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j-lt"/>
                <a:ea typeface="+mj-ea"/>
              </a:rPr>
              <a:t>请在此输入标题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F955D02-7BA4-4590-8203-6E832E2914EB}"/>
              </a:ext>
            </a:extLst>
          </p:cNvPr>
          <p:cNvSpPr txBox="1"/>
          <p:nvPr/>
        </p:nvSpPr>
        <p:spPr>
          <a:xfrm>
            <a:off x="8394917" y="2776249"/>
            <a:ext cx="3158699" cy="263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此页面用于三项并列文本的排版设计，可以在此分条列述相关文字内容。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标题等都可以通过点击和重新输入进行更改。在顶部“开始”面板中可以对字体、字号、颜色、行距等进行进一步修改。</a:t>
            </a:r>
          </a:p>
        </p:txBody>
      </p:sp>
      <p:pic>
        <p:nvPicPr>
          <p:cNvPr id="30" name="图形 29" descr="灯泡和齿轮 纯色填充">
            <a:extLst>
              <a:ext uri="{FF2B5EF4-FFF2-40B4-BE49-F238E27FC236}">
                <a16:creationId xmlns:a16="http://schemas.microsoft.com/office/drawing/2014/main" id="{A07A323C-427D-4D25-8C0B-7ADFD1069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1418" y="2159081"/>
            <a:ext cx="455406" cy="455404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49B0AC37-6148-44A7-923E-E8FDC164470B}"/>
              </a:ext>
            </a:extLst>
          </p:cNvPr>
          <p:cNvGrpSpPr/>
          <p:nvPr/>
        </p:nvGrpSpPr>
        <p:grpSpPr>
          <a:xfrm>
            <a:off x="4554449" y="2101309"/>
            <a:ext cx="3092430" cy="561633"/>
            <a:chOff x="1170772" y="345147"/>
            <a:chExt cx="5935915" cy="1078054"/>
          </a:xfrm>
          <a:solidFill>
            <a:schemeClr val="accent2"/>
          </a:solidFill>
        </p:grpSpPr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EF0DE8B2-081D-466E-A870-8E31DAD5A59C}"/>
                </a:ext>
              </a:extLst>
            </p:cNvPr>
            <p:cNvSpPr/>
            <p:nvPr/>
          </p:nvSpPr>
          <p:spPr>
            <a:xfrm>
              <a:off x="1915551" y="345147"/>
              <a:ext cx="4573138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E5012A6F-2915-4528-9936-59550663CC7B}"/>
                </a:ext>
              </a:extLst>
            </p:cNvPr>
            <p:cNvSpPr/>
            <p:nvPr/>
          </p:nvSpPr>
          <p:spPr>
            <a:xfrm>
              <a:off x="6263515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475F4FCE-F6A8-4BCF-AA71-19978EA26ABE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6F6E28C9-35A3-44D9-A3C6-DC7951EBE481}"/>
              </a:ext>
            </a:extLst>
          </p:cNvPr>
          <p:cNvSpPr txBox="1"/>
          <p:nvPr/>
        </p:nvSpPr>
        <p:spPr>
          <a:xfrm>
            <a:off x="5117027" y="2182070"/>
            <a:ext cx="2382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j-lt"/>
                <a:ea typeface="+mj-ea"/>
              </a:rPr>
              <a:t>请在此输入标题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D5214C8-4B71-4B8E-872E-4D6132F13C6A}"/>
              </a:ext>
            </a:extLst>
          </p:cNvPr>
          <p:cNvSpPr txBox="1">
            <a:spLocks/>
          </p:cNvSpPr>
          <p:nvPr/>
        </p:nvSpPr>
        <p:spPr>
          <a:xfrm>
            <a:off x="704654" y="2776249"/>
            <a:ext cx="3158699" cy="2633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此页面用于三项并列文本的排版设计，可以在此分条列述相关文字内容。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标题等都可以通过点击和重新输入进行更改。在顶部“开始”面板中可以对字体、字号、颜色、行距等进行进一步修改。</a:t>
            </a:r>
          </a:p>
        </p:txBody>
      </p:sp>
      <p:pic>
        <p:nvPicPr>
          <p:cNvPr id="37" name="图形 36" descr="灯泡和齿轮 纯色填充">
            <a:extLst>
              <a:ext uri="{FF2B5EF4-FFF2-40B4-BE49-F238E27FC236}">
                <a16:creationId xmlns:a16="http://schemas.microsoft.com/office/drawing/2014/main" id="{F5809C4D-4309-42A1-9D30-EA56FA3A9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1621" y="2159081"/>
            <a:ext cx="455406" cy="4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3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 descr="白色的花&#10;&#10;描述已自动生成">
            <a:extLst>
              <a:ext uri="{FF2B5EF4-FFF2-40B4-BE49-F238E27FC236}">
                <a16:creationId xmlns:a16="http://schemas.microsoft.com/office/drawing/2014/main" id="{FA679898-0D3A-4DC9-BB40-4E0C495452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4" b="32624"/>
          <a:stretch>
            <a:fillRect/>
          </a:stretch>
        </p:blipFill>
        <p:spPr/>
      </p:pic>
      <p:sp>
        <p:nvSpPr>
          <p:cNvPr id="6" name="文本占位符 5">
            <a:extLst>
              <a:ext uri="{FF2B5EF4-FFF2-40B4-BE49-F238E27FC236}">
                <a16:creationId xmlns:a16="http://schemas.microsoft.com/office/drawing/2014/main" id="{9244310E-E8D9-43C6-8EA8-C93F9B9C9F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如何保证教学培训的效果</a:t>
            </a:r>
          </a:p>
        </p:txBody>
      </p:sp>
      <p:pic>
        <p:nvPicPr>
          <p:cNvPr id="12" name="图片占位符 11" descr="树上的叶子&#10;&#10;中度可信度描述已自动生成">
            <a:extLst>
              <a:ext uri="{FF2B5EF4-FFF2-40B4-BE49-F238E27FC236}">
                <a16:creationId xmlns:a16="http://schemas.microsoft.com/office/drawing/2014/main" id="{EC08AE22-28C2-4FDF-BF65-49BCB786BF6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0" b="32640"/>
          <a:stretch>
            <a:fillRect/>
          </a:stretch>
        </p:blipFill>
        <p:spPr/>
      </p:pic>
      <p:pic>
        <p:nvPicPr>
          <p:cNvPr id="14" name="图片占位符 13" descr="向日葵的花&#10;&#10;描述已自动生成">
            <a:extLst>
              <a:ext uri="{FF2B5EF4-FFF2-40B4-BE49-F238E27FC236}">
                <a16:creationId xmlns:a16="http://schemas.microsoft.com/office/drawing/2014/main" id="{321825CB-3EC2-45AB-9AE4-A006741DFF7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9" b="22739"/>
          <a:stretch>
            <a:fillRect/>
          </a:stretch>
        </p:blipFill>
        <p:spPr/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7EB7729-DD33-436A-915C-47F03F222FB1}"/>
              </a:ext>
            </a:extLst>
          </p:cNvPr>
          <p:cNvSpPr txBox="1"/>
          <p:nvPr/>
        </p:nvSpPr>
        <p:spPr>
          <a:xfrm>
            <a:off x="1318260" y="4193691"/>
            <a:ext cx="2891554" cy="152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此页面用于三项并列图文的排版设计；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图片和图标都可以根据内容自行替换。</a:t>
            </a:r>
            <a:endParaRPr lang="en-US" altLang="zh-CN" sz="16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6DCBB5E-AAEE-4D71-9886-CA1179998A23}"/>
              </a:ext>
            </a:extLst>
          </p:cNvPr>
          <p:cNvSpPr txBox="1"/>
          <p:nvPr/>
        </p:nvSpPr>
        <p:spPr>
          <a:xfrm>
            <a:off x="2378258" y="3625882"/>
            <a:ext cx="1483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j-lt"/>
                <a:ea typeface="+mj-ea"/>
              </a:rPr>
              <a:t>主要方法</a:t>
            </a: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j-ea"/>
              </a:rPr>
              <a:t>1</a:t>
            </a:r>
            <a:endParaRPr lang="zh-CN" altLang="en-US" sz="20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705EA71-3206-4E46-806B-FC31FBCE0369}"/>
              </a:ext>
            </a:extLst>
          </p:cNvPr>
          <p:cNvGrpSpPr/>
          <p:nvPr/>
        </p:nvGrpSpPr>
        <p:grpSpPr>
          <a:xfrm>
            <a:off x="1955839" y="3683986"/>
            <a:ext cx="354926" cy="283902"/>
            <a:chOff x="5657850" y="3095625"/>
            <a:chExt cx="866775" cy="693324"/>
          </a:xfrm>
        </p:grpSpPr>
        <p:sp>
          <p:nvSpPr>
            <p:cNvPr id="18" name="图形 41" descr="图像 纯色填充">
              <a:extLst>
                <a:ext uri="{FF2B5EF4-FFF2-40B4-BE49-F238E27FC236}">
                  <a16:creationId xmlns:a16="http://schemas.microsoft.com/office/drawing/2014/main" id="{A5723DFF-86B3-4A78-9EBF-28747E2DED94}"/>
                </a:ext>
              </a:extLst>
            </p:cNvPr>
            <p:cNvSpPr/>
            <p:nvPr/>
          </p:nvSpPr>
          <p:spPr>
            <a:xfrm>
              <a:off x="6134100" y="3439858"/>
              <a:ext cx="192517" cy="234808"/>
            </a:xfrm>
            <a:custGeom>
              <a:avLst/>
              <a:gdLst>
                <a:gd name="connsiteX0" fmla="*/ 190500 w 192517"/>
                <a:gd name="connsiteY0" fmla="*/ 213932 h 234808"/>
                <a:gd name="connsiteX1" fmla="*/ 60103 w 192517"/>
                <a:gd name="connsiteY1" fmla="*/ 6096 h 234808"/>
                <a:gd name="connsiteX2" fmla="*/ 49149 w 192517"/>
                <a:gd name="connsiteY2" fmla="*/ 0 h 234808"/>
                <a:gd name="connsiteX3" fmla="*/ 38100 w 192517"/>
                <a:gd name="connsiteY3" fmla="*/ 6096 h 234808"/>
                <a:gd name="connsiteX4" fmla="*/ 0 w 192517"/>
                <a:gd name="connsiteY4" fmla="*/ 67247 h 234808"/>
                <a:gd name="connsiteX5" fmla="*/ 81725 w 192517"/>
                <a:gd name="connsiteY5" fmla="*/ 199454 h 234808"/>
                <a:gd name="connsiteX6" fmla="*/ 85725 w 192517"/>
                <a:gd name="connsiteY6" fmla="*/ 234791 h 234808"/>
                <a:gd name="connsiteX7" fmla="*/ 178117 w 192517"/>
                <a:gd name="connsiteY7" fmla="*/ 234791 h 234808"/>
                <a:gd name="connsiteX8" fmla="*/ 192500 w 192517"/>
                <a:gd name="connsiteY8" fmla="*/ 221776 h 234808"/>
                <a:gd name="connsiteX9" fmla="*/ 190500 w 192517"/>
                <a:gd name="connsiteY9" fmla="*/ 213932 h 23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517" h="234808">
                  <a:moveTo>
                    <a:pt x="190500" y="213932"/>
                  </a:moveTo>
                  <a:lnTo>
                    <a:pt x="60103" y="6096"/>
                  </a:lnTo>
                  <a:cubicBezTo>
                    <a:pt x="57770" y="2287"/>
                    <a:pt x="53615" y="-25"/>
                    <a:pt x="49149" y="0"/>
                  </a:cubicBezTo>
                  <a:cubicBezTo>
                    <a:pt x="44663" y="-2"/>
                    <a:pt x="40491" y="2300"/>
                    <a:pt x="38100" y="6096"/>
                  </a:cubicBezTo>
                  <a:lnTo>
                    <a:pt x="0" y="67247"/>
                  </a:lnTo>
                  <a:lnTo>
                    <a:pt x="81725" y="199454"/>
                  </a:lnTo>
                  <a:cubicBezTo>
                    <a:pt x="88641" y="209912"/>
                    <a:pt x="90127" y="223051"/>
                    <a:pt x="85725" y="234791"/>
                  </a:cubicBezTo>
                  <a:lnTo>
                    <a:pt x="178117" y="234791"/>
                  </a:lnTo>
                  <a:cubicBezTo>
                    <a:pt x="185683" y="235170"/>
                    <a:pt x="192123" y="229342"/>
                    <a:pt x="192500" y="221776"/>
                  </a:cubicBezTo>
                  <a:cubicBezTo>
                    <a:pt x="192638" y="219020"/>
                    <a:pt x="191941" y="216286"/>
                    <a:pt x="190500" y="213932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9" name="图形 41" descr="图像 纯色填充">
              <a:extLst>
                <a:ext uri="{FF2B5EF4-FFF2-40B4-BE49-F238E27FC236}">
                  <a16:creationId xmlns:a16="http://schemas.microsoft.com/office/drawing/2014/main" id="{6F2CB91A-93D2-4410-9AD0-DBA8DF2FDEC4}"/>
                </a:ext>
              </a:extLst>
            </p:cNvPr>
            <p:cNvSpPr/>
            <p:nvPr/>
          </p:nvSpPr>
          <p:spPr>
            <a:xfrm>
              <a:off x="5740101" y="3312692"/>
              <a:ext cx="445097" cy="362080"/>
            </a:xfrm>
            <a:custGeom>
              <a:avLst/>
              <a:gdLst>
                <a:gd name="connsiteX0" fmla="*/ 442576 w 445097"/>
                <a:gd name="connsiteY0" fmla="*/ 342336 h 362080"/>
                <a:gd name="connsiteX1" fmla="*/ 235407 w 445097"/>
                <a:gd name="connsiteY1" fmla="*/ 5246 h 362080"/>
                <a:gd name="connsiteX2" fmla="*/ 224263 w 445097"/>
                <a:gd name="connsiteY2" fmla="*/ 7 h 362080"/>
                <a:gd name="connsiteX3" fmla="*/ 222549 w 445097"/>
                <a:gd name="connsiteY3" fmla="*/ 7 h 362080"/>
                <a:gd name="connsiteX4" fmla="*/ 220834 w 445097"/>
                <a:gd name="connsiteY4" fmla="*/ 7 h 362080"/>
                <a:gd name="connsiteX5" fmla="*/ 209690 w 445097"/>
                <a:gd name="connsiteY5" fmla="*/ 5246 h 362080"/>
                <a:gd name="connsiteX6" fmla="*/ 2521 w 445097"/>
                <a:gd name="connsiteY6" fmla="*/ 342336 h 362080"/>
                <a:gd name="connsiteX7" fmla="*/ 1473 w 445097"/>
                <a:gd name="connsiteY7" fmla="*/ 356338 h 362080"/>
                <a:gd name="connsiteX8" fmla="*/ 12999 w 445097"/>
                <a:gd name="connsiteY8" fmla="*/ 361957 h 362080"/>
                <a:gd name="connsiteX9" fmla="*/ 432099 w 445097"/>
                <a:gd name="connsiteY9" fmla="*/ 361957 h 362080"/>
                <a:gd name="connsiteX10" fmla="*/ 443624 w 445097"/>
                <a:gd name="connsiteY10" fmla="*/ 356338 h 362080"/>
                <a:gd name="connsiteX11" fmla="*/ 442576 w 445097"/>
                <a:gd name="connsiteY11" fmla="*/ 342336 h 362080"/>
                <a:gd name="connsiteX12" fmla="*/ 257220 w 445097"/>
                <a:gd name="connsiteY12" fmla="*/ 163171 h 362080"/>
                <a:gd name="connsiteX13" fmla="*/ 224263 w 445097"/>
                <a:gd name="connsiteY13" fmla="*/ 192508 h 362080"/>
                <a:gd name="connsiteX14" fmla="*/ 191307 w 445097"/>
                <a:gd name="connsiteY14" fmla="*/ 163171 h 362080"/>
                <a:gd name="connsiteX15" fmla="*/ 136824 w 445097"/>
                <a:gd name="connsiteY15" fmla="*/ 196127 h 362080"/>
                <a:gd name="connsiteX16" fmla="*/ 222549 w 445097"/>
                <a:gd name="connsiteY16" fmla="*/ 57157 h 362080"/>
                <a:gd name="connsiteX17" fmla="*/ 305988 w 445097"/>
                <a:gd name="connsiteY17" fmla="*/ 192508 h 36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5097" h="362080">
                  <a:moveTo>
                    <a:pt x="442576" y="342336"/>
                  </a:moveTo>
                  <a:lnTo>
                    <a:pt x="235407" y="5246"/>
                  </a:lnTo>
                  <a:cubicBezTo>
                    <a:pt x="232749" y="1812"/>
                    <a:pt x="228604" y="-136"/>
                    <a:pt x="224263" y="7"/>
                  </a:cubicBezTo>
                  <a:lnTo>
                    <a:pt x="222549" y="7"/>
                  </a:lnTo>
                  <a:lnTo>
                    <a:pt x="220834" y="7"/>
                  </a:lnTo>
                  <a:cubicBezTo>
                    <a:pt x="216494" y="-136"/>
                    <a:pt x="212348" y="1812"/>
                    <a:pt x="209690" y="5246"/>
                  </a:cubicBezTo>
                  <a:lnTo>
                    <a:pt x="2521" y="342336"/>
                  </a:lnTo>
                  <a:cubicBezTo>
                    <a:pt x="-413" y="346442"/>
                    <a:pt x="-817" y="351841"/>
                    <a:pt x="1473" y="356338"/>
                  </a:cubicBezTo>
                  <a:cubicBezTo>
                    <a:pt x="3784" y="360412"/>
                    <a:pt x="8365" y="362646"/>
                    <a:pt x="12999" y="361957"/>
                  </a:cubicBezTo>
                  <a:lnTo>
                    <a:pt x="432099" y="361957"/>
                  </a:lnTo>
                  <a:cubicBezTo>
                    <a:pt x="436733" y="362646"/>
                    <a:pt x="441313" y="360412"/>
                    <a:pt x="443624" y="356338"/>
                  </a:cubicBezTo>
                  <a:cubicBezTo>
                    <a:pt x="445915" y="351841"/>
                    <a:pt x="445511" y="346442"/>
                    <a:pt x="442576" y="342336"/>
                  </a:cubicBezTo>
                  <a:close/>
                  <a:moveTo>
                    <a:pt x="257220" y="163171"/>
                  </a:moveTo>
                  <a:lnTo>
                    <a:pt x="224263" y="192508"/>
                  </a:lnTo>
                  <a:lnTo>
                    <a:pt x="191307" y="163171"/>
                  </a:lnTo>
                  <a:lnTo>
                    <a:pt x="136824" y="196127"/>
                  </a:lnTo>
                  <a:lnTo>
                    <a:pt x="222549" y="57157"/>
                  </a:lnTo>
                  <a:lnTo>
                    <a:pt x="305988" y="19250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0" name="图形 41" descr="图像 纯色填充">
              <a:extLst>
                <a:ext uri="{FF2B5EF4-FFF2-40B4-BE49-F238E27FC236}">
                  <a16:creationId xmlns:a16="http://schemas.microsoft.com/office/drawing/2014/main" id="{43C08164-903E-4334-B4DB-4EDD0AF17718}"/>
                </a:ext>
              </a:extLst>
            </p:cNvPr>
            <p:cNvSpPr/>
            <p:nvPr/>
          </p:nvSpPr>
          <p:spPr>
            <a:xfrm>
              <a:off x="5810250" y="3305175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图形 41" descr="图像 纯色填充">
              <a:extLst>
                <a:ext uri="{FF2B5EF4-FFF2-40B4-BE49-F238E27FC236}">
                  <a16:creationId xmlns:a16="http://schemas.microsoft.com/office/drawing/2014/main" id="{C1FC82D7-4705-4EDE-BC1D-C6A961A344AE}"/>
                </a:ext>
              </a:extLst>
            </p:cNvPr>
            <p:cNvSpPr/>
            <p:nvPr/>
          </p:nvSpPr>
          <p:spPr>
            <a:xfrm>
              <a:off x="5657850" y="3095625"/>
              <a:ext cx="866775" cy="693324"/>
            </a:xfrm>
            <a:custGeom>
              <a:avLst/>
              <a:gdLst>
                <a:gd name="connsiteX0" fmla="*/ 866775 w 866775"/>
                <a:gd name="connsiteY0" fmla="*/ 0 h 693324"/>
                <a:gd name="connsiteX1" fmla="*/ 104775 w 866775"/>
                <a:gd name="connsiteY1" fmla="*/ 0 h 693324"/>
                <a:gd name="connsiteX2" fmla="*/ 104775 w 866775"/>
                <a:gd name="connsiteY2" fmla="*/ 104775 h 693324"/>
                <a:gd name="connsiteX3" fmla="*/ 0 w 866775"/>
                <a:gd name="connsiteY3" fmla="*/ 104775 h 693324"/>
                <a:gd name="connsiteX4" fmla="*/ 0 w 866775"/>
                <a:gd name="connsiteY4" fmla="*/ 693325 h 693324"/>
                <a:gd name="connsiteX5" fmla="*/ 762000 w 866775"/>
                <a:gd name="connsiteY5" fmla="*/ 693325 h 693324"/>
                <a:gd name="connsiteX6" fmla="*/ 762000 w 866775"/>
                <a:gd name="connsiteY6" fmla="*/ 588550 h 693324"/>
                <a:gd name="connsiteX7" fmla="*/ 866775 w 866775"/>
                <a:gd name="connsiteY7" fmla="*/ 588550 h 693324"/>
                <a:gd name="connsiteX8" fmla="*/ 704850 w 866775"/>
                <a:gd name="connsiteY8" fmla="*/ 638175 h 693324"/>
                <a:gd name="connsiteX9" fmla="*/ 57150 w 866775"/>
                <a:gd name="connsiteY9" fmla="*/ 638175 h 693324"/>
                <a:gd name="connsiteX10" fmla="*/ 57150 w 866775"/>
                <a:gd name="connsiteY10" fmla="*/ 159925 h 693324"/>
                <a:gd name="connsiteX11" fmla="*/ 704850 w 866775"/>
                <a:gd name="connsiteY11" fmla="*/ 159925 h 693324"/>
                <a:gd name="connsiteX12" fmla="*/ 809625 w 866775"/>
                <a:gd name="connsiteY12" fmla="*/ 533400 h 693324"/>
                <a:gd name="connsiteX13" fmla="*/ 762000 w 866775"/>
                <a:gd name="connsiteY13" fmla="*/ 533400 h 693324"/>
                <a:gd name="connsiteX14" fmla="*/ 762000 w 866775"/>
                <a:gd name="connsiteY14" fmla="*/ 104775 h 693324"/>
                <a:gd name="connsiteX15" fmla="*/ 161925 w 866775"/>
                <a:gd name="connsiteY15" fmla="*/ 104775 h 693324"/>
                <a:gd name="connsiteX16" fmla="*/ 161925 w 866775"/>
                <a:gd name="connsiteY16" fmla="*/ 57150 h 693324"/>
                <a:gd name="connsiteX17" fmla="*/ 809625 w 866775"/>
                <a:gd name="connsiteY17" fmla="*/ 57150 h 69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6775" h="693324">
                  <a:moveTo>
                    <a:pt x="866775" y="0"/>
                  </a:moveTo>
                  <a:lnTo>
                    <a:pt x="104775" y="0"/>
                  </a:lnTo>
                  <a:lnTo>
                    <a:pt x="104775" y="104775"/>
                  </a:lnTo>
                  <a:lnTo>
                    <a:pt x="0" y="104775"/>
                  </a:lnTo>
                  <a:lnTo>
                    <a:pt x="0" y="693325"/>
                  </a:lnTo>
                  <a:lnTo>
                    <a:pt x="762000" y="693325"/>
                  </a:lnTo>
                  <a:lnTo>
                    <a:pt x="762000" y="588550"/>
                  </a:lnTo>
                  <a:lnTo>
                    <a:pt x="866775" y="588550"/>
                  </a:lnTo>
                  <a:close/>
                  <a:moveTo>
                    <a:pt x="704850" y="638175"/>
                  </a:moveTo>
                  <a:lnTo>
                    <a:pt x="57150" y="638175"/>
                  </a:lnTo>
                  <a:lnTo>
                    <a:pt x="57150" y="159925"/>
                  </a:lnTo>
                  <a:lnTo>
                    <a:pt x="704850" y="159925"/>
                  </a:lnTo>
                  <a:close/>
                  <a:moveTo>
                    <a:pt x="809625" y="533400"/>
                  </a:moveTo>
                  <a:lnTo>
                    <a:pt x="762000" y="533400"/>
                  </a:lnTo>
                  <a:lnTo>
                    <a:pt x="762000" y="104775"/>
                  </a:lnTo>
                  <a:lnTo>
                    <a:pt x="161925" y="104775"/>
                  </a:lnTo>
                  <a:lnTo>
                    <a:pt x="161925" y="57150"/>
                  </a:lnTo>
                  <a:lnTo>
                    <a:pt x="809625" y="5715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7F68566C-5386-4339-80B3-25136BBBDA40}"/>
              </a:ext>
            </a:extLst>
          </p:cNvPr>
          <p:cNvSpPr txBox="1"/>
          <p:nvPr/>
        </p:nvSpPr>
        <p:spPr>
          <a:xfrm>
            <a:off x="4650223" y="4193691"/>
            <a:ext cx="2891554" cy="152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此页面用于三项并列图文的排版设计；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图片和图标都可以根据内容自行替换。</a:t>
            </a:r>
            <a:endParaRPr lang="en-US" altLang="zh-CN" sz="16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BA8E201-C6B0-46D4-882D-916805934F7A}"/>
              </a:ext>
            </a:extLst>
          </p:cNvPr>
          <p:cNvSpPr txBox="1"/>
          <p:nvPr/>
        </p:nvSpPr>
        <p:spPr>
          <a:xfrm>
            <a:off x="5710221" y="3625882"/>
            <a:ext cx="1483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j-lt"/>
                <a:ea typeface="+mj-ea"/>
              </a:rPr>
              <a:t>主要方法</a:t>
            </a: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j-ea"/>
              </a:rPr>
              <a:t>2</a:t>
            </a:r>
            <a:endParaRPr lang="zh-CN" altLang="en-US" sz="20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164DBD2A-52B3-4864-A5AE-BE668011B1D6}"/>
              </a:ext>
            </a:extLst>
          </p:cNvPr>
          <p:cNvGrpSpPr/>
          <p:nvPr/>
        </p:nvGrpSpPr>
        <p:grpSpPr>
          <a:xfrm>
            <a:off x="5287802" y="3683986"/>
            <a:ext cx="354926" cy="283902"/>
            <a:chOff x="5657850" y="3095625"/>
            <a:chExt cx="866775" cy="693324"/>
          </a:xfrm>
        </p:grpSpPr>
        <p:sp>
          <p:nvSpPr>
            <p:cNvPr id="25" name="图形 41" descr="图像 纯色填充">
              <a:extLst>
                <a:ext uri="{FF2B5EF4-FFF2-40B4-BE49-F238E27FC236}">
                  <a16:creationId xmlns:a16="http://schemas.microsoft.com/office/drawing/2014/main" id="{B6F846C6-0773-4499-899D-5F479C17933F}"/>
                </a:ext>
              </a:extLst>
            </p:cNvPr>
            <p:cNvSpPr/>
            <p:nvPr/>
          </p:nvSpPr>
          <p:spPr>
            <a:xfrm>
              <a:off x="6134100" y="3439858"/>
              <a:ext cx="192517" cy="234808"/>
            </a:xfrm>
            <a:custGeom>
              <a:avLst/>
              <a:gdLst>
                <a:gd name="connsiteX0" fmla="*/ 190500 w 192517"/>
                <a:gd name="connsiteY0" fmla="*/ 213932 h 234808"/>
                <a:gd name="connsiteX1" fmla="*/ 60103 w 192517"/>
                <a:gd name="connsiteY1" fmla="*/ 6096 h 234808"/>
                <a:gd name="connsiteX2" fmla="*/ 49149 w 192517"/>
                <a:gd name="connsiteY2" fmla="*/ 0 h 234808"/>
                <a:gd name="connsiteX3" fmla="*/ 38100 w 192517"/>
                <a:gd name="connsiteY3" fmla="*/ 6096 h 234808"/>
                <a:gd name="connsiteX4" fmla="*/ 0 w 192517"/>
                <a:gd name="connsiteY4" fmla="*/ 67247 h 234808"/>
                <a:gd name="connsiteX5" fmla="*/ 81725 w 192517"/>
                <a:gd name="connsiteY5" fmla="*/ 199454 h 234808"/>
                <a:gd name="connsiteX6" fmla="*/ 85725 w 192517"/>
                <a:gd name="connsiteY6" fmla="*/ 234791 h 234808"/>
                <a:gd name="connsiteX7" fmla="*/ 178117 w 192517"/>
                <a:gd name="connsiteY7" fmla="*/ 234791 h 234808"/>
                <a:gd name="connsiteX8" fmla="*/ 192500 w 192517"/>
                <a:gd name="connsiteY8" fmla="*/ 221776 h 234808"/>
                <a:gd name="connsiteX9" fmla="*/ 190500 w 192517"/>
                <a:gd name="connsiteY9" fmla="*/ 213932 h 23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517" h="234808">
                  <a:moveTo>
                    <a:pt x="190500" y="213932"/>
                  </a:moveTo>
                  <a:lnTo>
                    <a:pt x="60103" y="6096"/>
                  </a:lnTo>
                  <a:cubicBezTo>
                    <a:pt x="57770" y="2287"/>
                    <a:pt x="53615" y="-25"/>
                    <a:pt x="49149" y="0"/>
                  </a:cubicBezTo>
                  <a:cubicBezTo>
                    <a:pt x="44663" y="-2"/>
                    <a:pt x="40491" y="2300"/>
                    <a:pt x="38100" y="6096"/>
                  </a:cubicBezTo>
                  <a:lnTo>
                    <a:pt x="0" y="67247"/>
                  </a:lnTo>
                  <a:lnTo>
                    <a:pt x="81725" y="199454"/>
                  </a:lnTo>
                  <a:cubicBezTo>
                    <a:pt x="88641" y="209912"/>
                    <a:pt x="90127" y="223051"/>
                    <a:pt x="85725" y="234791"/>
                  </a:cubicBezTo>
                  <a:lnTo>
                    <a:pt x="178117" y="234791"/>
                  </a:lnTo>
                  <a:cubicBezTo>
                    <a:pt x="185683" y="235170"/>
                    <a:pt x="192123" y="229342"/>
                    <a:pt x="192500" y="221776"/>
                  </a:cubicBezTo>
                  <a:cubicBezTo>
                    <a:pt x="192638" y="219020"/>
                    <a:pt x="191941" y="216286"/>
                    <a:pt x="190500" y="213932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6" name="图形 41" descr="图像 纯色填充">
              <a:extLst>
                <a:ext uri="{FF2B5EF4-FFF2-40B4-BE49-F238E27FC236}">
                  <a16:creationId xmlns:a16="http://schemas.microsoft.com/office/drawing/2014/main" id="{B0DE1E38-B930-4301-96C5-2BC8F27DF22C}"/>
                </a:ext>
              </a:extLst>
            </p:cNvPr>
            <p:cNvSpPr/>
            <p:nvPr/>
          </p:nvSpPr>
          <p:spPr>
            <a:xfrm>
              <a:off x="5740101" y="3312692"/>
              <a:ext cx="445097" cy="362080"/>
            </a:xfrm>
            <a:custGeom>
              <a:avLst/>
              <a:gdLst>
                <a:gd name="connsiteX0" fmla="*/ 442576 w 445097"/>
                <a:gd name="connsiteY0" fmla="*/ 342336 h 362080"/>
                <a:gd name="connsiteX1" fmla="*/ 235407 w 445097"/>
                <a:gd name="connsiteY1" fmla="*/ 5246 h 362080"/>
                <a:gd name="connsiteX2" fmla="*/ 224263 w 445097"/>
                <a:gd name="connsiteY2" fmla="*/ 7 h 362080"/>
                <a:gd name="connsiteX3" fmla="*/ 222549 w 445097"/>
                <a:gd name="connsiteY3" fmla="*/ 7 h 362080"/>
                <a:gd name="connsiteX4" fmla="*/ 220834 w 445097"/>
                <a:gd name="connsiteY4" fmla="*/ 7 h 362080"/>
                <a:gd name="connsiteX5" fmla="*/ 209690 w 445097"/>
                <a:gd name="connsiteY5" fmla="*/ 5246 h 362080"/>
                <a:gd name="connsiteX6" fmla="*/ 2521 w 445097"/>
                <a:gd name="connsiteY6" fmla="*/ 342336 h 362080"/>
                <a:gd name="connsiteX7" fmla="*/ 1473 w 445097"/>
                <a:gd name="connsiteY7" fmla="*/ 356338 h 362080"/>
                <a:gd name="connsiteX8" fmla="*/ 12999 w 445097"/>
                <a:gd name="connsiteY8" fmla="*/ 361957 h 362080"/>
                <a:gd name="connsiteX9" fmla="*/ 432099 w 445097"/>
                <a:gd name="connsiteY9" fmla="*/ 361957 h 362080"/>
                <a:gd name="connsiteX10" fmla="*/ 443624 w 445097"/>
                <a:gd name="connsiteY10" fmla="*/ 356338 h 362080"/>
                <a:gd name="connsiteX11" fmla="*/ 442576 w 445097"/>
                <a:gd name="connsiteY11" fmla="*/ 342336 h 362080"/>
                <a:gd name="connsiteX12" fmla="*/ 257220 w 445097"/>
                <a:gd name="connsiteY12" fmla="*/ 163171 h 362080"/>
                <a:gd name="connsiteX13" fmla="*/ 224263 w 445097"/>
                <a:gd name="connsiteY13" fmla="*/ 192508 h 362080"/>
                <a:gd name="connsiteX14" fmla="*/ 191307 w 445097"/>
                <a:gd name="connsiteY14" fmla="*/ 163171 h 362080"/>
                <a:gd name="connsiteX15" fmla="*/ 136824 w 445097"/>
                <a:gd name="connsiteY15" fmla="*/ 196127 h 362080"/>
                <a:gd name="connsiteX16" fmla="*/ 222549 w 445097"/>
                <a:gd name="connsiteY16" fmla="*/ 57157 h 362080"/>
                <a:gd name="connsiteX17" fmla="*/ 305988 w 445097"/>
                <a:gd name="connsiteY17" fmla="*/ 192508 h 36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5097" h="362080">
                  <a:moveTo>
                    <a:pt x="442576" y="342336"/>
                  </a:moveTo>
                  <a:lnTo>
                    <a:pt x="235407" y="5246"/>
                  </a:lnTo>
                  <a:cubicBezTo>
                    <a:pt x="232749" y="1812"/>
                    <a:pt x="228604" y="-136"/>
                    <a:pt x="224263" y="7"/>
                  </a:cubicBezTo>
                  <a:lnTo>
                    <a:pt x="222549" y="7"/>
                  </a:lnTo>
                  <a:lnTo>
                    <a:pt x="220834" y="7"/>
                  </a:lnTo>
                  <a:cubicBezTo>
                    <a:pt x="216494" y="-136"/>
                    <a:pt x="212348" y="1812"/>
                    <a:pt x="209690" y="5246"/>
                  </a:cubicBezTo>
                  <a:lnTo>
                    <a:pt x="2521" y="342336"/>
                  </a:lnTo>
                  <a:cubicBezTo>
                    <a:pt x="-413" y="346442"/>
                    <a:pt x="-817" y="351841"/>
                    <a:pt x="1473" y="356338"/>
                  </a:cubicBezTo>
                  <a:cubicBezTo>
                    <a:pt x="3784" y="360412"/>
                    <a:pt x="8365" y="362646"/>
                    <a:pt x="12999" y="361957"/>
                  </a:cubicBezTo>
                  <a:lnTo>
                    <a:pt x="432099" y="361957"/>
                  </a:lnTo>
                  <a:cubicBezTo>
                    <a:pt x="436733" y="362646"/>
                    <a:pt x="441313" y="360412"/>
                    <a:pt x="443624" y="356338"/>
                  </a:cubicBezTo>
                  <a:cubicBezTo>
                    <a:pt x="445915" y="351841"/>
                    <a:pt x="445511" y="346442"/>
                    <a:pt x="442576" y="342336"/>
                  </a:cubicBezTo>
                  <a:close/>
                  <a:moveTo>
                    <a:pt x="257220" y="163171"/>
                  </a:moveTo>
                  <a:lnTo>
                    <a:pt x="224263" y="192508"/>
                  </a:lnTo>
                  <a:lnTo>
                    <a:pt x="191307" y="163171"/>
                  </a:lnTo>
                  <a:lnTo>
                    <a:pt x="136824" y="196127"/>
                  </a:lnTo>
                  <a:lnTo>
                    <a:pt x="222549" y="57157"/>
                  </a:lnTo>
                  <a:lnTo>
                    <a:pt x="305988" y="19250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7" name="图形 41" descr="图像 纯色填充">
              <a:extLst>
                <a:ext uri="{FF2B5EF4-FFF2-40B4-BE49-F238E27FC236}">
                  <a16:creationId xmlns:a16="http://schemas.microsoft.com/office/drawing/2014/main" id="{87B3E3C8-C57B-4DFF-B329-98834DC5ACAE}"/>
                </a:ext>
              </a:extLst>
            </p:cNvPr>
            <p:cNvSpPr/>
            <p:nvPr/>
          </p:nvSpPr>
          <p:spPr>
            <a:xfrm>
              <a:off x="5810250" y="3305175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8" name="图形 41" descr="图像 纯色填充">
              <a:extLst>
                <a:ext uri="{FF2B5EF4-FFF2-40B4-BE49-F238E27FC236}">
                  <a16:creationId xmlns:a16="http://schemas.microsoft.com/office/drawing/2014/main" id="{FA61DD2B-C995-4A34-A62F-545A1D639A81}"/>
                </a:ext>
              </a:extLst>
            </p:cNvPr>
            <p:cNvSpPr/>
            <p:nvPr/>
          </p:nvSpPr>
          <p:spPr>
            <a:xfrm>
              <a:off x="5657850" y="3095625"/>
              <a:ext cx="866775" cy="693324"/>
            </a:xfrm>
            <a:custGeom>
              <a:avLst/>
              <a:gdLst>
                <a:gd name="connsiteX0" fmla="*/ 866775 w 866775"/>
                <a:gd name="connsiteY0" fmla="*/ 0 h 693324"/>
                <a:gd name="connsiteX1" fmla="*/ 104775 w 866775"/>
                <a:gd name="connsiteY1" fmla="*/ 0 h 693324"/>
                <a:gd name="connsiteX2" fmla="*/ 104775 w 866775"/>
                <a:gd name="connsiteY2" fmla="*/ 104775 h 693324"/>
                <a:gd name="connsiteX3" fmla="*/ 0 w 866775"/>
                <a:gd name="connsiteY3" fmla="*/ 104775 h 693324"/>
                <a:gd name="connsiteX4" fmla="*/ 0 w 866775"/>
                <a:gd name="connsiteY4" fmla="*/ 693325 h 693324"/>
                <a:gd name="connsiteX5" fmla="*/ 762000 w 866775"/>
                <a:gd name="connsiteY5" fmla="*/ 693325 h 693324"/>
                <a:gd name="connsiteX6" fmla="*/ 762000 w 866775"/>
                <a:gd name="connsiteY6" fmla="*/ 588550 h 693324"/>
                <a:gd name="connsiteX7" fmla="*/ 866775 w 866775"/>
                <a:gd name="connsiteY7" fmla="*/ 588550 h 693324"/>
                <a:gd name="connsiteX8" fmla="*/ 704850 w 866775"/>
                <a:gd name="connsiteY8" fmla="*/ 638175 h 693324"/>
                <a:gd name="connsiteX9" fmla="*/ 57150 w 866775"/>
                <a:gd name="connsiteY9" fmla="*/ 638175 h 693324"/>
                <a:gd name="connsiteX10" fmla="*/ 57150 w 866775"/>
                <a:gd name="connsiteY10" fmla="*/ 159925 h 693324"/>
                <a:gd name="connsiteX11" fmla="*/ 704850 w 866775"/>
                <a:gd name="connsiteY11" fmla="*/ 159925 h 693324"/>
                <a:gd name="connsiteX12" fmla="*/ 809625 w 866775"/>
                <a:gd name="connsiteY12" fmla="*/ 533400 h 693324"/>
                <a:gd name="connsiteX13" fmla="*/ 762000 w 866775"/>
                <a:gd name="connsiteY13" fmla="*/ 533400 h 693324"/>
                <a:gd name="connsiteX14" fmla="*/ 762000 w 866775"/>
                <a:gd name="connsiteY14" fmla="*/ 104775 h 693324"/>
                <a:gd name="connsiteX15" fmla="*/ 161925 w 866775"/>
                <a:gd name="connsiteY15" fmla="*/ 104775 h 693324"/>
                <a:gd name="connsiteX16" fmla="*/ 161925 w 866775"/>
                <a:gd name="connsiteY16" fmla="*/ 57150 h 693324"/>
                <a:gd name="connsiteX17" fmla="*/ 809625 w 866775"/>
                <a:gd name="connsiteY17" fmla="*/ 57150 h 69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6775" h="693324">
                  <a:moveTo>
                    <a:pt x="866775" y="0"/>
                  </a:moveTo>
                  <a:lnTo>
                    <a:pt x="104775" y="0"/>
                  </a:lnTo>
                  <a:lnTo>
                    <a:pt x="104775" y="104775"/>
                  </a:lnTo>
                  <a:lnTo>
                    <a:pt x="0" y="104775"/>
                  </a:lnTo>
                  <a:lnTo>
                    <a:pt x="0" y="693325"/>
                  </a:lnTo>
                  <a:lnTo>
                    <a:pt x="762000" y="693325"/>
                  </a:lnTo>
                  <a:lnTo>
                    <a:pt x="762000" y="588550"/>
                  </a:lnTo>
                  <a:lnTo>
                    <a:pt x="866775" y="588550"/>
                  </a:lnTo>
                  <a:close/>
                  <a:moveTo>
                    <a:pt x="704850" y="638175"/>
                  </a:moveTo>
                  <a:lnTo>
                    <a:pt x="57150" y="638175"/>
                  </a:lnTo>
                  <a:lnTo>
                    <a:pt x="57150" y="159925"/>
                  </a:lnTo>
                  <a:lnTo>
                    <a:pt x="704850" y="159925"/>
                  </a:lnTo>
                  <a:close/>
                  <a:moveTo>
                    <a:pt x="809625" y="533400"/>
                  </a:moveTo>
                  <a:lnTo>
                    <a:pt x="762000" y="533400"/>
                  </a:lnTo>
                  <a:lnTo>
                    <a:pt x="762000" y="104775"/>
                  </a:lnTo>
                  <a:lnTo>
                    <a:pt x="161925" y="104775"/>
                  </a:lnTo>
                  <a:lnTo>
                    <a:pt x="161925" y="57150"/>
                  </a:lnTo>
                  <a:lnTo>
                    <a:pt x="809625" y="5715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98048C67-AA3D-45C8-A70F-7D8FC81DA886}"/>
              </a:ext>
            </a:extLst>
          </p:cNvPr>
          <p:cNvSpPr txBox="1"/>
          <p:nvPr/>
        </p:nvSpPr>
        <p:spPr>
          <a:xfrm>
            <a:off x="7982186" y="4193691"/>
            <a:ext cx="2891554" cy="152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此页面用于三项并列图文的排版设计；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图片和图标都可以根据内容自行替换。</a:t>
            </a:r>
            <a:endParaRPr lang="en-US" altLang="zh-CN" sz="1600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09897F1-885E-4755-8490-597F3AF71AE5}"/>
              </a:ext>
            </a:extLst>
          </p:cNvPr>
          <p:cNvSpPr txBox="1"/>
          <p:nvPr/>
        </p:nvSpPr>
        <p:spPr>
          <a:xfrm>
            <a:off x="9042184" y="3625882"/>
            <a:ext cx="1483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j-lt"/>
                <a:ea typeface="+mj-ea"/>
              </a:rPr>
              <a:t>主要方法</a:t>
            </a:r>
            <a:r>
              <a:rPr lang="en-US" altLang="zh-CN" sz="2000" b="1" dirty="0">
                <a:solidFill>
                  <a:schemeClr val="bg1"/>
                </a:solidFill>
                <a:latin typeface="+mj-lt"/>
                <a:ea typeface="+mj-ea"/>
              </a:rPr>
              <a:t>3</a:t>
            </a:r>
            <a:endParaRPr lang="zh-CN" altLang="en-US" sz="2000" b="1" dirty="0">
              <a:solidFill>
                <a:schemeClr val="bg1"/>
              </a:solidFill>
              <a:latin typeface="+mj-lt"/>
              <a:ea typeface="+mj-ea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79E7FC69-1657-4FA9-A2F5-688FBC677E72}"/>
              </a:ext>
            </a:extLst>
          </p:cNvPr>
          <p:cNvGrpSpPr/>
          <p:nvPr/>
        </p:nvGrpSpPr>
        <p:grpSpPr>
          <a:xfrm>
            <a:off x="8619765" y="3683986"/>
            <a:ext cx="354926" cy="283902"/>
            <a:chOff x="5657850" y="3095625"/>
            <a:chExt cx="866775" cy="693324"/>
          </a:xfrm>
        </p:grpSpPr>
        <p:sp>
          <p:nvSpPr>
            <p:cNvPr id="32" name="图形 41" descr="图像 纯色填充">
              <a:extLst>
                <a:ext uri="{FF2B5EF4-FFF2-40B4-BE49-F238E27FC236}">
                  <a16:creationId xmlns:a16="http://schemas.microsoft.com/office/drawing/2014/main" id="{2F9AB231-8B26-4BA4-BBDE-A0AB56CA4A1F}"/>
                </a:ext>
              </a:extLst>
            </p:cNvPr>
            <p:cNvSpPr/>
            <p:nvPr/>
          </p:nvSpPr>
          <p:spPr>
            <a:xfrm>
              <a:off x="6134100" y="3439858"/>
              <a:ext cx="192517" cy="234808"/>
            </a:xfrm>
            <a:custGeom>
              <a:avLst/>
              <a:gdLst>
                <a:gd name="connsiteX0" fmla="*/ 190500 w 192517"/>
                <a:gd name="connsiteY0" fmla="*/ 213932 h 234808"/>
                <a:gd name="connsiteX1" fmla="*/ 60103 w 192517"/>
                <a:gd name="connsiteY1" fmla="*/ 6096 h 234808"/>
                <a:gd name="connsiteX2" fmla="*/ 49149 w 192517"/>
                <a:gd name="connsiteY2" fmla="*/ 0 h 234808"/>
                <a:gd name="connsiteX3" fmla="*/ 38100 w 192517"/>
                <a:gd name="connsiteY3" fmla="*/ 6096 h 234808"/>
                <a:gd name="connsiteX4" fmla="*/ 0 w 192517"/>
                <a:gd name="connsiteY4" fmla="*/ 67247 h 234808"/>
                <a:gd name="connsiteX5" fmla="*/ 81725 w 192517"/>
                <a:gd name="connsiteY5" fmla="*/ 199454 h 234808"/>
                <a:gd name="connsiteX6" fmla="*/ 85725 w 192517"/>
                <a:gd name="connsiteY6" fmla="*/ 234791 h 234808"/>
                <a:gd name="connsiteX7" fmla="*/ 178117 w 192517"/>
                <a:gd name="connsiteY7" fmla="*/ 234791 h 234808"/>
                <a:gd name="connsiteX8" fmla="*/ 192500 w 192517"/>
                <a:gd name="connsiteY8" fmla="*/ 221776 h 234808"/>
                <a:gd name="connsiteX9" fmla="*/ 190500 w 192517"/>
                <a:gd name="connsiteY9" fmla="*/ 213932 h 234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517" h="234808">
                  <a:moveTo>
                    <a:pt x="190500" y="213932"/>
                  </a:moveTo>
                  <a:lnTo>
                    <a:pt x="60103" y="6096"/>
                  </a:lnTo>
                  <a:cubicBezTo>
                    <a:pt x="57770" y="2287"/>
                    <a:pt x="53615" y="-25"/>
                    <a:pt x="49149" y="0"/>
                  </a:cubicBezTo>
                  <a:cubicBezTo>
                    <a:pt x="44663" y="-2"/>
                    <a:pt x="40491" y="2300"/>
                    <a:pt x="38100" y="6096"/>
                  </a:cubicBezTo>
                  <a:lnTo>
                    <a:pt x="0" y="67247"/>
                  </a:lnTo>
                  <a:lnTo>
                    <a:pt x="81725" y="199454"/>
                  </a:lnTo>
                  <a:cubicBezTo>
                    <a:pt x="88641" y="209912"/>
                    <a:pt x="90127" y="223051"/>
                    <a:pt x="85725" y="234791"/>
                  </a:cubicBezTo>
                  <a:lnTo>
                    <a:pt x="178117" y="234791"/>
                  </a:lnTo>
                  <a:cubicBezTo>
                    <a:pt x="185683" y="235170"/>
                    <a:pt x="192123" y="229342"/>
                    <a:pt x="192500" y="221776"/>
                  </a:cubicBezTo>
                  <a:cubicBezTo>
                    <a:pt x="192638" y="219020"/>
                    <a:pt x="191941" y="216286"/>
                    <a:pt x="190500" y="213932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3" name="图形 41" descr="图像 纯色填充">
              <a:extLst>
                <a:ext uri="{FF2B5EF4-FFF2-40B4-BE49-F238E27FC236}">
                  <a16:creationId xmlns:a16="http://schemas.microsoft.com/office/drawing/2014/main" id="{AD98BF6C-DE16-4942-8BF3-CBE9FA5D9B3A}"/>
                </a:ext>
              </a:extLst>
            </p:cNvPr>
            <p:cNvSpPr/>
            <p:nvPr/>
          </p:nvSpPr>
          <p:spPr>
            <a:xfrm>
              <a:off x="5740101" y="3312692"/>
              <a:ext cx="445097" cy="362080"/>
            </a:xfrm>
            <a:custGeom>
              <a:avLst/>
              <a:gdLst>
                <a:gd name="connsiteX0" fmla="*/ 442576 w 445097"/>
                <a:gd name="connsiteY0" fmla="*/ 342336 h 362080"/>
                <a:gd name="connsiteX1" fmla="*/ 235407 w 445097"/>
                <a:gd name="connsiteY1" fmla="*/ 5246 h 362080"/>
                <a:gd name="connsiteX2" fmla="*/ 224263 w 445097"/>
                <a:gd name="connsiteY2" fmla="*/ 7 h 362080"/>
                <a:gd name="connsiteX3" fmla="*/ 222549 w 445097"/>
                <a:gd name="connsiteY3" fmla="*/ 7 h 362080"/>
                <a:gd name="connsiteX4" fmla="*/ 220834 w 445097"/>
                <a:gd name="connsiteY4" fmla="*/ 7 h 362080"/>
                <a:gd name="connsiteX5" fmla="*/ 209690 w 445097"/>
                <a:gd name="connsiteY5" fmla="*/ 5246 h 362080"/>
                <a:gd name="connsiteX6" fmla="*/ 2521 w 445097"/>
                <a:gd name="connsiteY6" fmla="*/ 342336 h 362080"/>
                <a:gd name="connsiteX7" fmla="*/ 1473 w 445097"/>
                <a:gd name="connsiteY7" fmla="*/ 356338 h 362080"/>
                <a:gd name="connsiteX8" fmla="*/ 12999 w 445097"/>
                <a:gd name="connsiteY8" fmla="*/ 361957 h 362080"/>
                <a:gd name="connsiteX9" fmla="*/ 432099 w 445097"/>
                <a:gd name="connsiteY9" fmla="*/ 361957 h 362080"/>
                <a:gd name="connsiteX10" fmla="*/ 443624 w 445097"/>
                <a:gd name="connsiteY10" fmla="*/ 356338 h 362080"/>
                <a:gd name="connsiteX11" fmla="*/ 442576 w 445097"/>
                <a:gd name="connsiteY11" fmla="*/ 342336 h 362080"/>
                <a:gd name="connsiteX12" fmla="*/ 257220 w 445097"/>
                <a:gd name="connsiteY12" fmla="*/ 163171 h 362080"/>
                <a:gd name="connsiteX13" fmla="*/ 224263 w 445097"/>
                <a:gd name="connsiteY13" fmla="*/ 192508 h 362080"/>
                <a:gd name="connsiteX14" fmla="*/ 191307 w 445097"/>
                <a:gd name="connsiteY14" fmla="*/ 163171 h 362080"/>
                <a:gd name="connsiteX15" fmla="*/ 136824 w 445097"/>
                <a:gd name="connsiteY15" fmla="*/ 196127 h 362080"/>
                <a:gd name="connsiteX16" fmla="*/ 222549 w 445097"/>
                <a:gd name="connsiteY16" fmla="*/ 57157 h 362080"/>
                <a:gd name="connsiteX17" fmla="*/ 305988 w 445097"/>
                <a:gd name="connsiteY17" fmla="*/ 192508 h 36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5097" h="362080">
                  <a:moveTo>
                    <a:pt x="442576" y="342336"/>
                  </a:moveTo>
                  <a:lnTo>
                    <a:pt x="235407" y="5246"/>
                  </a:lnTo>
                  <a:cubicBezTo>
                    <a:pt x="232749" y="1812"/>
                    <a:pt x="228604" y="-136"/>
                    <a:pt x="224263" y="7"/>
                  </a:cubicBezTo>
                  <a:lnTo>
                    <a:pt x="222549" y="7"/>
                  </a:lnTo>
                  <a:lnTo>
                    <a:pt x="220834" y="7"/>
                  </a:lnTo>
                  <a:cubicBezTo>
                    <a:pt x="216494" y="-136"/>
                    <a:pt x="212348" y="1812"/>
                    <a:pt x="209690" y="5246"/>
                  </a:cubicBezTo>
                  <a:lnTo>
                    <a:pt x="2521" y="342336"/>
                  </a:lnTo>
                  <a:cubicBezTo>
                    <a:pt x="-413" y="346442"/>
                    <a:pt x="-817" y="351841"/>
                    <a:pt x="1473" y="356338"/>
                  </a:cubicBezTo>
                  <a:cubicBezTo>
                    <a:pt x="3784" y="360412"/>
                    <a:pt x="8365" y="362646"/>
                    <a:pt x="12999" y="361957"/>
                  </a:cubicBezTo>
                  <a:lnTo>
                    <a:pt x="432099" y="361957"/>
                  </a:lnTo>
                  <a:cubicBezTo>
                    <a:pt x="436733" y="362646"/>
                    <a:pt x="441313" y="360412"/>
                    <a:pt x="443624" y="356338"/>
                  </a:cubicBezTo>
                  <a:cubicBezTo>
                    <a:pt x="445915" y="351841"/>
                    <a:pt x="445511" y="346442"/>
                    <a:pt x="442576" y="342336"/>
                  </a:cubicBezTo>
                  <a:close/>
                  <a:moveTo>
                    <a:pt x="257220" y="163171"/>
                  </a:moveTo>
                  <a:lnTo>
                    <a:pt x="224263" y="192508"/>
                  </a:lnTo>
                  <a:lnTo>
                    <a:pt x="191307" y="163171"/>
                  </a:lnTo>
                  <a:lnTo>
                    <a:pt x="136824" y="196127"/>
                  </a:lnTo>
                  <a:lnTo>
                    <a:pt x="222549" y="57157"/>
                  </a:lnTo>
                  <a:lnTo>
                    <a:pt x="305988" y="192508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4" name="图形 41" descr="图像 纯色填充">
              <a:extLst>
                <a:ext uri="{FF2B5EF4-FFF2-40B4-BE49-F238E27FC236}">
                  <a16:creationId xmlns:a16="http://schemas.microsoft.com/office/drawing/2014/main" id="{9839FE5A-47E8-4292-A722-E3AA194AB351}"/>
                </a:ext>
              </a:extLst>
            </p:cNvPr>
            <p:cNvSpPr/>
            <p:nvPr/>
          </p:nvSpPr>
          <p:spPr>
            <a:xfrm>
              <a:off x="5810250" y="3305175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" name="图形 41" descr="图像 纯色填充">
              <a:extLst>
                <a:ext uri="{FF2B5EF4-FFF2-40B4-BE49-F238E27FC236}">
                  <a16:creationId xmlns:a16="http://schemas.microsoft.com/office/drawing/2014/main" id="{9FEC855A-A438-4EC2-ADDC-87A5A4F35FF5}"/>
                </a:ext>
              </a:extLst>
            </p:cNvPr>
            <p:cNvSpPr/>
            <p:nvPr/>
          </p:nvSpPr>
          <p:spPr>
            <a:xfrm>
              <a:off x="5657850" y="3095625"/>
              <a:ext cx="866775" cy="693324"/>
            </a:xfrm>
            <a:custGeom>
              <a:avLst/>
              <a:gdLst>
                <a:gd name="connsiteX0" fmla="*/ 866775 w 866775"/>
                <a:gd name="connsiteY0" fmla="*/ 0 h 693324"/>
                <a:gd name="connsiteX1" fmla="*/ 104775 w 866775"/>
                <a:gd name="connsiteY1" fmla="*/ 0 h 693324"/>
                <a:gd name="connsiteX2" fmla="*/ 104775 w 866775"/>
                <a:gd name="connsiteY2" fmla="*/ 104775 h 693324"/>
                <a:gd name="connsiteX3" fmla="*/ 0 w 866775"/>
                <a:gd name="connsiteY3" fmla="*/ 104775 h 693324"/>
                <a:gd name="connsiteX4" fmla="*/ 0 w 866775"/>
                <a:gd name="connsiteY4" fmla="*/ 693325 h 693324"/>
                <a:gd name="connsiteX5" fmla="*/ 762000 w 866775"/>
                <a:gd name="connsiteY5" fmla="*/ 693325 h 693324"/>
                <a:gd name="connsiteX6" fmla="*/ 762000 w 866775"/>
                <a:gd name="connsiteY6" fmla="*/ 588550 h 693324"/>
                <a:gd name="connsiteX7" fmla="*/ 866775 w 866775"/>
                <a:gd name="connsiteY7" fmla="*/ 588550 h 693324"/>
                <a:gd name="connsiteX8" fmla="*/ 704850 w 866775"/>
                <a:gd name="connsiteY8" fmla="*/ 638175 h 693324"/>
                <a:gd name="connsiteX9" fmla="*/ 57150 w 866775"/>
                <a:gd name="connsiteY9" fmla="*/ 638175 h 693324"/>
                <a:gd name="connsiteX10" fmla="*/ 57150 w 866775"/>
                <a:gd name="connsiteY10" fmla="*/ 159925 h 693324"/>
                <a:gd name="connsiteX11" fmla="*/ 704850 w 866775"/>
                <a:gd name="connsiteY11" fmla="*/ 159925 h 693324"/>
                <a:gd name="connsiteX12" fmla="*/ 809625 w 866775"/>
                <a:gd name="connsiteY12" fmla="*/ 533400 h 693324"/>
                <a:gd name="connsiteX13" fmla="*/ 762000 w 866775"/>
                <a:gd name="connsiteY13" fmla="*/ 533400 h 693324"/>
                <a:gd name="connsiteX14" fmla="*/ 762000 w 866775"/>
                <a:gd name="connsiteY14" fmla="*/ 104775 h 693324"/>
                <a:gd name="connsiteX15" fmla="*/ 161925 w 866775"/>
                <a:gd name="connsiteY15" fmla="*/ 104775 h 693324"/>
                <a:gd name="connsiteX16" fmla="*/ 161925 w 866775"/>
                <a:gd name="connsiteY16" fmla="*/ 57150 h 693324"/>
                <a:gd name="connsiteX17" fmla="*/ 809625 w 866775"/>
                <a:gd name="connsiteY17" fmla="*/ 57150 h 693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66775" h="693324">
                  <a:moveTo>
                    <a:pt x="866775" y="0"/>
                  </a:moveTo>
                  <a:lnTo>
                    <a:pt x="104775" y="0"/>
                  </a:lnTo>
                  <a:lnTo>
                    <a:pt x="104775" y="104775"/>
                  </a:lnTo>
                  <a:lnTo>
                    <a:pt x="0" y="104775"/>
                  </a:lnTo>
                  <a:lnTo>
                    <a:pt x="0" y="693325"/>
                  </a:lnTo>
                  <a:lnTo>
                    <a:pt x="762000" y="693325"/>
                  </a:lnTo>
                  <a:lnTo>
                    <a:pt x="762000" y="588550"/>
                  </a:lnTo>
                  <a:lnTo>
                    <a:pt x="866775" y="588550"/>
                  </a:lnTo>
                  <a:close/>
                  <a:moveTo>
                    <a:pt x="704850" y="638175"/>
                  </a:moveTo>
                  <a:lnTo>
                    <a:pt x="57150" y="638175"/>
                  </a:lnTo>
                  <a:lnTo>
                    <a:pt x="57150" y="159925"/>
                  </a:lnTo>
                  <a:lnTo>
                    <a:pt x="704850" y="159925"/>
                  </a:lnTo>
                  <a:close/>
                  <a:moveTo>
                    <a:pt x="809625" y="533400"/>
                  </a:moveTo>
                  <a:lnTo>
                    <a:pt x="762000" y="533400"/>
                  </a:lnTo>
                  <a:lnTo>
                    <a:pt x="762000" y="104775"/>
                  </a:lnTo>
                  <a:lnTo>
                    <a:pt x="161925" y="104775"/>
                  </a:lnTo>
                  <a:lnTo>
                    <a:pt x="161925" y="57150"/>
                  </a:lnTo>
                  <a:lnTo>
                    <a:pt x="809625" y="5715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291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ADEEBA9-2BFB-4B98-865B-2EB1F17430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学习指导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A8F929E2-3939-498E-9EE4-7EDC3DC908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Guidance</a:t>
            </a:r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C10C7879-2E56-420F-84D6-877819EFB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20275" y="3183606"/>
            <a:ext cx="1891961" cy="8739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/>
              <a:t>小标题</a:t>
            </a:r>
            <a:r>
              <a:rPr lang="en-US" altLang="zh-CN" dirty="0"/>
              <a:t>1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小标题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826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FEB52AF-DE34-454C-99C3-44903A0E09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正确分配学习时间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7E4BCC1-D465-455B-9C02-AA8F3687FA73}"/>
              </a:ext>
            </a:extLst>
          </p:cNvPr>
          <p:cNvSpPr/>
          <p:nvPr/>
        </p:nvSpPr>
        <p:spPr>
          <a:xfrm>
            <a:off x="3899094" y="1969254"/>
            <a:ext cx="2253956" cy="172764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0000"/>
                </a:schemeClr>
              </a:gs>
              <a:gs pos="100000">
                <a:schemeClr val="accent1">
                  <a:lumMod val="20000"/>
                  <a:lumOff val="80000"/>
                  <a:alpha val="26000"/>
                </a:schemeClr>
              </a:gs>
              <a:gs pos="42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accent1"/>
                </a:solidFill>
                <a:latin typeface="+mj-lt"/>
                <a:ea typeface="+mj-ea"/>
              </a:rPr>
              <a:t>第一象限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26ED509-3039-445F-80D7-0F9C87FFA4C7}"/>
              </a:ext>
            </a:extLst>
          </p:cNvPr>
          <p:cNvSpPr/>
          <p:nvPr/>
        </p:nvSpPr>
        <p:spPr>
          <a:xfrm rot="10800000" flipV="1">
            <a:off x="1281136" y="1969254"/>
            <a:ext cx="2253956" cy="172764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0000"/>
                </a:schemeClr>
              </a:gs>
              <a:gs pos="100000">
                <a:schemeClr val="accent1">
                  <a:lumMod val="20000"/>
                  <a:lumOff val="80000"/>
                  <a:alpha val="26000"/>
                </a:schemeClr>
              </a:gs>
              <a:gs pos="42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accent1"/>
                </a:solidFill>
                <a:latin typeface="+mj-lt"/>
                <a:ea typeface="+mj-ea"/>
              </a:rPr>
              <a:t>第二象限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3A83F31-4A0C-4F81-A58E-2E746F15EB85}"/>
              </a:ext>
            </a:extLst>
          </p:cNvPr>
          <p:cNvSpPr/>
          <p:nvPr/>
        </p:nvSpPr>
        <p:spPr>
          <a:xfrm>
            <a:off x="3899094" y="3999050"/>
            <a:ext cx="2253956" cy="172764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0000"/>
                </a:schemeClr>
              </a:gs>
              <a:gs pos="100000">
                <a:schemeClr val="accent1">
                  <a:lumMod val="20000"/>
                  <a:lumOff val="80000"/>
                  <a:alpha val="26000"/>
                </a:schemeClr>
              </a:gs>
              <a:gs pos="42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accent1"/>
                </a:solidFill>
                <a:latin typeface="+mj-lt"/>
                <a:ea typeface="+mj-ea"/>
              </a:rPr>
              <a:t>第四象限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46C4475-C195-41AA-B584-2E4688B5FA88}"/>
              </a:ext>
            </a:extLst>
          </p:cNvPr>
          <p:cNvSpPr/>
          <p:nvPr/>
        </p:nvSpPr>
        <p:spPr>
          <a:xfrm rot="10800000" flipH="1" flipV="1">
            <a:off x="1281136" y="3999050"/>
            <a:ext cx="2253956" cy="172764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10000"/>
                </a:schemeClr>
              </a:gs>
              <a:gs pos="100000">
                <a:schemeClr val="accent1">
                  <a:lumMod val="20000"/>
                  <a:lumOff val="80000"/>
                  <a:alpha val="26000"/>
                </a:schemeClr>
              </a:gs>
              <a:gs pos="42000">
                <a:schemeClr val="accent1">
                  <a:alpha val="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accent1"/>
                </a:solidFill>
                <a:latin typeface="+mj-lt"/>
                <a:ea typeface="+mj-ea"/>
              </a:rPr>
              <a:t>第三象限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8FDDF745-FDF4-4317-92EE-229B1D39955E}"/>
              </a:ext>
            </a:extLst>
          </p:cNvPr>
          <p:cNvCxnSpPr>
            <a:cxnSpLocks/>
          </p:cNvCxnSpPr>
          <p:nvPr/>
        </p:nvCxnSpPr>
        <p:spPr>
          <a:xfrm>
            <a:off x="1055075" y="3847975"/>
            <a:ext cx="5397989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201DDBEF-C823-4E75-AD68-B5CCC85EB570}"/>
              </a:ext>
            </a:extLst>
          </p:cNvPr>
          <p:cNvCxnSpPr>
            <a:cxnSpLocks/>
          </p:cNvCxnSpPr>
          <p:nvPr/>
        </p:nvCxnSpPr>
        <p:spPr>
          <a:xfrm>
            <a:off x="1055075" y="3803588"/>
            <a:ext cx="5226733" cy="0"/>
          </a:xfrm>
          <a:prstGeom prst="straightConnector1">
            <a:avLst/>
          </a:prstGeom>
          <a:ln w="9525" cap="rnd"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73000">
                  <a:srgbClr val="AA7FD3"/>
                </a:gs>
                <a:gs pos="51000">
                  <a:schemeClr val="accent1">
                    <a:lumMod val="45000"/>
                    <a:lumOff val="55000"/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AC466EC1-D3D0-4323-A98E-360D7EC46876}"/>
              </a:ext>
            </a:extLst>
          </p:cNvPr>
          <p:cNvCxnSpPr>
            <a:cxnSpLocks/>
          </p:cNvCxnSpPr>
          <p:nvPr/>
        </p:nvCxnSpPr>
        <p:spPr>
          <a:xfrm>
            <a:off x="1055075" y="3892362"/>
            <a:ext cx="5226733" cy="0"/>
          </a:xfrm>
          <a:prstGeom prst="straightConnector1">
            <a:avLst/>
          </a:prstGeom>
          <a:ln w="9525" cap="rnd"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73000">
                  <a:srgbClr val="AA7FD3"/>
                </a:gs>
                <a:gs pos="51000">
                  <a:schemeClr val="accent1">
                    <a:lumMod val="45000"/>
                    <a:lumOff val="55000"/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9CAD17DE-62E7-4FD4-A725-C29FA46CC679}"/>
              </a:ext>
            </a:extLst>
          </p:cNvPr>
          <p:cNvCxnSpPr>
            <a:cxnSpLocks/>
          </p:cNvCxnSpPr>
          <p:nvPr/>
        </p:nvCxnSpPr>
        <p:spPr>
          <a:xfrm rot="16200000">
            <a:off x="1630997" y="3847975"/>
            <a:ext cx="4172192" cy="0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533894FF-3719-465E-8904-1F6007943EC3}"/>
              </a:ext>
            </a:extLst>
          </p:cNvPr>
          <p:cNvCxnSpPr>
            <a:cxnSpLocks/>
          </p:cNvCxnSpPr>
          <p:nvPr/>
        </p:nvCxnSpPr>
        <p:spPr>
          <a:xfrm rot="16200000">
            <a:off x="1652793" y="3944003"/>
            <a:ext cx="4039825" cy="0"/>
          </a:xfrm>
          <a:prstGeom prst="straightConnector1">
            <a:avLst/>
          </a:prstGeom>
          <a:ln w="9525" cap="rnd"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73000">
                  <a:srgbClr val="AA7FD3"/>
                </a:gs>
                <a:gs pos="53000">
                  <a:schemeClr val="accent1">
                    <a:lumMod val="45000"/>
                    <a:lumOff val="55000"/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E9996BC8-38D9-472E-B999-6A24D129A783}"/>
              </a:ext>
            </a:extLst>
          </p:cNvPr>
          <p:cNvCxnSpPr>
            <a:cxnSpLocks/>
          </p:cNvCxnSpPr>
          <p:nvPr/>
        </p:nvCxnSpPr>
        <p:spPr>
          <a:xfrm rot="16200000">
            <a:off x="1741567" y="3944003"/>
            <a:ext cx="4039825" cy="0"/>
          </a:xfrm>
          <a:prstGeom prst="straightConnector1">
            <a:avLst/>
          </a:prstGeom>
          <a:ln w="9525" cap="rnd"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29000">
                  <a:schemeClr val="accent1">
                    <a:lumMod val="45000"/>
                    <a:lumOff val="55000"/>
                  </a:schemeClr>
                </a:gs>
                <a:gs pos="73000">
                  <a:srgbClr val="AA7FD3"/>
                </a:gs>
                <a:gs pos="53000">
                  <a:schemeClr val="accent1">
                    <a:lumMod val="45000"/>
                    <a:lumOff val="55000"/>
                    <a:alpha val="0"/>
                  </a:schemeClr>
                </a:gs>
                <a:gs pos="100000">
                  <a:schemeClr val="accent1"/>
                </a:gs>
              </a:gsLst>
              <a:lin ang="0" scaled="0"/>
            </a:gra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DBFF4B42-DF24-43DB-B3C7-BC9D99948120}"/>
              </a:ext>
            </a:extLst>
          </p:cNvPr>
          <p:cNvSpPr txBox="1"/>
          <p:nvPr/>
        </p:nvSpPr>
        <p:spPr>
          <a:xfrm>
            <a:off x="7026842" y="2781394"/>
            <a:ext cx="4469833" cy="3003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此页面可以对讲解目标进行两个维度展开，进行典型的四象限分析；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右图中横纵坐标轴标题、四象限标题等都可以根据需要进行修改；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可以在此围绕讲解主题，分别对四象限内容进行详细地介绍和分析；</a:t>
            </a:r>
            <a:endParaRPr lang="en-US" altLang="zh-CN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chemeClr val="accent1"/>
                </a:solidFill>
              </a:rPr>
              <a:t>页面总结性文本也可以在此输入，并通过加粗、改变颜色等进行强调。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A9BFE08D-B0BE-4DAE-AABA-A3D7BFC48BB7}"/>
              </a:ext>
            </a:extLst>
          </p:cNvPr>
          <p:cNvGrpSpPr/>
          <p:nvPr/>
        </p:nvGrpSpPr>
        <p:grpSpPr>
          <a:xfrm>
            <a:off x="7026842" y="2106454"/>
            <a:ext cx="4103656" cy="561633"/>
            <a:chOff x="1170772" y="345147"/>
            <a:chExt cx="7876961" cy="1078054"/>
          </a:xfrm>
        </p:grpSpPr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F145800D-2113-4510-8D73-5AA7CAA4963D}"/>
                </a:ext>
              </a:extLst>
            </p:cNvPr>
            <p:cNvSpPr/>
            <p:nvPr/>
          </p:nvSpPr>
          <p:spPr>
            <a:xfrm>
              <a:off x="1915551" y="345147"/>
              <a:ext cx="6289010" cy="1078054"/>
            </a:xfrm>
            <a:custGeom>
              <a:avLst/>
              <a:gdLst>
                <a:gd name="connsiteX0" fmla="*/ 0 w 2159000"/>
                <a:gd name="connsiteY0" fmla="*/ 0 h 2971526"/>
                <a:gd name="connsiteX1" fmla="*/ 2159000 w 2159000"/>
                <a:gd name="connsiteY1" fmla="*/ 0 h 2971526"/>
                <a:gd name="connsiteX2" fmla="*/ 2159000 w 2159000"/>
                <a:gd name="connsiteY2" fmla="*/ 2971526 h 2971526"/>
                <a:gd name="connsiteX3" fmla="*/ 0 w 2159000"/>
                <a:gd name="connsiteY3" fmla="*/ 2971526 h 2971526"/>
                <a:gd name="connsiteX4" fmla="*/ 0 w 2159000"/>
                <a:gd name="connsiteY4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000" h="2971526">
                  <a:moveTo>
                    <a:pt x="0" y="0"/>
                  </a:moveTo>
                  <a:lnTo>
                    <a:pt x="2159000" y="0"/>
                  </a:lnTo>
                  <a:lnTo>
                    <a:pt x="2159000" y="2971526"/>
                  </a:ln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40B1F03A-594E-4400-96E5-8452E33D5B62}"/>
                </a:ext>
              </a:extLst>
            </p:cNvPr>
            <p:cNvSpPr/>
            <p:nvPr/>
          </p:nvSpPr>
          <p:spPr>
            <a:xfrm>
              <a:off x="8204561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79599C20-BEE7-4D1F-B1E4-229CA29EE66E}"/>
                </a:ext>
              </a:extLst>
            </p:cNvPr>
            <p:cNvSpPr/>
            <p:nvPr/>
          </p:nvSpPr>
          <p:spPr>
            <a:xfrm flipH="1" flipV="1">
              <a:off x="1170772" y="345147"/>
              <a:ext cx="843172" cy="1078054"/>
            </a:xfrm>
            <a:custGeom>
              <a:avLst/>
              <a:gdLst>
                <a:gd name="connsiteX0" fmla="*/ 0 w 2324102"/>
                <a:gd name="connsiteY0" fmla="*/ 0 h 2971526"/>
                <a:gd name="connsiteX1" fmla="*/ 1754803 w 2324102"/>
                <a:gd name="connsiteY1" fmla="*/ 0 h 2971526"/>
                <a:gd name="connsiteX2" fmla="*/ 2310215 w 2324102"/>
                <a:gd name="connsiteY2" fmla="*/ 690763 h 2971526"/>
                <a:gd name="connsiteX3" fmla="*/ 1907269 w 2324102"/>
                <a:gd name="connsiteY3" fmla="*/ 2523464 h 2971526"/>
                <a:gd name="connsiteX4" fmla="*/ 1351859 w 2324102"/>
                <a:gd name="connsiteY4" fmla="*/ 2971526 h 2971526"/>
                <a:gd name="connsiteX5" fmla="*/ 0 w 2324102"/>
                <a:gd name="connsiteY5" fmla="*/ 2971526 h 2971526"/>
                <a:gd name="connsiteX6" fmla="*/ 0 w 2324102"/>
                <a:gd name="connsiteY6" fmla="*/ 0 h 2971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4102" h="2971526">
                  <a:moveTo>
                    <a:pt x="0" y="0"/>
                  </a:moveTo>
                  <a:lnTo>
                    <a:pt x="1754803" y="0"/>
                  </a:lnTo>
                  <a:cubicBezTo>
                    <a:pt x="2118854" y="0"/>
                    <a:pt x="2389559" y="336047"/>
                    <a:pt x="2310215" y="690763"/>
                  </a:cubicBezTo>
                  <a:lnTo>
                    <a:pt x="1907269" y="2523464"/>
                  </a:lnTo>
                  <a:cubicBezTo>
                    <a:pt x="1849706" y="2786390"/>
                    <a:pt x="1619452" y="2971526"/>
                    <a:pt x="1351859" y="2971526"/>
                  </a:cubicBezTo>
                  <a:lnTo>
                    <a:pt x="0" y="2971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/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id="{8C54C672-B9E1-4FAC-8EA7-73FF90F38C46}"/>
              </a:ext>
            </a:extLst>
          </p:cNvPr>
          <p:cNvSpPr txBox="1"/>
          <p:nvPr/>
        </p:nvSpPr>
        <p:spPr>
          <a:xfrm>
            <a:off x="7589420" y="2187215"/>
            <a:ext cx="2382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j-lt"/>
                <a:ea typeface="+mj-ea"/>
              </a:rPr>
              <a:t>请在此输入标题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1ABD01B-9E53-4A25-B3CE-388791FADA0B}"/>
              </a:ext>
            </a:extLst>
          </p:cNvPr>
          <p:cNvGrpSpPr>
            <a:grpSpLocks/>
          </p:cNvGrpSpPr>
          <p:nvPr/>
        </p:nvGrpSpPr>
        <p:grpSpPr>
          <a:xfrm>
            <a:off x="7209175" y="2203341"/>
            <a:ext cx="367858" cy="367858"/>
            <a:chOff x="7991672" y="980819"/>
            <a:chExt cx="647700" cy="647700"/>
          </a:xfrm>
        </p:grpSpPr>
        <p:sp>
          <p:nvSpPr>
            <p:cNvPr id="42" name="图形 26" descr="疫情指数曲线柱状图 纯色填充">
              <a:extLst>
                <a:ext uri="{FF2B5EF4-FFF2-40B4-BE49-F238E27FC236}">
                  <a16:creationId xmlns:a16="http://schemas.microsoft.com/office/drawing/2014/main" id="{45331838-25CB-4239-8D2E-8E07BA24C4AD}"/>
                </a:ext>
              </a:extLst>
            </p:cNvPr>
            <p:cNvSpPr/>
            <p:nvPr/>
          </p:nvSpPr>
          <p:spPr>
            <a:xfrm>
              <a:off x="7991672" y="980819"/>
              <a:ext cx="647700" cy="647700"/>
            </a:xfrm>
            <a:custGeom>
              <a:avLst/>
              <a:gdLst>
                <a:gd name="connsiteX0" fmla="*/ 647700 w 647700"/>
                <a:gd name="connsiteY0" fmla="*/ 647700 h 647700"/>
                <a:gd name="connsiteX1" fmla="*/ 0 w 647700"/>
                <a:gd name="connsiteY1" fmla="*/ 647700 h 647700"/>
                <a:gd name="connsiteX2" fmla="*/ 0 w 647700"/>
                <a:gd name="connsiteY2" fmla="*/ 590550 h 647700"/>
                <a:gd name="connsiteX3" fmla="*/ 590550 w 647700"/>
                <a:gd name="connsiteY3" fmla="*/ 590550 h 647700"/>
                <a:gd name="connsiteX4" fmla="*/ 590550 w 647700"/>
                <a:gd name="connsiteY4" fmla="*/ 0 h 647700"/>
                <a:gd name="connsiteX5" fmla="*/ 647700 w 647700"/>
                <a:gd name="connsiteY5" fmla="*/ 0 h 647700"/>
                <a:gd name="connsiteX6" fmla="*/ 647700 w 647700"/>
                <a:gd name="connsiteY6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7700" h="647700">
                  <a:moveTo>
                    <a:pt x="647700" y="647700"/>
                  </a:moveTo>
                  <a:lnTo>
                    <a:pt x="0" y="647700"/>
                  </a:lnTo>
                  <a:lnTo>
                    <a:pt x="0" y="590550"/>
                  </a:lnTo>
                  <a:lnTo>
                    <a:pt x="590550" y="590550"/>
                  </a:lnTo>
                  <a:lnTo>
                    <a:pt x="590550" y="0"/>
                  </a:lnTo>
                  <a:lnTo>
                    <a:pt x="647700" y="0"/>
                  </a:lnTo>
                  <a:lnTo>
                    <a:pt x="647700" y="647700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图形 26" descr="疫情指数曲线柱状图 纯色填充">
              <a:extLst>
                <a:ext uri="{FF2B5EF4-FFF2-40B4-BE49-F238E27FC236}">
                  <a16:creationId xmlns:a16="http://schemas.microsoft.com/office/drawing/2014/main" id="{0F53A49A-0A66-4753-922D-7EAA709FFB04}"/>
                </a:ext>
              </a:extLst>
            </p:cNvPr>
            <p:cNvSpPr/>
            <p:nvPr/>
          </p:nvSpPr>
          <p:spPr>
            <a:xfrm>
              <a:off x="8429824" y="1438017"/>
              <a:ext cx="95250" cy="76188"/>
            </a:xfrm>
            <a:custGeom>
              <a:avLst/>
              <a:gdLst>
                <a:gd name="connsiteX0" fmla="*/ 0 w 95250"/>
                <a:gd name="connsiteY0" fmla="*/ 0 h 76188"/>
                <a:gd name="connsiteX1" fmla="*/ 95250 w 95250"/>
                <a:gd name="connsiteY1" fmla="*/ 0 h 76188"/>
                <a:gd name="connsiteX2" fmla="*/ 95250 w 95250"/>
                <a:gd name="connsiteY2" fmla="*/ 76189 h 76188"/>
                <a:gd name="connsiteX3" fmla="*/ 0 w 95250"/>
                <a:gd name="connsiteY3" fmla="*/ 76189 h 7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76188">
                  <a:moveTo>
                    <a:pt x="0" y="0"/>
                  </a:moveTo>
                  <a:lnTo>
                    <a:pt x="95250" y="0"/>
                  </a:lnTo>
                  <a:lnTo>
                    <a:pt x="95250" y="76189"/>
                  </a:lnTo>
                  <a:lnTo>
                    <a:pt x="0" y="76189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图形 26" descr="疫情指数曲线柱状图 纯色填充">
              <a:extLst>
                <a:ext uri="{FF2B5EF4-FFF2-40B4-BE49-F238E27FC236}">
                  <a16:creationId xmlns:a16="http://schemas.microsoft.com/office/drawing/2014/main" id="{96A468E5-A860-47B1-89EF-0B4B888B46DC}"/>
                </a:ext>
              </a:extLst>
            </p:cNvPr>
            <p:cNvSpPr/>
            <p:nvPr/>
          </p:nvSpPr>
          <p:spPr>
            <a:xfrm>
              <a:off x="8296474" y="1380867"/>
              <a:ext cx="95250" cy="133338"/>
            </a:xfrm>
            <a:custGeom>
              <a:avLst/>
              <a:gdLst>
                <a:gd name="connsiteX0" fmla="*/ 0 w 95250"/>
                <a:gd name="connsiteY0" fmla="*/ 0 h 133338"/>
                <a:gd name="connsiteX1" fmla="*/ 95250 w 95250"/>
                <a:gd name="connsiteY1" fmla="*/ 0 h 133338"/>
                <a:gd name="connsiteX2" fmla="*/ 95250 w 95250"/>
                <a:gd name="connsiteY2" fmla="*/ 133339 h 133338"/>
                <a:gd name="connsiteX3" fmla="*/ 0 w 95250"/>
                <a:gd name="connsiteY3" fmla="*/ 133339 h 1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133338">
                  <a:moveTo>
                    <a:pt x="0" y="0"/>
                  </a:moveTo>
                  <a:lnTo>
                    <a:pt x="95250" y="0"/>
                  </a:lnTo>
                  <a:lnTo>
                    <a:pt x="95250" y="133339"/>
                  </a:lnTo>
                  <a:lnTo>
                    <a:pt x="0" y="133339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图形 26" descr="疫情指数曲线柱状图 纯色填充">
              <a:extLst>
                <a:ext uri="{FF2B5EF4-FFF2-40B4-BE49-F238E27FC236}">
                  <a16:creationId xmlns:a16="http://schemas.microsoft.com/office/drawing/2014/main" id="{EA99FF5A-C846-447B-9DEE-7DD65709700E}"/>
                </a:ext>
              </a:extLst>
            </p:cNvPr>
            <p:cNvSpPr/>
            <p:nvPr/>
          </p:nvSpPr>
          <p:spPr>
            <a:xfrm>
              <a:off x="8163124" y="1276092"/>
              <a:ext cx="95249" cy="238113"/>
            </a:xfrm>
            <a:custGeom>
              <a:avLst/>
              <a:gdLst>
                <a:gd name="connsiteX0" fmla="*/ 0 w 95249"/>
                <a:gd name="connsiteY0" fmla="*/ 0 h 238113"/>
                <a:gd name="connsiteX1" fmla="*/ 95250 w 95249"/>
                <a:gd name="connsiteY1" fmla="*/ 0 h 238113"/>
                <a:gd name="connsiteX2" fmla="*/ 95250 w 95249"/>
                <a:gd name="connsiteY2" fmla="*/ 238114 h 238113"/>
                <a:gd name="connsiteX3" fmla="*/ 0 w 95249"/>
                <a:gd name="connsiteY3" fmla="*/ 238114 h 2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49" h="238113">
                  <a:moveTo>
                    <a:pt x="0" y="0"/>
                  </a:moveTo>
                  <a:lnTo>
                    <a:pt x="95250" y="0"/>
                  </a:lnTo>
                  <a:lnTo>
                    <a:pt x="95250" y="238114"/>
                  </a:lnTo>
                  <a:lnTo>
                    <a:pt x="0" y="23811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图形 26" descr="疫情指数曲线柱状图 纯色填充">
              <a:extLst>
                <a:ext uri="{FF2B5EF4-FFF2-40B4-BE49-F238E27FC236}">
                  <a16:creationId xmlns:a16="http://schemas.microsoft.com/office/drawing/2014/main" id="{6DFB09CB-71C6-4526-B568-5C0FA986AAA8}"/>
                </a:ext>
              </a:extLst>
            </p:cNvPr>
            <p:cNvSpPr/>
            <p:nvPr/>
          </p:nvSpPr>
          <p:spPr>
            <a:xfrm>
              <a:off x="8029774" y="1066542"/>
              <a:ext cx="95250" cy="447663"/>
            </a:xfrm>
            <a:custGeom>
              <a:avLst/>
              <a:gdLst>
                <a:gd name="connsiteX0" fmla="*/ 0 w 95250"/>
                <a:gd name="connsiteY0" fmla="*/ 0 h 447663"/>
                <a:gd name="connsiteX1" fmla="*/ 95250 w 95250"/>
                <a:gd name="connsiteY1" fmla="*/ 0 h 447663"/>
                <a:gd name="connsiteX2" fmla="*/ 95250 w 95250"/>
                <a:gd name="connsiteY2" fmla="*/ 447664 h 447663"/>
                <a:gd name="connsiteX3" fmla="*/ 0 w 95250"/>
                <a:gd name="connsiteY3" fmla="*/ 447664 h 44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447663">
                  <a:moveTo>
                    <a:pt x="0" y="0"/>
                  </a:moveTo>
                  <a:lnTo>
                    <a:pt x="95250" y="0"/>
                  </a:lnTo>
                  <a:lnTo>
                    <a:pt x="95250" y="447664"/>
                  </a:lnTo>
                  <a:lnTo>
                    <a:pt x="0" y="44766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图形 26" descr="疫情指数曲线柱状图 纯色填充">
              <a:extLst>
                <a:ext uri="{FF2B5EF4-FFF2-40B4-BE49-F238E27FC236}">
                  <a16:creationId xmlns:a16="http://schemas.microsoft.com/office/drawing/2014/main" id="{3F865CA0-AA1C-498C-BEBD-576153F8D838}"/>
                </a:ext>
              </a:extLst>
            </p:cNvPr>
            <p:cNvSpPr/>
            <p:nvPr/>
          </p:nvSpPr>
          <p:spPr>
            <a:xfrm>
              <a:off x="8257904" y="1018820"/>
              <a:ext cx="276364" cy="285769"/>
            </a:xfrm>
            <a:custGeom>
              <a:avLst/>
              <a:gdLst>
                <a:gd name="connsiteX0" fmla="*/ 18390 w 276364"/>
                <a:gd name="connsiteY0" fmla="*/ 110408 h 285769"/>
                <a:gd name="connsiteX1" fmla="*/ 53971 w 276364"/>
                <a:gd name="connsiteY1" fmla="*/ 122269 h 285769"/>
                <a:gd name="connsiteX2" fmla="*/ 54257 w 276364"/>
                <a:gd name="connsiteY2" fmla="*/ 144688 h 285769"/>
                <a:gd name="connsiteX3" fmla="*/ 27587 w 276364"/>
                <a:gd name="connsiteY3" fmla="*/ 152966 h 285769"/>
                <a:gd name="connsiteX4" fmla="*/ 2434 w 276364"/>
                <a:gd name="connsiteY4" fmla="*/ 163142 h 285769"/>
                <a:gd name="connsiteX5" fmla="*/ 12610 w 276364"/>
                <a:gd name="connsiteY5" fmla="*/ 188295 h 285769"/>
                <a:gd name="connsiteX6" fmla="*/ 36832 w 276364"/>
                <a:gd name="connsiteY6" fmla="*/ 180017 h 285769"/>
                <a:gd name="connsiteX7" fmla="*/ 62809 w 276364"/>
                <a:gd name="connsiteY7" fmla="*/ 171955 h 285769"/>
                <a:gd name="connsiteX8" fmla="*/ 82692 w 276364"/>
                <a:gd name="connsiteY8" fmla="*/ 197657 h 285769"/>
                <a:gd name="connsiteX9" fmla="*/ 61475 w 276364"/>
                <a:gd name="connsiteY9" fmla="*/ 231001 h 285769"/>
                <a:gd name="connsiteX10" fmla="*/ 48193 w 276364"/>
                <a:gd name="connsiteY10" fmla="*/ 254894 h 285769"/>
                <a:gd name="connsiteX11" fmla="*/ 72087 w 276364"/>
                <a:gd name="connsiteY11" fmla="*/ 268176 h 285769"/>
                <a:gd name="connsiteX12" fmla="*/ 85781 w 276364"/>
                <a:gd name="connsiteY12" fmla="*/ 246031 h 285769"/>
                <a:gd name="connsiteX13" fmla="*/ 106844 w 276364"/>
                <a:gd name="connsiteY13" fmla="*/ 212930 h 285769"/>
                <a:gd name="connsiteX14" fmla="*/ 140315 w 276364"/>
                <a:gd name="connsiteY14" fmla="*/ 219653 h 285769"/>
                <a:gd name="connsiteX15" fmla="*/ 147564 w 276364"/>
                <a:gd name="connsiteY15" fmla="*/ 245751 h 285769"/>
                <a:gd name="connsiteX16" fmla="*/ 150445 w 276364"/>
                <a:gd name="connsiteY16" fmla="*/ 280026 h 285769"/>
                <a:gd name="connsiteX17" fmla="*/ 184720 w 276364"/>
                <a:gd name="connsiteY17" fmla="*/ 277144 h 285769"/>
                <a:gd name="connsiteX18" fmla="*/ 181839 w 276364"/>
                <a:gd name="connsiteY18" fmla="*/ 242870 h 285769"/>
                <a:gd name="connsiteX19" fmla="*/ 175325 w 276364"/>
                <a:gd name="connsiteY19" fmla="*/ 238927 h 285769"/>
                <a:gd name="connsiteX20" fmla="*/ 168649 w 276364"/>
                <a:gd name="connsiteY20" fmla="*/ 214897 h 285769"/>
                <a:gd name="connsiteX21" fmla="*/ 196938 w 276364"/>
                <a:gd name="connsiteY21" fmla="*/ 198774 h 285769"/>
                <a:gd name="connsiteX22" fmla="*/ 231133 w 276364"/>
                <a:gd name="connsiteY22" fmla="*/ 224146 h 285769"/>
                <a:gd name="connsiteX23" fmla="*/ 253072 w 276364"/>
                <a:gd name="connsiteY23" fmla="*/ 246110 h 285769"/>
                <a:gd name="connsiteX24" fmla="*/ 275037 w 276364"/>
                <a:gd name="connsiteY24" fmla="*/ 224170 h 285769"/>
                <a:gd name="connsiteX25" fmla="*/ 253097 w 276364"/>
                <a:gd name="connsiteY25" fmla="*/ 202206 h 285769"/>
                <a:gd name="connsiteX26" fmla="*/ 249839 w 276364"/>
                <a:gd name="connsiteY26" fmla="*/ 202447 h 285769"/>
                <a:gd name="connsiteX27" fmla="*/ 215339 w 276364"/>
                <a:gd name="connsiteY27" fmla="*/ 176852 h 285769"/>
                <a:gd name="connsiteX28" fmla="*/ 225880 w 276364"/>
                <a:gd name="connsiteY28" fmla="*/ 149420 h 285769"/>
                <a:gd name="connsiteX29" fmla="*/ 244913 w 276364"/>
                <a:gd name="connsiteY29" fmla="*/ 148908 h 285769"/>
                <a:gd name="connsiteX30" fmla="*/ 271878 w 276364"/>
                <a:gd name="connsiteY30" fmla="*/ 146567 h 285769"/>
                <a:gd name="connsiteX31" fmla="*/ 269537 w 276364"/>
                <a:gd name="connsiteY31" fmla="*/ 119602 h 285769"/>
                <a:gd name="connsiteX32" fmla="*/ 244084 w 276364"/>
                <a:gd name="connsiteY32" fmla="*/ 120341 h 285769"/>
                <a:gd name="connsiteX33" fmla="*/ 226666 w 276364"/>
                <a:gd name="connsiteY33" fmla="*/ 120813 h 285769"/>
                <a:gd name="connsiteX34" fmla="*/ 209373 w 276364"/>
                <a:gd name="connsiteY34" fmla="*/ 79423 h 285769"/>
                <a:gd name="connsiteX35" fmla="*/ 227893 w 276364"/>
                <a:gd name="connsiteY35" fmla="*/ 59219 h 285769"/>
                <a:gd name="connsiteX36" fmla="*/ 229289 w 276364"/>
                <a:gd name="connsiteY36" fmla="*/ 59360 h 285769"/>
                <a:gd name="connsiteX37" fmla="*/ 251941 w 276364"/>
                <a:gd name="connsiteY37" fmla="*/ 36708 h 285769"/>
                <a:gd name="connsiteX38" fmla="*/ 229289 w 276364"/>
                <a:gd name="connsiteY38" fmla="*/ 14057 h 285769"/>
                <a:gd name="connsiteX39" fmla="*/ 206638 w 276364"/>
                <a:gd name="connsiteY39" fmla="*/ 36708 h 285769"/>
                <a:gd name="connsiteX40" fmla="*/ 206638 w 276364"/>
                <a:gd name="connsiteY40" fmla="*/ 36710 h 285769"/>
                <a:gd name="connsiteX41" fmla="*/ 206948 w 276364"/>
                <a:gd name="connsiteY41" fmla="*/ 39775 h 285769"/>
                <a:gd name="connsiteX42" fmla="*/ 188492 w 276364"/>
                <a:gd name="connsiteY42" fmla="*/ 59907 h 285769"/>
                <a:gd name="connsiteX43" fmla="*/ 155240 w 276364"/>
                <a:gd name="connsiteY43" fmla="*/ 46772 h 285769"/>
                <a:gd name="connsiteX44" fmla="*/ 155837 w 276364"/>
                <a:gd name="connsiteY44" fmla="*/ 28230 h 285769"/>
                <a:gd name="connsiteX45" fmla="*/ 152976 w 276364"/>
                <a:gd name="connsiteY45" fmla="*/ 3756 h 285769"/>
                <a:gd name="connsiteX46" fmla="*/ 128503 w 276364"/>
                <a:gd name="connsiteY46" fmla="*/ 6618 h 285769"/>
                <a:gd name="connsiteX47" fmla="*/ 127307 w 276364"/>
                <a:gd name="connsiteY47" fmla="*/ 26515 h 285769"/>
                <a:gd name="connsiteX48" fmla="*/ 126659 w 276364"/>
                <a:gd name="connsiteY48" fmla="*/ 46613 h 285769"/>
                <a:gd name="connsiteX49" fmla="*/ 94440 w 276364"/>
                <a:gd name="connsiteY49" fmla="*/ 58647 h 285769"/>
                <a:gd name="connsiteX50" fmla="*/ 66895 w 276364"/>
                <a:gd name="connsiteY50" fmla="*/ 26309 h 285769"/>
                <a:gd name="connsiteX51" fmla="*/ 48053 w 276364"/>
                <a:gd name="connsiteY51" fmla="*/ 476 h 285769"/>
                <a:gd name="connsiteX52" fmla="*/ 22222 w 276364"/>
                <a:gd name="connsiteY52" fmla="*/ 19317 h 285769"/>
                <a:gd name="connsiteX53" fmla="*/ 41063 w 276364"/>
                <a:gd name="connsiteY53" fmla="*/ 45150 h 285769"/>
                <a:gd name="connsiteX54" fmla="*/ 44601 w 276364"/>
                <a:gd name="connsiteY54" fmla="*/ 45422 h 285769"/>
                <a:gd name="connsiteX55" fmla="*/ 45562 w 276364"/>
                <a:gd name="connsiteY55" fmla="*/ 45326 h 285769"/>
                <a:gd name="connsiteX56" fmla="*/ 72947 w 276364"/>
                <a:gd name="connsiteY56" fmla="*/ 77473 h 285769"/>
                <a:gd name="connsiteX57" fmla="*/ 61993 w 276364"/>
                <a:gd name="connsiteY57" fmla="*/ 94823 h 285769"/>
                <a:gd name="connsiteX58" fmla="*/ 27044 w 276364"/>
                <a:gd name="connsiteY58" fmla="*/ 83173 h 285769"/>
                <a:gd name="connsiteX59" fmla="*/ 4486 w 276364"/>
                <a:gd name="connsiteY59" fmla="*/ 83550 h 285769"/>
                <a:gd name="connsiteX60" fmla="*/ 4862 w 276364"/>
                <a:gd name="connsiteY60" fmla="*/ 106108 h 285769"/>
                <a:gd name="connsiteX61" fmla="*/ 18390 w 276364"/>
                <a:gd name="connsiteY61" fmla="*/ 110407 h 285769"/>
                <a:gd name="connsiteX62" fmla="*/ 136947 w 276364"/>
                <a:gd name="connsiteY62" fmla="*/ 163906 h 285769"/>
                <a:gd name="connsiteX63" fmla="*/ 147401 w 276364"/>
                <a:gd name="connsiteY63" fmla="*/ 153451 h 285769"/>
                <a:gd name="connsiteX64" fmla="*/ 157856 w 276364"/>
                <a:gd name="connsiteY64" fmla="*/ 163906 h 285769"/>
                <a:gd name="connsiteX65" fmla="*/ 147401 w 276364"/>
                <a:gd name="connsiteY65" fmla="*/ 174361 h 285769"/>
                <a:gd name="connsiteX66" fmla="*/ 136947 w 276364"/>
                <a:gd name="connsiteY66" fmla="*/ 163908 h 285769"/>
                <a:gd name="connsiteX67" fmla="*/ 136947 w 276364"/>
                <a:gd name="connsiteY67" fmla="*/ 163903 h 285769"/>
                <a:gd name="connsiteX68" fmla="*/ 112554 w 276364"/>
                <a:gd name="connsiteY68" fmla="*/ 116862 h 285769"/>
                <a:gd name="connsiteX69" fmla="*/ 124751 w 276364"/>
                <a:gd name="connsiteY69" fmla="*/ 104675 h 285769"/>
                <a:gd name="connsiteX70" fmla="*/ 136938 w 276364"/>
                <a:gd name="connsiteY70" fmla="*/ 116871 h 285769"/>
                <a:gd name="connsiteX71" fmla="*/ 124746 w 276364"/>
                <a:gd name="connsiteY71" fmla="*/ 129059 h 285769"/>
                <a:gd name="connsiteX72" fmla="*/ 112554 w 276364"/>
                <a:gd name="connsiteY72" fmla="*/ 116867 h 285769"/>
                <a:gd name="connsiteX73" fmla="*/ 112554 w 276364"/>
                <a:gd name="connsiteY73" fmla="*/ 116859 h 285769"/>
                <a:gd name="connsiteX74" fmla="*/ 91645 w 276364"/>
                <a:gd name="connsiteY74" fmla="*/ 162164 h 285769"/>
                <a:gd name="connsiteX75" fmla="*/ 103841 w 276364"/>
                <a:gd name="connsiteY75" fmla="*/ 149977 h 285769"/>
                <a:gd name="connsiteX76" fmla="*/ 116029 w 276364"/>
                <a:gd name="connsiteY76" fmla="*/ 162173 h 285769"/>
                <a:gd name="connsiteX77" fmla="*/ 103841 w 276364"/>
                <a:gd name="connsiteY77" fmla="*/ 174361 h 285769"/>
                <a:gd name="connsiteX78" fmla="*/ 91645 w 276364"/>
                <a:gd name="connsiteY78" fmla="*/ 162164 h 285769"/>
                <a:gd name="connsiteX79" fmla="*/ 91645 w 276364"/>
                <a:gd name="connsiteY79" fmla="*/ 162161 h 285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276364" h="285769">
                  <a:moveTo>
                    <a:pt x="18390" y="110408"/>
                  </a:moveTo>
                  <a:lnTo>
                    <a:pt x="53971" y="122269"/>
                  </a:lnTo>
                  <a:cubicBezTo>
                    <a:pt x="53006" y="129718"/>
                    <a:pt x="53102" y="137266"/>
                    <a:pt x="54257" y="144688"/>
                  </a:cubicBezTo>
                  <a:lnTo>
                    <a:pt x="27587" y="152966"/>
                  </a:lnTo>
                  <a:cubicBezTo>
                    <a:pt x="17832" y="148830"/>
                    <a:pt x="6570" y="153386"/>
                    <a:pt x="2434" y="163142"/>
                  </a:cubicBezTo>
                  <a:cubicBezTo>
                    <a:pt x="-1701" y="172898"/>
                    <a:pt x="2855" y="184159"/>
                    <a:pt x="12610" y="188295"/>
                  </a:cubicBezTo>
                  <a:cubicBezTo>
                    <a:pt x="21614" y="192111"/>
                    <a:pt x="32048" y="188545"/>
                    <a:pt x="36832" y="180017"/>
                  </a:cubicBezTo>
                  <a:lnTo>
                    <a:pt x="62809" y="171955"/>
                  </a:lnTo>
                  <a:cubicBezTo>
                    <a:pt x="67769" y="181691"/>
                    <a:pt x="74514" y="190409"/>
                    <a:pt x="82692" y="197657"/>
                  </a:cubicBezTo>
                  <a:lnTo>
                    <a:pt x="61475" y="231001"/>
                  </a:lnTo>
                  <a:cubicBezTo>
                    <a:pt x="51209" y="233932"/>
                    <a:pt x="45264" y="244629"/>
                    <a:pt x="48193" y="254894"/>
                  </a:cubicBezTo>
                  <a:cubicBezTo>
                    <a:pt x="51124" y="265160"/>
                    <a:pt x="61822" y="271107"/>
                    <a:pt x="72087" y="268176"/>
                  </a:cubicBezTo>
                  <a:cubicBezTo>
                    <a:pt x="81684" y="265437"/>
                    <a:pt x="87617" y="255841"/>
                    <a:pt x="85781" y="246031"/>
                  </a:cubicBezTo>
                  <a:lnTo>
                    <a:pt x="106844" y="212930"/>
                  </a:lnTo>
                  <a:cubicBezTo>
                    <a:pt x="117446" y="217364"/>
                    <a:pt x="128823" y="219649"/>
                    <a:pt x="140315" y="219653"/>
                  </a:cubicBezTo>
                  <a:lnTo>
                    <a:pt x="147564" y="245751"/>
                  </a:lnTo>
                  <a:cubicBezTo>
                    <a:pt x="138895" y="256012"/>
                    <a:pt x="140185" y="271357"/>
                    <a:pt x="150445" y="280026"/>
                  </a:cubicBezTo>
                  <a:cubicBezTo>
                    <a:pt x="160706" y="288695"/>
                    <a:pt x="176051" y="287404"/>
                    <a:pt x="184720" y="277144"/>
                  </a:cubicBezTo>
                  <a:cubicBezTo>
                    <a:pt x="193389" y="266884"/>
                    <a:pt x="192099" y="251539"/>
                    <a:pt x="181839" y="242870"/>
                  </a:cubicBezTo>
                  <a:cubicBezTo>
                    <a:pt x="179888" y="241221"/>
                    <a:pt x="177690" y="239891"/>
                    <a:pt x="175325" y="238927"/>
                  </a:cubicBezTo>
                  <a:lnTo>
                    <a:pt x="168649" y="214897"/>
                  </a:lnTo>
                  <a:cubicBezTo>
                    <a:pt x="179010" y="211352"/>
                    <a:pt x="188607" y="205882"/>
                    <a:pt x="196938" y="198774"/>
                  </a:cubicBezTo>
                  <a:lnTo>
                    <a:pt x="231133" y="224146"/>
                  </a:lnTo>
                  <a:cubicBezTo>
                    <a:pt x="231126" y="236269"/>
                    <a:pt x="240949" y="246104"/>
                    <a:pt x="253072" y="246110"/>
                  </a:cubicBezTo>
                  <a:cubicBezTo>
                    <a:pt x="265197" y="246117"/>
                    <a:pt x="275030" y="236294"/>
                    <a:pt x="275037" y="224170"/>
                  </a:cubicBezTo>
                  <a:cubicBezTo>
                    <a:pt x="275044" y="212046"/>
                    <a:pt x="265221" y="202213"/>
                    <a:pt x="253097" y="202206"/>
                  </a:cubicBezTo>
                  <a:cubicBezTo>
                    <a:pt x="252007" y="202205"/>
                    <a:pt x="250917" y="202286"/>
                    <a:pt x="249839" y="202447"/>
                  </a:cubicBezTo>
                  <a:lnTo>
                    <a:pt x="215339" y="176852"/>
                  </a:lnTo>
                  <a:cubicBezTo>
                    <a:pt x="220394" y="168377"/>
                    <a:pt x="223958" y="159100"/>
                    <a:pt x="225880" y="149420"/>
                  </a:cubicBezTo>
                  <a:lnTo>
                    <a:pt x="244913" y="148908"/>
                  </a:lnTo>
                  <a:cubicBezTo>
                    <a:pt x="253006" y="155708"/>
                    <a:pt x="265079" y="154659"/>
                    <a:pt x="271878" y="146567"/>
                  </a:cubicBezTo>
                  <a:cubicBezTo>
                    <a:pt x="278678" y="138474"/>
                    <a:pt x="277630" y="126402"/>
                    <a:pt x="269537" y="119602"/>
                  </a:cubicBezTo>
                  <a:cubicBezTo>
                    <a:pt x="262095" y="113350"/>
                    <a:pt x="251149" y="113667"/>
                    <a:pt x="244084" y="120341"/>
                  </a:cubicBezTo>
                  <a:lnTo>
                    <a:pt x="226666" y="120813"/>
                  </a:lnTo>
                  <a:cubicBezTo>
                    <a:pt x="224638" y="105737"/>
                    <a:pt x="218674" y="91461"/>
                    <a:pt x="209373" y="79423"/>
                  </a:cubicBezTo>
                  <a:lnTo>
                    <a:pt x="227893" y="59219"/>
                  </a:lnTo>
                  <a:cubicBezTo>
                    <a:pt x="228364" y="59248"/>
                    <a:pt x="228810" y="59360"/>
                    <a:pt x="229289" y="59360"/>
                  </a:cubicBezTo>
                  <a:cubicBezTo>
                    <a:pt x="241800" y="59360"/>
                    <a:pt x="251941" y="49218"/>
                    <a:pt x="251941" y="36708"/>
                  </a:cubicBezTo>
                  <a:cubicBezTo>
                    <a:pt x="251941" y="24198"/>
                    <a:pt x="241800" y="14057"/>
                    <a:pt x="229289" y="14057"/>
                  </a:cubicBezTo>
                  <a:cubicBezTo>
                    <a:pt x="216779" y="14057"/>
                    <a:pt x="206638" y="24198"/>
                    <a:pt x="206638" y="36708"/>
                  </a:cubicBezTo>
                  <a:cubicBezTo>
                    <a:pt x="206638" y="36709"/>
                    <a:pt x="206638" y="36709"/>
                    <a:pt x="206638" y="36710"/>
                  </a:cubicBezTo>
                  <a:cubicBezTo>
                    <a:pt x="206670" y="37738"/>
                    <a:pt x="206774" y="38762"/>
                    <a:pt x="206948" y="39775"/>
                  </a:cubicBezTo>
                  <a:lnTo>
                    <a:pt x="188492" y="59907"/>
                  </a:lnTo>
                  <a:cubicBezTo>
                    <a:pt x="178442" y="53264"/>
                    <a:pt x="167117" y="48790"/>
                    <a:pt x="155240" y="46772"/>
                  </a:cubicBezTo>
                  <a:lnTo>
                    <a:pt x="155837" y="28230"/>
                  </a:lnTo>
                  <a:cubicBezTo>
                    <a:pt x="161806" y="20681"/>
                    <a:pt x="160525" y="9725"/>
                    <a:pt x="152976" y="3756"/>
                  </a:cubicBezTo>
                  <a:cubicBezTo>
                    <a:pt x="145429" y="-2211"/>
                    <a:pt x="134471" y="-931"/>
                    <a:pt x="128503" y="6618"/>
                  </a:cubicBezTo>
                  <a:cubicBezTo>
                    <a:pt x="123974" y="12345"/>
                    <a:pt x="123497" y="20287"/>
                    <a:pt x="127307" y="26515"/>
                  </a:cubicBezTo>
                  <a:lnTo>
                    <a:pt x="126659" y="46613"/>
                  </a:lnTo>
                  <a:cubicBezTo>
                    <a:pt x="115222" y="48426"/>
                    <a:pt x="104265" y="52519"/>
                    <a:pt x="94440" y="58647"/>
                  </a:cubicBezTo>
                  <a:lnTo>
                    <a:pt x="66895" y="26309"/>
                  </a:lnTo>
                  <a:cubicBezTo>
                    <a:pt x="68826" y="13973"/>
                    <a:pt x="60390" y="2407"/>
                    <a:pt x="48053" y="476"/>
                  </a:cubicBezTo>
                  <a:cubicBezTo>
                    <a:pt x="35718" y="-1454"/>
                    <a:pt x="24152" y="6982"/>
                    <a:pt x="22222" y="19317"/>
                  </a:cubicBezTo>
                  <a:cubicBezTo>
                    <a:pt x="20291" y="31653"/>
                    <a:pt x="28726" y="43219"/>
                    <a:pt x="41063" y="45150"/>
                  </a:cubicBezTo>
                  <a:cubicBezTo>
                    <a:pt x="42233" y="45333"/>
                    <a:pt x="43416" y="45423"/>
                    <a:pt x="44601" y="45422"/>
                  </a:cubicBezTo>
                  <a:cubicBezTo>
                    <a:pt x="44930" y="45422"/>
                    <a:pt x="45236" y="45338"/>
                    <a:pt x="45562" y="45326"/>
                  </a:cubicBezTo>
                  <a:lnTo>
                    <a:pt x="72947" y="77473"/>
                  </a:lnTo>
                  <a:cubicBezTo>
                    <a:pt x="68625" y="82804"/>
                    <a:pt x="64948" y="88628"/>
                    <a:pt x="61993" y="94823"/>
                  </a:cubicBezTo>
                  <a:lnTo>
                    <a:pt x="27044" y="83173"/>
                  </a:lnTo>
                  <a:cubicBezTo>
                    <a:pt x="20711" y="77047"/>
                    <a:pt x="10611" y="77216"/>
                    <a:pt x="4486" y="83550"/>
                  </a:cubicBezTo>
                  <a:cubicBezTo>
                    <a:pt x="-1639" y="89883"/>
                    <a:pt x="-1471" y="99983"/>
                    <a:pt x="4862" y="106108"/>
                  </a:cubicBezTo>
                  <a:cubicBezTo>
                    <a:pt x="8450" y="109578"/>
                    <a:pt x="13457" y="111169"/>
                    <a:pt x="18390" y="110407"/>
                  </a:cubicBezTo>
                  <a:close/>
                  <a:moveTo>
                    <a:pt x="136947" y="163906"/>
                  </a:moveTo>
                  <a:cubicBezTo>
                    <a:pt x="136947" y="158132"/>
                    <a:pt x="141627" y="153451"/>
                    <a:pt x="147401" y="153451"/>
                  </a:cubicBezTo>
                  <a:cubicBezTo>
                    <a:pt x="153175" y="153451"/>
                    <a:pt x="157856" y="158132"/>
                    <a:pt x="157856" y="163906"/>
                  </a:cubicBezTo>
                  <a:cubicBezTo>
                    <a:pt x="157856" y="169680"/>
                    <a:pt x="153175" y="174361"/>
                    <a:pt x="147401" y="174361"/>
                  </a:cubicBezTo>
                  <a:cubicBezTo>
                    <a:pt x="141628" y="174362"/>
                    <a:pt x="136947" y="169681"/>
                    <a:pt x="136947" y="163908"/>
                  </a:cubicBezTo>
                  <a:cubicBezTo>
                    <a:pt x="136947" y="163906"/>
                    <a:pt x="136947" y="163905"/>
                    <a:pt x="136947" y="163903"/>
                  </a:cubicBezTo>
                  <a:close/>
                  <a:moveTo>
                    <a:pt x="112554" y="116862"/>
                  </a:moveTo>
                  <a:cubicBezTo>
                    <a:pt x="112557" y="110129"/>
                    <a:pt x="118017" y="104672"/>
                    <a:pt x="124751" y="104675"/>
                  </a:cubicBezTo>
                  <a:cubicBezTo>
                    <a:pt x="131484" y="104678"/>
                    <a:pt x="136941" y="110138"/>
                    <a:pt x="136938" y="116871"/>
                  </a:cubicBezTo>
                  <a:cubicBezTo>
                    <a:pt x="136935" y="123603"/>
                    <a:pt x="131477" y="129059"/>
                    <a:pt x="124746" y="129059"/>
                  </a:cubicBezTo>
                  <a:cubicBezTo>
                    <a:pt x="118013" y="129059"/>
                    <a:pt x="112554" y="123600"/>
                    <a:pt x="112554" y="116867"/>
                  </a:cubicBezTo>
                  <a:cubicBezTo>
                    <a:pt x="112554" y="116864"/>
                    <a:pt x="112554" y="116862"/>
                    <a:pt x="112554" y="116859"/>
                  </a:cubicBezTo>
                  <a:close/>
                  <a:moveTo>
                    <a:pt x="91645" y="162164"/>
                  </a:moveTo>
                  <a:cubicBezTo>
                    <a:pt x="91647" y="155431"/>
                    <a:pt x="97108" y="149974"/>
                    <a:pt x="103841" y="149977"/>
                  </a:cubicBezTo>
                  <a:cubicBezTo>
                    <a:pt x="110575" y="149979"/>
                    <a:pt x="116032" y="155440"/>
                    <a:pt x="116029" y="162173"/>
                  </a:cubicBezTo>
                  <a:cubicBezTo>
                    <a:pt x="116026" y="168903"/>
                    <a:pt x="110571" y="174358"/>
                    <a:pt x="103841" y="174361"/>
                  </a:cubicBezTo>
                  <a:cubicBezTo>
                    <a:pt x="97105" y="174361"/>
                    <a:pt x="91645" y="168900"/>
                    <a:pt x="91645" y="162164"/>
                  </a:cubicBezTo>
                  <a:cubicBezTo>
                    <a:pt x="91645" y="162163"/>
                    <a:pt x="91645" y="162162"/>
                    <a:pt x="91645" y="162161"/>
                  </a:cubicBez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05A2A1E8-09E8-4BA6-BFFC-89CD457401F2}"/>
              </a:ext>
            </a:extLst>
          </p:cNvPr>
          <p:cNvSpPr txBox="1"/>
          <p:nvPr/>
        </p:nvSpPr>
        <p:spPr>
          <a:xfrm>
            <a:off x="3234494" y="1398727"/>
            <a:ext cx="965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</a:rPr>
              <a:t>纵坐标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C2C587C-EC1E-43BA-8B5F-14072F48970E}"/>
              </a:ext>
            </a:extLst>
          </p:cNvPr>
          <p:cNvSpPr txBox="1"/>
          <p:nvPr/>
        </p:nvSpPr>
        <p:spPr>
          <a:xfrm>
            <a:off x="5881473" y="3403406"/>
            <a:ext cx="965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</a:rPr>
              <a:t>横坐标</a:t>
            </a:r>
          </a:p>
        </p:txBody>
      </p:sp>
    </p:spTree>
    <p:extLst>
      <p:ext uri="{BB962C8B-B14F-4D97-AF65-F5344CB8AC3E}">
        <p14:creationId xmlns:p14="http://schemas.microsoft.com/office/powerpoint/2010/main" val="37939856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533c840d-5c10-4021-bb9b-3dd9a7592618&quot;,&quot;Name&quot;:null,&quot;Kind&quot;:&quot;Custom&quot;,&quot;OldGuidesSetting&quot;:{&quot;HeaderHeight&quot;:0.0,&quot;FooterHeight&quot;:0.0,&quot;SideMargin&quot;:0.0,&quot;TopMargin&quot;:0.0,&quot;BottomMargin&quot;:0.0,&quot;IntervalMargin&quot;:0.0}}"/>
</p:tagLst>
</file>

<file path=ppt/theme/theme1.xml><?xml version="1.0" encoding="utf-8"?>
<a:theme xmlns:a="http://schemas.openxmlformats.org/drawingml/2006/main" name="Microsoft">
  <a:themeElements>
    <a:clrScheme name="Microsof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C3CB8"/>
      </a:accent1>
      <a:accent2>
        <a:srgbClr val="FC9713"/>
      </a:accent2>
      <a:accent3>
        <a:srgbClr val="A7C4FE"/>
      </a:accent3>
      <a:accent4>
        <a:srgbClr val="E192E5"/>
      </a:accent4>
      <a:accent5>
        <a:srgbClr val="94D3AF"/>
      </a:accent5>
      <a:accent6>
        <a:srgbClr val="F7A8D7"/>
      </a:accent6>
      <a:hlink>
        <a:srgbClr val="7C3CB8"/>
      </a:hlink>
      <a:folHlink>
        <a:srgbClr val="FC9713"/>
      </a:folHlink>
    </a:clrScheme>
    <a:fontScheme name="Microsoft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</TotalTime>
  <Words>1656</Words>
  <Application>Microsoft Office PowerPoint</Application>
  <PresentationFormat>宽屏</PresentationFormat>
  <Paragraphs>182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0" baseType="lpstr">
      <vt:lpstr>微软雅黑</vt:lpstr>
      <vt:lpstr>Arial</vt:lpstr>
      <vt:lpstr>Microsoft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程 曜于</dc:creator>
  <cp:lastModifiedBy>程 曜于</cp:lastModifiedBy>
  <cp:revision>184</cp:revision>
  <dcterms:created xsi:type="dcterms:W3CDTF">2021-06-19T05:31:30Z</dcterms:created>
  <dcterms:modified xsi:type="dcterms:W3CDTF">2021-07-01T06:49:24Z</dcterms:modified>
</cp:coreProperties>
</file>