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59" r:id="rId4"/>
    <p:sldId id="277" r:id="rId5"/>
    <p:sldId id="264" r:id="rId6"/>
    <p:sldId id="266" r:id="rId7"/>
    <p:sldId id="267" r:id="rId8"/>
    <p:sldId id="260" r:id="rId9"/>
    <p:sldId id="257" r:id="rId10"/>
    <p:sldId id="274" r:id="rId11"/>
    <p:sldId id="269" r:id="rId12"/>
    <p:sldId id="270" r:id="rId13"/>
    <p:sldId id="261" r:id="rId14"/>
    <p:sldId id="271" r:id="rId15"/>
    <p:sldId id="272" r:id="rId16"/>
    <p:sldId id="276" r:id="rId17"/>
    <p:sldId id="273" r:id="rId18"/>
    <p:sldId id="262" r:id="rId19"/>
    <p:sldId id="275" r:id="rId20"/>
    <p:sldId id="268" r:id="rId21"/>
    <p:sldId id="258" r:id="rId22"/>
    <p:sldId id="263" r:id="rId23"/>
    <p:sldId id="279" r:id="rId24"/>
  </p:sldIdLst>
  <p:sldSz cx="12192000" cy="6858000"/>
  <p:notesSz cx="6858000" cy="9144000"/>
  <p:embeddedFontLst>
    <p:embeddedFont>
      <p:font typeface="OPPOSans B" panose="00020600040101010101" pitchFamily="18" charset="-122"/>
      <p:regular r:id="rId26"/>
    </p:embeddedFont>
    <p:embeddedFont>
      <p:font typeface="OPPOSans H" panose="00020600040101010101" pitchFamily="18" charset="-122"/>
      <p:regular r:id="rId27"/>
    </p:embeddedFont>
    <p:embeddedFont>
      <p:font typeface="OPPOSans R" panose="00020600040101010101" pitchFamily="18" charset="-122"/>
      <p:regular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微软雅黑 Light" panose="020B0502040204020203" pitchFamily="34" charset="-122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60"/>
  </p:normalViewPr>
  <p:slideViewPr>
    <p:cSldViewPr snapToGrid="0">
      <p:cViewPr>
        <p:scale>
          <a:sx n="50" d="100"/>
          <a:sy n="50" d="100"/>
        </p:scale>
        <p:origin x="1664" y="980"/>
      </p:cViewPr>
      <p:guideLst>
        <p:guide orient="horz" pos="4065"/>
        <p:guide pos="551"/>
        <p:guide pos="71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F8-4B2A-82F2-65A29EAB6C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F8-4B2A-82F2-65A29EAB6C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483728"/>
        <c:axId val="98494960"/>
      </c:barChart>
      <c:catAx>
        <c:axId val="9848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8494960"/>
        <c:crosses val="autoZero"/>
        <c:auto val="1"/>
        <c:lblAlgn val="ctr"/>
        <c:lblOffset val="100"/>
        <c:noMultiLvlLbl val="0"/>
      </c:catAx>
      <c:valAx>
        <c:axId val="98494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848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DDA-4851-AD39-BD8E0C1CF8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DDA-4851-AD39-BD8E0C1CF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298432"/>
        <c:axId val="108299680"/>
      </c:lineChart>
      <c:catAx>
        <c:axId val="10829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8299680"/>
        <c:crosses val="autoZero"/>
        <c:auto val="1"/>
        <c:lblAlgn val="ctr"/>
        <c:lblOffset val="100"/>
        <c:noMultiLvlLbl val="0"/>
      </c:catAx>
      <c:valAx>
        <c:axId val="10829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8298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7B-4E1F-AC44-31D84D3DD0D6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858-4ABF-A955-8198585893C9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858-4ABF-A955-8198585893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97B-4E1F-AC44-31D84D3DD0D6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58-4ABF-A955-819858589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DC-47F2-BA35-034BCA86AB8B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A3-4BE3-A7BF-EBCA32DCB697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3-4BE3-A7BF-EBCA32DCB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83-4F59-82F0-4057CD25165B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A3-4BE3-A7BF-EBCA32DCB697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3-4BE3-A7BF-EBCA32DCB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83-4F59-82F0-4057CD25165B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A3-4BE3-A7BF-EBCA32DCB697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3-4BE3-A7BF-EBCA32DCB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655920142975927"/>
          <c:y val="5.66952563010915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61-48CD-BAD4-DA31A508A86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61-48CD-BAD4-DA31A508A8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3463328"/>
        <c:axId val="213466240"/>
      </c:barChart>
      <c:catAx>
        <c:axId val="213463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466240"/>
        <c:crosses val="autoZero"/>
        <c:auto val="1"/>
        <c:lblAlgn val="ctr"/>
        <c:lblOffset val="100"/>
        <c:noMultiLvlLbl val="0"/>
      </c:catAx>
      <c:valAx>
        <c:axId val="21346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46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0.35685</cdr:x>
      <cdr:y>0.38622</cdr:y>
    </cdr:from>
    <cdr:to>
      <cdr:x>0.68414</cdr:x>
      <cdr:y>0.64052</cdr:y>
    </cdr:to>
    <cdr:sp macro="" textlink="">
      <cdr:nvSpPr>
        <cdr:cNvPr id="2" name="文本框 30">
          <a:extLst xmlns:a="http://schemas.openxmlformats.org/drawingml/2006/main">
            <a:ext uri="{FF2B5EF4-FFF2-40B4-BE49-F238E27FC236}">
              <a16:creationId xmlns:a16="http://schemas.microsoft.com/office/drawing/2014/main" id="{20EAB601-753D-7952-72AF-AC69E44EC21A}"/>
            </a:ext>
          </a:extLst>
        </cdr:cNvPr>
        <cdr:cNvSpPr txBox="1"/>
      </cdr:nvSpPr>
      <cdr:spPr>
        <a:xfrm xmlns:a="http://schemas.openxmlformats.org/drawingml/2006/main">
          <a:off x="1010635" y="729209"/>
          <a:ext cx="926920" cy="480131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none" lIns="109728" tIns="54864" rIns="109728" bIns="54864" rtlCol="0">
          <a:spAutoFit/>
        </a:bodyPr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2400" dirty="0">
              <a:gradFill>
                <a:gsLst>
                  <a:gs pos="36000">
                    <a:schemeClr val="accent1"/>
                  </a:gs>
                  <a:gs pos="78000">
                    <a:schemeClr val="accent4"/>
                  </a:gs>
                </a:gsLst>
                <a:lin ang="5400000" scaled="0"/>
              </a:gra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rPr>
            <a:t>25%</a:t>
          </a:r>
          <a:endParaRPr lang="zh-CN" altLang="en-US" sz="2400" dirty="0">
            <a:gradFill>
              <a:gsLst>
                <a:gs pos="36000">
                  <a:schemeClr val="accent1"/>
                </a:gs>
                <a:gs pos="78000">
                  <a:schemeClr val="accent4"/>
                </a:gs>
              </a:gsLst>
              <a:lin ang="5400000" scaled="0"/>
            </a:gradFill>
            <a:latin typeface="OPPOSans H" panose="00020600040101010101" pitchFamily="18" charset="-122"/>
            <a:ea typeface="OPPOSans H" panose="00020600040101010101" pitchFamily="18" charset="-122"/>
            <a:cs typeface="OPPOSans H" panose="00020600040101010101" pitchFamily="18" charset="-122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928C8161-3BD2-40A6-94FC-7E7092A0C03E}" type="datetimeFigureOut">
              <a:rPr lang="zh-CN" altLang="en-US" smtClean="0"/>
              <a:pPr/>
              <a:t>2022/7/14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66BDD65E-43F8-4170-9AEF-20600208DC0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9496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D65E-43F8-4170-9AEF-20600208DC0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55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7F19B67F-3F4A-1E7D-2ED1-27D2AE28F388}"/>
              </a:ext>
            </a:extLst>
          </p:cNvPr>
          <p:cNvSpPr/>
          <p:nvPr userDrawn="1"/>
        </p:nvSpPr>
        <p:spPr>
          <a:xfrm>
            <a:off x="0" y="0"/>
            <a:ext cx="12192000" cy="4983218"/>
          </a:xfrm>
          <a:custGeom>
            <a:avLst/>
            <a:gdLst>
              <a:gd name="connsiteX0" fmla="*/ 0 w 12192000"/>
              <a:gd name="connsiteY0" fmla="*/ 0 h 4983218"/>
              <a:gd name="connsiteX1" fmla="*/ 12192000 w 12192000"/>
              <a:gd name="connsiteY1" fmla="*/ 0 h 4983218"/>
              <a:gd name="connsiteX2" fmla="*/ 12192000 w 12192000"/>
              <a:gd name="connsiteY2" fmla="*/ 4191422 h 4983218"/>
              <a:gd name="connsiteX3" fmla="*/ 11400204 w 12192000"/>
              <a:gd name="connsiteY3" fmla="*/ 4983218 h 4983218"/>
              <a:gd name="connsiteX4" fmla="*/ 0 w 12192000"/>
              <a:gd name="connsiteY4" fmla="*/ 4983218 h 498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983218">
                <a:moveTo>
                  <a:pt x="0" y="0"/>
                </a:moveTo>
                <a:lnTo>
                  <a:pt x="12192000" y="0"/>
                </a:lnTo>
                <a:lnTo>
                  <a:pt x="12192000" y="4191422"/>
                </a:lnTo>
                <a:cubicBezTo>
                  <a:pt x="12192000" y="4628719"/>
                  <a:pt x="11837501" y="4983218"/>
                  <a:pt x="11400204" y="4983218"/>
                </a:cubicBezTo>
                <a:lnTo>
                  <a:pt x="0" y="4983218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>
            <a:outerShdw blurRad="127000" dist="127000" dir="2700000" algn="tl" rotWithShape="0">
              <a:srgbClr val="1EA9F5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C0331F3B-6149-31FE-C2B6-4CD832F68B03}"/>
              </a:ext>
            </a:extLst>
          </p:cNvPr>
          <p:cNvSpPr/>
          <p:nvPr userDrawn="1"/>
        </p:nvSpPr>
        <p:spPr>
          <a:xfrm>
            <a:off x="0" y="0"/>
            <a:ext cx="12192000" cy="4983218"/>
          </a:xfrm>
          <a:custGeom>
            <a:avLst/>
            <a:gdLst>
              <a:gd name="connsiteX0" fmla="*/ 0 w 12192000"/>
              <a:gd name="connsiteY0" fmla="*/ 0 h 4983218"/>
              <a:gd name="connsiteX1" fmla="*/ 12192000 w 12192000"/>
              <a:gd name="connsiteY1" fmla="*/ 0 h 4983218"/>
              <a:gd name="connsiteX2" fmla="*/ 12192000 w 12192000"/>
              <a:gd name="connsiteY2" fmla="*/ 4191422 h 4983218"/>
              <a:gd name="connsiteX3" fmla="*/ 11400204 w 12192000"/>
              <a:gd name="connsiteY3" fmla="*/ 4983218 h 4983218"/>
              <a:gd name="connsiteX4" fmla="*/ 0 w 12192000"/>
              <a:gd name="connsiteY4" fmla="*/ 4983218 h 498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983218">
                <a:moveTo>
                  <a:pt x="0" y="0"/>
                </a:moveTo>
                <a:lnTo>
                  <a:pt x="12192000" y="0"/>
                </a:lnTo>
                <a:lnTo>
                  <a:pt x="12192000" y="4191422"/>
                </a:lnTo>
                <a:cubicBezTo>
                  <a:pt x="12192000" y="4628719"/>
                  <a:pt x="11837501" y="4983218"/>
                  <a:pt x="11400204" y="4983218"/>
                </a:cubicBezTo>
                <a:lnTo>
                  <a:pt x="0" y="4983218"/>
                </a:lnTo>
                <a:close/>
              </a:path>
            </a:pathLst>
          </a:custGeom>
          <a:gradFill>
            <a:gsLst>
              <a:gs pos="48000">
                <a:schemeClr val="accent1">
                  <a:lumMod val="60000"/>
                  <a:lumOff val="40000"/>
                  <a:alpha val="0"/>
                </a:schemeClr>
              </a:gs>
              <a:gs pos="85000">
                <a:schemeClr val="accent1"/>
              </a:gs>
            </a:gsLst>
            <a:path path="circle">
              <a:fillToRect l="-54348" t="-55677" r="154348" b="155677"/>
            </a:path>
          </a:gradFill>
          <a:ln>
            <a:noFill/>
          </a:ln>
          <a:effectLst>
            <a:outerShdw blurRad="190500" dist="127000" dir="2700000" algn="tl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C5D3A1E-60EC-D409-E7A7-6E4DBF1FB0C8}"/>
              </a:ext>
            </a:extLst>
          </p:cNvPr>
          <p:cNvSpPr/>
          <p:nvPr userDrawn="1"/>
        </p:nvSpPr>
        <p:spPr>
          <a:xfrm>
            <a:off x="3079180" y="5322899"/>
            <a:ext cx="1997083" cy="323165"/>
          </a:xfrm>
          <a:prstGeom prst="roundRect">
            <a:avLst>
              <a:gd name="adj" fmla="val 15685"/>
            </a:avLst>
          </a:prstGeom>
          <a:gradFill flip="none" rotWithShape="1">
            <a:gsLst>
              <a:gs pos="16000">
                <a:schemeClr val="accent1">
                  <a:lumMod val="60000"/>
                  <a:lumOff val="40000"/>
                </a:schemeClr>
              </a:gs>
              <a:gs pos="6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65100" dist="38100" dir="2700000" algn="tl" rotWithShape="0">
              <a:srgbClr val="1EA9F5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C8D4E07-41D8-B333-2580-88B5FEDBF558}"/>
              </a:ext>
            </a:extLst>
          </p:cNvPr>
          <p:cNvSpPr/>
          <p:nvPr userDrawn="1"/>
        </p:nvSpPr>
        <p:spPr>
          <a:xfrm>
            <a:off x="3079180" y="5814706"/>
            <a:ext cx="1997082" cy="323165"/>
          </a:xfrm>
          <a:prstGeom prst="roundRect">
            <a:avLst>
              <a:gd name="adj" fmla="val 15685"/>
            </a:avLst>
          </a:prstGeom>
          <a:gradFill flip="none" rotWithShape="1">
            <a:gsLst>
              <a:gs pos="16000">
                <a:schemeClr val="accent1">
                  <a:lumMod val="60000"/>
                  <a:lumOff val="40000"/>
                </a:schemeClr>
              </a:gs>
              <a:gs pos="6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65100" dist="38100" dir="2700000" algn="tl" rotWithShape="0">
              <a:srgbClr val="1EA9F5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C493DB4-079E-9102-B37E-0A3D83D4EEB1}"/>
              </a:ext>
            </a:extLst>
          </p:cNvPr>
          <p:cNvSpPr/>
          <p:nvPr userDrawn="1"/>
        </p:nvSpPr>
        <p:spPr>
          <a:xfrm>
            <a:off x="875480" y="5824159"/>
            <a:ext cx="1827080" cy="323165"/>
          </a:xfrm>
          <a:prstGeom prst="roundRect">
            <a:avLst>
              <a:gd name="adj" fmla="val 15685"/>
            </a:avLst>
          </a:prstGeom>
          <a:gradFill flip="none" rotWithShape="1">
            <a:gsLst>
              <a:gs pos="16000">
                <a:schemeClr val="accent1">
                  <a:lumMod val="60000"/>
                  <a:lumOff val="40000"/>
                </a:schemeClr>
              </a:gs>
              <a:gs pos="6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65100" dist="38100" dir="2700000" algn="tl" rotWithShape="0">
              <a:srgbClr val="1EA9F5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B5D2519-B087-D431-F19E-4DB379AB6865}"/>
              </a:ext>
            </a:extLst>
          </p:cNvPr>
          <p:cNvSpPr/>
          <p:nvPr userDrawn="1"/>
        </p:nvSpPr>
        <p:spPr>
          <a:xfrm>
            <a:off x="869069" y="5322898"/>
            <a:ext cx="1833491" cy="323165"/>
          </a:xfrm>
          <a:prstGeom prst="roundRect">
            <a:avLst>
              <a:gd name="adj" fmla="val 15685"/>
            </a:avLst>
          </a:prstGeom>
          <a:gradFill flip="none" rotWithShape="1">
            <a:gsLst>
              <a:gs pos="16000">
                <a:schemeClr val="accent1">
                  <a:lumMod val="60000"/>
                  <a:lumOff val="40000"/>
                </a:schemeClr>
              </a:gs>
              <a:gs pos="6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65100" dist="38100" dir="2700000" algn="tl" rotWithShape="0">
              <a:srgbClr val="1EA9F5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543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6087021-ADE0-A583-E91F-872AB6C81662}"/>
              </a:ext>
            </a:extLst>
          </p:cNvPr>
          <p:cNvSpPr/>
          <p:nvPr userDrawn="1"/>
        </p:nvSpPr>
        <p:spPr>
          <a:xfrm rot="19088900">
            <a:off x="8305044" y="4674269"/>
            <a:ext cx="5500599" cy="2733708"/>
          </a:xfrm>
          <a:custGeom>
            <a:avLst/>
            <a:gdLst>
              <a:gd name="connsiteX0" fmla="*/ 5500599 w 5500599"/>
              <a:gd name="connsiteY0" fmla="*/ 0 h 2733708"/>
              <a:gd name="connsiteX1" fmla="*/ 3051942 w 5500599"/>
              <a:gd name="connsiteY1" fmla="*/ 2733708 h 2733708"/>
              <a:gd name="connsiteX2" fmla="*/ 0 w 5500599"/>
              <a:gd name="connsiteY2" fmla="*/ 0 h 273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0599" h="2733708">
                <a:moveTo>
                  <a:pt x="5500599" y="0"/>
                </a:moveTo>
                <a:lnTo>
                  <a:pt x="3051942" y="273370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292100" dist="101600" dir="13500000" algn="br" rotWithShape="0">
              <a:schemeClr val="accent4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07D525A1-B2C2-287F-6148-93F187CC7888}"/>
              </a:ext>
            </a:extLst>
          </p:cNvPr>
          <p:cNvSpPr/>
          <p:nvPr userDrawn="1"/>
        </p:nvSpPr>
        <p:spPr>
          <a:xfrm>
            <a:off x="1" y="937391"/>
            <a:ext cx="6705599" cy="4983218"/>
          </a:xfrm>
          <a:custGeom>
            <a:avLst/>
            <a:gdLst>
              <a:gd name="connsiteX0" fmla="*/ 0 w 6705599"/>
              <a:gd name="connsiteY0" fmla="*/ 0 h 4983218"/>
              <a:gd name="connsiteX1" fmla="*/ 6705599 w 6705599"/>
              <a:gd name="connsiteY1" fmla="*/ 0 h 4983218"/>
              <a:gd name="connsiteX2" fmla="*/ 6705599 w 6705599"/>
              <a:gd name="connsiteY2" fmla="*/ 4191422 h 4983218"/>
              <a:gd name="connsiteX3" fmla="*/ 5913803 w 6705599"/>
              <a:gd name="connsiteY3" fmla="*/ 4983218 h 4983218"/>
              <a:gd name="connsiteX4" fmla="*/ 0 w 6705599"/>
              <a:gd name="connsiteY4" fmla="*/ 4983218 h 498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599" h="4983218">
                <a:moveTo>
                  <a:pt x="0" y="0"/>
                </a:moveTo>
                <a:lnTo>
                  <a:pt x="6705599" y="0"/>
                </a:lnTo>
                <a:lnTo>
                  <a:pt x="6705599" y="4191422"/>
                </a:lnTo>
                <a:cubicBezTo>
                  <a:pt x="6705599" y="4628719"/>
                  <a:pt x="6351100" y="4983218"/>
                  <a:pt x="5913803" y="4983218"/>
                </a:cubicBezTo>
                <a:lnTo>
                  <a:pt x="0" y="4983218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>
            <a:outerShdw blurRad="127000" dist="127000" dir="2700000" algn="tl" rotWithShape="0">
              <a:srgbClr val="1EA9F5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3FA9F84-D0E5-B65F-EFD3-BA732F98325E}"/>
              </a:ext>
            </a:extLst>
          </p:cNvPr>
          <p:cNvSpPr/>
          <p:nvPr userDrawn="1"/>
        </p:nvSpPr>
        <p:spPr>
          <a:xfrm>
            <a:off x="1" y="937391"/>
            <a:ext cx="6705599" cy="4983218"/>
          </a:xfrm>
          <a:custGeom>
            <a:avLst/>
            <a:gdLst>
              <a:gd name="connsiteX0" fmla="*/ 0 w 6705599"/>
              <a:gd name="connsiteY0" fmla="*/ 0 h 4983218"/>
              <a:gd name="connsiteX1" fmla="*/ 6705599 w 6705599"/>
              <a:gd name="connsiteY1" fmla="*/ 0 h 4983218"/>
              <a:gd name="connsiteX2" fmla="*/ 6705599 w 6705599"/>
              <a:gd name="connsiteY2" fmla="*/ 4191422 h 4983218"/>
              <a:gd name="connsiteX3" fmla="*/ 5913803 w 6705599"/>
              <a:gd name="connsiteY3" fmla="*/ 4983218 h 4983218"/>
              <a:gd name="connsiteX4" fmla="*/ 0 w 6705599"/>
              <a:gd name="connsiteY4" fmla="*/ 4983218 h 498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599" h="4983218">
                <a:moveTo>
                  <a:pt x="0" y="0"/>
                </a:moveTo>
                <a:lnTo>
                  <a:pt x="6705599" y="0"/>
                </a:lnTo>
                <a:lnTo>
                  <a:pt x="6705599" y="4191422"/>
                </a:lnTo>
                <a:cubicBezTo>
                  <a:pt x="6705599" y="4628719"/>
                  <a:pt x="6351100" y="4983218"/>
                  <a:pt x="5913803" y="4983218"/>
                </a:cubicBezTo>
                <a:lnTo>
                  <a:pt x="0" y="4983218"/>
                </a:lnTo>
                <a:close/>
              </a:path>
            </a:pathLst>
          </a:custGeom>
          <a:gradFill>
            <a:gsLst>
              <a:gs pos="48000">
                <a:schemeClr val="accent1">
                  <a:lumMod val="60000"/>
                  <a:lumOff val="40000"/>
                  <a:alpha val="0"/>
                </a:schemeClr>
              </a:gs>
              <a:gs pos="85000">
                <a:schemeClr val="accent1"/>
              </a:gs>
            </a:gsLst>
            <a:path path="circle">
              <a:fillToRect l="-54348" t="-55677" r="154348" b="155677"/>
            </a:path>
          </a:gradFill>
          <a:ln>
            <a:noFill/>
          </a:ln>
          <a:effectLst>
            <a:outerShdw blurRad="190500" dist="127000" dir="2700000" algn="tl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75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587F8D2-037B-19BA-BB7C-B73EA47A1625}"/>
              </a:ext>
            </a:extLst>
          </p:cNvPr>
          <p:cNvSpPr/>
          <p:nvPr userDrawn="1"/>
        </p:nvSpPr>
        <p:spPr>
          <a:xfrm>
            <a:off x="0" y="0"/>
            <a:ext cx="12192000" cy="420663"/>
          </a:xfrm>
          <a:prstGeom prst="roundRect">
            <a:avLst>
              <a:gd name="adj" fmla="val 11635"/>
            </a:avLst>
          </a:prstGeom>
          <a:solidFill>
            <a:schemeClr val="accent1"/>
          </a:solidFill>
          <a:ln>
            <a:noFill/>
          </a:ln>
          <a:effectLst>
            <a:outerShdw blurRad="190500" dist="88900" dir="16200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871CD459-F536-D2D6-B09B-6C1B4AD21D01}"/>
              </a:ext>
            </a:extLst>
          </p:cNvPr>
          <p:cNvSpPr/>
          <p:nvPr userDrawn="1"/>
        </p:nvSpPr>
        <p:spPr>
          <a:xfrm>
            <a:off x="2" y="5845756"/>
            <a:ext cx="12191998" cy="1012244"/>
          </a:xfrm>
          <a:custGeom>
            <a:avLst/>
            <a:gdLst>
              <a:gd name="connsiteX0" fmla="*/ 0 w 12191998"/>
              <a:gd name="connsiteY0" fmla="*/ 0 h 1012244"/>
              <a:gd name="connsiteX1" fmla="*/ 186465 w 12191998"/>
              <a:gd name="connsiteY1" fmla="*/ 55468 h 1012244"/>
              <a:gd name="connsiteX2" fmla="*/ 6095999 w 12191998"/>
              <a:gd name="connsiteY2" fmla="*/ 874360 h 1012244"/>
              <a:gd name="connsiteX3" fmla="*/ 12005534 w 12191998"/>
              <a:gd name="connsiteY3" fmla="*/ 55468 h 1012244"/>
              <a:gd name="connsiteX4" fmla="*/ 12191998 w 12191998"/>
              <a:gd name="connsiteY4" fmla="*/ 1 h 1012244"/>
              <a:gd name="connsiteX5" fmla="*/ 12191998 w 12191998"/>
              <a:gd name="connsiteY5" fmla="*/ 1012244 h 1012244"/>
              <a:gd name="connsiteX6" fmla="*/ 0 w 12191998"/>
              <a:gd name="connsiteY6" fmla="*/ 1012244 h 101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8" h="1012244">
                <a:moveTo>
                  <a:pt x="0" y="0"/>
                </a:moveTo>
                <a:lnTo>
                  <a:pt x="186465" y="55468"/>
                </a:lnTo>
                <a:cubicBezTo>
                  <a:pt x="2064555" y="588860"/>
                  <a:pt x="4046936" y="874360"/>
                  <a:pt x="6095999" y="874360"/>
                </a:cubicBezTo>
                <a:cubicBezTo>
                  <a:pt x="8145063" y="874360"/>
                  <a:pt x="10127444" y="588860"/>
                  <a:pt x="12005534" y="55468"/>
                </a:cubicBezTo>
                <a:lnTo>
                  <a:pt x="12191998" y="1"/>
                </a:lnTo>
                <a:lnTo>
                  <a:pt x="12191998" y="1012244"/>
                </a:lnTo>
                <a:lnTo>
                  <a:pt x="0" y="101224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297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6740130-5021-928F-DEA0-23925E4D55CF}"/>
              </a:ext>
            </a:extLst>
          </p:cNvPr>
          <p:cNvSpPr/>
          <p:nvPr userDrawn="1"/>
        </p:nvSpPr>
        <p:spPr>
          <a:xfrm>
            <a:off x="5595877" y="1574859"/>
            <a:ext cx="5585930" cy="3980834"/>
          </a:xfrm>
          <a:prstGeom prst="roundRect">
            <a:avLst>
              <a:gd name="adj" fmla="val 2254"/>
            </a:avLst>
          </a:prstGeom>
          <a:gradFill>
            <a:gsLst>
              <a:gs pos="3400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dist="63500" dir="16200000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6B6CF64-A134-BCBE-CD69-FA20D739A015}"/>
              </a:ext>
            </a:extLst>
          </p:cNvPr>
          <p:cNvGrpSpPr/>
          <p:nvPr userDrawn="1"/>
        </p:nvGrpSpPr>
        <p:grpSpPr>
          <a:xfrm>
            <a:off x="644003" y="1720329"/>
            <a:ext cx="3706650" cy="3417342"/>
            <a:chOff x="644003" y="1720329"/>
            <a:chExt cx="3706650" cy="341734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0AFAEAA3-B27F-F3A7-6202-058C776BEF2D}"/>
                </a:ext>
              </a:extLst>
            </p:cNvPr>
            <p:cNvGrpSpPr/>
            <p:nvPr/>
          </p:nvGrpSpPr>
          <p:grpSpPr>
            <a:xfrm>
              <a:off x="2707478" y="1720329"/>
              <a:ext cx="1643175" cy="3417342"/>
              <a:chOff x="1347788" y="1214438"/>
              <a:chExt cx="812482" cy="1689734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DCCBF0F8-7698-CF5B-0C69-CF822C4DF479}"/>
                  </a:ext>
                </a:extLst>
              </p:cNvPr>
              <p:cNvSpPr/>
              <p:nvPr/>
            </p:nvSpPr>
            <p:spPr>
              <a:xfrm>
                <a:off x="1854518" y="1527810"/>
                <a:ext cx="304799" cy="1375410"/>
              </a:xfrm>
              <a:custGeom>
                <a:avLst/>
                <a:gdLst>
                  <a:gd name="connsiteX0" fmla="*/ 304800 w 304799"/>
                  <a:gd name="connsiteY0" fmla="*/ 75247 h 1375410"/>
                  <a:gd name="connsiteX1" fmla="*/ 235268 w 304799"/>
                  <a:gd name="connsiteY1" fmla="*/ 0 h 1375410"/>
                  <a:gd name="connsiteX2" fmla="*/ 0 w 304799"/>
                  <a:gd name="connsiteY2" fmla="*/ 120015 h 1375410"/>
                  <a:gd name="connsiteX3" fmla="*/ 0 w 304799"/>
                  <a:gd name="connsiteY3" fmla="*/ 120015 h 1375410"/>
                  <a:gd name="connsiteX4" fmla="*/ 0 w 304799"/>
                  <a:gd name="connsiteY4" fmla="*/ 120015 h 1375410"/>
                  <a:gd name="connsiteX5" fmla="*/ 0 w 304799"/>
                  <a:gd name="connsiteY5" fmla="*/ 1375410 h 1375410"/>
                  <a:gd name="connsiteX6" fmla="*/ 304800 w 304799"/>
                  <a:gd name="connsiteY6" fmla="*/ 1070610 h 1375410"/>
                  <a:gd name="connsiteX7" fmla="*/ 304800 w 304799"/>
                  <a:gd name="connsiteY7" fmla="*/ 75247 h 1375410"/>
                  <a:gd name="connsiteX8" fmla="*/ 304800 w 304799"/>
                  <a:gd name="connsiteY8" fmla="*/ 75247 h 137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799" h="1375410">
                    <a:moveTo>
                      <a:pt x="304800" y="75247"/>
                    </a:moveTo>
                    <a:cubicBezTo>
                      <a:pt x="304800" y="32385"/>
                      <a:pt x="288608" y="0"/>
                      <a:pt x="235268" y="0"/>
                    </a:cubicBezTo>
                    <a:cubicBezTo>
                      <a:pt x="177165" y="0"/>
                      <a:pt x="102870" y="33338"/>
                      <a:pt x="0" y="120015"/>
                    </a:cubicBezTo>
                    <a:lnTo>
                      <a:pt x="0" y="120015"/>
                    </a:lnTo>
                    <a:lnTo>
                      <a:pt x="0" y="120015"/>
                    </a:lnTo>
                    <a:lnTo>
                      <a:pt x="0" y="1375410"/>
                    </a:lnTo>
                    <a:cubicBezTo>
                      <a:pt x="168593" y="1375410"/>
                      <a:pt x="304800" y="1239203"/>
                      <a:pt x="304800" y="1070610"/>
                    </a:cubicBezTo>
                    <a:lnTo>
                      <a:pt x="304800" y="75247"/>
                    </a:lnTo>
                    <a:lnTo>
                      <a:pt x="304800" y="7524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lin ang="54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9C46543A-1058-71A5-DFA2-A0B1908F6579}"/>
                  </a:ext>
                </a:extLst>
              </p:cNvPr>
              <p:cNvSpPr/>
              <p:nvPr/>
            </p:nvSpPr>
            <p:spPr>
              <a:xfrm>
                <a:off x="1347788" y="1214438"/>
                <a:ext cx="811529" cy="571034"/>
              </a:xfrm>
              <a:custGeom>
                <a:avLst/>
                <a:gdLst>
                  <a:gd name="connsiteX0" fmla="*/ 741998 w 811529"/>
                  <a:gd name="connsiteY0" fmla="*/ 313373 h 571034"/>
                  <a:gd name="connsiteX1" fmla="*/ 811530 w 811529"/>
                  <a:gd name="connsiteY1" fmla="*/ 388620 h 571034"/>
                  <a:gd name="connsiteX2" fmla="*/ 811530 w 811529"/>
                  <a:gd name="connsiteY2" fmla="*/ 388620 h 571034"/>
                  <a:gd name="connsiteX3" fmla="*/ 811530 w 811529"/>
                  <a:gd name="connsiteY3" fmla="*/ 286703 h 571034"/>
                  <a:gd name="connsiteX4" fmla="*/ 811530 w 811529"/>
                  <a:gd name="connsiteY4" fmla="*/ 110490 h 571034"/>
                  <a:gd name="connsiteX5" fmla="*/ 669608 w 811529"/>
                  <a:gd name="connsiteY5" fmla="*/ 0 h 571034"/>
                  <a:gd name="connsiteX6" fmla="*/ 387668 w 811529"/>
                  <a:gd name="connsiteY6" fmla="*/ 136208 h 571034"/>
                  <a:gd name="connsiteX7" fmla="*/ 387668 w 811529"/>
                  <a:gd name="connsiteY7" fmla="*/ 136208 h 571034"/>
                  <a:gd name="connsiteX8" fmla="*/ 0 w 811529"/>
                  <a:gd name="connsiteY8" fmla="*/ 462915 h 571034"/>
                  <a:gd name="connsiteX9" fmla="*/ 429578 w 811529"/>
                  <a:gd name="connsiteY9" fmla="*/ 499110 h 571034"/>
                  <a:gd name="connsiteX10" fmla="*/ 429578 w 811529"/>
                  <a:gd name="connsiteY10" fmla="*/ 499110 h 571034"/>
                  <a:gd name="connsiteX11" fmla="*/ 506730 w 811529"/>
                  <a:gd name="connsiteY11" fmla="*/ 433388 h 571034"/>
                  <a:gd name="connsiteX12" fmla="*/ 506730 w 811529"/>
                  <a:gd name="connsiteY12" fmla="*/ 433388 h 571034"/>
                  <a:gd name="connsiteX13" fmla="*/ 741998 w 811529"/>
                  <a:gd name="connsiteY13" fmla="*/ 313373 h 571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11529" h="571034">
                    <a:moveTo>
                      <a:pt x="741998" y="313373"/>
                    </a:moveTo>
                    <a:cubicBezTo>
                      <a:pt x="795338" y="313373"/>
                      <a:pt x="811530" y="345758"/>
                      <a:pt x="811530" y="388620"/>
                    </a:cubicBezTo>
                    <a:lnTo>
                      <a:pt x="811530" y="388620"/>
                    </a:lnTo>
                    <a:lnTo>
                      <a:pt x="811530" y="286703"/>
                    </a:lnTo>
                    <a:lnTo>
                      <a:pt x="811530" y="110490"/>
                    </a:lnTo>
                    <a:cubicBezTo>
                      <a:pt x="811530" y="44768"/>
                      <a:pt x="743903" y="0"/>
                      <a:pt x="669608" y="0"/>
                    </a:cubicBezTo>
                    <a:cubicBezTo>
                      <a:pt x="574358" y="0"/>
                      <a:pt x="495300" y="44768"/>
                      <a:pt x="387668" y="136208"/>
                    </a:cubicBezTo>
                    <a:lnTo>
                      <a:pt x="387668" y="136208"/>
                    </a:lnTo>
                    <a:lnTo>
                      <a:pt x="0" y="462915"/>
                    </a:lnTo>
                    <a:cubicBezTo>
                      <a:pt x="108585" y="591503"/>
                      <a:pt x="300990" y="607695"/>
                      <a:pt x="429578" y="499110"/>
                    </a:cubicBezTo>
                    <a:lnTo>
                      <a:pt x="429578" y="499110"/>
                    </a:lnTo>
                    <a:lnTo>
                      <a:pt x="506730" y="433388"/>
                    </a:lnTo>
                    <a:lnTo>
                      <a:pt x="506730" y="433388"/>
                    </a:lnTo>
                    <a:cubicBezTo>
                      <a:pt x="609600" y="346710"/>
                      <a:pt x="683895" y="313373"/>
                      <a:pt x="741998" y="3133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6E96C379-BB6C-BE39-DE05-74B0B45C30BC}"/>
                  </a:ext>
                </a:extLst>
              </p:cNvPr>
              <p:cNvSpPr/>
              <p:nvPr/>
            </p:nvSpPr>
            <p:spPr>
              <a:xfrm>
                <a:off x="1347788" y="1214438"/>
                <a:ext cx="812482" cy="487414"/>
              </a:xfrm>
              <a:custGeom>
                <a:avLst/>
                <a:gdLst>
                  <a:gd name="connsiteX0" fmla="*/ 0 w 812482"/>
                  <a:gd name="connsiteY0" fmla="*/ 462915 h 487414"/>
                  <a:gd name="connsiteX1" fmla="*/ 288608 w 812482"/>
                  <a:gd name="connsiteY1" fmla="*/ 414338 h 487414"/>
                  <a:gd name="connsiteX2" fmla="*/ 490538 w 812482"/>
                  <a:gd name="connsiteY2" fmla="*/ 251460 h 487414"/>
                  <a:gd name="connsiteX3" fmla="*/ 490538 w 812482"/>
                  <a:gd name="connsiteY3" fmla="*/ 251460 h 487414"/>
                  <a:gd name="connsiteX4" fmla="*/ 672465 w 812482"/>
                  <a:gd name="connsiteY4" fmla="*/ 163830 h 487414"/>
                  <a:gd name="connsiteX5" fmla="*/ 742950 w 812482"/>
                  <a:gd name="connsiteY5" fmla="*/ 164783 h 487414"/>
                  <a:gd name="connsiteX6" fmla="*/ 812483 w 812482"/>
                  <a:gd name="connsiteY6" fmla="*/ 249555 h 487414"/>
                  <a:gd name="connsiteX7" fmla="*/ 812483 w 812482"/>
                  <a:gd name="connsiteY7" fmla="*/ 249555 h 487414"/>
                  <a:gd name="connsiteX8" fmla="*/ 812483 w 812482"/>
                  <a:gd name="connsiteY8" fmla="*/ 110490 h 487414"/>
                  <a:gd name="connsiteX9" fmla="*/ 669608 w 812482"/>
                  <a:gd name="connsiteY9" fmla="*/ 0 h 487414"/>
                  <a:gd name="connsiteX10" fmla="*/ 387668 w 812482"/>
                  <a:gd name="connsiteY10" fmla="*/ 136208 h 487414"/>
                  <a:gd name="connsiteX11" fmla="*/ 387668 w 812482"/>
                  <a:gd name="connsiteY11" fmla="*/ 136208 h 487414"/>
                  <a:gd name="connsiteX12" fmla="*/ 0 w 812482"/>
                  <a:gd name="connsiteY12" fmla="*/ 462915 h 487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12482" h="487414">
                    <a:moveTo>
                      <a:pt x="0" y="462915"/>
                    </a:moveTo>
                    <a:cubicBezTo>
                      <a:pt x="45720" y="517208"/>
                      <a:pt x="219075" y="472440"/>
                      <a:pt x="288608" y="414338"/>
                    </a:cubicBezTo>
                    <a:cubicBezTo>
                      <a:pt x="367665" y="351473"/>
                      <a:pt x="477203" y="260033"/>
                      <a:pt x="490538" y="251460"/>
                    </a:cubicBezTo>
                    <a:lnTo>
                      <a:pt x="490538" y="251460"/>
                    </a:lnTo>
                    <a:cubicBezTo>
                      <a:pt x="558165" y="200025"/>
                      <a:pt x="615315" y="172403"/>
                      <a:pt x="672465" y="163830"/>
                    </a:cubicBezTo>
                    <a:cubicBezTo>
                      <a:pt x="698183" y="160020"/>
                      <a:pt x="721995" y="160020"/>
                      <a:pt x="742950" y="164783"/>
                    </a:cubicBezTo>
                    <a:cubicBezTo>
                      <a:pt x="789623" y="175260"/>
                      <a:pt x="812483" y="206693"/>
                      <a:pt x="812483" y="249555"/>
                    </a:cubicBezTo>
                    <a:lnTo>
                      <a:pt x="812483" y="249555"/>
                    </a:lnTo>
                    <a:lnTo>
                      <a:pt x="812483" y="110490"/>
                    </a:lnTo>
                    <a:cubicBezTo>
                      <a:pt x="811530" y="44768"/>
                      <a:pt x="743903" y="0"/>
                      <a:pt x="669608" y="0"/>
                    </a:cubicBezTo>
                    <a:cubicBezTo>
                      <a:pt x="574358" y="0"/>
                      <a:pt x="495300" y="44768"/>
                      <a:pt x="387668" y="136208"/>
                    </a:cubicBezTo>
                    <a:lnTo>
                      <a:pt x="387668" y="136208"/>
                    </a:lnTo>
                    <a:lnTo>
                      <a:pt x="0" y="46291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8D81A618-70B8-1FF0-A109-EABE0E8EC9F7}"/>
                  </a:ext>
                </a:extLst>
              </p:cNvPr>
              <p:cNvSpPr/>
              <p:nvPr/>
            </p:nvSpPr>
            <p:spPr>
              <a:xfrm>
                <a:off x="1854518" y="1546860"/>
                <a:ext cx="152399" cy="1357312"/>
              </a:xfrm>
              <a:custGeom>
                <a:avLst/>
                <a:gdLst>
                  <a:gd name="connsiteX0" fmla="*/ 0 w 152399"/>
                  <a:gd name="connsiteY0" fmla="*/ 101917 h 1357312"/>
                  <a:gd name="connsiteX1" fmla="*/ 0 w 152399"/>
                  <a:gd name="connsiteY1" fmla="*/ 1357312 h 1357312"/>
                  <a:gd name="connsiteX2" fmla="*/ 152400 w 152399"/>
                  <a:gd name="connsiteY2" fmla="*/ 1079183 h 1357312"/>
                  <a:gd name="connsiteX3" fmla="*/ 152400 w 152399"/>
                  <a:gd name="connsiteY3" fmla="*/ 0 h 1357312"/>
                  <a:gd name="connsiteX4" fmla="*/ 0 w 152399"/>
                  <a:gd name="connsiteY4" fmla="*/ 101917 h 135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399" h="1357312">
                    <a:moveTo>
                      <a:pt x="0" y="101917"/>
                    </a:moveTo>
                    <a:lnTo>
                      <a:pt x="0" y="1357312"/>
                    </a:lnTo>
                    <a:cubicBezTo>
                      <a:pt x="83820" y="1357312"/>
                      <a:pt x="152400" y="1163003"/>
                      <a:pt x="152400" y="1079183"/>
                    </a:cubicBezTo>
                    <a:lnTo>
                      <a:pt x="152400" y="0"/>
                    </a:lnTo>
                    <a:cubicBezTo>
                      <a:pt x="109537" y="19050"/>
                      <a:pt x="60007" y="51435"/>
                      <a:pt x="0" y="10191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lumMod val="90000"/>
                      <a:lumOff val="10000"/>
                    </a:schemeClr>
                  </a:gs>
                  <a:gs pos="0">
                    <a:schemeClr val="accent1">
                      <a:lumMod val="90000"/>
                    </a:schemeClr>
                  </a:gs>
                </a:gsLst>
                <a:lin ang="16200000" scaled="1"/>
                <a:tileRect/>
              </a:gradFill>
              <a:ln w="3793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6BF239A-007C-75E9-25E2-630FE4C7CC60}"/>
                </a:ext>
              </a:extLst>
            </p:cNvPr>
            <p:cNvGrpSpPr/>
            <p:nvPr/>
          </p:nvGrpSpPr>
          <p:grpSpPr>
            <a:xfrm>
              <a:off x="644003" y="2706082"/>
              <a:ext cx="2200002" cy="2199804"/>
              <a:chOff x="9745437" y="4106638"/>
              <a:chExt cx="1390008" cy="1389883"/>
            </a:xfrm>
          </p:grpSpPr>
          <p:sp>
            <p:nvSpPr>
              <p:cNvPr id="6" name="任意多边形: 形状 5">
                <a:extLst>
                  <a:ext uri="{FF2B5EF4-FFF2-40B4-BE49-F238E27FC236}">
                    <a16:creationId xmlns:a16="http://schemas.microsoft.com/office/drawing/2014/main" id="{6C6C0D45-C670-530D-70E1-A2E0FF67C27A}"/>
                  </a:ext>
                </a:extLst>
              </p:cNvPr>
              <p:cNvSpPr/>
              <p:nvPr/>
            </p:nvSpPr>
            <p:spPr>
              <a:xfrm>
                <a:off x="10079139" y="4106638"/>
                <a:ext cx="1056306" cy="1264427"/>
              </a:xfrm>
              <a:custGeom>
                <a:avLst/>
                <a:gdLst>
                  <a:gd name="connsiteX0" fmla="*/ 388842 w 1056306"/>
                  <a:gd name="connsiteY0" fmla="*/ 1246519 h 1264427"/>
                  <a:gd name="connsiteX1" fmla="*/ 15179 w 1056306"/>
                  <a:gd name="connsiteY1" fmla="*/ 614573 h 1264427"/>
                  <a:gd name="connsiteX2" fmla="*/ 18354 w 1056306"/>
                  <a:gd name="connsiteY2" fmla="*/ 787114 h 1264427"/>
                  <a:gd name="connsiteX3" fmla="*/ 454472 w 1056306"/>
                  <a:gd name="connsiteY3" fmla="*/ 1039046 h 1264427"/>
                  <a:gd name="connsiteX4" fmla="*/ 472467 w 1056306"/>
                  <a:gd name="connsiteY4" fmla="*/ 1033753 h 1264427"/>
                  <a:gd name="connsiteX5" fmla="*/ 826018 w 1056306"/>
                  <a:gd name="connsiteY5" fmla="*/ 395456 h 1264427"/>
                  <a:gd name="connsiteX6" fmla="*/ 181369 w 1056306"/>
                  <a:gd name="connsiteY6" fmla="*/ 23910 h 1264427"/>
                  <a:gd name="connsiteX7" fmla="*/ 1032433 w 1056306"/>
                  <a:gd name="connsiteY7" fmla="*/ 515070 h 1264427"/>
                  <a:gd name="connsiteX8" fmla="*/ 1029258 w 1056306"/>
                  <a:gd name="connsiteY8" fmla="*/ 886616 h 1264427"/>
                  <a:gd name="connsiteX9" fmla="*/ 1028199 w 1056306"/>
                  <a:gd name="connsiteY9" fmla="*/ 890851 h 1264427"/>
                  <a:gd name="connsiteX10" fmla="*/ 1022906 w 1056306"/>
                  <a:gd name="connsiteY10" fmla="*/ 906729 h 1264427"/>
                  <a:gd name="connsiteX11" fmla="*/ 388842 w 1056306"/>
                  <a:gd name="connsiteY11" fmla="*/ 1246519 h 1264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6306" h="1264427">
                    <a:moveTo>
                      <a:pt x="388842" y="1246519"/>
                    </a:moveTo>
                    <a:cubicBezTo>
                      <a:pt x="112564" y="1172421"/>
                      <a:pt x="-52568" y="890851"/>
                      <a:pt x="15179" y="614573"/>
                    </a:cubicBezTo>
                    <a:cubicBezTo>
                      <a:pt x="2476" y="669617"/>
                      <a:pt x="2476" y="728895"/>
                      <a:pt x="18354" y="787114"/>
                    </a:cubicBezTo>
                    <a:cubicBezTo>
                      <a:pt x="69164" y="976592"/>
                      <a:pt x="264994" y="1089855"/>
                      <a:pt x="454472" y="1039046"/>
                    </a:cubicBezTo>
                    <a:cubicBezTo>
                      <a:pt x="460823" y="1037987"/>
                      <a:pt x="466116" y="1035870"/>
                      <a:pt x="472467" y="1033753"/>
                    </a:cubicBezTo>
                    <a:cubicBezTo>
                      <a:pt x="741335" y="951187"/>
                      <a:pt x="899058" y="669617"/>
                      <a:pt x="826018" y="395456"/>
                    </a:cubicBezTo>
                    <a:cubicBezTo>
                      <a:pt x="749804" y="116002"/>
                      <a:pt x="461882" y="-50188"/>
                      <a:pt x="181369" y="23910"/>
                    </a:cubicBezTo>
                    <a:cubicBezTo>
                      <a:pt x="550799" y="-75593"/>
                      <a:pt x="932931" y="144583"/>
                      <a:pt x="1032433" y="515070"/>
                    </a:cubicBezTo>
                    <a:cubicBezTo>
                      <a:pt x="1066306" y="641036"/>
                      <a:pt x="1063131" y="769119"/>
                      <a:pt x="1029258" y="886616"/>
                    </a:cubicBezTo>
                    <a:cubicBezTo>
                      <a:pt x="1029258" y="887675"/>
                      <a:pt x="1028199" y="889792"/>
                      <a:pt x="1028199" y="890851"/>
                    </a:cubicBezTo>
                    <a:cubicBezTo>
                      <a:pt x="1026082" y="896143"/>
                      <a:pt x="1025024" y="901436"/>
                      <a:pt x="1022906" y="906729"/>
                    </a:cubicBezTo>
                    <a:cubicBezTo>
                      <a:pt x="933989" y="1167128"/>
                      <a:pt x="657711" y="1318499"/>
                      <a:pt x="388842" y="12465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任意多边形: 形状 6">
                <a:extLst>
                  <a:ext uri="{FF2B5EF4-FFF2-40B4-BE49-F238E27FC236}">
                    <a16:creationId xmlns:a16="http://schemas.microsoft.com/office/drawing/2014/main" id="{D1EF8D3E-0CE0-F5A3-43E3-B1E998BEEDB0}"/>
                  </a:ext>
                </a:extLst>
              </p:cNvPr>
              <p:cNvSpPr/>
              <p:nvPr/>
            </p:nvSpPr>
            <p:spPr>
              <a:xfrm>
                <a:off x="9796271" y="4396488"/>
                <a:ext cx="1304715" cy="1100033"/>
              </a:xfrm>
              <a:custGeom>
                <a:avLst/>
                <a:gdLst>
                  <a:gd name="connsiteX0" fmla="*/ 132915 w 1304715"/>
                  <a:gd name="connsiteY0" fmla="*/ 874103 h 1100033"/>
                  <a:gd name="connsiteX1" fmla="*/ 154085 w 1304715"/>
                  <a:gd name="connsiteY1" fmla="*/ 153240 h 1100033"/>
                  <a:gd name="connsiteX2" fmla="*/ 890827 w 1304715"/>
                  <a:gd name="connsiteY2" fmla="*/ 146889 h 1100033"/>
                  <a:gd name="connsiteX3" fmla="*/ 553154 w 1304715"/>
                  <a:gd name="connsiteY3" fmla="*/ 61147 h 1100033"/>
                  <a:gd name="connsiteX4" fmla="*/ 299105 w 1304715"/>
                  <a:gd name="connsiteY4" fmla="*/ 320489 h 1100033"/>
                  <a:gd name="connsiteX5" fmla="*/ 301222 w 1304715"/>
                  <a:gd name="connsiteY5" fmla="*/ 313079 h 1100033"/>
                  <a:gd name="connsiteX6" fmla="*/ 299105 w 1304715"/>
                  <a:gd name="connsiteY6" fmla="*/ 320489 h 1100033"/>
                  <a:gd name="connsiteX7" fmla="*/ 298046 w 1304715"/>
                  <a:gd name="connsiteY7" fmla="*/ 324723 h 1100033"/>
                  <a:gd name="connsiteX8" fmla="*/ 671710 w 1304715"/>
                  <a:gd name="connsiteY8" fmla="*/ 956669 h 1100033"/>
                  <a:gd name="connsiteX9" fmla="*/ 1304715 w 1304715"/>
                  <a:gd name="connsiteY9" fmla="*/ 617937 h 1100033"/>
                  <a:gd name="connsiteX10" fmla="*/ 824139 w 1304715"/>
                  <a:gd name="connsiteY10" fmla="*/ 1076283 h 1100033"/>
                  <a:gd name="connsiteX11" fmla="*/ 143500 w 1304715"/>
                  <a:gd name="connsiteY11" fmla="*/ 886805 h 1100033"/>
                  <a:gd name="connsiteX12" fmla="*/ 137149 w 1304715"/>
                  <a:gd name="connsiteY12" fmla="*/ 879396 h 1100033"/>
                  <a:gd name="connsiteX13" fmla="*/ 132915 w 1304715"/>
                  <a:gd name="connsiteY13" fmla="*/ 874103 h 110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4715" h="1100033">
                    <a:moveTo>
                      <a:pt x="132915" y="874103"/>
                    </a:moveTo>
                    <a:cubicBezTo>
                      <a:pt x="-51271" y="667688"/>
                      <a:pt x="-43861" y="351186"/>
                      <a:pt x="154085" y="153240"/>
                    </a:cubicBezTo>
                    <a:cubicBezTo>
                      <a:pt x="356266" y="-48940"/>
                      <a:pt x="685471" y="-51058"/>
                      <a:pt x="890827" y="146889"/>
                    </a:cubicBezTo>
                    <a:cubicBezTo>
                      <a:pt x="804027" y="64323"/>
                      <a:pt x="677003" y="27274"/>
                      <a:pt x="553154" y="61147"/>
                    </a:cubicBezTo>
                    <a:cubicBezTo>
                      <a:pt x="422954" y="96079"/>
                      <a:pt x="328744" y="198757"/>
                      <a:pt x="299105" y="320489"/>
                    </a:cubicBezTo>
                    <a:cubicBezTo>
                      <a:pt x="300163" y="318371"/>
                      <a:pt x="300163" y="316254"/>
                      <a:pt x="301222" y="313079"/>
                    </a:cubicBezTo>
                    <a:cubicBezTo>
                      <a:pt x="300163" y="315196"/>
                      <a:pt x="300163" y="317313"/>
                      <a:pt x="299105" y="320489"/>
                    </a:cubicBezTo>
                    <a:cubicBezTo>
                      <a:pt x="299105" y="321547"/>
                      <a:pt x="298046" y="323664"/>
                      <a:pt x="298046" y="324723"/>
                    </a:cubicBezTo>
                    <a:cubicBezTo>
                      <a:pt x="230300" y="601001"/>
                      <a:pt x="396490" y="882571"/>
                      <a:pt x="671710" y="956669"/>
                    </a:cubicBezTo>
                    <a:cubicBezTo>
                      <a:pt x="940579" y="1028649"/>
                      <a:pt x="1216857" y="877278"/>
                      <a:pt x="1304715" y="617937"/>
                    </a:cubicBezTo>
                    <a:cubicBezTo>
                      <a:pt x="1234852" y="834937"/>
                      <a:pt x="1060193" y="1012771"/>
                      <a:pt x="824139" y="1076283"/>
                    </a:cubicBezTo>
                    <a:cubicBezTo>
                      <a:pt x="571149" y="1144029"/>
                      <a:pt x="313924" y="1062522"/>
                      <a:pt x="143500" y="886805"/>
                    </a:cubicBezTo>
                    <a:cubicBezTo>
                      <a:pt x="141383" y="884688"/>
                      <a:pt x="139266" y="882571"/>
                      <a:pt x="137149" y="879396"/>
                    </a:cubicBezTo>
                    <a:cubicBezTo>
                      <a:pt x="135032" y="877278"/>
                      <a:pt x="133973" y="876220"/>
                      <a:pt x="132915" y="8741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D775AE5D-A46D-DC0C-59E7-A7FA81703A4D}"/>
                  </a:ext>
                </a:extLst>
              </p:cNvPr>
              <p:cNvSpPr/>
              <p:nvPr/>
            </p:nvSpPr>
            <p:spPr>
              <a:xfrm>
                <a:off x="9745437" y="4113537"/>
                <a:ext cx="1176506" cy="1158112"/>
              </a:xfrm>
              <a:custGeom>
                <a:avLst/>
                <a:gdLst>
                  <a:gd name="connsiteX0" fmla="*/ 1158662 w 1176506"/>
                  <a:gd name="connsiteY0" fmla="*/ 388557 h 1158112"/>
                  <a:gd name="connsiteX1" fmla="*/ 805110 w 1176506"/>
                  <a:gd name="connsiteY1" fmla="*/ 1026854 h 1158112"/>
                  <a:gd name="connsiteX2" fmla="*/ 1039047 w 1176506"/>
                  <a:gd name="connsiteY2" fmla="*/ 596030 h 1158112"/>
                  <a:gd name="connsiteX3" fmla="*/ 942720 w 1176506"/>
                  <a:gd name="connsiteY3" fmla="*/ 431957 h 1158112"/>
                  <a:gd name="connsiteX4" fmla="*/ 946954 w 1176506"/>
                  <a:gd name="connsiteY4" fmla="*/ 436191 h 1158112"/>
                  <a:gd name="connsiteX5" fmla="*/ 942720 w 1176506"/>
                  <a:gd name="connsiteY5" fmla="*/ 431957 h 1158112"/>
                  <a:gd name="connsiteX6" fmla="*/ 940603 w 1176506"/>
                  <a:gd name="connsiteY6" fmla="*/ 430898 h 1158112"/>
                  <a:gd name="connsiteX7" fmla="*/ 203861 w 1176506"/>
                  <a:gd name="connsiteY7" fmla="*/ 437249 h 1158112"/>
                  <a:gd name="connsiteX8" fmla="*/ 182690 w 1176506"/>
                  <a:gd name="connsiteY8" fmla="*/ 1158112 h 1158112"/>
                  <a:gd name="connsiteX9" fmla="*/ 23910 w 1176506"/>
                  <a:gd name="connsiteY9" fmla="*/ 869132 h 1158112"/>
                  <a:gd name="connsiteX10" fmla="*/ 515071 w 1176506"/>
                  <a:gd name="connsiteY10" fmla="*/ 18069 h 1158112"/>
                  <a:gd name="connsiteX11" fmla="*/ 1158662 w 1176506"/>
                  <a:gd name="connsiteY11" fmla="*/ 388557 h 115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6506" h="1158112">
                    <a:moveTo>
                      <a:pt x="1158662" y="388557"/>
                    </a:moveTo>
                    <a:cubicBezTo>
                      <a:pt x="1231701" y="662717"/>
                      <a:pt x="1073979" y="944288"/>
                      <a:pt x="805110" y="1026854"/>
                    </a:cubicBezTo>
                    <a:cubicBezTo>
                      <a:pt x="984003" y="968634"/>
                      <a:pt x="1088798" y="780215"/>
                      <a:pt x="1039047" y="596030"/>
                    </a:cubicBezTo>
                    <a:cubicBezTo>
                      <a:pt x="1022111" y="531459"/>
                      <a:pt x="987179" y="475357"/>
                      <a:pt x="942720" y="431957"/>
                    </a:cubicBezTo>
                    <a:cubicBezTo>
                      <a:pt x="943779" y="433015"/>
                      <a:pt x="945896" y="435132"/>
                      <a:pt x="946954" y="436191"/>
                    </a:cubicBezTo>
                    <a:cubicBezTo>
                      <a:pt x="945896" y="435132"/>
                      <a:pt x="943779" y="433015"/>
                      <a:pt x="942720" y="431957"/>
                    </a:cubicBezTo>
                    <a:cubicBezTo>
                      <a:pt x="941662" y="431957"/>
                      <a:pt x="941662" y="430898"/>
                      <a:pt x="940603" y="430898"/>
                    </a:cubicBezTo>
                    <a:cubicBezTo>
                      <a:pt x="735247" y="231893"/>
                      <a:pt x="407100" y="234010"/>
                      <a:pt x="203861" y="437249"/>
                    </a:cubicBezTo>
                    <a:cubicBezTo>
                      <a:pt x="5915" y="635196"/>
                      <a:pt x="-437" y="951698"/>
                      <a:pt x="182690" y="1158112"/>
                    </a:cubicBezTo>
                    <a:cubicBezTo>
                      <a:pt x="109651" y="1078722"/>
                      <a:pt x="53549" y="980278"/>
                      <a:pt x="23910" y="869132"/>
                    </a:cubicBezTo>
                    <a:cubicBezTo>
                      <a:pt x="-75593" y="499703"/>
                      <a:pt x="144583" y="117571"/>
                      <a:pt x="515071" y="18069"/>
                    </a:cubicBezTo>
                    <a:cubicBezTo>
                      <a:pt x="795584" y="-57087"/>
                      <a:pt x="1083506" y="109103"/>
                      <a:pt x="1158662" y="38855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/>
                  </a:gs>
                </a:gsLst>
                <a:lin ang="135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52B72C0F-2454-17D8-0DEF-E214ACFA1C3B}"/>
                  </a:ext>
                </a:extLst>
              </p:cNvPr>
              <p:cNvSpPr/>
              <p:nvPr/>
            </p:nvSpPr>
            <p:spPr>
              <a:xfrm>
                <a:off x="9796271" y="4396488"/>
                <a:ext cx="1304715" cy="1100033"/>
              </a:xfrm>
              <a:custGeom>
                <a:avLst/>
                <a:gdLst>
                  <a:gd name="connsiteX0" fmla="*/ 1304715 w 1304715"/>
                  <a:gd name="connsiteY0" fmla="*/ 617937 h 1100033"/>
                  <a:gd name="connsiteX1" fmla="*/ 824139 w 1304715"/>
                  <a:gd name="connsiteY1" fmla="*/ 1076283 h 1100033"/>
                  <a:gd name="connsiteX2" fmla="*/ 143500 w 1304715"/>
                  <a:gd name="connsiteY2" fmla="*/ 886805 h 1100033"/>
                  <a:gd name="connsiteX3" fmla="*/ 137149 w 1304715"/>
                  <a:gd name="connsiteY3" fmla="*/ 879396 h 1100033"/>
                  <a:gd name="connsiteX4" fmla="*/ 132915 w 1304715"/>
                  <a:gd name="connsiteY4" fmla="*/ 874103 h 1100033"/>
                  <a:gd name="connsiteX5" fmla="*/ 154085 w 1304715"/>
                  <a:gd name="connsiteY5" fmla="*/ 153240 h 1100033"/>
                  <a:gd name="connsiteX6" fmla="*/ 890827 w 1304715"/>
                  <a:gd name="connsiteY6" fmla="*/ 146889 h 1100033"/>
                  <a:gd name="connsiteX7" fmla="*/ 542569 w 1304715"/>
                  <a:gd name="connsiteY7" fmla="*/ 31508 h 1100033"/>
                  <a:gd name="connsiteX8" fmla="*/ 182666 w 1304715"/>
                  <a:gd name="connsiteY8" fmla="*/ 323664 h 1100033"/>
                  <a:gd name="connsiteX9" fmla="*/ 296988 w 1304715"/>
                  <a:gd name="connsiteY9" fmla="*/ 859283 h 1100033"/>
                  <a:gd name="connsiteX10" fmla="*/ 892944 w 1304715"/>
                  <a:gd name="connsiteY10" fmla="*/ 1013830 h 1100033"/>
                  <a:gd name="connsiteX11" fmla="*/ 1304715 w 1304715"/>
                  <a:gd name="connsiteY11" fmla="*/ 617937 h 110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04715" h="1100033">
                    <a:moveTo>
                      <a:pt x="1304715" y="617937"/>
                    </a:moveTo>
                    <a:cubicBezTo>
                      <a:pt x="1233794" y="833878"/>
                      <a:pt x="1060193" y="1012771"/>
                      <a:pt x="824139" y="1076283"/>
                    </a:cubicBezTo>
                    <a:cubicBezTo>
                      <a:pt x="571149" y="1144029"/>
                      <a:pt x="313924" y="1062522"/>
                      <a:pt x="143500" y="886805"/>
                    </a:cubicBezTo>
                    <a:cubicBezTo>
                      <a:pt x="141383" y="884688"/>
                      <a:pt x="139266" y="882571"/>
                      <a:pt x="137149" y="879396"/>
                    </a:cubicBezTo>
                    <a:cubicBezTo>
                      <a:pt x="136090" y="877278"/>
                      <a:pt x="133973" y="876220"/>
                      <a:pt x="132915" y="874103"/>
                    </a:cubicBezTo>
                    <a:cubicBezTo>
                      <a:pt x="-51271" y="667688"/>
                      <a:pt x="-43861" y="351186"/>
                      <a:pt x="154085" y="153240"/>
                    </a:cubicBezTo>
                    <a:cubicBezTo>
                      <a:pt x="356266" y="-48940"/>
                      <a:pt x="685471" y="-51058"/>
                      <a:pt x="890827" y="146889"/>
                    </a:cubicBezTo>
                    <a:cubicBezTo>
                      <a:pt x="796618" y="57972"/>
                      <a:pt x="669593" y="17747"/>
                      <a:pt x="542569" y="31508"/>
                    </a:cubicBezTo>
                    <a:cubicBezTo>
                      <a:pt x="416603" y="45269"/>
                      <a:pt x="248295" y="137362"/>
                      <a:pt x="182666" y="323664"/>
                    </a:cubicBezTo>
                    <a:cubicBezTo>
                      <a:pt x="99041" y="559718"/>
                      <a:pt x="183724" y="734376"/>
                      <a:pt x="296988" y="859283"/>
                    </a:cubicBezTo>
                    <a:cubicBezTo>
                      <a:pt x="348856" y="916444"/>
                      <a:pt x="574325" y="1099571"/>
                      <a:pt x="892944" y="1013830"/>
                    </a:cubicBezTo>
                    <a:cubicBezTo>
                      <a:pt x="1089832" y="960903"/>
                      <a:pt x="1242262" y="808474"/>
                      <a:pt x="1304715" y="61793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lumMod val="90000"/>
                      <a:lumOff val="10000"/>
                    </a:schemeClr>
                  </a:gs>
                  <a:gs pos="0">
                    <a:schemeClr val="accent1">
                      <a:lumMod val="90000"/>
                    </a:schemeClr>
                  </a:gs>
                </a:gsLst>
                <a:lin ang="16200000" scaled="1"/>
                <a:tileRect/>
              </a:gradFill>
              <a:ln w="3793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60031EF2-8072-53EF-FBBD-C24B42249574}"/>
                  </a:ext>
                </a:extLst>
              </p:cNvPr>
              <p:cNvSpPr/>
              <p:nvPr/>
            </p:nvSpPr>
            <p:spPr>
              <a:xfrm>
                <a:off x="9746190" y="4113226"/>
                <a:ext cx="1175858" cy="1154189"/>
              </a:xfrm>
              <a:custGeom>
                <a:avLst/>
                <a:gdLst>
                  <a:gd name="connsiteX0" fmla="*/ 179819 w 1175858"/>
                  <a:gd name="connsiteY0" fmla="*/ 1154189 h 1154189"/>
                  <a:gd name="connsiteX1" fmla="*/ 23156 w 1175858"/>
                  <a:gd name="connsiteY1" fmla="*/ 508482 h 1154189"/>
                  <a:gd name="connsiteX2" fmla="*/ 528078 w 1175858"/>
                  <a:gd name="connsiteY2" fmla="*/ 14146 h 1154189"/>
                  <a:gd name="connsiteX3" fmla="*/ 537605 w 1175858"/>
                  <a:gd name="connsiteY3" fmla="*/ 12029 h 1154189"/>
                  <a:gd name="connsiteX4" fmla="*/ 543956 w 1175858"/>
                  <a:gd name="connsiteY4" fmla="*/ 10970 h 1154189"/>
                  <a:gd name="connsiteX5" fmla="*/ 1157908 w 1175858"/>
                  <a:gd name="connsiteY5" fmla="*/ 388868 h 1154189"/>
                  <a:gd name="connsiteX6" fmla="*/ 794830 w 1175858"/>
                  <a:gd name="connsiteY6" fmla="*/ 1029282 h 1154189"/>
                  <a:gd name="connsiteX7" fmla="*/ 1068991 w 1175858"/>
                  <a:gd name="connsiteY7" fmla="*/ 787936 h 1154189"/>
                  <a:gd name="connsiteX8" fmla="*/ 995952 w 1175858"/>
                  <a:gd name="connsiteY8" fmla="*/ 329590 h 1154189"/>
                  <a:gd name="connsiteX9" fmla="*/ 474093 w 1175858"/>
                  <a:gd name="connsiteY9" fmla="*/ 160224 h 1154189"/>
                  <a:gd name="connsiteX10" fmla="*/ 43268 w 1175858"/>
                  <a:gd name="connsiteY10" fmla="*/ 598458 h 1154189"/>
                  <a:gd name="connsiteX11" fmla="*/ 179819 w 1175858"/>
                  <a:gd name="connsiteY11" fmla="*/ 1154189 h 115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5858" h="1154189">
                    <a:moveTo>
                      <a:pt x="179819" y="1154189"/>
                    </a:moveTo>
                    <a:cubicBezTo>
                      <a:pt x="28449" y="984824"/>
                      <a:pt x="-39298" y="744536"/>
                      <a:pt x="23156" y="508482"/>
                    </a:cubicBezTo>
                    <a:cubicBezTo>
                      <a:pt x="90902" y="256551"/>
                      <a:pt x="290966" y="73424"/>
                      <a:pt x="528078" y="14146"/>
                    </a:cubicBezTo>
                    <a:cubicBezTo>
                      <a:pt x="531254" y="13088"/>
                      <a:pt x="534430" y="13088"/>
                      <a:pt x="537605" y="12029"/>
                    </a:cubicBezTo>
                    <a:cubicBezTo>
                      <a:pt x="539722" y="12029"/>
                      <a:pt x="541839" y="10970"/>
                      <a:pt x="543956" y="10970"/>
                    </a:cubicBezTo>
                    <a:cubicBezTo>
                      <a:pt x="813883" y="-45132"/>
                      <a:pt x="1085928" y="118941"/>
                      <a:pt x="1157908" y="388868"/>
                    </a:cubicBezTo>
                    <a:cubicBezTo>
                      <a:pt x="1232006" y="666204"/>
                      <a:pt x="1070049" y="950950"/>
                      <a:pt x="794830" y="1029282"/>
                    </a:cubicBezTo>
                    <a:cubicBezTo>
                      <a:pt x="918679" y="993292"/>
                      <a:pt x="1018181" y="904375"/>
                      <a:pt x="1068991" y="787936"/>
                    </a:cubicBezTo>
                    <a:cubicBezTo>
                      <a:pt x="1119801" y="672555"/>
                      <a:pt x="1125093" y="479902"/>
                      <a:pt x="995952" y="329590"/>
                    </a:cubicBezTo>
                    <a:cubicBezTo>
                      <a:pt x="832937" y="139053"/>
                      <a:pt x="639225" y="125292"/>
                      <a:pt x="474093" y="160224"/>
                    </a:cubicBezTo>
                    <a:cubicBezTo>
                      <a:pt x="399995" y="177161"/>
                      <a:pt x="129010" y="279839"/>
                      <a:pt x="43268" y="598458"/>
                    </a:cubicBezTo>
                    <a:cubicBezTo>
                      <a:pt x="-9659" y="796404"/>
                      <a:pt x="46444" y="1004936"/>
                      <a:pt x="179819" y="115418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80000">
                    <a:schemeClr val="accent1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D30D77DD-C326-8219-52A2-C8DEC5AE9EE8}"/>
                  </a:ext>
                </a:extLst>
              </p:cNvPr>
              <p:cNvSpPr/>
              <p:nvPr/>
            </p:nvSpPr>
            <p:spPr>
              <a:xfrm>
                <a:off x="10078729" y="4108101"/>
                <a:ext cx="1055914" cy="1262874"/>
              </a:xfrm>
              <a:custGeom>
                <a:avLst/>
                <a:gdLst>
                  <a:gd name="connsiteX0" fmla="*/ 215652 w 1055914"/>
                  <a:gd name="connsiteY0" fmla="*/ 15037 h 1262874"/>
                  <a:gd name="connsiteX1" fmla="*/ 852892 w 1055914"/>
                  <a:gd name="connsiteY1" fmla="*/ 202398 h 1262874"/>
                  <a:gd name="connsiteX2" fmla="*/ 1028609 w 1055914"/>
                  <a:gd name="connsiteY2" fmla="*/ 886212 h 1262874"/>
                  <a:gd name="connsiteX3" fmla="*/ 1025434 w 1055914"/>
                  <a:gd name="connsiteY3" fmla="*/ 895739 h 1262874"/>
                  <a:gd name="connsiteX4" fmla="*/ 1023316 w 1055914"/>
                  <a:gd name="connsiteY4" fmla="*/ 902090 h 1262874"/>
                  <a:gd name="connsiteX5" fmla="*/ 389252 w 1055914"/>
                  <a:gd name="connsiteY5" fmla="*/ 1245056 h 1262874"/>
                  <a:gd name="connsiteX6" fmla="*/ 15589 w 1055914"/>
                  <a:gd name="connsiteY6" fmla="*/ 610993 h 1262874"/>
                  <a:gd name="connsiteX7" fmla="*/ 87569 w 1055914"/>
                  <a:gd name="connsiteY7" fmla="*/ 969836 h 1262874"/>
                  <a:gd name="connsiteX8" fmla="*/ 520511 w 1055914"/>
                  <a:gd name="connsiteY8" fmla="*/ 1136026 h 1262874"/>
                  <a:gd name="connsiteX9" fmla="*/ 928048 w 1055914"/>
                  <a:gd name="connsiteY9" fmla="*/ 768714 h 1262874"/>
                  <a:gd name="connsiteX10" fmla="*/ 763975 w 1055914"/>
                  <a:gd name="connsiteY10" fmla="*/ 175934 h 1262874"/>
                  <a:gd name="connsiteX11" fmla="*/ 215652 w 1055914"/>
                  <a:gd name="connsiteY11" fmla="*/ 15037 h 126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5914" h="1262874">
                    <a:moveTo>
                      <a:pt x="215652" y="15037"/>
                    </a:moveTo>
                    <a:cubicBezTo>
                      <a:pt x="439004" y="-31539"/>
                      <a:pt x="680350" y="29856"/>
                      <a:pt x="852892" y="202398"/>
                    </a:cubicBezTo>
                    <a:cubicBezTo>
                      <a:pt x="1038136" y="387642"/>
                      <a:pt x="1096356" y="651217"/>
                      <a:pt x="1028609" y="886212"/>
                    </a:cubicBezTo>
                    <a:cubicBezTo>
                      <a:pt x="1027551" y="889388"/>
                      <a:pt x="1026492" y="892563"/>
                      <a:pt x="1025434" y="895739"/>
                    </a:cubicBezTo>
                    <a:cubicBezTo>
                      <a:pt x="1024375" y="897856"/>
                      <a:pt x="1024375" y="899973"/>
                      <a:pt x="1023316" y="902090"/>
                    </a:cubicBezTo>
                    <a:cubicBezTo>
                      <a:pt x="936516" y="1164607"/>
                      <a:pt x="659180" y="1317036"/>
                      <a:pt x="389252" y="1245056"/>
                    </a:cubicBezTo>
                    <a:cubicBezTo>
                      <a:pt x="111916" y="1170958"/>
                      <a:pt x="-53216" y="887270"/>
                      <a:pt x="15589" y="610993"/>
                    </a:cubicBezTo>
                    <a:cubicBezTo>
                      <a:pt x="-15109" y="735900"/>
                      <a:pt x="12413" y="867158"/>
                      <a:pt x="87569" y="969836"/>
                    </a:cubicBezTo>
                    <a:cubicBezTo>
                      <a:pt x="161667" y="1072514"/>
                      <a:pt x="326799" y="1172017"/>
                      <a:pt x="520511" y="1136026"/>
                    </a:cubicBezTo>
                    <a:cubicBezTo>
                      <a:pt x="767150" y="1090509"/>
                      <a:pt x="876180" y="929612"/>
                      <a:pt x="928048" y="768714"/>
                    </a:cubicBezTo>
                    <a:cubicBezTo>
                      <a:pt x="952394" y="694617"/>
                      <a:pt x="997911" y="408812"/>
                      <a:pt x="763975" y="175934"/>
                    </a:cubicBezTo>
                    <a:cubicBezTo>
                      <a:pt x="620014" y="29856"/>
                      <a:pt x="412540" y="-25188"/>
                      <a:pt x="215652" y="1503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lumMod val="90000"/>
                      <a:lumOff val="10000"/>
                    </a:schemeClr>
                  </a:gs>
                  <a:gs pos="0">
                    <a:schemeClr val="accent1">
                      <a:lumMod val="90000"/>
                    </a:schemeClr>
                  </a:gs>
                </a:gsLst>
                <a:lin ang="16200000" scaled="1"/>
                <a:tileRect/>
              </a:gradFill>
              <a:ln w="3793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587F8D2-037B-19BA-BB7C-B73EA47A1625}"/>
              </a:ext>
            </a:extLst>
          </p:cNvPr>
          <p:cNvSpPr/>
          <p:nvPr userDrawn="1"/>
        </p:nvSpPr>
        <p:spPr>
          <a:xfrm>
            <a:off x="0" y="0"/>
            <a:ext cx="12192000" cy="420663"/>
          </a:xfrm>
          <a:prstGeom prst="roundRect">
            <a:avLst>
              <a:gd name="adj" fmla="val 11635"/>
            </a:avLst>
          </a:prstGeom>
          <a:solidFill>
            <a:schemeClr val="accent1"/>
          </a:solidFill>
          <a:ln>
            <a:noFill/>
          </a:ln>
          <a:effectLst>
            <a:outerShdw blurRad="190500" dist="88900" dir="16200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A748DBB-AD0F-1873-A014-0E6F0F16113C}"/>
              </a:ext>
            </a:extLst>
          </p:cNvPr>
          <p:cNvSpPr/>
          <p:nvPr userDrawn="1"/>
        </p:nvSpPr>
        <p:spPr>
          <a:xfrm>
            <a:off x="6159827" y="1993552"/>
            <a:ext cx="1759959" cy="587696"/>
          </a:xfrm>
          <a:prstGeom prst="roundRect">
            <a:avLst>
              <a:gd name="adj" fmla="val 9464"/>
            </a:avLst>
          </a:prstGeom>
          <a:solidFill>
            <a:schemeClr val="bg1"/>
          </a:solidFill>
          <a:ln>
            <a:noFill/>
          </a:ln>
          <a:effectLst>
            <a:outerShdw blurRad="165100" dist="63500" dir="2700000" algn="tl" rotWithShape="0">
              <a:schemeClr val="accent4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871CD459-F536-D2D6-B09B-6C1B4AD21D01}"/>
              </a:ext>
            </a:extLst>
          </p:cNvPr>
          <p:cNvSpPr/>
          <p:nvPr userDrawn="1"/>
        </p:nvSpPr>
        <p:spPr>
          <a:xfrm>
            <a:off x="0" y="5845756"/>
            <a:ext cx="12191998" cy="1012244"/>
          </a:xfrm>
          <a:custGeom>
            <a:avLst/>
            <a:gdLst>
              <a:gd name="connsiteX0" fmla="*/ 0 w 12191998"/>
              <a:gd name="connsiteY0" fmla="*/ 0 h 1012244"/>
              <a:gd name="connsiteX1" fmla="*/ 186465 w 12191998"/>
              <a:gd name="connsiteY1" fmla="*/ 55468 h 1012244"/>
              <a:gd name="connsiteX2" fmla="*/ 6095999 w 12191998"/>
              <a:gd name="connsiteY2" fmla="*/ 874360 h 1012244"/>
              <a:gd name="connsiteX3" fmla="*/ 12005534 w 12191998"/>
              <a:gd name="connsiteY3" fmla="*/ 55468 h 1012244"/>
              <a:gd name="connsiteX4" fmla="*/ 12191998 w 12191998"/>
              <a:gd name="connsiteY4" fmla="*/ 1 h 1012244"/>
              <a:gd name="connsiteX5" fmla="*/ 12191998 w 12191998"/>
              <a:gd name="connsiteY5" fmla="*/ 1012244 h 1012244"/>
              <a:gd name="connsiteX6" fmla="*/ 0 w 12191998"/>
              <a:gd name="connsiteY6" fmla="*/ 1012244 h 101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8" h="1012244">
                <a:moveTo>
                  <a:pt x="0" y="0"/>
                </a:moveTo>
                <a:lnTo>
                  <a:pt x="186465" y="55468"/>
                </a:lnTo>
                <a:cubicBezTo>
                  <a:pt x="2064555" y="588860"/>
                  <a:pt x="4046936" y="874360"/>
                  <a:pt x="6095999" y="874360"/>
                </a:cubicBezTo>
                <a:cubicBezTo>
                  <a:pt x="8145063" y="874360"/>
                  <a:pt x="10127444" y="588860"/>
                  <a:pt x="12005534" y="55468"/>
                </a:cubicBezTo>
                <a:lnTo>
                  <a:pt x="12191998" y="1"/>
                </a:lnTo>
                <a:lnTo>
                  <a:pt x="12191998" y="1012244"/>
                </a:lnTo>
                <a:lnTo>
                  <a:pt x="0" y="1012244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dist="63500" dir="16200000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18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6740130-5021-928F-DEA0-23925E4D55CF}"/>
              </a:ext>
            </a:extLst>
          </p:cNvPr>
          <p:cNvSpPr/>
          <p:nvPr userDrawn="1"/>
        </p:nvSpPr>
        <p:spPr>
          <a:xfrm>
            <a:off x="5595877" y="1574859"/>
            <a:ext cx="5585930" cy="3980834"/>
          </a:xfrm>
          <a:prstGeom prst="roundRect">
            <a:avLst>
              <a:gd name="adj" fmla="val 2254"/>
            </a:avLst>
          </a:prstGeom>
          <a:gradFill>
            <a:gsLst>
              <a:gs pos="3400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dist="63500" dir="16200000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587F8D2-037B-19BA-BB7C-B73EA47A1625}"/>
              </a:ext>
            </a:extLst>
          </p:cNvPr>
          <p:cNvSpPr/>
          <p:nvPr userDrawn="1"/>
        </p:nvSpPr>
        <p:spPr>
          <a:xfrm>
            <a:off x="0" y="0"/>
            <a:ext cx="12192000" cy="420663"/>
          </a:xfrm>
          <a:prstGeom prst="roundRect">
            <a:avLst>
              <a:gd name="adj" fmla="val 11635"/>
            </a:avLst>
          </a:prstGeom>
          <a:solidFill>
            <a:schemeClr val="accent1"/>
          </a:solidFill>
          <a:ln>
            <a:noFill/>
          </a:ln>
          <a:effectLst>
            <a:outerShdw blurRad="190500" dist="88900" dir="16200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A748DBB-AD0F-1873-A014-0E6F0F16113C}"/>
              </a:ext>
            </a:extLst>
          </p:cNvPr>
          <p:cNvSpPr/>
          <p:nvPr userDrawn="1"/>
        </p:nvSpPr>
        <p:spPr>
          <a:xfrm>
            <a:off x="6159827" y="1993552"/>
            <a:ext cx="1759959" cy="587696"/>
          </a:xfrm>
          <a:prstGeom prst="roundRect">
            <a:avLst>
              <a:gd name="adj" fmla="val 9464"/>
            </a:avLst>
          </a:prstGeom>
          <a:solidFill>
            <a:schemeClr val="bg1"/>
          </a:solidFill>
          <a:ln>
            <a:noFill/>
          </a:ln>
          <a:effectLst>
            <a:outerShdw blurRad="165100" dist="63500" dir="2700000" algn="tl" rotWithShape="0">
              <a:schemeClr val="accent4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F84B962-1407-B336-80AC-E65E335D3F96}"/>
              </a:ext>
            </a:extLst>
          </p:cNvPr>
          <p:cNvGrpSpPr/>
          <p:nvPr userDrawn="1"/>
        </p:nvGrpSpPr>
        <p:grpSpPr>
          <a:xfrm>
            <a:off x="573991" y="2287400"/>
            <a:ext cx="3804571" cy="2480808"/>
            <a:chOff x="573991" y="2117763"/>
            <a:chExt cx="3804571" cy="248080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6BF239A-007C-75E9-25E2-630FE4C7CC60}"/>
                </a:ext>
              </a:extLst>
            </p:cNvPr>
            <p:cNvGrpSpPr/>
            <p:nvPr/>
          </p:nvGrpSpPr>
          <p:grpSpPr>
            <a:xfrm>
              <a:off x="573991" y="2692399"/>
              <a:ext cx="1841947" cy="1841781"/>
              <a:chOff x="9745437" y="4106638"/>
              <a:chExt cx="1390008" cy="1389883"/>
            </a:xfrm>
          </p:grpSpPr>
          <p:sp>
            <p:nvSpPr>
              <p:cNvPr id="6" name="任意多边形: 形状 5">
                <a:extLst>
                  <a:ext uri="{FF2B5EF4-FFF2-40B4-BE49-F238E27FC236}">
                    <a16:creationId xmlns:a16="http://schemas.microsoft.com/office/drawing/2014/main" id="{6C6C0D45-C670-530D-70E1-A2E0FF67C27A}"/>
                  </a:ext>
                </a:extLst>
              </p:cNvPr>
              <p:cNvSpPr/>
              <p:nvPr/>
            </p:nvSpPr>
            <p:spPr>
              <a:xfrm>
                <a:off x="10079139" y="4106638"/>
                <a:ext cx="1056306" cy="1264427"/>
              </a:xfrm>
              <a:custGeom>
                <a:avLst/>
                <a:gdLst>
                  <a:gd name="connsiteX0" fmla="*/ 388842 w 1056306"/>
                  <a:gd name="connsiteY0" fmla="*/ 1246519 h 1264427"/>
                  <a:gd name="connsiteX1" fmla="*/ 15179 w 1056306"/>
                  <a:gd name="connsiteY1" fmla="*/ 614573 h 1264427"/>
                  <a:gd name="connsiteX2" fmla="*/ 18354 w 1056306"/>
                  <a:gd name="connsiteY2" fmla="*/ 787114 h 1264427"/>
                  <a:gd name="connsiteX3" fmla="*/ 454472 w 1056306"/>
                  <a:gd name="connsiteY3" fmla="*/ 1039046 h 1264427"/>
                  <a:gd name="connsiteX4" fmla="*/ 472467 w 1056306"/>
                  <a:gd name="connsiteY4" fmla="*/ 1033753 h 1264427"/>
                  <a:gd name="connsiteX5" fmla="*/ 826018 w 1056306"/>
                  <a:gd name="connsiteY5" fmla="*/ 395456 h 1264427"/>
                  <a:gd name="connsiteX6" fmla="*/ 181369 w 1056306"/>
                  <a:gd name="connsiteY6" fmla="*/ 23910 h 1264427"/>
                  <a:gd name="connsiteX7" fmla="*/ 1032433 w 1056306"/>
                  <a:gd name="connsiteY7" fmla="*/ 515070 h 1264427"/>
                  <a:gd name="connsiteX8" fmla="*/ 1029258 w 1056306"/>
                  <a:gd name="connsiteY8" fmla="*/ 886616 h 1264427"/>
                  <a:gd name="connsiteX9" fmla="*/ 1028199 w 1056306"/>
                  <a:gd name="connsiteY9" fmla="*/ 890851 h 1264427"/>
                  <a:gd name="connsiteX10" fmla="*/ 1022906 w 1056306"/>
                  <a:gd name="connsiteY10" fmla="*/ 906729 h 1264427"/>
                  <a:gd name="connsiteX11" fmla="*/ 388842 w 1056306"/>
                  <a:gd name="connsiteY11" fmla="*/ 1246519 h 1264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6306" h="1264427">
                    <a:moveTo>
                      <a:pt x="388842" y="1246519"/>
                    </a:moveTo>
                    <a:cubicBezTo>
                      <a:pt x="112564" y="1172421"/>
                      <a:pt x="-52568" y="890851"/>
                      <a:pt x="15179" y="614573"/>
                    </a:cubicBezTo>
                    <a:cubicBezTo>
                      <a:pt x="2476" y="669617"/>
                      <a:pt x="2476" y="728895"/>
                      <a:pt x="18354" y="787114"/>
                    </a:cubicBezTo>
                    <a:cubicBezTo>
                      <a:pt x="69164" y="976592"/>
                      <a:pt x="264994" y="1089855"/>
                      <a:pt x="454472" y="1039046"/>
                    </a:cubicBezTo>
                    <a:cubicBezTo>
                      <a:pt x="460823" y="1037987"/>
                      <a:pt x="466116" y="1035870"/>
                      <a:pt x="472467" y="1033753"/>
                    </a:cubicBezTo>
                    <a:cubicBezTo>
                      <a:pt x="741335" y="951187"/>
                      <a:pt x="899058" y="669617"/>
                      <a:pt x="826018" y="395456"/>
                    </a:cubicBezTo>
                    <a:cubicBezTo>
                      <a:pt x="749804" y="116002"/>
                      <a:pt x="461882" y="-50188"/>
                      <a:pt x="181369" y="23910"/>
                    </a:cubicBezTo>
                    <a:cubicBezTo>
                      <a:pt x="550799" y="-75593"/>
                      <a:pt x="932931" y="144583"/>
                      <a:pt x="1032433" y="515070"/>
                    </a:cubicBezTo>
                    <a:cubicBezTo>
                      <a:pt x="1066306" y="641036"/>
                      <a:pt x="1063131" y="769119"/>
                      <a:pt x="1029258" y="886616"/>
                    </a:cubicBezTo>
                    <a:cubicBezTo>
                      <a:pt x="1029258" y="887675"/>
                      <a:pt x="1028199" y="889792"/>
                      <a:pt x="1028199" y="890851"/>
                    </a:cubicBezTo>
                    <a:cubicBezTo>
                      <a:pt x="1026082" y="896143"/>
                      <a:pt x="1025024" y="901436"/>
                      <a:pt x="1022906" y="906729"/>
                    </a:cubicBezTo>
                    <a:cubicBezTo>
                      <a:pt x="933989" y="1167128"/>
                      <a:pt x="657711" y="1318499"/>
                      <a:pt x="388842" y="12465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任意多边形: 形状 6">
                <a:extLst>
                  <a:ext uri="{FF2B5EF4-FFF2-40B4-BE49-F238E27FC236}">
                    <a16:creationId xmlns:a16="http://schemas.microsoft.com/office/drawing/2014/main" id="{D1EF8D3E-0CE0-F5A3-43E3-B1E998BEEDB0}"/>
                  </a:ext>
                </a:extLst>
              </p:cNvPr>
              <p:cNvSpPr/>
              <p:nvPr/>
            </p:nvSpPr>
            <p:spPr>
              <a:xfrm>
                <a:off x="9796271" y="4396488"/>
                <a:ext cx="1304715" cy="1100033"/>
              </a:xfrm>
              <a:custGeom>
                <a:avLst/>
                <a:gdLst>
                  <a:gd name="connsiteX0" fmla="*/ 132915 w 1304715"/>
                  <a:gd name="connsiteY0" fmla="*/ 874103 h 1100033"/>
                  <a:gd name="connsiteX1" fmla="*/ 154085 w 1304715"/>
                  <a:gd name="connsiteY1" fmla="*/ 153240 h 1100033"/>
                  <a:gd name="connsiteX2" fmla="*/ 890827 w 1304715"/>
                  <a:gd name="connsiteY2" fmla="*/ 146889 h 1100033"/>
                  <a:gd name="connsiteX3" fmla="*/ 553154 w 1304715"/>
                  <a:gd name="connsiteY3" fmla="*/ 61147 h 1100033"/>
                  <a:gd name="connsiteX4" fmla="*/ 299105 w 1304715"/>
                  <a:gd name="connsiteY4" fmla="*/ 320489 h 1100033"/>
                  <a:gd name="connsiteX5" fmla="*/ 301222 w 1304715"/>
                  <a:gd name="connsiteY5" fmla="*/ 313079 h 1100033"/>
                  <a:gd name="connsiteX6" fmla="*/ 299105 w 1304715"/>
                  <a:gd name="connsiteY6" fmla="*/ 320489 h 1100033"/>
                  <a:gd name="connsiteX7" fmla="*/ 298046 w 1304715"/>
                  <a:gd name="connsiteY7" fmla="*/ 324723 h 1100033"/>
                  <a:gd name="connsiteX8" fmla="*/ 671710 w 1304715"/>
                  <a:gd name="connsiteY8" fmla="*/ 956669 h 1100033"/>
                  <a:gd name="connsiteX9" fmla="*/ 1304715 w 1304715"/>
                  <a:gd name="connsiteY9" fmla="*/ 617937 h 1100033"/>
                  <a:gd name="connsiteX10" fmla="*/ 824139 w 1304715"/>
                  <a:gd name="connsiteY10" fmla="*/ 1076283 h 1100033"/>
                  <a:gd name="connsiteX11" fmla="*/ 143500 w 1304715"/>
                  <a:gd name="connsiteY11" fmla="*/ 886805 h 1100033"/>
                  <a:gd name="connsiteX12" fmla="*/ 137149 w 1304715"/>
                  <a:gd name="connsiteY12" fmla="*/ 879396 h 1100033"/>
                  <a:gd name="connsiteX13" fmla="*/ 132915 w 1304715"/>
                  <a:gd name="connsiteY13" fmla="*/ 874103 h 110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4715" h="1100033">
                    <a:moveTo>
                      <a:pt x="132915" y="874103"/>
                    </a:moveTo>
                    <a:cubicBezTo>
                      <a:pt x="-51271" y="667688"/>
                      <a:pt x="-43861" y="351186"/>
                      <a:pt x="154085" y="153240"/>
                    </a:cubicBezTo>
                    <a:cubicBezTo>
                      <a:pt x="356266" y="-48940"/>
                      <a:pt x="685471" y="-51058"/>
                      <a:pt x="890827" y="146889"/>
                    </a:cubicBezTo>
                    <a:cubicBezTo>
                      <a:pt x="804027" y="64323"/>
                      <a:pt x="677003" y="27274"/>
                      <a:pt x="553154" y="61147"/>
                    </a:cubicBezTo>
                    <a:cubicBezTo>
                      <a:pt x="422954" y="96079"/>
                      <a:pt x="328744" y="198757"/>
                      <a:pt x="299105" y="320489"/>
                    </a:cubicBezTo>
                    <a:cubicBezTo>
                      <a:pt x="300163" y="318371"/>
                      <a:pt x="300163" y="316254"/>
                      <a:pt x="301222" y="313079"/>
                    </a:cubicBezTo>
                    <a:cubicBezTo>
                      <a:pt x="300163" y="315196"/>
                      <a:pt x="300163" y="317313"/>
                      <a:pt x="299105" y="320489"/>
                    </a:cubicBezTo>
                    <a:cubicBezTo>
                      <a:pt x="299105" y="321547"/>
                      <a:pt x="298046" y="323664"/>
                      <a:pt x="298046" y="324723"/>
                    </a:cubicBezTo>
                    <a:cubicBezTo>
                      <a:pt x="230300" y="601001"/>
                      <a:pt x="396490" y="882571"/>
                      <a:pt x="671710" y="956669"/>
                    </a:cubicBezTo>
                    <a:cubicBezTo>
                      <a:pt x="940579" y="1028649"/>
                      <a:pt x="1216857" y="877278"/>
                      <a:pt x="1304715" y="617937"/>
                    </a:cubicBezTo>
                    <a:cubicBezTo>
                      <a:pt x="1234852" y="834937"/>
                      <a:pt x="1060193" y="1012771"/>
                      <a:pt x="824139" y="1076283"/>
                    </a:cubicBezTo>
                    <a:cubicBezTo>
                      <a:pt x="571149" y="1144029"/>
                      <a:pt x="313924" y="1062522"/>
                      <a:pt x="143500" y="886805"/>
                    </a:cubicBezTo>
                    <a:cubicBezTo>
                      <a:pt x="141383" y="884688"/>
                      <a:pt x="139266" y="882571"/>
                      <a:pt x="137149" y="879396"/>
                    </a:cubicBezTo>
                    <a:cubicBezTo>
                      <a:pt x="135032" y="877278"/>
                      <a:pt x="133973" y="876220"/>
                      <a:pt x="132915" y="8741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D775AE5D-A46D-DC0C-59E7-A7FA81703A4D}"/>
                  </a:ext>
                </a:extLst>
              </p:cNvPr>
              <p:cNvSpPr/>
              <p:nvPr/>
            </p:nvSpPr>
            <p:spPr>
              <a:xfrm>
                <a:off x="9745437" y="4113537"/>
                <a:ext cx="1176506" cy="1158112"/>
              </a:xfrm>
              <a:custGeom>
                <a:avLst/>
                <a:gdLst>
                  <a:gd name="connsiteX0" fmla="*/ 1158662 w 1176506"/>
                  <a:gd name="connsiteY0" fmla="*/ 388557 h 1158112"/>
                  <a:gd name="connsiteX1" fmla="*/ 805110 w 1176506"/>
                  <a:gd name="connsiteY1" fmla="*/ 1026854 h 1158112"/>
                  <a:gd name="connsiteX2" fmla="*/ 1039047 w 1176506"/>
                  <a:gd name="connsiteY2" fmla="*/ 596030 h 1158112"/>
                  <a:gd name="connsiteX3" fmla="*/ 942720 w 1176506"/>
                  <a:gd name="connsiteY3" fmla="*/ 431957 h 1158112"/>
                  <a:gd name="connsiteX4" fmla="*/ 946954 w 1176506"/>
                  <a:gd name="connsiteY4" fmla="*/ 436191 h 1158112"/>
                  <a:gd name="connsiteX5" fmla="*/ 942720 w 1176506"/>
                  <a:gd name="connsiteY5" fmla="*/ 431957 h 1158112"/>
                  <a:gd name="connsiteX6" fmla="*/ 940603 w 1176506"/>
                  <a:gd name="connsiteY6" fmla="*/ 430898 h 1158112"/>
                  <a:gd name="connsiteX7" fmla="*/ 203861 w 1176506"/>
                  <a:gd name="connsiteY7" fmla="*/ 437249 h 1158112"/>
                  <a:gd name="connsiteX8" fmla="*/ 182690 w 1176506"/>
                  <a:gd name="connsiteY8" fmla="*/ 1158112 h 1158112"/>
                  <a:gd name="connsiteX9" fmla="*/ 23910 w 1176506"/>
                  <a:gd name="connsiteY9" fmla="*/ 869132 h 1158112"/>
                  <a:gd name="connsiteX10" fmla="*/ 515071 w 1176506"/>
                  <a:gd name="connsiteY10" fmla="*/ 18069 h 1158112"/>
                  <a:gd name="connsiteX11" fmla="*/ 1158662 w 1176506"/>
                  <a:gd name="connsiteY11" fmla="*/ 388557 h 115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6506" h="1158112">
                    <a:moveTo>
                      <a:pt x="1158662" y="388557"/>
                    </a:moveTo>
                    <a:cubicBezTo>
                      <a:pt x="1231701" y="662717"/>
                      <a:pt x="1073979" y="944288"/>
                      <a:pt x="805110" y="1026854"/>
                    </a:cubicBezTo>
                    <a:cubicBezTo>
                      <a:pt x="984003" y="968634"/>
                      <a:pt x="1088798" y="780215"/>
                      <a:pt x="1039047" y="596030"/>
                    </a:cubicBezTo>
                    <a:cubicBezTo>
                      <a:pt x="1022111" y="531459"/>
                      <a:pt x="987179" y="475357"/>
                      <a:pt x="942720" y="431957"/>
                    </a:cubicBezTo>
                    <a:cubicBezTo>
                      <a:pt x="943779" y="433015"/>
                      <a:pt x="945896" y="435132"/>
                      <a:pt x="946954" y="436191"/>
                    </a:cubicBezTo>
                    <a:cubicBezTo>
                      <a:pt x="945896" y="435132"/>
                      <a:pt x="943779" y="433015"/>
                      <a:pt x="942720" y="431957"/>
                    </a:cubicBezTo>
                    <a:cubicBezTo>
                      <a:pt x="941662" y="431957"/>
                      <a:pt x="941662" y="430898"/>
                      <a:pt x="940603" y="430898"/>
                    </a:cubicBezTo>
                    <a:cubicBezTo>
                      <a:pt x="735247" y="231893"/>
                      <a:pt x="407100" y="234010"/>
                      <a:pt x="203861" y="437249"/>
                    </a:cubicBezTo>
                    <a:cubicBezTo>
                      <a:pt x="5915" y="635196"/>
                      <a:pt x="-437" y="951698"/>
                      <a:pt x="182690" y="1158112"/>
                    </a:cubicBezTo>
                    <a:cubicBezTo>
                      <a:pt x="109651" y="1078722"/>
                      <a:pt x="53549" y="980278"/>
                      <a:pt x="23910" y="869132"/>
                    </a:cubicBezTo>
                    <a:cubicBezTo>
                      <a:pt x="-75593" y="499703"/>
                      <a:pt x="144583" y="117571"/>
                      <a:pt x="515071" y="18069"/>
                    </a:cubicBezTo>
                    <a:cubicBezTo>
                      <a:pt x="795584" y="-57087"/>
                      <a:pt x="1083506" y="109103"/>
                      <a:pt x="1158662" y="38855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/>
                  </a:gs>
                </a:gsLst>
                <a:lin ang="135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52B72C0F-2454-17D8-0DEF-E214ACFA1C3B}"/>
                  </a:ext>
                </a:extLst>
              </p:cNvPr>
              <p:cNvSpPr/>
              <p:nvPr/>
            </p:nvSpPr>
            <p:spPr>
              <a:xfrm>
                <a:off x="9796271" y="4396488"/>
                <a:ext cx="1304715" cy="1100033"/>
              </a:xfrm>
              <a:custGeom>
                <a:avLst/>
                <a:gdLst>
                  <a:gd name="connsiteX0" fmla="*/ 1304715 w 1304715"/>
                  <a:gd name="connsiteY0" fmla="*/ 617937 h 1100033"/>
                  <a:gd name="connsiteX1" fmla="*/ 824139 w 1304715"/>
                  <a:gd name="connsiteY1" fmla="*/ 1076283 h 1100033"/>
                  <a:gd name="connsiteX2" fmla="*/ 143500 w 1304715"/>
                  <a:gd name="connsiteY2" fmla="*/ 886805 h 1100033"/>
                  <a:gd name="connsiteX3" fmla="*/ 137149 w 1304715"/>
                  <a:gd name="connsiteY3" fmla="*/ 879396 h 1100033"/>
                  <a:gd name="connsiteX4" fmla="*/ 132915 w 1304715"/>
                  <a:gd name="connsiteY4" fmla="*/ 874103 h 1100033"/>
                  <a:gd name="connsiteX5" fmla="*/ 154085 w 1304715"/>
                  <a:gd name="connsiteY5" fmla="*/ 153240 h 1100033"/>
                  <a:gd name="connsiteX6" fmla="*/ 890827 w 1304715"/>
                  <a:gd name="connsiteY6" fmla="*/ 146889 h 1100033"/>
                  <a:gd name="connsiteX7" fmla="*/ 542569 w 1304715"/>
                  <a:gd name="connsiteY7" fmla="*/ 31508 h 1100033"/>
                  <a:gd name="connsiteX8" fmla="*/ 182666 w 1304715"/>
                  <a:gd name="connsiteY8" fmla="*/ 323664 h 1100033"/>
                  <a:gd name="connsiteX9" fmla="*/ 296988 w 1304715"/>
                  <a:gd name="connsiteY9" fmla="*/ 859283 h 1100033"/>
                  <a:gd name="connsiteX10" fmla="*/ 892944 w 1304715"/>
                  <a:gd name="connsiteY10" fmla="*/ 1013830 h 1100033"/>
                  <a:gd name="connsiteX11" fmla="*/ 1304715 w 1304715"/>
                  <a:gd name="connsiteY11" fmla="*/ 617937 h 110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04715" h="1100033">
                    <a:moveTo>
                      <a:pt x="1304715" y="617937"/>
                    </a:moveTo>
                    <a:cubicBezTo>
                      <a:pt x="1233794" y="833878"/>
                      <a:pt x="1060193" y="1012771"/>
                      <a:pt x="824139" y="1076283"/>
                    </a:cubicBezTo>
                    <a:cubicBezTo>
                      <a:pt x="571149" y="1144029"/>
                      <a:pt x="313924" y="1062522"/>
                      <a:pt x="143500" y="886805"/>
                    </a:cubicBezTo>
                    <a:cubicBezTo>
                      <a:pt x="141383" y="884688"/>
                      <a:pt x="139266" y="882571"/>
                      <a:pt x="137149" y="879396"/>
                    </a:cubicBezTo>
                    <a:cubicBezTo>
                      <a:pt x="136090" y="877278"/>
                      <a:pt x="133973" y="876220"/>
                      <a:pt x="132915" y="874103"/>
                    </a:cubicBezTo>
                    <a:cubicBezTo>
                      <a:pt x="-51271" y="667688"/>
                      <a:pt x="-43861" y="351186"/>
                      <a:pt x="154085" y="153240"/>
                    </a:cubicBezTo>
                    <a:cubicBezTo>
                      <a:pt x="356266" y="-48940"/>
                      <a:pt x="685471" y="-51058"/>
                      <a:pt x="890827" y="146889"/>
                    </a:cubicBezTo>
                    <a:cubicBezTo>
                      <a:pt x="796618" y="57972"/>
                      <a:pt x="669593" y="17747"/>
                      <a:pt x="542569" y="31508"/>
                    </a:cubicBezTo>
                    <a:cubicBezTo>
                      <a:pt x="416603" y="45269"/>
                      <a:pt x="248295" y="137362"/>
                      <a:pt x="182666" y="323664"/>
                    </a:cubicBezTo>
                    <a:cubicBezTo>
                      <a:pt x="99041" y="559718"/>
                      <a:pt x="183724" y="734376"/>
                      <a:pt x="296988" y="859283"/>
                    </a:cubicBezTo>
                    <a:cubicBezTo>
                      <a:pt x="348856" y="916444"/>
                      <a:pt x="574325" y="1099571"/>
                      <a:pt x="892944" y="1013830"/>
                    </a:cubicBezTo>
                    <a:cubicBezTo>
                      <a:pt x="1089832" y="960903"/>
                      <a:pt x="1242262" y="808474"/>
                      <a:pt x="1304715" y="61793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lumMod val="90000"/>
                      <a:lumOff val="10000"/>
                    </a:schemeClr>
                  </a:gs>
                  <a:gs pos="0">
                    <a:schemeClr val="accent1">
                      <a:lumMod val="90000"/>
                    </a:schemeClr>
                  </a:gs>
                </a:gsLst>
                <a:lin ang="16200000" scaled="1"/>
                <a:tileRect/>
              </a:gradFill>
              <a:ln w="3793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60031EF2-8072-53EF-FBBD-C24B42249574}"/>
                  </a:ext>
                </a:extLst>
              </p:cNvPr>
              <p:cNvSpPr/>
              <p:nvPr/>
            </p:nvSpPr>
            <p:spPr>
              <a:xfrm>
                <a:off x="9746190" y="4113226"/>
                <a:ext cx="1175858" cy="1154189"/>
              </a:xfrm>
              <a:custGeom>
                <a:avLst/>
                <a:gdLst>
                  <a:gd name="connsiteX0" fmla="*/ 179819 w 1175858"/>
                  <a:gd name="connsiteY0" fmla="*/ 1154189 h 1154189"/>
                  <a:gd name="connsiteX1" fmla="*/ 23156 w 1175858"/>
                  <a:gd name="connsiteY1" fmla="*/ 508482 h 1154189"/>
                  <a:gd name="connsiteX2" fmla="*/ 528078 w 1175858"/>
                  <a:gd name="connsiteY2" fmla="*/ 14146 h 1154189"/>
                  <a:gd name="connsiteX3" fmla="*/ 537605 w 1175858"/>
                  <a:gd name="connsiteY3" fmla="*/ 12029 h 1154189"/>
                  <a:gd name="connsiteX4" fmla="*/ 543956 w 1175858"/>
                  <a:gd name="connsiteY4" fmla="*/ 10970 h 1154189"/>
                  <a:gd name="connsiteX5" fmla="*/ 1157908 w 1175858"/>
                  <a:gd name="connsiteY5" fmla="*/ 388868 h 1154189"/>
                  <a:gd name="connsiteX6" fmla="*/ 794830 w 1175858"/>
                  <a:gd name="connsiteY6" fmla="*/ 1029282 h 1154189"/>
                  <a:gd name="connsiteX7" fmla="*/ 1068991 w 1175858"/>
                  <a:gd name="connsiteY7" fmla="*/ 787936 h 1154189"/>
                  <a:gd name="connsiteX8" fmla="*/ 995952 w 1175858"/>
                  <a:gd name="connsiteY8" fmla="*/ 329590 h 1154189"/>
                  <a:gd name="connsiteX9" fmla="*/ 474093 w 1175858"/>
                  <a:gd name="connsiteY9" fmla="*/ 160224 h 1154189"/>
                  <a:gd name="connsiteX10" fmla="*/ 43268 w 1175858"/>
                  <a:gd name="connsiteY10" fmla="*/ 598458 h 1154189"/>
                  <a:gd name="connsiteX11" fmla="*/ 179819 w 1175858"/>
                  <a:gd name="connsiteY11" fmla="*/ 1154189 h 115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5858" h="1154189">
                    <a:moveTo>
                      <a:pt x="179819" y="1154189"/>
                    </a:moveTo>
                    <a:cubicBezTo>
                      <a:pt x="28449" y="984824"/>
                      <a:pt x="-39298" y="744536"/>
                      <a:pt x="23156" y="508482"/>
                    </a:cubicBezTo>
                    <a:cubicBezTo>
                      <a:pt x="90902" y="256551"/>
                      <a:pt x="290966" y="73424"/>
                      <a:pt x="528078" y="14146"/>
                    </a:cubicBezTo>
                    <a:cubicBezTo>
                      <a:pt x="531254" y="13088"/>
                      <a:pt x="534430" y="13088"/>
                      <a:pt x="537605" y="12029"/>
                    </a:cubicBezTo>
                    <a:cubicBezTo>
                      <a:pt x="539722" y="12029"/>
                      <a:pt x="541839" y="10970"/>
                      <a:pt x="543956" y="10970"/>
                    </a:cubicBezTo>
                    <a:cubicBezTo>
                      <a:pt x="813883" y="-45132"/>
                      <a:pt x="1085928" y="118941"/>
                      <a:pt x="1157908" y="388868"/>
                    </a:cubicBezTo>
                    <a:cubicBezTo>
                      <a:pt x="1232006" y="666204"/>
                      <a:pt x="1070049" y="950950"/>
                      <a:pt x="794830" y="1029282"/>
                    </a:cubicBezTo>
                    <a:cubicBezTo>
                      <a:pt x="918679" y="993292"/>
                      <a:pt x="1018181" y="904375"/>
                      <a:pt x="1068991" y="787936"/>
                    </a:cubicBezTo>
                    <a:cubicBezTo>
                      <a:pt x="1119801" y="672555"/>
                      <a:pt x="1125093" y="479902"/>
                      <a:pt x="995952" y="329590"/>
                    </a:cubicBezTo>
                    <a:cubicBezTo>
                      <a:pt x="832937" y="139053"/>
                      <a:pt x="639225" y="125292"/>
                      <a:pt x="474093" y="160224"/>
                    </a:cubicBezTo>
                    <a:cubicBezTo>
                      <a:pt x="399995" y="177161"/>
                      <a:pt x="129010" y="279839"/>
                      <a:pt x="43268" y="598458"/>
                    </a:cubicBezTo>
                    <a:cubicBezTo>
                      <a:pt x="-9659" y="796404"/>
                      <a:pt x="46444" y="1004936"/>
                      <a:pt x="179819" y="115418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80000">
                    <a:schemeClr val="accent1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D30D77DD-C326-8219-52A2-C8DEC5AE9EE8}"/>
                  </a:ext>
                </a:extLst>
              </p:cNvPr>
              <p:cNvSpPr/>
              <p:nvPr/>
            </p:nvSpPr>
            <p:spPr>
              <a:xfrm>
                <a:off x="10078729" y="4108101"/>
                <a:ext cx="1055914" cy="1262874"/>
              </a:xfrm>
              <a:custGeom>
                <a:avLst/>
                <a:gdLst>
                  <a:gd name="connsiteX0" fmla="*/ 215652 w 1055914"/>
                  <a:gd name="connsiteY0" fmla="*/ 15037 h 1262874"/>
                  <a:gd name="connsiteX1" fmla="*/ 852892 w 1055914"/>
                  <a:gd name="connsiteY1" fmla="*/ 202398 h 1262874"/>
                  <a:gd name="connsiteX2" fmla="*/ 1028609 w 1055914"/>
                  <a:gd name="connsiteY2" fmla="*/ 886212 h 1262874"/>
                  <a:gd name="connsiteX3" fmla="*/ 1025434 w 1055914"/>
                  <a:gd name="connsiteY3" fmla="*/ 895739 h 1262874"/>
                  <a:gd name="connsiteX4" fmla="*/ 1023316 w 1055914"/>
                  <a:gd name="connsiteY4" fmla="*/ 902090 h 1262874"/>
                  <a:gd name="connsiteX5" fmla="*/ 389252 w 1055914"/>
                  <a:gd name="connsiteY5" fmla="*/ 1245056 h 1262874"/>
                  <a:gd name="connsiteX6" fmla="*/ 15589 w 1055914"/>
                  <a:gd name="connsiteY6" fmla="*/ 610993 h 1262874"/>
                  <a:gd name="connsiteX7" fmla="*/ 87569 w 1055914"/>
                  <a:gd name="connsiteY7" fmla="*/ 969836 h 1262874"/>
                  <a:gd name="connsiteX8" fmla="*/ 520511 w 1055914"/>
                  <a:gd name="connsiteY8" fmla="*/ 1136026 h 1262874"/>
                  <a:gd name="connsiteX9" fmla="*/ 928048 w 1055914"/>
                  <a:gd name="connsiteY9" fmla="*/ 768714 h 1262874"/>
                  <a:gd name="connsiteX10" fmla="*/ 763975 w 1055914"/>
                  <a:gd name="connsiteY10" fmla="*/ 175934 h 1262874"/>
                  <a:gd name="connsiteX11" fmla="*/ 215652 w 1055914"/>
                  <a:gd name="connsiteY11" fmla="*/ 15037 h 126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5914" h="1262874">
                    <a:moveTo>
                      <a:pt x="215652" y="15037"/>
                    </a:moveTo>
                    <a:cubicBezTo>
                      <a:pt x="439004" y="-31539"/>
                      <a:pt x="680350" y="29856"/>
                      <a:pt x="852892" y="202398"/>
                    </a:cubicBezTo>
                    <a:cubicBezTo>
                      <a:pt x="1038136" y="387642"/>
                      <a:pt x="1096356" y="651217"/>
                      <a:pt x="1028609" y="886212"/>
                    </a:cubicBezTo>
                    <a:cubicBezTo>
                      <a:pt x="1027551" y="889388"/>
                      <a:pt x="1026492" y="892563"/>
                      <a:pt x="1025434" y="895739"/>
                    </a:cubicBezTo>
                    <a:cubicBezTo>
                      <a:pt x="1024375" y="897856"/>
                      <a:pt x="1024375" y="899973"/>
                      <a:pt x="1023316" y="902090"/>
                    </a:cubicBezTo>
                    <a:cubicBezTo>
                      <a:pt x="936516" y="1164607"/>
                      <a:pt x="659180" y="1317036"/>
                      <a:pt x="389252" y="1245056"/>
                    </a:cubicBezTo>
                    <a:cubicBezTo>
                      <a:pt x="111916" y="1170958"/>
                      <a:pt x="-53216" y="887270"/>
                      <a:pt x="15589" y="610993"/>
                    </a:cubicBezTo>
                    <a:cubicBezTo>
                      <a:pt x="-15109" y="735900"/>
                      <a:pt x="12413" y="867158"/>
                      <a:pt x="87569" y="969836"/>
                    </a:cubicBezTo>
                    <a:cubicBezTo>
                      <a:pt x="161667" y="1072514"/>
                      <a:pt x="326799" y="1172017"/>
                      <a:pt x="520511" y="1136026"/>
                    </a:cubicBezTo>
                    <a:cubicBezTo>
                      <a:pt x="767150" y="1090509"/>
                      <a:pt x="876180" y="929612"/>
                      <a:pt x="928048" y="768714"/>
                    </a:cubicBezTo>
                    <a:cubicBezTo>
                      <a:pt x="952394" y="694617"/>
                      <a:pt x="997911" y="408812"/>
                      <a:pt x="763975" y="175934"/>
                    </a:cubicBezTo>
                    <a:cubicBezTo>
                      <a:pt x="620014" y="29856"/>
                      <a:pt x="412540" y="-25188"/>
                      <a:pt x="215652" y="1503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lumMod val="90000"/>
                      <a:lumOff val="10000"/>
                    </a:schemeClr>
                  </a:gs>
                  <a:gs pos="0">
                    <a:schemeClr val="accent1">
                      <a:lumMod val="90000"/>
                    </a:schemeClr>
                  </a:gs>
                </a:gsLst>
                <a:lin ang="16200000" scaled="1"/>
                <a:tileRect/>
              </a:gradFill>
              <a:ln w="3793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DEA9DFEA-D3F7-0ECD-2613-227A31121365}"/>
                </a:ext>
              </a:extLst>
            </p:cNvPr>
            <p:cNvGrpSpPr/>
            <p:nvPr userDrawn="1"/>
          </p:nvGrpSpPr>
          <p:grpSpPr>
            <a:xfrm>
              <a:off x="2614304" y="2117763"/>
              <a:ext cx="1764258" cy="2480808"/>
              <a:chOff x="3333750" y="1228725"/>
              <a:chExt cx="1177289" cy="1655445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79605B00-973E-F15D-25A6-FA4E6CA7F432}"/>
                  </a:ext>
                </a:extLst>
              </p:cNvPr>
              <p:cNvSpPr/>
              <p:nvPr/>
            </p:nvSpPr>
            <p:spPr>
              <a:xfrm>
                <a:off x="3650932" y="2579370"/>
                <a:ext cx="853440" cy="304800"/>
              </a:xfrm>
              <a:custGeom>
                <a:avLst/>
                <a:gdLst>
                  <a:gd name="connsiteX0" fmla="*/ 0 w 853440"/>
                  <a:gd name="connsiteY0" fmla="*/ 167640 h 304800"/>
                  <a:gd name="connsiteX1" fmla="*/ 140970 w 853440"/>
                  <a:gd name="connsiteY1" fmla="*/ 304800 h 304800"/>
                  <a:gd name="connsiteX2" fmla="*/ 140970 w 853440"/>
                  <a:gd name="connsiteY2" fmla="*/ 304800 h 304800"/>
                  <a:gd name="connsiteX3" fmla="*/ 853440 w 853440"/>
                  <a:gd name="connsiteY3" fmla="*/ 304800 h 304800"/>
                  <a:gd name="connsiteX4" fmla="*/ 548640 w 853440"/>
                  <a:gd name="connsiteY4" fmla="*/ 0 h 304800"/>
                  <a:gd name="connsiteX5" fmla="*/ 113348 w 853440"/>
                  <a:gd name="connsiteY5" fmla="*/ 0 h 304800"/>
                  <a:gd name="connsiteX6" fmla="*/ 113348 w 853440"/>
                  <a:gd name="connsiteY6" fmla="*/ 0 h 304800"/>
                  <a:gd name="connsiteX7" fmla="*/ 113348 w 853440"/>
                  <a:gd name="connsiteY7" fmla="*/ 0 h 304800"/>
                  <a:gd name="connsiteX8" fmla="*/ 0 w 853440"/>
                  <a:gd name="connsiteY8" fmla="*/ 16764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3440" h="304800">
                    <a:moveTo>
                      <a:pt x="0" y="167640"/>
                    </a:moveTo>
                    <a:cubicBezTo>
                      <a:pt x="0" y="234315"/>
                      <a:pt x="51435" y="304800"/>
                      <a:pt x="140970" y="304800"/>
                    </a:cubicBezTo>
                    <a:lnTo>
                      <a:pt x="140970" y="304800"/>
                    </a:lnTo>
                    <a:lnTo>
                      <a:pt x="853440" y="304800"/>
                    </a:lnTo>
                    <a:cubicBezTo>
                      <a:pt x="853440" y="136208"/>
                      <a:pt x="717233" y="0"/>
                      <a:pt x="548640" y="0"/>
                    </a:cubicBezTo>
                    <a:lnTo>
                      <a:pt x="113348" y="0"/>
                    </a:lnTo>
                    <a:lnTo>
                      <a:pt x="113348" y="0"/>
                    </a:lnTo>
                    <a:lnTo>
                      <a:pt x="113348" y="0"/>
                    </a:lnTo>
                    <a:cubicBezTo>
                      <a:pt x="26670" y="59055"/>
                      <a:pt x="0" y="113347"/>
                      <a:pt x="0" y="16764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80000">
                    <a:schemeClr val="accent1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EDF5277C-AE3C-EAFE-AF6C-5E79E68CF69D}"/>
                  </a:ext>
                </a:extLst>
              </p:cNvPr>
              <p:cNvSpPr/>
              <p:nvPr/>
            </p:nvSpPr>
            <p:spPr>
              <a:xfrm>
                <a:off x="3658552" y="1376362"/>
                <a:ext cx="852487" cy="1156334"/>
              </a:xfrm>
              <a:custGeom>
                <a:avLst/>
                <a:gdLst>
                  <a:gd name="connsiteX0" fmla="*/ 320993 w 852487"/>
                  <a:gd name="connsiteY0" fmla="*/ 1069658 h 1156334"/>
                  <a:gd name="connsiteX1" fmla="*/ 852488 w 852487"/>
                  <a:gd name="connsiteY1" fmla="*/ 402908 h 1156334"/>
                  <a:gd name="connsiteX2" fmla="*/ 852488 w 852487"/>
                  <a:gd name="connsiteY2" fmla="*/ 402908 h 1156334"/>
                  <a:gd name="connsiteX3" fmla="*/ 421958 w 852487"/>
                  <a:gd name="connsiteY3" fmla="*/ 0 h 1156334"/>
                  <a:gd name="connsiteX4" fmla="*/ 0 w 852487"/>
                  <a:gd name="connsiteY4" fmla="*/ 336233 h 1156334"/>
                  <a:gd name="connsiteX5" fmla="*/ 0 w 852487"/>
                  <a:gd name="connsiteY5" fmla="*/ 336233 h 1156334"/>
                  <a:gd name="connsiteX6" fmla="*/ 0 w 852487"/>
                  <a:gd name="connsiteY6" fmla="*/ 336233 h 1156334"/>
                  <a:gd name="connsiteX7" fmla="*/ 0 w 852487"/>
                  <a:gd name="connsiteY7" fmla="*/ 336233 h 1156334"/>
                  <a:gd name="connsiteX8" fmla="*/ 0 w 852487"/>
                  <a:gd name="connsiteY8" fmla="*/ 336233 h 1156334"/>
                  <a:gd name="connsiteX9" fmla="*/ 263843 w 852487"/>
                  <a:gd name="connsiteY9" fmla="*/ 157163 h 1156334"/>
                  <a:gd name="connsiteX10" fmla="*/ 278130 w 852487"/>
                  <a:gd name="connsiteY10" fmla="*/ 157163 h 1156334"/>
                  <a:gd name="connsiteX11" fmla="*/ 285750 w 852487"/>
                  <a:gd name="connsiteY11" fmla="*/ 157163 h 1156334"/>
                  <a:gd name="connsiteX12" fmla="*/ 291465 w 852487"/>
                  <a:gd name="connsiteY12" fmla="*/ 157163 h 1156334"/>
                  <a:gd name="connsiteX13" fmla="*/ 621983 w 852487"/>
                  <a:gd name="connsiteY13" fmla="*/ 550545 h 1156334"/>
                  <a:gd name="connsiteX14" fmla="*/ 176213 w 852487"/>
                  <a:gd name="connsiteY14" fmla="*/ 1156335 h 1156334"/>
                  <a:gd name="connsiteX15" fmla="*/ 176213 w 852487"/>
                  <a:gd name="connsiteY15" fmla="*/ 1156335 h 1156334"/>
                  <a:gd name="connsiteX16" fmla="*/ 217170 w 852487"/>
                  <a:gd name="connsiteY16" fmla="*/ 1131570 h 1156334"/>
                  <a:gd name="connsiteX17" fmla="*/ 320993 w 852487"/>
                  <a:gd name="connsiteY17" fmla="*/ 1069658 h 1156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2487" h="1156334">
                    <a:moveTo>
                      <a:pt x="320993" y="1069658"/>
                    </a:moveTo>
                    <a:cubicBezTo>
                      <a:pt x="532448" y="942023"/>
                      <a:pt x="852488" y="748665"/>
                      <a:pt x="852488" y="402908"/>
                    </a:cubicBezTo>
                    <a:lnTo>
                      <a:pt x="852488" y="402908"/>
                    </a:lnTo>
                    <a:cubicBezTo>
                      <a:pt x="852488" y="173355"/>
                      <a:pt x="667703" y="0"/>
                      <a:pt x="421958" y="0"/>
                    </a:cubicBezTo>
                    <a:cubicBezTo>
                      <a:pt x="216218" y="0"/>
                      <a:pt x="77153" y="139065"/>
                      <a:pt x="0" y="336233"/>
                    </a:cubicBezTo>
                    <a:lnTo>
                      <a:pt x="0" y="336233"/>
                    </a:lnTo>
                    <a:lnTo>
                      <a:pt x="0" y="336233"/>
                    </a:lnTo>
                    <a:lnTo>
                      <a:pt x="0" y="336233"/>
                    </a:lnTo>
                    <a:lnTo>
                      <a:pt x="0" y="336233"/>
                    </a:lnTo>
                    <a:cubicBezTo>
                      <a:pt x="41910" y="231458"/>
                      <a:pt x="143828" y="157163"/>
                      <a:pt x="263843" y="157163"/>
                    </a:cubicBezTo>
                    <a:cubicBezTo>
                      <a:pt x="268605" y="157163"/>
                      <a:pt x="273368" y="157163"/>
                      <a:pt x="278130" y="157163"/>
                    </a:cubicBezTo>
                    <a:cubicBezTo>
                      <a:pt x="280988" y="157163"/>
                      <a:pt x="282893" y="157163"/>
                      <a:pt x="285750" y="157163"/>
                    </a:cubicBezTo>
                    <a:cubicBezTo>
                      <a:pt x="287655" y="157163"/>
                      <a:pt x="289560" y="157163"/>
                      <a:pt x="291465" y="157163"/>
                    </a:cubicBezTo>
                    <a:cubicBezTo>
                      <a:pt x="460058" y="169545"/>
                      <a:pt x="621983" y="293370"/>
                      <a:pt x="621983" y="550545"/>
                    </a:cubicBezTo>
                    <a:cubicBezTo>
                      <a:pt x="621983" y="791528"/>
                      <a:pt x="380048" y="1033463"/>
                      <a:pt x="176213" y="1156335"/>
                    </a:cubicBezTo>
                    <a:lnTo>
                      <a:pt x="176213" y="1156335"/>
                    </a:lnTo>
                    <a:cubicBezTo>
                      <a:pt x="189548" y="1147763"/>
                      <a:pt x="202883" y="1140143"/>
                      <a:pt x="217170" y="1131570"/>
                    </a:cubicBezTo>
                    <a:cubicBezTo>
                      <a:pt x="237173" y="1121093"/>
                      <a:pt x="305753" y="1079183"/>
                      <a:pt x="320993" y="106965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lin ang="54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FB7E5C65-AA4F-065E-4AF2-D86BED1B1C90}"/>
                  </a:ext>
                </a:extLst>
              </p:cNvPr>
              <p:cNvSpPr/>
              <p:nvPr/>
            </p:nvSpPr>
            <p:spPr>
              <a:xfrm>
                <a:off x="3333750" y="1228725"/>
                <a:ext cx="1177289" cy="653336"/>
              </a:xfrm>
              <a:custGeom>
                <a:avLst/>
                <a:gdLst>
                  <a:gd name="connsiteX0" fmla="*/ 588645 w 1177289"/>
                  <a:gd name="connsiteY0" fmla="*/ 0 h 653336"/>
                  <a:gd name="connsiteX1" fmla="*/ 0 w 1177289"/>
                  <a:gd name="connsiteY1" fmla="*/ 588645 h 653336"/>
                  <a:gd name="connsiteX2" fmla="*/ 0 w 1177289"/>
                  <a:gd name="connsiteY2" fmla="*/ 645795 h 653336"/>
                  <a:gd name="connsiteX3" fmla="*/ 324803 w 1177289"/>
                  <a:gd name="connsiteY3" fmla="*/ 483870 h 653336"/>
                  <a:gd name="connsiteX4" fmla="*/ 324803 w 1177289"/>
                  <a:gd name="connsiteY4" fmla="*/ 483870 h 653336"/>
                  <a:gd name="connsiteX5" fmla="*/ 746760 w 1177289"/>
                  <a:gd name="connsiteY5" fmla="*/ 147638 h 653336"/>
                  <a:gd name="connsiteX6" fmla="*/ 1177290 w 1177289"/>
                  <a:gd name="connsiteY6" fmla="*/ 550545 h 653336"/>
                  <a:gd name="connsiteX7" fmla="*/ 1177290 w 1177289"/>
                  <a:gd name="connsiteY7" fmla="*/ 550545 h 653336"/>
                  <a:gd name="connsiteX8" fmla="*/ 1177290 w 1177289"/>
                  <a:gd name="connsiteY8" fmla="*/ 550545 h 653336"/>
                  <a:gd name="connsiteX9" fmla="*/ 588645 w 1177289"/>
                  <a:gd name="connsiteY9" fmla="*/ 0 h 65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7289" h="653336">
                    <a:moveTo>
                      <a:pt x="588645" y="0"/>
                    </a:moveTo>
                    <a:cubicBezTo>
                      <a:pt x="263843" y="0"/>
                      <a:pt x="0" y="263843"/>
                      <a:pt x="0" y="588645"/>
                    </a:cubicBezTo>
                    <a:lnTo>
                      <a:pt x="0" y="645795"/>
                    </a:lnTo>
                    <a:cubicBezTo>
                      <a:pt x="129540" y="678180"/>
                      <a:pt x="278130" y="602933"/>
                      <a:pt x="324803" y="483870"/>
                    </a:cubicBezTo>
                    <a:lnTo>
                      <a:pt x="324803" y="483870"/>
                    </a:lnTo>
                    <a:cubicBezTo>
                      <a:pt x="401955" y="286703"/>
                      <a:pt x="541020" y="147638"/>
                      <a:pt x="746760" y="147638"/>
                    </a:cubicBezTo>
                    <a:cubicBezTo>
                      <a:pt x="992505" y="147638"/>
                      <a:pt x="1177290" y="320993"/>
                      <a:pt x="1177290" y="550545"/>
                    </a:cubicBezTo>
                    <a:lnTo>
                      <a:pt x="1177290" y="550545"/>
                    </a:lnTo>
                    <a:lnTo>
                      <a:pt x="1177290" y="550545"/>
                    </a:lnTo>
                    <a:cubicBezTo>
                      <a:pt x="1177290" y="236220"/>
                      <a:pt x="923925" y="0"/>
                      <a:pt x="58864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/>
                  </a:gs>
                </a:gsLst>
                <a:lin ang="81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069B1115-9BAA-A943-89EF-211AA96A9E6A}"/>
                  </a:ext>
                </a:extLst>
              </p:cNvPr>
              <p:cNvSpPr/>
              <p:nvPr/>
            </p:nvSpPr>
            <p:spPr>
              <a:xfrm>
                <a:off x="3333750" y="1534477"/>
                <a:ext cx="946785" cy="1349692"/>
              </a:xfrm>
              <a:custGeom>
                <a:avLst/>
                <a:gdLst>
                  <a:gd name="connsiteX0" fmla="*/ 946785 w 946785"/>
                  <a:gd name="connsiteY0" fmla="*/ 393383 h 1349692"/>
                  <a:gd name="connsiteX1" fmla="*/ 616268 w 946785"/>
                  <a:gd name="connsiteY1" fmla="*/ 0 h 1349692"/>
                  <a:gd name="connsiteX2" fmla="*/ 872490 w 946785"/>
                  <a:gd name="connsiteY2" fmla="*/ 244793 h 1349692"/>
                  <a:gd name="connsiteX3" fmla="*/ 488633 w 946785"/>
                  <a:gd name="connsiteY3" fmla="*/ 650558 h 1349692"/>
                  <a:gd name="connsiteX4" fmla="*/ 385763 w 946785"/>
                  <a:gd name="connsiteY4" fmla="*/ 712470 h 1349692"/>
                  <a:gd name="connsiteX5" fmla="*/ 0 w 946785"/>
                  <a:gd name="connsiteY5" fmla="*/ 1190625 h 1349692"/>
                  <a:gd name="connsiteX6" fmla="*/ 0 w 946785"/>
                  <a:gd name="connsiteY6" fmla="*/ 1204913 h 1349692"/>
                  <a:gd name="connsiteX7" fmla="*/ 144780 w 946785"/>
                  <a:gd name="connsiteY7" fmla="*/ 1349693 h 1349692"/>
                  <a:gd name="connsiteX8" fmla="*/ 144780 w 946785"/>
                  <a:gd name="connsiteY8" fmla="*/ 1349693 h 1349692"/>
                  <a:gd name="connsiteX9" fmla="*/ 457200 w 946785"/>
                  <a:gd name="connsiteY9" fmla="*/ 1349693 h 1349692"/>
                  <a:gd name="connsiteX10" fmla="*/ 457200 w 946785"/>
                  <a:gd name="connsiteY10" fmla="*/ 1349693 h 1349692"/>
                  <a:gd name="connsiteX11" fmla="*/ 316230 w 946785"/>
                  <a:gd name="connsiteY11" fmla="*/ 1212533 h 1349692"/>
                  <a:gd name="connsiteX12" fmla="*/ 429578 w 946785"/>
                  <a:gd name="connsiteY12" fmla="*/ 1044893 h 1349692"/>
                  <a:gd name="connsiteX13" fmla="*/ 429578 w 946785"/>
                  <a:gd name="connsiteY13" fmla="*/ 1044893 h 1349692"/>
                  <a:gd name="connsiteX14" fmla="*/ 501015 w 946785"/>
                  <a:gd name="connsiteY14" fmla="*/ 1000125 h 1349692"/>
                  <a:gd name="connsiteX15" fmla="*/ 501015 w 946785"/>
                  <a:gd name="connsiteY15" fmla="*/ 1000125 h 1349692"/>
                  <a:gd name="connsiteX16" fmla="*/ 946785 w 946785"/>
                  <a:gd name="connsiteY16" fmla="*/ 393383 h 134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46785" h="1349692">
                    <a:moveTo>
                      <a:pt x="946785" y="393383"/>
                    </a:moveTo>
                    <a:cubicBezTo>
                      <a:pt x="946785" y="137160"/>
                      <a:pt x="784860" y="12383"/>
                      <a:pt x="616268" y="0"/>
                    </a:cubicBezTo>
                    <a:cubicBezTo>
                      <a:pt x="743903" y="9525"/>
                      <a:pt x="872490" y="87630"/>
                      <a:pt x="872490" y="244793"/>
                    </a:cubicBezTo>
                    <a:cubicBezTo>
                      <a:pt x="872490" y="419100"/>
                      <a:pt x="659130" y="547688"/>
                      <a:pt x="488633" y="650558"/>
                    </a:cubicBezTo>
                    <a:cubicBezTo>
                      <a:pt x="472440" y="660083"/>
                      <a:pt x="404813" y="701993"/>
                      <a:pt x="385763" y="712470"/>
                    </a:cubicBezTo>
                    <a:cubicBezTo>
                      <a:pt x="214313" y="815340"/>
                      <a:pt x="0" y="943928"/>
                      <a:pt x="0" y="1190625"/>
                    </a:cubicBezTo>
                    <a:lnTo>
                      <a:pt x="0" y="1204913"/>
                    </a:lnTo>
                    <a:cubicBezTo>
                      <a:pt x="0" y="1284923"/>
                      <a:pt x="64770" y="1349693"/>
                      <a:pt x="144780" y="1349693"/>
                    </a:cubicBezTo>
                    <a:lnTo>
                      <a:pt x="144780" y="1349693"/>
                    </a:lnTo>
                    <a:lnTo>
                      <a:pt x="457200" y="1349693"/>
                    </a:lnTo>
                    <a:lnTo>
                      <a:pt x="457200" y="1349693"/>
                    </a:lnTo>
                    <a:cubicBezTo>
                      <a:pt x="368618" y="1349693"/>
                      <a:pt x="316230" y="1279208"/>
                      <a:pt x="316230" y="1212533"/>
                    </a:cubicBezTo>
                    <a:cubicBezTo>
                      <a:pt x="316230" y="1159193"/>
                      <a:pt x="342900" y="1104900"/>
                      <a:pt x="429578" y="1044893"/>
                    </a:cubicBezTo>
                    <a:lnTo>
                      <a:pt x="429578" y="1044893"/>
                    </a:lnTo>
                    <a:cubicBezTo>
                      <a:pt x="450533" y="1030605"/>
                      <a:pt x="475298" y="1015365"/>
                      <a:pt x="501015" y="1000125"/>
                    </a:cubicBezTo>
                    <a:lnTo>
                      <a:pt x="501015" y="1000125"/>
                    </a:lnTo>
                    <a:cubicBezTo>
                      <a:pt x="704850" y="876300"/>
                      <a:pt x="946785" y="634365"/>
                      <a:pt x="946785" y="39338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0000"/>
                    </a:schemeClr>
                  </a:gs>
                  <a:gs pos="100000">
                    <a:schemeClr val="accent1">
                      <a:lumMod val="80000"/>
                    </a:schemeClr>
                  </a:gs>
                </a:gsLst>
                <a:lin ang="162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CC5B4D87-951E-F8E1-684A-7075631E0821}"/>
                  </a:ext>
                </a:extLst>
              </p:cNvPr>
              <p:cNvSpPr/>
              <p:nvPr/>
            </p:nvSpPr>
            <p:spPr>
              <a:xfrm>
                <a:off x="3657600" y="1455419"/>
                <a:ext cx="737235" cy="1078230"/>
              </a:xfrm>
              <a:custGeom>
                <a:avLst/>
                <a:gdLst>
                  <a:gd name="connsiteX0" fmla="*/ 177165 w 737235"/>
                  <a:gd name="connsiteY0" fmla="*/ 1078230 h 1078230"/>
                  <a:gd name="connsiteX1" fmla="*/ 177165 w 737235"/>
                  <a:gd name="connsiteY1" fmla="*/ 1078230 h 1078230"/>
                  <a:gd name="connsiteX2" fmla="*/ 212408 w 737235"/>
                  <a:gd name="connsiteY2" fmla="*/ 1056323 h 1078230"/>
                  <a:gd name="connsiteX3" fmla="*/ 300038 w 737235"/>
                  <a:gd name="connsiteY3" fmla="*/ 999173 h 1078230"/>
                  <a:gd name="connsiteX4" fmla="*/ 737235 w 737235"/>
                  <a:gd name="connsiteY4" fmla="*/ 398145 h 1078230"/>
                  <a:gd name="connsiteX5" fmla="*/ 737235 w 737235"/>
                  <a:gd name="connsiteY5" fmla="*/ 398145 h 1078230"/>
                  <a:gd name="connsiteX6" fmla="*/ 357188 w 737235"/>
                  <a:gd name="connsiteY6" fmla="*/ 0 h 1078230"/>
                  <a:gd name="connsiteX7" fmla="*/ 349567 w 737235"/>
                  <a:gd name="connsiteY7" fmla="*/ 0 h 1078230"/>
                  <a:gd name="connsiteX8" fmla="*/ 340042 w 737235"/>
                  <a:gd name="connsiteY8" fmla="*/ 0 h 1078230"/>
                  <a:gd name="connsiteX9" fmla="*/ 320992 w 737235"/>
                  <a:gd name="connsiteY9" fmla="*/ 953 h 1078230"/>
                  <a:gd name="connsiteX10" fmla="*/ 0 w 737235"/>
                  <a:gd name="connsiteY10" fmla="*/ 257175 h 1078230"/>
                  <a:gd name="connsiteX11" fmla="*/ 0 w 737235"/>
                  <a:gd name="connsiteY11" fmla="*/ 257175 h 1078230"/>
                  <a:gd name="connsiteX12" fmla="*/ 264795 w 737235"/>
                  <a:gd name="connsiteY12" fmla="*/ 78105 h 1078230"/>
                  <a:gd name="connsiteX13" fmla="*/ 279083 w 737235"/>
                  <a:gd name="connsiteY13" fmla="*/ 78105 h 1078230"/>
                  <a:gd name="connsiteX14" fmla="*/ 286703 w 737235"/>
                  <a:gd name="connsiteY14" fmla="*/ 78105 h 1078230"/>
                  <a:gd name="connsiteX15" fmla="*/ 292417 w 737235"/>
                  <a:gd name="connsiteY15" fmla="*/ 78105 h 1078230"/>
                  <a:gd name="connsiteX16" fmla="*/ 622935 w 737235"/>
                  <a:gd name="connsiteY16" fmla="*/ 471488 h 1078230"/>
                  <a:gd name="connsiteX17" fmla="*/ 177165 w 737235"/>
                  <a:gd name="connsiteY17" fmla="*/ 1078230 h 107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37235" h="1078230">
                    <a:moveTo>
                      <a:pt x="177165" y="1078230"/>
                    </a:moveTo>
                    <a:lnTo>
                      <a:pt x="177165" y="1078230"/>
                    </a:lnTo>
                    <a:cubicBezTo>
                      <a:pt x="188595" y="1071563"/>
                      <a:pt x="200977" y="1063943"/>
                      <a:pt x="212408" y="1056323"/>
                    </a:cubicBezTo>
                    <a:cubicBezTo>
                      <a:pt x="234315" y="1042988"/>
                      <a:pt x="280035" y="1013460"/>
                      <a:pt x="300038" y="999173"/>
                    </a:cubicBezTo>
                    <a:cubicBezTo>
                      <a:pt x="491490" y="867728"/>
                      <a:pt x="737235" y="671513"/>
                      <a:pt x="737235" y="398145"/>
                    </a:cubicBezTo>
                    <a:lnTo>
                      <a:pt x="737235" y="398145"/>
                    </a:lnTo>
                    <a:cubicBezTo>
                      <a:pt x="737235" y="155258"/>
                      <a:pt x="563880" y="6668"/>
                      <a:pt x="357188" y="0"/>
                    </a:cubicBezTo>
                    <a:cubicBezTo>
                      <a:pt x="354330" y="0"/>
                      <a:pt x="352425" y="0"/>
                      <a:pt x="349567" y="0"/>
                    </a:cubicBezTo>
                    <a:cubicBezTo>
                      <a:pt x="346710" y="0"/>
                      <a:pt x="342900" y="0"/>
                      <a:pt x="340042" y="0"/>
                    </a:cubicBezTo>
                    <a:cubicBezTo>
                      <a:pt x="333375" y="0"/>
                      <a:pt x="327660" y="0"/>
                      <a:pt x="320992" y="953"/>
                    </a:cubicBezTo>
                    <a:cubicBezTo>
                      <a:pt x="170498" y="10478"/>
                      <a:pt x="57150" y="113348"/>
                      <a:pt x="0" y="257175"/>
                    </a:cubicBezTo>
                    <a:lnTo>
                      <a:pt x="0" y="257175"/>
                    </a:lnTo>
                    <a:cubicBezTo>
                      <a:pt x="42863" y="152400"/>
                      <a:pt x="144780" y="78105"/>
                      <a:pt x="264795" y="78105"/>
                    </a:cubicBezTo>
                    <a:cubicBezTo>
                      <a:pt x="269558" y="78105"/>
                      <a:pt x="274320" y="78105"/>
                      <a:pt x="279083" y="78105"/>
                    </a:cubicBezTo>
                    <a:cubicBezTo>
                      <a:pt x="281940" y="78105"/>
                      <a:pt x="283845" y="78105"/>
                      <a:pt x="286703" y="78105"/>
                    </a:cubicBezTo>
                    <a:cubicBezTo>
                      <a:pt x="288608" y="78105"/>
                      <a:pt x="290513" y="78105"/>
                      <a:pt x="292417" y="78105"/>
                    </a:cubicBezTo>
                    <a:cubicBezTo>
                      <a:pt x="461010" y="90488"/>
                      <a:pt x="622935" y="214313"/>
                      <a:pt x="622935" y="471488"/>
                    </a:cubicBezTo>
                    <a:cubicBezTo>
                      <a:pt x="622935" y="713423"/>
                      <a:pt x="381000" y="955358"/>
                      <a:pt x="177165" y="107823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lumMod val="90000"/>
                      <a:lumOff val="10000"/>
                    </a:schemeClr>
                  </a:gs>
                  <a:gs pos="0">
                    <a:schemeClr val="accent1">
                      <a:lumMod val="90000"/>
                    </a:schemeClr>
                  </a:gs>
                </a:gsLst>
                <a:lin ang="16200000" scaled="1"/>
                <a:tileRect/>
              </a:gradFill>
              <a:ln w="3793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66D0BD9B-0D80-6BDF-F32B-411309039CB7}"/>
                  </a:ext>
                </a:extLst>
              </p:cNvPr>
              <p:cNvSpPr/>
              <p:nvPr/>
            </p:nvSpPr>
            <p:spPr>
              <a:xfrm>
                <a:off x="3333750" y="1228725"/>
                <a:ext cx="1177289" cy="645795"/>
              </a:xfrm>
              <a:custGeom>
                <a:avLst/>
                <a:gdLst>
                  <a:gd name="connsiteX0" fmla="*/ 1177290 w 1177289"/>
                  <a:gd name="connsiteY0" fmla="*/ 550545 h 645795"/>
                  <a:gd name="connsiteX1" fmla="*/ 1177290 w 1177289"/>
                  <a:gd name="connsiteY1" fmla="*/ 550545 h 645795"/>
                  <a:gd name="connsiteX2" fmla="*/ 1177290 w 1177289"/>
                  <a:gd name="connsiteY2" fmla="*/ 550545 h 645795"/>
                  <a:gd name="connsiteX3" fmla="*/ 588645 w 1177289"/>
                  <a:gd name="connsiteY3" fmla="*/ 0 h 645795"/>
                  <a:gd name="connsiteX4" fmla="*/ 0 w 1177289"/>
                  <a:gd name="connsiteY4" fmla="*/ 588645 h 645795"/>
                  <a:gd name="connsiteX5" fmla="*/ 0 w 1177289"/>
                  <a:gd name="connsiteY5" fmla="*/ 645795 h 645795"/>
                  <a:gd name="connsiteX6" fmla="*/ 210503 w 1177289"/>
                  <a:gd name="connsiteY6" fmla="*/ 374333 h 645795"/>
                  <a:gd name="connsiteX7" fmla="*/ 210503 w 1177289"/>
                  <a:gd name="connsiteY7" fmla="*/ 374333 h 645795"/>
                  <a:gd name="connsiteX8" fmla="*/ 667703 w 1177289"/>
                  <a:gd name="connsiteY8" fmla="*/ 73343 h 645795"/>
                  <a:gd name="connsiteX9" fmla="*/ 1177290 w 1177289"/>
                  <a:gd name="connsiteY9" fmla="*/ 550545 h 645795"/>
                  <a:gd name="connsiteX10" fmla="*/ 1177290 w 1177289"/>
                  <a:gd name="connsiteY10" fmla="*/ 550545 h 645795"/>
                  <a:gd name="connsiteX11" fmla="*/ 1177290 w 1177289"/>
                  <a:gd name="connsiteY11" fmla="*/ 550545 h 64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7289" h="645795">
                    <a:moveTo>
                      <a:pt x="1177290" y="550545"/>
                    </a:moveTo>
                    <a:lnTo>
                      <a:pt x="1177290" y="550545"/>
                    </a:lnTo>
                    <a:lnTo>
                      <a:pt x="1177290" y="550545"/>
                    </a:lnTo>
                    <a:cubicBezTo>
                      <a:pt x="1177290" y="236220"/>
                      <a:pt x="923925" y="0"/>
                      <a:pt x="588645" y="0"/>
                    </a:cubicBezTo>
                    <a:cubicBezTo>
                      <a:pt x="263843" y="0"/>
                      <a:pt x="0" y="263843"/>
                      <a:pt x="0" y="588645"/>
                    </a:cubicBezTo>
                    <a:lnTo>
                      <a:pt x="0" y="645795"/>
                    </a:lnTo>
                    <a:cubicBezTo>
                      <a:pt x="51435" y="632460"/>
                      <a:pt x="146685" y="525780"/>
                      <a:pt x="210503" y="374333"/>
                    </a:cubicBezTo>
                    <a:lnTo>
                      <a:pt x="210503" y="374333"/>
                    </a:lnTo>
                    <a:cubicBezTo>
                      <a:pt x="301943" y="196215"/>
                      <a:pt x="461963" y="73343"/>
                      <a:pt x="667703" y="73343"/>
                    </a:cubicBezTo>
                    <a:cubicBezTo>
                      <a:pt x="958215" y="74295"/>
                      <a:pt x="1177290" y="279083"/>
                      <a:pt x="1177290" y="550545"/>
                    </a:cubicBezTo>
                    <a:lnTo>
                      <a:pt x="1177290" y="550545"/>
                    </a:lnTo>
                    <a:lnTo>
                      <a:pt x="1177290" y="55054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8805ACBD-26D2-9F30-16C2-0BEC7D574B6A}"/>
                  </a:ext>
                </a:extLst>
              </p:cNvPr>
              <p:cNvSpPr/>
              <p:nvPr/>
            </p:nvSpPr>
            <p:spPr>
              <a:xfrm>
                <a:off x="3333750" y="1534477"/>
                <a:ext cx="908689" cy="1349692"/>
              </a:xfrm>
              <a:custGeom>
                <a:avLst/>
                <a:gdLst>
                  <a:gd name="connsiteX0" fmla="*/ 616268 w 908689"/>
                  <a:gd name="connsiteY0" fmla="*/ 0 h 1349692"/>
                  <a:gd name="connsiteX1" fmla="*/ 872490 w 908689"/>
                  <a:gd name="connsiteY1" fmla="*/ 244793 h 1349692"/>
                  <a:gd name="connsiteX2" fmla="*/ 488633 w 908689"/>
                  <a:gd name="connsiteY2" fmla="*/ 650558 h 1349692"/>
                  <a:gd name="connsiteX3" fmla="*/ 385763 w 908689"/>
                  <a:gd name="connsiteY3" fmla="*/ 712470 h 1349692"/>
                  <a:gd name="connsiteX4" fmla="*/ 0 w 908689"/>
                  <a:gd name="connsiteY4" fmla="*/ 1190625 h 1349692"/>
                  <a:gd name="connsiteX5" fmla="*/ 0 w 908689"/>
                  <a:gd name="connsiteY5" fmla="*/ 1204913 h 1349692"/>
                  <a:gd name="connsiteX6" fmla="*/ 144780 w 908689"/>
                  <a:gd name="connsiteY6" fmla="*/ 1349693 h 1349692"/>
                  <a:gd name="connsiteX7" fmla="*/ 144780 w 908689"/>
                  <a:gd name="connsiteY7" fmla="*/ 1349693 h 1349692"/>
                  <a:gd name="connsiteX8" fmla="*/ 300990 w 908689"/>
                  <a:gd name="connsiteY8" fmla="*/ 1349693 h 1349692"/>
                  <a:gd name="connsiteX9" fmla="*/ 300990 w 908689"/>
                  <a:gd name="connsiteY9" fmla="*/ 1349693 h 1349692"/>
                  <a:gd name="connsiteX10" fmla="*/ 158115 w 908689"/>
                  <a:gd name="connsiteY10" fmla="*/ 1208723 h 1349692"/>
                  <a:gd name="connsiteX11" fmla="*/ 158115 w 908689"/>
                  <a:gd name="connsiteY11" fmla="*/ 1196340 h 1349692"/>
                  <a:gd name="connsiteX12" fmla="*/ 254318 w 908689"/>
                  <a:gd name="connsiteY12" fmla="*/ 1000125 h 1349692"/>
                  <a:gd name="connsiteX13" fmla="*/ 254318 w 908689"/>
                  <a:gd name="connsiteY13" fmla="*/ 1000125 h 1349692"/>
                  <a:gd name="connsiteX14" fmla="*/ 325755 w 908689"/>
                  <a:gd name="connsiteY14" fmla="*/ 938213 h 1349692"/>
                  <a:gd name="connsiteX15" fmla="*/ 325755 w 908689"/>
                  <a:gd name="connsiteY15" fmla="*/ 938213 h 1349692"/>
                  <a:gd name="connsiteX16" fmla="*/ 533400 w 908689"/>
                  <a:gd name="connsiteY16" fmla="*/ 789623 h 1349692"/>
                  <a:gd name="connsiteX17" fmla="*/ 618173 w 908689"/>
                  <a:gd name="connsiteY17" fmla="*/ 725805 h 1349692"/>
                  <a:gd name="connsiteX18" fmla="*/ 908685 w 908689"/>
                  <a:gd name="connsiteY18" fmla="*/ 320040 h 1349692"/>
                  <a:gd name="connsiteX19" fmla="*/ 616268 w 908689"/>
                  <a:gd name="connsiteY19" fmla="*/ 0 h 134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08689" h="1349692">
                    <a:moveTo>
                      <a:pt x="616268" y="0"/>
                    </a:moveTo>
                    <a:cubicBezTo>
                      <a:pt x="743903" y="9525"/>
                      <a:pt x="872490" y="87630"/>
                      <a:pt x="872490" y="244793"/>
                    </a:cubicBezTo>
                    <a:cubicBezTo>
                      <a:pt x="872490" y="419100"/>
                      <a:pt x="659130" y="547688"/>
                      <a:pt x="488633" y="650558"/>
                    </a:cubicBezTo>
                    <a:cubicBezTo>
                      <a:pt x="472440" y="660083"/>
                      <a:pt x="404813" y="701993"/>
                      <a:pt x="385763" y="712470"/>
                    </a:cubicBezTo>
                    <a:cubicBezTo>
                      <a:pt x="214313" y="815340"/>
                      <a:pt x="0" y="943928"/>
                      <a:pt x="0" y="1190625"/>
                    </a:cubicBezTo>
                    <a:lnTo>
                      <a:pt x="0" y="1204913"/>
                    </a:lnTo>
                    <a:cubicBezTo>
                      <a:pt x="0" y="1284923"/>
                      <a:pt x="64770" y="1349693"/>
                      <a:pt x="144780" y="1349693"/>
                    </a:cubicBezTo>
                    <a:lnTo>
                      <a:pt x="144780" y="1349693"/>
                    </a:lnTo>
                    <a:lnTo>
                      <a:pt x="300990" y="1349693"/>
                    </a:lnTo>
                    <a:lnTo>
                      <a:pt x="300990" y="1349693"/>
                    </a:lnTo>
                    <a:cubicBezTo>
                      <a:pt x="216218" y="1349693"/>
                      <a:pt x="158115" y="1282065"/>
                      <a:pt x="158115" y="1208723"/>
                    </a:cubicBezTo>
                    <a:cubicBezTo>
                      <a:pt x="158115" y="1206818"/>
                      <a:pt x="158115" y="1198245"/>
                      <a:pt x="158115" y="1196340"/>
                    </a:cubicBezTo>
                    <a:cubicBezTo>
                      <a:pt x="160020" y="1123950"/>
                      <a:pt x="189548" y="1060133"/>
                      <a:pt x="254318" y="1000125"/>
                    </a:cubicBezTo>
                    <a:lnTo>
                      <a:pt x="254318" y="1000125"/>
                    </a:lnTo>
                    <a:cubicBezTo>
                      <a:pt x="275273" y="979170"/>
                      <a:pt x="300038" y="958215"/>
                      <a:pt x="325755" y="938213"/>
                    </a:cubicBezTo>
                    <a:lnTo>
                      <a:pt x="325755" y="938213"/>
                    </a:lnTo>
                    <a:cubicBezTo>
                      <a:pt x="390525" y="887730"/>
                      <a:pt x="465773" y="840105"/>
                      <a:pt x="533400" y="789623"/>
                    </a:cubicBezTo>
                    <a:cubicBezTo>
                      <a:pt x="554355" y="773430"/>
                      <a:pt x="599123" y="741998"/>
                      <a:pt x="618173" y="725805"/>
                    </a:cubicBezTo>
                    <a:cubicBezTo>
                      <a:pt x="757238" y="611505"/>
                      <a:pt x="908685" y="479108"/>
                      <a:pt x="908685" y="320040"/>
                    </a:cubicBezTo>
                    <a:cubicBezTo>
                      <a:pt x="909638" y="112395"/>
                      <a:pt x="764858" y="11430"/>
                      <a:pt x="616268" y="0"/>
                    </a:cubicBezTo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lumMod val="90000"/>
                      <a:lumOff val="10000"/>
                    </a:schemeClr>
                  </a:gs>
                  <a:gs pos="0">
                    <a:schemeClr val="accent1">
                      <a:lumMod val="90000"/>
                    </a:schemeClr>
                  </a:gs>
                </a:gsLst>
                <a:lin ang="16200000" scaled="1"/>
                <a:tileRect/>
              </a:gradFill>
              <a:ln w="3793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568B4AFB-46E1-D0DB-9B1A-E9F6B40545A8}"/>
                  </a:ext>
                </a:extLst>
              </p:cNvPr>
              <p:cNvSpPr/>
              <p:nvPr/>
            </p:nvSpPr>
            <p:spPr>
              <a:xfrm>
                <a:off x="3651885" y="2578417"/>
                <a:ext cx="851535" cy="304800"/>
              </a:xfrm>
              <a:custGeom>
                <a:avLst/>
                <a:gdLst>
                  <a:gd name="connsiteX0" fmla="*/ 546735 w 851535"/>
                  <a:gd name="connsiteY0" fmla="*/ 0 h 304800"/>
                  <a:gd name="connsiteX1" fmla="*/ 112395 w 851535"/>
                  <a:gd name="connsiteY1" fmla="*/ 0 h 304800"/>
                  <a:gd name="connsiteX2" fmla="*/ 0 w 851535"/>
                  <a:gd name="connsiteY2" fmla="*/ 152400 h 304800"/>
                  <a:gd name="connsiteX3" fmla="*/ 580073 w 851535"/>
                  <a:gd name="connsiteY3" fmla="*/ 153353 h 304800"/>
                  <a:gd name="connsiteX4" fmla="*/ 851535 w 851535"/>
                  <a:gd name="connsiteY4" fmla="*/ 304800 h 304800"/>
                  <a:gd name="connsiteX5" fmla="*/ 546735 w 851535"/>
                  <a:gd name="connsiteY5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1535" h="304800">
                    <a:moveTo>
                      <a:pt x="546735" y="0"/>
                    </a:moveTo>
                    <a:lnTo>
                      <a:pt x="112395" y="0"/>
                    </a:lnTo>
                    <a:cubicBezTo>
                      <a:pt x="34290" y="54292"/>
                      <a:pt x="4763" y="103823"/>
                      <a:pt x="0" y="152400"/>
                    </a:cubicBezTo>
                    <a:cubicBezTo>
                      <a:pt x="160020" y="152400"/>
                      <a:pt x="577215" y="152400"/>
                      <a:pt x="580073" y="153353"/>
                    </a:cubicBezTo>
                    <a:cubicBezTo>
                      <a:pt x="676275" y="153353"/>
                      <a:pt x="851535" y="225742"/>
                      <a:pt x="851535" y="304800"/>
                    </a:cubicBezTo>
                    <a:cubicBezTo>
                      <a:pt x="851535" y="137160"/>
                      <a:pt x="715328" y="0"/>
                      <a:pt x="546735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lumMod val="70000"/>
                      <a:lumOff val="30000"/>
                    </a:schemeClr>
                  </a:gs>
                  <a:gs pos="0">
                    <a:schemeClr val="accent1">
                      <a:lumMod val="70000"/>
                    </a:schemeClr>
                  </a:gs>
                </a:gsLst>
                <a:lin ang="18900000" scaled="1"/>
                <a:tileRect/>
              </a:gradFill>
              <a:ln w="3793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543B97B1-25B2-4C4F-5AE6-A68B8367B71A}"/>
              </a:ext>
            </a:extLst>
          </p:cNvPr>
          <p:cNvSpPr/>
          <p:nvPr userDrawn="1"/>
        </p:nvSpPr>
        <p:spPr>
          <a:xfrm>
            <a:off x="2" y="5845756"/>
            <a:ext cx="12191998" cy="1012244"/>
          </a:xfrm>
          <a:custGeom>
            <a:avLst/>
            <a:gdLst>
              <a:gd name="connsiteX0" fmla="*/ 0 w 12191998"/>
              <a:gd name="connsiteY0" fmla="*/ 0 h 1012244"/>
              <a:gd name="connsiteX1" fmla="*/ 186465 w 12191998"/>
              <a:gd name="connsiteY1" fmla="*/ 55468 h 1012244"/>
              <a:gd name="connsiteX2" fmla="*/ 6095999 w 12191998"/>
              <a:gd name="connsiteY2" fmla="*/ 874360 h 1012244"/>
              <a:gd name="connsiteX3" fmla="*/ 12005534 w 12191998"/>
              <a:gd name="connsiteY3" fmla="*/ 55468 h 1012244"/>
              <a:gd name="connsiteX4" fmla="*/ 12191998 w 12191998"/>
              <a:gd name="connsiteY4" fmla="*/ 1 h 1012244"/>
              <a:gd name="connsiteX5" fmla="*/ 12191998 w 12191998"/>
              <a:gd name="connsiteY5" fmla="*/ 1012244 h 1012244"/>
              <a:gd name="connsiteX6" fmla="*/ 0 w 12191998"/>
              <a:gd name="connsiteY6" fmla="*/ 1012244 h 101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8" h="1012244">
                <a:moveTo>
                  <a:pt x="0" y="0"/>
                </a:moveTo>
                <a:lnTo>
                  <a:pt x="186465" y="55468"/>
                </a:lnTo>
                <a:cubicBezTo>
                  <a:pt x="2064555" y="588860"/>
                  <a:pt x="4046936" y="874360"/>
                  <a:pt x="6095999" y="874360"/>
                </a:cubicBezTo>
                <a:cubicBezTo>
                  <a:pt x="8145063" y="874360"/>
                  <a:pt x="10127444" y="588860"/>
                  <a:pt x="12005534" y="55468"/>
                </a:cubicBezTo>
                <a:lnTo>
                  <a:pt x="12191998" y="1"/>
                </a:lnTo>
                <a:lnTo>
                  <a:pt x="12191998" y="1012244"/>
                </a:lnTo>
                <a:lnTo>
                  <a:pt x="0" y="1012244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dist="63500" dir="16200000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6740130-5021-928F-DEA0-23925E4D55CF}"/>
              </a:ext>
            </a:extLst>
          </p:cNvPr>
          <p:cNvSpPr/>
          <p:nvPr userDrawn="1"/>
        </p:nvSpPr>
        <p:spPr>
          <a:xfrm>
            <a:off x="5595877" y="1574859"/>
            <a:ext cx="5585930" cy="3980834"/>
          </a:xfrm>
          <a:prstGeom prst="roundRect">
            <a:avLst>
              <a:gd name="adj" fmla="val 2254"/>
            </a:avLst>
          </a:prstGeom>
          <a:gradFill>
            <a:gsLst>
              <a:gs pos="3400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dist="63500" dir="16200000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587F8D2-037B-19BA-BB7C-B73EA47A1625}"/>
              </a:ext>
            </a:extLst>
          </p:cNvPr>
          <p:cNvSpPr/>
          <p:nvPr userDrawn="1"/>
        </p:nvSpPr>
        <p:spPr>
          <a:xfrm>
            <a:off x="0" y="0"/>
            <a:ext cx="12192000" cy="420663"/>
          </a:xfrm>
          <a:prstGeom prst="roundRect">
            <a:avLst>
              <a:gd name="adj" fmla="val 11635"/>
            </a:avLst>
          </a:prstGeom>
          <a:solidFill>
            <a:schemeClr val="accent1"/>
          </a:solidFill>
          <a:ln>
            <a:noFill/>
          </a:ln>
          <a:effectLst>
            <a:outerShdw blurRad="190500" dist="88900" dir="16200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A748DBB-AD0F-1873-A014-0E6F0F16113C}"/>
              </a:ext>
            </a:extLst>
          </p:cNvPr>
          <p:cNvSpPr/>
          <p:nvPr userDrawn="1"/>
        </p:nvSpPr>
        <p:spPr>
          <a:xfrm>
            <a:off x="6159827" y="1993552"/>
            <a:ext cx="1759959" cy="587696"/>
          </a:xfrm>
          <a:prstGeom prst="roundRect">
            <a:avLst>
              <a:gd name="adj" fmla="val 9464"/>
            </a:avLst>
          </a:prstGeom>
          <a:solidFill>
            <a:schemeClr val="bg1"/>
          </a:solidFill>
          <a:ln>
            <a:noFill/>
          </a:ln>
          <a:effectLst>
            <a:outerShdw blurRad="165100" dist="63500" dir="2700000" algn="tl" rotWithShape="0">
              <a:schemeClr val="accent4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6BF239A-007C-75E9-25E2-630FE4C7CC60}"/>
              </a:ext>
            </a:extLst>
          </p:cNvPr>
          <p:cNvGrpSpPr/>
          <p:nvPr/>
        </p:nvGrpSpPr>
        <p:grpSpPr>
          <a:xfrm>
            <a:off x="573991" y="2862036"/>
            <a:ext cx="1841947" cy="1841781"/>
            <a:chOff x="9745437" y="4106638"/>
            <a:chExt cx="1390008" cy="138988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C6C0D45-C670-530D-70E1-A2E0FF67C27A}"/>
                </a:ext>
              </a:extLst>
            </p:cNvPr>
            <p:cNvSpPr/>
            <p:nvPr/>
          </p:nvSpPr>
          <p:spPr>
            <a:xfrm>
              <a:off x="10079139" y="4106638"/>
              <a:ext cx="1056306" cy="1264427"/>
            </a:xfrm>
            <a:custGeom>
              <a:avLst/>
              <a:gdLst>
                <a:gd name="connsiteX0" fmla="*/ 388842 w 1056306"/>
                <a:gd name="connsiteY0" fmla="*/ 1246519 h 1264427"/>
                <a:gd name="connsiteX1" fmla="*/ 15179 w 1056306"/>
                <a:gd name="connsiteY1" fmla="*/ 614573 h 1264427"/>
                <a:gd name="connsiteX2" fmla="*/ 18354 w 1056306"/>
                <a:gd name="connsiteY2" fmla="*/ 787114 h 1264427"/>
                <a:gd name="connsiteX3" fmla="*/ 454472 w 1056306"/>
                <a:gd name="connsiteY3" fmla="*/ 1039046 h 1264427"/>
                <a:gd name="connsiteX4" fmla="*/ 472467 w 1056306"/>
                <a:gd name="connsiteY4" fmla="*/ 1033753 h 1264427"/>
                <a:gd name="connsiteX5" fmla="*/ 826018 w 1056306"/>
                <a:gd name="connsiteY5" fmla="*/ 395456 h 1264427"/>
                <a:gd name="connsiteX6" fmla="*/ 181369 w 1056306"/>
                <a:gd name="connsiteY6" fmla="*/ 23910 h 1264427"/>
                <a:gd name="connsiteX7" fmla="*/ 1032433 w 1056306"/>
                <a:gd name="connsiteY7" fmla="*/ 515070 h 1264427"/>
                <a:gd name="connsiteX8" fmla="*/ 1029258 w 1056306"/>
                <a:gd name="connsiteY8" fmla="*/ 886616 h 1264427"/>
                <a:gd name="connsiteX9" fmla="*/ 1028199 w 1056306"/>
                <a:gd name="connsiteY9" fmla="*/ 890851 h 1264427"/>
                <a:gd name="connsiteX10" fmla="*/ 1022906 w 1056306"/>
                <a:gd name="connsiteY10" fmla="*/ 906729 h 1264427"/>
                <a:gd name="connsiteX11" fmla="*/ 388842 w 1056306"/>
                <a:gd name="connsiteY11" fmla="*/ 1246519 h 126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6306" h="1264427">
                  <a:moveTo>
                    <a:pt x="388842" y="1246519"/>
                  </a:moveTo>
                  <a:cubicBezTo>
                    <a:pt x="112564" y="1172421"/>
                    <a:pt x="-52568" y="890851"/>
                    <a:pt x="15179" y="614573"/>
                  </a:cubicBezTo>
                  <a:cubicBezTo>
                    <a:pt x="2476" y="669617"/>
                    <a:pt x="2476" y="728895"/>
                    <a:pt x="18354" y="787114"/>
                  </a:cubicBezTo>
                  <a:cubicBezTo>
                    <a:pt x="69164" y="976592"/>
                    <a:pt x="264994" y="1089855"/>
                    <a:pt x="454472" y="1039046"/>
                  </a:cubicBezTo>
                  <a:cubicBezTo>
                    <a:pt x="460823" y="1037987"/>
                    <a:pt x="466116" y="1035870"/>
                    <a:pt x="472467" y="1033753"/>
                  </a:cubicBezTo>
                  <a:cubicBezTo>
                    <a:pt x="741335" y="951187"/>
                    <a:pt x="899058" y="669617"/>
                    <a:pt x="826018" y="395456"/>
                  </a:cubicBezTo>
                  <a:cubicBezTo>
                    <a:pt x="749804" y="116002"/>
                    <a:pt x="461882" y="-50188"/>
                    <a:pt x="181369" y="23910"/>
                  </a:cubicBezTo>
                  <a:cubicBezTo>
                    <a:pt x="550799" y="-75593"/>
                    <a:pt x="932931" y="144583"/>
                    <a:pt x="1032433" y="515070"/>
                  </a:cubicBezTo>
                  <a:cubicBezTo>
                    <a:pt x="1066306" y="641036"/>
                    <a:pt x="1063131" y="769119"/>
                    <a:pt x="1029258" y="886616"/>
                  </a:cubicBezTo>
                  <a:cubicBezTo>
                    <a:pt x="1029258" y="887675"/>
                    <a:pt x="1028199" y="889792"/>
                    <a:pt x="1028199" y="890851"/>
                  </a:cubicBezTo>
                  <a:cubicBezTo>
                    <a:pt x="1026082" y="896143"/>
                    <a:pt x="1025024" y="901436"/>
                    <a:pt x="1022906" y="906729"/>
                  </a:cubicBezTo>
                  <a:cubicBezTo>
                    <a:pt x="933989" y="1167128"/>
                    <a:pt x="657711" y="1318499"/>
                    <a:pt x="388842" y="12465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1EF8D3E-0CE0-F5A3-43E3-B1E998BEEDB0}"/>
                </a:ext>
              </a:extLst>
            </p:cNvPr>
            <p:cNvSpPr/>
            <p:nvPr/>
          </p:nvSpPr>
          <p:spPr>
            <a:xfrm>
              <a:off x="9796271" y="4396488"/>
              <a:ext cx="1304715" cy="1100033"/>
            </a:xfrm>
            <a:custGeom>
              <a:avLst/>
              <a:gdLst>
                <a:gd name="connsiteX0" fmla="*/ 132915 w 1304715"/>
                <a:gd name="connsiteY0" fmla="*/ 874103 h 1100033"/>
                <a:gd name="connsiteX1" fmla="*/ 154085 w 1304715"/>
                <a:gd name="connsiteY1" fmla="*/ 153240 h 1100033"/>
                <a:gd name="connsiteX2" fmla="*/ 890827 w 1304715"/>
                <a:gd name="connsiteY2" fmla="*/ 146889 h 1100033"/>
                <a:gd name="connsiteX3" fmla="*/ 553154 w 1304715"/>
                <a:gd name="connsiteY3" fmla="*/ 61147 h 1100033"/>
                <a:gd name="connsiteX4" fmla="*/ 299105 w 1304715"/>
                <a:gd name="connsiteY4" fmla="*/ 320489 h 1100033"/>
                <a:gd name="connsiteX5" fmla="*/ 301222 w 1304715"/>
                <a:gd name="connsiteY5" fmla="*/ 313079 h 1100033"/>
                <a:gd name="connsiteX6" fmla="*/ 299105 w 1304715"/>
                <a:gd name="connsiteY6" fmla="*/ 320489 h 1100033"/>
                <a:gd name="connsiteX7" fmla="*/ 298046 w 1304715"/>
                <a:gd name="connsiteY7" fmla="*/ 324723 h 1100033"/>
                <a:gd name="connsiteX8" fmla="*/ 671710 w 1304715"/>
                <a:gd name="connsiteY8" fmla="*/ 956669 h 1100033"/>
                <a:gd name="connsiteX9" fmla="*/ 1304715 w 1304715"/>
                <a:gd name="connsiteY9" fmla="*/ 617937 h 1100033"/>
                <a:gd name="connsiteX10" fmla="*/ 824139 w 1304715"/>
                <a:gd name="connsiteY10" fmla="*/ 1076283 h 1100033"/>
                <a:gd name="connsiteX11" fmla="*/ 143500 w 1304715"/>
                <a:gd name="connsiteY11" fmla="*/ 886805 h 1100033"/>
                <a:gd name="connsiteX12" fmla="*/ 137149 w 1304715"/>
                <a:gd name="connsiteY12" fmla="*/ 879396 h 1100033"/>
                <a:gd name="connsiteX13" fmla="*/ 132915 w 1304715"/>
                <a:gd name="connsiteY13" fmla="*/ 874103 h 110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4715" h="1100033">
                  <a:moveTo>
                    <a:pt x="132915" y="874103"/>
                  </a:moveTo>
                  <a:cubicBezTo>
                    <a:pt x="-51271" y="667688"/>
                    <a:pt x="-43861" y="351186"/>
                    <a:pt x="154085" y="153240"/>
                  </a:cubicBezTo>
                  <a:cubicBezTo>
                    <a:pt x="356266" y="-48940"/>
                    <a:pt x="685471" y="-51058"/>
                    <a:pt x="890827" y="146889"/>
                  </a:cubicBezTo>
                  <a:cubicBezTo>
                    <a:pt x="804027" y="64323"/>
                    <a:pt x="677003" y="27274"/>
                    <a:pt x="553154" y="61147"/>
                  </a:cubicBezTo>
                  <a:cubicBezTo>
                    <a:pt x="422954" y="96079"/>
                    <a:pt x="328744" y="198757"/>
                    <a:pt x="299105" y="320489"/>
                  </a:cubicBezTo>
                  <a:cubicBezTo>
                    <a:pt x="300163" y="318371"/>
                    <a:pt x="300163" y="316254"/>
                    <a:pt x="301222" y="313079"/>
                  </a:cubicBezTo>
                  <a:cubicBezTo>
                    <a:pt x="300163" y="315196"/>
                    <a:pt x="300163" y="317313"/>
                    <a:pt x="299105" y="320489"/>
                  </a:cubicBezTo>
                  <a:cubicBezTo>
                    <a:pt x="299105" y="321547"/>
                    <a:pt x="298046" y="323664"/>
                    <a:pt x="298046" y="324723"/>
                  </a:cubicBezTo>
                  <a:cubicBezTo>
                    <a:pt x="230300" y="601001"/>
                    <a:pt x="396490" y="882571"/>
                    <a:pt x="671710" y="956669"/>
                  </a:cubicBezTo>
                  <a:cubicBezTo>
                    <a:pt x="940579" y="1028649"/>
                    <a:pt x="1216857" y="877278"/>
                    <a:pt x="1304715" y="617937"/>
                  </a:cubicBezTo>
                  <a:cubicBezTo>
                    <a:pt x="1234852" y="834937"/>
                    <a:pt x="1060193" y="1012771"/>
                    <a:pt x="824139" y="1076283"/>
                  </a:cubicBezTo>
                  <a:cubicBezTo>
                    <a:pt x="571149" y="1144029"/>
                    <a:pt x="313924" y="1062522"/>
                    <a:pt x="143500" y="886805"/>
                  </a:cubicBezTo>
                  <a:cubicBezTo>
                    <a:pt x="141383" y="884688"/>
                    <a:pt x="139266" y="882571"/>
                    <a:pt x="137149" y="879396"/>
                  </a:cubicBezTo>
                  <a:cubicBezTo>
                    <a:pt x="135032" y="877278"/>
                    <a:pt x="133973" y="876220"/>
                    <a:pt x="132915" y="87410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D775AE5D-A46D-DC0C-59E7-A7FA81703A4D}"/>
                </a:ext>
              </a:extLst>
            </p:cNvPr>
            <p:cNvSpPr/>
            <p:nvPr/>
          </p:nvSpPr>
          <p:spPr>
            <a:xfrm>
              <a:off x="9745437" y="4113537"/>
              <a:ext cx="1176506" cy="1158112"/>
            </a:xfrm>
            <a:custGeom>
              <a:avLst/>
              <a:gdLst>
                <a:gd name="connsiteX0" fmla="*/ 1158662 w 1176506"/>
                <a:gd name="connsiteY0" fmla="*/ 388557 h 1158112"/>
                <a:gd name="connsiteX1" fmla="*/ 805110 w 1176506"/>
                <a:gd name="connsiteY1" fmla="*/ 1026854 h 1158112"/>
                <a:gd name="connsiteX2" fmla="*/ 1039047 w 1176506"/>
                <a:gd name="connsiteY2" fmla="*/ 596030 h 1158112"/>
                <a:gd name="connsiteX3" fmla="*/ 942720 w 1176506"/>
                <a:gd name="connsiteY3" fmla="*/ 431957 h 1158112"/>
                <a:gd name="connsiteX4" fmla="*/ 946954 w 1176506"/>
                <a:gd name="connsiteY4" fmla="*/ 436191 h 1158112"/>
                <a:gd name="connsiteX5" fmla="*/ 942720 w 1176506"/>
                <a:gd name="connsiteY5" fmla="*/ 431957 h 1158112"/>
                <a:gd name="connsiteX6" fmla="*/ 940603 w 1176506"/>
                <a:gd name="connsiteY6" fmla="*/ 430898 h 1158112"/>
                <a:gd name="connsiteX7" fmla="*/ 203861 w 1176506"/>
                <a:gd name="connsiteY7" fmla="*/ 437249 h 1158112"/>
                <a:gd name="connsiteX8" fmla="*/ 182690 w 1176506"/>
                <a:gd name="connsiteY8" fmla="*/ 1158112 h 1158112"/>
                <a:gd name="connsiteX9" fmla="*/ 23910 w 1176506"/>
                <a:gd name="connsiteY9" fmla="*/ 869132 h 1158112"/>
                <a:gd name="connsiteX10" fmla="*/ 515071 w 1176506"/>
                <a:gd name="connsiteY10" fmla="*/ 18069 h 1158112"/>
                <a:gd name="connsiteX11" fmla="*/ 1158662 w 1176506"/>
                <a:gd name="connsiteY11" fmla="*/ 388557 h 115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506" h="1158112">
                  <a:moveTo>
                    <a:pt x="1158662" y="388557"/>
                  </a:moveTo>
                  <a:cubicBezTo>
                    <a:pt x="1231701" y="662717"/>
                    <a:pt x="1073979" y="944288"/>
                    <a:pt x="805110" y="1026854"/>
                  </a:cubicBezTo>
                  <a:cubicBezTo>
                    <a:pt x="984003" y="968634"/>
                    <a:pt x="1088798" y="780215"/>
                    <a:pt x="1039047" y="596030"/>
                  </a:cubicBezTo>
                  <a:cubicBezTo>
                    <a:pt x="1022111" y="531459"/>
                    <a:pt x="987179" y="475357"/>
                    <a:pt x="942720" y="431957"/>
                  </a:cubicBezTo>
                  <a:cubicBezTo>
                    <a:pt x="943779" y="433015"/>
                    <a:pt x="945896" y="435132"/>
                    <a:pt x="946954" y="436191"/>
                  </a:cubicBezTo>
                  <a:cubicBezTo>
                    <a:pt x="945896" y="435132"/>
                    <a:pt x="943779" y="433015"/>
                    <a:pt x="942720" y="431957"/>
                  </a:cubicBezTo>
                  <a:cubicBezTo>
                    <a:pt x="941662" y="431957"/>
                    <a:pt x="941662" y="430898"/>
                    <a:pt x="940603" y="430898"/>
                  </a:cubicBezTo>
                  <a:cubicBezTo>
                    <a:pt x="735247" y="231893"/>
                    <a:pt x="407100" y="234010"/>
                    <a:pt x="203861" y="437249"/>
                  </a:cubicBezTo>
                  <a:cubicBezTo>
                    <a:pt x="5915" y="635196"/>
                    <a:pt x="-437" y="951698"/>
                    <a:pt x="182690" y="1158112"/>
                  </a:cubicBezTo>
                  <a:cubicBezTo>
                    <a:pt x="109651" y="1078722"/>
                    <a:pt x="53549" y="980278"/>
                    <a:pt x="23910" y="869132"/>
                  </a:cubicBezTo>
                  <a:cubicBezTo>
                    <a:pt x="-75593" y="499703"/>
                    <a:pt x="144583" y="117571"/>
                    <a:pt x="515071" y="18069"/>
                  </a:cubicBezTo>
                  <a:cubicBezTo>
                    <a:pt x="795584" y="-57087"/>
                    <a:pt x="1083506" y="109103"/>
                    <a:pt x="1158662" y="38855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2B72C0F-2454-17D8-0DEF-E214ACFA1C3B}"/>
                </a:ext>
              </a:extLst>
            </p:cNvPr>
            <p:cNvSpPr/>
            <p:nvPr/>
          </p:nvSpPr>
          <p:spPr>
            <a:xfrm>
              <a:off x="9796271" y="4396488"/>
              <a:ext cx="1304715" cy="1100033"/>
            </a:xfrm>
            <a:custGeom>
              <a:avLst/>
              <a:gdLst>
                <a:gd name="connsiteX0" fmla="*/ 1304715 w 1304715"/>
                <a:gd name="connsiteY0" fmla="*/ 617937 h 1100033"/>
                <a:gd name="connsiteX1" fmla="*/ 824139 w 1304715"/>
                <a:gd name="connsiteY1" fmla="*/ 1076283 h 1100033"/>
                <a:gd name="connsiteX2" fmla="*/ 143500 w 1304715"/>
                <a:gd name="connsiteY2" fmla="*/ 886805 h 1100033"/>
                <a:gd name="connsiteX3" fmla="*/ 137149 w 1304715"/>
                <a:gd name="connsiteY3" fmla="*/ 879396 h 1100033"/>
                <a:gd name="connsiteX4" fmla="*/ 132915 w 1304715"/>
                <a:gd name="connsiteY4" fmla="*/ 874103 h 1100033"/>
                <a:gd name="connsiteX5" fmla="*/ 154085 w 1304715"/>
                <a:gd name="connsiteY5" fmla="*/ 153240 h 1100033"/>
                <a:gd name="connsiteX6" fmla="*/ 890827 w 1304715"/>
                <a:gd name="connsiteY6" fmla="*/ 146889 h 1100033"/>
                <a:gd name="connsiteX7" fmla="*/ 542569 w 1304715"/>
                <a:gd name="connsiteY7" fmla="*/ 31508 h 1100033"/>
                <a:gd name="connsiteX8" fmla="*/ 182666 w 1304715"/>
                <a:gd name="connsiteY8" fmla="*/ 323664 h 1100033"/>
                <a:gd name="connsiteX9" fmla="*/ 296988 w 1304715"/>
                <a:gd name="connsiteY9" fmla="*/ 859283 h 1100033"/>
                <a:gd name="connsiteX10" fmla="*/ 892944 w 1304715"/>
                <a:gd name="connsiteY10" fmla="*/ 1013830 h 1100033"/>
                <a:gd name="connsiteX11" fmla="*/ 1304715 w 1304715"/>
                <a:gd name="connsiteY11" fmla="*/ 617937 h 110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715" h="1100033">
                  <a:moveTo>
                    <a:pt x="1304715" y="617937"/>
                  </a:moveTo>
                  <a:cubicBezTo>
                    <a:pt x="1233794" y="833878"/>
                    <a:pt x="1060193" y="1012771"/>
                    <a:pt x="824139" y="1076283"/>
                  </a:cubicBezTo>
                  <a:cubicBezTo>
                    <a:pt x="571149" y="1144029"/>
                    <a:pt x="313924" y="1062522"/>
                    <a:pt x="143500" y="886805"/>
                  </a:cubicBezTo>
                  <a:cubicBezTo>
                    <a:pt x="141383" y="884688"/>
                    <a:pt x="139266" y="882571"/>
                    <a:pt x="137149" y="879396"/>
                  </a:cubicBezTo>
                  <a:cubicBezTo>
                    <a:pt x="136090" y="877278"/>
                    <a:pt x="133973" y="876220"/>
                    <a:pt x="132915" y="874103"/>
                  </a:cubicBezTo>
                  <a:cubicBezTo>
                    <a:pt x="-51271" y="667688"/>
                    <a:pt x="-43861" y="351186"/>
                    <a:pt x="154085" y="153240"/>
                  </a:cubicBezTo>
                  <a:cubicBezTo>
                    <a:pt x="356266" y="-48940"/>
                    <a:pt x="685471" y="-51058"/>
                    <a:pt x="890827" y="146889"/>
                  </a:cubicBezTo>
                  <a:cubicBezTo>
                    <a:pt x="796618" y="57972"/>
                    <a:pt x="669593" y="17747"/>
                    <a:pt x="542569" y="31508"/>
                  </a:cubicBezTo>
                  <a:cubicBezTo>
                    <a:pt x="416603" y="45269"/>
                    <a:pt x="248295" y="137362"/>
                    <a:pt x="182666" y="323664"/>
                  </a:cubicBezTo>
                  <a:cubicBezTo>
                    <a:pt x="99041" y="559718"/>
                    <a:pt x="183724" y="734376"/>
                    <a:pt x="296988" y="859283"/>
                  </a:cubicBezTo>
                  <a:cubicBezTo>
                    <a:pt x="348856" y="916444"/>
                    <a:pt x="574325" y="1099571"/>
                    <a:pt x="892944" y="1013830"/>
                  </a:cubicBezTo>
                  <a:cubicBezTo>
                    <a:pt x="1089832" y="960903"/>
                    <a:pt x="1242262" y="808474"/>
                    <a:pt x="1304715" y="61793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90000"/>
                    <a:lumOff val="10000"/>
                  </a:schemeClr>
                </a:gs>
                <a:gs pos="0">
                  <a:schemeClr val="accent1">
                    <a:lumMod val="90000"/>
                  </a:schemeClr>
                </a:gs>
              </a:gsLst>
              <a:lin ang="162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0031EF2-8072-53EF-FBBD-C24B42249574}"/>
                </a:ext>
              </a:extLst>
            </p:cNvPr>
            <p:cNvSpPr/>
            <p:nvPr/>
          </p:nvSpPr>
          <p:spPr>
            <a:xfrm>
              <a:off x="9746190" y="4113226"/>
              <a:ext cx="1175858" cy="1154189"/>
            </a:xfrm>
            <a:custGeom>
              <a:avLst/>
              <a:gdLst>
                <a:gd name="connsiteX0" fmla="*/ 179819 w 1175858"/>
                <a:gd name="connsiteY0" fmla="*/ 1154189 h 1154189"/>
                <a:gd name="connsiteX1" fmla="*/ 23156 w 1175858"/>
                <a:gd name="connsiteY1" fmla="*/ 508482 h 1154189"/>
                <a:gd name="connsiteX2" fmla="*/ 528078 w 1175858"/>
                <a:gd name="connsiteY2" fmla="*/ 14146 h 1154189"/>
                <a:gd name="connsiteX3" fmla="*/ 537605 w 1175858"/>
                <a:gd name="connsiteY3" fmla="*/ 12029 h 1154189"/>
                <a:gd name="connsiteX4" fmla="*/ 543956 w 1175858"/>
                <a:gd name="connsiteY4" fmla="*/ 10970 h 1154189"/>
                <a:gd name="connsiteX5" fmla="*/ 1157908 w 1175858"/>
                <a:gd name="connsiteY5" fmla="*/ 388868 h 1154189"/>
                <a:gd name="connsiteX6" fmla="*/ 794830 w 1175858"/>
                <a:gd name="connsiteY6" fmla="*/ 1029282 h 1154189"/>
                <a:gd name="connsiteX7" fmla="*/ 1068991 w 1175858"/>
                <a:gd name="connsiteY7" fmla="*/ 787936 h 1154189"/>
                <a:gd name="connsiteX8" fmla="*/ 995952 w 1175858"/>
                <a:gd name="connsiteY8" fmla="*/ 329590 h 1154189"/>
                <a:gd name="connsiteX9" fmla="*/ 474093 w 1175858"/>
                <a:gd name="connsiteY9" fmla="*/ 160224 h 1154189"/>
                <a:gd name="connsiteX10" fmla="*/ 43268 w 1175858"/>
                <a:gd name="connsiteY10" fmla="*/ 598458 h 1154189"/>
                <a:gd name="connsiteX11" fmla="*/ 179819 w 1175858"/>
                <a:gd name="connsiteY11" fmla="*/ 1154189 h 115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5858" h="1154189">
                  <a:moveTo>
                    <a:pt x="179819" y="1154189"/>
                  </a:moveTo>
                  <a:cubicBezTo>
                    <a:pt x="28449" y="984824"/>
                    <a:pt x="-39298" y="744536"/>
                    <a:pt x="23156" y="508482"/>
                  </a:cubicBezTo>
                  <a:cubicBezTo>
                    <a:pt x="90902" y="256551"/>
                    <a:pt x="290966" y="73424"/>
                    <a:pt x="528078" y="14146"/>
                  </a:cubicBezTo>
                  <a:cubicBezTo>
                    <a:pt x="531254" y="13088"/>
                    <a:pt x="534430" y="13088"/>
                    <a:pt x="537605" y="12029"/>
                  </a:cubicBezTo>
                  <a:cubicBezTo>
                    <a:pt x="539722" y="12029"/>
                    <a:pt x="541839" y="10970"/>
                    <a:pt x="543956" y="10970"/>
                  </a:cubicBezTo>
                  <a:cubicBezTo>
                    <a:pt x="813883" y="-45132"/>
                    <a:pt x="1085928" y="118941"/>
                    <a:pt x="1157908" y="388868"/>
                  </a:cubicBezTo>
                  <a:cubicBezTo>
                    <a:pt x="1232006" y="666204"/>
                    <a:pt x="1070049" y="950950"/>
                    <a:pt x="794830" y="1029282"/>
                  </a:cubicBezTo>
                  <a:cubicBezTo>
                    <a:pt x="918679" y="993292"/>
                    <a:pt x="1018181" y="904375"/>
                    <a:pt x="1068991" y="787936"/>
                  </a:cubicBezTo>
                  <a:cubicBezTo>
                    <a:pt x="1119801" y="672555"/>
                    <a:pt x="1125093" y="479902"/>
                    <a:pt x="995952" y="329590"/>
                  </a:cubicBezTo>
                  <a:cubicBezTo>
                    <a:pt x="832937" y="139053"/>
                    <a:pt x="639225" y="125292"/>
                    <a:pt x="474093" y="160224"/>
                  </a:cubicBezTo>
                  <a:cubicBezTo>
                    <a:pt x="399995" y="177161"/>
                    <a:pt x="129010" y="279839"/>
                    <a:pt x="43268" y="598458"/>
                  </a:cubicBezTo>
                  <a:cubicBezTo>
                    <a:pt x="-9659" y="796404"/>
                    <a:pt x="46444" y="1004936"/>
                    <a:pt x="179819" y="115418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30000"/>
                    <a:lumOff val="70000"/>
                  </a:schemeClr>
                </a:gs>
                <a:gs pos="80000">
                  <a:schemeClr val="accent1"/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D30D77DD-C326-8219-52A2-C8DEC5AE9EE8}"/>
                </a:ext>
              </a:extLst>
            </p:cNvPr>
            <p:cNvSpPr/>
            <p:nvPr/>
          </p:nvSpPr>
          <p:spPr>
            <a:xfrm>
              <a:off x="10078729" y="4108101"/>
              <a:ext cx="1055914" cy="1262874"/>
            </a:xfrm>
            <a:custGeom>
              <a:avLst/>
              <a:gdLst>
                <a:gd name="connsiteX0" fmla="*/ 215652 w 1055914"/>
                <a:gd name="connsiteY0" fmla="*/ 15037 h 1262874"/>
                <a:gd name="connsiteX1" fmla="*/ 852892 w 1055914"/>
                <a:gd name="connsiteY1" fmla="*/ 202398 h 1262874"/>
                <a:gd name="connsiteX2" fmla="*/ 1028609 w 1055914"/>
                <a:gd name="connsiteY2" fmla="*/ 886212 h 1262874"/>
                <a:gd name="connsiteX3" fmla="*/ 1025434 w 1055914"/>
                <a:gd name="connsiteY3" fmla="*/ 895739 h 1262874"/>
                <a:gd name="connsiteX4" fmla="*/ 1023316 w 1055914"/>
                <a:gd name="connsiteY4" fmla="*/ 902090 h 1262874"/>
                <a:gd name="connsiteX5" fmla="*/ 389252 w 1055914"/>
                <a:gd name="connsiteY5" fmla="*/ 1245056 h 1262874"/>
                <a:gd name="connsiteX6" fmla="*/ 15589 w 1055914"/>
                <a:gd name="connsiteY6" fmla="*/ 610993 h 1262874"/>
                <a:gd name="connsiteX7" fmla="*/ 87569 w 1055914"/>
                <a:gd name="connsiteY7" fmla="*/ 969836 h 1262874"/>
                <a:gd name="connsiteX8" fmla="*/ 520511 w 1055914"/>
                <a:gd name="connsiteY8" fmla="*/ 1136026 h 1262874"/>
                <a:gd name="connsiteX9" fmla="*/ 928048 w 1055914"/>
                <a:gd name="connsiteY9" fmla="*/ 768714 h 1262874"/>
                <a:gd name="connsiteX10" fmla="*/ 763975 w 1055914"/>
                <a:gd name="connsiteY10" fmla="*/ 175934 h 1262874"/>
                <a:gd name="connsiteX11" fmla="*/ 215652 w 1055914"/>
                <a:gd name="connsiteY11" fmla="*/ 15037 h 126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5914" h="1262874">
                  <a:moveTo>
                    <a:pt x="215652" y="15037"/>
                  </a:moveTo>
                  <a:cubicBezTo>
                    <a:pt x="439004" y="-31539"/>
                    <a:pt x="680350" y="29856"/>
                    <a:pt x="852892" y="202398"/>
                  </a:cubicBezTo>
                  <a:cubicBezTo>
                    <a:pt x="1038136" y="387642"/>
                    <a:pt x="1096356" y="651217"/>
                    <a:pt x="1028609" y="886212"/>
                  </a:cubicBezTo>
                  <a:cubicBezTo>
                    <a:pt x="1027551" y="889388"/>
                    <a:pt x="1026492" y="892563"/>
                    <a:pt x="1025434" y="895739"/>
                  </a:cubicBezTo>
                  <a:cubicBezTo>
                    <a:pt x="1024375" y="897856"/>
                    <a:pt x="1024375" y="899973"/>
                    <a:pt x="1023316" y="902090"/>
                  </a:cubicBezTo>
                  <a:cubicBezTo>
                    <a:pt x="936516" y="1164607"/>
                    <a:pt x="659180" y="1317036"/>
                    <a:pt x="389252" y="1245056"/>
                  </a:cubicBezTo>
                  <a:cubicBezTo>
                    <a:pt x="111916" y="1170958"/>
                    <a:pt x="-53216" y="887270"/>
                    <a:pt x="15589" y="610993"/>
                  </a:cubicBezTo>
                  <a:cubicBezTo>
                    <a:pt x="-15109" y="735900"/>
                    <a:pt x="12413" y="867158"/>
                    <a:pt x="87569" y="969836"/>
                  </a:cubicBezTo>
                  <a:cubicBezTo>
                    <a:pt x="161667" y="1072514"/>
                    <a:pt x="326799" y="1172017"/>
                    <a:pt x="520511" y="1136026"/>
                  </a:cubicBezTo>
                  <a:cubicBezTo>
                    <a:pt x="767150" y="1090509"/>
                    <a:pt x="876180" y="929612"/>
                    <a:pt x="928048" y="768714"/>
                  </a:cubicBezTo>
                  <a:cubicBezTo>
                    <a:pt x="952394" y="694617"/>
                    <a:pt x="997911" y="408812"/>
                    <a:pt x="763975" y="175934"/>
                  </a:cubicBezTo>
                  <a:cubicBezTo>
                    <a:pt x="620014" y="29856"/>
                    <a:pt x="412540" y="-25188"/>
                    <a:pt x="215652" y="1503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90000"/>
                    <a:lumOff val="10000"/>
                  </a:schemeClr>
                </a:gs>
                <a:gs pos="0">
                  <a:schemeClr val="accent1">
                    <a:lumMod val="90000"/>
                  </a:schemeClr>
                </a:gs>
              </a:gsLst>
              <a:lin ang="162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E32DBDC8-8B1F-794C-F6A7-CEE2D92CB1C2}"/>
              </a:ext>
            </a:extLst>
          </p:cNvPr>
          <p:cNvGrpSpPr/>
          <p:nvPr userDrawn="1"/>
        </p:nvGrpSpPr>
        <p:grpSpPr>
          <a:xfrm>
            <a:off x="2573678" y="2331534"/>
            <a:ext cx="1934822" cy="2553316"/>
            <a:chOff x="5467350" y="1228725"/>
            <a:chExt cx="1254441" cy="1655444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96A0187C-2870-01EA-5877-A997F402BA2D}"/>
                </a:ext>
              </a:extLst>
            </p:cNvPr>
            <p:cNvSpPr/>
            <p:nvPr/>
          </p:nvSpPr>
          <p:spPr>
            <a:xfrm>
              <a:off x="5468302" y="1995487"/>
              <a:ext cx="1101089" cy="888682"/>
            </a:xfrm>
            <a:custGeom>
              <a:avLst/>
              <a:gdLst>
                <a:gd name="connsiteX0" fmla="*/ 1101090 w 1101089"/>
                <a:gd name="connsiteY0" fmla="*/ 424815 h 888682"/>
                <a:gd name="connsiteX1" fmla="*/ 815340 w 1101089"/>
                <a:gd name="connsiteY1" fmla="*/ 0 h 888682"/>
                <a:gd name="connsiteX2" fmla="*/ 822008 w 1101089"/>
                <a:gd name="connsiteY2" fmla="*/ 5715 h 888682"/>
                <a:gd name="connsiteX3" fmla="*/ 822008 w 1101089"/>
                <a:gd name="connsiteY3" fmla="*/ 5715 h 888682"/>
                <a:gd name="connsiteX4" fmla="*/ 948690 w 1101089"/>
                <a:gd name="connsiteY4" fmla="*/ 261938 h 888682"/>
                <a:gd name="connsiteX5" fmla="*/ 948690 w 1101089"/>
                <a:gd name="connsiteY5" fmla="*/ 261938 h 888682"/>
                <a:gd name="connsiteX6" fmla="*/ 948690 w 1101089"/>
                <a:gd name="connsiteY6" fmla="*/ 261938 h 888682"/>
                <a:gd name="connsiteX7" fmla="*/ 474345 w 1101089"/>
                <a:gd name="connsiteY7" fmla="*/ 736283 h 888682"/>
                <a:gd name="connsiteX8" fmla="*/ 0 w 1101089"/>
                <a:gd name="connsiteY8" fmla="*/ 285750 h 888682"/>
                <a:gd name="connsiteX9" fmla="*/ 626745 w 1101089"/>
                <a:gd name="connsiteY9" fmla="*/ 888683 h 888682"/>
                <a:gd name="connsiteX10" fmla="*/ 651510 w 1101089"/>
                <a:gd name="connsiteY10" fmla="*/ 887730 h 888682"/>
                <a:gd name="connsiteX11" fmla="*/ 1101090 w 1101089"/>
                <a:gd name="connsiteY11" fmla="*/ 424815 h 88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1089" h="888682">
                  <a:moveTo>
                    <a:pt x="1101090" y="424815"/>
                  </a:moveTo>
                  <a:cubicBezTo>
                    <a:pt x="1101090" y="234315"/>
                    <a:pt x="982980" y="71438"/>
                    <a:pt x="815340" y="0"/>
                  </a:cubicBezTo>
                  <a:cubicBezTo>
                    <a:pt x="817245" y="1905"/>
                    <a:pt x="820103" y="3810"/>
                    <a:pt x="822008" y="5715"/>
                  </a:cubicBezTo>
                  <a:lnTo>
                    <a:pt x="822008" y="5715"/>
                  </a:lnTo>
                  <a:cubicBezTo>
                    <a:pt x="899160" y="64770"/>
                    <a:pt x="948690" y="157163"/>
                    <a:pt x="948690" y="261938"/>
                  </a:cubicBezTo>
                  <a:lnTo>
                    <a:pt x="948690" y="261938"/>
                  </a:lnTo>
                  <a:lnTo>
                    <a:pt x="948690" y="261938"/>
                  </a:lnTo>
                  <a:cubicBezTo>
                    <a:pt x="948690" y="523875"/>
                    <a:pt x="735330" y="736283"/>
                    <a:pt x="474345" y="736283"/>
                  </a:cubicBezTo>
                  <a:cubicBezTo>
                    <a:pt x="220980" y="736283"/>
                    <a:pt x="13335" y="536258"/>
                    <a:pt x="0" y="285750"/>
                  </a:cubicBezTo>
                  <a:cubicBezTo>
                    <a:pt x="13335" y="620078"/>
                    <a:pt x="288608" y="888683"/>
                    <a:pt x="626745" y="888683"/>
                  </a:cubicBezTo>
                  <a:cubicBezTo>
                    <a:pt x="635318" y="888683"/>
                    <a:pt x="642938" y="888683"/>
                    <a:pt x="651510" y="887730"/>
                  </a:cubicBezTo>
                  <a:cubicBezTo>
                    <a:pt x="901065" y="874395"/>
                    <a:pt x="1101090" y="672465"/>
                    <a:pt x="1101090" y="42481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91200C2C-BA13-F3B4-5E53-6827B312E223}"/>
                </a:ext>
              </a:extLst>
            </p:cNvPr>
            <p:cNvSpPr/>
            <p:nvPr/>
          </p:nvSpPr>
          <p:spPr>
            <a:xfrm>
              <a:off x="5809297" y="1228725"/>
              <a:ext cx="882014" cy="766762"/>
            </a:xfrm>
            <a:custGeom>
              <a:avLst/>
              <a:gdLst>
                <a:gd name="connsiteX0" fmla="*/ 512445 w 882014"/>
                <a:gd name="connsiteY0" fmla="*/ 540068 h 766762"/>
                <a:gd name="connsiteX1" fmla="*/ 578168 w 882014"/>
                <a:gd name="connsiteY1" fmla="*/ 474345 h 766762"/>
                <a:gd name="connsiteX2" fmla="*/ 578168 w 882014"/>
                <a:gd name="connsiteY2" fmla="*/ 474345 h 766762"/>
                <a:gd name="connsiteX3" fmla="*/ 578168 w 882014"/>
                <a:gd name="connsiteY3" fmla="*/ 474345 h 766762"/>
                <a:gd name="connsiteX4" fmla="*/ 746760 w 882014"/>
                <a:gd name="connsiteY4" fmla="*/ 304800 h 766762"/>
                <a:gd name="connsiteX5" fmla="*/ 882015 w 882014"/>
                <a:gd name="connsiteY5" fmla="*/ 99060 h 766762"/>
                <a:gd name="connsiteX6" fmla="*/ 739140 w 882014"/>
                <a:gd name="connsiteY6" fmla="*/ 0 h 766762"/>
                <a:gd name="connsiteX7" fmla="*/ 309563 w 882014"/>
                <a:gd name="connsiteY7" fmla="*/ 0 h 766762"/>
                <a:gd name="connsiteX8" fmla="*/ 309563 w 882014"/>
                <a:gd name="connsiteY8" fmla="*/ 0 h 766762"/>
                <a:gd name="connsiteX9" fmla="*/ 452438 w 882014"/>
                <a:gd name="connsiteY9" fmla="*/ 99060 h 766762"/>
                <a:gd name="connsiteX10" fmla="*/ 317182 w 882014"/>
                <a:gd name="connsiteY10" fmla="*/ 304800 h 766762"/>
                <a:gd name="connsiteX11" fmla="*/ 98107 w 882014"/>
                <a:gd name="connsiteY11" fmla="*/ 524828 h 766762"/>
                <a:gd name="connsiteX12" fmla="*/ 98107 w 882014"/>
                <a:gd name="connsiteY12" fmla="*/ 524828 h 766762"/>
                <a:gd name="connsiteX13" fmla="*/ 0 w 882014"/>
                <a:gd name="connsiteY13" fmla="*/ 695325 h 766762"/>
                <a:gd name="connsiteX14" fmla="*/ 98107 w 882014"/>
                <a:gd name="connsiteY14" fmla="*/ 750570 h 766762"/>
                <a:gd name="connsiteX15" fmla="*/ 98107 w 882014"/>
                <a:gd name="connsiteY15" fmla="*/ 750570 h 766762"/>
                <a:gd name="connsiteX16" fmla="*/ 354330 w 882014"/>
                <a:gd name="connsiteY16" fmla="*/ 713423 h 766762"/>
                <a:gd name="connsiteX17" fmla="*/ 471488 w 882014"/>
                <a:gd name="connsiteY17" fmla="*/ 765810 h 766762"/>
                <a:gd name="connsiteX18" fmla="*/ 473392 w 882014"/>
                <a:gd name="connsiteY18" fmla="*/ 766763 h 766762"/>
                <a:gd name="connsiteX19" fmla="*/ 512445 w 882014"/>
                <a:gd name="connsiteY19" fmla="*/ 540068 h 76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82014" h="766762">
                  <a:moveTo>
                    <a:pt x="512445" y="540068"/>
                  </a:moveTo>
                  <a:lnTo>
                    <a:pt x="578168" y="474345"/>
                  </a:lnTo>
                  <a:lnTo>
                    <a:pt x="578168" y="474345"/>
                  </a:lnTo>
                  <a:lnTo>
                    <a:pt x="578168" y="474345"/>
                  </a:lnTo>
                  <a:lnTo>
                    <a:pt x="746760" y="304800"/>
                  </a:lnTo>
                  <a:cubicBezTo>
                    <a:pt x="822960" y="228600"/>
                    <a:pt x="882015" y="152400"/>
                    <a:pt x="882015" y="99060"/>
                  </a:cubicBezTo>
                  <a:cubicBezTo>
                    <a:pt x="882015" y="42863"/>
                    <a:pt x="837248" y="0"/>
                    <a:pt x="739140" y="0"/>
                  </a:cubicBezTo>
                  <a:lnTo>
                    <a:pt x="309563" y="0"/>
                  </a:lnTo>
                  <a:lnTo>
                    <a:pt x="309563" y="0"/>
                  </a:lnTo>
                  <a:cubicBezTo>
                    <a:pt x="408623" y="0"/>
                    <a:pt x="452438" y="42863"/>
                    <a:pt x="452438" y="99060"/>
                  </a:cubicBezTo>
                  <a:cubicBezTo>
                    <a:pt x="452438" y="152400"/>
                    <a:pt x="393382" y="228600"/>
                    <a:pt x="317182" y="304800"/>
                  </a:cubicBezTo>
                  <a:lnTo>
                    <a:pt x="98107" y="524828"/>
                  </a:lnTo>
                  <a:lnTo>
                    <a:pt x="98107" y="524828"/>
                  </a:lnTo>
                  <a:cubicBezTo>
                    <a:pt x="29527" y="593408"/>
                    <a:pt x="0" y="643890"/>
                    <a:pt x="0" y="695325"/>
                  </a:cubicBezTo>
                  <a:cubicBezTo>
                    <a:pt x="0" y="740093"/>
                    <a:pt x="51435" y="763905"/>
                    <a:pt x="98107" y="750570"/>
                  </a:cubicBezTo>
                  <a:lnTo>
                    <a:pt x="98107" y="750570"/>
                  </a:lnTo>
                  <a:cubicBezTo>
                    <a:pt x="185738" y="725805"/>
                    <a:pt x="276225" y="698183"/>
                    <a:pt x="354330" y="713423"/>
                  </a:cubicBezTo>
                  <a:cubicBezTo>
                    <a:pt x="397192" y="722948"/>
                    <a:pt x="437198" y="741045"/>
                    <a:pt x="471488" y="765810"/>
                  </a:cubicBezTo>
                  <a:cubicBezTo>
                    <a:pt x="472440" y="765810"/>
                    <a:pt x="473392" y="766763"/>
                    <a:pt x="473392" y="766763"/>
                  </a:cubicBezTo>
                  <a:cubicBezTo>
                    <a:pt x="407670" y="708660"/>
                    <a:pt x="432435" y="620078"/>
                    <a:pt x="512445" y="54006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CF54FC12-69E5-7976-EBB9-730042879FA6}"/>
                </a:ext>
              </a:extLst>
            </p:cNvPr>
            <p:cNvSpPr/>
            <p:nvPr/>
          </p:nvSpPr>
          <p:spPr>
            <a:xfrm>
              <a:off x="5560695" y="1228725"/>
              <a:ext cx="701040" cy="304800"/>
            </a:xfrm>
            <a:custGeom>
              <a:avLst/>
              <a:gdLst>
                <a:gd name="connsiteX0" fmla="*/ 558165 w 701040"/>
                <a:gd name="connsiteY0" fmla="*/ 0 h 304800"/>
                <a:gd name="connsiteX1" fmla="*/ 558165 w 701040"/>
                <a:gd name="connsiteY1" fmla="*/ 0 h 304800"/>
                <a:gd name="connsiteX2" fmla="*/ 0 w 701040"/>
                <a:gd name="connsiteY2" fmla="*/ 0 h 304800"/>
                <a:gd name="connsiteX3" fmla="*/ 304800 w 701040"/>
                <a:gd name="connsiteY3" fmla="*/ 304800 h 304800"/>
                <a:gd name="connsiteX4" fmla="*/ 565785 w 701040"/>
                <a:gd name="connsiteY4" fmla="*/ 304800 h 304800"/>
                <a:gd name="connsiteX5" fmla="*/ 701040 w 701040"/>
                <a:gd name="connsiteY5" fmla="*/ 99060 h 304800"/>
                <a:gd name="connsiteX6" fmla="*/ 558165 w 701040"/>
                <a:gd name="connsiteY6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1040" h="304800">
                  <a:moveTo>
                    <a:pt x="558165" y="0"/>
                  </a:moveTo>
                  <a:lnTo>
                    <a:pt x="558165" y="0"/>
                  </a:lnTo>
                  <a:lnTo>
                    <a:pt x="0" y="0"/>
                  </a:lnTo>
                  <a:cubicBezTo>
                    <a:pt x="0" y="168593"/>
                    <a:pt x="136208" y="304800"/>
                    <a:pt x="304800" y="304800"/>
                  </a:cubicBezTo>
                  <a:lnTo>
                    <a:pt x="565785" y="304800"/>
                  </a:lnTo>
                  <a:cubicBezTo>
                    <a:pt x="641985" y="228600"/>
                    <a:pt x="701040" y="152400"/>
                    <a:pt x="701040" y="99060"/>
                  </a:cubicBezTo>
                  <a:cubicBezTo>
                    <a:pt x="701040" y="42863"/>
                    <a:pt x="656273" y="0"/>
                    <a:pt x="55816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B5750AE3-069F-99FC-3282-07FE24DEC8F5}"/>
                </a:ext>
              </a:extLst>
            </p:cNvPr>
            <p:cNvSpPr/>
            <p:nvPr/>
          </p:nvSpPr>
          <p:spPr>
            <a:xfrm>
              <a:off x="6119812" y="1702117"/>
              <a:ext cx="601979" cy="1179194"/>
            </a:xfrm>
            <a:custGeom>
              <a:avLst/>
              <a:gdLst>
                <a:gd name="connsiteX0" fmla="*/ 601980 w 601979"/>
                <a:gd name="connsiteY0" fmla="*/ 554355 h 1179194"/>
                <a:gd name="connsiteX1" fmla="*/ 268605 w 601979"/>
                <a:gd name="connsiteY1" fmla="*/ 0 h 1179194"/>
                <a:gd name="connsiteX2" fmla="*/ 268605 w 601979"/>
                <a:gd name="connsiteY2" fmla="*/ 0 h 1179194"/>
                <a:gd name="connsiteX3" fmla="*/ 202883 w 601979"/>
                <a:gd name="connsiteY3" fmla="*/ 65722 h 1179194"/>
                <a:gd name="connsiteX4" fmla="*/ 163830 w 601979"/>
                <a:gd name="connsiteY4" fmla="*/ 291465 h 1179194"/>
                <a:gd name="connsiteX5" fmla="*/ 449580 w 601979"/>
                <a:gd name="connsiteY5" fmla="*/ 716280 h 1179194"/>
                <a:gd name="connsiteX6" fmla="*/ 0 w 601979"/>
                <a:gd name="connsiteY6" fmla="*/ 1179195 h 1179194"/>
                <a:gd name="connsiteX7" fmla="*/ 601980 w 601979"/>
                <a:gd name="connsiteY7" fmla="*/ 554355 h 11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1979" h="1179194">
                  <a:moveTo>
                    <a:pt x="601980" y="554355"/>
                  </a:moveTo>
                  <a:cubicBezTo>
                    <a:pt x="601980" y="314325"/>
                    <a:pt x="466725" y="105727"/>
                    <a:pt x="268605" y="0"/>
                  </a:cubicBezTo>
                  <a:lnTo>
                    <a:pt x="268605" y="0"/>
                  </a:lnTo>
                  <a:lnTo>
                    <a:pt x="202883" y="65722"/>
                  </a:lnTo>
                  <a:cubicBezTo>
                    <a:pt x="122873" y="145733"/>
                    <a:pt x="97155" y="234315"/>
                    <a:pt x="163830" y="291465"/>
                  </a:cubicBezTo>
                  <a:cubicBezTo>
                    <a:pt x="332423" y="362903"/>
                    <a:pt x="449580" y="526733"/>
                    <a:pt x="449580" y="716280"/>
                  </a:cubicBezTo>
                  <a:cubicBezTo>
                    <a:pt x="449580" y="963930"/>
                    <a:pt x="249555" y="1166813"/>
                    <a:pt x="0" y="1179195"/>
                  </a:cubicBezTo>
                  <a:cubicBezTo>
                    <a:pt x="333375" y="1167765"/>
                    <a:pt x="601980" y="891540"/>
                    <a:pt x="601980" y="55435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0535A0A0-B289-CB67-4545-BAECB566E452}"/>
                </a:ext>
              </a:extLst>
            </p:cNvPr>
            <p:cNvSpPr/>
            <p:nvPr/>
          </p:nvSpPr>
          <p:spPr>
            <a:xfrm>
              <a:off x="5467350" y="2247415"/>
              <a:ext cx="948689" cy="483401"/>
            </a:xfrm>
            <a:custGeom>
              <a:avLst/>
              <a:gdLst>
                <a:gd name="connsiteX0" fmla="*/ 474345 w 948689"/>
                <a:gd name="connsiteY0" fmla="*/ 483402 h 483401"/>
                <a:gd name="connsiteX1" fmla="*/ 948690 w 948689"/>
                <a:gd name="connsiteY1" fmla="*/ 9057 h 483401"/>
                <a:gd name="connsiteX2" fmla="*/ 948690 w 948689"/>
                <a:gd name="connsiteY2" fmla="*/ 9057 h 483401"/>
                <a:gd name="connsiteX3" fmla="*/ 626745 w 948689"/>
                <a:gd name="connsiteY3" fmla="*/ 331002 h 483401"/>
                <a:gd name="connsiteX4" fmla="*/ 342900 w 948689"/>
                <a:gd name="connsiteY4" fmla="*/ 161457 h 483401"/>
                <a:gd name="connsiteX5" fmla="*/ 342900 w 948689"/>
                <a:gd name="connsiteY5" fmla="*/ 161457 h 483401"/>
                <a:gd name="connsiteX6" fmla="*/ 0 w 948689"/>
                <a:gd name="connsiteY6" fmla="*/ 9057 h 483401"/>
                <a:gd name="connsiteX7" fmla="*/ 953 w 948689"/>
                <a:gd name="connsiteY7" fmla="*/ 33822 h 483401"/>
                <a:gd name="connsiteX8" fmla="*/ 474345 w 948689"/>
                <a:gd name="connsiteY8" fmla="*/ 483402 h 48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8689" h="483401">
                  <a:moveTo>
                    <a:pt x="474345" y="483402"/>
                  </a:moveTo>
                  <a:cubicBezTo>
                    <a:pt x="736283" y="483402"/>
                    <a:pt x="948690" y="270042"/>
                    <a:pt x="948690" y="9057"/>
                  </a:cubicBezTo>
                  <a:lnTo>
                    <a:pt x="948690" y="9057"/>
                  </a:lnTo>
                  <a:cubicBezTo>
                    <a:pt x="948690" y="187175"/>
                    <a:pt x="803910" y="331002"/>
                    <a:pt x="626745" y="331002"/>
                  </a:cubicBezTo>
                  <a:cubicBezTo>
                    <a:pt x="503873" y="331002"/>
                    <a:pt x="397193" y="262422"/>
                    <a:pt x="342900" y="161457"/>
                  </a:cubicBezTo>
                  <a:lnTo>
                    <a:pt x="342900" y="161457"/>
                  </a:lnTo>
                  <a:cubicBezTo>
                    <a:pt x="279083" y="40489"/>
                    <a:pt x="138113" y="-25233"/>
                    <a:pt x="0" y="9057"/>
                  </a:cubicBezTo>
                  <a:cubicBezTo>
                    <a:pt x="0" y="17630"/>
                    <a:pt x="0" y="25250"/>
                    <a:pt x="953" y="33822"/>
                  </a:cubicBezTo>
                  <a:cubicBezTo>
                    <a:pt x="13335" y="284330"/>
                    <a:pt x="220980" y="483402"/>
                    <a:pt x="474345" y="48340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C8FA9FC-60E9-8B06-E5B1-79B38DBDAB8D}"/>
                </a:ext>
              </a:extLst>
            </p:cNvPr>
            <p:cNvSpPr/>
            <p:nvPr/>
          </p:nvSpPr>
          <p:spPr>
            <a:xfrm>
              <a:off x="5467350" y="1994535"/>
              <a:ext cx="1024889" cy="812482"/>
            </a:xfrm>
            <a:custGeom>
              <a:avLst/>
              <a:gdLst>
                <a:gd name="connsiteX0" fmla="*/ 815340 w 1024889"/>
                <a:gd name="connsiteY0" fmla="*/ 0 h 812482"/>
                <a:gd name="connsiteX1" fmla="*/ 822008 w 1024889"/>
                <a:gd name="connsiteY1" fmla="*/ 5715 h 812482"/>
                <a:gd name="connsiteX2" fmla="*/ 822008 w 1024889"/>
                <a:gd name="connsiteY2" fmla="*/ 5715 h 812482"/>
                <a:gd name="connsiteX3" fmla="*/ 948690 w 1024889"/>
                <a:gd name="connsiteY3" fmla="*/ 261938 h 812482"/>
                <a:gd name="connsiteX4" fmla="*/ 948690 w 1024889"/>
                <a:gd name="connsiteY4" fmla="*/ 261938 h 812482"/>
                <a:gd name="connsiteX5" fmla="*/ 948690 w 1024889"/>
                <a:gd name="connsiteY5" fmla="*/ 261938 h 812482"/>
                <a:gd name="connsiteX6" fmla="*/ 474345 w 1024889"/>
                <a:gd name="connsiteY6" fmla="*/ 736282 h 812482"/>
                <a:gd name="connsiteX7" fmla="*/ 0 w 1024889"/>
                <a:gd name="connsiteY7" fmla="*/ 285750 h 812482"/>
                <a:gd name="connsiteX8" fmla="*/ 550545 w 1024889"/>
                <a:gd name="connsiteY8" fmla="*/ 812482 h 812482"/>
                <a:gd name="connsiteX9" fmla="*/ 575310 w 1024889"/>
                <a:gd name="connsiteY9" fmla="*/ 811530 h 812482"/>
                <a:gd name="connsiteX10" fmla="*/ 1024890 w 1024889"/>
                <a:gd name="connsiteY10" fmla="*/ 342900 h 812482"/>
                <a:gd name="connsiteX11" fmla="*/ 1024890 w 1024889"/>
                <a:gd name="connsiteY11" fmla="*/ 342900 h 812482"/>
                <a:gd name="connsiteX12" fmla="*/ 1024890 w 1024889"/>
                <a:gd name="connsiteY12" fmla="*/ 342900 h 812482"/>
                <a:gd name="connsiteX13" fmla="*/ 825818 w 1024889"/>
                <a:gd name="connsiteY13" fmla="*/ 5715 h 812482"/>
                <a:gd name="connsiteX14" fmla="*/ 825818 w 1024889"/>
                <a:gd name="connsiteY14" fmla="*/ 5715 h 812482"/>
                <a:gd name="connsiteX15" fmla="*/ 815340 w 1024889"/>
                <a:gd name="connsiteY15" fmla="*/ 0 h 81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24889" h="812482">
                  <a:moveTo>
                    <a:pt x="815340" y="0"/>
                  </a:moveTo>
                  <a:cubicBezTo>
                    <a:pt x="817245" y="1905"/>
                    <a:pt x="820103" y="3810"/>
                    <a:pt x="822008" y="5715"/>
                  </a:cubicBezTo>
                  <a:lnTo>
                    <a:pt x="822008" y="5715"/>
                  </a:lnTo>
                  <a:cubicBezTo>
                    <a:pt x="899160" y="64770"/>
                    <a:pt x="948690" y="157163"/>
                    <a:pt x="948690" y="261938"/>
                  </a:cubicBezTo>
                  <a:lnTo>
                    <a:pt x="948690" y="261938"/>
                  </a:lnTo>
                  <a:lnTo>
                    <a:pt x="948690" y="261938"/>
                  </a:lnTo>
                  <a:cubicBezTo>
                    <a:pt x="948690" y="523875"/>
                    <a:pt x="735330" y="736282"/>
                    <a:pt x="474345" y="736282"/>
                  </a:cubicBezTo>
                  <a:cubicBezTo>
                    <a:pt x="220980" y="736282"/>
                    <a:pt x="13335" y="536257"/>
                    <a:pt x="0" y="285750"/>
                  </a:cubicBezTo>
                  <a:cubicBezTo>
                    <a:pt x="12383" y="578168"/>
                    <a:pt x="254318" y="812482"/>
                    <a:pt x="550545" y="812482"/>
                  </a:cubicBezTo>
                  <a:cubicBezTo>
                    <a:pt x="559118" y="812482"/>
                    <a:pt x="566738" y="812482"/>
                    <a:pt x="575310" y="811530"/>
                  </a:cubicBezTo>
                  <a:cubicBezTo>
                    <a:pt x="825818" y="799148"/>
                    <a:pt x="1024890" y="593407"/>
                    <a:pt x="1024890" y="342900"/>
                  </a:cubicBezTo>
                  <a:lnTo>
                    <a:pt x="1024890" y="342900"/>
                  </a:lnTo>
                  <a:lnTo>
                    <a:pt x="1024890" y="342900"/>
                  </a:lnTo>
                  <a:cubicBezTo>
                    <a:pt x="1024890" y="198120"/>
                    <a:pt x="943928" y="72390"/>
                    <a:pt x="825818" y="5715"/>
                  </a:cubicBezTo>
                  <a:cubicBezTo>
                    <a:pt x="825818" y="5715"/>
                    <a:pt x="825818" y="5715"/>
                    <a:pt x="825818" y="5715"/>
                  </a:cubicBezTo>
                  <a:cubicBezTo>
                    <a:pt x="822960" y="3810"/>
                    <a:pt x="819150" y="1905"/>
                    <a:pt x="815340" y="0"/>
                  </a:cubicBezTo>
                </a:path>
              </a:pathLst>
            </a:custGeom>
            <a:gradFill flip="none" rotWithShape="1">
              <a:gsLst>
                <a:gs pos="100000">
                  <a:schemeClr val="accent1">
                    <a:lumMod val="90000"/>
                    <a:lumOff val="10000"/>
                  </a:schemeClr>
                </a:gs>
                <a:gs pos="0">
                  <a:schemeClr val="accent1">
                    <a:lumMod val="90000"/>
                  </a:schemeClr>
                </a:gs>
              </a:gsLst>
              <a:lin ang="162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5DE0EF3C-5E5B-FAD9-F418-6C43351D3632}"/>
                </a:ext>
              </a:extLst>
            </p:cNvPr>
            <p:cNvSpPr/>
            <p:nvPr/>
          </p:nvSpPr>
          <p:spPr>
            <a:xfrm>
              <a:off x="5468302" y="2247415"/>
              <a:ext cx="948689" cy="403724"/>
            </a:xfrm>
            <a:custGeom>
              <a:avLst/>
              <a:gdLst>
                <a:gd name="connsiteX0" fmla="*/ 948690 w 948689"/>
                <a:gd name="connsiteY0" fmla="*/ 9057 h 403724"/>
                <a:gd name="connsiteX1" fmla="*/ 626745 w 948689"/>
                <a:gd name="connsiteY1" fmla="*/ 331002 h 403724"/>
                <a:gd name="connsiteX2" fmla="*/ 342900 w 948689"/>
                <a:gd name="connsiteY2" fmla="*/ 161457 h 403724"/>
                <a:gd name="connsiteX3" fmla="*/ 342900 w 948689"/>
                <a:gd name="connsiteY3" fmla="*/ 161457 h 403724"/>
                <a:gd name="connsiteX4" fmla="*/ 0 w 948689"/>
                <a:gd name="connsiteY4" fmla="*/ 9057 h 403724"/>
                <a:gd name="connsiteX5" fmla="*/ 183833 w 948689"/>
                <a:gd name="connsiteY5" fmla="*/ 180507 h 403724"/>
                <a:gd name="connsiteX6" fmla="*/ 580073 w 948689"/>
                <a:gd name="connsiteY6" fmla="*/ 403392 h 403724"/>
                <a:gd name="connsiteX7" fmla="*/ 948690 w 948689"/>
                <a:gd name="connsiteY7" fmla="*/ 9057 h 40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8689" h="403724">
                  <a:moveTo>
                    <a:pt x="948690" y="9057"/>
                  </a:moveTo>
                  <a:cubicBezTo>
                    <a:pt x="948690" y="187175"/>
                    <a:pt x="803910" y="331002"/>
                    <a:pt x="626745" y="331002"/>
                  </a:cubicBezTo>
                  <a:cubicBezTo>
                    <a:pt x="503873" y="331002"/>
                    <a:pt x="397193" y="262422"/>
                    <a:pt x="342900" y="161457"/>
                  </a:cubicBezTo>
                  <a:lnTo>
                    <a:pt x="342900" y="161457"/>
                  </a:lnTo>
                  <a:cubicBezTo>
                    <a:pt x="279083" y="40489"/>
                    <a:pt x="138113" y="-25233"/>
                    <a:pt x="0" y="9057"/>
                  </a:cubicBezTo>
                  <a:cubicBezTo>
                    <a:pt x="0" y="9057"/>
                    <a:pt x="78105" y="14772"/>
                    <a:pt x="183833" y="180507"/>
                  </a:cubicBezTo>
                  <a:cubicBezTo>
                    <a:pt x="251460" y="286235"/>
                    <a:pt x="388620" y="411012"/>
                    <a:pt x="580073" y="403392"/>
                  </a:cubicBezTo>
                  <a:cubicBezTo>
                    <a:pt x="822008" y="392915"/>
                    <a:pt x="948690" y="179555"/>
                    <a:pt x="948690" y="90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06820E6F-5DC2-31CC-2F05-310F7F2B6FE6}"/>
                </a:ext>
              </a:extLst>
            </p:cNvPr>
            <p:cNvSpPr/>
            <p:nvPr/>
          </p:nvSpPr>
          <p:spPr>
            <a:xfrm>
              <a:off x="5809297" y="1228725"/>
              <a:ext cx="666750" cy="754259"/>
            </a:xfrm>
            <a:custGeom>
              <a:avLst/>
              <a:gdLst>
                <a:gd name="connsiteX0" fmla="*/ 523875 w 666750"/>
                <a:gd name="connsiteY0" fmla="*/ 0 h 754259"/>
                <a:gd name="connsiteX1" fmla="*/ 309563 w 666750"/>
                <a:gd name="connsiteY1" fmla="*/ 0 h 754259"/>
                <a:gd name="connsiteX2" fmla="*/ 452438 w 666750"/>
                <a:gd name="connsiteY2" fmla="*/ 99060 h 754259"/>
                <a:gd name="connsiteX3" fmla="*/ 317182 w 666750"/>
                <a:gd name="connsiteY3" fmla="*/ 304800 h 754259"/>
                <a:gd name="connsiteX4" fmla="*/ 98107 w 666750"/>
                <a:gd name="connsiteY4" fmla="*/ 524828 h 754259"/>
                <a:gd name="connsiteX5" fmla="*/ 98107 w 666750"/>
                <a:gd name="connsiteY5" fmla="*/ 524828 h 754259"/>
                <a:gd name="connsiteX6" fmla="*/ 0 w 666750"/>
                <a:gd name="connsiteY6" fmla="*/ 695325 h 754259"/>
                <a:gd name="connsiteX7" fmla="*/ 98107 w 666750"/>
                <a:gd name="connsiteY7" fmla="*/ 750570 h 754259"/>
                <a:gd name="connsiteX8" fmla="*/ 98107 w 666750"/>
                <a:gd name="connsiteY8" fmla="*/ 750570 h 754259"/>
                <a:gd name="connsiteX9" fmla="*/ 226695 w 666750"/>
                <a:gd name="connsiteY9" fmla="*/ 717233 h 754259"/>
                <a:gd name="connsiteX10" fmla="*/ 219075 w 666750"/>
                <a:gd name="connsiteY10" fmla="*/ 676275 h 754259"/>
                <a:gd name="connsiteX11" fmla="*/ 288607 w 666750"/>
                <a:gd name="connsiteY11" fmla="*/ 550545 h 754259"/>
                <a:gd name="connsiteX12" fmla="*/ 320992 w 666750"/>
                <a:gd name="connsiteY12" fmla="*/ 517208 h 754259"/>
                <a:gd name="connsiteX13" fmla="*/ 531495 w 666750"/>
                <a:gd name="connsiteY13" fmla="*/ 304800 h 754259"/>
                <a:gd name="connsiteX14" fmla="*/ 666750 w 666750"/>
                <a:gd name="connsiteY14" fmla="*/ 99060 h 754259"/>
                <a:gd name="connsiteX15" fmla="*/ 523875 w 666750"/>
                <a:gd name="connsiteY15" fmla="*/ 0 h 75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6750" h="754259">
                  <a:moveTo>
                    <a:pt x="523875" y="0"/>
                  </a:moveTo>
                  <a:lnTo>
                    <a:pt x="309563" y="0"/>
                  </a:lnTo>
                  <a:cubicBezTo>
                    <a:pt x="408623" y="0"/>
                    <a:pt x="452438" y="42863"/>
                    <a:pt x="452438" y="99060"/>
                  </a:cubicBezTo>
                  <a:cubicBezTo>
                    <a:pt x="452438" y="152400"/>
                    <a:pt x="393382" y="228600"/>
                    <a:pt x="317182" y="304800"/>
                  </a:cubicBezTo>
                  <a:lnTo>
                    <a:pt x="98107" y="524828"/>
                  </a:lnTo>
                  <a:lnTo>
                    <a:pt x="98107" y="524828"/>
                  </a:lnTo>
                  <a:cubicBezTo>
                    <a:pt x="29527" y="593408"/>
                    <a:pt x="0" y="643890"/>
                    <a:pt x="0" y="695325"/>
                  </a:cubicBezTo>
                  <a:cubicBezTo>
                    <a:pt x="0" y="740093"/>
                    <a:pt x="51435" y="763905"/>
                    <a:pt x="98107" y="750570"/>
                  </a:cubicBezTo>
                  <a:lnTo>
                    <a:pt x="98107" y="750570"/>
                  </a:lnTo>
                  <a:cubicBezTo>
                    <a:pt x="140970" y="738188"/>
                    <a:pt x="184785" y="725805"/>
                    <a:pt x="226695" y="717233"/>
                  </a:cubicBezTo>
                  <a:cubicBezTo>
                    <a:pt x="220027" y="705803"/>
                    <a:pt x="217170" y="691515"/>
                    <a:pt x="219075" y="676275"/>
                  </a:cubicBezTo>
                  <a:cubicBezTo>
                    <a:pt x="223838" y="636270"/>
                    <a:pt x="246697" y="595313"/>
                    <a:pt x="288607" y="550545"/>
                  </a:cubicBezTo>
                  <a:cubicBezTo>
                    <a:pt x="293370" y="544830"/>
                    <a:pt x="315278" y="522923"/>
                    <a:pt x="320992" y="517208"/>
                  </a:cubicBezTo>
                  <a:lnTo>
                    <a:pt x="531495" y="304800"/>
                  </a:lnTo>
                  <a:cubicBezTo>
                    <a:pt x="607695" y="228600"/>
                    <a:pt x="666750" y="152400"/>
                    <a:pt x="666750" y="99060"/>
                  </a:cubicBezTo>
                  <a:cubicBezTo>
                    <a:pt x="666750" y="42863"/>
                    <a:pt x="622935" y="0"/>
                    <a:pt x="52387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90000"/>
                    <a:lumOff val="10000"/>
                  </a:schemeClr>
                </a:gs>
                <a:gs pos="0">
                  <a:schemeClr val="accent1">
                    <a:lumMod val="90000"/>
                  </a:schemeClr>
                </a:gs>
              </a:gsLst>
              <a:lin ang="162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85A267E-F0DF-C2B1-C6CA-8DDA7F768A9C}"/>
                </a:ext>
              </a:extLst>
            </p:cNvPr>
            <p:cNvSpPr/>
            <p:nvPr/>
          </p:nvSpPr>
          <p:spPr>
            <a:xfrm>
              <a:off x="6119812" y="1812607"/>
              <a:ext cx="525779" cy="1069657"/>
            </a:xfrm>
            <a:custGeom>
              <a:avLst/>
              <a:gdLst>
                <a:gd name="connsiteX0" fmla="*/ 164783 w 525779"/>
                <a:gd name="connsiteY0" fmla="*/ 0 h 1069657"/>
                <a:gd name="connsiteX1" fmla="*/ 163830 w 525779"/>
                <a:gd name="connsiteY1" fmla="*/ 181928 h 1069657"/>
                <a:gd name="connsiteX2" fmla="*/ 449580 w 525779"/>
                <a:gd name="connsiteY2" fmla="*/ 606743 h 1069657"/>
                <a:gd name="connsiteX3" fmla="*/ 0 w 525779"/>
                <a:gd name="connsiteY3" fmla="*/ 1069658 h 1069657"/>
                <a:gd name="connsiteX4" fmla="*/ 525780 w 525779"/>
                <a:gd name="connsiteY4" fmla="*/ 524828 h 1069657"/>
                <a:gd name="connsiteX5" fmla="*/ 164783 w 525779"/>
                <a:gd name="connsiteY5" fmla="*/ 0 h 106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779" h="1069657">
                  <a:moveTo>
                    <a:pt x="164783" y="0"/>
                  </a:moveTo>
                  <a:cubicBezTo>
                    <a:pt x="116205" y="67628"/>
                    <a:pt x="109538" y="135255"/>
                    <a:pt x="163830" y="181928"/>
                  </a:cubicBezTo>
                  <a:cubicBezTo>
                    <a:pt x="332423" y="253365"/>
                    <a:pt x="449580" y="417195"/>
                    <a:pt x="449580" y="606743"/>
                  </a:cubicBezTo>
                  <a:cubicBezTo>
                    <a:pt x="449580" y="854393"/>
                    <a:pt x="249555" y="1057275"/>
                    <a:pt x="0" y="1069658"/>
                  </a:cubicBezTo>
                  <a:cubicBezTo>
                    <a:pt x="292417" y="1057275"/>
                    <a:pt x="525780" y="817245"/>
                    <a:pt x="525780" y="524828"/>
                  </a:cubicBezTo>
                  <a:cubicBezTo>
                    <a:pt x="525780" y="210503"/>
                    <a:pt x="271463" y="52388"/>
                    <a:pt x="16478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90000"/>
                    <a:lumOff val="10000"/>
                  </a:schemeClr>
                </a:gs>
                <a:gs pos="0">
                  <a:schemeClr val="accent1">
                    <a:lumMod val="90000"/>
                  </a:schemeClr>
                </a:gs>
              </a:gsLst>
              <a:lin ang="162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89ADC9C-45D0-25F8-EA84-9D8ED73A803F}"/>
                </a:ext>
              </a:extLst>
            </p:cNvPr>
            <p:cNvSpPr/>
            <p:nvPr/>
          </p:nvSpPr>
          <p:spPr>
            <a:xfrm>
              <a:off x="5560695" y="1228725"/>
              <a:ext cx="701040" cy="152400"/>
            </a:xfrm>
            <a:custGeom>
              <a:avLst/>
              <a:gdLst>
                <a:gd name="connsiteX0" fmla="*/ 685800 w 701040"/>
                <a:gd name="connsiteY0" fmla="*/ 152400 h 152400"/>
                <a:gd name="connsiteX1" fmla="*/ 701040 w 701040"/>
                <a:gd name="connsiteY1" fmla="*/ 99060 h 152400"/>
                <a:gd name="connsiteX2" fmla="*/ 558165 w 701040"/>
                <a:gd name="connsiteY2" fmla="*/ 0 h 152400"/>
                <a:gd name="connsiteX3" fmla="*/ 0 w 701040"/>
                <a:gd name="connsiteY3" fmla="*/ 0 h 152400"/>
                <a:gd name="connsiteX4" fmla="*/ 271463 w 701040"/>
                <a:gd name="connsiteY4" fmla="*/ 151448 h 152400"/>
                <a:gd name="connsiteX5" fmla="*/ 685800 w 701040"/>
                <a:gd name="connsiteY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1040" h="152400">
                  <a:moveTo>
                    <a:pt x="685800" y="152400"/>
                  </a:moveTo>
                  <a:cubicBezTo>
                    <a:pt x="695325" y="133350"/>
                    <a:pt x="701040" y="115253"/>
                    <a:pt x="701040" y="99060"/>
                  </a:cubicBezTo>
                  <a:cubicBezTo>
                    <a:pt x="701040" y="42863"/>
                    <a:pt x="656273" y="0"/>
                    <a:pt x="558165" y="0"/>
                  </a:cubicBezTo>
                  <a:lnTo>
                    <a:pt x="0" y="0"/>
                  </a:lnTo>
                  <a:cubicBezTo>
                    <a:pt x="0" y="80010"/>
                    <a:pt x="175260" y="151448"/>
                    <a:pt x="271463" y="151448"/>
                  </a:cubicBezTo>
                  <a:cubicBezTo>
                    <a:pt x="274320" y="152400"/>
                    <a:pt x="523875" y="152400"/>
                    <a:pt x="685800" y="15240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30000"/>
                    <a:lumOff val="70000"/>
                  </a:schemeClr>
                </a:gs>
                <a:gs pos="80000">
                  <a:schemeClr val="accent1"/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06AC095D-C46B-CD51-D00C-AF8BE1D589E7}"/>
              </a:ext>
            </a:extLst>
          </p:cNvPr>
          <p:cNvSpPr/>
          <p:nvPr userDrawn="1"/>
        </p:nvSpPr>
        <p:spPr>
          <a:xfrm>
            <a:off x="2" y="5845756"/>
            <a:ext cx="12191998" cy="1012244"/>
          </a:xfrm>
          <a:custGeom>
            <a:avLst/>
            <a:gdLst>
              <a:gd name="connsiteX0" fmla="*/ 0 w 12191998"/>
              <a:gd name="connsiteY0" fmla="*/ 0 h 1012244"/>
              <a:gd name="connsiteX1" fmla="*/ 186465 w 12191998"/>
              <a:gd name="connsiteY1" fmla="*/ 55468 h 1012244"/>
              <a:gd name="connsiteX2" fmla="*/ 6095999 w 12191998"/>
              <a:gd name="connsiteY2" fmla="*/ 874360 h 1012244"/>
              <a:gd name="connsiteX3" fmla="*/ 12005534 w 12191998"/>
              <a:gd name="connsiteY3" fmla="*/ 55468 h 1012244"/>
              <a:gd name="connsiteX4" fmla="*/ 12191998 w 12191998"/>
              <a:gd name="connsiteY4" fmla="*/ 1 h 1012244"/>
              <a:gd name="connsiteX5" fmla="*/ 12191998 w 12191998"/>
              <a:gd name="connsiteY5" fmla="*/ 1012244 h 1012244"/>
              <a:gd name="connsiteX6" fmla="*/ 0 w 12191998"/>
              <a:gd name="connsiteY6" fmla="*/ 1012244 h 101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8" h="1012244">
                <a:moveTo>
                  <a:pt x="0" y="0"/>
                </a:moveTo>
                <a:lnTo>
                  <a:pt x="186465" y="55468"/>
                </a:lnTo>
                <a:cubicBezTo>
                  <a:pt x="2064555" y="588860"/>
                  <a:pt x="4046936" y="874360"/>
                  <a:pt x="6095999" y="874360"/>
                </a:cubicBezTo>
                <a:cubicBezTo>
                  <a:pt x="8145063" y="874360"/>
                  <a:pt x="10127444" y="588860"/>
                  <a:pt x="12005534" y="55468"/>
                </a:cubicBezTo>
                <a:lnTo>
                  <a:pt x="12191998" y="1"/>
                </a:lnTo>
                <a:lnTo>
                  <a:pt x="12191998" y="1012244"/>
                </a:lnTo>
                <a:lnTo>
                  <a:pt x="0" y="1012244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dist="63500" dir="16200000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65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6740130-5021-928F-DEA0-23925E4D55CF}"/>
              </a:ext>
            </a:extLst>
          </p:cNvPr>
          <p:cNvSpPr/>
          <p:nvPr userDrawn="1"/>
        </p:nvSpPr>
        <p:spPr>
          <a:xfrm>
            <a:off x="5595877" y="1574859"/>
            <a:ext cx="5585930" cy="3980834"/>
          </a:xfrm>
          <a:prstGeom prst="roundRect">
            <a:avLst>
              <a:gd name="adj" fmla="val 2254"/>
            </a:avLst>
          </a:prstGeom>
          <a:gradFill>
            <a:gsLst>
              <a:gs pos="3400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dist="63500" dir="16200000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587F8D2-037B-19BA-BB7C-B73EA47A1625}"/>
              </a:ext>
            </a:extLst>
          </p:cNvPr>
          <p:cNvSpPr/>
          <p:nvPr userDrawn="1"/>
        </p:nvSpPr>
        <p:spPr>
          <a:xfrm>
            <a:off x="0" y="0"/>
            <a:ext cx="12192000" cy="420663"/>
          </a:xfrm>
          <a:prstGeom prst="roundRect">
            <a:avLst>
              <a:gd name="adj" fmla="val 11635"/>
            </a:avLst>
          </a:prstGeom>
          <a:solidFill>
            <a:schemeClr val="accent1"/>
          </a:solidFill>
          <a:ln>
            <a:noFill/>
          </a:ln>
          <a:effectLst>
            <a:outerShdw blurRad="190500" dist="88900" dir="16200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A748DBB-AD0F-1873-A014-0E6F0F16113C}"/>
              </a:ext>
            </a:extLst>
          </p:cNvPr>
          <p:cNvSpPr/>
          <p:nvPr userDrawn="1"/>
        </p:nvSpPr>
        <p:spPr>
          <a:xfrm>
            <a:off x="6159827" y="1993552"/>
            <a:ext cx="1759959" cy="587696"/>
          </a:xfrm>
          <a:prstGeom prst="roundRect">
            <a:avLst>
              <a:gd name="adj" fmla="val 9464"/>
            </a:avLst>
          </a:prstGeom>
          <a:solidFill>
            <a:schemeClr val="bg1"/>
          </a:solidFill>
          <a:ln>
            <a:noFill/>
          </a:ln>
          <a:effectLst>
            <a:outerShdw blurRad="165100" dist="63500" dir="2700000" algn="tl" rotWithShape="0">
              <a:schemeClr val="accent4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6BF239A-007C-75E9-25E2-630FE4C7CC60}"/>
              </a:ext>
            </a:extLst>
          </p:cNvPr>
          <p:cNvGrpSpPr/>
          <p:nvPr/>
        </p:nvGrpSpPr>
        <p:grpSpPr>
          <a:xfrm>
            <a:off x="573991" y="2862036"/>
            <a:ext cx="1841947" cy="1841781"/>
            <a:chOff x="9745437" y="4106638"/>
            <a:chExt cx="1390008" cy="138988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C6C0D45-C670-530D-70E1-A2E0FF67C27A}"/>
                </a:ext>
              </a:extLst>
            </p:cNvPr>
            <p:cNvSpPr/>
            <p:nvPr/>
          </p:nvSpPr>
          <p:spPr>
            <a:xfrm>
              <a:off x="10079139" y="4106638"/>
              <a:ext cx="1056306" cy="1264427"/>
            </a:xfrm>
            <a:custGeom>
              <a:avLst/>
              <a:gdLst>
                <a:gd name="connsiteX0" fmla="*/ 388842 w 1056306"/>
                <a:gd name="connsiteY0" fmla="*/ 1246519 h 1264427"/>
                <a:gd name="connsiteX1" fmla="*/ 15179 w 1056306"/>
                <a:gd name="connsiteY1" fmla="*/ 614573 h 1264427"/>
                <a:gd name="connsiteX2" fmla="*/ 18354 w 1056306"/>
                <a:gd name="connsiteY2" fmla="*/ 787114 h 1264427"/>
                <a:gd name="connsiteX3" fmla="*/ 454472 w 1056306"/>
                <a:gd name="connsiteY3" fmla="*/ 1039046 h 1264427"/>
                <a:gd name="connsiteX4" fmla="*/ 472467 w 1056306"/>
                <a:gd name="connsiteY4" fmla="*/ 1033753 h 1264427"/>
                <a:gd name="connsiteX5" fmla="*/ 826018 w 1056306"/>
                <a:gd name="connsiteY5" fmla="*/ 395456 h 1264427"/>
                <a:gd name="connsiteX6" fmla="*/ 181369 w 1056306"/>
                <a:gd name="connsiteY6" fmla="*/ 23910 h 1264427"/>
                <a:gd name="connsiteX7" fmla="*/ 1032433 w 1056306"/>
                <a:gd name="connsiteY7" fmla="*/ 515070 h 1264427"/>
                <a:gd name="connsiteX8" fmla="*/ 1029258 w 1056306"/>
                <a:gd name="connsiteY8" fmla="*/ 886616 h 1264427"/>
                <a:gd name="connsiteX9" fmla="*/ 1028199 w 1056306"/>
                <a:gd name="connsiteY9" fmla="*/ 890851 h 1264427"/>
                <a:gd name="connsiteX10" fmla="*/ 1022906 w 1056306"/>
                <a:gd name="connsiteY10" fmla="*/ 906729 h 1264427"/>
                <a:gd name="connsiteX11" fmla="*/ 388842 w 1056306"/>
                <a:gd name="connsiteY11" fmla="*/ 1246519 h 126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6306" h="1264427">
                  <a:moveTo>
                    <a:pt x="388842" y="1246519"/>
                  </a:moveTo>
                  <a:cubicBezTo>
                    <a:pt x="112564" y="1172421"/>
                    <a:pt x="-52568" y="890851"/>
                    <a:pt x="15179" y="614573"/>
                  </a:cubicBezTo>
                  <a:cubicBezTo>
                    <a:pt x="2476" y="669617"/>
                    <a:pt x="2476" y="728895"/>
                    <a:pt x="18354" y="787114"/>
                  </a:cubicBezTo>
                  <a:cubicBezTo>
                    <a:pt x="69164" y="976592"/>
                    <a:pt x="264994" y="1089855"/>
                    <a:pt x="454472" y="1039046"/>
                  </a:cubicBezTo>
                  <a:cubicBezTo>
                    <a:pt x="460823" y="1037987"/>
                    <a:pt x="466116" y="1035870"/>
                    <a:pt x="472467" y="1033753"/>
                  </a:cubicBezTo>
                  <a:cubicBezTo>
                    <a:pt x="741335" y="951187"/>
                    <a:pt x="899058" y="669617"/>
                    <a:pt x="826018" y="395456"/>
                  </a:cubicBezTo>
                  <a:cubicBezTo>
                    <a:pt x="749804" y="116002"/>
                    <a:pt x="461882" y="-50188"/>
                    <a:pt x="181369" y="23910"/>
                  </a:cubicBezTo>
                  <a:cubicBezTo>
                    <a:pt x="550799" y="-75593"/>
                    <a:pt x="932931" y="144583"/>
                    <a:pt x="1032433" y="515070"/>
                  </a:cubicBezTo>
                  <a:cubicBezTo>
                    <a:pt x="1066306" y="641036"/>
                    <a:pt x="1063131" y="769119"/>
                    <a:pt x="1029258" y="886616"/>
                  </a:cubicBezTo>
                  <a:cubicBezTo>
                    <a:pt x="1029258" y="887675"/>
                    <a:pt x="1028199" y="889792"/>
                    <a:pt x="1028199" y="890851"/>
                  </a:cubicBezTo>
                  <a:cubicBezTo>
                    <a:pt x="1026082" y="896143"/>
                    <a:pt x="1025024" y="901436"/>
                    <a:pt x="1022906" y="906729"/>
                  </a:cubicBezTo>
                  <a:cubicBezTo>
                    <a:pt x="933989" y="1167128"/>
                    <a:pt x="657711" y="1318499"/>
                    <a:pt x="388842" y="12465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1EF8D3E-0CE0-F5A3-43E3-B1E998BEEDB0}"/>
                </a:ext>
              </a:extLst>
            </p:cNvPr>
            <p:cNvSpPr/>
            <p:nvPr/>
          </p:nvSpPr>
          <p:spPr>
            <a:xfrm>
              <a:off x="9796271" y="4396488"/>
              <a:ext cx="1304715" cy="1100033"/>
            </a:xfrm>
            <a:custGeom>
              <a:avLst/>
              <a:gdLst>
                <a:gd name="connsiteX0" fmla="*/ 132915 w 1304715"/>
                <a:gd name="connsiteY0" fmla="*/ 874103 h 1100033"/>
                <a:gd name="connsiteX1" fmla="*/ 154085 w 1304715"/>
                <a:gd name="connsiteY1" fmla="*/ 153240 h 1100033"/>
                <a:gd name="connsiteX2" fmla="*/ 890827 w 1304715"/>
                <a:gd name="connsiteY2" fmla="*/ 146889 h 1100033"/>
                <a:gd name="connsiteX3" fmla="*/ 553154 w 1304715"/>
                <a:gd name="connsiteY3" fmla="*/ 61147 h 1100033"/>
                <a:gd name="connsiteX4" fmla="*/ 299105 w 1304715"/>
                <a:gd name="connsiteY4" fmla="*/ 320489 h 1100033"/>
                <a:gd name="connsiteX5" fmla="*/ 301222 w 1304715"/>
                <a:gd name="connsiteY5" fmla="*/ 313079 h 1100033"/>
                <a:gd name="connsiteX6" fmla="*/ 299105 w 1304715"/>
                <a:gd name="connsiteY6" fmla="*/ 320489 h 1100033"/>
                <a:gd name="connsiteX7" fmla="*/ 298046 w 1304715"/>
                <a:gd name="connsiteY7" fmla="*/ 324723 h 1100033"/>
                <a:gd name="connsiteX8" fmla="*/ 671710 w 1304715"/>
                <a:gd name="connsiteY8" fmla="*/ 956669 h 1100033"/>
                <a:gd name="connsiteX9" fmla="*/ 1304715 w 1304715"/>
                <a:gd name="connsiteY9" fmla="*/ 617937 h 1100033"/>
                <a:gd name="connsiteX10" fmla="*/ 824139 w 1304715"/>
                <a:gd name="connsiteY10" fmla="*/ 1076283 h 1100033"/>
                <a:gd name="connsiteX11" fmla="*/ 143500 w 1304715"/>
                <a:gd name="connsiteY11" fmla="*/ 886805 h 1100033"/>
                <a:gd name="connsiteX12" fmla="*/ 137149 w 1304715"/>
                <a:gd name="connsiteY12" fmla="*/ 879396 h 1100033"/>
                <a:gd name="connsiteX13" fmla="*/ 132915 w 1304715"/>
                <a:gd name="connsiteY13" fmla="*/ 874103 h 110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4715" h="1100033">
                  <a:moveTo>
                    <a:pt x="132915" y="874103"/>
                  </a:moveTo>
                  <a:cubicBezTo>
                    <a:pt x="-51271" y="667688"/>
                    <a:pt x="-43861" y="351186"/>
                    <a:pt x="154085" y="153240"/>
                  </a:cubicBezTo>
                  <a:cubicBezTo>
                    <a:pt x="356266" y="-48940"/>
                    <a:pt x="685471" y="-51058"/>
                    <a:pt x="890827" y="146889"/>
                  </a:cubicBezTo>
                  <a:cubicBezTo>
                    <a:pt x="804027" y="64323"/>
                    <a:pt x="677003" y="27274"/>
                    <a:pt x="553154" y="61147"/>
                  </a:cubicBezTo>
                  <a:cubicBezTo>
                    <a:pt x="422954" y="96079"/>
                    <a:pt x="328744" y="198757"/>
                    <a:pt x="299105" y="320489"/>
                  </a:cubicBezTo>
                  <a:cubicBezTo>
                    <a:pt x="300163" y="318371"/>
                    <a:pt x="300163" y="316254"/>
                    <a:pt x="301222" y="313079"/>
                  </a:cubicBezTo>
                  <a:cubicBezTo>
                    <a:pt x="300163" y="315196"/>
                    <a:pt x="300163" y="317313"/>
                    <a:pt x="299105" y="320489"/>
                  </a:cubicBezTo>
                  <a:cubicBezTo>
                    <a:pt x="299105" y="321547"/>
                    <a:pt x="298046" y="323664"/>
                    <a:pt x="298046" y="324723"/>
                  </a:cubicBezTo>
                  <a:cubicBezTo>
                    <a:pt x="230300" y="601001"/>
                    <a:pt x="396490" y="882571"/>
                    <a:pt x="671710" y="956669"/>
                  </a:cubicBezTo>
                  <a:cubicBezTo>
                    <a:pt x="940579" y="1028649"/>
                    <a:pt x="1216857" y="877278"/>
                    <a:pt x="1304715" y="617937"/>
                  </a:cubicBezTo>
                  <a:cubicBezTo>
                    <a:pt x="1234852" y="834937"/>
                    <a:pt x="1060193" y="1012771"/>
                    <a:pt x="824139" y="1076283"/>
                  </a:cubicBezTo>
                  <a:cubicBezTo>
                    <a:pt x="571149" y="1144029"/>
                    <a:pt x="313924" y="1062522"/>
                    <a:pt x="143500" y="886805"/>
                  </a:cubicBezTo>
                  <a:cubicBezTo>
                    <a:pt x="141383" y="884688"/>
                    <a:pt x="139266" y="882571"/>
                    <a:pt x="137149" y="879396"/>
                  </a:cubicBezTo>
                  <a:cubicBezTo>
                    <a:pt x="135032" y="877278"/>
                    <a:pt x="133973" y="876220"/>
                    <a:pt x="132915" y="87410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D775AE5D-A46D-DC0C-59E7-A7FA81703A4D}"/>
                </a:ext>
              </a:extLst>
            </p:cNvPr>
            <p:cNvSpPr/>
            <p:nvPr/>
          </p:nvSpPr>
          <p:spPr>
            <a:xfrm>
              <a:off x="9745437" y="4113537"/>
              <a:ext cx="1176506" cy="1158112"/>
            </a:xfrm>
            <a:custGeom>
              <a:avLst/>
              <a:gdLst>
                <a:gd name="connsiteX0" fmla="*/ 1158662 w 1176506"/>
                <a:gd name="connsiteY0" fmla="*/ 388557 h 1158112"/>
                <a:gd name="connsiteX1" fmla="*/ 805110 w 1176506"/>
                <a:gd name="connsiteY1" fmla="*/ 1026854 h 1158112"/>
                <a:gd name="connsiteX2" fmla="*/ 1039047 w 1176506"/>
                <a:gd name="connsiteY2" fmla="*/ 596030 h 1158112"/>
                <a:gd name="connsiteX3" fmla="*/ 942720 w 1176506"/>
                <a:gd name="connsiteY3" fmla="*/ 431957 h 1158112"/>
                <a:gd name="connsiteX4" fmla="*/ 946954 w 1176506"/>
                <a:gd name="connsiteY4" fmla="*/ 436191 h 1158112"/>
                <a:gd name="connsiteX5" fmla="*/ 942720 w 1176506"/>
                <a:gd name="connsiteY5" fmla="*/ 431957 h 1158112"/>
                <a:gd name="connsiteX6" fmla="*/ 940603 w 1176506"/>
                <a:gd name="connsiteY6" fmla="*/ 430898 h 1158112"/>
                <a:gd name="connsiteX7" fmla="*/ 203861 w 1176506"/>
                <a:gd name="connsiteY7" fmla="*/ 437249 h 1158112"/>
                <a:gd name="connsiteX8" fmla="*/ 182690 w 1176506"/>
                <a:gd name="connsiteY8" fmla="*/ 1158112 h 1158112"/>
                <a:gd name="connsiteX9" fmla="*/ 23910 w 1176506"/>
                <a:gd name="connsiteY9" fmla="*/ 869132 h 1158112"/>
                <a:gd name="connsiteX10" fmla="*/ 515071 w 1176506"/>
                <a:gd name="connsiteY10" fmla="*/ 18069 h 1158112"/>
                <a:gd name="connsiteX11" fmla="*/ 1158662 w 1176506"/>
                <a:gd name="connsiteY11" fmla="*/ 388557 h 115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506" h="1158112">
                  <a:moveTo>
                    <a:pt x="1158662" y="388557"/>
                  </a:moveTo>
                  <a:cubicBezTo>
                    <a:pt x="1231701" y="662717"/>
                    <a:pt x="1073979" y="944288"/>
                    <a:pt x="805110" y="1026854"/>
                  </a:cubicBezTo>
                  <a:cubicBezTo>
                    <a:pt x="984003" y="968634"/>
                    <a:pt x="1088798" y="780215"/>
                    <a:pt x="1039047" y="596030"/>
                  </a:cubicBezTo>
                  <a:cubicBezTo>
                    <a:pt x="1022111" y="531459"/>
                    <a:pt x="987179" y="475357"/>
                    <a:pt x="942720" y="431957"/>
                  </a:cubicBezTo>
                  <a:cubicBezTo>
                    <a:pt x="943779" y="433015"/>
                    <a:pt x="945896" y="435132"/>
                    <a:pt x="946954" y="436191"/>
                  </a:cubicBezTo>
                  <a:cubicBezTo>
                    <a:pt x="945896" y="435132"/>
                    <a:pt x="943779" y="433015"/>
                    <a:pt x="942720" y="431957"/>
                  </a:cubicBezTo>
                  <a:cubicBezTo>
                    <a:pt x="941662" y="431957"/>
                    <a:pt x="941662" y="430898"/>
                    <a:pt x="940603" y="430898"/>
                  </a:cubicBezTo>
                  <a:cubicBezTo>
                    <a:pt x="735247" y="231893"/>
                    <a:pt x="407100" y="234010"/>
                    <a:pt x="203861" y="437249"/>
                  </a:cubicBezTo>
                  <a:cubicBezTo>
                    <a:pt x="5915" y="635196"/>
                    <a:pt x="-437" y="951698"/>
                    <a:pt x="182690" y="1158112"/>
                  </a:cubicBezTo>
                  <a:cubicBezTo>
                    <a:pt x="109651" y="1078722"/>
                    <a:pt x="53549" y="980278"/>
                    <a:pt x="23910" y="869132"/>
                  </a:cubicBezTo>
                  <a:cubicBezTo>
                    <a:pt x="-75593" y="499703"/>
                    <a:pt x="144583" y="117571"/>
                    <a:pt x="515071" y="18069"/>
                  </a:cubicBezTo>
                  <a:cubicBezTo>
                    <a:pt x="795584" y="-57087"/>
                    <a:pt x="1083506" y="109103"/>
                    <a:pt x="1158662" y="38855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135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2B72C0F-2454-17D8-0DEF-E214ACFA1C3B}"/>
                </a:ext>
              </a:extLst>
            </p:cNvPr>
            <p:cNvSpPr/>
            <p:nvPr/>
          </p:nvSpPr>
          <p:spPr>
            <a:xfrm>
              <a:off x="9796271" y="4396488"/>
              <a:ext cx="1304715" cy="1100033"/>
            </a:xfrm>
            <a:custGeom>
              <a:avLst/>
              <a:gdLst>
                <a:gd name="connsiteX0" fmla="*/ 1304715 w 1304715"/>
                <a:gd name="connsiteY0" fmla="*/ 617937 h 1100033"/>
                <a:gd name="connsiteX1" fmla="*/ 824139 w 1304715"/>
                <a:gd name="connsiteY1" fmla="*/ 1076283 h 1100033"/>
                <a:gd name="connsiteX2" fmla="*/ 143500 w 1304715"/>
                <a:gd name="connsiteY2" fmla="*/ 886805 h 1100033"/>
                <a:gd name="connsiteX3" fmla="*/ 137149 w 1304715"/>
                <a:gd name="connsiteY3" fmla="*/ 879396 h 1100033"/>
                <a:gd name="connsiteX4" fmla="*/ 132915 w 1304715"/>
                <a:gd name="connsiteY4" fmla="*/ 874103 h 1100033"/>
                <a:gd name="connsiteX5" fmla="*/ 154085 w 1304715"/>
                <a:gd name="connsiteY5" fmla="*/ 153240 h 1100033"/>
                <a:gd name="connsiteX6" fmla="*/ 890827 w 1304715"/>
                <a:gd name="connsiteY6" fmla="*/ 146889 h 1100033"/>
                <a:gd name="connsiteX7" fmla="*/ 542569 w 1304715"/>
                <a:gd name="connsiteY7" fmla="*/ 31508 h 1100033"/>
                <a:gd name="connsiteX8" fmla="*/ 182666 w 1304715"/>
                <a:gd name="connsiteY8" fmla="*/ 323664 h 1100033"/>
                <a:gd name="connsiteX9" fmla="*/ 296988 w 1304715"/>
                <a:gd name="connsiteY9" fmla="*/ 859283 h 1100033"/>
                <a:gd name="connsiteX10" fmla="*/ 892944 w 1304715"/>
                <a:gd name="connsiteY10" fmla="*/ 1013830 h 1100033"/>
                <a:gd name="connsiteX11" fmla="*/ 1304715 w 1304715"/>
                <a:gd name="connsiteY11" fmla="*/ 617937 h 110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715" h="1100033">
                  <a:moveTo>
                    <a:pt x="1304715" y="617937"/>
                  </a:moveTo>
                  <a:cubicBezTo>
                    <a:pt x="1233794" y="833878"/>
                    <a:pt x="1060193" y="1012771"/>
                    <a:pt x="824139" y="1076283"/>
                  </a:cubicBezTo>
                  <a:cubicBezTo>
                    <a:pt x="571149" y="1144029"/>
                    <a:pt x="313924" y="1062522"/>
                    <a:pt x="143500" y="886805"/>
                  </a:cubicBezTo>
                  <a:cubicBezTo>
                    <a:pt x="141383" y="884688"/>
                    <a:pt x="139266" y="882571"/>
                    <a:pt x="137149" y="879396"/>
                  </a:cubicBezTo>
                  <a:cubicBezTo>
                    <a:pt x="136090" y="877278"/>
                    <a:pt x="133973" y="876220"/>
                    <a:pt x="132915" y="874103"/>
                  </a:cubicBezTo>
                  <a:cubicBezTo>
                    <a:pt x="-51271" y="667688"/>
                    <a:pt x="-43861" y="351186"/>
                    <a:pt x="154085" y="153240"/>
                  </a:cubicBezTo>
                  <a:cubicBezTo>
                    <a:pt x="356266" y="-48940"/>
                    <a:pt x="685471" y="-51058"/>
                    <a:pt x="890827" y="146889"/>
                  </a:cubicBezTo>
                  <a:cubicBezTo>
                    <a:pt x="796618" y="57972"/>
                    <a:pt x="669593" y="17747"/>
                    <a:pt x="542569" y="31508"/>
                  </a:cubicBezTo>
                  <a:cubicBezTo>
                    <a:pt x="416603" y="45269"/>
                    <a:pt x="248295" y="137362"/>
                    <a:pt x="182666" y="323664"/>
                  </a:cubicBezTo>
                  <a:cubicBezTo>
                    <a:pt x="99041" y="559718"/>
                    <a:pt x="183724" y="734376"/>
                    <a:pt x="296988" y="859283"/>
                  </a:cubicBezTo>
                  <a:cubicBezTo>
                    <a:pt x="348856" y="916444"/>
                    <a:pt x="574325" y="1099571"/>
                    <a:pt x="892944" y="1013830"/>
                  </a:cubicBezTo>
                  <a:cubicBezTo>
                    <a:pt x="1089832" y="960903"/>
                    <a:pt x="1242262" y="808474"/>
                    <a:pt x="1304715" y="61793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90000"/>
                    <a:lumOff val="10000"/>
                  </a:schemeClr>
                </a:gs>
                <a:gs pos="0">
                  <a:schemeClr val="accent1">
                    <a:lumMod val="90000"/>
                  </a:schemeClr>
                </a:gs>
              </a:gsLst>
              <a:lin ang="162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0031EF2-8072-53EF-FBBD-C24B42249574}"/>
                </a:ext>
              </a:extLst>
            </p:cNvPr>
            <p:cNvSpPr/>
            <p:nvPr/>
          </p:nvSpPr>
          <p:spPr>
            <a:xfrm>
              <a:off x="9746190" y="4113226"/>
              <a:ext cx="1175858" cy="1154189"/>
            </a:xfrm>
            <a:custGeom>
              <a:avLst/>
              <a:gdLst>
                <a:gd name="connsiteX0" fmla="*/ 179819 w 1175858"/>
                <a:gd name="connsiteY0" fmla="*/ 1154189 h 1154189"/>
                <a:gd name="connsiteX1" fmla="*/ 23156 w 1175858"/>
                <a:gd name="connsiteY1" fmla="*/ 508482 h 1154189"/>
                <a:gd name="connsiteX2" fmla="*/ 528078 w 1175858"/>
                <a:gd name="connsiteY2" fmla="*/ 14146 h 1154189"/>
                <a:gd name="connsiteX3" fmla="*/ 537605 w 1175858"/>
                <a:gd name="connsiteY3" fmla="*/ 12029 h 1154189"/>
                <a:gd name="connsiteX4" fmla="*/ 543956 w 1175858"/>
                <a:gd name="connsiteY4" fmla="*/ 10970 h 1154189"/>
                <a:gd name="connsiteX5" fmla="*/ 1157908 w 1175858"/>
                <a:gd name="connsiteY5" fmla="*/ 388868 h 1154189"/>
                <a:gd name="connsiteX6" fmla="*/ 794830 w 1175858"/>
                <a:gd name="connsiteY6" fmla="*/ 1029282 h 1154189"/>
                <a:gd name="connsiteX7" fmla="*/ 1068991 w 1175858"/>
                <a:gd name="connsiteY7" fmla="*/ 787936 h 1154189"/>
                <a:gd name="connsiteX8" fmla="*/ 995952 w 1175858"/>
                <a:gd name="connsiteY8" fmla="*/ 329590 h 1154189"/>
                <a:gd name="connsiteX9" fmla="*/ 474093 w 1175858"/>
                <a:gd name="connsiteY9" fmla="*/ 160224 h 1154189"/>
                <a:gd name="connsiteX10" fmla="*/ 43268 w 1175858"/>
                <a:gd name="connsiteY10" fmla="*/ 598458 h 1154189"/>
                <a:gd name="connsiteX11" fmla="*/ 179819 w 1175858"/>
                <a:gd name="connsiteY11" fmla="*/ 1154189 h 115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5858" h="1154189">
                  <a:moveTo>
                    <a:pt x="179819" y="1154189"/>
                  </a:moveTo>
                  <a:cubicBezTo>
                    <a:pt x="28449" y="984824"/>
                    <a:pt x="-39298" y="744536"/>
                    <a:pt x="23156" y="508482"/>
                  </a:cubicBezTo>
                  <a:cubicBezTo>
                    <a:pt x="90902" y="256551"/>
                    <a:pt x="290966" y="73424"/>
                    <a:pt x="528078" y="14146"/>
                  </a:cubicBezTo>
                  <a:cubicBezTo>
                    <a:pt x="531254" y="13088"/>
                    <a:pt x="534430" y="13088"/>
                    <a:pt x="537605" y="12029"/>
                  </a:cubicBezTo>
                  <a:cubicBezTo>
                    <a:pt x="539722" y="12029"/>
                    <a:pt x="541839" y="10970"/>
                    <a:pt x="543956" y="10970"/>
                  </a:cubicBezTo>
                  <a:cubicBezTo>
                    <a:pt x="813883" y="-45132"/>
                    <a:pt x="1085928" y="118941"/>
                    <a:pt x="1157908" y="388868"/>
                  </a:cubicBezTo>
                  <a:cubicBezTo>
                    <a:pt x="1232006" y="666204"/>
                    <a:pt x="1070049" y="950950"/>
                    <a:pt x="794830" y="1029282"/>
                  </a:cubicBezTo>
                  <a:cubicBezTo>
                    <a:pt x="918679" y="993292"/>
                    <a:pt x="1018181" y="904375"/>
                    <a:pt x="1068991" y="787936"/>
                  </a:cubicBezTo>
                  <a:cubicBezTo>
                    <a:pt x="1119801" y="672555"/>
                    <a:pt x="1125093" y="479902"/>
                    <a:pt x="995952" y="329590"/>
                  </a:cubicBezTo>
                  <a:cubicBezTo>
                    <a:pt x="832937" y="139053"/>
                    <a:pt x="639225" y="125292"/>
                    <a:pt x="474093" y="160224"/>
                  </a:cubicBezTo>
                  <a:cubicBezTo>
                    <a:pt x="399995" y="177161"/>
                    <a:pt x="129010" y="279839"/>
                    <a:pt x="43268" y="598458"/>
                  </a:cubicBezTo>
                  <a:cubicBezTo>
                    <a:pt x="-9659" y="796404"/>
                    <a:pt x="46444" y="1004936"/>
                    <a:pt x="179819" y="115418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30000"/>
                    <a:lumOff val="70000"/>
                  </a:schemeClr>
                </a:gs>
                <a:gs pos="80000">
                  <a:schemeClr val="accent1"/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D30D77DD-C326-8219-52A2-C8DEC5AE9EE8}"/>
                </a:ext>
              </a:extLst>
            </p:cNvPr>
            <p:cNvSpPr/>
            <p:nvPr/>
          </p:nvSpPr>
          <p:spPr>
            <a:xfrm>
              <a:off x="10078729" y="4108101"/>
              <a:ext cx="1055914" cy="1262874"/>
            </a:xfrm>
            <a:custGeom>
              <a:avLst/>
              <a:gdLst>
                <a:gd name="connsiteX0" fmla="*/ 215652 w 1055914"/>
                <a:gd name="connsiteY0" fmla="*/ 15037 h 1262874"/>
                <a:gd name="connsiteX1" fmla="*/ 852892 w 1055914"/>
                <a:gd name="connsiteY1" fmla="*/ 202398 h 1262874"/>
                <a:gd name="connsiteX2" fmla="*/ 1028609 w 1055914"/>
                <a:gd name="connsiteY2" fmla="*/ 886212 h 1262874"/>
                <a:gd name="connsiteX3" fmla="*/ 1025434 w 1055914"/>
                <a:gd name="connsiteY3" fmla="*/ 895739 h 1262874"/>
                <a:gd name="connsiteX4" fmla="*/ 1023316 w 1055914"/>
                <a:gd name="connsiteY4" fmla="*/ 902090 h 1262874"/>
                <a:gd name="connsiteX5" fmla="*/ 389252 w 1055914"/>
                <a:gd name="connsiteY5" fmla="*/ 1245056 h 1262874"/>
                <a:gd name="connsiteX6" fmla="*/ 15589 w 1055914"/>
                <a:gd name="connsiteY6" fmla="*/ 610993 h 1262874"/>
                <a:gd name="connsiteX7" fmla="*/ 87569 w 1055914"/>
                <a:gd name="connsiteY7" fmla="*/ 969836 h 1262874"/>
                <a:gd name="connsiteX8" fmla="*/ 520511 w 1055914"/>
                <a:gd name="connsiteY8" fmla="*/ 1136026 h 1262874"/>
                <a:gd name="connsiteX9" fmla="*/ 928048 w 1055914"/>
                <a:gd name="connsiteY9" fmla="*/ 768714 h 1262874"/>
                <a:gd name="connsiteX10" fmla="*/ 763975 w 1055914"/>
                <a:gd name="connsiteY10" fmla="*/ 175934 h 1262874"/>
                <a:gd name="connsiteX11" fmla="*/ 215652 w 1055914"/>
                <a:gd name="connsiteY11" fmla="*/ 15037 h 126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5914" h="1262874">
                  <a:moveTo>
                    <a:pt x="215652" y="15037"/>
                  </a:moveTo>
                  <a:cubicBezTo>
                    <a:pt x="439004" y="-31539"/>
                    <a:pt x="680350" y="29856"/>
                    <a:pt x="852892" y="202398"/>
                  </a:cubicBezTo>
                  <a:cubicBezTo>
                    <a:pt x="1038136" y="387642"/>
                    <a:pt x="1096356" y="651217"/>
                    <a:pt x="1028609" y="886212"/>
                  </a:cubicBezTo>
                  <a:cubicBezTo>
                    <a:pt x="1027551" y="889388"/>
                    <a:pt x="1026492" y="892563"/>
                    <a:pt x="1025434" y="895739"/>
                  </a:cubicBezTo>
                  <a:cubicBezTo>
                    <a:pt x="1024375" y="897856"/>
                    <a:pt x="1024375" y="899973"/>
                    <a:pt x="1023316" y="902090"/>
                  </a:cubicBezTo>
                  <a:cubicBezTo>
                    <a:pt x="936516" y="1164607"/>
                    <a:pt x="659180" y="1317036"/>
                    <a:pt x="389252" y="1245056"/>
                  </a:cubicBezTo>
                  <a:cubicBezTo>
                    <a:pt x="111916" y="1170958"/>
                    <a:pt x="-53216" y="887270"/>
                    <a:pt x="15589" y="610993"/>
                  </a:cubicBezTo>
                  <a:cubicBezTo>
                    <a:pt x="-15109" y="735900"/>
                    <a:pt x="12413" y="867158"/>
                    <a:pt x="87569" y="969836"/>
                  </a:cubicBezTo>
                  <a:cubicBezTo>
                    <a:pt x="161667" y="1072514"/>
                    <a:pt x="326799" y="1172017"/>
                    <a:pt x="520511" y="1136026"/>
                  </a:cubicBezTo>
                  <a:cubicBezTo>
                    <a:pt x="767150" y="1090509"/>
                    <a:pt x="876180" y="929612"/>
                    <a:pt x="928048" y="768714"/>
                  </a:cubicBezTo>
                  <a:cubicBezTo>
                    <a:pt x="952394" y="694617"/>
                    <a:pt x="997911" y="408812"/>
                    <a:pt x="763975" y="175934"/>
                  </a:cubicBezTo>
                  <a:cubicBezTo>
                    <a:pt x="620014" y="29856"/>
                    <a:pt x="412540" y="-25188"/>
                    <a:pt x="215652" y="1503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90000"/>
                    <a:lumOff val="10000"/>
                  </a:schemeClr>
                </a:gs>
                <a:gs pos="0">
                  <a:schemeClr val="accent1">
                    <a:lumMod val="90000"/>
                  </a:schemeClr>
                </a:gs>
              </a:gsLst>
              <a:lin ang="162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92B6AC2-8A20-27F9-1248-ED6D7E130D64}"/>
              </a:ext>
            </a:extLst>
          </p:cNvPr>
          <p:cNvGrpSpPr/>
          <p:nvPr userDrawn="1"/>
        </p:nvGrpSpPr>
        <p:grpSpPr>
          <a:xfrm>
            <a:off x="2573678" y="1923711"/>
            <a:ext cx="1884022" cy="2895033"/>
            <a:chOff x="7721408" y="1220883"/>
            <a:chExt cx="1088774" cy="1673036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B6AF8590-0DEA-B6A7-598E-F434A8E8B12F}"/>
                </a:ext>
              </a:extLst>
            </p:cNvPr>
            <p:cNvSpPr/>
            <p:nvPr/>
          </p:nvSpPr>
          <p:spPr>
            <a:xfrm>
              <a:off x="8035211" y="2287118"/>
              <a:ext cx="774971" cy="277395"/>
            </a:xfrm>
            <a:custGeom>
              <a:avLst/>
              <a:gdLst>
                <a:gd name="connsiteX0" fmla="*/ 0 w 851534"/>
                <a:gd name="connsiteY0" fmla="*/ 304800 h 304800"/>
                <a:gd name="connsiteX1" fmla="*/ 851535 w 851534"/>
                <a:gd name="connsiteY1" fmla="*/ 304800 h 304800"/>
                <a:gd name="connsiteX2" fmla="*/ 546735 w 851534"/>
                <a:gd name="connsiteY2" fmla="*/ 0 h 304800"/>
                <a:gd name="connsiteX3" fmla="*/ 0 w 851534"/>
                <a:gd name="connsiteY3" fmla="*/ 0 h 304800"/>
                <a:gd name="connsiteX4" fmla="*/ 0 w 851534"/>
                <a:gd name="connsiteY4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534" h="304800">
                  <a:moveTo>
                    <a:pt x="0" y="304800"/>
                  </a:moveTo>
                  <a:lnTo>
                    <a:pt x="851535" y="304800"/>
                  </a:lnTo>
                  <a:cubicBezTo>
                    <a:pt x="851535" y="136208"/>
                    <a:pt x="715328" y="0"/>
                    <a:pt x="546735" y="0"/>
                  </a:cubicBez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90000"/>
                    <a:lumOff val="10000"/>
                  </a:schemeClr>
                </a:gs>
                <a:gs pos="0">
                  <a:schemeClr val="accent1">
                    <a:lumMod val="90000"/>
                  </a:schemeClr>
                </a:gs>
              </a:gsLst>
              <a:lin ang="162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D3349F7A-1DA9-062C-3316-C95214A026AF}"/>
                </a:ext>
              </a:extLst>
            </p:cNvPr>
            <p:cNvSpPr/>
            <p:nvPr/>
          </p:nvSpPr>
          <p:spPr>
            <a:xfrm>
              <a:off x="8532787" y="2287118"/>
              <a:ext cx="277395" cy="606801"/>
            </a:xfrm>
            <a:custGeom>
              <a:avLst/>
              <a:gdLst>
                <a:gd name="connsiteX0" fmla="*/ 304800 w 304800"/>
                <a:gd name="connsiteY0" fmla="*/ 0 h 666750"/>
                <a:gd name="connsiteX1" fmla="*/ 0 w 304800"/>
                <a:gd name="connsiteY1" fmla="*/ 304800 h 666750"/>
                <a:gd name="connsiteX2" fmla="*/ 0 w 304800"/>
                <a:gd name="connsiteY2" fmla="*/ 666750 h 666750"/>
                <a:gd name="connsiteX3" fmla="*/ 304800 w 304800"/>
                <a:gd name="connsiteY3" fmla="*/ 361950 h 666750"/>
                <a:gd name="connsiteX4" fmla="*/ 304800 w 304800"/>
                <a:gd name="connsiteY4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666750">
                  <a:moveTo>
                    <a:pt x="304800" y="0"/>
                  </a:moveTo>
                  <a:cubicBezTo>
                    <a:pt x="136208" y="0"/>
                    <a:pt x="0" y="136208"/>
                    <a:pt x="0" y="304800"/>
                  </a:cubicBezTo>
                  <a:lnTo>
                    <a:pt x="0" y="666750"/>
                  </a:lnTo>
                  <a:cubicBezTo>
                    <a:pt x="168593" y="666750"/>
                    <a:pt x="304800" y="530543"/>
                    <a:pt x="304800" y="361950"/>
                  </a:cubicBezTo>
                  <a:lnTo>
                    <a:pt x="3048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97F8D3F-D1DB-F630-4B57-B3B9BADABBAD}"/>
                </a:ext>
              </a:extLst>
            </p:cNvPr>
            <p:cNvSpPr/>
            <p:nvPr/>
          </p:nvSpPr>
          <p:spPr>
            <a:xfrm>
              <a:off x="8255392" y="1727994"/>
              <a:ext cx="554790" cy="836518"/>
            </a:xfrm>
            <a:custGeom>
              <a:avLst/>
              <a:gdLst>
                <a:gd name="connsiteX0" fmla="*/ 304800 w 609600"/>
                <a:gd name="connsiteY0" fmla="*/ 614363 h 919162"/>
                <a:gd name="connsiteX1" fmla="*/ 0 w 609600"/>
                <a:gd name="connsiteY1" fmla="*/ 919163 h 919162"/>
                <a:gd name="connsiteX2" fmla="*/ 304800 w 609600"/>
                <a:gd name="connsiteY2" fmla="*/ 919163 h 919162"/>
                <a:gd name="connsiteX3" fmla="*/ 609600 w 609600"/>
                <a:gd name="connsiteY3" fmla="*/ 614363 h 919162"/>
                <a:gd name="connsiteX4" fmla="*/ 609600 w 609600"/>
                <a:gd name="connsiteY4" fmla="*/ 0 h 919162"/>
                <a:gd name="connsiteX5" fmla="*/ 304800 w 609600"/>
                <a:gd name="connsiteY5" fmla="*/ 304800 h 919162"/>
                <a:gd name="connsiteX6" fmla="*/ 304800 w 609600"/>
                <a:gd name="connsiteY6" fmla="*/ 614363 h 9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" h="919162">
                  <a:moveTo>
                    <a:pt x="304800" y="614363"/>
                  </a:moveTo>
                  <a:cubicBezTo>
                    <a:pt x="304800" y="782955"/>
                    <a:pt x="168593" y="919163"/>
                    <a:pt x="0" y="919163"/>
                  </a:cubicBezTo>
                  <a:lnTo>
                    <a:pt x="304800" y="919163"/>
                  </a:lnTo>
                  <a:cubicBezTo>
                    <a:pt x="473393" y="919163"/>
                    <a:pt x="609600" y="782955"/>
                    <a:pt x="609600" y="614363"/>
                  </a:cubicBezTo>
                  <a:lnTo>
                    <a:pt x="609600" y="0"/>
                  </a:lnTo>
                  <a:cubicBezTo>
                    <a:pt x="441008" y="0"/>
                    <a:pt x="304800" y="136208"/>
                    <a:pt x="304800" y="304800"/>
                  </a:cubicBezTo>
                  <a:lnTo>
                    <a:pt x="304800" y="61436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90000"/>
                    <a:lumOff val="10000"/>
                  </a:schemeClr>
                </a:gs>
                <a:gs pos="0">
                  <a:schemeClr val="accent1">
                    <a:lumMod val="90000"/>
                  </a:schemeClr>
                </a:gs>
              </a:gsLst>
              <a:lin ang="162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F49FA8D5-B3F8-75D7-F845-478293F01DC9}"/>
                </a:ext>
              </a:extLst>
            </p:cNvPr>
            <p:cNvSpPr/>
            <p:nvPr/>
          </p:nvSpPr>
          <p:spPr>
            <a:xfrm>
              <a:off x="7721408" y="1220883"/>
              <a:ext cx="966005" cy="1344496"/>
            </a:xfrm>
            <a:custGeom>
              <a:avLst/>
              <a:gdLst>
                <a:gd name="connsiteX0" fmla="*/ 933450 w 1061441"/>
                <a:gd name="connsiteY0" fmla="*/ 0 h 1477327"/>
                <a:gd name="connsiteX1" fmla="*/ 87630 w 1061441"/>
                <a:gd name="connsiteY1" fmla="*/ 1184910 h 1477327"/>
                <a:gd name="connsiteX2" fmla="*/ 0 w 1061441"/>
                <a:gd name="connsiteY2" fmla="*/ 1357313 h 1477327"/>
                <a:gd name="connsiteX3" fmla="*/ 148590 w 1061441"/>
                <a:gd name="connsiteY3" fmla="*/ 1477328 h 1477327"/>
                <a:gd name="connsiteX4" fmla="*/ 522923 w 1061441"/>
                <a:gd name="connsiteY4" fmla="*/ 1477328 h 1477327"/>
                <a:gd name="connsiteX5" fmla="*/ 374333 w 1061441"/>
                <a:gd name="connsiteY5" fmla="*/ 1357313 h 1477327"/>
                <a:gd name="connsiteX6" fmla="*/ 470535 w 1061441"/>
                <a:gd name="connsiteY6" fmla="*/ 1172528 h 1477327"/>
                <a:gd name="connsiteX7" fmla="*/ 470535 w 1061441"/>
                <a:gd name="connsiteY7" fmla="*/ 1172528 h 1477327"/>
                <a:gd name="connsiteX8" fmla="*/ 470535 w 1061441"/>
                <a:gd name="connsiteY8" fmla="*/ 1172528 h 1477327"/>
                <a:gd name="connsiteX9" fmla="*/ 1003935 w 1061441"/>
                <a:gd name="connsiteY9" fmla="*/ 425768 h 1477327"/>
                <a:gd name="connsiteX10" fmla="*/ 933450 w 1061441"/>
                <a:gd name="connsiteY10" fmla="*/ 0 h 147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1441" h="1477327">
                  <a:moveTo>
                    <a:pt x="933450" y="0"/>
                  </a:moveTo>
                  <a:lnTo>
                    <a:pt x="87630" y="1184910"/>
                  </a:lnTo>
                  <a:cubicBezTo>
                    <a:pt x="40958" y="1249680"/>
                    <a:pt x="953" y="1308735"/>
                    <a:pt x="0" y="1357313"/>
                  </a:cubicBezTo>
                  <a:cubicBezTo>
                    <a:pt x="0" y="1429703"/>
                    <a:pt x="50483" y="1477328"/>
                    <a:pt x="148590" y="1477328"/>
                  </a:cubicBezTo>
                  <a:lnTo>
                    <a:pt x="522923" y="1477328"/>
                  </a:lnTo>
                  <a:cubicBezTo>
                    <a:pt x="424815" y="1477328"/>
                    <a:pt x="374333" y="1430655"/>
                    <a:pt x="374333" y="1357313"/>
                  </a:cubicBezTo>
                  <a:cubicBezTo>
                    <a:pt x="374333" y="1305878"/>
                    <a:pt x="421005" y="1242060"/>
                    <a:pt x="470535" y="1172528"/>
                  </a:cubicBezTo>
                  <a:lnTo>
                    <a:pt x="470535" y="1172528"/>
                  </a:lnTo>
                  <a:lnTo>
                    <a:pt x="470535" y="1172528"/>
                  </a:lnTo>
                  <a:lnTo>
                    <a:pt x="1003935" y="425768"/>
                  </a:lnTo>
                  <a:cubicBezTo>
                    <a:pt x="1102995" y="288608"/>
                    <a:pt x="1070610" y="98108"/>
                    <a:pt x="93345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85852244-F9E6-36D6-AF84-B474E5C06E82}"/>
                </a:ext>
              </a:extLst>
            </p:cNvPr>
            <p:cNvSpPr/>
            <p:nvPr/>
          </p:nvSpPr>
          <p:spPr>
            <a:xfrm>
              <a:off x="8532787" y="2527238"/>
              <a:ext cx="137830" cy="366680"/>
            </a:xfrm>
            <a:custGeom>
              <a:avLst/>
              <a:gdLst>
                <a:gd name="connsiteX0" fmla="*/ 0 w 151447"/>
                <a:gd name="connsiteY0" fmla="*/ 40958 h 402907"/>
                <a:gd name="connsiteX1" fmla="*/ 0 w 151447"/>
                <a:gd name="connsiteY1" fmla="*/ 40958 h 402907"/>
                <a:gd name="connsiteX2" fmla="*/ 0 w 151447"/>
                <a:gd name="connsiteY2" fmla="*/ 402908 h 402907"/>
                <a:gd name="connsiteX3" fmla="*/ 151448 w 151447"/>
                <a:gd name="connsiteY3" fmla="*/ 131445 h 402907"/>
                <a:gd name="connsiteX4" fmla="*/ 151448 w 151447"/>
                <a:gd name="connsiteY4" fmla="*/ 0 h 402907"/>
                <a:gd name="connsiteX5" fmla="*/ 0 w 151447"/>
                <a:gd name="connsiteY5" fmla="*/ 40958 h 40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447" h="402907">
                  <a:moveTo>
                    <a:pt x="0" y="40958"/>
                  </a:moveTo>
                  <a:lnTo>
                    <a:pt x="0" y="40958"/>
                  </a:lnTo>
                  <a:lnTo>
                    <a:pt x="0" y="402908"/>
                  </a:lnTo>
                  <a:cubicBezTo>
                    <a:pt x="80010" y="402908"/>
                    <a:pt x="151448" y="227648"/>
                    <a:pt x="151448" y="131445"/>
                  </a:cubicBezTo>
                  <a:cubicBezTo>
                    <a:pt x="151448" y="130492"/>
                    <a:pt x="151448" y="62865"/>
                    <a:pt x="151448" y="0"/>
                  </a:cubicBezTo>
                  <a:cubicBezTo>
                    <a:pt x="107633" y="26670"/>
                    <a:pt x="56198" y="40958"/>
                    <a:pt x="0" y="4095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BFCC5558-F655-B1BB-2FCA-2244B5A6CA2E}"/>
                </a:ext>
              </a:extLst>
            </p:cNvPr>
            <p:cNvSpPr/>
            <p:nvPr/>
          </p:nvSpPr>
          <p:spPr>
            <a:xfrm>
              <a:off x="8255392" y="1727994"/>
              <a:ext cx="554790" cy="836518"/>
            </a:xfrm>
            <a:custGeom>
              <a:avLst/>
              <a:gdLst>
                <a:gd name="connsiteX0" fmla="*/ 152400 w 609600"/>
                <a:gd name="connsiteY0" fmla="*/ 919163 h 919162"/>
                <a:gd name="connsiteX1" fmla="*/ 457200 w 609600"/>
                <a:gd name="connsiteY1" fmla="*/ 614363 h 919162"/>
                <a:gd name="connsiteX2" fmla="*/ 457200 w 609600"/>
                <a:gd name="connsiteY2" fmla="*/ 219075 h 919162"/>
                <a:gd name="connsiteX3" fmla="*/ 609600 w 609600"/>
                <a:gd name="connsiteY3" fmla="*/ 0 h 919162"/>
                <a:gd name="connsiteX4" fmla="*/ 304800 w 609600"/>
                <a:gd name="connsiteY4" fmla="*/ 304800 h 919162"/>
                <a:gd name="connsiteX5" fmla="*/ 304800 w 609600"/>
                <a:gd name="connsiteY5" fmla="*/ 614363 h 919162"/>
                <a:gd name="connsiteX6" fmla="*/ 0 w 609600"/>
                <a:gd name="connsiteY6" fmla="*/ 919163 h 919162"/>
                <a:gd name="connsiteX7" fmla="*/ 152400 w 609600"/>
                <a:gd name="connsiteY7" fmla="*/ 919163 h 9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9600" h="919162">
                  <a:moveTo>
                    <a:pt x="152400" y="919163"/>
                  </a:moveTo>
                  <a:cubicBezTo>
                    <a:pt x="320993" y="919163"/>
                    <a:pt x="457200" y="782955"/>
                    <a:pt x="457200" y="614363"/>
                  </a:cubicBezTo>
                  <a:lnTo>
                    <a:pt x="457200" y="219075"/>
                  </a:lnTo>
                  <a:cubicBezTo>
                    <a:pt x="457200" y="135255"/>
                    <a:pt x="525780" y="0"/>
                    <a:pt x="609600" y="0"/>
                  </a:cubicBezTo>
                  <a:cubicBezTo>
                    <a:pt x="441008" y="0"/>
                    <a:pt x="304800" y="136208"/>
                    <a:pt x="304800" y="304800"/>
                  </a:cubicBezTo>
                  <a:lnTo>
                    <a:pt x="304800" y="614363"/>
                  </a:lnTo>
                  <a:cubicBezTo>
                    <a:pt x="304800" y="782955"/>
                    <a:pt x="168593" y="919163"/>
                    <a:pt x="0" y="919163"/>
                  </a:cubicBezTo>
                  <a:lnTo>
                    <a:pt x="152400" y="91916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72667BFD-662C-E6EC-5E5C-842765017EDD}"/>
                </a:ext>
              </a:extLst>
            </p:cNvPr>
            <p:cNvSpPr/>
            <p:nvPr/>
          </p:nvSpPr>
          <p:spPr>
            <a:xfrm>
              <a:off x="7721408" y="1220883"/>
              <a:ext cx="882577" cy="1344496"/>
            </a:xfrm>
            <a:custGeom>
              <a:avLst/>
              <a:gdLst>
                <a:gd name="connsiteX0" fmla="*/ 933450 w 969771"/>
                <a:gd name="connsiteY0" fmla="*/ 0 h 1477327"/>
                <a:gd name="connsiteX1" fmla="*/ 819150 w 969771"/>
                <a:gd name="connsiteY1" fmla="*/ 160020 h 1477327"/>
                <a:gd name="connsiteX2" fmla="*/ 87630 w 969771"/>
                <a:gd name="connsiteY2" fmla="*/ 1184910 h 1477327"/>
                <a:gd name="connsiteX3" fmla="*/ 0 w 969771"/>
                <a:gd name="connsiteY3" fmla="*/ 1357313 h 1477327"/>
                <a:gd name="connsiteX4" fmla="*/ 148590 w 969771"/>
                <a:gd name="connsiteY4" fmla="*/ 1477328 h 1477327"/>
                <a:gd name="connsiteX5" fmla="*/ 336233 w 969771"/>
                <a:gd name="connsiteY5" fmla="*/ 1477328 h 1477327"/>
                <a:gd name="connsiteX6" fmla="*/ 187643 w 969771"/>
                <a:gd name="connsiteY6" fmla="*/ 1357313 h 1477327"/>
                <a:gd name="connsiteX7" fmla="*/ 261938 w 969771"/>
                <a:gd name="connsiteY7" fmla="*/ 1203008 h 1477327"/>
                <a:gd name="connsiteX8" fmla="*/ 301943 w 969771"/>
                <a:gd name="connsiteY8" fmla="*/ 1146810 h 1477327"/>
                <a:gd name="connsiteX9" fmla="*/ 301943 w 969771"/>
                <a:gd name="connsiteY9" fmla="*/ 1146810 h 1477327"/>
                <a:gd name="connsiteX10" fmla="*/ 301943 w 969771"/>
                <a:gd name="connsiteY10" fmla="*/ 1146810 h 1477327"/>
                <a:gd name="connsiteX11" fmla="*/ 912495 w 969771"/>
                <a:gd name="connsiteY11" fmla="*/ 292418 h 1477327"/>
                <a:gd name="connsiteX12" fmla="*/ 933450 w 969771"/>
                <a:gd name="connsiteY12" fmla="*/ 0 h 147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771" h="1477327">
                  <a:moveTo>
                    <a:pt x="933450" y="0"/>
                  </a:moveTo>
                  <a:lnTo>
                    <a:pt x="819150" y="160020"/>
                  </a:lnTo>
                  <a:lnTo>
                    <a:pt x="87630" y="1184910"/>
                  </a:lnTo>
                  <a:cubicBezTo>
                    <a:pt x="40958" y="1249680"/>
                    <a:pt x="953" y="1308735"/>
                    <a:pt x="0" y="1357313"/>
                  </a:cubicBezTo>
                  <a:cubicBezTo>
                    <a:pt x="0" y="1429703"/>
                    <a:pt x="50483" y="1477328"/>
                    <a:pt x="148590" y="1477328"/>
                  </a:cubicBezTo>
                  <a:lnTo>
                    <a:pt x="336233" y="1477328"/>
                  </a:lnTo>
                  <a:cubicBezTo>
                    <a:pt x="238125" y="1477328"/>
                    <a:pt x="187643" y="1430655"/>
                    <a:pt x="187643" y="1357313"/>
                  </a:cubicBezTo>
                  <a:cubicBezTo>
                    <a:pt x="187643" y="1313498"/>
                    <a:pt x="221933" y="1261110"/>
                    <a:pt x="261938" y="1203008"/>
                  </a:cubicBezTo>
                  <a:cubicBezTo>
                    <a:pt x="267653" y="1195388"/>
                    <a:pt x="295275" y="1155383"/>
                    <a:pt x="301943" y="1146810"/>
                  </a:cubicBezTo>
                  <a:lnTo>
                    <a:pt x="301943" y="1146810"/>
                  </a:lnTo>
                  <a:lnTo>
                    <a:pt x="301943" y="1146810"/>
                  </a:lnTo>
                  <a:lnTo>
                    <a:pt x="912495" y="292418"/>
                  </a:lnTo>
                  <a:cubicBezTo>
                    <a:pt x="961073" y="223838"/>
                    <a:pt x="1002030" y="48578"/>
                    <a:pt x="93345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90000"/>
                    <a:lumOff val="10000"/>
                  </a:schemeClr>
                </a:gs>
                <a:gs pos="0">
                  <a:schemeClr val="accent1">
                    <a:lumMod val="90000"/>
                  </a:schemeClr>
                </a:gs>
              </a:gsLst>
              <a:lin ang="162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DBB65AE6-7F67-1376-31E5-5C0CFEC9B36F}"/>
                </a:ext>
              </a:extLst>
            </p:cNvPr>
            <p:cNvSpPr/>
            <p:nvPr/>
          </p:nvSpPr>
          <p:spPr>
            <a:xfrm>
              <a:off x="8066417" y="2287118"/>
              <a:ext cx="466369" cy="138697"/>
            </a:xfrm>
            <a:custGeom>
              <a:avLst/>
              <a:gdLst>
                <a:gd name="connsiteX0" fmla="*/ 512445 w 512444"/>
                <a:gd name="connsiteY0" fmla="*/ 0 h 152400"/>
                <a:gd name="connsiteX1" fmla="*/ 512445 w 512444"/>
                <a:gd name="connsiteY1" fmla="*/ 0 h 152400"/>
                <a:gd name="connsiteX2" fmla="*/ 91440 w 512444"/>
                <a:gd name="connsiteY2" fmla="*/ 0 h 152400"/>
                <a:gd name="connsiteX3" fmla="*/ 91440 w 512444"/>
                <a:gd name="connsiteY3" fmla="*/ 0 h 152400"/>
                <a:gd name="connsiteX4" fmla="*/ 0 w 512444"/>
                <a:gd name="connsiteY4" fmla="*/ 152400 h 152400"/>
                <a:gd name="connsiteX5" fmla="*/ 470535 w 512444"/>
                <a:gd name="connsiteY5" fmla="*/ 152400 h 152400"/>
                <a:gd name="connsiteX6" fmla="*/ 512445 w 512444"/>
                <a:gd name="connsiteY6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2444" h="152400">
                  <a:moveTo>
                    <a:pt x="512445" y="0"/>
                  </a:moveTo>
                  <a:lnTo>
                    <a:pt x="512445" y="0"/>
                  </a:lnTo>
                  <a:lnTo>
                    <a:pt x="91440" y="0"/>
                  </a:lnTo>
                  <a:lnTo>
                    <a:pt x="91440" y="0"/>
                  </a:lnTo>
                  <a:cubicBezTo>
                    <a:pt x="51435" y="55245"/>
                    <a:pt x="14288" y="107633"/>
                    <a:pt x="0" y="152400"/>
                  </a:cubicBezTo>
                  <a:cubicBezTo>
                    <a:pt x="81915" y="152400"/>
                    <a:pt x="349568" y="152400"/>
                    <a:pt x="470535" y="152400"/>
                  </a:cubicBezTo>
                  <a:cubicBezTo>
                    <a:pt x="498158" y="108585"/>
                    <a:pt x="512445" y="56197"/>
                    <a:pt x="51244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90000"/>
                    <a:lumOff val="10000"/>
                  </a:schemeClr>
                </a:gs>
                <a:gs pos="0">
                  <a:schemeClr val="accent1">
                    <a:lumMod val="90000"/>
                  </a:schemeClr>
                </a:gs>
              </a:gsLst>
              <a:lin ang="162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DA1B32A5-6724-43B6-7DA7-F68991D44F6D}"/>
              </a:ext>
            </a:extLst>
          </p:cNvPr>
          <p:cNvSpPr/>
          <p:nvPr userDrawn="1"/>
        </p:nvSpPr>
        <p:spPr>
          <a:xfrm>
            <a:off x="2" y="5845756"/>
            <a:ext cx="12191998" cy="1012244"/>
          </a:xfrm>
          <a:custGeom>
            <a:avLst/>
            <a:gdLst>
              <a:gd name="connsiteX0" fmla="*/ 0 w 12191998"/>
              <a:gd name="connsiteY0" fmla="*/ 0 h 1012244"/>
              <a:gd name="connsiteX1" fmla="*/ 186465 w 12191998"/>
              <a:gd name="connsiteY1" fmla="*/ 55468 h 1012244"/>
              <a:gd name="connsiteX2" fmla="*/ 6095999 w 12191998"/>
              <a:gd name="connsiteY2" fmla="*/ 874360 h 1012244"/>
              <a:gd name="connsiteX3" fmla="*/ 12005534 w 12191998"/>
              <a:gd name="connsiteY3" fmla="*/ 55468 h 1012244"/>
              <a:gd name="connsiteX4" fmla="*/ 12191998 w 12191998"/>
              <a:gd name="connsiteY4" fmla="*/ 1 h 1012244"/>
              <a:gd name="connsiteX5" fmla="*/ 12191998 w 12191998"/>
              <a:gd name="connsiteY5" fmla="*/ 1012244 h 1012244"/>
              <a:gd name="connsiteX6" fmla="*/ 0 w 12191998"/>
              <a:gd name="connsiteY6" fmla="*/ 1012244 h 101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8" h="1012244">
                <a:moveTo>
                  <a:pt x="0" y="0"/>
                </a:moveTo>
                <a:lnTo>
                  <a:pt x="186465" y="55468"/>
                </a:lnTo>
                <a:cubicBezTo>
                  <a:pt x="2064555" y="588860"/>
                  <a:pt x="4046936" y="874360"/>
                  <a:pt x="6095999" y="874360"/>
                </a:cubicBezTo>
                <a:cubicBezTo>
                  <a:pt x="8145063" y="874360"/>
                  <a:pt x="10127444" y="588860"/>
                  <a:pt x="12005534" y="55468"/>
                </a:cubicBezTo>
                <a:lnTo>
                  <a:pt x="12191998" y="1"/>
                </a:lnTo>
                <a:lnTo>
                  <a:pt x="12191998" y="1012244"/>
                </a:lnTo>
                <a:lnTo>
                  <a:pt x="0" y="1012244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dist="63500" dir="16200000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2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F270C224-3DF3-1F47-E670-39D13EDC5291}"/>
              </a:ext>
            </a:extLst>
          </p:cNvPr>
          <p:cNvSpPr/>
          <p:nvPr userDrawn="1"/>
        </p:nvSpPr>
        <p:spPr>
          <a:xfrm>
            <a:off x="1" y="1186065"/>
            <a:ext cx="12191999" cy="5671935"/>
          </a:xfrm>
          <a:custGeom>
            <a:avLst/>
            <a:gdLst>
              <a:gd name="connsiteX0" fmla="*/ 0 w 12191999"/>
              <a:gd name="connsiteY0" fmla="*/ 0 h 5276766"/>
              <a:gd name="connsiteX1" fmla="*/ 463501 w 12191999"/>
              <a:gd name="connsiteY1" fmla="*/ 113105 h 5276766"/>
              <a:gd name="connsiteX2" fmla="*/ 6096000 w 12191999"/>
              <a:gd name="connsiteY2" fmla="*/ 751757 h 5276766"/>
              <a:gd name="connsiteX3" fmla="*/ 11728499 w 12191999"/>
              <a:gd name="connsiteY3" fmla="*/ 113105 h 5276766"/>
              <a:gd name="connsiteX4" fmla="*/ 12191999 w 12191999"/>
              <a:gd name="connsiteY4" fmla="*/ 1 h 5276766"/>
              <a:gd name="connsiteX5" fmla="*/ 12191999 w 12191999"/>
              <a:gd name="connsiteY5" fmla="*/ 5276766 h 5276766"/>
              <a:gd name="connsiteX6" fmla="*/ 0 w 12191999"/>
              <a:gd name="connsiteY6" fmla="*/ 5276766 h 527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5276766">
                <a:moveTo>
                  <a:pt x="0" y="0"/>
                </a:moveTo>
                <a:lnTo>
                  <a:pt x="463501" y="113105"/>
                </a:lnTo>
                <a:cubicBezTo>
                  <a:pt x="2273559" y="530940"/>
                  <a:pt x="4158992" y="751757"/>
                  <a:pt x="6096000" y="751757"/>
                </a:cubicBezTo>
                <a:cubicBezTo>
                  <a:pt x="8033007" y="751757"/>
                  <a:pt x="9918440" y="530940"/>
                  <a:pt x="11728499" y="113105"/>
                </a:cubicBezTo>
                <a:lnTo>
                  <a:pt x="12191999" y="1"/>
                </a:lnTo>
                <a:lnTo>
                  <a:pt x="12191999" y="5276766"/>
                </a:lnTo>
                <a:lnTo>
                  <a:pt x="0" y="5276766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dist="63500" dir="16200000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8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CA5E72E6-1792-90C5-E3B6-F6FB86EB7355}"/>
              </a:ext>
            </a:extLst>
          </p:cNvPr>
          <p:cNvSpPr/>
          <p:nvPr userDrawn="1"/>
        </p:nvSpPr>
        <p:spPr>
          <a:xfrm>
            <a:off x="1" y="0"/>
            <a:ext cx="12191999" cy="2006522"/>
          </a:xfrm>
          <a:custGeom>
            <a:avLst/>
            <a:gdLst>
              <a:gd name="connsiteX0" fmla="*/ 0 w 12191999"/>
              <a:gd name="connsiteY0" fmla="*/ 0 h 2006522"/>
              <a:gd name="connsiteX1" fmla="*/ 12191999 w 12191999"/>
              <a:gd name="connsiteY1" fmla="*/ 0 h 2006522"/>
              <a:gd name="connsiteX2" fmla="*/ 12191999 w 12191999"/>
              <a:gd name="connsiteY2" fmla="*/ 982726 h 2006522"/>
              <a:gd name="connsiteX3" fmla="*/ 11756223 w 12191999"/>
              <a:gd name="connsiteY3" fmla="*/ 1124206 h 2006522"/>
              <a:gd name="connsiteX4" fmla="*/ 5920249 w 12191999"/>
              <a:gd name="connsiteY4" fmla="*/ 2006522 h 2006522"/>
              <a:gd name="connsiteX5" fmla="*/ 84276 w 12191999"/>
              <a:gd name="connsiteY5" fmla="*/ 1124206 h 2006522"/>
              <a:gd name="connsiteX6" fmla="*/ 0 w 12191999"/>
              <a:gd name="connsiteY6" fmla="*/ 1096844 h 200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2006522">
                <a:moveTo>
                  <a:pt x="0" y="0"/>
                </a:moveTo>
                <a:lnTo>
                  <a:pt x="12191999" y="0"/>
                </a:lnTo>
                <a:lnTo>
                  <a:pt x="12191999" y="982726"/>
                </a:lnTo>
                <a:lnTo>
                  <a:pt x="11756223" y="1124206"/>
                </a:lnTo>
                <a:cubicBezTo>
                  <a:pt x="9912640" y="1697619"/>
                  <a:pt x="7952519" y="2006522"/>
                  <a:pt x="5920249" y="2006522"/>
                </a:cubicBezTo>
                <a:cubicBezTo>
                  <a:pt x="3887980" y="2006522"/>
                  <a:pt x="1927858" y="1697619"/>
                  <a:pt x="84276" y="1124206"/>
                </a:cubicBezTo>
                <a:lnTo>
                  <a:pt x="0" y="1096844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25000">
                <a:schemeClr val="accent1"/>
              </a:gs>
            </a:gsLst>
            <a:lin ang="5400000" scaled="0"/>
          </a:gradFill>
          <a:ln>
            <a:noFill/>
          </a:ln>
          <a:effectLst>
            <a:outerShdw blurRad="215900" dist="1016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632B4C51-A4CE-E6E9-0B04-3BB8B743EB42}"/>
              </a:ext>
            </a:extLst>
          </p:cNvPr>
          <p:cNvSpPr/>
          <p:nvPr userDrawn="1"/>
        </p:nvSpPr>
        <p:spPr>
          <a:xfrm>
            <a:off x="0" y="6772729"/>
            <a:ext cx="12192000" cy="420663"/>
          </a:xfrm>
          <a:prstGeom prst="roundRect">
            <a:avLst>
              <a:gd name="adj" fmla="val 11635"/>
            </a:avLst>
          </a:prstGeom>
          <a:solidFill>
            <a:schemeClr val="accent1"/>
          </a:solidFill>
          <a:ln>
            <a:noFill/>
          </a:ln>
          <a:effectLst>
            <a:outerShdw blurRad="190500" dist="88900" dir="16200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34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1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面-上">
            <a:extLst>
              <a:ext uri="{FF2B5EF4-FFF2-40B4-BE49-F238E27FC236}">
                <a16:creationId xmlns:a16="http://schemas.microsoft.com/office/drawing/2014/main" id="{854250A9-467A-EA33-4329-84FF4630DFA0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页面-下">
            <a:extLst>
              <a:ext uri="{FF2B5EF4-FFF2-40B4-BE49-F238E27FC236}">
                <a16:creationId xmlns:a16="http://schemas.microsoft.com/office/drawing/2014/main" id="{BEA74762-2EAD-09BC-FBAC-3B7DAD4CBAA7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页面-上">
            <a:extLst>
              <a:ext uri="{FF2B5EF4-FFF2-40B4-BE49-F238E27FC236}">
                <a16:creationId xmlns:a16="http://schemas.microsoft.com/office/drawing/2014/main" id="{CAD51110-E876-CE32-3AFF-5E83B8E919AA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页面-下">
            <a:extLst>
              <a:ext uri="{FF2B5EF4-FFF2-40B4-BE49-F238E27FC236}">
                <a16:creationId xmlns:a16="http://schemas.microsoft.com/office/drawing/2014/main" id="{1AA7AE4B-4076-76C1-4276-648391441C6A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27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49" r:id="rId3"/>
    <p:sldLayoutId id="2147483653" r:id="rId4"/>
    <p:sldLayoutId id="2147483654" r:id="rId5"/>
    <p:sldLayoutId id="2147483655" r:id="rId6"/>
    <p:sldLayoutId id="2147483651" r:id="rId7"/>
    <p:sldLayoutId id="2147483657" r:id="rId8"/>
    <p:sldLayoutId id="2147483658" r:id="rId9"/>
    <p:sldLayoutId id="21474836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3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chart" Target="../charts/chart7.xml"/><Relationship Id="rId4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7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chart" Target="../charts/chart2.xml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143DD158-DBB4-3CE6-C656-A4916BCADA45}"/>
              </a:ext>
            </a:extLst>
          </p:cNvPr>
          <p:cNvSpPr txBox="1"/>
          <p:nvPr/>
        </p:nvSpPr>
        <p:spPr>
          <a:xfrm>
            <a:off x="732851" y="1655262"/>
            <a:ext cx="4434824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effectLst>
                  <a:outerShdw blurRad="76200" dist="76200" dir="5400000" algn="ctr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蓝色商务风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AAAA3EA-296D-5298-1FB3-03C510994B5F}"/>
              </a:ext>
            </a:extLst>
          </p:cNvPr>
          <p:cNvSpPr txBox="1"/>
          <p:nvPr/>
        </p:nvSpPr>
        <p:spPr>
          <a:xfrm>
            <a:off x="732851" y="2678988"/>
            <a:ext cx="7001451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effectLst>
                  <a:outerShdw blurRad="76200" dist="76200" dir="5400000" algn="ctr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工作汇报</a:t>
            </a:r>
            <a:r>
              <a:rPr lang="en-US" altLang="zh-CN" sz="6600">
                <a:solidFill>
                  <a:schemeClr val="bg1"/>
                </a:solidFill>
                <a:effectLst>
                  <a:outerShdw blurRad="76200" dist="76200" dir="5400000" algn="ctr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PPT</a:t>
            </a:r>
            <a:r>
              <a:rPr lang="zh-CN" altLang="en-US" sz="6600">
                <a:solidFill>
                  <a:schemeClr val="bg1"/>
                </a:solidFill>
                <a:effectLst>
                  <a:outerShdw blurRad="76200" dist="76200" dir="5400000" algn="ctr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模板</a:t>
            </a:r>
            <a:endParaRPr lang="zh-CN" altLang="en-US" sz="6600" dirty="0">
              <a:solidFill>
                <a:schemeClr val="bg1"/>
              </a:solidFill>
              <a:effectLst>
                <a:outerShdw blurRad="76200" dist="76200" dir="5400000" algn="ctr" rotWithShape="0">
                  <a:schemeClr val="accent4">
                    <a:lumMod val="50000"/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7CCBC9B-B03E-FD7B-17CC-0D3D975DF1DE}"/>
              </a:ext>
            </a:extLst>
          </p:cNvPr>
          <p:cNvSpPr txBox="1"/>
          <p:nvPr/>
        </p:nvSpPr>
        <p:spPr>
          <a:xfrm>
            <a:off x="792722" y="3786984"/>
            <a:ext cx="6689120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700">
                <a:solidFill>
                  <a:schemeClr val="bg1"/>
                </a:solidFill>
                <a:effectLst>
                  <a:outerShdw blurRad="76200" dist="76200" dir="5400000" algn="ctr" rotWithShape="0">
                    <a:schemeClr val="accent4">
                      <a:lumMod val="50000"/>
                      <a:alpha val="20000"/>
                    </a:schemeClr>
                  </a:outerShdw>
                </a:effectLst>
                <a:ea typeface="+mj-ea"/>
              </a:rPr>
              <a:t>THE ELECTRONIC COMMERCE</a:t>
            </a:r>
            <a:endParaRPr lang="zh-CN" altLang="en-US" sz="700" dirty="0">
              <a:solidFill>
                <a:schemeClr val="bg1"/>
              </a:solidFill>
              <a:effectLst>
                <a:outerShdw blurRad="76200" dist="76200" dir="5400000" algn="ctr" rotWithShape="0">
                  <a:schemeClr val="accent4">
                    <a:lumMod val="50000"/>
                    <a:alpha val="20000"/>
                  </a:schemeClr>
                </a:outerShdw>
              </a:effectLst>
              <a:ea typeface="+mj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ED6C190-9C45-FD60-B536-AAEF4B249D1D}"/>
              </a:ext>
            </a:extLst>
          </p:cNvPr>
          <p:cNvGrpSpPr/>
          <p:nvPr/>
        </p:nvGrpSpPr>
        <p:grpSpPr>
          <a:xfrm>
            <a:off x="874713" y="4362537"/>
            <a:ext cx="3859420" cy="47057"/>
            <a:chOff x="801977" y="4362537"/>
            <a:chExt cx="3859420" cy="47057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696988F-387A-7DFD-3199-BE70E58CA44F}"/>
                </a:ext>
              </a:extLst>
            </p:cNvPr>
            <p:cNvSpPr/>
            <p:nvPr/>
          </p:nvSpPr>
          <p:spPr>
            <a:xfrm>
              <a:off x="801977" y="4362537"/>
              <a:ext cx="484439" cy="4705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793EACA-C27C-D9FD-794C-A558597226A9}"/>
                </a:ext>
              </a:extLst>
            </p:cNvPr>
            <p:cNvCxnSpPr>
              <a:stCxn id="17" idx="3"/>
            </p:cNvCxnSpPr>
            <p:nvPr/>
          </p:nvCxnSpPr>
          <p:spPr>
            <a:xfrm flipV="1">
              <a:off x="1286416" y="4362537"/>
              <a:ext cx="3374981" cy="23529"/>
            </a:xfrm>
            <a:prstGeom prst="line">
              <a:avLst/>
            </a:prstGeom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3">
            <a:extLst>
              <a:ext uri="{FF2B5EF4-FFF2-40B4-BE49-F238E27FC236}">
                <a16:creationId xmlns:a16="http://schemas.microsoft.com/office/drawing/2014/main" id="{6C88109C-2FCA-8125-6339-11F23C1D64B2}"/>
              </a:ext>
            </a:extLst>
          </p:cNvPr>
          <p:cNvSpPr txBox="1"/>
          <p:nvPr/>
        </p:nvSpPr>
        <p:spPr>
          <a:xfrm>
            <a:off x="879222" y="5335404"/>
            <a:ext cx="1863978" cy="323165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defRPr sz="1500">
                <a:latin typeface="+mn-ea"/>
                <a:cs typeface="阿里巴巴普惠体 2.0 95 ExtraBold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effectLst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姓名： </a:t>
            </a:r>
            <a:r>
              <a:rPr lang="en-US" altLang="zh-CN" dirty="0" err="1">
                <a:solidFill>
                  <a:schemeClr val="bg1"/>
                </a:solidFill>
                <a:effectLst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OfficePLUS</a:t>
            </a:r>
            <a:endParaRPr lang="en-US" altLang="zh-CN" dirty="0">
              <a:solidFill>
                <a:schemeClr val="bg1"/>
              </a:solidFill>
              <a:effectLst/>
              <a:latin typeface="+mn-lt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2E636865-5DA0-04F0-5821-E56CF4C3F43C}"/>
              </a:ext>
            </a:extLst>
          </p:cNvPr>
          <p:cNvSpPr txBox="1"/>
          <p:nvPr/>
        </p:nvSpPr>
        <p:spPr>
          <a:xfrm>
            <a:off x="3079180" y="5335404"/>
            <a:ext cx="2088495" cy="323165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defRPr sz="1500">
                <a:solidFill>
                  <a:schemeClr val="bg1"/>
                </a:solidFill>
                <a:effectLst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 dirty="0"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学号：</a:t>
            </a:r>
            <a:r>
              <a:rPr lang="en-US" altLang="zh-CN"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1234567890</a:t>
            </a:r>
            <a:endParaRPr lang="en-US" altLang="zh-CN" dirty="0">
              <a:latin typeface="+mn-lt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4F70AB54-1318-9D91-34FA-AF820B4B4060}"/>
              </a:ext>
            </a:extLst>
          </p:cNvPr>
          <p:cNvSpPr txBox="1"/>
          <p:nvPr/>
        </p:nvSpPr>
        <p:spPr>
          <a:xfrm>
            <a:off x="3079179" y="5836665"/>
            <a:ext cx="1627061" cy="323165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defRPr sz="1500">
                <a:solidFill>
                  <a:schemeClr val="bg1"/>
                </a:solidFill>
                <a:effectLst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 dirty="0"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专业：电子商务</a:t>
            </a:r>
            <a:endParaRPr lang="en-US" altLang="zh-CN" dirty="0">
              <a:latin typeface="+mn-lt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862FCEE1-7449-0D81-5103-941289C4B916}"/>
              </a:ext>
            </a:extLst>
          </p:cNvPr>
          <p:cNvSpPr txBox="1"/>
          <p:nvPr/>
        </p:nvSpPr>
        <p:spPr>
          <a:xfrm>
            <a:off x="869069" y="5836665"/>
            <a:ext cx="1710636" cy="323165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defRPr sz="1500">
                <a:solidFill>
                  <a:schemeClr val="bg1"/>
                </a:solidFill>
                <a:effectLst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 dirty="0"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指导老师：</a:t>
            </a:r>
            <a:r>
              <a:rPr lang="en-US" altLang="zh-CN" dirty="0"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XXX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A5DBA75-178C-E26E-1A90-63D6200B0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146" y="582756"/>
            <a:ext cx="4285859" cy="6297714"/>
          </a:xfrm>
          <a:prstGeom prst="rect">
            <a:avLst/>
          </a:prstGeom>
          <a:effectLst>
            <a:outerShdw blurRad="127000" dist="127000" dir="2700000" algn="tl" rotWithShape="0">
              <a:schemeClr val="accent4">
                <a:lumMod val="50000"/>
                <a:alpha val="20000"/>
              </a:scheme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1A548F4-1B35-1285-49F1-9567F3FB2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013"/>
          <a:stretch/>
        </p:blipFill>
        <p:spPr>
          <a:xfrm>
            <a:off x="761621" y="1192964"/>
            <a:ext cx="1448179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30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9DC5D5BB-95A4-0887-0F08-EEFBAB197E5B}"/>
              </a:ext>
            </a:extLst>
          </p:cNvPr>
          <p:cNvSpPr/>
          <p:nvPr/>
        </p:nvSpPr>
        <p:spPr>
          <a:xfrm>
            <a:off x="1027113" y="2255641"/>
            <a:ext cx="7770939" cy="4422613"/>
          </a:xfrm>
          <a:custGeom>
            <a:avLst/>
            <a:gdLst>
              <a:gd name="connsiteX0" fmla="*/ 6972043 w 6972043"/>
              <a:gd name="connsiteY0" fmla="*/ 0 h 5134883"/>
              <a:gd name="connsiteX1" fmla="*/ 6972043 w 6972043"/>
              <a:gd name="connsiteY1" fmla="*/ 5134883 h 5134883"/>
              <a:gd name="connsiteX2" fmla="*/ 51128 w 6972043"/>
              <a:gd name="connsiteY2" fmla="*/ 5134883 h 5134883"/>
              <a:gd name="connsiteX3" fmla="*/ 0 w 6972043"/>
              <a:gd name="connsiteY3" fmla="*/ 5134883 h 5134883"/>
              <a:gd name="connsiteX4" fmla="*/ 87374 w 6972043"/>
              <a:gd name="connsiteY4" fmla="*/ 5070532 h 5134883"/>
              <a:gd name="connsiteX5" fmla="*/ 169961 w 6972043"/>
              <a:gd name="connsiteY5" fmla="*/ 4923910 h 5134883"/>
              <a:gd name="connsiteX6" fmla="*/ 1307266 w 6972043"/>
              <a:gd name="connsiteY6" fmla="*/ 3992484 h 5134883"/>
              <a:gd name="connsiteX7" fmla="*/ 1471171 w 6972043"/>
              <a:gd name="connsiteY7" fmla="*/ 3962306 h 5134883"/>
              <a:gd name="connsiteX8" fmla="*/ 1605853 w 6972043"/>
              <a:gd name="connsiteY8" fmla="*/ 3952179 h 5134883"/>
              <a:gd name="connsiteX9" fmla="*/ 1611203 w 6972043"/>
              <a:gd name="connsiteY9" fmla="*/ 3948238 h 5134883"/>
              <a:gd name="connsiteX10" fmla="*/ 1813597 w 6972043"/>
              <a:gd name="connsiteY10" fmla="*/ 3947533 h 5134883"/>
              <a:gd name="connsiteX11" fmla="*/ 4843039 w 6972043"/>
              <a:gd name="connsiteY11" fmla="*/ 3881431 h 5134883"/>
              <a:gd name="connsiteX12" fmla="*/ 6972043 w 6972043"/>
              <a:gd name="connsiteY12" fmla="*/ 0 h 5134883"/>
              <a:gd name="connsiteX0" fmla="*/ 6972043 w 8001946"/>
              <a:gd name="connsiteY0" fmla="*/ 0 h 5183009"/>
              <a:gd name="connsiteX1" fmla="*/ 8001946 w 8001946"/>
              <a:gd name="connsiteY1" fmla="*/ 5183009 h 5183009"/>
              <a:gd name="connsiteX2" fmla="*/ 51128 w 8001946"/>
              <a:gd name="connsiteY2" fmla="*/ 5134883 h 5183009"/>
              <a:gd name="connsiteX3" fmla="*/ 0 w 8001946"/>
              <a:gd name="connsiteY3" fmla="*/ 5134883 h 5183009"/>
              <a:gd name="connsiteX4" fmla="*/ 87374 w 8001946"/>
              <a:gd name="connsiteY4" fmla="*/ 5070532 h 5183009"/>
              <a:gd name="connsiteX5" fmla="*/ 169961 w 8001946"/>
              <a:gd name="connsiteY5" fmla="*/ 4923910 h 5183009"/>
              <a:gd name="connsiteX6" fmla="*/ 1307266 w 8001946"/>
              <a:gd name="connsiteY6" fmla="*/ 3992484 h 5183009"/>
              <a:gd name="connsiteX7" fmla="*/ 1471171 w 8001946"/>
              <a:gd name="connsiteY7" fmla="*/ 3962306 h 5183009"/>
              <a:gd name="connsiteX8" fmla="*/ 1605853 w 8001946"/>
              <a:gd name="connsiteY8" fmla="*/ 3952179 h 5183009"/>
              <a:gd name="connsiteX9" fmla="*/ 1611203 w 8001946"/>
              <a:gd name="connsiteY9" fmla="*/ 3948238 h 5183009"/>
              <a:gd name="connsiteX10" fmla="*/ 1813597 w 8001946"/>
              <a:gd name="connsiteY10" fmla="*/ 3947533 h 5183009"/>
              <a:gd name="connsiteX11" fmla="*/ 4843039 w 8001946"/>
              <a:gd name="connsiteY11" fmla="*/ 3881431 h 5183009"/>
              <a:gd name="connsiteX12" fmla="*/ 6972043 w 8001946"/>
              <a:gd name="connsiteY12" fmla="*/ 0 h 5183009"/>
              <a:gd name="connsiteX0" fmla="*/ 7732439 w 8001946"/>
              <a:gd name="connsiteY0" fmla="*/ 0 h 4538117"/>
              <a:gd name="connsiteX1" fmla="*/ 8001946 w 8001946"/>
              <a:gd name="connsiteY1" fmla="*/ 4538117 h 4538117"/>
              <a:gd name="connsiteX2" fmla="*/ 51128 w 8001946"/>
              <a:gd name="connsiteY2" fmla="*/ 4489991 h 4538117"/>
              <a:gd name="connsiteX3" fmla="*/ 0 w 8001946"/>
              <a:gd name="connsiteY3" fmla="*/ 4489991 h 4538117"/>
              <a:gd name="connsiteX4" fmla="*/ 87374 w 8001946"/>
              <a:gd name="connsiteY4" fmla="*/ 4425640 h 4538117"/>
              <a:gd name="connsiteX5" fmla="*/ 169961 w 8001946"/>
              <a:gd name="connsiteY5" fmla="*/ 4279018 h 4538117"/>
              <a:gd name="connsiteX6" fmla="*/ 1307266 w 8001946"/>
              <a:gd name="connsiteY6" fmla="*/ 3347592 h 4538117"/>
              <a:gd name="connsiteX7" fmla="*/ 1471171 w 8001946"/>
              <a:gd name="connsiteY7" fmla="*/ 3317414 h 4538117"/>
              <a:gd name="connsiteX8" fmla="*/ 1605853 w 8001946"/>
              <a:gd name="connsiteY8" fmla="*/ 3307287 h 4538117"/>
              <a:gd name="connsiteX9" fmla="*/ 1611203 w 8001946"/>
              <a:gd name="connsiteY9" fmla="*/ 3303346 h 4538117"/>
              <a:gd name="connsiteX10" fmla="*/ 1813597 w 8001946"/>
              <a:gd name="connsiteY10" fmla="*/ 3302641 h 4538117"/>
              <a:gd name="connsiteX11" fmla="*/ 4843039 w 8001946"/>
              <a:gd name="connsiteY11" fmla="*/ 3236539 h 4538117"/>
              <a:gd name="connsiteX12" fmla="*/ 7732439 w 8001946"/>
              <a:gd name="connsiteY12" fmla="*/ 0 h 4538117"/>
              <a:gd name="connsiteX0" fmla="*/ 7732439 w 8001946"/>
              <a:gd name="connsiteY0" fmla="*/ 0 h 4393738"/>
              <a:gd name="connsiteX1" fmla="*/ 8001946 w 8001946"/>
              <a:gd name="connsiteY1" fmla="*/ 4393738 h 4393738"/>
              <a:gd name="connsiteX2" fmla="*/ 51128 w 8001946"/>
              <a:gd name="connsiteY2" fmla="*/ 4345612 h 4393738"/>
              <a:gd name="connsiteX3" fmla="*/ 0 w 8001946"/>
              <a:gd name="connsiteY3" fmla="*/ 4345612 h 4393738"/>
              <a:gd name="connsiteX4" fmla="*/ 87374 w 8001946"/>
              <a:gd name="connsiteY4" fmla="*/ 4281261 h 4393738"/>
              <a:gd name="connsiteX5" fmla="*/ 169961 w 8001946"/>
              <a:gd name="connsiteY5" fmla="*/ 4134639 h 4393738"/>
              <a:gd name="connsiteX6" fmla="*/ 1307266 w 8001946"/>
              <a:gd name="connsiteY6" fmla="*/ 3203213 h 4393738"/>
              <a:gd name="connsiteX7" fmla="*/ 1471171 w 8001946"/>
              <a:gd name="connsiteY7" fmla="*/ 3173035 h 4393738"/>
              <a:gd name="connsiteX8" fmla="*/ 1605853 w 8001946"/>
              <a:gd name="connsiteY8" fmla="*/ 3162908 h 4393738"/>
              <a:gd name="connsiteX9" fmla="*/ 1611203 w 8001946"/>
              <a:gd name="connsiteY9" fmla="*/ 3158967 h 4393738"/>
              <a:gd name="connsiteX10" fmla="*/ 1813597 w 8001946"/>
              <a:gd name="connsiteY10" fmla="*/ 3158262 h 4393738"/>
              <a:gd name="connsiteX11" fmla="*/ 4843039 w 8001946"/>
              <a:gd name="connsiteY11" fmla="*/ 3092160 h 4393738"/>
              <a:gd name="connsiteX12" fmla="*/ 7732439 w 8001946"/>
              <a:gd name="connsiteY12" fmla="*/ 0 h 4393738"/>
              <a:gd name="connsiteX0" fmla="*/ 7693938 w 8001946"/>
              <a:gd name="connsiteY0" fmla="*/ 0 h 4557367"/>
              <a:gd name="connsiteX1" fmla="*/ 8001946 w 8001946"/>
              <a:gd name="connsiteY1" fmla="*/ 4557367 h 4557367"/>
              <a:gd name="connsiteX2" fmla="*/ 51128 w 8001946"/>
              <a:gd name="connsiteY2" fmla="*/ 4509241 h 4557367"/>
              <a:gd name="connsiteX3" fmla="*/ 0 w 8001946"/>
              <a:gd name="connsiteY3" fmla="*/ 4509241 h 4557367"/>
              <a:gd name="connsiteX4" fmla="*/ 87374 w 8001946"/>
              <a:gd name="connsiteY4" fmla="*/ 4444890 h 4557367"/>
              <a:gd name="connsiteX5" fmla="*/ 169961 w 8001946"/>
              <a:gd name="connsiteY5" fmla="*/ 4298268 h 4557367"/>
              <a:gd name="connsiteX6" fmla="*/ 1307266 w 8001946"/>
              <a:gd name="connsiteY6" fmla="*/ 3366842 h 4557367"/>
              <a:gd name="connsiteX7" fmla="*/ 1471171 w 8001946"/>
              <a:gd name="connsiteY7" fmla="*/ 3336664 h 4557367"/>
              <a:gd name="connsiteX8" fmla="*/ 1605853 w 8001946"/>
              <a:gd name="connsiteY8" fmla="*/ 3326537 h 4557367"/>
              <a:gd name="connsiteX9" fmla="*/ 1611203 w 8001946"/>
              <a:gd name="connsiteY9" fmla="*/ 3322596 h 4557367"/>
              <a:gd name="connsiteX10" fmla="*/ 1813597 w 8001946"/>
              <a:gd name="connsiteY10" fmla="*/ 3321891 h 4557367"/>
              <a:gd name="connsiteX11" fmla="*/ 4843039 w 8001946"/>
              <a:gd name="connsiteY11" fmla="*/ 3255789 h 4557367"/>
              <a:gd name="connsiteX12" fmla="*/ 7693938 w 8001946"/>
              <a:gd name="connsiteY12" fmla="*/ 0 h 4557367"/>
              <a:gd name="connsiteX0" fmla="*/ 7751690 w 8001946"/>
              <a:gd name="connsiteY0" fmla="*/ 0 h 4451489"/>
              <a:gd name="connsiteX1" fmla="*/ 8001946 w 8001946"/>
              <a:gd name="connsiteY1" fmla="*/ 4451489 h 4451489"/>
              <a:gd name="connsiteX2" fmla="*/ 51128 w 8001946"/>
              <a:gd name="connsiteY2" fmla="*/ 4403363 h 4451489"/>
              <a:gd name="connsiteX3" fmla="*/ 0 w 8001946"/>
              <a:gd name="connsiteY3" fmla="*/ 4403363 h 4451489"/>
              <a:gd name="connsiteX4" fmla="*/ 87374 w 8001946"/>
              <a:gd name="connsiteY4" fmla="*/ 4339012 h 4451489"/>
              <a:gd name="connsiteX5" fmla="*/ 169961 w 8001946"/>
              <a:gd name="connsiteY5" fmla="*/ 4192390 h 4451489"/>
              <a:gd name="connsiteX6" fmla="*/ 1307266 w 8001946"/>
              <a:gd name="connsiteY6" fmla="*/ 3260964 h 4451489"/>
              <a:gd name="connsiteX7" fmla="*/ 1471171 w 8001946"/>
              <a:gd name="connsiteY7" fmla="*/ 3230786 h 4451489"/>
              <a:gd name="connsiteX8" fmla="*/ 1605853 w 8001946"/>
              <a:gd name="connsiteY8" fmla="*/ 3220659 h 4451489"/>
              <a:gd name="connsiteX9" fmla="*/ 1611203 w 8001946"/>
              <a:gd name="connsiteY9" fmla="*/ 3216718 h 4451489"/>
              <a:gd name="connsiteX10" fmla="*/ 1813597 w 8001946"/>
              <a:gd name="connsiteY10" fmla="*/ 3216013 h 4451489"/>
              <a:gd name="connsiteX11" fmla="*/ 4843039 w 8001946"/>
              <a:gd name="connsiteY11" fmla="*/ 3149911 h 4451489"/>
              <a:gd name="connsiteX12" fmla="*/ 7751690 w 8001946"/>
              <a:gd name="connsiteY12" fmla="*/ 0 h 4451489"/>
              <a:gd name="connsiteX0" fmla="*/ 7751690 w 7770939"/>
              <a:gd name="connsiteY0" fmla="*/ 0 h 4422613"/>
              <a:gd name="connsiteX1" fmla="*/ 7770939 w 7770939"/>
              <a:gd name="connsiteY1" fmla="*/ 4422613 h 4422613"/>
              <a:gd name="connsiteX2" fmla="*/ 51128 w 7770939"/>
              <a:gd name="connsiteY2" fmla="*/ 4403363 h 4422613"/>
              <a:gd name="connsiteX3" fmla="*/ 0 w 7770939"/>
              <a:gd name="connsiteY3" fmla="*/ 4403363 h 4422613"/>
              <a:gd name="connsiteX4" fmla="*/ 87374 w 7770939"/>
              <a:gd name="connsiteY4" fmla="*/ 4339012 h 4422613"/>
              <a:gd name="connsiteX5" fmla="*/ 169961 w 7770939"/>
              <a:gd name="connsiteY5" fmla="*/ 4192390 h 4422613"/>
              <a:gd name="connsiteX6" fmla="*/ 1307266 w 7770939"/>
              <a:gd name="connsiteY6" fmla="*/ 3260964 h 4422613"/>
              <a:gd name="connsiteX7" fmla="*/ 1471171 w 7770939"/>
              <a:gd name="connsiteY7" fmla="*/ 3230786 h 4422613"/>
              <a:gd name="connsiteX8" fmla="*/ 1605853 w 7770939"/>
              <a:gd name="connsiteY8" fmla="*/ 3220659 h 4422613"/>
              <a:gd name="connsiteX9" fmla="*/ 1611203 w 7770939"/>
              <a:gd name="connsiteY9" fmla="*/ 3216718 h 4422613"/>
              <a:gd name="connsiteX10" fmla="*/ 1813597 w 7770939"/>
              <a:gd name="connsiteY10" fmla="*/ 3216013 h 4422613"/>
              <a:gd name="connsiteX11" fmla="*/ 4843039 w 7770939"/>
              <a:gd name="connsiteY11" fmla="*/ 3149911 h 4422613"/>
              <a:gd name="connsiteX12" fmla="*/ 7751690 w 7770939"/>
              <a:gd name="connsiteY12" fmla="*/ 0 h 44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70939" h="4422613">
                <a:moveTo>
                  <a:pt x="7751690" y="0"/>
                </a:moveTo>
                <a:cubicBezTo>
                  <a:pt x="7758106" y="1474204"/>
                  <a:pt x="7764523" y="2948409"/>
                  <a:pt x="7770939" y="4422613"/>
                </a:cubicBezTo>
                <a:lnTo>
                  <a:pt x="51128" y="4403363"/>
                </a:lnTo>
                <a:lnTo>
                  <a:pt x="0" y="4403363"/>
                </a:lnTo>
                <a:lnTo>
                  <a:pt x="87374" y="4339012"/>
                </a:lnTo>
                <a:lnTo>
                  <a:pt x="169961" y="4192390"/>
                </a:lnTo>
                <a:cubicBezTo>
                  <a:pt x="430206" y="3726768"/>
                  <a:pt x="600989" y="3443759"/>
                  <a:pt x="1307266" y="3260964"/>
                </a:cubicBezTo>
                <a:cubicBezTo>
                  <a:pt x="1357715" y="3247907"/>
                  <a:pt x="1412527" y="3238003"/>
                  <a:pt x="1471171" y="3230786"/>
                </a:cubicBezTo>
                <a:lnTo>
                  <a:pt x="1605853" y="3220659"/>
                </a:lnTo>
                <a:lnTo>
                  <a:pt x="1611203" y="3216718"/>
                </a:lnTo>
                <a:lnTo>
                  <a:pt x="1813597" y="3216013"/>
                </a:lnTo>
                <a:cubicBezTo>
                  <a:pt x="2747390" y="3237750"/>
                  <a:pt x="4148120" y="3556415"/>
                  <a:pt x="4843039" y="3149911"/>
                </a:cubicBezTo>
                <a:cubicBezTo>
                  <a:pt x="5698323" y="2649597"/>
                  <a:pt x="7751690" y="0"/>
                  <a:pt x="7751690" y="0"/>
                </a:cubicBezTo>
                <a:close/>
              </a:path>
            </a:pathLst>
          </a:custGeom>
          <a:gradFill flip="none" rotWithShape="1">
            <a:gsLst>
              <a:gs pos="40000">
                <a:schemeClr val="bg1"/>
              </a:gs>
              <a:gs pos="87000">
                <a:schemeClr val="bg1">
                  <a:alpha val="0"/>
                </a:schemeClr>
              </a:gs>
            </a:gsLst>
            <a:lin ang="2700000" scaled="0"/>
            <a:tileRect/>
          </a:gradFill>
          <a:ln w="50800">
            <a:noFill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62CAF12-860E-2A43-4883-3D72BF4118B4}"/>
              </a:ext>
            </a:extLst>
          </p:cNvPr>
          <p:cNvSpPr/>
          <p:nvPr/>
        </p:nvSpPr>
        <p:spPr>
          <a:xfrm>
            <a:off x="1077952" y="2037789"/>
            <a:ext cx="7600231" cy="4569649"/>
          </a:xfrm>
          <a:custGeom>
            <a:avLst/>
            <a:gdLst>
              <a:gd name="connsiteX0" fmla="*/ 0 w 5372100"/>
              <a:gd name="connsiteY0" fmla="*/ 3708400 h 3708400"/>
              <a:gd name="connsiteX1" fmla="*/ 1485900 w 5372100"/>
              <a:gd name="connsiteY1" fmla="*/ 2273300 h 3708400"/>
              <a:gd name="connsiteX2" fmla="*/ 3365500 w 5372100"/>
              <a:gd name="connsiteY2" fmla="*/ 2679700 h 3708400"/>
              <a:gd name="connsiteX3" fmla="*/ 5372100 w 5372100"/>
              <a:gd name="connsiteY3" fmla="*/ 0 h 3708400"/>
              <a:gd name="connsiteX0" fmla="*/ 0 w 5189365"/>
              <a:gd name="connsiteY0" fmla="*/ 3823811 h 3823811"/>
              <a:gd name="connsiteX1" fmla="*/ 1485900 w 5189365"/>
              <a:gd name="connsiteY1" fmla="*/ 2388711 h 3823811"/>
              <a:gd name="connsiteX2" fmla="*/ 3365500 w 5189365"/>
              <a:gd name="connsiteY2" fmla="*/ 2795111 h 3823811"/>
              <a:gd name="connsiteX3" fmla="*/ 5189365 w 5189365"/>
              <a:gd name="connsiteY3" fmla="*/ 0 h 3823811"/>
              <a:gd name="connsiteX0" fmla="*/ 0 w 5852980"/>
              <a:gd name="connsiteY0" fmla="*/ 4141192 h 4141192"/>
              <a:gd name="connsiteX1" fmla="*/ 1485900 w 5852980"/>
              <a:gd name="connsiteY1" fmla="*/ 2706092 h 4141192"/>
              <a:gd name="connsiteX2" fmla="*/ 3365500 w 5852980"/>
              <a:gd name="connsiteY2" fmla="*/ 3112492 h 4141192"/>
              <a:gd name="connsiteX3" fmla="*/ 5852980 w 5852980"/>
              <a:gd name="connsiteY3" fmla="*/ 0 h 4141192"/>
              <a:gd name="connsiteX0" fmla="*/ 0 w 5852980"/>
              <a:gd name="connsiteY0" fmla="*/ 4141192 h 4141192"/>
              <a:gd name="connsiteX1" fmla="*/ 1485900 w 5852980"/>
              <a:gd name="connsiteY1" fmla="*/ 2706092 h 4141192"/>
              <a:gd name="connsiteX2" fmla="*/ 3769440 w 5852980"/>
              <a:gd name="connsiteY2" fmla="*/ 3170198 h 4141192"/>
              <a:gd name="connsiteX3" fmla="*/ 5852980 w 5852980"/>
              <a:gd name="connsiteY3" fmla="*/ 0 h 4141192"/>
              <a:gd name="connsiteX0" fmla="*/ 0 w 5852980"/>
              <a:gd name="connsiteY0" fmla="*/ 4141192 h 4141192"/>
              <a:gd name="connsiteX1" fmla="*/ 1533988 w 5852980"/>
              <a:gd name="connsiteY1" fmla="*/ 2994621 h 4141192"/>
              <a:gd name="connsiteX2" fmla="*/ 3769440 w 5852980"/>
              <a:gd name="connsiteY2" fmla="*/ 3170198 h 4141192"/>
              <a:gd name="connsiteX3" fmla="*/ 5852980 w 5852980"/>
              <a:gd name="connsiteY3" fmla="*/ 0 h 4141192"/>
              <a:gd name="connsiteX0" fmla="*/ 0 w 5852980"/>
              <a:gd name="connsiteY0" fmla="*/ 4141192 h 4141192"/>
              <a:gd name="connsiteX1" fmla="*/ 1533988 w 5852980"/>
              <a:gd name="connsiteY1" fmla="*/ 2994621 h 4141192"/>
              <a:gd name="connsiteX2" fmla="*/ 3904086 w 5852980"/>
              <a:gd name="connsiteY2" fmla="*/ 3304844 h 4141192"/>
              <a:gd name="connsiteX3" fmla="*/ 5852980 w 5852980"/>
              <a:gd name="connsiteY3" fmla="*/ 0 h 4141192"/>
              <a:gd name="connsiteX0" fmla="*/ 0 w 5852980"/>
              <a:gd name="connsiteY0" fmla="*/ 4141192 h 4141192"/>
              <a:gd name="connsiteX1" fmla="*/ 1533988 w 5852980"/>
              <a:gd name="connsiteY1" fmla="*/ 2994621 h 4141192"/>
              <a:gd name="connsiteX2" fmla="*/ 3807910 w 5852980"/>
              <a:gd name="connsiteY2" fmla="*/ 3160580 h 4141192"/>
              <a:gd name="connsiteX3" fmla="*/ 5852980 w 5852980"/>
              <a:gd name="connsiteY3" fmla="*/ 0 h 4141192"/>
              <a:gd name="connsiteX0" fmla="*/ 0 w 5852980"/>
              <a:gd name="connsiteY0" fmla="*/ 4141192 h 4141192"/>
              <a:gd name="connsiteX1" fmla="*/ 1735958 w 5852980"/>
              <a:gd name="connsiteY1" fmla="*/ 2696476 h 4141192"/>
              <a:gd name="connsiteX2" fmla="*/ 3807910 w 5852980"/>
              <a:gd name="connsiteY2" fmla="*/ 3160580 h 4141192"/>
              <a:gd name="connsiteX3" fmla="*/ 5852980 w 5852980"/>
              <a:gd name="connsiteY3" fmla="*/ 0 h 4141192"/>
              <a:gd name="connsiteX0" fmla="*/ 0 w 5593305"/>
              <a:gd name="connsiteY0" fmla="*/ 4362397 h 4362397"/>
              <a:gd name="connsiteX1" fmla="*/ 1735958 w 5593305"/>
              <a:gd name="connsiteY1" fmla="*/ 2917681 h 4362397"/>
              <a:gd name="connsiteX2" fmla="*/ 3807910 w 5593305"/>
              <a:gd name="connsiteY2" fmla="*/ 3381785 h 4362397"/>
              <a:gd name="connsiteX3" fmla="*/ 5593305 w 5593305"/>
              <a:gd name="connsiteY3" fmla="*/ 0 h 4362397"/>
              <a:gd name="connsiteX0" fmla="*/ 0 w 5593305"/>
              <a:gd name="connsiteY0" fmla="*/ 4362397 h 4362397"/>
              <a:gd name="connsiteX1" fmla="*/ 1735958 w 5593305"/>
              <a:gd name="connsiteY1" fmla="*/ 2917681 h 4362397"/>
              <a:gd name="connsiteX2" fmla="*/ 3981027 w 5593305"/>
              <a:gd name="connsiteY2" fmla="*/ 2939375 h 4362397"/>
              <a:gd name="connsiteX3" fmla="*/ 5593305 w 5593305"/>
              <a:gd name="connsiteY3" fmla="*/ 0 h 4362397"/>
              <a:gd name="connsiteX0" fmla="*/ 0 w 5593305"/>
              <a:gd name="connsiteY0" fmla="*/ 4362397 h 4362397"/>
              <a:gd name="connsiteX1" fmla="*/ 1264696 w 5593305"/>
              <a:gd name="connsiteY1" fmla="*/ 3023475 h 4362397"/>
              <a:gd name="connsiteX2" fmla="*/ 3981027 w 5593305"/>
              <a:gd name="connsiteY2" fmla="*/ 2939375 h 4362397"/>
              <a:gd name="connsiteX3" fmla="*/ 5593305 w 5593305"/>
              <a:gd name="connsiteY3" fmla="*/ 0 h 4362397"/>
              <a:gd name="connsiteX0" fmla="*/ 0 w 5279872"/>
              <a:gd name="connsiteY0" fmla="*/ 3888604 h 3888604"/>
              <a:gd name="connsiteX1" fmla="*/ 951263 w 5279872"/>
              <a:gd name="connsiteY1" fmla="*/ 3023475 h 3888604"/>
              <a:gd name="connsiteX2" fmla="*/ 3667594 w 5279872"/>
              <a:gd name="connsiteY2" fmla="*/ 2939375 h 3888604"/>
              <a:gd name="connsiteX3" fmla="*/ 5279872 w 5279872"/>
              <a:gd name="connsiteY3" fmla="*/ 0 h 3888604"/>
              <a:gd name="connsiteX0" fmla="*/ 0 w 5279872"/>
              <a:gd name="connsiteY0" fmla="*/ 3888604 h 3888604"/>
              <a:gd name="connsiteX1" fmla="*/ 951263 w 5279872"/>
              <a:gd name="connsiteY1" fmla="*/ 3023475 h 3888604"/>
              <a:gd name="connsiteX2" fmla="*/ 3667594 w 5279872"/>
              <a:gd name="connsiteY2" fmla="*/ 2939375 h 3888604"/>
              <a:gd name="connsiteX3" fmla="*/ 5279872 w 5279872"/>
              <a:gd name="connsiteY3" fmla="*/ 0 h 3888604"/>
              <a:gd name="connsiteX0" fmla="*/ 0 w 5819268"/>
              <a:gd name="connsiteY0" fmla="*/ 3436678 h 3436678"/>
              <a:gd name="connsiteX1" fmla="*/ 951263 w 5819268"/>
              <a:gd name="connsiteY1" fmla="*/ 2571549 h 3436678"/>
              <a:gd name="connsiteX2" fmla="*/ 3667594 w 5819268"/>
              <a:gd name="connsiteY2" fmla="*/ 2487449 h 3436678"/>
              <a:gd name="connsiteX3" fmla="*/ 5819268 w 5819268"/>
              <a:gd name="connsiteY3" fmla="*/ 0 h 3436678"/>
              <a:gd name="connsiteX0" fmla="*/ 0 w 7037056"/>
              <a:gd name="connsiteY0" fmla="*/ 3205856 h 3205856"/>
              <a:gd name="connsiteX1" fmla="*/ 951263 w 7037056"/>
              <a:gd name="connsiteY1" fmla="*/ 2340727 h 3205856"/>
              <a:gd name="connsiteX2" fmla="*/ 3667594 w 7037056"/>
              <a:gd name="connsiteY2" fmla="*/ 2256627 h 3205856"/>
              <a:gd name="connsiteX3" fmla="*/ 7037056 w 7037056"/>
              <a:gd name="connsiteY3" fmla="*/ 0 h 3205856"/>
              <a:gd name="connsiteX0" fmla="*/ 0 w 7037056"/>
              <a:gd name="connsiteY0" fmla="*/ 3205856 h 3205856"/>
              <a:gd name="connsiteX1" fmla="*/ 951263 w 7037056"/>
              <a:gd name="connsiteY1" fmla="*/ 2340727 h 3205856"/>
              <a:gd name="connsiteX2" fmla="*/ 3802904 w 7037056"/>
              <a:gd name="connsiteY2" fmla="*/ 2391937 h 3205856"/>
              <a:gd name="connsiteX3" fmla="*/ 7037056 w 7037056"/>
              <a:gd name="connsiteY3" fmla="*/ 0 h 3205856"/>
              <a:gd name="connsiteX0" fmla="*/ 0 w 5755593"/>
              <a:gd name="connsiteY0" fmla="*/ 3460557 h 3460557"/>
              <a:gd name="connsiteX1" fmla="*/ 951263 w 5755593"/>
              <a:gd name="connsiteY1" fmla="*/ 2595428 h 3460557"/>
              <a:gd name="connsiteX2" fmla="*/ 3802904 w 5755593"/>
              <a:gd name="connsiteY2" fmla="*/ 2646638 h 3460557"/>
              <a:gd name="connsiteX3" fmla="*/ 5755593 w 5755593"/>
              <a:gd name="connsiteY3" fmla="*/ 0 h 346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5593" h="3460557">
                <a:moveTo>
                  <a:pt x="0" y="3460557"/>
                </a:moveTo>
                <a:cubicBezTo>
                  <a:pt x="258396" y="3010961"/>
                  <a:pt x="317446" y="2731081"/>
                  <a:pt x="951263" y="2595428"/>
                </a:cubicBezTo>
                <a:cubicBezTo>
                  <a:pt x="1585080" y="2459775"/>
                  <a:pt x="3155204" y="3025521"/>
                  <a:pt x="3802904" y="2646638"/>
                </a:cubicBezTo>
                <a:cubicBezTo>
                  <a:pt x="4450604" y="2267755"/>
                  <a:pt x="5755593" y="0"/>
                  <a:pt x="5755593" y="0"/>
                </a:cubicBezTo>
              </a:path>
            </a:pathLst>
          </a:custGeom>
          <a:noFill/>
          <a:ln w="50800">
            <a:gradFill>
              <a:gsLst>
                <a:gs pos="0">
                  <a:schemeClr val="accent2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tailEnd type="stealth" w="lg" len="lg"/>
          </a:ln>
          <a:effectLst>
            <a:outerShdw blurRad="127000" dist="101600" dir="2700000" algn="tl" rotWithShape="0">
              <a:schemeClr val="accent4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2D08097-7D90-4660-D600-3C1FBAC04C67}"/>
              </a:ext>
            </a:extLst>
          </p:cNvPr>
          <p:cNvGrpSpPr/>
          <p:nvPr/>
        </p:nvGrpSpPr>
        <p:grpSpPr>
          <a:xfrm>
            <a:off x="2785959" y="2195201"/>
            <a:ext cx="1309095" cy="3479116"/>
            <a:chOff x="2296224" y="2056055"/>
            <a:chExt cx="1309095" cy="347911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6AE9B72-D96C-4CFA-DD87-94C35B491340}"/>
                </a:ext>
              </a:extLst>
            </p:cNvPr>
            <p:cNvSpPr txBox="1"/>
            <p:nvPr/>
          </p:nvSpPr>
          <p:spPr>
            <a:xfrm>
              <a:off x="2406500" y="3529054"/>
              <a:ext cx="1198819" cy="59708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提供个人信息录入后台</a:t>
              </a: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E047AB5-20E7-359D-13E7-E87FEDA9E867}"/>
                </a:ext>
              </a:extLst>
            </p:cNvPr>
            <p:cNvGrpSpPr/>
            <p:nvPr/>
          </p:nvGrpSpPr>
          <p:grpSpPr>
            <a:xfrm>
              <a:off x="2296224" y="2056055"/>
              <a:ext cx="1296060" cy="1329328"/>
              <a:chOff x="-2725341" y="2339592"/>
              <a:chExt cx="2692954" cy="2762079"/>
            </a:xfrm>
          </p:grpSpPr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618AF61D-876D-5A32-EBF5-393189A6FFDE}"/>
                  </a:ext>
                </a:extLst>
              </p:cNvPr>
              <p:cNvSpPr/>
              <p:nvPr/>
            </p:nvSpPr>
            <p:spPr>
              <a:xfrm>
                <a:off x="-2666285" y="2467774"/>
                <a:ext cx="2633898" cy="2633897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1">
                      <a:alpha val="15000"/>
                    </a:schemeClr>
                  </a:gs>
                  <a:gs pos="5000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41148" rIns="82296" bIns="41148" rtlCol="0" anchor="ctr"/>
              <a:lstStyle/>
              <a:p>
                <a:pPr algn="ctr"/>
                <a:endParaRPr lang="zh-CN" altLang="en-US" sz="1620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F345C56D-9970-9E7A-879F-17894D59BD81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-2488580" y="2645483"/>
                <a:ext cx="2278484" cy="2278483"/>
              </a:xfrm>
              <a:prstGeom prst="ellipse">
                <a:avLst/>
              </a:prstGeom>
              <a:gradFill flip="none" rotWithShape="1">
                <a:gsLst>
                  <a:gs pos="10000">
                    <a:schemeClr val="accent2">
                      <a:lumMod val="60000"/>
                      <a:lumOff val="40000"/>
                    </a:schemeClr>
                  </a:gs>
                  <a:gs pos="72000">
                    <a:schemeClr val="accent3">
                      <a:lumMod val="75000"/>
                    </a:schemeClr>
                  </a:gs>
                  <a:gs pos="31000">
                    <a:schemeClr val="accent3"/>
                  </a:gs>
                  <a:gs pos="100000">
                    <a:schemeClr val="bg1"/>
                  </a:gs>
                  <a:gs pos="53000">
                    <a:schemeClr val="accent1"/>
                  </a:gs>
                </a:gsLst>
                <a:path path="circle">
                  <a:fillToRect l="8764" t="9942" r="91236" b="90058"/>
                </a:path>
                <a:tileRect r="-100000" b="-100000"/>
              </a:gradFill>
              <a:ln>
                <a:noFill/>
              </a:ln>
              <a:effectLst>
                <a:outerShdw blurRad="137160" dist="91440" dir="2699991" algn="tl" rotWithShape="0">
                  <a:srgbClr val="0B93DF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41148" rIns="82296" bIns="41148" rtlCol="0" anchor="ctr"/>
              <a:lstStyle/>
              <a:p>
                <a:pPr algn="ctr"/>
                <a:endParaRPr lang="zh-CN" altLang="en-US" sz="1620" dirty="0"/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2B5FF224-4F16-AAAE-6F94-45F30F0714F2}"/>
                  </a:ext>
                </a:extLst>
              </p:cNvPr>
              <p:cNvSpPr/>
              <p:nvPr/>
            </p:nvSpPr>
            <p:spPr>
              <a:xfrm>
                <a:off x="-2725341" y="2339592"/>
                <a:ext cx="1676830" cy="1676831"/>
              </a:xfrm>
              <a:prstGeom prst="rect">
                <a:avLst/>
              </a:prstGeom>
              <a:blipFill dpi="0" rotWithShape="1">
                <a:blip r:embed="rId5">
                  <a:alphaModFix amt="15000"/>
                </a:blip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41148" rIns="82296" bIns="41148" rtlCol="0" anchor="ctr"/>
              <a:lstStyle/>
              <a:p>
                <a:pPr algn="ctr"/>
                <a:endParaRPr lang="zh-CN" altLang="en-US" sz="1620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E16D680-9497-58D1-A564-C4C5C4E96065}"/>
                </a:ext>
              </a:extLst>
            </p:cNvPr>
            <p:cNvSpPr txBox="1"/>
            <p:nvPr/>
          </p:nvSpPr>
          <p:spPr>
            <a:xfrm>
              <a:off x="2463519" y="2582220"/>
              <a:ext cx="96147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127000" dist="88900" dir="2700000" algn="tl" rotWithShape="0">
                      <a:prstClr val="black">
                        <a:alpha val="30000"/>
                      </a:prstClr>
                    </a:outerShdw>
                  </a:effectLst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录入信息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263C367-A83D-1FED-D98F-E7E41E03931A}"/>
                </a:ext>
              </a:extLst>
            </p:cNvPr>
            <p:cNvSpPr/>
            <p:nvPr/>
          </p:nvSpPr>
          <p:spPr>
            <a:xfrm>
              <a:off x="2343746" y="3191550"/>
              <a:ext cx="1201016" cy="432854"/>
            </a:xfrm>
            <a:prstGeom prst="rect">
              <a:avLst/>
            </a:prstGeom>
            <a:blipFill dpi="0" rotWithShape="1">
              <a:blip r:embed="rId6">
                <a:alphaModFix amt="70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91EDA56-4B61-B985-B55D-CDC7D28A2638}"/>
                </a:ext>
              </a:extLst>
            </p:cNvPr>
            <p:cNvGrpSpPr/>
            <p:nvPr/>
          </p:nvGrpSpPr>
          <p:grpSpPr>
            <a:xfrm>
              <a:off x="2895963" y="4380514"/>
              <a:ext cx="216717" cy="1154657"/>
              <a:chOff x="-306042" y="10250588"/>
              <a:chExt cx="216717" cy="1154657"/>
            </a:xfrm>
          </p:grpSpPr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37E0D079-D8A8-DDDD-01A1-C4E5224719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96096" y="10250588"/>
                <a:ext cx="0" cy="947481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2"/>
                    </a:gs>
                    <a:gs pos="88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dash"/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BFB86F08-A6E1-6539-16FC-98095A8D20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06042" y="10404393"/>
                <a:ext cx="0" cy="1000852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2"/>
                    </a:gs>
                    <a:gs pos="88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143E3082-CE4D-47FF-DCC8-F462C5AF2B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9325" y="10475258"/>
                <a:ext cx="0" cy="50040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2"/>
                    </a:gs>
                    <a:gs pos="88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66047DB8-9B69-0E0D-4784-03B5730194CE}"/>
              </a:ext>
            </a:extLst>
          </p:cNvPr>
          <p:cNvGrpSpPr/>
          <p:nvPr/>
        </p:nvGrpSpPr>
        <p:grpSpPr>
          <a:xfrm>
            <a:off x="5567469" y="1810392"/>
            <a:ext cx="1309095" cy="3780668"/>
            <a:chOff x="4137798" y="1797277"/>
            <a:chExt cx="1309095" cy="3780668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C24F463-1B4B-D376-52F8-257C905B3C38}"/>
                </a:ext>
              </a:extLst>
            </p:cNvPr>
            <p:cNvSpPr txBox="1"/>
            <p:nvPr/>
          </p:nvSpPr>
          <p:spPr>
            <a:xfrm>
              <a:off x="4248074" y="3270276"/>
              <a:ext cx="1198819" cy="8556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在</a:t>
              </a:r>
              <a:r>
                <a:rPr lang="en-US" altLang="zh-CN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【</a:t>
              </a:r>
              <a:r>
                <a:rPr lang="zh-CN" altLang="en-US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店铺</a:t>
              </a:r>
              <a:r>
                <a:rPr lang="en-US" altLang="zh-CN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】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或</a:t>
              </a:r>
              <a:r>
                <a:rPr lang="en-US" altLang="zh-CN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【</a:t>
              </a:r>
              <a:r>
                <a:rPr lang="zh-CN" altLang="en-US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店铺</a:t>
              </a:r>
              <a:r>
                <a:rPr lang="en-US" altLang="zh-CN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-</a:t>
              </a:r>
              <a:r>
                <a:rPr lang="zh-CN" altLang="en-US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预览</a:t>
              </a:r>
              <a:r>
                <a:rPr lang="en-US" altLang="zh-CN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】</a:t>
              </a:r>
              <a:r>
                <a:rPr lang="zh-CN" altLang="en-US" sz="1400" dirty="0">
                  <a:solidFill>
                    <a:schemeClr val="accent2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中看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2F6CB32-0A9B-5351-128E-F9AC06EF5D69}"/>
                </a:ext>
              </a:extLst>
            </p:cNvPr>
            <p:cNvGrpSpPr/>
            <p:nvPr/>
          </p:nvGrpSpPr>
          <p:grpSpPr>
            <a:xfrm>
              <a:off x="4137798" y="1797277"/>
              <a:ext cx="1296060" cy="1329328"/>
              <a:chOff x="-2725341" y="2339592"/>
              <a:chExt cx="2692954" cy="2762079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B0CF0797-8658-E082-4620-68B8DD8D3BE5}"/>
                  </a:ext>
                </a:extLst>
              </p:cNvPr>
              <p:cNvSpPr/>
              <p:nvPr/>
            </p:nvSpPr>
            <p:spPr>
              <a:xfrm>
                <a:off x="-2666285" y="2467774"/>
                <a:ext cx="2633898" cy="2633897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1">
                      <a:alpha val="15000"/>
                    </a:schemeClr>
                  </a:gs>
                  <a:gs pos="5000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41148" rIns="82296" bIns="41148" rtlCol="0" anchor="ctr"/>
              <a:lstStyle/>
              <a:p>
                <a:pPr algn="ctr"/>
                <a:endParaRPr lang="zh-CN" altLang="en-US" sz="1620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A16A9764-7A27-606E-3139-60A9FA711556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-2488580" y="2645483"/>
                <a:ext cx="2278484" cy="2278483"/>
              </a:xfrm>
              <a:prstGeom prst="ellipse">
                <a:avLst/>
              </a:prstGeom>
              <a:gradFill flip="none" rotWithShape="1">
                <a:gsLst>
                  <a:gs pos="10000">
                    <a:schemeClr val="accent2">
                      <a:lumMod val="60000"/>
                      <a:lumOff val="40000"/>
                    </a:schemeClr>
                  </a:gs>
                  <a:gs pos="72000">
                    <a:schemeClr val="accent3">
                      <a:lumMod val="75000"/>
                    </a:schemeClr>
                  </a:gs>
                  <a:gs pos="31000">
                    <a:schemeClr val="accent3"/>
                  </a:gs>
                  <a:gs pos="100000">
                    <a:schemeClr val="bg1"/>
                  </a:gs>
                  <a:gs pos="53000">
                    <a:schemeClr val="accent1"/>
                  </a:gs>
                </a:gsLst>
                <a:path path="circle">
                  <a:fillToRect l="8764" t="9942" r="91236" b="90058"/>
                </a:path>
                <a:tileRect r="-100000" b="-100000"/>
              </a:gradFill>
              <a:ln>
                <a:noFill/>
              </a:ln>
              <a:effectLst>
                <a:outerShdw blurRad="137160" dist="91440" dir="2699991" algn="tl" rotWithShape="0">
                  <a:srgbClr val="0B93DF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41148" rIns="82296" bIns="41148" rtlCol="0" anchor="ctr"/>
              <a:lstStyle/>
              <a:p>
                <a:pPr algn="ctr"/>
                <a:endParaRPr lang="zh-CN" altLang="en-US" sz="1620" dirty="0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09C45788-FD94-B5FF-D5D4-C74E180395A5}"/>
                  </a:ext>
                </a:extLst>
              </p:cNvPr>
              <p:cNvSpPr/>
              <p:nvPr/>
            </p:nvSpPr>
            <p:spPr>
              <a:xfrm>
                <a:off x="-2725341" y="2339592"/>
                <a:ext cx="1676830" cy="1676831"/>
              </a:xfrm>
              <a:prstGeom prst="rect">
                <a:avLst/>
              </a:prstGeom>
              <a:blipFill dpi="0" rotWithShape="1">
                <a:blip r:embed="rId5">
                  <a:alphaModFix amt="15000"/>
                </a:blip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41148" rIns="82296" bIns="41148" rtlCol="0" anchor="ctr"/>
              <a:lstStyle/>
              <a:p>
                <a:pPr algn="ctr"/>
                <a:endParaRPr lang="zh-CN" altLang="en-US" sz="1620"/>
              </a:p>
            </p:txBody>
          </p: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487DDC9-3B17-94AF-6C6C-BCE1F4BD7B3B}"/>
                </a:ext>
              </a:extLst>
            </p:cNvPr>
            <p:cNvSpPr txBox="1"/>
            <p:nvPr/>
          </p:nvSpPr>
          <p:spPr>
            <a:xfrm>
              <a:off x="4305093" y="2323442"/>
              <a:ext cx="96147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127000" dist="88900" dir="2700000" algn="tl" rotWithShape="0">
                      <a:prstClr val="black">
                        <a:alpha val="30000"/>
                      </a:prstClr>
                    </a:outerShdw>
                  </a:effectLst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上架商品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AC95CF4-5B38-70AF-1146-B0A974534E1C}"/>
                </a:ext>
              </a:extLst>
            </p:cNvPr>
            <p:cNvSpPr/>
            <p:nvPr/>
          </p:nvSpPr>
          <p:spPr>
            <a:xfrm>
              <a:off x="4185321" y="2896913"/>
              <a:ext cx="1201016" cy="432854"/>
            </a:xfrm>
            <a:prstGeom prst="rect">
              <a:avLst/>
            </a:prstGeom>
            <a:blipFill dpi="0" rotWithShape="1">
              <a:blip r:embed="rId6">
                <a:alphaModFix amt="70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37F49465-C12F-B120-38FD-9FE996D377BB}"/>
                </a:ext>
              </a:extLst>
            </p:cNvPr>
            <p:cNvGrpSpPr/>
            <p:nvPr/>
          </p:nvGrpSpPr>
          <p:grpSpPr>
            <a:xfrm>
              <a:off x="4737537" y="4423288"/>
              <a:ext cx="216717" cy="1154657"/>
              <a:chOff x="1535532" y="10293362"/>
              <a:chExt cx="216717" cy="1154657"/>
            </a:xfrm>
          </p:grpSpPr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5E545009-B321-2A50-3BC9-00A4F0FEE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478" y="10293362"/>
                <a:ext cx="0" cy="947481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2"/>
                    </a:gs>
                    <a:gs pos="88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dash"/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C3B39E18-041F-2764-53F3-B5E84071B6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5532" y="10447167"/>
                <a:ext cx="0" cy="1000852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2"/>
                    </a:gs>
                    <a:gs pos="88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F26F51E4-ED6B-1142-581C-14C4A68A17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2249" y="10518032"/>
                <a:ext cx="0" cy="50040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2"/>
                    </a:gs>
                    <a:gs pos="88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A24D63-0833-0374-F43F-4EA853BB07A4}"/>
              </a:ext>
            </a:extLst>
          </p:cNvPr>
          <p:cNvGrpSpPr/>
          <p:nvPr/>
        </p:nvGrpSpPr>
        <p:grpSpPr>
          <a:xfrm>
            <a:off x="645105" y="2767208"/>
            <a:ext cx="1296060" cy="1329328"/>
            <a:chOff x="-2725341" y="2339592"/>
            <a:chExt cx="2692954" cy="2762079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0393ABF6-6911-0A11-50A2-F9BDD6740419}"/>
                </a:ext>
              </a:extLst>
            </p:cNvPr>
            <p:cNvSpPr/>
            <p:nvPr/>
          </p:nvSpPr>
          <p:spPr>
            <a:xfrm>
              <a:off x="-2666285" y="2467774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568A1B76-38AD-70DD-D8F1-3E4D61BA8D3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2488580" y="2645483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4675B661-F95B-BB2C-2C73-49BA6330F5D3}"/>
                </a:ext>
              </a:extLst>
            </p:cNvPr>
            <p:cNvSpPr/>
            <p:nvPr/>
          </p:nvSpPr>
          <p:spPr>
            <a:xfrm>
              <a:off x="-2725341" y="2339592"/>
              <a:ext cx="1676830" cy="1676831"/>
            </a:xfrm>
            <a:prstGeom prst="rect">
              <a:avLst/>
            </a:prstGeom>
            <a:blipFill dpi="0" rotWithShape="1">
              <a:blip r:embed="rId5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265A9B4-C16B-32CD-49CD-C965D715AB8E}"/>
              </a:ext>
            </a:extLst>
          </p:cNvPr>
          <p:cNvSpPr txBox="1"/>
          <p:nvPr/>
        </p:nvSpPr>
        <p:spPr>
          <a:xfrm>
            <a:off x="793779" y="4268508"/>
            <a:ext cx="1198819" cy="8553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寻找身边的商联店主邀请加入微店</a:t>
            </a:r>
            <a:endParaRPr lang="en-US" altLang="zh-CN" sz="1400" dirty="0">
              <a:solidFill>
                <a:schemeClr val="accent2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487E194-C95F-EA66-E094-EC7C6C078750}"/>
              </a:ext>
            </a:extLst>
          </p:cNvPr>
          <p:cNvSpPr txBox="1"/>
          <p:nvPr/>
        </p:nvSpPr>
        <p:spPr>
          <a:xfrm>
            <a:off x="850798" y="3321674"/>
            <a:ext cx="96147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127000" dist="88900" dir="2700000" algn="tl" rotWithShape="0">
                    <a:prstClr val="black">
                      <a:alpha val="30000"/>
                    </a:prst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加入微店</a:t>
            </a:r>
            <a:endParaRPr lang="en-US" altLang="zh-CN" dirty="0">
              <a:solidFill>
                <a:schemeClr val="bg1"/>
              </a:solidFill>
              <a:effectLst>
                <a:outerShdw blurRad="127000" dist="88900" dir="2700000" algn="tl" rotWithShape="0">
                  <a:prstClr val="black">
                    <a:alpha val="30000"/>
                  </a:prstClr>
                </a:outerShdw>
              </a:effectLst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B5DC1E3-82A9-FE00-C100-131B5975C03A}"/>
              </a:ext>
            </a:extLst>
          </p:cNvPr>
          <p:cNvGrpSpPr/>
          <p:nvPr/>
        </p:nvGrpSpPr>
        <p:grpSpPr>
          <a:xfrm>
            <a:off x="1283242" y="5198047"/>
            <a:ext cx="216717" cy="1012299"/>
            <a:chOff x="1152013" y="5050873"/>
            <a:chExt cx="216717" cy="1154657"/>
          </a:xfrm>
        </p:grpSpPr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4A9CC069-460D-F8F7-BC43-BA90273137B1}"/>
                </a:ext>
              </a:extLst>
            </p:cNvPr>
            <p:cNvCxnSpPr>
              <a:cxnSpLocks/>
            </p:cNvCxnSpPr>
            <p:nvPr/>
          </p:nvCxnSpPr>
          <p:spPr>
            <a:xfrm>
              <a:off x="1261959" y="5050873"/>
              <a:ext cx="0" cy="947481"/>
            </a:xfrm>
            <a:prstGeom prst="line">
              <a:avLst/>
            </a:prstGeom>
            <a:ln w="19050">
              <a:gradFill>
                <a:gsLst>
                  <a:gs pos="0">
                    <a:schemeClr val="accent2"/>
                  </a:gs>
                  <a:gs pos="88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89E3B48D-C2F6-5C75-55B9-72C77FC321D7}"/>
                </a:ext>
              </a:extLst>
            </p:cNvPr>
            <p:cNvCxnSpPr>
              <a:cxnSpLocks/>
            </p:cNvCxnSpPr>
            <p:nvPr/>
          </p:nvCxnSpPr>
          <p:spPr>
            <a:xfrm>
              <a:off x="1152013" y="5204678"/>
              <a:ext cx="0" cy="1000852"/>
            </a:xfrm>
            <a:prstGeom prst="line">
              <a:avLst/>
            </a:prstGeom>
            <a:ln w="19050">
              <a:gradFill>
                <a:gsLst>
                  <a:gs pos="0">
                    <a:schemeClr val="accent2"/>
                  </a:gs>
                  <a:gs pos="88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13EE6DCA-FE73-5EDE-6F38-477C0B65151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730" y="5275543"/>
              <a:ext cx="0" cy="500409"/>
            </a:xfrm>
            <a:prstGeom prst="line">
              <a:avLst/>
            </a:prstGeom>
            <a:ln w="19050">
              <a:gradFill>
                <a:gsLst>
                  <a:gs pos="0">
                    <a:schemeClr val="accent2"/>
                  </a:gs>
                  <a:gs pos="88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DEC3FBC2-289B-9122-254E-E415092F54E9}"/>
              </a:ext>
            </a:extLst>
          </p:cNvPr>
          <p:cNvSpPr/>
          <p:nvPr/>
        </p:nvSpPr>
        <p:spPr>
          <a:xfrm>
            <a:off x="526262" y="4070358"/>
            <a:ext cx="1667934" cy="289076"/>
          </a:xfrm>
          <a:prstGeom prst="rect">
            <a:avLst/>
          </a:prstGeom>
          <a:blipFill dpi="0" rotWithShape="1">
            <a:blip r:embed="rId7">
              <a:alphaModFix amt="4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3BC0D49-F8BC-4328-85B8-80CDAF8B5628}"/>
              </a:ext>
            </a:extLst>
          </p:cNvPr>
          <p:cNvSpPr txBox="1"/>
          <p:nvPr/>
        </p:nvSpPr>
        <p:spPr>
          <a:xfrm>
            <a:off x="8028846" y="4365425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产品及服务战略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D32F5E9D-FAA9-032B-0FE6-615FD943F359}"/>
              </a:ext>
            </a:extLst>
          </p:cNvPr>
          <p:cNvSpPr txBox="1"/>
          <p:nvPr/>
        </p:nvSpPr>
        <p:spPr>
          <a:xfrm>
            <a:off x="8052947" y="4985370"/>
            <a:ext cx="319002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我们将利用整个龙泉丰富的水果产业及交通优势，面向成都市中心及周边提供优质的物流服务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EE8F8E43-362E-CF43-D783-D487C56EDB24}"/>
              </a:ext>
            </a:extLst>
          </p:cNvPr>
          <p:cNvGrpSpPr/>
          <p:nvPr/>
        </p:nvGrpSpPr>
        <p:grpSpPr>
          <a:xfrm>
            <a:off x="-68862" y="562327"/>
            <a:ext cx="12260861" cy="769441"/>
            <a:chOff x="-68862" y="562327"/>
            <a:chExt cx="12260861" cy="769441"/>
          </a:xfrm>
        </p:grpSpPr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CA145D7E-B19A-6EF1-90BA-72E396B202A2}"/>
                </a:ext>
              </a:extLst>
            </p:cNvPr>
            <p:cNvSpPr txBox="1"/>
            <p:nvPr/>
          </p:nvSpPr>
          <p:spPr>
            <a:xfrm>
              <a:off x="3501389" y="562327"/>
              <a:ext cx="5384493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algn="just"/>
              <a:r>
                <a:rPr lang="zh-CN" altLang="en-US" sz="44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网络销售的市场分析</a:t>
              </a:r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7A5D7985-5680-1B25-67A3-93C749BA7A02}"/>
                </a:ext>
              </a:extLst>
            </p:cNvPr>
            <p:cNvCxnSpPr/>
            <p:nvPr/>
          </p:nvCxnSpPr>
          <p:spPr>
            <a:xfrm flipV="1">
              <a:off x="8817018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B1A421E0-BEE4-A7FD-BF7B-C6DA591F35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8862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55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85F356A2-756D-F9A6-BDDA-A0910652F0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2220355"/>
              </p:ext>
            </p:extLst>
          </p:nvPr>
        </p:nvGraphicFramePr>
        <p:xfrm>
          <a:off x="12700" y="2222500"/>
          <a:ext cx="6083300" cy="375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矩形: 圆角 7">
            <a:extLst>
              <a:ext uri="{FF2B5EF4-FFF2-40B4-BE49-F238E27FC236}">
                <a16:creationId xmlns:a16="http://schemas.microsoft.com/office/drawing/2014/main" id="{83D38DD2-CF95-F8BB-6BE7-549EA40DA8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92362" y="2824366"/>
            <a:ext cx="4924926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50800" dir="2700004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A10D675-9C2C-DFBC-1382-121B297D4734}"/>
              </a:ext>
            </a:extLst>
          </p:cNvPr>
          <p:cNvSpPr/>
          <p:nvPr/>
        </p:nvSpPr>
        <p:spPr>
          <a:xfrm>
            <a:off x="6618733" y="3098155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799236A6-E715-DEF5-1A68-8C416B21151D}"/>
              </a:ext>
            </a:extLst>
          </p:cNvPr>
          <p:cNvSpPr/>
          <p:nvPr/>
        </p:nvSpPr>
        <p:spPr>
          <a:xfrm rot="1944336">
            <a:off x="6621775" y="3097169"/>
            <a:ext cx="672491" cy="678129"/>
          </a:xfrm>
          <a:prstGeom prst="arc">
            <a:avLst>
              <a:gd name="adj1" fmla="val 3415412"/>
              <a:gd name="adj2" fmla="val 7728644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E7A8CB3-8EE8-D1CE-5413-2BDCA02A07F9}"/>
              </a:ext>
            </a:extLst>
          </p:cNvPr>
          <p:cNvSpPr/>
          <p:nvPr/>
        </p:nvSpPr>
        <p:spPr>
          <a:xfrm>
            <a:off x="6608810" y="3521034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5EBAF63-0D15-62B4-DBB0-82855A117884}"/>
              </a:ext>
            </a:extLst>
          </p:cNvPr>
          <p:cNvSpPr txBox="1"/>
          <p:nvPr/>
        </p:nvSpPr>
        <p:spPr>
          <a:xfrm>
            <a:off x="6656374" y="3256548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22</a:t>
            </a:r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rgbClr val="0B93DF">
                      <a:lumMod val="86000"/>
                      <a:lumOff val="14000"/>
                    </a:srgbClr>
                  </a:gs>
                  <a:gs pos="78000">
                    <a:srgbClr val="08679C">
                      <a:alpha val="80000"/>
                    </a:srgbClr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87BA16-91C7-D16F-4B73-97AB48F413E5}"/>
              </a:ext>
            </a:extLst>
          </p:cNvPr>
          <p:cNvSpPr txBox="1"/>
          <p:nvPr/>
        </p:nvSpPr>
        <p:spPr>
          <a:xfrm>
            <a:off x="7406063" y="2889069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经营战略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35B07F9-993E-D618-650A-D9428841885A}"/>
              </a:ext>
            </a:extLst>
          </p:cNvPr>
          <p:cNvSpPr txBox="1"/>
          <p:nvPr/>
        </p:nvSpPr>
        <p:spPr>
          <a:xfrm>
            <a:off x="7406063" y="3410203"/>
            <a:ext cx="391122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我们将利用整个龙泉丰富的水果产业及交通优势，面向成都市中心及周边提供优质的物流服务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5CFDDDBB-8628-A289-F1B5-8C67020E410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92362" y="4503855"/>
            <a:ext cx="4924925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50800" dir="2700004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BFAEFDA-177B-C653-E536-88F753B2BE7B}"/>
              </a:ext>
            </a:extLst>
          </p:cNvPr>
          <p:cNvSpPr/>
          <p:nvPr/>
        </p:nvSpPr>
        <p:spPr>
          <a:xfrm>
            <a:off x="6618733" y="4777644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7" name="弧形 16">
            <a:extLst>
              <a:ext uri="{FF2B5EF4-FFF2-40B4-BE49-F238E27FC236}">
                <a16:creationId xmlns:a16="http://schemas.microsoft.com/office/drawing/2014/main" id="{720567C1-A6D2-E0DE-E6E7-AB32E077E631}"/>
              </a:ext>
            </a:extLst>
          </p:cNvPr>
          <p:cNvSpPr/>
          <p:nvPr/>
        </p:nvSpPr>
        <p:spPr>
          <a:xfrm rot="1944336">
            <a:off x="6621775" y="4776658"/>
            <a:ext cx="672491" cy="678129"/>
          </a:xfrm>
          <a:prstGeom prst="arc">
            <a:avLst>
              <a:gd name="adj1" fmla="val 3415412"/>
              <a:gd name="adj2" fmla="val 7728644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A89DBD19-03FD-7A10-D067-07E51A3D3C7C}"/>
              </a:ext>
            </a:extLst>
          </p:cNvPr>
          <p:cNvSpPr/>
          <p:nvPr/>
        </p:nvSpPr>
        <p:spPr>
          <a:xfrm>
            <a:off x="6608810" y="5200523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9C63553-FED4-FA8E-E28D-0BCC91B9F17B}"/>
              </a:ext>
            </a:extLst>
          </p:cNvPr>
          <p:cNvSpPr txBox="1"/>
          <p:nvPr/>
        </p:nvSpPr>
        <p:spPr>
          <a:xfrm>
            <a:off x="6656374" y="4936037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22</a:t>
            </a:r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rgbClr val="0B93DF">
                      <a:lumMod val="86000"/>
                      <a:lumOff val="14000"/>
                    </a:srgbClr>
                  </a:gs>
                  <a:gs pos="78000">
                    <a:srgbClr val="08679C">
                      <a:alpha val="80000"/>
                    </a:srgbClr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9796473-0F0B-A6F2-F3B4-1B3D7C06C2DC}"/>
              </a:ext>
            </a:extLst>
          </p:cNvPr>
          <p:cNvSpPr txBox="1"/>
          <p:nvPr/>
        </p:nvSpPr>
        <p:spPr>
          <a:xfrm>
            <a:off x="7406063" y="4568558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经营战略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BDD3544-4795-5F9A-C3D4-3EA6D5F211AC}"/>
              </a:ext>
            </a:extLst>
          </p:cNvPr>
          <p:cNvSpPr txBox="1"/>
          <p:nvPr/>
        </p:nvSpPr>
        <p:spPr>
          <a:xfrm>
            <a:off x="7406063" y="5089692"/>
            <a:ext cx="391122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我们将利用整个龙泉丰富的水果产业及交通优势，面向成都市中心及周边提供优质的物流服务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5F3EDC0-DADB-33FE-4080-7925DD6F346A}"/>
              </a:ext>
            </a:extLst>
          </p:cNvPr>
          <p:cNvGrpSpPr/>
          <p:nvPr/>
        </p:nvGrpSpPr>
        <p:grpSpPr>
          <a:xfrm>
            <a:off x="-68862" y="562327"/>
            <a:ext cx="12260861" cy="769441"/>
            <a:chOff x="-68862" y="562327"/>
            <a:chExt cx="12260861" cy="769441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D2E5436-1436-72C2-8C21-57F5CDFC2B48}"/>
                </a:ext>
              </a:extLst>
            </p:cNvPr>
            <p:cNvSpPr txBox="1"/>
            <p:nvPr/>
          </p:nvSpPr>
          <p:spPr>
            <a:xfrm>
              <a:off x="3501389" y="562327"/>
              <a:ext cx="5384493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44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网络销售的市场分析</a:t>
              </a: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DD678739-9BD9-16E5-4B80-AC8A1FF9B377}"/>
                </a:ext>
              </a:extLst>
            </p:cNvPr>
            <p:cNvCxnSpPr/>
            <p:nvPr/>
          </p:nvCxnSpPr>
          <p:spPr>
            <a:xfrm flipV="1">
              <a:off x="8817018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2D589659-C922-C113-BBD4-F9078D2A2E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8862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9120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EC3D36B9-2B3B-88BD-E567-75FD9BC59F4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74713" y="2249872"/>
            <a:ext cx="4434218" cy="3922127"/>
            <a:chOff x="606241" y="1881681"/>
            <a:chExt cx="4434218" cy="3922127"/>
          </a:xfrm>
        </p:grpSpPr>
        <p:sp>
          <p:nvSpPr>
            <p:cNvPr id="32" name="弧形 31">
              <a:extLst>
                <a:ext uri="{FF2B5EF4-FFF2-40B4-BE49-F238E27FC236}">
                  <a16:creationId xmlns:a16="http://schemas.microsoft.com/office/drawing/2014/main" id="{01E4FC7E-AD55-D442-734A-905380323098}"/>
                </a:ext>
              </a:extLst>
            </p:cNvPr>
            <p:cNvSpPr/>
            <p:nvPr/>
          </p:nvSpPr>
          <p:spPr>
            <a:xfrm>
              <a:off x="1227175" y="2520728"/>
              <a:ext cx="3283073" cy="3283075"/>
            </a:xfrm>
            <a:prstGeom prst="arc">
              <a:avLst>
                <a:gd name="adj1" fmla="val 17476664"/>
                <a:gd name="adj2" fmla="val 1000178"/>
              </a:avLst>
            </a:prstGeom>
            <a:ln w="121920">
              <a:solidFill>
                <a:schemeClr val="accent3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9728" tIns="54864" rIns="109728" bIns="54864"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36" name="弧形 35">
              <a:extLst>
                <a:ext uri="{FF2B5EF4-FFF2-40B4-BE49-F238E27FC236}">
                  <a16:creationId xmlns:a16="http://schemas.microsoft.com/office/drawing/2014/main" id="{7205BD14-FAA8-06F2-A70E-F7F5C3E33C8F}"/>
                </a:ext>
              </a:extLst>
            </p:cNvPr>
            <p:cNvSpPr/>
            <p:nvPr/>
          </p:nvSpPr>
          <p:spPr>
            <a:xfrm>
              <a:off x="1227175" y="2520724"/>
              <a:ext cx="3283075" cy="3283084"/>
            </a:xfrm>
            <a:prstGeom prst="arc">
              <a:avLst>
                <a:gd name="adj1" fmla="val 2604648"/>
                <a:gd name="adj2" fmla="val 7896168"/>
              </a:avLst>
            </a:prstGeom>
            <a:ln w="121920">
              <a:solidFill>
                <a:schemeClr val="accent3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9728" tIns="54864" rIns="109728" bIns="54864"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35" name="弧形 34">
              <a:extLst>
                <a:ext uri="{FF2B5EF4-FFF2-40B4-BE49-F238E27FC236}">
                  <a16:creationId xmlns:a16="http://schemas.microsoft.com/office/drawing/2014/main" id="{4F5D6CD0-F5BD-BB2F-3680-3FE3495E66FB}"/>
                </a:ext>
              </a:extLst>
            </p:cNvPr>
            <p:cNvSpPr/>
            <p:nvPr/>
          </p:nvSpPr>
          <p:spPr>
            <a:xfrm>
              <a:off x="1227172" y="2520727"/>
              <a:ext cx="3283080" cy="3283076"/>
            </a:xfrm>
            <a:prstGeom prst="arc">
              <a:avLst>
                <a:gd name="adj1" fmla="val 10572583"/>
                <a:gd name="adj2" fmla="val 14883320"/>
              </a:avLst>
            </a:prstGeom>
            <a:ln w="121920">
              <a:solidFill>
                <a:schemeClr val="accent3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9728" tIns="54864" rIns="109728" bIns="54864"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21D2B694-E029-C3BC-D856-DC26DBD70CA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129571" y="1881681"/>
              <a:ext cx="1478280" cy="1478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106680" dir="2700005" algn="tl" rotWithShape="0">
                <a:schemeClr val="accent4">
                  <a:lumMod val="5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E1E26675-B6AB-473C-5CA8-95BD0AA9B58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06241" y="4227742"/>
              <a:ext cx="1478280" cy="1478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106680" dir="2700005" algn="tl" rotWithShape="0">
                <a:schemeClr val="accent4">
                  <a:lumMod val="5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A6BF4E0A-D4E8-EA86-AB4E-DE817EB874E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562179" y="4227742"/>
              <a:ext cx="1478280" cy="1478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106680" dir="2700005" algn="tl" rotWithShape="0">
                <a:schemeClr val="accent4">
                  <a:lumMod val="5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rtlCol="0" anchor="ctr"/>
            <a:lstStyle/>
            <a:p>
              <a:pPr algn="ctr"/>
              <a:endParaRPr lang="zh-CN" altLang="en-US" sz="2160"/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B08B0CC4-528E-5D9B-2A9A-C09CA1801FB5}"/>
              </a:ext>
            </a:extLst>
          </p:cNvPr>
          <p:cNvSpPr txBox="1"/>
          <p:nvPr/>
        </p:nvSpPr>
        <p:spPr>
          <a:xfrm>
            <a:off x="6883071" y="2478167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cs typeface="OPPOSans B" panose="00020600040101010101" pitchFamily="18" charset="-122"/>
              </a:rPr>
              <a:t>物理损伤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C8C6908-BF0E-2AA5-8609-E4F0C6059AC9}"/>
              </a:ext>
            </a:extLst>
          </p:cNvPr>
          <p:cNvSpPr txBox="1"/>
          <p:nvPr/>
        </p:nvSpPr>
        <p:spPr>
          <a:xfrm>
            <a:off x="6883071" y="2999301"/>
            <a:ext cx="417439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缺乏健全、快捷、灵敏、安全和可靠的物流管理信息系统网络。目前在水果的生产和流通中，不仅农民信息匮乏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F8C8CC2-0695-CFF4-AA94-6AB0BBB0E68E}"/>
              </a:ext>
            </a:extLst>
          </p:cNvPr>
          <p:cNvSpPr txBox="1"/>
          <p:nvPr/>
        </p:nvSpPr>
        <p:spPr>
          <a:xfrm>
            <a:off x="6883071" y="3649063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cs typeface="OPPOSans B" panose="00020600040101010101" pitchFamily="18" charset="-122"/>
              </a:rPr>
              <a:t>物理损伤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32B4B6E-A411-BD9C-CF41-DEFE8FDDD950}"/>
              </a:ext>
            </a:extLst>
          </p:cNvPr>
          <p:cNvSpPr txBox="1"/>
          <p:nvPr/>
        </p:nvSpPr>
        <p:spPr>
          <a:xfrm>
            <a:off x="6883071" y="4170197"/>
            <a:ext cx="417439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缺乏健全、快捷、灵敏、安全和可靠的物流管理信息系统网络。目前在水果的生产和流通中，不仅农民信息匮乏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C8BC409-C01A-016A-6DC4-0045FC7FB781}"/>
              </a:ext>
            </a:extLst>
          </p:cNvPr>
          <p:cNvSpPr txBox="1"/>
          <p:nvPr/>
        </p:nvSpPr>
        <p:spPr>
          <a:xfrm>
            <a:off x="6883071" y="4836536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cs typeface="OPPOSans B" panose="00020600040101010101" pitchFamily="18" charset="-122"/>
              </a:rPr>
              <a:t>物理损伤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132F32A-D777-1CCC-6C15-E912B8A24197}"/>
              </a:ext>
            </a:extLst>
          </p:cNvPr>
          <p:cNvSpPr txBox="1"/>
          <p:nvPr/>
        </p:nvSpPr>
        <p:spPr>
          <a:xfrm>
            <a:off x="6883071" y="5357670"/>
            <a:ext cx="417236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缺乏健全、快捷、灵敏、安全和可靠的物流管理信息系统网络。目前在水果的生产和流通中，不仅农民信息匮乏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B6697CD-DF5C-842E-09F0-61554FF6CD03}"/>
              </a:ext>
            </a:extLst>
          </p:cNvPr>
          <p:cNvSpPr txBox="1"/>
          <p:nvPr/>
        </p:nvSpPr>
        <p:spPr>
          <a:xfrm>
            <a:off x="2709575" y="2573991"/>
            <a:ext cx="954568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OPPOSans B" panose="00020600040101010101" pitchFamily="18" charset="-122"/>
              </a:rPr>
              <a:t>01</a:t>
            </a:r>
            <a:endParaRPr lang="en-US" altLang="zh-CN" sz="4400" dirty="0">
              <a:gradFill>
                <a:gsLst>
                  <a:gs pos="62000">
                    <a:schemeClr val="accent1"/>
                  </a:gs>
                  <a:gs pos="26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5400000" scaled="0"/>
              </a:gradFill>
              <a:latin typeface="+mj-ea"/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7ACDE0B-5723-F3BB-D08D-45B3561ED1BD}"/>
              </a:ext>
            </a:extLst>
          </p:cNvPr>
          <p:cNvSpPr txBox="1"/>
          <p:nvPr/>
        </p:nvSpPr>
        <p:spPr>
          <a:xfrm>
            <a:off x="1136569" y="5017833"/>
            <a:ext cx="954568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OPPOSans B" panose="00020600040101010101" pitchFamily="18" charset="-122"/>
              </a:rPr>
              <a:t>02</a:t>
            </a:r>
            <a:endParaRPr lang="en-US" altLang="zh-CN" sz="4400" dirty="0">
              <a:gradFill>
                <a:gsLst>
                  <a:gs pos="62000">
                    <a:schemeClr val="accent1"/>
                  </a:gs>
                  <a:gs pos="26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5400000" scaled="0"/>
              </a:gradFill>
              <a:latin typeface="+mj-ea"/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3BA0D22-3C92-9B14-0531-B52D9D25C955}"/>
              </a:ext>
            </a:extLst>
          </p:cNvPr>
          <p:cNvSpPr txBox="1"/>
          <p:nvPr/>
        </p:nvSpPr>
        <p:spPr>
          <a:xfrm>
            <a:off x="4133938" y="4972949"/>
            <a:ext cx="954568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OPPOSans B" panose="00020600040101010101" pitchFamily="18" charset="-122"/>
              </a:rPr>
              <a:t>03</a:t>
            </a:r>
            <a:endParaRPr lang="en-US" altLang="zh-CN" sz="4400" dirty="0">
              <a:gradFill>
                <a:gsLst>
                  <a:gs pos="62000">
                    <a:schemeClr val="accent1"/>
                  </a:gs>
                  <a:gs pos="26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5400000" scaled="0"/>
              </a:gradFill>
              <a:latin typeface="+mj-ea"/>
              <a:ea typeface="+mj-ea"/>
              <a:cs typeface="OPPOSans B" panose="00020600040101010101" pitchFamily="18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A389CFD-E860-93D5-DD38-A5438595E86F}"/>
              </a:ext>
            </a:extLst>
          </p:cNvPr>
          <p:cNvGrpSpPr/>
          <p:nvPr/>
        </p:nvGrpSpPr>
        <p:grpSpPr>
          <a:xfrm>
            <a:off x="-95780" y="562327"/>
            <a:ext cx="12383561" cy="769441"/>
            <a:chOff x="-95780" y="562327"/>
            <a:chExt cx="12383561" cy="769441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F7B9ECE-D936-521B-0E56-1161A88FF7F0}"/>
                </a:ext>
              </a:extLst>
            </p:cNvPr>
            <p:cNvSpPr txBox="1"/>
            <p:nvPr/>
          </p:nvSpPr>
          <p:spPr>
            <a:xfrm>
              <a:off x="3521551" y="562327"/>
              <a:ext cx="5340460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srgbClr val="0B9BEB">
                  <a:alpha val="25000"/>
                </a:srgbClr>
              </a:outerShdw>
            </a:effectLst>
          </p:spPr>
          <p:txBody>
            <a:bodyPr wrap="square" rtlCol="0">
              <a:noAutofit/>
            </a:bodyPr>
            <a:lstStyle/>
            <a:p>
              <a:pPr algn="just"/>
              <a:r>
                <a:rPr lang="zh-CN" altLang="en-US" sz="4400" dirty="0">
                  <a:gradFill>
                    <a:gsLst>
                      <a:gs pos="62000">
                        <a:schemeClr val="accent1"/>
                      </a:gs>
                      <a:gs pos="26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3"/>
                      </a:gs>
                    </a:gsLst>
                    <a:lin ang="5400000" scaled="0"/>
                  </a:gra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网络销售的市场分析</a:t>
              </a: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570E231A-5DF7-6C78-136C-E563072FF3E9}"/>
                </a:ext>
              </a:extLst>
            </p:cNvPr>
            <p:cNvCxnSpPr/>
            <p:nvPr/>
          </p:nvCxnSpPr>
          <p:spPr>
            <a:xfrm flipV="1">
              <a:off x="8912800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accent2"/>
                  </a:gs>
                  <a:gs pos="80000">
                    <a:schemeClr val="accent2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9286D86F-A8EE-04A7-13EC-A19A410AF6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95780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accent2"/>
                  </a:gs>
                  <a:gs pos="8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774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553176D-E22B-6E3C-13CB-73538A402393}"/>
              </a:ext>
            </a:extLst>
          </p:cNvPr>
          <p:cNvSpPr txBox="1"/>
          <p:nvPr/>
        </p:nvSpPr>
        <p:spPr>
          <a:xfrm>
            <a:off x="6023538" y="2740611"/>
            <a:ext cx="4001080" cy="1938992"/>
          </a:xfrm>
          <a:prstGeom prst="rect">
            <a:avLst/>
          </a:prstGeom>
          <a:noFill/>
          <a:effectLst>
            <a:outerShdw blurRad="101600" dist="76200" dir="2700000" algn="tl" rotWithShape="0">
              <a:schemeClr val="accent4">
                <a:lumMod val="50000"/>
                <a:alpha val="3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zh-CN" altLang="en-US" sz="6000" dirty="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rPr>
              <a:t>网络销售的产品服务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D0FE611-D615-4090-5E48-5B73172E2C9A}"/>
              </a:ext>
            </a:extLst>
          </p:cNvPr>
          <p:cNvSpPr txBox="1"/>
          <p:nvPr/>
        </p:nvSpPr>
        <p:spPr>
          <a:xfrm>
            <a:off x="6095999" y="4691918"/>
            <a:ext cx="4221595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bg1"/>
                </a:solidFill>
                <a:ea typeface="+mj-ea"/>
                <a:cs typeface="OPPOSans B" panose="00020600040101010101" pitchFamily="18" charset="-122"/>
              </a:rPr>
              <a:t>THE ADVANTAGE OF ELECTRONIC COMMERCE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CB1902E-FE43-3CF4-EA0D-4822E654581E}"/>
              </a:ext>
            </a:extLst>
          </p:cNvPr>
          <p:cNvSpPr txBox="1"/>
          <p:nvPr/>
        </p:nvSpPr>
        <p:spPr>
          <a:xfrm>
            <a:off x="6159827" y="2056567"/>
            <a:ext cx="176920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gradFill>
                  <a:gsLst>
                    <a:gs pos="100000">
                      <a:schemeClr val="accent3"/>
                    </a:gs>
                    <a:gs pos="25000">
                      <a:schemeClr val="accent1"/>
                    </a:gs>
                  </a:gsLst>
                  <a:lin ang="5400000" scaled="0"/>
                </a:gradFill>
                <a:effectLst>
                  <a:outerShdw blurRad="101600" dist="63500" dir="2700000" algn="tl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Part Two</a:t>
            </a:r>
            <a:endParaRPr lang="zh-CN" altLang="en-US" sz="2400" dirty="0">
              <a:gradFill>
                <a:gsLst>
                  <a:gs pos="100000">
                    <a:schemeClr val="accent3"/>
                  </a:gs>
                  <a:gs pos="25000">
                    <a:schemeClr val="accent1"/>
                  </a:gs>
                </a:gsLst>
                <a:lin ang="5400000" scaled="0"/>
              </a:gradFill>
              <a:effectLst>
                <a:outerShdw blurRad="101600" dist="63500" dir="2700000" algn="tl" rotWithShape="0">
                  <a:schemeClr val="accent4">
                    <a:lumMod val="50000"/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67109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9C26A47-F6BA-5A84-7913-4E4709648D0E}"/>
              </a:ext>
            </a:extLst>
          </p:cNvPr>
          <p:cNvSpPr/>
          <p:nvPr/>
        </p:nvSpPr>
        <p:spPr>
          <a:xfrm>
            <a:off x="874712" y="2311400"/>
            <a:ext cx="4154488" cy="4141788"/>
          </a:xfrm>
          <a:prstGeom prst="roundRect">
            <a:avLst>
              <a:gd name="adj" fmla="val 3624"/>
            </a:avLst>
          </a:prstGeom>
          <a:gradFill>
            <a:gsLst>
              <a:gs pos="100000">
                <a:schemeClr val="accent3"/>
              </a:gs>
              <a:gs pos="25000">
                <a:schemeClr val="accent1"/>
              </a:gs>
            </a:gsLst>
            <a:lin ang="5400000" scaled="0"/>
          </a:gradFill>
          <a:ln>
            <a:noFill/>
          </a:ln>
          <a:effectLst>
            <a:outerShdw blurRad="215900" dist="101600" dir="2700000" algn="tl" rotWithShape="0">
              <a:srgbClr val="0B93DF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14E3752-2A6B-A32E-53BA-6B18BC8C5D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27262" y="2455562"/>
            <a:ext cx="4924926" cy="1749006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50800" dir="2700004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09F220E-3E34-74A6-EB6C-B47B97328DF4}"/>
              </a:ext>
            </a:extLst>
          </p:cNvPr>
          <p:cNvSpPr txBox="1"/>
          <p:nvPr/>
        </p:nvSpPr>
        <p:spPr>
          <a:xfrm>
            <a:off x="6351963" y="2562733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质量风险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431AC39-8F0D-5710-16C4-2DB90ED0CABF}"/>
              </a:ext>
            </a:extLst>
          </p:cNvPr>
          <p:cNvSpPr txBox="1"/>
          <p:nvPr/>
        </p:nvSpPr>
        <p:spPr>
          <a:xfrm>
            <a:off x="6351963" y="3083867"/>
            <a:ext cx="4376997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水果运输的条件比较复杂，有的品种怕冷，有的怕热。结合阳光城的实际情况，比如在现在</a:t>
            </a:r>
            <a:r>
              <a:rPr lang="en-US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4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月就盛产枇杷，枇杷果肉柔软多汁，且又成熟于初夏高温多雨季节，故一般条件下难于贮藏和长途运销。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90D2BA4-78FD-89B3-3FCF-34C4D2384FB7}"/>
              </a:ext>
            </a:extLst>
          </p:cNvPr>
          <p:cNvGrpSpPr/>
          <p:nvPr/>
        </p:nvGrpSpPr>
        <p:grpSpPr>
          <a:xfrm>
            <a:off x="6227262" y="4695944"/>
            <a:ext cx="4924926" cy="1749006"/>
            <a:chOff x="6096000" y="4695944"/>
            <a:chExt cx="4924926" cy="1749006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E2FCCCE-D502-2D1D-24E0-E981BFB69AB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096000" y="4695944"/>
              <a:ext cx="4924926" cy="1749006"/>
            </a:xfrm>
            <a:prstGeom prst="roundRect">
              <a:avLst>
                <a:gd name="adj" fmla="val 11412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50800" dir="2700004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A4BE11A-2BD0-E709-7F90-4FFAC113F4BE}"/>
                </a:ext>
              </a:extLst>
            </p:cNvPr>
            <p:cNvSpPr txBox="1"/>
            <p:nvPr/>
          </p:nvSpPr>
          <p:spPr>
            <a:xfrm>
              <a:off x="6220701" y="4803115"/>
              <a:ext cx="3238230" cy="5108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defRPr sz="2000">
                  <a:gradFill>
                    <a:gsLst>
                      <a:gs pos="62000">
                        <a:srgbClr val="2FA9EC"/>
                      </a:gs>
                      <a:gs pos="26000">
                        <a:srgbClr val="1EA9F5">
                          <a:lumMod val="80000"/>
                          <a:lumOff val="20000"/>
                        </a:srgbClr>
                      </a:gs>
                      <a:gs pos="100000">
                        <a:srgbClr val="0B93DF"/>
                      </a:gs>
                    </a:gsLst>
                    <a:lin ang="5400000" scaled="0"/>
                  </a:gradFill>
                  <a:latin typeface="+mn-ea"/>
                  <a:cs typeface="阿里巴巴普惠体 B" panose="00020600040101010101" pitchFamily="18" charset="-122"/>
                </a:defRPr>
              </a:lvl1pPr>
            </a:lstStyle>
            <a:p>
              <a:r>
                <a:rPr lang="zh-CN" altLang="en-US" dirty="0">
                  <a:gradFill>
                    <a:gsLst>
                      <a:gs pos="62000">
                        <a:schemeClr val="accent1"/>
                      </a:gs>
                      <a:gs pos="26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3"/>
                      </a:gs>
                    </a:gsLst>
                    <a:lin ang="5400000" scaled="0"/>
                  </a:gra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质量风险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FB892AA-5036-B610-1226-41868F8B61F3}"/>
                </a:ext>
              </a:extLst>
            </p:cNvPr>
            <p:cNvSpPr txBox="1"/>
            <p:nvPr/>
          </p:nvSpPr>
          <p:spPr>
            <a:xfrm>
              <a:off x="6220701" y="5324249"/>
              <a:ext cx="4376997" cy="8309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水果运输的条件比较复杂，有的品种怕冷，有的怕热。结合阳光城的实际情况，比如在现在</a:t>
              </a:r>
              <a:r>
                <a:rPr lang="en-US" altLang="zh-CN" sz="12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4</a:t>
              </a:r>
              <a:r>
                <a:rPr lang="zh-CN" altLang="en-US" sz="12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月就盛产枇杷，枇杷果肉柔软多汁，且又成熟于初夏高温多雨季节，故一般条件下难于贮藏和长途运销。</a:t>
              </a: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7628074-70CE-3870-9516-20259A208D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r="18307"/>
          <a:stretch/>
        </p:blipFill>
        <p:spPr>
          <a:xfrm>
            <a:off x="1062434" y="2818155"/>
            <a:ext cx="3779044" cy="3299791"/>
          </a:xfrm>
          <a:prstGeom prst="rect">
            <a:avLst/>
          </a:prstGeom>
          <a:gradFill>
            <a:gsLst>
              <a:gs pos="100000">
                <a:schemeClr val="accent3"/>
              </a:gs>
              <a:gs pos="25000">
                <a:schemeClr val="accent1"/>
              </a:gs>
            </a:gsLst>
            <a:lin ang="5400000" scaled="0"/>
          </a:gradFill>
          <a:ln>
            <a:noFill/>
          </a:ln>
          <a:effectLst>
            <a:outerShdw blurRad="215900" dist="101600" dir="2700000" algn="tl" rotWithShape="0">
              <a:srgbClr val="0B93DF">
                <a:alpha val="25000"/>
              </a:srgbClr>
            </a:outerShdw>
          </a:effec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188DA2F-3BF0-7581-F019-B169DD5822FE}"/>
              </a:ext>
            </a:extLst>
          </p:cNvPr>
          <p:cNvGrpSpPr/>
          <p:nvPr/>
        </p:nvGrpSpPr>
        <p:grpSpPr>
          <a:xfrm>
            <a:off x="-68862" y="562327"/>
            <a:ext cx="12260861" cy="769441"/>
            <a:chOff x="-68862" y="562327"/>
            <a:chExt cx="12260861" cy="769441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014B26D-2411-28CB-2F4A-0F03048E4A81}"/>
                </a:ext>
              </a:extLst>
            </p:cNvPr>
            <p:cNvSpPr txBox="1"/>
            <p:nvPr/>
          </p:nvSpPr>
          <p:spPr>
            <a:xfrm>
              <a:off x="3501389" y="562327"/>
              <a:ext cx="5384493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44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网络销售的产品服务</a:t>
              </a: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9B042247-59D3-C90D-D19A-3D300AEC7FC1}"/>
                </a:ext>
              </a:extLst>
            </p:cNvPr>
            <p:cNvCxnSpPr/>
            <p:nvPr/>
          </p:nvCxnSpPr>
          <p:spPr>
            <a:xfrm flipV="1">
              <a:off x="8817018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8200F19E-F628-10EE-19B3-B7659A4BE0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8862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0154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>
            <a:extLst>
              <a:ext uri="{FF2B5EF4-FFF2-40B4-BE49-F238E27FC236}">
                <a16:creationId xmlns:a16="http://schemas.microsoft.com/office/drawing/2014/main" id="{C12F8B33-0B11-E8DA-EA32-944CB5D88E0D}"/>
              </a:ext>
            </a:extLst>
          </p:cNvPr>
          <p:cNvSpPr/>
          <p:nvPr/>
        </p:nvSpPr>
        <p:spPr>
          <a:xfrm>
            <a:off x="3838575" y="1938338"/>
            <a:ext cx="4514850" cy="4514850"/>
          </a:xfrm>
          <a:prstGeom prst="ellipse">
            <a:avLst/>
          </a:prstGeom>
          <a:gradFill>
            <a:gsLst>
              <a:gs pos="100000">
                <a:schemeClr val="accent1">
                  <a:alpha val="8000"/>
                </a:schemeClr>
              </a:gs>
              <a:gs pos="0">
                <a:schemeClr val="accent1">
                  <a:alpha val="8000"/>
                </a:schemeClr>
              </a:gs>
              <a:gs pos="50000">
                <a:schemeClr val="accent1">
                  <a:lumMod val="40000"/>
                  <a:lumOff val="60000"/>
                  <a:alpha val="0"/>
                </a:schemeClr>
              </a:gs>
            </a:gsLst>
            <a:lin ang="0" scaled="1"/>
          </a:gradFill>
          <a:ln w="6350">
            <a:gradFill flip="none" rotWithShape="1">
              <a:gsLst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2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OPPOSans R" panose="00020600040101010101" pitchFamily="18" charset="-122"/>
              <a:ea typeface="方正兰亭细黑_GBK"/>
              <a:cs typeface="+mn-cs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ED922E0-A7D1-25C2-5B86-5E534145C25F}"/>
              </a:ext>
            </a:extLst>
          </p:cNvPr>
          <p:cNvSpPr/>
          <p:nvPr/>
        </p:nvSpPr>
        <p:spPr>
          <a:xfrm>
            <a:off x="4076700" y="2914650"/>
            <a:ext cx="219076" cy="2190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B73493C-E897-E00D-DE19-61CC3ECA5D91}"/>
              </a:ext>
            </a:extLst>
          </p:cNvPr>
          <p:cNvSpPr/>
          <p:nvPr/>
        </p:nvSpPr>
        <p:spPr>
          <a:xfrm>
            <a:off x="3733801" y="4086225"/>
            <a:ext cx="219076" cy="2190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737E077-F95C-3DE6-3107-53A9F8EEFCBB}"/>
              </a:ext>
            </a:extLst>
          </p:cNvPr>
          <p:cNvSpPr/>
          <p:nvPr/>
        </p:nvSpPr>
        <p:spPr>
          <a:xfrm>
            <a:off x="4076700" y="5257801"/>
            <a:ext cx="219076" cy="2190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F467D3F5-DA66-BA01-34D8-6294CEEC6607}"/>
              </a:ext>
            </a:extLst>
          </p:cNvPr>
          <p:cNvSpPr/>
          <p:nvPr/>
        </p:nvSpPr>
        <p:spPr>
          <a:xfrm>
            <a:off x="8243887" y="4086225"/>
            <a:ext cx="219076" cy="2190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0CFAE97-1F36-1F7A-193C-C88D3CD5999B}"/>
              </a:ext>
            </a:extLst>
          </p:cNvPr>
          <p:cNvSpPr/>
          <p:nvPr/>
        </p:nvSpPr>
        <p:spPr>
          <a:xfrm>
            <a:off x="7915273" y="2914650"/>
            <a:ext cx="219076" cy="2190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A2760142-D1A3-0C5E-931A-8788D3B135C2}"/>
              </a:ext>
            </a:extLst>
          </p:cNvPr>
          <p:cNvSpPr/>
          <p:nvPr/>
        </p:nvSpPr>
        <p:spPr>
          <a:xfrm>
            <a:off x="7915273" y="5257801"/>
            <a:ext cx="219076" cy="2190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4C7B704-BE80-CD49-DB25-38B389725E3D}"/>
              </a:ext>
            </a:extLst>
          </p:cNvPr>
          <p:cNvSpPr txBox="1"/>
          <p:nvPr/>
        </p:nvSpPr>
        <p:spPr>
          <a:xfrm>
            <a:off x="2511800" y="2423250"/>
            <a:ext cx="1217237" cy="513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行业风险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7D5ED93-F306-B551-8985-721D16297531}"/>
              </a:ext>
            </a:extLst>
          </p:cNvPr>
          <p:cNvSpPr txBox="1"/>
          <p:nvPr/>
        </p:nvSpPr>
        <p:spPr>
          <a:xfrm>
            <a:off x="1266236" y="2944384"/>
            <a:ext cx="242893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有数据显示，我国水果蔬菜等农副产品在采摘、运输、储存等。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9D79E7E-65F9-6C65-537C-F08FAFC6DFA0}"/>
              </a:ext>
            </a:extLst>
          </p:cNvPr>
          <p:cNvSpPr txBox="1"/>
          <p:nvPr/>
        </p:nvSpPr>
        <p:spPr>
          <a:xfrm>
            <a:off x="1927999" y="3649595"/>
            <a:ext cx="1217237" cy="513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行业风险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3817882-48BB-0A41-EE86-180CC013CBCB}"/>
              </a:ext>
            </a:extLst>
          </p:cNvPr>
          <p:cNvSpPr txBox="1"/>
          <p:nvPr/>
        </p:nvSpPr>
        <p:spPr>
          <a:xfrm>
            <a:off x="682435" y="4170729"/>
            <a:ext cx="242893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有数据显示，我国水果蔬菜等农副产品在采摘、运输、储存等。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6D859AF-52FC-D603-AFEB-0A7276EE61FD}"/>
              </a:ext>
            </a:extLst>
          </p:cNvPr>
          <p:cNvSpPr txBox="1"/>
          <p:nvPr/>
        </p:nvSpPr>
        <p:spPr>
          <a:xfrm>
            <a:off x="2331676" y="4875939"/>
            <a:ext cx="1217237" cy="513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行业风险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3F27856-2D88-57C1-03DF-58A1520EE8D3}"/>
              </a:ext>
            </a:extLst>
          </p:cNvPr>
          <p:cNvSpPr txBox="1"/>
          <p:nvPr/>
        </p:nvSpPr>
        <p:spPr>
          <a:xfrm>
            <a:off x="1086112" y="5397073"/>
            <a:ext cx="242893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有数据显示，我国水果蔬菜等农副产品在采摘、运输、储存等。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9473D5C-D387-F1B9-BCFB-0C9AF725DEE9}"/>
              </a:ext>
            </a:extLst>
          </p:cNvPr>
          <p:cNvSpPr txBox="1"/>
          <p:nvPr/>
        </p:nvSpPr>
        <p:spPr>
          <a:xfrm>
            <a:off x="8591550" y="2423250"/>
            <a:ext cx="1217237" cy="513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行业风险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60127D0-35E8-62C6-A2A6-C8ADC0B629E8}"/>
              </a:ext>
            </a:extLst>
          </p:cNvPr>
          <p:cNvSpPr txBox="1"/>
          <p:nvPr/>
        </p:nvSpPr>
        <p:spPr>
          <a:xfrm>
            <a:off x="8610140" y="2944384"/>
            <a:ext cx="242893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有数据显示，我国水果蔬菜等农副产品在采摘、运输、储存等。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E6565CE-0CDA-2024-3894-4853B8CE1D88}"/>
              </a:ext>
            </a:extLst>
          </p:cNvPr>
          <p:cNvSpPr txBox="1"/>
          <p:nvPr/>
        </p:nvSpPr>
        <p:spPr>
          <a:xfrm>
            <a:off x="8978999" y="3649595"/>
            <a:ext cx="1217237" cy="513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行业风险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B027C4B-2C51-5783-856C-1AA2D83DD3F8}"/>
              </a:ext>
            </a:extLst>
          </p:cNvPr>
          <p:cNvSpPr txBox="1"/>
          <p:nvPr/>
        </p:nvSpPr>
        <p:spPr>
          <a:xfrm>
            <a:off x="8981769" y="4170729"/>
            <a:ext cx="242893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有数据显示，我国水果蔬菜等农副产品在采摘、运输、储存等。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0EA226CB-0436-3580-6652-06E482AC0782}"/>
              </a:ext>
            </a:extLst>
          </p:cNvPr>
          <p:cNvSpPr txBox="1"/>
          <p:nvPr/>
        </p:nvSpPr>
        <p:spPr>
          <a:xfrm>
            <a:off x="8591550" y="4875939"/>
            <a:ext cx="1217237" cy="513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行业风险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6333ABD-095F-E7E5-CA43-77B566192063}"/>
              </a:ext>
            </a:extLst>
          </p:cNvPr>
          <p:cNvSpPr txBox="1"/>
          <p:nvPr/>
        </p:nvSpPr>
        <p:spPr>
          <a:xfrm>
            <a:off x="8591550" y="5397073"/>
            <a:ext cx="242893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有数据显示，我国水果蔬菜等农副产品在采摘、运输、储存等。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30DB314-ABFA-D93C-4A35-E53E5B1CFDBF}"/>
              </a:ext>
            </a:extLst>
          </p:cNvPr>
          <p:cNvGrpSpPr/>
          <p:nvPr/>
        </p:nvGrpSpPr>
        <p:grpSpPr>
          <a:xfrm>
            <a:off x="4435509" y="2422742"/>
            <a:ext cx="3320982" cy="3406224"/>
            <a:chOff x="2222685" y="-2941757"/>
            <a:chExt cx="2692954" cy="2762079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47D3FD6-EF78-CF6B-C0D2-AEDDAF1DD927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D49442D1-ED51-2863-2855-D6A6B130FF2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B4AD043-8706-1B1F-FA88-EE628F2DEF82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4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1800B44-D24F-78EB-592A-C53384C69851}"/>
              </a:ext>
            </a:extLst>
          </p:cNvPr>
          <p:cNvGrpSpPr/>
          <p:nvPr/>
        </p:nvGrpSpPr>
        <p:grpSpPr>
          <a:xfrm>
            <a:off x="-68862" y="562327"/>
            <a:ext cx="12260861" cy="769441"/>
            <a:chOff x="-68862" y="562327"/>
            <a:chExt cx="12260861" cy="769441"/>
          </a:xfrm>
        </p:grpSpPr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71490414-2705-8DF7-6F24-AEB5B0E75971}"/>
                </a:ext>
              </a:extLst>
            </p:cNvPr>
            <p:cNvSpPr txBox="1"/>
            <p:nvPr/>
          </p:nvSpPr>
          <p:spPr>
            <a:xfrm>
              <a:off x="3501389" y="562327"/>
              <a:ext cx="5384493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44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网络销售的产品服务</a:t>
              </a:r>
            </a:p>
          </p:txBody>
        </p: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D830CF0D-C83E-B399-516A-BEDAEF1A6404}"/>
                </a:ext>
              </a:extLst>
            </p:cNvPr>
            <p:cNvCxnSpPr/>
            <p:nvPr/>
          </p:nvCxnSpPr>
          <p:spPr>
            <a:xfrm flipV="1">
              <a:off x="8817018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9AE1FDE6-4942-D692-0814-7CE36EA4FD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8862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7645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60480285-E65F-8179-2363-EF49EB6D4C21}"/>
              </a:ext>
            </a:extLst>
          </p:cNvPr>
          <p:cNvGrpSpPr/>
          <p:nvPr/>
        </p:nvGrpSpPr>
        <p:grpSpPr>
          <a:xfrm>
            <a:off x="4813098" y="2835174"/>
            <a:ext cx="2565804" cy="2563687"/>
            <a:chOff x="4813098" y="2835174"/>
            <a:chExt cx="2565804" cy="2563687"/>
          </a:xfrm>
          <a:effectLst>
            <a:outerShdw blurRad="127000" dist="76200" dir="2700000" algn="tl" rotWithShape="0">
              <a:schemeClr val="accent4">
                <a:lumMod val="50000"/>
                <a:alpha val="10000"/>
              </a:schemeClr>
            </a:outerShdw>
          </a:effectLst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6FFEC64-8FAD-C44D-9631-4CE476673191}"/>
                </a:ext>
              </a:extLst>
            </p:cNvPr>
            <p:cNvSpPr/>
            <p:nvPr/>
          </p:nvSpPr>
          <p:spPr>
            <a:xfrm>
              <a:off x="4813098" y="2835174"/>
              <a:ext cx="1213052" cy="1213052"/>
            </a:xfrm>
            <a:custGeom>
              <a:avLst/>
              <a:gdLst>
                <a:gd name="connsiteX0" fmla="*/ 606526 w 1213052"/>
                <a:gd name="connsiteY0" fmla="*/ 0 h 1213052"/>
                <a:gd name="connsiteX1" fmla="*/ 1200730 w 1213052"/>
                <a:gd name="connsiteY1" fmla="*/ 484290 h 1213052"/>
                <a:gd name="connsiteX2" fmla="*/ 1210145 w 1213052"/>
                <a:gd name="connsiteY2" fmla="*/ 577688 h 1213052"/>
                <a:gd name="connsiteX3" fmla="*/ 1213051 w 1213052"/>
                <a:gd name="connsiteY3" fmla="*/ 577688 h 1213052"/>
                <a:gd name="connsiteX4" fmla="*/ 1213051 w 1213052"/>
                <a:gd name="connsiteY4" fmla="*/ 606516 h 1213052"/>
                <a:gd name="connsiteX5" fmla="*/ 1213052 w 1213052"/>
                <a:gd name="connsiteY5" fmla="*/ 606526 h 1213052"/>
                <a:gd name="connsiteX6" fmla="*/ 1213051 w 1213052"/>
                <a:gd name="connsiteY6" fmla="*/ 606536 h 1213052"/>
                <a:gd name="connsiteX7" fmla="*/ 1213051 w 1213052"/>
                <a:gd name="connsiteY7" fmla="*/ 1213051 h 1213052"/>
                <a:gd name="connsiteX8" fmla="*/ 606536 w 1213052"/>
                <a:gd name="connsiteY8" fmla="*/ 1213051 h 1213052"/>
                <a:gd name="connsiteX9" fmla="*/ 606526 w 1213052"/>
                <a:gd name="connsiteY9" fmla="*/ 1213052 h 1213052"/>
                <a:gd name="connsiteX10" fmla="*/ 606516 w 1213052"/>
                <a:gd name="connsiteY10" fmla="*/ 1213051 h 1213052"/>
                <a:gd name="connsiteX11" fmla="*/ 577688 w 1213052"/>
                <a:gd name="connsiteY11" fmla="*/ 1213051 h 1213052"/>
                <a:gd name="connsiteX12" fmla="*/ 577688 w 1213052"/>
                <a:gd name="connsiteY12" fmla="*/ 1210145 h 1213052"/>
                <a:gd name="connsiteX13" fmla="*/ 484290 w 1213052"/>
                <a:gd name="connsiteY13" fmla="*/ 1200730 h 1213052"/>
                <a:gd name="connsiteX14" fmla="*/ 0 w 1213052"/>
                <a:gd name="connsiteY14" fmla="*/ 606526 h 1213052"/>
                <a:gd name="connsiteX15" fmla="*/ 606526 w 1213052"/>
                <a:gd name="connsiteY15" fmla="*/ 0 h 12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3052" h="1213052">
                  <a:moveTo>
                    <a:pt x="606526" y="0"/>
                  </a:moveTo>
                  <a:cubicBezTo>
                    <a:pt x="899629" y="0"/>
                    <a:pt x="1144173" y="207906"/>
                    <a:pt x="1200730" y="484290"/>
                  </a:cubicBezTo>
                  <a:lnTo>
                    <a:pt x="1210145" y="577688"/>
                  </a:lnTo>
                  <a:lnTo>
                    <a:pt x="1213051" y="577688"/>
                  </a:lnTo>
                  <a:lnTo>
                    <a:pt x="1213051" y="606516"/>
                  </a:lnTo>
                  <a:lnTo>
                    <a:pt x="1213052" y="606526"/>
                  </a:lnTo>
                  <a:lnTo>
                    <a:pt x="1213051" y="606536"/>
                  </a:lnTo>
                  <a:lnTo>
                    <a:pt x="1213051" y="1213051"/>
                  </a:lnTo>
                  <a:lnTo>
                    <a:pt x="606536" y="1213051"/>
                  </a:lnTo>
                  <a:lnTo>
                    <a:pt x="606526" y="1213052"/>
                  </a:lnTo>
                  <a:lnTo>
                    <a:pt x="606516" y="1213051"/>
                  </a:lnTo>
                  <a:lnTo>
                    <a:pt x="577688" y="1213051"/>
                  </a:lnTo>
                  <a:lnTo>
                    <a:pt x="577688" y="1210145"/>
                  </a:lnTo>
                  <a:lnTo>
                    <a:pt x="484290" y="1200730"/>
                  </a:lnTo>
                  <a:cubicBezTo>
                    <a:pt x="207906" y="1144173"/>
                    <a:pt x="0" y="899629"/>
                    <a:pt x="0" y="606526"/>
                  </a:cubicBezTo>
                  <a:cubicBezTo>
                    <a:pt x="0" y="271551"/>
                    <a:pt x="271551" y="0"/>
                    <a:pt x="6065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9AA6B355-5DB8-3633-3967-0265CEF7E2C0}"/>
                </a:ext>
              </a:extLst>
            </p:cNvPr>
            <p:cNvSpPr/>
            <p:nvPr/>
          </p:nvSpPr>
          <p:spPr>
            <a:xfrm flipH="1">
              <a:off x="6165850" y="2835174"/>
              <a:ext cx="1213052" cy="1213052"/>
            </a:xfrm>
            <a:custGeom>
              <a:avLst/>
              <a:gdLst>
                <a:gd name="connsiteX0" fmla="*/ 606526 w 1213052"/>
                <a:gd name="connsiteY0" fmla="*/ 0 h 1213052"/>
                <a:gd name="connsiteX1" fmla="*/ 1200730 w 1213052"/>
                <a:gd name="connsiteY1" fmla="*/ 484290 h 1213052"/>
                <a:gd name="connsiteX2" fmla="*/ 1210145 w 1213052"/>
                <a:gd name="connsiteY2" fmla="*/ 577688 h 1213052"/>
                <a:gd name="connsiteX3" fmla="*/ 1213051 w 1213052"/>
                <a:gd name="connsiteY3" fmla="*/ 577688 h 1213052"/>
                <a:gd name="connsiteX4" fmla="*/ 1213051 w 1213052"/>
                <a:gd name="connsiteY4" fmla="*/ 606516 h 1213052"/>
                <a:gd name="connsiteX5" fmla="*/ 1213052 w 1213052"/>
                <a:gd name="connsiteY5" fmla="*/ 606526 h 1213052"/>
                <a:gd name="connsiteX6" fmla="*/ 1213051 w 1213052"/>
                <a:gd name="connsiteY6" fmla="*/ 606536 h 1213052"/>
                <a:gd name="connsiteX7" fmla="*/ 1213051 w 1213052"/>
                <a:gd name="connsiteY7" fmla="*/ 1213051 h 1213052"/>
                <a:gd name="connsiteX8" fmla="*/ 606536 w 1213052"/>
                <a:gd name="connsiteY8" fmla="*/ 1213051 h 1213052"/>
                <a:gd name="connsiteX9" fmla="*/ 606526 w 1213052"/>
                <a:gd name="connsiteY9" fmla="*/ 1213052 h 1213052"/>
                <a:gd name="connsiteX10" fmla="*/ 606516 w 1213052"/>
                <a:gd name="connsiteY10" fmla="*/ 1213051 h 1213052"/>
                <a:gd name="connsiteX11" fmla="*/ 577688 w 1213052"/>
                <a:gd name="connsiteY11" fmla="*/ 1213051 h 1213052"/>
                <a:gd name="connsiteX12" fmla="*/ 577688 w 1213052"/>
                <a:gd name="connsiteY12" fmla="*/ 1210145 h 1213052"/>
                <a:gd name="connsiteX13" fmla="*/ 484290 w 1213052"/>
                <a:gd name="connsiteY13" fmla="*/ 1200730 h 1213052"/>
                <a:gd name="connsiteX14" fmla="*/ 0 w 1213052"/>
                <a:gd name="connsiteY14" fmla="*/ 606526 h 1213052"/>
                <a:gd name="connsiteX15" fmla="*/ 606526 w 1213052"/>
                <a:gd name="connsiteY15" fmla="*/ 0 h 12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3052" h="1213052">
                  <a:moveTo>
                    <a:pt x="606526" y="0"/>
                  </a:moveTo>
                  <a:cubicBezTo>
                    <a:pt x="899629" y="0"/>
                    <a:pt x="1144173" y="207906"/>
                    <a:pt x="1200730" y="484290"/>
                  </a:cubicBezTo>
                  <a:lnTo>
                    <a:pt x="1210145" y="577688"/>
                  </a:lnTo>
                  <a:lnTo>
                    <a:pt x="1213051" y="577688"/>
                  </a:lnTo>
                  <a:lnTo>
                    <a:pt x="1213051" y="606516"/>
                  </a:lnTo>
                  <a:lnTo>
                    <a:pt x="1213052" y="606526"/>
                  </a:lnTo>
                  <a:lnTo>
                    <a:pt x="1213051" y="606536"/>
                  </a:lnTo>
                  <a:lnTo>
                    <a:pt x="1213051" y="1213051"/>
                  </a:lnTo>
                  <a:lnTo>
                    <a:pt x="606536" y="1213051"/>
                  </a:lnTo>
                  <a:lnTo>
                    <a:pt x="606526" y="1213052"/>
                  </a:lnTo>
                  <a:lnTo>
                    <a:pt x="606516" y="1213051"/>
                  </a:lnTo>
                  <a:lnTo>
                    <a:pt x="577688" y="1213051"/>
                  </a:lnTo>
                  <a:lnTo>
                    <a:pt x="577688" y="1210145"/>
                  </a:lnTo>
                  <a:lnTo>
                    <a:pt x="484290" y="1200730"/>
                  </a:lnTo>
                  <a:cubicBezTo>
                    <a:pt x="207906" y="1144173"/>
                    <a:pt x="0" y="899629"/>
                    <a:pt x="0" y="606526"/>
                  </a:cubicBezTo>
                  <a:cubicBezTo>
                    <a:pt x="0" y="271551"/>
                    <a:pt x="271551" y="0"/>
                    <a:pt x="6065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6B963BD-FBAC-48DE-0AB4-CB3F471181F7}"/>
                </a:ext>
              </a:extLst>
            </p:cNvPr>
            <p:cNvSpPr/>
            <p:nvPr/>
          </p:nvSpPr>
          <p:spPr>
            <a:xfrm flipV="1">
              <a:off x="4813098" y="4185809"/>
              <a:ext cx="1213052" cy="1213052"/>
            </a:xfrm>
            <a:custGeom>
              <a:avLst/>
              <a:gdLst>
                <a:gd name="connsiteX0" fmla="*/ 606526 w 1213052"/>
                <a:gd name="connsiteY0" fmla="*/ 0 h 1213052"/>
                <a:gd name="connsiteX1" fmla="*/ 1200730 w 1213052"/>
                <a:gd name="connsiteY1" fmla="*/ 484290 h 1213052"/>
                <a:gd name="connsiteX2" fmla="*/ 1210145 w 1213052"/>
                <a:gd name="connsiteY2" fmla="*/ 577688 h 1213052"/>
                <a:gd name="connsiteX3" fmla="*/ 1213051 w 1213052"/>
                <a:gd name="connsiteY3" fmla="*/ 577688 h 1213052"/>
                <a:gd name="connsiteX4" fmla="*/ 1213051 w 1213052"/>
                <a:gd name="connsiteY4" fmla="*/ 606516 h 1213052"/>
                <a:gd name="connsiteX5" fmla="*/ 1213052 w 1213052"/>
                <a:gd name="connsiteY5" fmla="*/ 606526 h 1213052"/>
                <a:gd name="connsiteX6" fmla="*/ 1213051 w 1213052"/>
                <a:gd name="connsiteY6" fmla="*/ 606536 h 1213052"/>
                <a:gd name="connsiteX7" fmla="*/ 1213051 w 1213052"/>
                <a:gd name="connsiteY7" fmla="*/ 1213051 h 1213052"/>
                <a:gd name="connsiteX8" fmla="*/ 606536 w 1213052"/>
                <a:gd name="connsiteY8" fmla="*/ 1213051 h 1213052"/>
                <a:gd name="connsiteX9" fmla="*/ 606526 w 1213052"/>
                <a:gd name="connsiteY9" fmla="*/ 1213052 h 1213052"/>
                <a:gd name="connsiteX10" fmla="*/ 606516 w 1213052"/>
                <a:gd name="connsiteY10" fmla="*/ 1213051 h 1213052"/>
                <a:gd name="connsiteX11" fmla="*/ 577688 w 1213052"/>
                <a:gd name="connsiteY11" fmla="*/ 1213051 h 1213052"/>
                <a:gd name="connsiteX12" fmla="*/ 577688 w 1213052"/>
                <a:gd name="connsiteY12" fmla="*/ 1210145 h 1213052"/>
                <a:gd name="connsiteX13" fmla="*/ 484290 w 1213052"/>
                <a:gd name="connsiteY13" fmla="*/ 1200730 h 1213052"/>
                <a:gd name="connsiteX14" fmla="*/ 0 w 1213052"/>
                <a:gd name="connsiteY14" fmla="*/ 606526 h 1213052"/>
                <a:gd name="connsiteX15" fmla="*/ 606526 w 1213052"/>
                <a:gd name="connsiteY15" fmla="*/ 0 h 12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3052" h="1213052">
                  <a:moveTo>
                    <a:pt x="606526" y="0"/>
                  </a:moveTo>
                  <a:cubicBezTo>
                    <a:pt x="899629" y="0"/>
                    <a:pt x="1144173" y="207906"/>
                    <a:pt x="1200730" y="484290"/>
                  </a:cubicBezTo>
                  <a:lnTo>
                    <a:pt x="1210145" y="577688"/>
                  </a:lnTo>
                  <a:lnTo>
                    <a:pt x="1213051" y="577688"/>
                  </a:lnTo>
                  <a:lnTo>
                    <a:pt x="1213051" y="606516"/>
                  </a:lnTo>
                  <a:lnTo>
                    <a:pt x="1213052" y="606526"/>
                  </a:lnTo>
                  <a:lnTo>
                    <a:pt x="1213051" y="606536"/>
                  </a:lnTo>
                  <a:lnTo>
                    <a:pt x="1213051" y="1213051"/>
                  </a:lnTo>
                  <a:lnTo>
                    <a:pt x="606536" y="1213051"/>
                  </a:lnTo>
                  <a:lnTo>
                    <a:pt x="606526" y="1213052"/>
                  </a:lnTo>
                  <a:lnTo>
                    <a:pt x="606516" y="1213051"/>
                  </a:lnTo>
                  <a:lnTo>
                    <a:pt x="577688" y="1213051"/>
                  </a:lnTo>
                  <a:lnTo>
                    <a:pt x="577688" y="1210145"/>
                  </a:lnTo>
                  <a:lnTo>
                    <a:pt x="484290" y="1200730"/>
                  </a:lnTo>
                  <a:cubicBezTo>
                    <a:pt x="207906" y="1144173"/>
                    <a:pt x="0" y="899629"/>
                    <a:pt x="0" y="606526"/>
                  </a:cubicBezTo>
                  <a:cubicBezTo>
                    <a:pt x="0" y="271551"/>
                    <a:pt x="271551" y="0"/>
                    <a:pt x="6065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1799E7A1-D4A2-9824-CF5B-BBD0852C8FBF}"/>
                </a:ext>
              </a:extLst>
            </p:cNvPr>
            <p:cNvSpPr/>
            <p:nvPr/>
          </p:nvSpPr>
          <p:spPr>
            <a:xfrm flipH="1" flipV="1">
              <a:off x="6165850" y="4185809"/>
              <a:ext cx="1213052" cy="1213052"/>
            </a:xfrm>
            <a:custGeom>
              <a:avLst/>
              <a:gdLst>
                <a:gd name="connsiteX0" fmla="*/ 606526 w 1213052"/>
                <a:gd name="connsiteY0" fmla="*/ 0 h 1213052"/>
                <a:gd name="connsiteX1" fmla="*/ 1200730 w 1213052"/>
                <a:gd name="connsiteY1" fmla="*/ 484290 h 1213052"/>
                <a:gd name="connsiteX2" fmla="*/ 1210145 w 1213052"/>
                <a:gd name="connsiteY2" fmla="*/ 577688 h 1213052"/>
                <a:gd name="connsiteX3" fmla="*/ 1213051 w 1213052"/>
                <a:gd name="connsiteY3" fmla="*/ 577688 h 1213052"/>
                <a:gd name="connsiteX4" fmla="*/ 1213051 w 1213052"/>
                <a:gd name="connsiteY4" fmla="*/ 606516 h 1213052"/>
                <a:gd name="connsiteX5" fmla="*/ 1213052 w 1213052"/>
                <a:gd name="connsiteY5" fmla="*/ 606526 h 1213052"/>
                <a:gd name="connsiteX6" fmla="*/ 1213051 w 1213052"/>
                <a:gd name="connsiteY6" fmla="*/ 606536 h 1213052"/>
                <a:gd name="connsiteX7" fmla="*/ 1213051 w 1213052"/>
                <a:gd name="connsiteY7" fmla="*/ 1213051 h 1213052"/>
                <a:gd name="connsiteX8" fmla="*/ 606536 w 1213052"/>
                <a:gd name="connsiteY8" fmla="*/ 1213051 h 1213052"/>
                <a:gd name="connsiteX9" fmla="*/ 606526 w 1213052"/>
                <a:gd name="connsiteY9" fmla="*/ 1213052 h 1213052"/>
                <a:gd name="connsiteX10" fmla="*/ 606516 w 1213052"/>
                <a:gd name="connsiteY10" fmla="*/ 1213051 h 1213052"/>
                <a:gd name="connsiteX11" fmla="*/ 577688 w 1213052"/>
                <a:gd name="connsiteY11" fmla="*/ 1213051 h 1213052"/>
                <a:gd name="connsiteX12" fmla="*/ 577688 w 1213052"/>
                <a:gd name="connsiteY12" fmla="*/ 1210145 h 1213052"/>
                <a:gd name="connsiteX13" fmla="*/ 484290 w 1213052"/>
                <a:gd name="connsiteY13" fmla="*/ 1200730 h 1213052"/>
                <a:gd name="connsiteX14" fmla="*/ 0 w 1213052"/>
                <a:gd name="connsiteY14" fmla="*/ 606526 h 1213052"/>
                <a:gd name="connsiteX15" fmla="*/ 606526 w 1213052"/>
                <a:gd name="connsiteY15" fmla="*/ 0 h 12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3052" h="1213052">
                  <a:moveTo>
                    <a:pt x="606526" y="0"/>
                  </a:moveTo>
                  <a:cubicBezTo>
                    <a:pt x="899629" y="0"/>
                    <a:pt x="1144173" y="207906"/>
                    <a:pt x="1200730" y="484290"/>
                  </a:cubicBezTo>
                  <a:lnTo>
                    <a:pt x="1210145" y="577688"/>
                  </a:lnTo>
                  <a:lnTo>
                    <a:pt x="1213051" y="577688"/>
                  </a:lnTo>
                  <a:lnTo>
                    <a:pt x="1213051" y="606516"/>
                  </a:lnTo>
                  <a:lnTo>
                    <a:pt x="1213052" y="606526"/>
                  </a:lnTo>
                  <a:lnTo>
                    <a:pt x="1213051" y="606536"/>
                  </a:lnTo>
                  <a:lnTo>
                    <a:pt x="1213051" y="1213051"/>
                  </a:lnTo>
                  <a:lnTo>
                    <a:pt x="606536" y="1213051"/>
                  </a:lnTo>
                  <a:lnTo>
                    <a:pt x="606526" y="1213052"/>
                  </a:lnTo>
                  <a:lnTo>
                    <a:pt x="606516" y="1213051"/>
                  </a:lnTo>
                  <a:lnTo>
                    <a:pt x="577688" y="1213051"/>
                  </a:lnTo>
                  <a:lnTo>
                    <a:pt x="577688" y="1210145"/>
                  </a:lnTo>
                  <a:lnTo>
                    <a:pt x="484290" y="1200730"/>
                  </a:lnTo>
                  <a:cubicBezTo>
                    <a:pt x="207906" y="1144173"/>
                    <a:pt x="0" y="899629"/>
                    <a:pt x="0" y="606526"/>
                  </a:cubicBezTo>
                  <a:cubicBezTo>
                    <a:pt x="0" y="271551"/>
                    <a:pt x="271551" y="0"/>
                    <a:pt x="6065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C07D640E-0167-FDBC-E164-EFBDDBBC216D}"/>
              </a:ext>
            </a:extLst>
          </p:cNvPr>
          <p:cNvGrpSpPr/>
          <p:nvPr/>
        </p:nvGrpSpPr>
        <p:grpSpPr>
          <a:xfrm>
            <a:off x="5398824" y="3410783"/>
            <a:ext cx="1394352" cy="1430142"/>
            <a:chOff x="-2725341" y="2339592"/>
            <a:chExt cx="2692954" cy="2762079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D1F76745-AC51-0E0A-748D-21B7CE3B0342}"/>
                </a:ext>
              </a:extLst>
            </p:cNvPr>
            <p:cNvSpPr/>
            <p:nvPr/>
          </p:nvSpPr>
          <p:spPr>
            <a:xfrm>
              <a:off x="-2666285" y="2467774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F200BDEF-FE89-7491-704F-EB1DF143017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-2488580" y="2645483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0EC55DA9-85A5-E412-D53D-B2557BD3552B}"/>
                </a:ext>
              </a:extLst>
            </p:cNvPr>
            <p:cNvSpPr/>
            <p:nvPr/>
          </p:nvSpPr>
          <p:spPr>
            <a:xfrm>
              <a:off x="-2725341" y="2339592"/>
              <a:ext cx="1676830" cy="1676831"/>
            </a:xfrm>
            <a:prstGeom prst="rect">
              <a:avLst/>
            </a:prstGeom>
            <a:blipFill dpi="0" rotWithShape="1">
              <a:blip r:embed="rId7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969C065B-B535-ADFF-7433-FEF439D3425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940069" y="2600433"/>
            <a:ext cx="3377219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76200" dir="2700004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870C4289-F0E1-3226-BD5A-029E3B938836}"/>
              </a:ext>
            </a:extLst>
          </p:cNvPr>
          <p:cNvSpPr/>
          <p:nvPr/>
        </p:nvSpPr>
        <p:spPr>
          <a:xfrm>
            <a:off x="8166440" y="2874222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21" name="弧形 20">
            <a:extLst>
              <a:ext uri="{FF2B5EF4-FFF2-40B4-BE49-F238E27FC236}">
                <a16:creationId xmlns:a16="http://schemas.microsoft.com/office/drawing/2014/main" id="{BEDF843A-35A0-B6E5-8395-C0D2BC167DFD}"/>
              </a:ext>
            </a:extLst>
          </p:cNvPr>
          <p:cNvSpPr/>
          <p:nvPr/>
        </p:nvSpPr>
        <p:spPr>
          <a:xfrm rot="1944336">
            <a:off x="8169482" y="2873236"/>
            <a:ext cx="672491" cy="678129"/>
          </a:xfrm>
          <a:prstGeom prst="arc">
            <a:avLst>
              <a:gd name="adj1" fmla="val 3415412"/>
              <a:gd name="adj2" fmla="val 11015840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AB12DF18-B578-2AAA-0F27-86C2143F26CE}"/>
              </a:ext>
            </a:extLst>
          </p:cNvPr>
          <p:cNvSpPr/>
          <p:nvPr/>
        </p:nvSpPr>
        <p:spPr>
          <a:xfrm>
            <a:off x="8215895" y="2990932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AC6CC83-4C57-C9B1-21BE-A8F49D853B2C}"/>
              </a:ext>
            </a:extLst>
          </p:cNvPr>
          <p:cNvSpPr txBox="1"/>
          <p:nvPr/>
        </p:nvSpPr>
        <p:spPr>
          <a:xfrm>
            <a:off x="8204081" y="3032615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 dirty="0">
                <a:gradFill>
                  <a:gsLst>
                    <a:gs pos="36000">
                      <a:schemeClr val="accent1"/>
                    </a:gs>
                    <a:gs pos="78000">
                      <a:schemeClr val="accent4"/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45</a:t>
            </a:r>
            <a:r>
              <a:rPr lang="en-US" altLang="zh-CN" sz="1680" dirty="0">
                <a:gradFill>
                  <a:gsLst>
                    <a:gs pos="36000">
                      <a:schemeClr val="accent1"/>
                    </a:gs>
                    <a:gs pos="78000">
                      <a:schemeClr val="accent4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chemeClr val="accent1"/>
                  </a:gs>
                  <a:gs pos="78000">
                    <a:schemeClr val="accent4"/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5A18774-B24D-48DE-3134-D95F2E445916}"/>
              </a:ext>
            </a:extLst>
          </p:cNvPr>
          <p:cNvSpPr txBox="1"/>
          <p:nvPr/>
        </p:nvSpPr>
        <p:spPr>
          <a:xfrm>
            <a:off x="8953770" y="2665136"/>
            <a:ext cx="22476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基药目录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A84C8B-5601-F03D-1DB0-0FF142EAA2E8}"/>
              </a:ext>
            </a:extLst>
          </p:cNvPr>
          <p:cNvSpPr txBox="1"/>
          <p:nvPr/>
        </p:nvSpPr>
        <p:spPr>
          <a:xfrm>
            <a:off x="8953770" y="3186270"/>
            <a:ext cx="205626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在货物较多时我们可以租用公共或私人的仓库来解决。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3232FF54-5B75-3C8E-CD4D-6342B46270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40069" y="4444561"/>
            <a:ext cx="3377219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76200" dir="2700004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0B0798EE-9958-4D0F-1AFE-5248FD7B0EF0}"/>
              </a:ext>
            </a:extLst>
          </p:cNvPr>
          <p:cNvSpPr/>
          <p:nvPr/>
        </p:nvSpPr>
        <p:spPr>
          <a:xfrm>
            <a:off x="8166440" y="4718350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31" name="弧形 30">
            <a:extLst>
              <a:ext uri="{FF2B5EF4-FFF2-40B4-BE49-F238E27FC236}">
                <a16:creationId xmlns:a16="http://schemas.microsoft.com/office/drawing/2014/main" id="{78CA895A-2A32-DDC3-E52D-C9D84A7B50FD}"/>
              </a:ext>
            </a:extLst>
          </p:cNvPr>
          <p:cNvSpPr/>
          <p:nvPr/>
        </p:nvSpPr>
        <p:spPr>
          <a:xfrm rot="1944336">
            <a:off x="8169482" y="4717364"/>
            <a:ext cx="672491" cy="678129"/>
          </a:xfrm>
          <a:prstGeom prst="arc">
            <a:avLst>
              <a:gd name="adj1" fmla="val 3415412"/>
              <a:gd name="adj2" fmla="val 11015840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0B545394-D4B1-1D0E-6157-01C888AB054D}"/>
              </a:ext>
            </a:extLst>
          </p:cNvPr>
          <p:cNvSpPr/>
          <p:nvPr/>
        </p:nvSpPr>
        <p:spPr>
          <a:xfrm>
            <a:off x="8215895" y="4835060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099BB02-E1C2-AED4-E1F2-0B37A6245264}"/>
              </a:ext>
            </a:extLst>
          </p:cNvPr>
          <p:cNvSpPr txBox="1"/>
          <p:nvPr/>
        </p:nvSpPr>
        <p:spPr>
          <a:xfrm>
            <a:off x="8204081" y="4876743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 dirty="0">
                <a:gradFill>
                  <a:gsLst>
                    <a:gs pos="36000">
                      <a:schemeClr val="accent1"/>
                    </a:gs>
                    <a:gs pos="78000">
                      <a:schemeClr val="accent4"/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45</a:t>
            </a:r>
            <a:r>
              <a:rPr lang="en-US" altLang="zh-CN" sz="1680" dirty="0">
                <a:gradFill>
                  <a:gsLst>
                    <a:gs pos="36000">
                      <a:schemeClr val="accent1"/>
                    </a:gs>
                    <a:gs pos="78000">
                      <a:schemeClr val="accent4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chemeClr val="accent1"/>
                  </a:gs>
                  <a:gs pos="78000">
                    <a:schemeClr val="accent4"/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B25E06D-5827-41C5-3E04-DDEF7AD243F0}"/>
              </a:ext>
            </a:extLst>
          </p:cNvPr>
          <p:cNvSpPr txBox="1"/>
          <p:nvPr/>
        </p:nvSpPr>
        <p:spPr>
          <a:xfrm>
            <a:off x="8953770" y="4509264"/>
            <a:ext cx="22476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基药目录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8997A3D-1C52-4CF5-C112-411313DC3CB5}"/>
              </a:ext>
            </a:extLst>
          </p:cNvPr>
          <p:cNvSpPr txBox="1"/>
          <p:nvPr/>
        </p:nvSpPr>
        <p:spPr>
          <a:xfrm>
            <a:off x="8953770" y="5030398"/>
            <a:ext cx="205626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在货物较多时我们可以租用公共或私人的仓库来解决。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193433C8-6BD8-0575-E83D-06007F28A9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74713" y="2600433"/>
            <a:ext cx="3377219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76200" dir="2700004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293059B4-2C43-6B90-3902-C24FCAD337E7}"/>
              </a:ext>
            </a:extLst>
          </p:cNvPr>
          <p:cNvSpPr/>
          <p:nvPr/>
        </p:nvSpPr>
        <p:spPr>
          <a:xfrm>
            <a:off x="1101084" y="2874222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39" name="弧形 38">
            <a:extLst>
              <a:ext uri="{FF2B5EF4-FFF2-40B4-BE49-F238E27FC236}">
                <a16:creationId xmlns:a16="http://schemas.microsoft.com/office/drawing/2014/main" id="{510D4ADE-A267-61ED-9C29-EA28E22CE1C6}"/>
              </a:ext>
            </a:extLst>
          </p:cNvPr>
          <p:cNvSpPr/>
          <p:nvPr/>
        </p:nvSpPr>
        <p:spPr>
          <a:xfrm rot="1944336">
            <a:off x="1104126" y="2873236"/>
            <a:ext cx="672491" cy="678129"/>
          </a:xfrm>
          <a:prstGeom prst="arc">
            <a:avLst>
              <a:gd name="adj1" fmla="val 3415412"/>
              <a:gd name="adj2" fmla="val 11015840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84D7DAB6-3FF9-C47F-66F7-81EB3F442EDA}"/>
              </a:ext>
            </a:extLst>
          </p:cNvPr>
          <p:cNvSpPr/>
          <p:nvPr/>
        </p:nvSpPr>
        <p:spPr>
          <a:xfrm>
            <a:off x="1150539" y="2990932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0B79BBC-5A16-CA86-3E5F-F1D1ABE28D7A}"/>
              </a:ext>
            </a:extLst>
          </p:cNvPr>
          <p:cNvSpPr txBox="1"/>
          <p:nvPr/>
        </p:nvSpPr>
        <p:spPr>
          <a:xfrm>
            <a:off x="1138725" y="3032615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 dirty="0">
                <a:gradFill>
                  <a:gsLst>
                    <a:gs pos="36000">
                      <a:schemeClr val="accent1"/>
                    </a:gs>
                    <a:gs pos="78000">
                      <a:schemeClr val="accent4"/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45</a:t>
            </a:r>
            <a:r>
              <a:rPr lang="en-US" altLang="zh-CN" sz="1680" dirty="0">
                <a:gradFill>
                  <a:gsLst>
                    <a:gs pos="36000">
                      <a:schemeClr val="accent1"/>
                    </a:gs>
                    <a:gs pos="78000">
                      <a:schemeClr val="accent4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chemeClr val="accent1"/>
                  </a:gs>
                  <a:gs pos="78000">
                    <a:schemeClr val="accent4"/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C8E7422-579A-D51D-4208-A380E2065C48}"/>
              </a:ext>
            </a:extLst>
          </p:cNvPr>
          <p:cNvSpPr txBox="1"/>
          <p:nvPr/>
        </p:nvSpPr>
        <p:spPr>
          <a:xfrm>
            <a:off x="1888414" y="2665136"/>
            <a:ext cx="22476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基药目录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92D9731-3AEC-4128-79C0-CE3333732A90}"/>
              </a:ext>
            </a:extLst>
          </p:cNvPr>
          <p:cNvSpPr txBox="1"/>
          <p:nvPr/>
        </p:nvSpPr>
        <p:spPr>
          <a:xfrm>
            <a:off x="1888414" y="3186270"/>
            <a:ext cx="205626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在货物较多时我们可以租用公共或私人的仓库来解决。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E3B5808A-8456-A4EE-D303-32C1550CDDA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74713" y="4444561"/>
            <a:ext cx="3377219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76200" dir="2700004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E8CABD21-8203-1313-91F0-62023987D920}"/>
              </a:ext>
            </a:extLst>
          </p:cNvPr>
          <p:cNvSpPr/>
          <p:nvPr/>
        </p:nvSpPr>
        <p:spPr>
          <a:xfrm>
            <a:off x="1101084" y="4718350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47" name="弧形 46">
            <a:extLst>
              <a:ext uri="{FF2B5EF4-FFF2-40B4-BE49-F238E27FC236}">
                <a16:creationId xmlns:a16="http://schemas.microsoft.com/office/drawing/2014/main" id="{A81ED8FD-AE0E-B796-7CFC-55ED58CAF2B7}"/>
              </a:ext>
            </a:extLst>
          </p:cNvPr>
          <p:cNvSpPr/>
          <p:nvPr/>
        </p:nvSpPr>
        <p:spPr>
          <a:xfrm rot="1944336">
            <a:off x="1104126" y="4717364"/>
            <a:ext cx="672491" cy="678129"/>
          </a:xfrm>
          <a:prstGeom prst="arc">
            <a:avLst>
              <a:gd name="adj1" fmla="val 3415412"/>
              <a:gd name="adj2" fmla="val 11015840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AC3CDD6E-583A-D3FA-2B27-DBE8A03F3CA1}"/>
              </a:ext>
            </a:extLst>
          </p:cNvPr>
          <p:cNvSpPr/>
          <p:nvPr/>
        </p:nvSpPr>
        <p:spPr>
          <a:xfrm>
            <a:off x="1150539" y="4835060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405C2C0-B57D-6414-944C-B2B3A708DD3B}"/>
              </a:ext>
            </a:extLst>
          </p:cNvPr>
          <p:cNvSpPr txBox="1"/>
          <p:nvPr/>
        </p:nvSpPr>
        <p:spPr>
          <a:xfrm>
            <a:off x="1138725" y="4876743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 dirty="0">
                <a:gradFill>
                  <a:gsLst>
                    <a:gs pos="36000">
                      <a:schemeClr val="accent1"/>
                    </a:gs>
                    <a:gs pos="78000">
                      <a:schemeClr val="accent4"/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45</a:t>
            </a:r>
            <a:r>
              <a:rPr lang="en-US" altLang="zh-CN" sz="1680" dirty="0">
                <a:gradFill>
                  <a:gsLst>
                    <a:gs pos="36000">
                      <a:schemeClr val="accent1"/>
                    </a:gs>
                    <a:gs pos="78000">
                      <a:schemeClr val="accent4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chemeClr val="accent1"/>
                  </a:gs>
                  <a:gs pos="78000">
                    <a:schemeClr val="accent4"/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D677347-717E-D07E-14C5-F5A39AB8AE67}"/>
              </a:ext>
            </a:extLst>
          </p:cNvPr>
          <p:cNvSpPr txBox="1"/>
          <p:nvPr/>
        </p:nvSpPr>
        <p:spPr>
          <a:xfrm>
            <a:off x="1888414" y="4509264"/>
            <a:ext cx="22476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基药目录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0C9362F-18A5-732E-03E6-0FA2A4CE98CE}"/>
              </a:ext>
            </a:extLst>
          </p:cNvPr>
          <p:cNvSpPr txBox="1"/>
          <p:nvPr/>
        </p:nvSpPr>
        <p:spPr>
          <a:xfrm>
            <a:off x="1888414" y="5030398"/>
            <a:ext cx="205626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在货物较多时我们可以租用公共或私人的仓库来解决。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40B5D1AF-A758-84AF-2C20-25BB97E7A536}"/>
              </a:ext>
            </a:extLst>
          </p:cNvPr>
          <p:cNvGrpSpPr/>
          <p:nvPr/>
        </p:nvGrpSpPr>
        <p:grpSpPr>
          <a:xfrm>
            <a:off x="-95780" y="562327"/>
            <a:ext cx="12383561" cy="769441"/>
            <a:chOff x="-191561" y="562327"/>
            <a:chExt cx="12383561" cy="769441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916473CF-A662-F9B7-19A6-64BE1D92627D}"/>
                </a:ext>
              </a:extLst>
            </p:cNvPr>
            <p:cNvSpPr txBox="1"/>
            <p:nvPr/>
          </p:nvSpPr>
          <p:spPr>
            <a:xfrm>
              <a:off x="3425770" y="562327"/>
              <a:ext cx="5340460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srgbClr val="0B9BEB">
                  <a:alpha val="2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4400" dirty="0">
                  <a:gradFill>
                    <a:gsLst>
                      <a:gs pos="62000">
                        <a:schemeClr val="accent1"/>
                      </a:gs>
                      <a:gs pos="26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3"/>
                      </a:gs>
                    </a:gsLst>
                    <a:lin ang="5400000" scaled="0"/>
                  </a:gra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网络销售的产品服务</a:t>
              </a:r>
            </a:p>
          </p:txBody>
        </p: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79FEBD2A-7F72-7C0C-7979-D6E268A163EC}"/>
                </a:ext>
              </a:extLst>
            </p:cNvPr>
            <p:cNvCxnSpPr/>
            <p:nvPr/>
          </p:nvCxnSpPr>
          <p:spPr>
            <a:xfrm flipV="1">
              <a:off x="8817019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accent2"/>
                  </a:gs>
                  <a:gs pos="80000">
                    <a:schemeClr val="accent2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F9802626-BEE6-3C63-0EE9-2236B56897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91561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accent2"/>
                  </a:gs>
                  <a:gs pos="80000">
                    <a:schemeClr val="accent2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8520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1E842427-D3F4-9748-1C59-3A8143EBCE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151657"/>
              </p:ext>
            </p:extLst>
          </p:nvPr>
        </p:nvGraphicFramePr>
        <p:xfrm>
          <a:off x="1158758" y="2349411"/>
          <a:ext cx="2832100" cy="188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8DD306CD-C69F-962B-C5B8-46C998CA518E}"/>
              </a:ext>
            </a:extLst>
          </p:cNvPr>
          <p:cNvSpPr txBox="1"/>
          <p:nvPr/>
        </p:nvSpPr>
        <p:spPr>
          <a:xfrm>
            <a:off x="1971676" y="4258069"/>
            <a:ext cx="1206265" cy="513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销售经营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4D53542-B355-F441-267E-85F7DF6419CD}"/>
              </a:ext>
            </a:extLst>
          </p:cNvPr>
          <p:cNvSpPr txBox="1"/>
          <p:nvPr/>
        </p:nvSpPr>
        <p:spPr>
          <a:xfrm>
            <a:off x="1360341" y="4898312"/>
            <a:ext cx="242893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</a:t>
            </a:r>
            <a:r>
              <a:rPr lang="en-US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25%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的药店销售经营范围外的药品</a:t>
            </a: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D41EC07A-7B06-A58B-BC62-4B67AD898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7902721"/>
              </p:ext>
            </p:extLst>
          </p:nvPr>
        </p:nvGraphicFramePr>
        <p:xfrm>
          <a:off x="4575058" y="2349411"/>
          <a:ext cx="2832100" cy="188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5BBD88D6-7922-83E9-6D23-28BE89CD5B60}"/>
              </a:ext>
            </a:extLst>
          </p:cNvPr>
          <p:cNvSpPr txBox="1"/>
          <p:nvPr/>
        </p:nvSpPr>
        <p:spPr>
          <a:xfrm>
            <a:off x="5387976" y="4258069"/>
            <a:ext cx="1206265" cy="513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销售经营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0826585-2F17-B856-73CA-02C11BA78CC5}"/>
              </a:ext>
            </a:extLst>
          </p:cNvPr>
          <p:cNvSpPr txBox="1"/>
          <p:nvPr/>
        </p:nvSpPr>
        <p:spPr>
          <a:xfrm>
            <a:off x="4776641" y="4898312"/>
            <a:ext cx="242893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</a:t>
            </a:r>
            <a:r>
              <a:rPr lang="en-US" altLang="zh-CN" sz="12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50%</a:t>
            </a:r>
            <a:r>
              <a:rPr lang="zh-CN" altLang="en-US" sz="12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的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药店销售经营范围外的药品</a:t>
            </a: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D9CC59FB-451C-33FC-0DF5-65564E95D1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8093090"/>
              </p:ext>
            </p:extLst>
          </p:nvPr>
        </p:nvGraphicFramePr>
        <p:xfrm>
          <a:off x="8201143" y="2349411"/>
          <a:ext cx="2832100" cy="188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8896B0A8-0D76-DCBF-CBB9-05BB1DA48E8C}"/>
              </a:ext>
            </a:extLst>
          </p:cNvPr>
          <p:cNvSpPr txBox="1"/>
          <p:nvPr/>
        </p:nvSpPr>
        <p:spPr>
          <a:xfrm>
            <a:off x="9014061" y="4258069"/>
            <a:ext cx="1206265" cy="513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销售经营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C4F8AE7-2D8D-F525-2189-F5DEB903C6B3}"/>
              </a:ext>
            </a:extLst>
          </p:cNvPr>
          <p:cNvSpPr txBox="1"/>
          <p:nvPr/>
        </p:nvSpPr>
        <p:spPr>
          <a:xfrm>
            <a:off x="8402726" y="4898312"/>
            <a:ext cx="242893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</a:t>
            </a:r>
            <a:r>
              <a:rPr lang="en-US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75%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的药店销售经营范围外的药品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6681F2E-D60B-850D-C244-DF6AEBEA8783}"/>
              </a:ext>
            </a:extLst>
          </p:cNvPr>
          <p:cNvSpPr txBox="1"/>
          <p:nvPr/>
        </p:nvSpPr>
        <p:spPr>
          <a:xfrm>
            <a:off x="5632540" y="3053378"/>
            <a:ext cx="926920" cy="480131"/>
          </a:xfrm>
          <a:prstGeom prst="rect">
            <a:avLst/>
          </a:prstGeom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2400" dirty="0">
                <a:gradFill>
                  <a:gsLst>
                    <a:gs pos="36000">
                      <a:schemeClr val="accent1"/>
                    </a:gs>
                    <a:gs pos="78000">
                      <a:schemeClr val="accent4"/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50%</a:t>
            </a:r>
            <a:endParaRPr lang="zh-CN" altLang="en-US" sz="2400" dirty="0">
              <a:gradFill>
                <a:gsLst>
                  <a:gs pos="36000">
                    <a:schemeClr val="accent1"/>
                  </a:gs>
                  <a:gs pos="78000">
                    <a:schemeClr val="accent4"/>
                  </a:gs>
                </a:gsLst>
                <a:lin ang="5400000" scaled="0"/>
              </a:gra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645866A-0EB3-394B-FAB7-E559540425AA}"/>
              </a:ext>
            </a:extLst>
          </p:cNvPr>
          <p:cNvSpPr txBox="1"/>
          <p:nvPr/>
        </p:nvSpPr>
        <p:spPr>
          <a:xfrm>
            <a:off x="9153733" y="3053378"/>
            <a:ext cx="926920" cy="480131"/>
          </a:xfrm>
          <a:prstGeom prst="rect">
            <a:avLst/>
          </a:prstGeom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2400" dirty="0">
                <a:gradFill>
                  <a:gsLst>
                    <a:gs pos="36000">
                      <a:schemeClr val="accent1"/>
                    </a:gs>
                    <a:gs pos="78000">
                      <a:schemeClr val="accent4"/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75%</a:t>
            </a:r>
            <a:endParaRPr lang="zh-CN" altLang="en-US" sz="2400" dirty="0">
              <a:gradFill>
                <a:gsLst>
                  <a:gs pos="36000">
                    <a:schemeClr val="accent1"/>
                  </a:gs>
                  <a:gs pos="78000">
                    <a:schemeClr val="accent4"/>
                  </a:gs>
                </a:gsLst>
                <a:lin ang="5400000" scaled="0"/>
              </a:gra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907179D-0441-DE5B-5653-5B826169398C}"/>
              </a:ext>
            </a:extLst>
          </p:cNvPr>
          <p:cNvGrpSpPr/>
          <p:nvPr/>
        </p:nvGrpSpPr>
        <p:grpSpPr>
          <a:xfrm>
            <a:off x="-68862" y="562327"/>
            <a:ext cx="12260861" cy="769441"/>
            <a:chOff x="-68862" y="562327"/>
            <a:chExt cx="12260861" cy="769441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0975114-798A-2660-389A-14952A26E025}"/>
                </a:ext>
              </a:extLst>
            </p:cNvPr>
            <p:cNvSpPr txBox="1"/>
            <p:nvPr/>
          </p:nvSpPr>
          <p:spPr>
            <a:xfrm>
              <a:off x="3501389" y="562327"/>
              <a:ext cx="5384493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44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网络销售的产品服务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C458FAF-B356-2D06-156D-D419F301F18D}"/>
                </a:ext>
              </a:extLst>
            </p:cNvPr>
            <p:cNvCxnSpPr/>
            <p:nvPr/>
          </p:nvCxnSpPr>
          <p:spPr>
            <a:xfrm flipV="1">
              <a:off x="8817018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06431692-D3D6-60C5-6BB7-1659C54FEA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8862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2908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553176D-E22B-6E3C-13CB-73538A402393}"/>
              </a:ext>
            </a:extLst>
          </p:cNvPr>
          <p:cNvSpPr txBox="1"/>
          <p:nvPr/>
        </p:nvSpPr>
        <p:spPr>
          <a:xfrm>
            <a:off x="6023538" y="2740611"/>
            <a:ext cx="4001080" cy="1938992"/>
          </a:xfrm>
          <a:prstGeom prst="rect">
            <a:avLst/>
          </a:prstGeom>
          <a:noFill/>
          <a:effectLst>
            <a:outerShdw blurRad="101600" dist="76200" dir="2700000" algn="tl" rotWithShape="0">
              <a:schemeClr val="accent4">
                <a:lumMod val="50000"/>
                <a:alpha val="3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zh-CN" altLang="en-US" sz="6000" dirty="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rPr>
              <a:t>网络销售的服务规划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D0FE611-D615-4090-5E48-5B73172E2C9A}"/>
              </a:ext>
            </a:extLst>
          </p:cNvPr>
          <p:cNvSpPr txBox="1"/>
          <p:nvPr/>
        </p:nvSpPr>
        <p:spPr>
          <a:xfrm>
            <a:off x="6095999" y="4691918"/>
            <a:ext cx="4221595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>
                <a:solidFill>
                  <a:schemeClr val="bg1"/>
                </a:solidFill>
                <a:ea typeface="+mj-ea"/>
                <a:cs typeface="OPPOSans B" panose="00020600040101010101" pitchFamily="18" charset="-122"/>
              </a:rPr>
              <a:t>THE ADVANTAGE OF ELECTRONIC COMMERCE</a:t>
            </a:r>
            <a:endParaRPr lang="en-US" altLang="zh-CN" sz="1000" dirty="0">
              <a:solidFill>
                <a:schemeClr val="bg1"/>
              </a:solidFill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CB1902E-FE43-3CF4-EA0D-4822E654581E}"/>
              </a:ext>
            </a:extLst>
          </p:cNvPr>
          <p:cNvSpPr txBox="1"/>
          <p:nvPr/>
        </p:nvSpPr>
        <p:spPr>
          <a:xfrm>
            <a:off x="6159827" y="2056567"/>
            <a:ext cx="176920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gradFill>
                  <a:gsLst>
                    <a:gs pos="100000">
                      <a:schemeClr val="accent3"/>
                    </a:gs>
                    <a:gs pos="25000">
                      <a:schemeClr val="accent1"/>
                    </a:gs>
                  </a:gsLst>
                  <a:lin ang="5400000" scaled="0"/>
                </a:gradFill>
                <a:effectLst>
                  <a:outerShdw blurRad="101600" dist="63500" dir="2700000" algn="tl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Part Two</a:t>
            </a:r>
            <a:endParaRPr lang="zh-CN" altLang="en-US" sz="2400" dirty="0">
              <a:gradFill>
                <a:gsLst>
                  <a:gs pos="100000">
                    <a:schemeClr val="accent3"/>
                  </a:gs>
                  <a:gs pos="25000">
                    <a:schemeClr val="accent1"/>
                  </a:gs>
                </a:gsLst>
                <a:lin ang="5400000" scaled="0"/>
              </a:gradFill>
              <a:effectLst>
                <a:outerShdw blurRad="101600" dist="63500" dir="2700000" algn="tl" rotWithShape="0">
                  <a:schemeClr val="accent4">
                    <a:lumMod val="50000"/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36742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0C840B83-39A3-4277-5835-0283BF1C7CC5}"/>
              </a:ext>
            </a:extLst>
          </p:cNvPr>
          <p:cNvGrpSpPr/>
          <p:nvPr/>
        </p:nvGrpSpPr>
        <p:grpSpPr>
          <a:xfrm>
            <a:off x="-68862" y="562327"/>
            <a:ext cx="12260861" cy="769441"/>
            <a:chOff x="-68862" y="562327"/>
            <a:chExt cx="12260861" cy="769441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CDF9BD4-8684-7588-23D6-769F1F6A62E0}"/>
                </a:ext>
              </a:extLst>
            </p:cNvPr>
            <p:cNvSpPr txBox="1"/>
            <p:nvPr/>
          </p:nvSpPr>
          <p:spPr>
            <a:xfrm>
              <a:off x="3501389" y="562327"/>
              <a:ext cx="5384493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algn="just"/>
              <a:r>
                <a:rPr lang="zh-CN" altLang="en-US" sz="44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网络销售的服务规划</a:t>
              </a:r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CEBD9E92-4C22-6C07-BF5B-B644D5F42D47}"/>
                </a:ext>
              </a:extLst>
            </p:cNvPr>
            <p:cNvCxnSpPr/>
            <p:nvPr/>
          </p:nvCxnSpPr>
          <p:spPr>
            <a:xfrm flipV="1">
              <a:off x="8817018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3EAC51C3-371D-375B-A3F3-851CD5407C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8862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97AF4731-7898-1E0A-3322-27AA2823E1FE}"/>
              </a:ext>
            </a:extLst>
          </p:cNvPr>
          <p:cNvSpPr/>
          <p:nvPr/>
        </p:nvSpPr>
        <p:spPr>
          <a:xfrm>
            <a:off x="809622" y="2653655"/>
            <a:ext cx="1715490" cy="1968500"/>
          </a:xfrm>
          <a:prstGeom prst="roundRect">
            <a:avLst>
              <a:gd name="adj" fmla="val 3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EE7A9DC-0BC6-B6EC-0C9D-31CB128D9215}"/>
              </a:ext>
            </a:extLst>
          </p:cNvPr>
          <p:cNvSpPr/>
          <p:nvPr/>
        </p:nvSpPr>
        <p:spPr>
          <a:xfrm>
            <a:off x="2848233" y="2653655"/>
            <a:ext cx="1715490" cy="1968500"/>
          </a:xfrm>
          <a:prstGeom prst="roundRect">
            <a:avLst>
              <a:gd name="adj" fmla="val 3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560CE72-FF04-3FBD-1AE4-F3475510B7AA}"/>
              </a:ext>
            </a:extLst>
          </p:cNvPr>
          <p:cNvSpPr/>
          <p:nvPr/>
        </p:nvSpPr>
        <p:spPr>
          <a:xfrm>
            <a:off x="4886845" y="2653655"/>
            <a:ext cx="1715490" cy="1968500"/>
          </a:xfrm>
          <a:prstGeom prst="roundRect">
            <a:avLst>
              <a:gd name="adj" fmla="val 3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150BF8F-00E4-A905-0356-A9489B4D862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03474" y="2379866"/>
            <a:ext cx="4048722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50800" dir="2700004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2ECE0EF-8A72-ADEA-DCBB-8931E41E1F8A}"/>
              </a:ext>
            </a:extLst>
          </p:cNvPr>
          <p:cNvSpPr/>
          <p:nvPr/>
        </p:nvSpPr>
        <p:spPr>
          <a:xfrm>
            <a:off x="7429845" y="2653655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9" name="弧形 8">
            <a:extLst>
              <a:ext uri="{FF2B5EF4-FFF2-40B4-BE49-F238E27FC236}">
                <a16:creationId xmlns:a16="http://schemas.microsoft.com/office/drawing/2014/main" id="{979A04F6-6574-43F0-5044-BD3678565B33}"/>
              </a:ext>
            </a:extLst>
          </p:cNvPr>
          <p:cNvSpPr/>
          <p:nvPr/>
        </p:nvSpPr>
        <p:spPr>
          <a:xfrm rot="1944336">
            <a:off x="7432887" y="2652669"/>
            <a:ext cx="672491" cy="678129"/>
          </a:xfrm>
          <a:prstGeom prst="arc">
            <a:avLst>
              <a:gd name="adj1" fmla="val 3415412"/>
              <a:gd name="adj2" fmla="val 7728644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E2159E7-6E37-C649-F84F-49D2A0E6E17F}"/>
              </a:ext>
            </a:extLst>
          </p:cNvPr>
          <p:cNvSpPr/>
          <p:nvPr/>
        </p:nvSpPr>
        <p:spPr>
          <a:xfrm>
            <a:off x="7419922" y="3076534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8C785BC-A80E-BD95-1DB6-DC8BEAB61B25}"/>
              </a:ext>
            </a:extLst>
          </p:cNvPr>
          <p:cNvSpPr txBox="1"/>
          <p:nvPr/>
        </p:nvSpPr>
        <p:spPr>
          <a:xfrm>
            <a:off x="7467486" y="2812048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22</a:t>
            </a:r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rgbClr val="0B93DF">
                      <a:lumMod val="86000"/>
                      <a:lumOff val="14000"/>
                    </a:srgbClr>
                  </a:gs>
                  <a:gs pos="78000">
                    <a:srgbClr val="08679C">
                      <a:alpha val="80000"/>
                    </a:srgbClr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DCA3CE-C480-4817-2C9D-0B5CCA46769C}"/>
              </a:ext>
            </a:extLst>
          </p:cNvPr>
          <p:cNvSpPr txBox="1"/>
          <p:nvPr/>
        </p:nvSpPr>
        <p:spPr>
          <a:xfrm>
            <a:off x="8217175" y="2444569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是否销售经营范围外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B198104-465B-C9A9-7E12-19707F892126}"/>
              </a:ext>
            </a:extLst>
          </p:cNvPr>
          <p:cNvSpPr txBox="1"/>
          <p:nvPr/>
        </p:nvSpPr>
        <p:spPr>
          <a:xfrm>
            <a:off x="8217175" y="2965703"/>
            <a:ext cx="242893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还可以在我们公司网站上发布其他相关商品的供应和求购信息。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3F5B0D5-8A8F-DFC2-262C-6F82800582A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03475" y="4059355"/>
            <a:ext cx="4048719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50800" dir="2700004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92882B7-4469-81A9-E95D-44DACA530200}"/>
              </a:ext>
            </a:extLst>
          </p:cNvPr>
          <p:cNvSpPr/>
          <p:nvPr/>
        </p:nvSpPr>
        <p:spPr>
          <a:xfrm>
            <a:off x="7429845" y="4333144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6" name="弧形 15">
            <a:extLst>
              <a:ext uri="{FF2B5EF4-FFF2-40B4-BE49-F238E27FC236}">
                <a16:creationId xmlns:a16="http://schemas.microsoft.com/office/drawing/2014/main" id="{9A0D02BF-EF80-A104-40D2-5736C1D15249}"/>
              </a:ext>
            </a:extLst>
          </p:cNvPr>
          <p:cNvSpPr/>
          <p:nvPr/>
        </p:nvSpPr>
        <p:spPr>
          <a:xfrm rot="1944336">
            <a:off x="7432887" y="4332158"/>
            <a:ext cx="672491" cy="678129"/>
          </a:xfrm>
          <a:prstGeom prst="arc">
            <a:avLst>
              <a:gd name="adj1" fmla="val 3415412"/>
              <a:gd name="adj2" fmla="val 7728644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100CADE-0590-F8E7-7F57-BA25CC5AD61A}"/>
              </a:ext>
            </a:extLst>
          </p:cNvPr>
          <p:cNvSpPr/>
          <p:nvPr/>
        </p:nvSpPr>
        <p:spPr>
          <a:xfrm>
            <a:off x="7419922" y="4756023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B08EA36-0C26-8210-2575-E34665A94E84}"/>
              </a:ext>
            </a:extLst>
          </p:cNvPr>
          <p:cNvSpPr txBox="1"/>
          <p:nvPr/>
        </p:nvSpPr>
        <p:spPr>
          <a:xfrm>
            <a:off x="7467486" y="4491537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22</a:t>
            </a:r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rgbClr val="0B93DF">
                      <a:lumMod val="86000"/>
                      <a:lumOff val="14000"/>
                    </a:srgbClr>
                  </a:gs>
                  <a:gs pos="78000">
                    <a:srgbClr val="08679C">
                      <a:alpha val="80000"/>
                    </a:srgbClr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4A9BC24-C37E-2D22-6A39-77CE33DB7E51}"/>
              </a:ext>
            </a:extLst>
          </p:cNvPr>
          <p:cNvSpPr txBox="1"/>
          <p:nvPr/>
        </p:nvSpPr>
        <p:spPr>
          <a:xfrm>
            <a:off x="8217175" y="4124058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是否销售经营范围外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439C032-4C05-9E27-F521-F0841601999A}"/>
              </a:ext>
            </a:extLst>
          </p:cNvPr>
          <p:cNvSpPr txBox="1"/>
          <p:nvPr/>
        </p:nvSpPr>
        <p:spPr>
          <a:xfrm>
            <a:off x="8217174" y="4645192"/>
            <a:ext cx="2428935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还可以在我们公司网站上发布其他相关商品的供应和求购信息。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70A8575-4BDF-B48F-3B6E-27F10A4B3972}"/>
              </a:ext>
            </a:extLst>
          </p:cNvPr>
          <p:cNvSpPr txBox="1"/>
          <p:nvPr/>
        </p:nvSpPr>
        <p:spPr>
          <a:xfrm>
            <a:off x="736596" y="4882261"/>
            <a:ext cx="2084387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销售经营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F90D305-7837-86E8-8528-2ABD0D2A10BB}"/>
              </a:ext>
            </a:extLst>
          </p:cNvPr>
          <p:cNvSpPr txBox="1"/>
          <p:nvPr/>
        </p:nvSpPr>
        <p:spPr>
          <a:xfrm>
            <a:off x="736597" y="5566677"/>
            <a:ext cx="185855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还可以在我们公司网站上发布其他相关商品的供应和求购信息。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0D201D2-B6BB-05E1-90D1-AB46D5E07383}"/>
              </a:ext>
            </a:extLst>
          </p:cNvPr>
          <p:cNvSpPr/>
          <p:nvPr/>
        </p:nvSpPr>
        <p:spPr>
          <a:xfrm>
            <a:off x="849837" y="5426075"/>
            <a:ext cx="539750" cy="36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554ADA9-3DFE-5159-479A-EBA53C8F91C0}"/>
              </a:ext>
            </a:extLst>
          </p:cNvPr>
          <p:cNvSpPr txBox="1"/>
          <p:nvPr/>
        </p:nvSpPr>
        <p:spPr>
          <a:xfrm>
            <a:off x="2791813" y="4882261"/>
            <a:ext cx="2084387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销售经营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769C4CF-D0D4-EF71-4C90-31EA43E26067}"/>
              </a:ext>
            </a:extLst>
          </p:cNvPr>
          <p:cNvSpPr txBox="1"/>
          <p:nvPr/>
        </p:nvSpPr>
        <p:spPr>
          <a:xfrm>
            <a:off x="2791813" y="5566677"/>
            <a:ext cx="199548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还可以在我们公司网站上发布其他相关商品的供应和求购信息。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FD59810D-7B09-FA0C-89EA-32568A4A1C03}"/>
              </a:ext>
            </a:extLst>
          </p:cNvPr>
          <p:cNvSpPr/>
          <p:nvPr/>
        </p:nvSpPr>
        <p:spPr>
          <a:xfrm>
            <a:off x="2905054" y="5426075"/>
            <a:ext cx="539750" cy="36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3593F24-000B-A107-C40E-3D1A1BE5BB96}"/>
              </a:ext>
            </a:extLst>
          </p:cNvPr>
          <p:cNvSpPr txBox="1"/>
          <p:nvPr/>
        </p:nvSpPr>
        <p:spPr>
          <a:xfrm>
            <a:off x="4791067" y="4882261"/>
            <a:ext cx="2084387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销售经营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1F748D6-DC53-DED1-7861-1D3E2E12F741}"/>
              </a:ext>
            </a:extLst>
          </p:cNvPr>
          <p:cNvSpPr txBox="1"/>
          <p:nvPr/>
        </p:nvSpPr>
        <p:spPr>
          <a:xfrm>
            <a:off x="4791067" y="5566677"/>
            <a:ext cx="199548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还可以在我们公司网站上发布其他相关商品的供应和求购信息。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4E0DA06-B154-0D04-BFDE-3B59BDC55FD9}"/>
              </a:ext>
            </a:extLst>
          </p:cNvPr>
          <p:cNvSpPr/>
          <p:nvPr/>
        </p:nvSpPr>
        <p:spPr>
          <a:xfrm>
            <a:off x="4904308" y="5426075"/>
            <a:ext cx="539750" cy="36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3A0802D4-0A98-6004-FD39-1DA304FC92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4322" r="37131"/>
          <a:stretch/>
        </p:blipFill>
        <p:spPr>
          <a:xfrm>
            <a:off x="988831" y="2754956"/>
            <a:ext cx="1352551" cy="1811704"/>
          </a:xfrm>
          <a:prstGeom prst="rect">
            <a:avLst/>
          </a:prstGeom>
          <a:gradFill>
            <a:gsLst>
              <a:gs pos="100000">
                <a:schemeClr val="accent3"/>
              </a:gs>
              <a:gs pos="25000">
                <a:schemeClr val="accent1"/>
              </a:gs>
            </a:gsLst>
            <a:lin ang="5400000" scaled="0"/>
          </a:gradFill>
          <a:ln>
            <a:noFill/>
          </a:ln>
          <a:effectLst>
            <a:outerShdw blurRad="215900" dist="101600" dir="2700000" algn="tl" rotWithShape="0">
              <a:srgbClr val="0B93DF">
                <a:alpha val="25000"/>
              </a:srgbClr>
            </a:outerShdw>
          </a:effec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4382C1E-6985-A3BB-F1D7-CE0958929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4322" r="37131"/>
          <a:stretch/>
        </p:blipFill>
        <p:spPr>
          <a:xfrm>
            <a:off x="3027443" y="2754956"/>
            <a:ext cx="1352551" cy="1811704"/>
          </a:xfrm>
          <a:prstGeom prst="rect">
            <a:avLst/>
          </a:prstGeom>
          <a:gradFill>
            <a:gsLst>
              <a:gs pos="100000">
                <a:schemeClr val="accent3"/>
              </a:gs>
              <a:gs pos="25000">
                <a:schemeClr val="accent1"/>
              </a:gs>
            </a:gsLst>
            <a:lin ang="5400000" scaled="0"/>
          </a:gradFill>
          <a:ln>
            <a:noFill/>
          </a:ln>
          <a:effectLst>
            <a:outerShdw blurRad="215900" dist="101600" dir="2700000" algn="tl" rotWithShape="0">
              <a:srgbClr val="0B93DF">
                <a:alpha val="25000"/>
              </a:srgbClr>
            </a:outerShdw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5A204A4-D0C9-7EF4-E8A6-132BE786DC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4322" r="37131"/>
          <a:stretch/>
        </p:blipFill>
        <p:spPr>
          <a:xfrm>
            <a:off x="5068314" y="2754956"/>
            <a:ext cx="1352551" cy="1811704"/>
          </a:xfrm>
          <a:prstGeom prst="rect">
            <a:avLst/>
          </a:prstGeom>
          <a:gradFill>
            <a:gsLst>
              <a:gs pos="100000">
                <a:schemeClr val="accent3"/>
              </a:gs>
              <a:gs pos="25000">
                <a:schemeClr val="accent1"/>
              </a:gs>
            </a:gsLst>
            <a:lin ang="5400000" scaled="0"/>
          </a:gradFill>
          <a:ln>
            <a:noFill/>
          </a:ln>
          <a:effectLst>
            <a:outerShdw blurRad="215900" dist="101600" dir="2700000" algn="tl" rotWithShape="0">
              <a:srgbClr val="0B93DF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65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E86D5AA0-BDED-6A89-30C9-8F0979252C5B}"/>
              </a:ext>
            </a:extLst>
          </p:cNvPr>
          <p:cNvSpPr/>
          <p:nvPr/>
        </p:nvSpPr>
        <p:spPr>
          <a:xfrm>
            <a:off x="1115343" y="1422400"/>
            <a:ext cx="1792287" cy="4191000"/>
          </a:xfrm>
          <a:prstGeom prst="roundRect">
            <a:avLst>
              <a:gd name="adj" fmla="val 9581"/>
            </a:avLst>
          </a:prstGeom>
          <a:gradFill>
            <a:gsLst>
              <a:gs pos="3400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dist="63500" dir="16200000" rotWithShape="0">
              <a:srgbClr val="0B9BEB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51F6C27-B203-E165-449D-0DDA54422344}"/>
              </a:ext>
            </a:extLst>
          </p:cNvPr>
          <p:cNvSpPr txBox="1"/>
          <p:nvPr/>
        </p:nvSpPr>
        <p:spPr>
          <a:xfrm>
            <a:off x="1479366" y="2456071"/>
            <a:ext cx="1136166" cy="2123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effectLst>
                  <a:outerShdw blurRad="76200" dist="76200" dir="5400000" algn="ctr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目录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87D49D7-3AAE-010F-6538-7DB4E670CD76}"/>
              </a:ext>
            </a:extLst>
          </p:cNvPr>
          <p:cNvCxnSpPr>
            <a:cxnSpLocks/>
          </p:cNvCxnSpPr>
          <p:nvPr/>
        </p:nvCxnSpPr>
        <p:spPr>
          <a:xfrm>
            <a:off x="3994484" y="1296481"/>
            <a:ext cx="0" cy="4870384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0"/>
                  </a:schemeClr>
                </a:gs>
                <a:gs pos="39000">
                  <a:schemeClr val="accent1"/>
                </a:gs>
                <a:gs pos="54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DD37608-6623-67B8-9F87-AD58250ECED0}"/>
              </a:ext>
            </a:extLst>
          </p:cNvPr>
          <p:cNvGrpSpPr/>
          <p:nvPr/>
        </p:nvGrpSpPr>
        <p:grpSpPr>
          <a:xfrm>
            <a:off x="5718342" y="1594728"/>
            <a:ext cx="725906" cy="744539"/>
            <a:chOff x="2222685" y="-2941757"/>
            <a:chExt cx="2692954" cy="2762079"/>
          </a:xfrm>
        </p:grpSpPr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59BF504F-6704-FCC9-731D-E254F564D4C1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2998547E-85B3-6127-E05D-003FE4C43EE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6B739252-F343-A657-F9E0-634D17B085D6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6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94AC174C-8698-F907-E6E8-805280F28B21}"/>
              </a:ext>
            </a:extLst>
          </p:cNvPr>
          <p:cNvSpPr txBox="1"/>
          <p:nvPr/>
        </p:nvSpPr>
        <p:spPr>
          <a:xfrm>
            <a:off x="5735675" y="1753440"/>
            <a:ext cx="70715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ffectLst>
                  <a:outerShdw blurRad="80010" dist="45720" dir="2699985" algn="tl" rotWithShape="0">
                    <a:prstClr val="black">
                      <a:alpha val="30000"/>
                    </a:prstClr>
                  </a:outerShdw>
                </a:effectLst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01</a:t>
            </a:r>
            <a:endParaRPr lang="zh-CN" altLang="en-US" sz="2400" dirty="0">
              <a:solidFill>
                <a:schemeClr val="bg1"/>
              </a:solidFill>
              <a:effectLst>
                <a:outerShdw blurRad="80010" dist="45720" dir="2699985" algn="tl" rotWithShape="0">
                  <a:prstClr val="black">
                    <a:alpha val="30000"/>
                  </a:prstClr>
                </a:outerShdw>
              </a:effectLst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4947A7B-009E-2BFB-E2D1-FE5DA9AD0FB9}"/>
              </a:ext>
            </a:extLst>
          </p:cNvPr>
          <p:cNvSpPr/>
          <p:nvPr/>
        </p:nvSpPr>
        <p:spPr>
          <a:xfrm>
            <a:off x="6590235" y="1594727"/>
            <a:ext cx="3950765" cy="744539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ln>
            <a:noFill/>
          </a:ln>
          <a:effectLst>
            <a:outerShdw blurRad="215900" dist="1270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3E9213C1-3081-6B1D-BBF8-1F7F649E4D02}"/>
              </a:ext>
            </a:extLst>
          </p:cNvPr>
          <p:cNvSpPr/>
          <p:nvPr/>
        </p:nvSpPr>
        <p:spPr>
          <a:xfrm>
            <a:off x="4826004" y="1296481"/>
            <a:ext cx="6491281" cy="4687504"/>
          </a:xfrm>
          <a:prstGeom prst="roundRect">
            <a:avLst>
              <a:gd name="adj" fmla="val 24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807CE4A6-D92E-9127-A250-806C3473B546}"/>
              </a:ext>
            </a:extLst>
          </p:cNvPr>
          <p:cNvGrpSpPr/>
          <p:nvPr/>
        </p:nvGrpSpPr>
        <p:grpSpPr>
          <a:xfrm>
            <a:off x="5718342" y="2687794"/>
            <a:ext cx="725906" cy="744539"/>
            <a:chOff x="2222685" y="-2941757"/>
            <a:chExt cx="2692954" cy="2762079"/>
          </a:xfrm>
        </p:grpSpPr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23F9C2AD-3F94-4273-3F3E-2FD71A790034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859611D4-CA51-83DC-A4BD-1AFD221D517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68258F08-5737-8FC2-3A6B-04D9160ED370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6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9EA0CEF6-EA31-26FC-3A59-F39E69131D1E}"/>
              </a:ext>
            </a:extLst>
          </p:cNvPr>
          <p:cNvSpPr txBox="1"/>
          <p:nvPr/>
        </p:nvSpPr>
        <p:spPr>
          <a:xfrm>
            <a:off x="5735675" y="2846506"/>
            <a:ext cx="70715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ffectLst>
                  <a:outerShdw blurRad="80010" dist="45720" dir="2699985" algn="tl" rotWithShape="0">
                    <a:prstClr val="black">
                      <a:alpha val="30000"/>
                    </a:prstClr>
                  </a:outerShdw>
                </a:effectLst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02</a:t>
            </a:r>
            <a:endParaRPr lang="zh-CN" altLang="en-US" sz="2400" dirty="0">
              <a:solidFill>
                <a:schemeClr val="bg1"/>
              </a:solidFill>
              <a:effectLst>
                <a:outerShdw blurRad="80010" dist="45720" dir="2699985" algn="tl" rotWithShape="0">
                  <a:prstClr val="black">
                    <a:alpha val="30000"/>
                  </a:prstClr>
                </a:outerShdw>
              </a:effectLst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547B28BB-D41F-63B5-B9F6-82B51089BF03}"/>
              </a:ext>
            </a:extLst>
          </p:cNvPr>
          <p:cNvSpPr/>
          <p:nvPr/>
        </p:nvSpPr>
        <p:spPr>
          <a:xfrm>
            <a:off x="6590235" y="2687793"/>
            <a:ext cx="3950765" cy="744539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ln>
            <a:noFill/>
          </a:ln>
          <a:effectLst>
            <a:outerShdw blurRad="215900" dist="1270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C55CD283-C1FE-5BE9-D737-D685797FA0A6}"/>
              </a:ext>
            </a:extLst>
          </p:cNvPr>
          <p:cNvGrpSpPr/>
          <p:nvPr/>
        </p:nvGrpSpPr>
        <p:grpSpPr>
          <a:xfrm>
            <a:off x="5718342" y="3780860"/>
            <a:ext cx="725906" cy="744539"/>
            <a:chOff x="2222685" y="-2941757"/>
            <a:chExt cx="2692954" cy="2762079"/>
          </a:xfrm>
        </p:grpSpPr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89CE8AA4-CBC4-DAD7-A0AE-2F94027B7F6D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4387E745-5631-8A67-3B73-4355FFF3CBC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D1086861-1F73-6FD4-A55B-3FB8FE35E337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6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2A1B57F5-69F3-0AD4-A8F2-C2751C367AA1}"/>
              </a:ext>
            </a:extLst>
          </p:cNvPr>
          <p:cNvSpPr txBox="1"/>
          <p:nvPr/>
        </p:nvSpPr>
        <p:spPr>
          <a:xfrm>
            <a:off x="5735675" y="3939572"/>
            <a:ext cx="707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ffectLst>
                  <a:outerShdw blurRad="80010" dist="45720" dir="2699985" algn="tl" rotWithShape="0">
                    <a:prstClr val="black">
                      <a:alpha val="30000"/>
                    </a:prstClr>
                  </a:outerShdw>
                </a:effectLst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03</a:t>
            </a:r>
            <a:endParaRPr lang="zh-CN" altLang="en-US" sz="2400" dirty="0">
              <a:solidFill>
                <a:schemeClr val="bg1"/>
              </a:solidFill>
              <a:effectLst>
                <a:outerShdw blurRad="80010" dist="45720" dir="2699985" algn="tl" rotWithShape="0">
                  <a:prstClr val="black">
                    <a:alpha val="30000"/>
                  </a:prstClr>
                </a:outerShdw>
              </a:effectLst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00E2D56D-1490-6C35-B3B7-9F1C5916219A}"/>
              </a:ext>
            </a:extLst>
          </p:cNvPr>
          <p:cNvSpPr/>
          <p:nvPr/>
        </p:nvSpPr>
        <p:spPr>
          <a:xfrm>
            <a:off x="6590235" y="3780859"/>
            <a:ext cx="3950765" cy="744539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ln>
            <a:noFill/>
          </a:ln>
          <a:effectLst>
            <a:outerShdw blurRad="215900" dist="1270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20C10F09-7CEC-A31D-79DA-480C35601A84}"/>
              </a:ext>
            </a:extLst>
          </p:cNvPr>
          <p:cNvGrpSpPr/>
          <p:nvPr/>
        </p:nvGrpSpPr>
        <p:grpSpPr>
          <a:xfrm>
            <a:off x="5718342" y="4873927"/>
            <a:ext cx="725906" cy="744539"/>
            <a:chOff x="2222685" y="-2941757"/>
            <a:chExt cx="2692954" cy="2762079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DA53372F-FA22-10C6-8E93-EE059F7673E2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760F2DF0-50F7-8364-A7DF-7FFE2ACB5D62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3FF8047E-74B2-564E-C6C7-1121F5E0CE7B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6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C0FF6020-FD18-6B48-38BD-0DFF93CEE693}"/>
              </a:ext>
            </a:extLst>
          </p:cNvPr>
          <p:cNvSpPr txBox="1"/>
          <p:nvPr/>
        </p:nvSpPr>
        <p:spPr>
          <a:xfrm>
            <a:off x="5735675" y="5032639"/>
            <a:ext cx="70715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ffectLst>
                  <a:outerShdw blurRad="80010" dist="45720" dir="2699985" algn="tl" rotWithShape="0">
                    <a:prstClr val="black">
                      <a:alpha val="30000"/>
                    </a:prstClr>
                  </a:outerShdw>
                </a:effectLst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04</a:t>
            </a:r>
            <a:endParaRPr lang="zh-CN" altLang="en-US" sz="2400" dirty="0">
              <a:solidFill>
                <a:schemeClr val="bg1"/>
              </a:solidFill>
              <a:effectLst>
                <a:outerShdw blurRad="80010" dist="45720" dir="2699985" algn="tl" rotWithShape="0">
                  <a:prstClr val="black">
                    <a:alpha val="30000"/>
                  </a:prstClr>
                </a:outerShdw>
              </a:effectLst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B766E1F6-E889-8F25-483B-F63A6EAFF731}"/>
              </a:ext>
            </a:extLst>
          </p:cNvPr>
          <p:cNvSpPr/>
          <p:nvPr/>
        </p:nvSpPr>
        <p:spPr>
          <a:xfrm>
            <a:off x="6590235" y="4873926"/>
            <a:ext cx="3950765" cy="744539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ln>
            <a:noFill/>
          </a:ln>
          <a:effectLst>
            <a:outerShdw blurRad="215900" dist="1270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A57C00B-0D24-475C-E167-5696037CA7E7}"/>
              </a:ext>
            </a:extLst>
          </p:cNvPr>
          <p:cNvSpPr txBox="1"/>
          <p:nvPr/>
        </p:nvSpPr>
        <p:spPr>
          <a:xfrm>
            <a:off x="6729518" y="1753439"/>
            <a:ext cx="2955085" cy="461665"/>
          </a:xfrm>
          <a:prstGeom prst="rect">
            <a:avLst/>
          </a:prstGeom>
          <a:noFill/>
          <a:effectLst>
            <a:outerShdw blurRad="177800" dist="50800" dir="2700000" algn="tl" rotWithShape="0">
              <a:srgbClr val="0B9BEB">
                <a:alpha val="2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400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effectLst/>
                <a:latin typeface="+mj-ea"/>
                <a:ea typeface="+mj-ea"/>
                <a:cs typeface="OPPOSans B" panose="00020600040101010101" pitchFamily="18" charset="-122"/>
              </a:rPr>
              <a:t>网络销售的现状调查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E60C122-18A0-EC86-F490-9F133D20820D}"/>
              </a:ext>
            </a:extLst>
          </p:cNvPr>
          <p:cNvSpPr txBox="1"/>
          <p:nvPr/>
        </p:nvSpPr>
        <p:spPr>
          <a:xfrm>
            <a:off x="6729518" y="2846506"/>
            <a:ext cx="2955085" cy="461665"/>
          </a:xfrm>
          <a:prstGeom prst="rect">
            <a:avLst/>
          </a:prstGeom>
          <a:noFill/>
          <a:effectLst>
            <a:outerShdw blurRad="177800" dist="50800" dir="2700000" algn="tl" rotWithShape="0">
              <a:srgbClr val="0B9BEB">
                <a:alpha val="2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400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effectLst/>
                <a:latin typeface="+mj-ea"/>
                <a:ea typeface="+mj-ea"/>
                <a:cs typeface="OPPOSans B" panose="00020600040101010101" pitchFamily="18" charset="-122"/>
              </a:rPr>
              <a:t>网络销售的市场分析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025279E-1B1A-0913-39A6-940B68002E9C}"/>
              </a:ext>
            </a:extLst>
          </p:cNvPr>
          <p:cNvSpPr txBox="1"/>
          <p:nvPr/>
        </p:nvSpPr>
        <p:spPr>
          <a:xfrm>
            <a:off x="6729518" y="3939572"/>
            <a:ext cx="2955085" cy="461665"/>
          </a:xfrm>
          <a:prstGeom prst="rect">
            <a:avLst/>
          </a:prstGeom>
          <a:noFill/>
          <a:effectLst>
            <a:outerShdw blurRad="177800" dist="50800" dir="2700000" algn="tl" rotWithShape="0">
              <a:srgbClr val="0B9BEB">
                <a:alpha val="2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400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effectLst/>
                <a:latin typeface="+mj-ea"/>
                <a:ea typeface="+mj-ea"/>
                <a:cs typeface="OPPOSans B" panose="00020600040101010101" pitchFamily="18" charset="-122"/>
              </a:rPr>
              <a:t>网络销售的产品服务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BF3C4E45-1BE0-0DFB-16D2-ED2157B9E31D}"/>
              </a:ext>
            </a:extLst>
          </p:cNvPr>
          <p:cNvSpPr txBox="1"/>
          <p:nvPr/>
        </p:nvSpPr>
        <p:spPr>
          <a:xfrm>
            <a:off x="6729518" y="5048949"/>
            <a:ext cx="2955085" cy="461665"/>
          </a:xfrm>
          <a:prstGeom prst="rect">
            <a:avLst/>
          </a:prstGeom>
          <a:noFill/>
          <a:effectLst>
            <a:outerShdw blurRad="177800" dist="50800" dir="2700000" algn="tl" rotWithShape="0">
              <a:srgbClr val="0B9BEB">
                <a:alpha val="2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400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effectLst/>
                <a:latin typeface="+mj-ea"/>
                <a:ea typeface="+mj-ea"/>
                <a:cs typeface="OPPOSans B" panose="00020600040101010101" pitchFamily="18" charset="-122"/>
              </a:rPr>
              <a:t>网络销售的服务规划</a:t>
            </a:r>
          </a:p>
        </p:txBody>
      </p:sp>
    </p:spTree>
    <p:extLst>
      <p:ext uri="{BB962C8B-B14F-4D97-AF65-F5344CB8AC3E}">
        <p14:creationId xmlns:p14="http://schemas.microsoft.com/office/powerpoint/2010/main" val="2574079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C45ACA0A-D327-55C9-63BC-8E7339073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232211"/>
              </p:ext>
            </p:extLst>
          </p:nvPr>
        </p:nvGraphicFramePr>
        <p:xfrm>
          <a:off x="776669" y="2197100"/>
          <a:ext cx="5972474" cy="425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矩形: 圆角 4">
            <a:extLst>
              <a:ext uri="{FF2B5EF4-FFF2-40B4-BE49-F238E27FC236}">
                <a16:creationId xmlns:a16="http://schemas.microsoft.com/office/drawing/2014/main" id="{0D40F7F4-9C32-0955-D176-734FE033A6F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65204" y="2687739"/>
            <a:ext cx="3538263" cy="3183672"/>
          </a:xfrm>
          <a:prstGeom prst="roundRect">
            <a:avLst>
              <a:gd name="adj" fmla="val 4498"/>
            </a:avLst>
          </a:prstGeom>
          <a:solidFill>
            <a:schemeClr val="bg1"/>
          </a:solidFill>
          <a:ln>
            <a:noFill/>
          </a:ln>
          <a:effectLst>
            <a:outerShdw blurRad="228600" dist="50800" dir="2700004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13BE01-91AF-7D4C-4365-B80B2EC816E9}"/>
              </a:ext>
            </a:extLst>
          </p:cNvPr>
          <p:cNvSpPr txBox="1"/>
          <p:nvPr/>
        </p:nvSpPr>
        <p:spPr>
          <a:xfrm>
            <a:off x="7401955" y="3791369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是否销售经营范围外的物品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F0B2069-8A28-B613-08EE-8648F98FAAE8}"/>
              </a:ext>
            </a:extLst>
          </p:cNvPr>
          <p:cNvSpPr txBox="1"/>
          <p:nvPr/>
        </p:nvSpPr>
        <p:spPr>
          <a:xfrm>
            <a:off x="7454900" y="4469352"/>
            <a:ext cx="3124200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在稳步发展的基础上，我们考虑在十年之类能够把运送能力扩展到中型货物，不再是以果蔬为主。在成都市内和各周边省市逐步建立分办事处，各好的开展外地的物流工作，运输范围也逐步向外扩展。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989CA2E-AE65-8CE7-75E1-1726E50B0370}"/>
              </a:ext>
            </a:extLst>
          </p:cNvPr>
          <p:cNvGrpSpPr/>
          <p:nvPr/>
        </p:nvGrpSpPr>
        <p:grpSpPr>
          <a:xfrm>
            <a:off x="-68862" y="562327"/>
            <a:ext cx="12260861" cy="769441"/>
            <a:chOff x="-68862" y="562327"/>
            <a:chExt cx="12260861" cy="769441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106B3ED-2818-108D-7DE4-5A67D0273EE9}"/>
                </a:ext>
              </a:extLst>
            </p:cNvPr>
            <p:cNvSpPr txBox="1"/>
            <p:nvPr/>
          </p:nvSpPr>
          <p:spPr>
            <a:xfrm>
              <a:off x="3501389" y="562327"/>
              <a:ext cx="5384493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44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网络销售的服务规划</a:t>
              </a: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0D09AEC9-ED0C-D65D-FF93-9FAB7895D0A0}"/>
                </a:ext>
              </a:extLst>
            </p:cNvPr>
            <p:cNvCxnSpPr/>
            <p:nvPr/>
          </p:nvCxnSpPr>
          <p:spPr>
            <a:xfrm flipV="1">
              <a:off x="8817018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1FF9666-171D-2B5E-0248-EC3ABB5549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8862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3D2E7B3-6907-F5AB-AB5E-6FA5CB6731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623096" y="2976667"/>
            <a:ext cx="908839" cy="825635"/>
            <a:chOff x="8534196" y="2802776"/>
            <a:chExt cx="908839" cy="825635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829C807-D973-878A-8284-E0B1D0AEC549}"/>
                </a:ext>
              </a:extLst>
            </p:cNvPr>
            <p:cNvSpPr/>
            <p:nvPr/>
          </p:nvSpPr>
          <p:spPr>
            <a:xfrm>
              <a:off x="8534196" y="2803497"/>
              <a:ext cx="824914" cy="824914"/>
            </a:xfrm>
            <a:prstGeom prst="ellipse">
              <a:avLst/>
            </a:prstGeom>
            <a:noFill/>
            <a:ln w="1301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708" tIns="46854" rIns="93708" bIns="46854" rtlCol="0" anchor="ctr"/>
            <a:lstStyle/>
            <a:p>
              <a:pPr algn="ctr"/>
              <a:endParaRPr lang="zh-CN" altLang="en-US" sz="1845"/>
            </a:p>
          </p:txBody>
        </p:sp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1E160A35-487C-94B5-5295-F478C7FD55A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944336">
              <a:off x="8536451" y="2802776"/>
              <a:ext cx="822427" cy="825622"/>
            </a:xfrm>
            <a:prstGeom prst="arc">
              <a:avLst>
                <a:gd name="adj1" fmla="val 3408380"/>
                <a:gd name="adj2" fmla="val 19220910"/>
              </a:avLst>
            </a:prstGeom>
            <a:ln w="130150" cap="rnd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16200000" scaled="0"/>
              </a:gradFill>
            </a:ln>
            <a:effectLst>
              <a:outerShdw blurRad="77470" dist="30988" dir="2700005" algn="tl" rotWithShape="0">
                <a:prstClr val="black">
                  <a:alpha val="1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3708" tIns="46854" rIns="93708" bIns="46854" rtlCol="0" anchor="ctr"/>
            <a:lstStyle/>
            <a:p>
              <a:pPr algn="ctr"/>
              <a:endParaRPr lang="zh-CN" altLang="en-US" sz="1845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1347055-9D1A-0FAD-2051-6B1D3EBCCABE}"/>
                </a:ext>
              </a:extLst>
            </p:cNvPr>
            <p:cNvSpPr txBox="1"/>
            <p:nvPr/>
          </p:nvSpPr>
          <p:spPr>
            <a:xfrm>
              <a:off x="8580117" y="2996737"/>
              <a:ext cx="862918" cy="450585"/>
            </a:xfrm>
            <a:prstGeom prst="rect">
              <a:avLst/>
            </a:prstGeom>
            <a:noFill/>
            <a:effectLst/>
          </p:spPr>
          <p:txBody>
            <a:bodyPr wrap="none" lIns="133868" tIns="66934" rIns="133868" bIns="66934" rtlCol="0">
              <a:spAutoFit/>
            </a:bodyPr>
            <a:lstStyle/>
            <a:p>
              <a:r>
                <a:rPr lang="en-US" altLang="zh-CN" sz="2050" dirty="0">
                  <a:gradFill>
                    <a:gsLst>
                      <a:gs pos="36000">
                        <a:schemeClr val="accent1"/>
                      </a:gs>
                      <a:gs pos="78000">
                        <a:schemeClr val="accent4"/>
                      </a:gs>
                    </a:gsLst>
                    <a:lin ang="5400000" scaled="0"/>
                  </a:gra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76</a:t>
              </a:r>
              <a:r>
                <a:rPr lang="en-US" altLang="zh-CN" sz="2050" dirty="0">
                  <a:gradFill>
                    <a:gsLst>
                      <a:gs pos="36000">
                        <a:schemeClr val="accent1"/>
                      </a:gs>
                      <a:gs pos="78000">
                        <a:schemeClr val="accent4"/>
                      </a:gs>
                    </a:gsLst>
                    <a:lin ang="5400000" scaled="0"/>
                  </a:gra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lang="zh-CN" altLang="en-US" sz="2050" dirty="0">
                <a:gradFill>
                  <a:gsLst>
                    <a:gs pos="36000">
                      <a:schemeClr val="accent1"/>
                    </a:gs>
                    <a:gs pos="78000">
                      <a:schemeClr val="accent4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185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FFB8AE9-00A9-67CB-E6BF-F6BDB799AB70}"/>
              </a:ext>
            </a:extLst>
          </p:cNvPr>
          <p:cNvSpPr/>
          <p:nvPr/>
        </p:nvSpPr>
        <p:spPr>
          <a:xfrm>
            <a:off x="1" y="0"/>
            <a:ext cx="12191999" cy="2006522"/>
          </a:xfrm>
          <a:custGeom>
            <a:avLst/>
            <a:gdLst>
              <a:gd name="connsiteX0" fmla="*/ 0 w 12191999"/>
              <a:gd name="connsiteY0" fmla="*/ 0 h 2006522"/>
              <a:gd name="connsiteX1" fmla="*/ 12191999 w 12191999"/>
              <a:gd name="connsiteY1" fmla="*/ 0 h 2006522"/>
              <a:gd name="connsiteX2" fmla="*/ 12191999 w 12191999"/>
              <a:gd name="connsiteY2" fmla="*/ 982726 h 2006522"/>
              <a:gd name="connsiteX3" fmla="*/ 11756223 w 12191999"/>
              <a:gd name="connsiteY3" fmla="*/ 1124206 h 2006522"/>
              <a:gd name="connsiteX4" fmla="*/ 5920249 w 12191999"/>
              <a:gd name="connsiteY4" fmla="*/ 2006522 h 2006522"/>
              <a:gd name="connsiteX5" fmla="*/ 84276 w 12191999"/>
              <a:gd name="connsiteY5" fmla="*/ 1124206 h 2006522"/>
              <a:gd name="connsiteX6" fmla="*/ 0 w 12191999"/>
              <a:gd name="connsiteY6" fmla="*/ 1096844 h 200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2006522">
                <a:moveTo>
                  <a:pt x="0" y="0"/>
                </a:moveTo>
                <a:lnTo>
                  <a:pt x="12191999" y="0"/>
                </a:lnTo>
                <a:lnTo>
                  <a:pt x="12191999" y="982726"/>
                </a:lnTo>
                <a:lnTo>
                  <a:pt x="11756223" y="1124206"/>
                </a:lnTo>
                <a:cubicBezTo>
                  <a:pt x="9912640" y="1697619"/>
                  <a:pt x="7952519" y="2006522"/>
                  <a:pt x="5920249" y="2006522"/>
                </a:cubicBezTo>
                <a:cubicBezTo>
                  <a:pt x="3887980" y="2006522"/>
                  <a:pt x="1927858" y="1697619"/>
                  <a:pt x="84276" y="1124206"/>
                </a:cubicBezTo>
                <a:lnTo>
                  <a:pt x="0" y="1096844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25000">
                <a:schemeClr val="accent1"/>
              </a:gs>
            </a:gsLst>
            <a:lin ang="5400000" scaled="0"/>
          </a:gradFill>
          <a:ln>
            <a:noFill/>
          </a:ln>
          <a:effectLst>
            <a:outerShdw blurRad="215900" dist="101600" dir="2700000" algn="tl" rotWithShape="0">
              <a:srgbClr val="0B93DF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FC0239-1622-A743-D119-D88DE2F8011E}"/>
              </a:ext>
            </a:extLst>
          </p:cNvPr>
          <p:cNvSpPr txBox="1"/>
          <p:nvPr/>
        </p:nvSpPr>
        <p:spPr>
          <a:xfrm>
            <a:off x="3501389" y="562327"/>
            <a:ext cx="5384493" cy="769441"/>
          </a:xfrm>
          <a:prstGeom prst="rect">
            <a:avLst/>
          </a:prstGeom>
          <a:noFill/>
          <a:effectLst>
            <a:outerShdw blurRad="177800" dist="50800" dir="2700000" algn="tl" rotWithShape="0">
              <a:prstClr val="black">
                <a:alpha val="25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zh-CN" altLang="en-US" sz="4400" dirty="0">
                <a:solidFill>
                  <a:schemeClr val="bg1"/>
                </a:solidFill>
                <a:effectLst/>
                <a:latin typeface="+mj-ea"/>
                <a:ea typeface="+mj-ea"/>
                <a:cs typeface="OPPOSans B" panose="00020600040101010101" pitchFamily="18" charset="-122"/>
              </a:rPr>
              <a:t>网络销售的服务规划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A5B740F-F806-2482-58AC-756180DE6833}"/>
              </a:ext>
            </a:extLst>
          </p:cNvPr>
          <p:cNvCxnSpPr/>
          <p:nvPr/>
        </p:nvCxnSpPr>
        <p:spPr>
          <a:xfrm flipV="1">
            <a:off x="8817018" y="908027"/>
            <a:ext cx="3374981" cy="23529"/>
          </a:xfrm>
          <a:prstGeom prst="line">
            <a:avLst/>
          </a:prstGeom>
          <a:ln w="25400">
            <a:gradFill>
              <a:gsLst>
                <a:gs pos="15000">
                  <a:schemeClr val="bg1">
                    <a:alpha val="85000"/>
                  </a:schemeClr>
                </a:gs>
                <a:gs pos="8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56C5B16-7E33-F546-324D-5848566F98AB}"/>
              </a:ext>
            </a:extLst>
          </p:cNvPr>
          <p:cNvCxnSpPr>
            <a:cxnSpLocks/>
          </p:cNvCxnSpPr>
          <p:nvPr/>
        </p:nvCxnSpPr>
        <p:spPr>
          <a:xfrm flipH="1" flipV="1">
            <a:off x="-68862" y="907914"/>
            <a:ext cx="3374981" cy="23529"/>
          </a:xfrm>
          <a:prstGeom prst="line">
            <a:avLst/>
          </a:prstGeom>
          <a:ln w="25400">
            <a:gradFill>
              <a:gsLst>
                <a:gs pos="15000">
                  <a:schemeClr val="bg1">
                    <a:alpha val="85000"/>
                  </a:schemeClr>
                </a:gs>
                <a:gs pos="8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037E05-1479-27E6-2595-B9F8496B96A7}"/>
              </a:ext>
            </a:extLst>
          </p:cNvPr>
          <p:cNvGrpSpPr/>
          <p:nvPr/>
        </p:nvGrpSpPr>
        <p:grpSpPr>
          <a:xfrm>
            <a:off x="4688866" y="2722297"/>
            <a:ext cx="2692954" cy="2762079"/>
            <a:chOff x="4688866" y="2722297"/>
            <a:chExt cx="2692954" cy="2762079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5B3FC206-CAF4-A916-73E5-A96AFD65DD9B}"/>
                </a:ext>
              </a:extLst>
            </p:cNvPr>
            <p:cNvSpPr/>
            <p:nvPr/>
          </p:nvSpPr>
          <p:spPr>
            <a:xfrm>
              <a:off x="4747922" y="2850479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D390E850-7ED5-4E4C-B49F-BE61CEF5845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925627" y="3028188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E6EA6D9-74B4-6D09-FBB0-A2E758D2BB7D}"/>
                </a:ext>
              </a:extLst>
            </p:cNvPr>
            <p:cNvSpPr/>
            <p:nvPr/>
          </p:nvSpPr>
          <p:spPr>
            <a:xfrm>
              <a:off x="4688866" y="2722297"/>
              <a:ext cx="1676830" cy="1676831"/>
            </a:xfrm>
            <a:prstGeom prst="rect">
              <a:avLst/>
            </a:prstGeom>
            <a:blipFill dpi="0" rotWithShape="1">
              <a:blip r:embed="rId8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CD4481C-C0E9-6777-D316-3FF7561C91EB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098707" y="3694636"/>
              <a:ext cx="1882072" cy="1080296"/>
            </a:xfrm>
            <a:prstGeom prst="rect">
              <a:avLst/>
            </a:prstGeom>
            <a:noFill/>
            <a:effectLst/>
          </p:spPr>
          <p:txBody>
            <a:bodyPr wrap="square" lIns="82296" tIns="41148" rIns="82296" bIns="41148" rtlCol="0">
              <a:spAutoFit/>
            </a:bodyPr>
            <a:lstStyle/>
            <a:p>
              <a:pPr algn="ctr"/>
              <a:r>
                <a:rPr lang="zh-CN" altLang="en-US" sz="2160" dirty="0">
                  <a:solidFill>
                    <a:schemeClr val="bg1"/>
                  </a:solidFill>
                  <a:effectLst>
                    <a:outerShdw blurRad="80010" dist="45720" dir="2699985" algn="tl" rotWithShape="0">
                      <a:prstClr val="black">
                        <a:alpha val="30000"/>
                      </a:prstClr>
                    </a:outerShdw>
                  </a:effectLst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实体药房和网络药房的销售行为特点</a:t>
              </a:r>
            </a:p>
          </p:txBody>
        </p:sp>
      </p:grpSp>
      <p:sp>
        <p:nvSpPr>
          <p:cNvPr id="30" name="椭圆 29">
            <a:extLst>
              <a:ext uri="{FF2B5EF4-FFF2-40B4-BE49-F238E27FC236}">
                <a16:creationId xmlns:a16="http://schemas.microsoft.com/office/drawing/2014/main" id="{36F4472E-E72D-5105-93CF-1B3E4360872A}"/>
              </a:ext>
            </a:extLst>
          </p:cNvPr>
          <p:cNvSpPr/>
          <p:nvPr/>
        </p:nvSpPr>
        <p:spPr>
          <a:xfrm>
            <a:off x="6077009" y="1033912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B7A9BE95-C182-A149-D999-AF0ACB03D9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9193" y="2538773"/>
            <a:ext cx="4161599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76200" dir="2700004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C4755CDF-E5BE-7ACE-926F-BCEAB6B82B31}"/>
              </a:ext>
            </a:extLst>
          </p:cNvPr>
          <p:cNvSpPr/>
          <p:nvPr/>
        </p:nvSpPr>
        <p:spPr>
          <a:xfrm>
            <a:off x="725564" y="2812562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29" name="弧形 28">
            <a:extLst>
              <a:ext uri="{FF2B5EF4-FFF2-40B4-BE49-F238E27FC236}">
                <a16:creationId xmlns:a16="http://schemas.microsoft.com/office/drawing/2014/main" id="{4130B2EA-6BC3-D893-EC93-986B090678E6}"/>
              </a:ext>
            </a:extLst>
          </p:cNvPr>
          <p:cNvSpPr/>
          <p:nvPr/>
        </p:nvSpPr>
        <p:spPr>
          <a:xfrm rot="1944336">
            <a:off x="728606" y="2811576"/>
            <a:ext cx="672491" cy="678129"/>
          </a:xfrm>
          <a:prstGeom prst="arc">
            <a:avLst>
              <a:gd name="adj1" fmla="val 3415412"/>
              <a:gd name="adj2" fmla="val 19213361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0EAB601-753D-7952-72AF-AC69E44EC21A}"/>
              </a:ext>
            </a:extLst>
          </p:cNvPr>
          <p:cNvSpPr txBox="1"/>
          <p:nvPr/>
        </p:nvSpPr>
        <p:spPr>
          <a:xfrm>
            <a:off x="763205" y="2970955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 dirty="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76</a:t>
            </a:r>
            <a:r>
              <a:rPr lang="en-US" altLang="zh-CN" sz="1680" dirty="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rgbClr val="0B93DF">
                      <a:lumMod val="86000"/>
                      <a:lumOff val="14000"/>
                    </a:srgbClr>
                  </a:gs>
                  <a:gs pos="78000">
                    <a:srgbClr val="08679C">
                      <a:alpha val="80000"/>
                    </a:srgbClr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3B9D74B-A753-1DC2-A25E-9E3AC4A23B56}"/>
              </a:ext>
            </a:extLst>
          </p:cNvPr>
          <p:cNvSpPr txBox="1"/>
          <p:nvPr/>
        </p:nvSpPr>
        <p:spPr>
          <a:xfrm>
            <a:off x="1512894" y="2603476"/>
            <a:ext cx="2568346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是否是医保定点药店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E92AEBA-CB1F-0656-5B76-5F5E806F494C}"/>
              </a:ext>
            </a:extLst>
          </p:cNvPr>
          <p:cNvSpPr txBox="1"/>
          <p:nvPr/>
        </p:nvSpPr>
        <p:spPr>
          <a:xfrm>
            <a:off x="1512894" y="3124610"/>
            <a:ext cx="205626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接近三分之二的实体药房属于医保定点药店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75CBC141-AE86-DCB7-B695-F6814B07E10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9193" y="4489804"/>
            <a:ext cx="4161599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76200" dir="2700004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EEEB50BF-9207-211F-6E7F-A9EA1176106E}"/>
              </a:ext>
            </a:extLst>
          </p:cNvPr>
          <p:cNvSpPr/>
          <p:nvPr/>
        </p:nvSpPr>
        <p:spPr>
          <a:xfrm>
            <a:off x="725564" y="4763593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36" name="弧形 35">
            <a:extLst>
              <a:ext uri="{FF2B5EF4-FFF2-40B4-BE49-F238E27FC236}">
                <a16:creationId xmlns:a16="http://schemas.microsoft.com/office/drawing/2014/main" id="{2946DE90-2806-CC28-25B7-B50C527245A1}"/>
              </a:ext>
            </a:extLst>
          </p:cNvPr>
          <p:cNvSpPr/>
          <p:nvPr/>
        </p:nvSpPr>
        <p:spPr>
          <a:xfrm rot="1944336">
            <a:off x="728606" y="4762607"/>
            <a:ext cx="672491" cy="678129"/>
          </a:xfrm>
          <a:prstGeom prst="arc">
            <a:avLst>
              <a:gd name="adj1" fmla="val 3415412"/>
              <a:gd name="adj2" fmla="val 10015398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143DBF23-16DC-F36B-EF78-4A3B0A5B835B}"/>
              </a:ext>
            </a:extLst>
          </p:cNvPr>
          <p:cNvSpPr/>
          <p:nvPr/>
        </p:nvSpPr>
        <p:spPr>
          <a:xfrm>
            <a:off x="728395" y="4961760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9B71231-87C8-84CA-8C5C-08B8A23D14D5}"/>
              </a:ext>
            </a:extLst>
          </p:cNvPr>
          <p:cNvSpPr txBox="1"/>
          <p:nvPr/>
        </p:nvSpPr>
        <p:spPr>
          <a:xfrm>
            <a:off x="763205" y="4921986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 dirty="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29</a:t>
            </a:r>
            <a:r>
              <a:rPr lang="en-US" altLang="zh-CN" sz="1680" dirty="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rgbClr val="0B93DF">
                      <a:lumMod val="86000"/>
                      <a:lumOff val="14000"/>
                    </a:srgbClr>
                  </a:gs>
                  <a:gs pos="78000">
                    <a:srgbClr val="08679C">
                      <a:alpha val="80000"/>
                    </a:srgbClr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18ED0E3-52D2-2B61-3B57-C769C8DFE7AC}"/>
              </a:ext>
            </a:extLst>
          </p:cNvPr>
          <p:cNvSpPr txBox="1"/>
          <p:nvPr/>
        </p:nvSpPr>
        <p:spPr>
          <a:xfrm>
            <a:off x="1512894" y="4554507"/>
            <a:ext cx="3092886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是否也开启网络销售模式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8643633-B66E-C51B-1A05-11A7BEFD6F5F}"/>
              </a:ext>
            </a:extLst>
          </p:cNvPr>
          <p:cNvSpPr txBox="1"/>
          <p:nvPr/>
        </p:nvSpPr>
        <p:spPr>
          <a:xfrm>
            <a:off x="1512894" y="5075641"/>
            <a:ext cx="205626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开启网络销售模式的药店占比不到三分之一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9ABBAD1B-AB16-EE32-C3A5-AEED1C8239E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40876" y="2538773"/>
            <a:ext cx="4217238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76200" dir="2700004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16C0C0B5-D719-AA43-8911-95D22B5DA944}"/>
              </a:ext>
            </a:extLst>
          </p:cNvPr>
          <p:cNvSpPr/>
          <p:nvPr/>
        </p:nvSpPr>
        <p:spPr>
          <a:xfrm>
            <a:off x="7667247" y="2812562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43" name="弧形 42">
            <a:extLst>
              <a:ext uri="{FF2B5EF4-FFF2-40B4-BE49-F238E27FC236}">
                <a16:creationId xmlns:a16="http://schemas.microsoft.com/office/drawing/2014/main" id="{2FB357D0-40E0-E36D-3037-A9940F8A24D7}"/>
              </a:ext>
            </a:extLst>
          </p:cNvPr>
          <p:cNvSpPr/>
          <p:nvPr/>
        </p:nvSpPr>
        <p:spPr>
          <a:xfrm rot="1944336">
            <a:off x="7670289" y="2811576"/>
            <a:ext cx="672491" cy="678129"/>
          </a:xfrm>
          <a:prstGeom prst="arc">
            <a:avLst>
              <a:gd name="adj1" fmla="val 3415412"/>
              <a:gd name="adj2" fmla="val 11015840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58254187-1C2D-7893-9A3C-7DD9B4232752}"/>
              </a:ext>
            </a:extLst>
          </p:cNvPr>
          <p:cNvSpPr/>
          <p:nvPr/>
        </p:nvSpPr>
        <p:spPr>
          <a:xfrm>
            <a:off x="7716702" y="2929272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4C86C65-A51F-1E7B-FA78-60EC3F794411}"/>
              </a:ext>
            </a:extLst>
          </p:cNvPr>
          <p:cNvSpPr txBox="1"/>
          <p:nvPr/>
        </p:nvSpPr>
        <p:spPr>
          <a:xfrm>
            <a:off x="7704888" y="2970955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 dirty="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45</a:t>
            </a:r>
            <a:r>
              <a:rPr lang="en-US" altLang="zh-CN" sz="1680" dirty="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rgbClr val="0B93DF">
                      <a:lumMod val="86000"/>
                      <a:lumOff val="14000"/>
                    </a:srgbClr>
                  </a:gs>
                  <a:gs pos="78000">
                    <a:srgbClr val="08679C">
                      <a:alpha val="80000"/>
                    </a:srgbClr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FA88A2B-867A-A24A-E5D2-EEAD00603883}"/>
              </a:ext>
            </a:extLst>
          </p:cNvPr>
          <p:cNvSpPr txBox="1"/>
          <p:nvPr/>
        </p:nvSpPr>
        <p:spPr>
          <a:xfrm>
            <a:off x="8454577" y="2603476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是否出售基药目录以外药物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FD19689-DD3E-A814-F4EB-92919AA8B5F7}"/>
              </a:ext>
            </a:extLst>
          </p:cNvPr>
          <p:cNvSpPr txBox="1"/>
          <p:nvPr/>
        </p:nvSpPr>
        <p:spPr>
          <a:xfrm>
            <a:off x="8454577" y="3124610"/>
            <a:ext cx="205626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</a:t>
            </a:r>
            <a:r>
              <a:rPr lang="en-US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45%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的药店出售基药目录以外的药物</a:t>
            </a: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282BD5EB-CBA6-FA4F-A27B-7195D25E94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440876" y="4489804"/>
            <a:ext cx="4251931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76200" dir="2700004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0713B1D-6C61-86C4-EDCE-EA711EA64331}"/>
              </a:ext>
            </a:extLst>
          </p:cNvPr>
          <p:cNvSpPr/>
          <p:nvPr/>
        </p:nvSpPr>
        <p:spPr>
          <a:xfrm>
            <a:off x="7667247" y="4763593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50" name="弧形 49">
            <a:extLst>
              <a:ext uri="{FF2B5EF4-FFF2-40B4-BE49-F238E27FC236}">
                <a16:creationId xmlns:a16="http://schemas.microsoft.com/office/drawing/2014/main" id="{B2DFE1FA-5D37-A8F2-FE6D-3394EC1D5960}"/>
              </a:ext>
            </a:extLst>
          </p:cNvPr>
          <p:cNvSpPr/>
          <p:nvPr/>
        </p:nvSpPr>
        <p:spPr>
          <a:xfrm rot="1944336">
            <a:off x="7670289" y="4762607"/>
            <a:ext cx="672491" cy="678129"/>
          </a:xfrm>
          <a:prstGeom prst="arc">
            <a:avLst>
              <a:gd name="adj1" fmla="val 3415412"/>
              <a:gd name="adj2" fmla="val 7728644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78A8F677-EE0A-245D-33FE-5D6DF985F483}"/>
              </a:ext>
            </a:extLst>
          </p:cNvPr>
          <p:cNvSpPr/>
          <p:nvPr/>
        </p:nvSpPr>
        <p:spPr>
          <a:xfrm>
            <a:off x="7657324" y="5186472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5870D35-1D31-A9E0-AC3E-5F13E219CCEA}"/>
              </a:ext>
            </a:extLst>
          </p:cNvPr>
          <p:cNvSpPr txBox="1"/>
          <p:nvPr/>
        </p:nvSpPr>
        <p:spPr>
          <a:xfrm>
            <a:off x="7704888" y="4921986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 dirty="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22</a:t>
            </a:r>
            <a:r>
              <a:rPr lang="en-US" altLang="zh-CN" sz="1680" dirty="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rgbClr val="0B93DF">
                      <a:lumMod val="86000"/>
                      <a:lumOff val="14000"/>
                    </a:srgbClr>
                  </a:gs>
                  <a:gs pos="78000">
                    <a:srgbClr val="08679C">
                      <a:alpha val="80000"/>
                    </a:srgbClr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135D667-3320-58DA-5BCD-1C5D2CF5F7CD}"/>
              </a:ext>
            </a:extLst>
          </p:cNvPr>
          <p:cNvSpPr txBox="1"/>
          <p:nvPr/>
        </p:nvSpPr>
        <p:spPr>
          <a:xfrm>
            <a:off x="8454577" y="4554507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是否销售经营范围外的物品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A8495FCA-86B7-EB2B-8D40-DAC43D8638BF}"/>
              </a:ext>
            </a:extLst>
          </p:cNvPr>
          <p:cNvSpPr txBox="1"/>
          <p:nvPr/>
        </p:nvSpPr>
        <p:spPr>
          <a:xfrm>
            <a:off x="8454577" y="5075641"/>
            <a:ext cx="205626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</a:t>
            </a:r>
            <a:r>
              <a:rPr lang="en-US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22%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的药店销售经营范围外的药品</a:t>
            </a: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D43A8125-4EF9-5341-9534-AE89792235E5}"/>
              </a:ext>
            </a:extLst>
          </p:cNvPr>
          <p:cNvSpPr/>
          <p:nvPr/>
        </p:nvSpPr>
        <p:spPr>
          <a:xfrm>
            <a:off x="0" y="6772729"/>
            <a:ext cx="12192000" cy="420663"/>
          </a:xfrm>
          <a:prstGeom prst="roundRect">
            <a:avLst>
              <a:gd name="adj" fmla="val 11635"/>
            </a:avLst>
          </a:prstGeom>
          <a:solidFill>
            <a:schemeClr val="accent1"/>
          </a:solidFill>
          <a:ln>
            <a:noFill/>
          </a:ln>
          <a:effectLst>
            <a:outerShdw blurRad="190500" dist="88900" dir="16200000" rotWithShape="0">
              <a:srgbClr val="0B9BEB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413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F2BA50-7B1B-3E55-58D5-F76EA288CC8C}"/>
              </a:ext>
            </a:extLst>
          </p:cNvPr>
          <p:cNvSpPr txBox="1"/>
          <p:nvPr/>
        </p:nvSpPr>
        <p:spPr>
          <a:xfrm>
            <a:off x="724610" y="2119350"/>
            <a:ext cx="4394200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0" dirty="0">
                <a:solidFill>
                  <a:schemeClr val="bg1"/>
                </a:solidFill>
                <a:effectLst>
                  <a:outerShdw blurRad="76200" dist="76200" dir="5400000" algn="ctr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谢谢观看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24A46D-F531-A620-D85D-E37A03E058E0}"/>
              </a:ext>
            </a:extLst>
          </p:cNvPr>
          <p:cNvSpPr txBox="1"/>
          <p:nvPr/>
        </p:nvSpPr>
        <p:spPr>
          <a:xfrm>
            <a:off x="782003" y="3337179"/>
            <a:ext cx="3952130" cy="30777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effectLst>
                  <a:outerShdw blurRad="76200" dist="76200" dir="5400000" algn="ctr" rotWithShape="0">
                    <a:schemeClr val="accent4">
                      <a:lumMod val="50000"/>
                      <a:alpha val="20000"/>
                    </a:schemeClr>
                  </a:outerShdw>
                </a:effectLst>
                <a:ea typeface="+mj-ea"/>
              </a:rPr>
              <a:t>THANKS</a:t>
            </a:r>
            <a:endParaRPr lang="zh-CN" altLang="en-US" sz="1400" dirty="0">
              <a:solidFill>
                <a:schemeClr val="bg1"/>
              </a:solidFill>
              <a:effectLst>
                <a:outerShdw blurRad="76200" dist="76200" dir="5400000" algn="ctr" rotWithShape="0">
                  <a:schemeClr val="accent4">
                    <a:lumMod val="50000"/>
                    <a:alpha val="20000"/>
                  </a:schemeClr>
                </a:outerShdw>
              </a:effectLst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D336BDC-8BBE-0170-CC26-C04F82FB93AB}"/>
              </a:ext>
            </a:extLst>
          </p:cNvPr>
          <p:cNvSpPr txBox="1"/>
          <p:nvPr/>
        </p:nvSpPr>
        <p:spPr>
          <a:xfrm>
            <a:off x="762953" y="1591826"/>
            <a:ext cx="158231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76200" dist="76200" dir="5400000" algn="ctr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20XX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76200" dist="76200" dir="5400000" algn="ctr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年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6E29EC5-BF0A-50E4-CE12-060B5E49E1D0}"/>
              </a:ext>
            </a:extLst>
          </p:cNvPr>
          <p:cNvGrpSpPr/>
          <p:nvPr/>
        </p:nvGrpSpPr>
        <p:grpSpPr>
          <a:xfrm>
            <a:off x="874713" y="4299037"/>
            <a:ext cx="3859420" cy="47057"/>
            <a:chOff x="801977" y="4362537"/>
            <a:chExt cx="3859420" cy="4705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94A9D1AF-3236-9028-1F37-B354C5DEDDEA}"/>
                </a:ext>
              </a:extLst>
            </p:cNvPr>
            <p:cNvSpPr/>
            <p:nvPr/>
          </p:nvSpPr>
          <p:spPr>
            <a:xfrm>
              <a:off x="801977" y="4362537"/>
              <a:ext cx="484439" cy="4705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D02E78B7-065E-378B-C39A-843B54CFBACE}"/>
                </a:ext>
              </a:extLst>
            </p:cNvPr>
            <p:cNvCxnSpPr>
              <a:stCxn id="8" idx="3"/>
            </p:cNvCxnSpPr>
            <p:nvPr/>
          </p:nvCxnSpPr>
          <p:spPr>
            <a:xfrm flipV="1">
              <a:off x="1286416" y="4362537"/>
              <a:ext cx="3374981" cy="23529"/>
            </a:xfrm>
            <a:prstGeom prst="line">
              <a:avLst/>
            </a:prstGeom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5745578F-80A1-7B7D-4BA9-30613C22DE6E}"/>
              </a:ext>
            </a:extLst>
          </p:cNvPr>
          <p:cNvSpPr txBox="1"/>
          <p:nvPr/>
        </p:nvSpPr>
        <p:spPr>
          <a:xfrm>
            <a:off x="782003" y="4939588"/>
            <a:ext cx="1927330" cy="260722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defRPr sz="1500">
                <a:latin typeface="+mn-ea"/>
                <a:cs typeface="阿里巴巴普惠体 2.0 95 ExtraBold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effectLst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姓名： </a:t>
            </a:r>
            <a:r>
              <a:rPr lang="en-US" altLang="zh-CN" dirty="0" err="1">
                <a:solidFill>
                  <a:schemeClr val="bg1"/>
                </a:solidFill>
                <a:effectLst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OfficePLUS</a:t>
            </a:r>
            <a:endParaRPr lang="en-US" altLang="zh-CN" dirty="0">
              <a:solidFill>
                <a:schemeClr val="bg1"/>
              </a:solidFill>
              <a:effectLst/>
              <a:latin typeface="+mn-lt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2790075-212A-FE42-9DFF-28DCD920AA19}"/>
              </a:ext>
            </a:extLst>
          </p:cNvPr>
          <p:cNvSpPr txBox="1"/>
          <p:nvPr/>
        </p:nvSpPr>
        <p:spPr>
          <a:xfrm>
            <a:off x="3079180" y="4939587"/>
            <a:ext cx="2088495" cy="323165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defRPr sz="1500">
                <a:solidFill>
                  <a:schemeClr val="bg1"/>
                </a:solidFill>
                <a:effectLst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 dirty="0"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学号：</a:t>
            </a:r>
            <a:r>
              <a:rPr lang="en-US" altLang="zh-CN"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1234567890</a:t>
            </a:r>
            <a:endParaRPr lang="en-US" altLang="zh-CN" dirty="0">
              <a:latin typeface="+mn-lt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2F0FFA3-C8E5-9A01-5FAE-728E7F431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718" y="615155"/>
            <a:ext cx="4005419" cy="6242845"/>
          </a:xfrm>
          <a:prstGeom prst="rect">
            <a:avLst/>
          </a:prstGeom>
          <a:effectLst>
            <a:outerShdw blurRad="228600" dist="114300" dir="2700000" algn="tl" rotWithShape="0">
              <a:schemeClr val="accent4">
                <a:lumMod val="50000"/>
                <a:alpha val="1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149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1">
            <a:extLst>
              <a:ext uri="{FF2B5EF4-FFF2-40B4-BE49-F238E27FC236}">
                <a16:creationId xmlns:a16="http://schemas.microsoft.com/office/drawing/2014/main" id="{28BF1907-392A-655B-984F-CC772A2543C2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8" name="文本占位符 4">
            <a:extLst>
              <a:ext uri="{FF2B5EF4-FFF2-40B4-BE49-F238E27FC236}">
                <a16:creationId xmlns:a16="http://schemas.microsoft.com/office/drawing/2014/main" id="{D78EB5EE-8658-6DDC-3FB9-1B6580993D30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标注</a:t>
            </a:r>
          </a:p>
        </p:txBody>
      </p:sp>
      <p:sp>
        <p:nvSpPr>
          <p:cNvPr id="9" name="文本占位符 7">
            <a:extLst>
              <a:ext uri="{FF2B5EF4-FFF2-40B4-BE49-F238E27FC236}">
                <a16:creationId xmlns:a16="http://schemas.microsoft.com/office/drawing/2014/main" id="{5B4ED84D-BE82-7DDE-0BF2-440D47C871D6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作者</a:t>
            </a:r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DC90D4EB-2B6C-EA82-160C-C59D43EDEE00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中文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OPPOSans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OPPOSans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xframe.io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Unsplash</a:t>
            </a:r>
            <a:r>
              <a:rPr kumimoji="1" lang="en-US" altLang="zh-CN" dirty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.com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dirty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海之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636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7F443996-E151-3368-6BF0-C758AEE593D2}"/>
              </a:ext>
            </a:extLst>
          </p:cNvPr>
          <p:cNvSpPr txBox="1"/>
          <p:nvPr/>
        </p:nvSpPr>
        <p:spPr>
          <a:xfrm>
            <a:off x="6023538" y="2740611"/>
            <a:ext cx="4001080" cy="1938992"/>
          </a:xfrm>
          <a:prstGeom prst="rect">
            <a:avLst/>
          </a:prstGeom>
          <a:noFill/>
          <a:effectLst>
            <a:outerShdw blurRad="101600" dist="76200" dir="2700000" algn="tl" rotWithShape="0">
              <a:schemeClr val="accent4">
                <a:lumMod val="50000"/>
                <a:alpha val="3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zh-CN" altLang="en-US" sz="6000" dirty="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rPr>
              <a:t>网络销售的</a:t>
            </a:r>
            <a:endParaRPr lang="en-US" altLang="zh-CN" sz="6000" dirty="0">
              <a:solidFill>
                <a:schemeClr val="bg1"/>
              </a:solidFill>
              <a:latin typeface="+mj-ea"/>
              <a:ea typeface="+mj-ea"/>
              <a:cs typeface="OPPOSans B" panose="00020600040101010101" pitchFamily="18" charset="-122"/>
            </a:endParaRPr>
          </a:p>
          <a:p>
            <a:pPr algn="just"/>
            <a:r>
              <a:rPr lang="zh-CN" altLang="en-US" sz="6000" dirty="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rPr>
              <a:t>现状调查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A81ECE5-9DEC-FE3E-3BF5-631B715F693E}"/>
              </a:ext>
            </a:extLst>
          </p:cNvPr>
          <p:cNvSpPr txBox="1"/>
          <p:nvPr/>
        </p:nvSpPr>
        <p:spPr>
          <a:xfrm>
            <a:off x="6095999" y="4691918"/>
            <a:ext cx="4221595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>
                <a:solidFill>
                  <a:schemeClr val="bg1"/>
                </a:solidFill>
                <a:ea typeface="+mj-ea"/>
                <a:cs typeface="OPPOSans B" panose="00020600040101010101" pitchFamily="18" charset="-122"/>
              </a:rPr>
              <a:t>THE NETWORK MARKETING</a:t>
            </a:r>
            <a:endParaRPr lang="zh-CN" altLang="en-US" sz="1000" dirty="0">
              <a:solidFill>
                <a:schemeClr val="bg1"/>
              </a:solidFill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E7AB541-4FE1-76CC-F6B4-10E6CA7FB737}"/>
              </a:ext>
            </a:extLst>
          </p:cNvPr>
          <p:cNvSpPr txBox="1"/>
          <p:nvPr/>
        </p:nvSpPr>
        <p:spPr>
          <a:xfrm>
            <a:off x="6159827" y="2056567"/>
            <a:ext cx="167481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>
                <a:gradFill>
                  <a:gsLst>
                    <a:gs pos="100000">
                      <a:schemeClr val="accent3"/>
                    </a:gs>
                    <a:gs pos="25000">
                      <a:schemeClr val="accent1"/>
                    </a:gs>
                  </a:gsLst>
                  <a:lin ang="5400000" scaled="0"/>
                </a:gradFill>
                <a:effectLst>
                  <a:outerShdw blurRad="101600" dist="63500" dir="2700000" algn="tl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Part One</a:t>
            </a:r>
            <a:endParaRPr lang="zh-CN" altLang="en-US" sz="2400" dirty="0">
              <a:gradFill>
                <a:gsLst>
                  <a:gs pos="100000">
                    <a:schemeClr val="accent3"/>
                  </a:gs>
                  <a:gs pos="25000">
                    <a:schemeClr val="accent1"/>
                  </a:gs>
                </a:gsLst>
                <a:lin ang="5400000" scaled="0"/>
              </a:gradFill>
              <a:effectLst>
                <a:outerShdw blurRad="101600" dist="63500" dir="2700000" algn="tl" rotWithShape="0">
                  <a:schemeClr val="accent4">
                    <a:lumMod val="50000"/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09143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DF9AA26-B917-1040-6233-77D0C7000370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12192000" cy="0"/>
          </a:xfrm>
          <a:prstGeom prst="line">
            <a:avLst/>
          </a:prstGeom>
          <a:ln w="31750">
            <a:solidFill>
              <a:schemeClr val="bg1"/>
            </a:solidFill>
          </a:ln>
          <a:effectLst>
            <a:outerShdw blurRad="127000" dist="76200" dir="2700000" algn="tl" rotWithShape="0">
              <a:schemeClr val="accent4">
                <a:lumMod val="50000"/>
                <a:alpha val="1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4ED2CD64-E25D-802F-3F12-BE40082DEC7A}"/>
              </a:ext>
            </a:extLst>
          </p:cNvPr>
          <p:cNvGrpSpPr/>
          <p:nvPr/>
        </p:nvGrpSpPr>
        <p:grpSpPr>
          <a:xfrm>
            <a:off x="1566972" y="2197355"/>
            <a:ext cx="862312" cy="888490"/>
            <a:chOff x="1566972" y="2197355"/>
            <a:chExt cx="862312" cy="888490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54AF7553-8FCA-CC6B-F9EC-5A9F07EEF375}"/>
                </a:ext>
              </a:extLst>
            </p:cNvPr>
            <p:cNvSpPr/>
            <p:nvPr/>
          </p:nvSpPr>
          <p:spPr>
            <a:xfrm>
              <a:off x="1582027" y="2238588"/>
              <a:ext cx="847257" cy="847257"/>
            </a:xfrm>
            <a:prstGeom prst="ellipse">
              <a:avLst/>
            </a:prstGeom>
            <a:gradFill flip="none" rotWithShape="1">
              <a:gsLst>
                <a:gs pos="75000">
                  <a:srgbClr val="21A6EA">
                    <a:alpha val="15000"/>
                    <a:lumMod val="42000"/>
                    <a:lumOff val="58000"/>
                  </a:srgbClr>
                </a:gs>
                <a:gs pos="50000">
                  <a:srgbClr val="40C1F9">
                    <a:alpha val="0"/>
                    <a:lumMod val="46000"/>
                    <a:lumOff val="54000"/>
                  </a:srgbClr>
                </a:gs>
                <a:gs pos="100000">
                  <a:srgbClr val="179EE5">
                    <a:alpha val="25000"/>
                    <a:lumMod val="28000"/>
                    <a:lumOff val="7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DAB8424-EEE8-487B-65E6-59EBF0734E46}"/>
                </a:ext>
              </a:extLst>
            </p:cNvPr>
            <p:cNvSpPr/>
            <p:nvPr/>
          </p:nvSpPr>
          <p:spPr>
            <a:xfrm>
              <a:off x="1639191" y="2295752"/>
              <a:ext cx="732929" cy="732930"/>
            </a:xfrm>
            <a:prstGeom prst="ellipse">
              <a:avLst/>
            </a:prstGeom>
            <a:gradFill flip="none" rotWithShape="1">
              <a:gsLst>
                <a:gs pos="10000">
                  <a:schemeClr val="bg1"/>
                </a:gs>
                <a:gs pos="72000">
                  <a:schemeClr val="accent1"/>
                </a:gs>
                <a:gs pos="31000">
                  <a:schemeClr val="accent2">
                    <a:lumMod val="20000"/>
                    <a:lumOff val="80000"/>
                  </a:schemeClr>
                </a:gs>
                <a:gs pos="100000">
                  <a:srgbClr val="FFFFFF"/>
                </a:gs>
                <a:gs pos="53000">
                  <a:schemeClr val="accent4">
                    <a:lumMod val="20000"/>
                    <a:lumOff val="80000"/>
                  </a:schemeClr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52400" dist="101600" dir="2700000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8D6E580-8E29-0F6C-F079-9C2B8ECDDCAD}"/>
                </a:ext>
              </a:extLst>
            </p:cNvPr>
            <p:cNvSpPr/>
            <p:nvPr/>
          </p:nvSpPr>
          <p:spPr>
            <a:xfrm>
              <a:off x="1566972" y="2197355"/>
              <a:ext cx="539393" cy="539393"/>
            </a:xfrm>
            <a:prstGeom prst="rect">
              <a:avLst/>
            </a:prstGeom>
            <a:blipFill dpi="0" rotWithShape="1">
              <a:blip r:embed="rId7">
                <a:alphaModFix amt="1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7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629A9EB-2600-FB6D-D0C5-3B046401AD31}"/>
                </a:ext>
              </a:extLst>
            </p:cNvPr>
            <p:cNvSpPr txBox="1"/>
            <p:nvPr/>
          </p:nvSpPr>
          <p:spPr>
            <a:xfrm>
              <a:off x="1734850" y="2431383"/>
              <a:ext cx="549004" cy="46166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sz="2400" dirty="0">
                  <a:gradFill>
                    <a:gsLst>
                      <a:gs pos="36000">
                        <a:schemeClr val="accent1"/>
                      </a:gs>
                      <a:gs pos="78000">
                        <a:schemeClr val="accent2">
                          <a:lumMod val="75000"/>
                        </a:schemeClr>
                      </a:gs>
                    </a:gsLst>
                    <a:lin ang="5400000" scaled="0"/>
                  </a:gra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01</a:t>
              </a:r>
              <a:endParaRPr lang="zh-CN" altLang="en-US" sz="2400" dirty="0">
                <a:gradFill>
                  <a:gsLst>
                    <a:gs pos="36000">
                      <a:schemeClr val="accent1"/>
                    </a:gs>
                    <a:gs pos="78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</p:grp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EF371353-445F-46D7-AFC0-E6049C3E95FC}"/>
              </a:ext>
            </a:extLst>
          </p:cNvPr>
          <p:cNvSpPr/>
          <p:nvPr/>
        </p:nvSpPr>
        <p:spPr>
          <a:xfrm>
            <a:off x="970941" y="3337293"/>
            <a:ext cx="2001676" cy="3115896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ln>
            <a:noFill/>
          </a:ln>
          <a:effectLst>
            <a:outerShdw blurRad="215900" dist="1270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DB7AEAB1-6B3B-279E-26BD-A1DDAE51254D}"/>
              </a:ext>
            </a:extLst>
          </p:cNvPr>
          <p:cNvGrpSpPr/>
          <p:nvPr/>
        </p:nvGrpSpPr>
        <p:grpSpPr>
          <a:xfrm>
            <a:off x="1229741" y="3414876"/>
            <a:ext cx="1412800" cy="1449065"/>
            <a:chOff x="2222685" y="-2941757"/>
            <a:chExt cx="2692954" cy="2762079"/>
          </a:xfrm>
        </p:grpSpPr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1B4862C9-9860-C45B-41F9-A24A08A2D3F3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83324B87-B044-A9FA-3F62-1F9060276E0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18A46507-AA97-AF22-A91E-AF6DF2C2B776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7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33" name="shopping-cart_99003">
            <a:extLst>
              <a:ext uri="{FF2B5EF4-FFF2-40B4-BE49-F238E27FC236}">
                <a16:creationId xmlns:a16="http://schemas.microsoft.com/office/drawing/2014/main" id="{EBEE57AB-018D-3ED4-86AB-4D630B93B859}"/>
              </a:ext>
            </a:extLst>
          </p:cNvPr>
          <p:cNvSpPr/>
          <p:nvPr/>
        </p:nvSpPr>
        <p:spPr>
          <a:xfrm>
            <a:off x="1710195" y="3927962"/>
            <a:ext cx="477636" cy="486393"/>
          </a:xfrm>
          <a:custGeom>
            <a:avLst/>
            <a:gdLst>
              <a:gd name="T0" fmla="*/ 418 w 3883"/>
              <a:gd name="T1" fmla="*/ 2712 h 3960"/>
              <a:gd name="T2" fmla="*/ 858 w 3883"/>
              <a:gd name="T3" fmla="*/ 3257 h 3960"/>
              <a:gd name="T4" fmla="*/ 648 w 3883"/>
              <a:gd name="T5" fmla="*/ 3590 h 3960"/>
              <a:gd name="T6" fmla="*/ 1018 w 3883"/>
              <a:gd name="T7" fmla="*/ 3960 h 3960"/>
              <a:gd name="T8" fmla="*/ 1387 w 3883"/>
              <a:gd name="T9" fmla="*/ 3590 h 3960"/>
              <a:gd name="T10" fmla="*/ 1201 w 3883"/>
              <a:gd name="T11" fmla="*/ 3270 h 3960"/>
              <a:gd name="T12" fmla="*/ 2675 w 3883"/>
              <a:gd name="T13" fmla="*/ 3270 h 3960"/>
              <a:gd name="T14" fmla="*/ 2489 w 3883"/>
              <a:gd name="T15" fmla="*/ 3590 h 3960"/>
              <a:gd name="T16" fmla="*/ 2858 w 3883"/>
              <a:gd name="T17" fmla="*/ 3960 h 3960"/>
              <a:gd name="T18" fmla="*/ 3228 w 3883"/>
              <a:gd name="T19" fmla="*/ 3590 h 3960"/>
              <a:gd name="T20" fmla="*/ 3041 w 3883"/>
              <a:gd name="T21" fmla="*/ 3270 h 3960"/>
              <a:gd name="T22" fmla="*/ 3318 w 3883"/>
              <a:gd name="T23" fmla="*/ 3270 h 3960"/>
              <a:gd name="T24" fmla="*/ 3458 w 3883"/>
              <a:gd name="T25" fmla="*/ 3130 h 3960"/>
              <a:gd name="T26" fmla="*/ 3318 w 3883"/>
              <a:gd name="T27" fmla="*/ 2991 h 3960"/>
              <a:gd name="T28" fmla="*/ 976 w 3883"/>
              <a:gd name="T29" fmla="*/ 2991 h 3960"/>
              <a:gd name="T30" fmla="*/ 697 w 3883"/>
              <a:gd name="T31" fmla="*/ 2712 h 3960"/>
              <a:gd name="T32" fmla="*/ 697 w 3883"/>
              <a:gd name="T33" fmla="*/ 2505 h 3960"/>
              <a:gd name="T34" fmla="*/ 976 w 3883"/>
              <a:gd name="T35" fmla="*/ 2580 h 3960"/>
              <a:gd name="T36" fmla="*/ 2858 w 3883"/>
              <a:gd name="T37" fmla="*/ 2580 h 3960"/>
              <a:gd name="T38" fmla="*/ 3525 w 3883"/>
              <a:gd name="T39" fmla="*/ 2076 h 3960"/>
              <a:gd name="T40" fmla="*/ 3871 w 3883"/>
              <a:gd name="T41" fmla="*/ 868 h 3960"/>
              <a:gd name="T42" fmla="*/ 3848 w 3883"/>
              <a:gd name="T43" fmla="*/ 746 h 3960"/>
              <a:gd name="T44" fmla="*/ 3737 w 3883"/>
              <a:gd name="T45" fmla="*/ 690 h 3960"/>
              <a:gd name="T46" fmla="*/ 697 w 3883"/>
              <a:gd name="T47" fmla="*/ 690 h 3960"/>
              <a:gd name="T48" fmla="*/ 697 w 3883"/>
              <a:gd name="T49" fmla="*/ 558 h 3960"/>
              <a:gd name="T50" fmla="*/ 139 w 3883"/>
              <a:gd name="T51" fmla="*/ 0 h 3960"/>
              <a:gd name="T52" fmla="*/ 0 w 3883"/>
              <a:gd name="T53" fmla="*/ 139 h 3960"/>
              <a:gd name="T54" fmla="*/ 139 w 3883"/>
              <a:gd name="T55" fmla="*/ 279 h 3960"/>
              <a:gd name="T56" fmla="*/ 418 w 3883"/>
              <a:gd name="T57" fmla="*/ 558 h 3960"/>
              <a:gd name="T58" fmla="*/ 418 w 3883"/>
              <a:gd name="T59" fmla="*/ 2712 h 3960"/>
              <a:gd name="T60" fmla="*/ 2858 w 3883"/>
              <a:gd name="T61" fmla="*/ 3681 h 3960"/>
              <a:gd name="T62" fmla="*/ 2768 w 3883"/>
              <a:gd name="T63" fmla="*/ 3590 h 3960"/>
              <a:gd name="T64" fmla="*/ 2858 w 3883"/>
              <a:gd name="T65" fmla="*/ 3500 h 3960"/>
              <a:gd name="T66" fmla="*/ 2949 w 3883"/>
              <a:gd name="T67" fmla="*/ 3590 h 3960"/>
              <a:gd name="T68" fmla="*/ 2858 w 3883"/>
              <a:gd name="T69" fmla="*/ 3681 h 3960"/>
              <a:gd name="T70" fmla="*/ 1018 w 3883"/>
              <a:gd name="T71" fmla="*/ 3681 h 3960"/>
              <a:gd name="T72" fmla="*/ 927 w 3883"/>
              <a:gd name="T73" fmla="*/ 3590 h 3960"/>
              <a:gd name="T74" fmla="*/ 1018 w 3883"/>
              <a:gd name="T75" fmla="*/ 3500 h 3960"/>
              <a:gd name="T76" fmla="*/ 1108 w 3883"/>
              <a:gd name="T77" fmla="*/ 3590 h 3960"/>
              <a:gd name="T78" fmla="*/ 1018 w 3883"/>
              <a:gd name="T79" fmla="*/ 3681 h 3960"/>
              <a:gd name="T80" fmla="*/ 3257 w 3883"/>
              <a:gd name="T81" fmla="*/ 2000 h 3960"/>
              <a:gd name="T82" fmla="*/ 2858 w 3883"/>
              <a:gd name="T83" fmla="*/ 2301 h 3960"/>
              <a:gd name="T84" fmla="*/ 976 w 3883"/>
              <a:gd name="T85" fmla="*/ 2301 h 3960"/>
              <a:gd name="T86" fmla="*/ 697 w 3883"/>
              <a:gd name="T87" fmla="*/ 2022 h 3960"/>
              <a:gd name="T88" fmla="*/ 697 w 3883"/>
              <a:gd name="T89" fmla="*/ 969 h 3960"/>
              <a:gd name="T90" fmla="*/ 3552 w 3883"/>
              <a:gd name="T91" fmla="*/ 969 h 3960"/>
              <a:gd name="T92" fmla="*/ 3257 w 3883"/>
              <a:gd name="T93" fmla="*/ 2000 h 3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883" h="3960">
                <a:moveTo>
                  <a:pt x="418" y="2712"/>
                </a:moveTo>
                <a:cubicBezTo>
                  <a:pt x="418" y="2979"/>
                  <a:pt x="607" y="3203"/>
                  <a:pt x="858" y="3257"/>
                </a:cubicBezTo>
                <a:cubicBezTo>
                  <a:pt x="734" y="3317"/>
                  <a:pt x="648" y="3444"/>
                  <a:pt x="648" y="3590"/>
                </a:cubicBezTo>
                <a:cubicBezTo>
                  <a:pt x="648" y="3794"/>
                  <a:pt x="814" y="3960"/>
                  <a:pt x="1018" y="3960"/>
                </a:cubicBezTo>
                <a:cubicBezTo>
                  <a:pt x="1222" y="3960"/>
                  <a:pt x="1387" y="3794"/>
                  <a:pt x="1387" y="3590"/>
                </a:cubicBezTo>
                <a:cubicBezTo>
                  <a:pt x="1387" y="3453"/>
                  <a:pt x="1312" y="3334"/>
                  <a:pt x="1201" y="3270"/>
                </a:cubicBezTo>
                <a:lnTo>
                  <a:pt x="2675" y="3270"/>
                </a:lnTo>
                <a:cubicBezTo>
                  <a:pt x="2564" y="3334"/>
                  <a:pt x="2489" y="3453"/>
                  <a:pt x="2489" y="3590"/>
                </a:cubicBezTo>
                <a:cubicBezTo>
                  <a:pt x="2489" y="3794"/>
                  <a:pt x="2654" y="3960"/>
                  <a:pt x="2858" y="3960"/>
                </a:cubicBezTo>
                <a:cubicBezTo>
                  <a:pt x="3062" y="3960"/>
                  <a:pt x="3228" y="3794"/>
                  <a:pt x="3228" y="3590"/>
                </a:cubicBezTo>
                <a:cubicBezTo>
                  <a:pt x="3228" y="3453"/>
                  <a:pt x="3153" y="3334"/>
                  <a:pt x="3041" y="3270"/>
                </a:cubicBezTo>
                <a:lnTo>
                  <a:pt x="3318" y="3270"/>
                </a:lnTo>
                <a:cubicBezTo>
                  <a:pt x="3395" y="3270"/>
                  <a:pt x="3458" y="3207"/>
                  <a:pt x="3458" y="3130"/>
                </a:cubicBezTo>
                <a:cubicBezTo>
                  <a:pt x="3458" y="3053"/>
                  <a:pt x="3395" y="2991"/>
                  <a:pt x="3318" y="2991"/>
                </a:cubicBezTo>
                <a:lnTo>
                  <a:pt x="976" y="2991"/>
                </a:lnTo>
                <a:cubicBezTo>
                  <a:pt x="822" y="2991"/>
                  <a:pt x="697" y="2866"/>
                  <a:pt x="697" y="2712"/>
                </a:cubicBezTo>
                <a:lnTo>
                  <a:pt x="697" y="2505"/>
                </a:lnTo>
                <a:cubicBezTo>
                  <a:pt x="779" y="2552"/>
                  <a:pt x="874" y="2580"/>
                  <a:pt x="976" y="2580"/>
                </a:cubicBezTo>
                <a:lnTo>
                  <a:pt x="2858" y="2580"/>
                </a:lnTo>
                <a:cubicBezTo>
                  <a:pt x="3152" y="2580"/>
                  <a:pt x="3445" y="2358"/>
                  <a:pt x="3525" y="2076"/>
                </a:cubicBezTo>
                <a:lnTo>
                  <a:pt x="3871" y="868"/>
                </a:lnTo>
                <a:cubicBezTo>
                  <a:pt x="3883" y="826"/>
                  <a:pt x="3874" y="781"/>
                  <a:pt x="3848" y="746"/>
                </a:cubicBezTo>
                <a:cubicBezTo>
                  <a:pt x="3821" y="711"/>
                  <a:pt x="3780" y="690"/>
                  <a:pt x="3737" y="690"/>
                </a:cubicBezTo>
                <a:lnTo>
                  <a:pt x="697" y="690"/>
                </a:lnTo>
                <a:lnTo>
                  <a:pt x="697" y="558"/>
                </a:lnTo>
                <a:cubicBezTo>
                  <a:pt x="697" y="250"/>
                  <a:pt x="447" y="0"/>
                  <a:pt x="139" y="0"/>
                </a:cubicBezTo>
                <a:cubicBezTo>
                  <a:pt x="63" y="0"/>
                  <a:pt x="0" y="62"/>
                  <a:pt x="0" y="139"/>
                </a:cubicBezTo>
                <a:cubicBezTo>
                  <a:pt x="0" y="216"/>
                  <a:pt x="63" y="279"/>
                  <a:pt x="139" y="279"/>
                </a:cubicBezTo>
                <a:cubicBezTo>
                  <a:pt x="293" y="279"/>
                  <a:pt x="418" y="404"/>
                  <a:pt x="418" y="558"/>
                </a:cubicBezTo>
                <a:lnTo>
                  <a:pt x="418" y="2712"/>
                </a:lnTo>
                <a:close/>
                <a:moveTo>
                  <a:pt x="2858" y="3681"/>
                </a:moveTo>
                <a:cubicBezTo>
                  <a:pt x="2808" y="3681"/>
                  <a:pt x="2768" y="3640"/>
                  <a:pt x="2768" y="3590"/>
                </a:cubicBezTo>
                <a:cubicBezTo>
                  <a:pt x="2768" y="3540"/>
                  <a:pt x="2808" y="3500"/>
                  <a:pt x="2858" y="3500"/>
                </a:cubicBezTo>
                <a:cubicBezTo>
                  <a:pt x="2908" y="3500"/>
                  <a:pt x="2949" y="3540"/>
                  <a:pt x="2949" y="3590"/>
                </a:cubicBezTo>
                <a:cubicBezTo>
                  <a:pt x="2949" y="3640"/>
                  <a:pt x="2908" y="3681"/>
                  <a:pt x="2858" y="3681"/>
                </a:cubicBezTo>
                <a:close/>
                <a:moveTo>
                  <a:pt x="1018" y="3681"/>
                </a:moveTo>
                <a:cubicBezTo>
                  <a:pt x="968" y="3681"/>
                  <a:pt x="927" y="3640"/>
                  <a:pt x="927" y="3590"/>
                </a:cubicBezTo>
                <a:cubicBezTo>
                  <a:pt x="927" y="3540"/>
                  <a:pt x="968" y="3500"/>
                  <a:pt x="1018" y="3500"/>
                </a:cubicBezTo>
                <a:cubicBezTo>
                  <a:pt x="1068" y="3500"/>
                  <a:pt x="1108" y="3540"/>
                  <a:pt x="1108" y="3590"/>
                </a:cubicBezTo>
                <a:cubicBezTo>
                  <a:pt x="1108" y="3640"/>
                  <a:pt x="1068" y="3681"/>
                  <a:pt x="1018" y="3681"/>
                </a:cubicBezTo>
                <a:close/>
                <a:moveTo>
                  <a:pt x="3257" y="2000"/>
                </a:moveTo>
                <a:cubicBezTo>
                  <a:pt x="3211" y="2160"/>
                  <a:pt x="3025" y="2301"/>
                  <a:pt x="2858" y="2301"/>
                </a:cubicBezTo>
                <a:lnTo>
                  <a:pt x="976" y="2301"/>
                </a:lnTo>
                <a:cubicBezTo>
                  <a:pt x="822" y="2301"/>
                  <a:pt x="697" y="2176"/>
                  <a:pt x="697" y="2022"/>
                </a:cubicBezTo>
                <a:lnTo>
                  <a:pt x="697" y="969"/>
                </a:lnTo>
                <a:lnTo>
                  <a:pt x="3552" y="969"/>
                </a:lnTo>
                <a:lnTo>
                  <a:pt x="3257" y="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3EE88DC-C435-CFCB-882A-D0E84476DBBD}"/>
              </a:ext>
            </a:extLst>
          </p:cNvPr>
          <p:cNvSpPr txBox="1"/>
          <p:nvPr/>
        </p:nvSpPr>
        <p:spPr>
          <a:xfrm>
            <a:off x="1335756" y="4936456"/>
            <a:ext cx="120077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销售渠道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69E6989-9997-AA56-FBBE-408E7A726B8C}"/>
              </a:ext>
            </a:extLst>
          </p:cNvPr>
          <p:cNvSpPr txBox="1"/>
          <p:nvPr/>
        </p:nvSpPr>
        <p:spPr>
          <a:xfrm>
            <a:off x="970941" y="5433337"/>
            <a:ext cx="1930400" cy="7958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100000"/>
                  </a:schemeClr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相比实体药房，网络药房以网络为依托，不受地域和空间的限制。</a:t>
            </a:r>
            <a:endParaRPr lang="zh-CN" altLang="en-US" sz="1400" dirty="0">
              <a:solidFill>
                <a:schemeClr val="tx1">
                  <a:lumMod val="100000"/>
                </a:schemeClr>
              </a:solidFill>
              <a:effectLst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D6AEEAA6-8CDD-3243-239E-0E1F44F97E5B}"/>
              </a:ext>
            </a:extLst>
          </p:cNvPr>
          <p:cNvCxnSpPr>
            <a:cxnSpLocks/>
          </p:cNvCxnSpPr>
          <p:nvPr/>
        </p:nvCxnSpPr>
        <p:spPr>
          <a:xfrm>
            <a:off x="970941" y="4925436"/>
            <a:ext cx="1930400" cy="0"/>
          </a:xfrm>
          <a:prstGeom prst="line">
            <a:avLst/>
          </a:prstGeom>
          <a:ln w="19050">
            <a:gradFill>
              <a:gsLst>
                <a:gs pos="10000">
                  <a:schemeClr val="accent2">
                    <a:alpha val="0"/>
                  </a:schemeClr>
                </a:gs>
                <a:gs pos="52000">
                  <a:schemeClr val="accent2"/>
                </a:gs>
                <a:gs pos="9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782FD581-95F9-9DC4-54CF-6E1746191EC9}"/>
              </a:ext>
            </a:extLst>
          </p:cNvPr>
          <p:cNvSpPr/>
          <p:nvPr/>
        </p:nvSpPr>
        <p:spPr>
          <a:xfrm>
            <a:off x="3715461" y="3337293"/>
            <a:ext cx="2001676" cy="3115896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ln>
            <a:noFill/>
          </a:ln>
          <a:effectLst>
            <a:outerShdw blurRad="215900" dist="1270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9CFFC6FB-6701-434A-DBB3-1B5B70FA6393}"/>
              </a:ext>
            </a:extLst>
          </p:cNvPr>
          <p:cNvGrpSpPr/>
          <p:nvPr/>
        </p:nvGrpSpPr>
        <p:grpSpPr>
          <a:xfrm>
            <a:off x="3974261" y="3414876"/>
            <a:ext cx="1412800" cy="1449065"/>
            <a:chOff x="2222685" y="-2941757"/>
            <a:chExt cx="2692954" cy="2762079"/>
          </a:xfrm>
        </p:grpSpPr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B91529AC-5B6D-7448-09E0-7B33A0DA2C4E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65A4BCBB-148A-EFD6-642F-290C588F445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2F70D4E4-4A63-902F-26CE-D2DFC9D11901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7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41" name="shopping-cart_99003">
            <a:extLst>
              <a:ext uri="{FF2B5EF4-FFF2-40B4-BE49-F238E27FC236}">
                <a16:creationId xmlns:a16="http://schemas.microsoft.com/office/drawing/2014/main" id="{8D9B26D8-6625-C2FD-A346-956F644D98EA}"/>
              </a:ext>
            </a:extLst>
          </p:cNvPr>
          <p:cNvSpPr/>
          <p:nvPr/>
        </p:nvSpPr>
        <p:spPr>
          <a:xfrm>
            <a:off x="4454715" y="3927962"/>
            <a:ext cx="477636" cy="486393"/>
          </a:xfrm>
          <a:custGeom>
            <a:avLst/>
            <a:gdLst>
              <a:gd name="T0" fmla="*/ 418 w 3883"/>
              <a:gd name="T1" fmla="*/ 2712 h 3960"/>
              <a:gd name="T2" fmla="*/ 858 w 3883"/>
              <a:gd name="T3" fmla="*/ 3257 h 3960"/>
              <a:gd name="T4" fmla="*/ 648 w 3883"/>
              <a:gd name="T5" fmla="*/ 3590 h 3960"/>
              <a:gd name="T6" fmla="*/ 1018 w 3883"/>
              <a:gd name="T7" fmla="*/ 3960 h 3960"/>
              <a:gd name="T8" fmla="*/ 1387 w 3883"/>
              <a:gd name="T9" fmla="*/ 3590 h 3960"/>
              <a:gd name="T10" fmla="*/ 1201 w 3883"/>
              <a:gd name="T11" fmla="*/ 3270 h 3960"/>
              <a:gd name="T12" fmla="*/ 2675 w 3883"/>
              <a:gd name="T13" fmla="*/ 3270 h 3960"/>
              <a:gd name="T14" fmla="*/ 2489 w 3883"/>
              <a:gd name="T15" fmla="*/ 3590 h 3960"/>
              <a:gd name="T16" fmla="*/ 2858 w 3883"/>
              <a:gd name="T17" fmla="*/ 3960 h 3960"/>
              <a:gd name="T18" fmla="*/ 3228 w 3883"/>
              <a:gd name="T19" fmla="*/ 3590 h 3960"/>
              <a:gd name="T20" fmla="*/ 3041 w 3883"/>
              <a:gd name="T21" fmla="*/ 3270 h 3960"/>
              <a:gd name="T22" fmla="*/ 3318 w 3883"/>
              <a:gd name="T23" fmla="*/ 3270 h 3960"/>
              <a:gd name="T24" fmla="*/ 3458 w 3883"/>
              <a:gd name="T25" fmla="*/ 3130 h 3960"/>
              <a:gd name="T26" fmla="*/ 3318 w 3883"/>
              <a:gd name="T27" fmla="*/ 2991 h 3960"/>
              <a:gd name="T28" fmla="*/ 976 w 3883"/>
              <a:gd name="T29" fmla="*/ 2991 h 3960"/>
              <a:gd name="T30" fmla="*/ 697 w 3883"/>
              <a:gd name="T31" fmla="*/ 2712 h 3960"/>
              <a:gd name="T32" fmla="*/ 697 w 3883"/>
              <a:gd name="T33" fmla="*/ 2505 h 3960"/>
              <a:gd name="T34" fmla="*/ 976 w 3883"/>
              <a:gd name="T35" fmla="*/ 2580 h 3960"/>
              <a:gd name="T36" fmla="*/ 2858 w 3883"/>
              <a:gd name="T37" fmla="*/ 2580 h 3960"/>
              <a:gd name="T38" fmla="*/ 3525 w 3883"/>
              <a:gd name="T39" fmla="*/ 2076 h 3960"/>
              <a:gd name="T40" fmla="*/ 3871 w 3883"/>
              <a:gd name="T41" fmla="*/ 868 h 3960"/>
              <a:gd name="T42" fmla="*/ 3848 w 3883"/>
              <a:gd name="T43" fmla="*/ 746 h 3960"/>
              <a:gd name="T44" fmla="*/ 3737 w 3883"/>
              <a:gd name="T45" fmla="*/ 690 h 3960"/>
              <a:gd name="T46" fmla="*/ 697 w 3883"/>
              <a:gd name="T47" fmla="*/ 690 h 3960"/>
              <a:gd name="T48" fmla="*/ 697 w 3883"/>
              <a:gd name="T49" fmla="*/ 558 h 3960"/>
              <a:gd name="T50" fmla="*/ 139 w 3883"/>
              <a:gd name="T51" fmla="*/ 0 h 3960"/>
              <a:gd name="T52" fmla="*/ 0 w 3883"/>
              <a:gd name="T53" fmla="*/ 139 h 3960"/>
              <a:gd name="T54" fmla="*/ 139 w 3883"/>
              <a:gd name="T55" fmla="*/ 279 h 3960"/>
              <a:gd name="T56" fmla="*/ 418 w 3883"/>
              <a:gd name="T57" fmla="*/ 558 h 3960"/>
              <a:gd name="T58" fmla="*/ 418 w 3883"/>
              <a:gd name="T59" fmla="*/ 2712 h 3960"/>
              <a:gd name="T60" fmla="*/ 2858 w 3883"/>
              <a:gd name="T61" fmla="*/ 3681 h 3960"/>
              <a:gd name="T62" fmla="*/ 2768 w 3883"/>
              <a:gd name="T63" fmla="*/ 3590 h 3960"/>
              <a:gd name="T64" fmla="*/ 2858 w 3883"/>
              <a:gd name="T65" fmla="*/ 3500 h 3960"/>
              <a:gd name="T66" fmla="*/ 2949 w 3883"/>
              <a:gd name="T67" fmla="*/ 3590 h 3960"/>
              <a:gd name="T68" fmla="*/ 2858 w 3883"/>
              <a:gd name="T69" fmla="*/ 3681 h 3960"/>
              <a:gd name="T70" fmla="*/ 1018 w 3883"/>
              <a:gd name="T71" fmla="*/ 3681 h 3960"/>
              <a:gd name="T72" fmla="*/ 927 w 3883"/>
              <a:gd name="T73" fmla="*/ 3590 h 3960"/>
              <a:gd name="T74" fmla="*/ 1018 w 3883"/>
              <a:gd name="T75" fmla="*/ 3500 h 3960"/>
              <a:gd name="T76" fmla="*/ 1108 w 3883"/>
              <a:gd name="T77" fmla="*/ 3590 h 3960"/>
              <a:gd name="T78" fmla="*/ 1018 w 3883"/>
              <a:gd name="T79" fmla="*/ 3681 h 3960"/>
              <a:gd name="T80" fmla="*/ 3257 w 3883"/>
              <a:gd name="T81" fmla="*/ 2000 h 3960"/>
              <a:gd name="T82" fmla="*/ 2858 w 3883"/>
              <a:gd name="T83" fmla="*/ 2301 h 3960"/>
              <a:gd name="T84" fmla="*/ 976 w 3883"/>
              <a:gd name="T85" fmla="*/ 2301 h 3960"/>
              <a:gd name="T86" fmla="*/ 697 w 3883"/>
              <a:gd name="T87" fmla="*/ 2022 h 3960"/>
              <a:gd name="T88" fmla="*/ 697 w 3883"/>
              <a:gd name="T89" fmla="*/ 969 h 3960"/>
              <a:gd name="T90" fmla="*/ 3552 w 3883"/>
              <a:gd name="T91" fmla="*/ 969 h 3960"/>
              <a:gd name="T92" fmla="*/ 3257 w 3883"/>
              <a:gd name="T93" fmla="*/ 2000 h 3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883" h="3960">
                <a:moveTo>
                  <a:pt x="418" y="2712"/>
                </a:moveTo>
                <a:cubicBezTo>
                  <a:pt x="418" y="2979"/>
                  <a:pt x="607" y="3203"/>
                  <a:pt x="858" y="3257"/>
                </a:cubicBezTo>
                <a:cubicBezTo>
                  <a:pt x="734" y="3317"/>
                  <a:pt x="648" y="3444"/>
                  <a:pt x="648" y="3590"/>
                </a:cubicBezTo>
                <a:cubicBezTo>
                  <a:pt x="648" y="3794"/>
                  <a:pt x="814" y="3960"/>
                  <a:pt x="1018" y="3960"/>
                </a:cubicBezTo>
                <a:cubicBezTo>
                  <a:pt x="1222" y="3960"/>
                  <a:pt x="1387" y="3794"/>
                  <a:pt x="1387" y="3590"/>
                </a:cubicBezTo>
                <a:cubicBezTo>
                  <a:pt x="1387" y="3453"/>
                  <a:pt x="1312" y="3334"/>
                  <a:pt x="1201" y="3270"/>
                </a:cubicBezTo>
                <a:lnTo>
                  <a:pt x="2675" y="3270"/>
                </a:lnTo>
                <a:cubicBezTo>
                  <a:pt x="2564" y="3334"/>
                  <a:pt x="2489" y="3453"/>
                  <a:pt x="2489" y="3590"/>
                </a:cubicBezTo>
                <a:cubicBezTo>
                  <a:pt x="2489" y="3794"/>
                  <a:pt x="2654" y="3960"/>
                  <a:pt x="2858" y="3960"/>
                </a:cubicBezTo>
                <a:cubicBezTo>
                  <a:pt x="3062" y="3960"/>
                  <a:pt x="3228" y="3794"/>
                  <a:pt x="3228" y="3590"/>
                </a:cubicBezTo>
                <a:cubicBezTo>
                  <a:pt x="3228" y="3453"/>
                  <a:pt x="3153" y="3334"/>
                  <a:pt x="3041" y="3270"/>
                </a:cubicBezTo>
                <a:lnTo>
                  <a:pt x="3318" y="3270"/>
                </a:lnTo>
                <a:cubicBezTo>
                  <a:pt x="3395" y="3270"/>
                  <a:pt x="3458" y="3207"/>
                  <a:pt x="3458" y="3130"/>
                </a:cubicBezTo>
                <a:cubicBezTo>
                  <a:pt x="3458" y="3053"/>
                  <a:pt x="3395" y="2991"/>
                  <a:pt x="3318" y="2991"/>
                </a:cubicBezTo>
                <a:lnTo>
                  <a:pt x="976" y="2991"/>
                </a:lnTo>
                <a:cubicBezTo>
                  <a:pt x="822" y="2991"/>
                  <a:pt x="697" y="2866"/>
                  <a:pt x="697" y="2712"/>
                </a:cubicBezTo>
                <a:lnTo>
                  <a:pt x="697" y="2505"/>
                </a:lnTo>
                <a:cubicBezTo>
                  <a:pt x="779" y="2552"/>
                  <a:pt x="874" y="2580"/>
                  <a:pt x="976" y="2580"/>
                </a:cubicBezTo>
                <a:lnTo>
                  <a:pt x="2858" y="2580"/>
                </a:lnTo>
                <a:cubicBezTo>
                  <a:pt x="3152" y="2580"/>
                  <a:pt x="3445" y="2358"/>
                  <a:pt x="3525" y="2076"/>
                </a:cubicBezTo>
                <a:lnTo>
                  <a:pt x="3871" y="868"/>
                </a:lnTo>
                <a:cubicBezTo>
                  <a:pt x="3883" y="826"/>
                  <a:pt x="3874" y="781"/>
                  <a:pt x="3848" y="746"/>
                </a:cubicBezTo>
                <a:cubicBezTo>
                  <a:pt x="3821" y="711"/>
                  <a:pt x="3780" y="690"/>
                  <a:pt x="3737" y="690"/>
                </a:cubicBezTo>
                <a:lnTo>
                  <a:pt x="697" y="690"/>
                </a:lnTo>
                <a:lnTo>
                  <a:pt x="697" y="558"/>
                </a:lnTo>
                <a:cubicBezTo>
                  <a:pt x="697" y="250"/>
                  <a:pt x="447" y="0"/>
                  <a:pt x="139" y="0"/>
                </a:cubicBezTo>
                <a:cubicBezTo>
                  <a:pt x="63" y="0"/>
                  <a:pt x="0" y="62"/>
                  <a:pt x="0" y="139"/>
                </a:cubicBezTo>
                <a:cubicBezTo>
                  <a:pt x="0" y="216"/>
                  <a:pt x="63" y="279"/>
                  <a:pt x="139" y="279"/>
                </a:cubicBezTo>
                <a:cubicBezTo>
                  <a:pt x="293" y="279"/>
                  <a:pt x="418" y="404"/>
                  <a:pt x="418" y="558"/>
                </a:cubicBezTo>
                <a:lnTo>
                  <a:pt x="418" y="2712"/>
                </a:lnTo>
                <a:close/>
                <a:moveTo>
                  <a:pt x="2858" y="3681"/>
                </a:moveTo>
                <a:cubicBezTo>
                  <a:pt x="2808" y="3681"/>
                  <a:pt x="2768" y="3640"/>
                  <a:pt x="2768" y="3590"/>
                </a:cubicBezTo>
                <a:cubicBezTo>
                  <a:pt x="2768" y="3540"/>
                  <a:pt x="2808" y="3500"/>
                  <a:pt x="2858" y="3500"/>
                </a:cubicBezTo>
                <a:cubicBezTo>
                  <a:pt x="2908" y="3500"/>
                  <a:pt x="2949" y="3540"/>
                  <a:pt x="2949" y="3590"/>
                </a:cubicBezTo>
                <a:cubicBezTo>
                  <a:pt x="2949" y="3640"/>
                  <a:pt x="2908" y="3681"/>
                  <a:pt x="2858" y="3681"/>
                </a:cubicBezTo>
                <a:close/>
                <a:moveTo>
                  <a:pt x="1018" y="3681"/>
                </a:moveTo>
                <a:cubicBezTo>
                  <a:pt x="968" y="3681"/>
                  <a:pt x="927" y="3640"/>
                  <a:pt x="927" y="3590"/>
                </a:cubicBezTo>
                <a:cubicBezTo>
                  <a:pt x="927" y="3540"/>
                  <a:pt x="968" y="3500"/>
                  <a:pt x="1018" y="3500"/>
                </a:cubicBezTo>
                <a:cubicBezTo>
                  <a:pt x="1068" y="3500"/>
                  <a:pt x="1108" y="3540"/>
                  <a:pt x="1108" y="3590"/>
                </a:cubicBezTo>
                <a:cubicBezTo>
                  <a:pt x="1108" y="3640"/>
                  <a:pt x="1068" y="3681"/>
                  <a:pt x="1018" y="3681"/>
                </a:cubicBezTo>
                <a:close/>
                <a:moveTo>
                  <a:pt x="3257" y="2000"/>
                </a:moveTo>
                <a:cubicBezTo>
                  <a:pt x="3211" y="2160"/>
                  <a:pt x="3025" y="2301"/>
                  <a:pt x="2858" y="2301"/>
                </a:cubicBezTo>
                <a:lnTo>
                  <a:pt x="976" y="2301"/>
                </a:lnTo>
                <a:cubicBezTo>
                  <a:pt x="822" y="2301"/>
                  <a:pt x="697" y="2176"/>
                  <a:pt x="697" y="2022"/>
                </a:cubicBezTo>
                <a:lnTo>
                  <a:pt x="697" y="969"/>
                </a:lnTo>
                <a:lnTo>
                  <a:pt x="3552" y="969"/>
                </a:lnTo>
                <a:lnTo>
                  <a:pt x="3257" y="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00FD90B-E4DC-E4BE-CE61-C0DA4D31E642}"/>
              </a:ext>
            </a:extLst>
          </p:cNvPr>
          <p:cNvSpPr txBox="1"/>
          <p:nvPr/>
        </p:nvSpPr>
        <p:spPr>
          <a:xfrm>
            <a:off x="4080276" y="4936456"/>
            <a:ext cx="120077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销售渠道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20E5200-48AD-B373-0701-1A83F37EEBB8}"/>
              </a:ext>
            </a:extLst>
          </p:cNvPr>
          <p:cNvSpPr txBox="1"/>
          <p:nvPr/>
        </p:nvSpPr>
        <p:spPr>
          <a:xfrm>
            <a:off x="3715461" y="5433337"/>
            <a:ext cx="1930400" cy="7958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100000"/>
                  </a:schemeClr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相比实体药房，网络药房以网络为依托，不受地域和空间的限制。</a:t>
            </a:r>
            <a:endParaRPr lang="zh-CN" altLang="en-US" sz="1400" dirty="0">
              <a:solidFill>
                <a:schemeClr val="tx1">
                  <a:lumMod val="100000"/>
                </a:schemeClr>
              </a:solidFill>
              <a:effectLst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DDD51A54-B5B9-15C1-FC77-CCE7BC875DB7}"/>
              </a:ext>
            </a:extLst>
          </p:cNvPr>
          <p:cNvCxnSpPr>
            <a:cxnSpLocks/>
          </p:cNvCxnSpPr>
          <p:nvPr/>
        </p:nvCxnSpPr>
        <p:spPr>
          <a:xfrm>
            <a:off x="3715461" y="4925436"/>
            <a:ext cx="1930400" cy="0"/>
          </a:xfrm>
          <a:prstGeom prst="line">
            <a:avLst/>
          </a:prstGeom>
          <a:ln w="19050">
            <a:gradFill>
              <a:gsLst>
                <a:gs pos="10000">
                  <a:schemeClr val="accent2">
                    <a:alpha val="0"/>
                  </a:schemeClr>
                </a:gs>
                <a:gs pos="52000">
                  <a:schemeClr val="accent2"/>
                </a:gs>
                <a:gs pos="9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8E3DD053-7B2B-0C82-CAD3-D13F389E2E8C}"/>
              </a:ext>
            </a:extLst>
          </p:cNvPr>
          <p:cNvSpPr/>
          <p:nvPr/>
        </p:nvSpPr>
        <p:spPr>
          <a:xfrm>
            <a:off x="6459981" y="3337293"/>
            <a:ext cx="2001676" cy="3115896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ln>
            <a:noFill/>
          </a:ln>
          <a:effectLst>
            <a:outerShdw blurRad="215900" dist="1270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9F7936C0-4C34-F443-7ACD-C5AC8321DC20}"/>
              </a:ext>
            </a:extLst>
          </p:cNvPr>
          <p:cNvGrpSpPr/>
          <p:nvPr/>
        </p:nvGrpSpPr>
        <p:grpSpPr>
          <a:xfrm>
            <a:off x="6718781" y="3414876"/>
            <a:ext cx="1412800" cy="1449065"/>
            <a:chOff x="2222685" y="-2941757"/>
            <a:chExt cx="2692954" cy="2762079"/>
          </a:xfrm>
        </p:grpSpPr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10F53573-A41C-733D-CF7B-CBF558D8257C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43DE6E5C-664D-D969-A35E-985C0FE1D5F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BDF36D19-A55A-7A8F-7BCF-DA2777806D21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7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51" name="shopping-cart_99003">
            <a:extLst>
              <a:ext uri="{FF2B5EF4-FFF2-40B4-BE49-F238E27FC236}">
                <a16:creationId xmlns:a16="http://schemas.microsoft.com/office/drawing/2014/main" id="{31C4F27C-7F7A-8511-0484-56C3601B3A49}"/>
              </a:ext>
            </a:extLst>
          </p:cNvPr>
          <p:cNvSpPr/>
          <p:nvPr/>
        </p:nvSpPr>
        <p:spPr>
          <a:xfrm>
            <a:off x="7199235" y="3927962"/>
            <a:ext cx="477636" cy="486393"/>
          </a:xfrm>
          <a:custGeom>
            <a:avLst/>
            <a:gdLst>
              <a:gd name="T0" fmla="*/ 418 w 3883"/>
              <a:gd name="T1" fmla="*/ 2712 h 3960"/>
              <a:gd name="T2" fmla="*/ 858 w 3883"/>
              <a:gd name="T3" fmla="*/ 3257 h 3960"/>
              <a:gd name="T4" fmla="*/ 648 w 3883"/>
              <a:gd name="T5" fmla="*/ 3590 h 3960"/>
              <a:gd name="T6" fmla="*/ 1018 w 3883"/>
              <a:gd name="T7" fmla="*/ 3960 h 3960"/>
              <a:gd name="T8" fmla="*/ 1387 w 3883"/>
              <a:gd name="T9" fmla="*/ 3590 h 3960"/>
              <a:gd name="T10" fmla="*/ 1201 w 3883"/>
              <a:gd name="T11" fmla="*/ 3270 h 3960"/>
              <a:gd name="T12" fmla="*/ 2675 w 3883"/>
              <a:gd name="T13" fmla="*/ 3270 h 3960"/>
              <a:gd name="T14" fmla="*/ 2489 w 3883"/>
              <a:gd name="T15" fmla="*/ 3590 h 3960"/>
              <a:gd name="T16" fmla="*/ 2858 w 3883"/>
              <a:gd name="T17" fmla="*/ 3960 h 3960"/>
              <a:gd name="T18" fmla="*/ 3228 w 3883"/>
              <a:gd name="T19" fmla="*/ 3590 h 3960"/>
              <a:gd name="T20" fmla="*/ 3041 w 3883"/>
              <a:gd name="T21" fmla="*/ 3270 h 3960"/>
              <a:gd name="T22" fmla="*/ 3318 w 3883"/>
              <a:gd name="T23" fmla="*/ 3270 h 3960"/>
              <a:gd name="T24" fmla="*/ 3458 w 3883"/>
              <a:gd name="T25" fmla="*/ 3130 h 3960"/>
              <a:gd name="T26" fmla="*/ 3318 w 3883"/>
              <a:gd name="T27" fmla="*/ 2991 h 3960"/>
              <a:gd name="T28" fmla="*/ 976 w 3883"/>
              <a:gd name="T29" fmla="*/ 2991 h 3960"/>
              <a:gd name="T30" fmla="*/ 697 w 3883"/>
              <a:gd name="T31" fmla="*/ 2712 h 3960"/>
              <a:gd name="T32" fmla="*/ 697 w 3883"/>
              <a:gd name="T33" fmla="*/ 2505 h 3960"/>
              <a:gd name="T34" fmla="*/ 976 w 3883"/>
              <a:gd name="T35" fmla="*/ 2580 h 3960"/>
              <a:gd name="T36" fmla="*/ 2858 w 3883"/>
              <a:gd name="T37" fmla="*/ 2580 h 3960"/>
              <a:gd name="T38" fmla="*/ 3525 w 3883"/>
              <a:gd name="T39" fmla="*/ 2076 h 3960"/>
              <a:gd name="T40" fmla="*/ 3871 w 3883"/>
              <a:gd name="T41" fmla="*/ 868 h 3960"/>
              <a:gd name="T42" fmla="*/ 3848 w 3883"/>
              <a:gd name="T43" fmla="*/ 746 h 3960"/>
              <a:gd name="T44" fmla="*/ 3737 w 3883"/>
              <a:gd name="T45" fmla="*/ 690 h 3960"/>
              <a:gd name="T46" fmla="*/ 697 w 3883"/>
              <a:gd name="T47" fmla="*/ 690 h 3960"/>
              <a:gd name="T48" fmla="*/ 697 w 3883"/>
              <a:gd name="T49" fmla="*/ 558 h 3960"/>
              <a:gd name="T50" fmla="*/ 139 w 3883"/>
              <a:gd name="T51" fmla="*/ 0 h 3960"/>
              <a:gd name="T52" fmla="*/ 0 w 3883"/>
              <a:gd name="T53" fmla="*/ 139 h 3960"/>
              <a:gd name="T54" fmla="*/ 139 w 3883"/>
              <a:gd name="T55" fmla="*/ 279 h 3960"/>
              <a:gd name="T56" fmla="*/ 418 w 3883"/>
              <a:gd name="T57" fmla="*/ 558 h 3960"/>
              <a:gd name="T58" fmla="*/ 418 w 3883"/>
              <a:gd name="T59" fmla="*/ 2712 h 3960"/>
              <a:gd name="T60" fmla="*/ 2858 w 3883"/>
              <a:gd name="T61" fmla="*/ 3681 h 3960"/>
              <a:gd name="T62" fmla="*/ 2768 w 3883"/>
              <a:gd name="T63" fmla="*/ 3590 h 3960"/>
              <a:gd name="T64" fmla="*/ 2858 w 3883"/>
              <a:gd name="T65" fmla="*/ 3500 h 3960"/>
              <a:gd name="T66" fmla="*/ 2949 w 3883"/>
              <a:gd name="T67" fmla="*/ 3590 h 3960"/>
              <a:gd name="T68" fmla="*/ 2858 w 3883"/>
              <a:gd name="T69" fmla="*/ 3681 h 3960"/>
              <a:gd name="T70" fmla="*/ 1018 w 3883"/>
              <a:gd name="T71" fmla="*/ 3681 h 3960"/>
              <a:gd name="T72" fmla="*/ 927 w 3883"/>
              <a:gd name="T73" fmla="*/ 3590 h 3960"/>
              <a:gd name="T74" fmla="*/ 1018 w 3883"/>
              <a:gd name="T75" fmla="*/ 3500 h 3960"/>
              <a:gd name="T76" fmla="*/ 1108 w 3883"/>
              <a:gd name="T77" fmla="*/ 3590 h 3960"/>
              <a:gd name="T78" fmla="*/ 1018 w 3883"/>
              <a:gd name="T79" fmla="*/ 3681 h 3960"/>
              <a:gd name="T80" fmla="*/ 3257 w 3883"/>
              <a:gd name="T81" fmla="*/ 2000 h 3960"/>
              <a:gd name="T82" fmla="*/ 2858 w 3883"/>
              <a:gd name="T83" fmla="*/ 2301 h 3960"/>
              <a:gd name="T84" fmla="*/ 976 w 3883"/>
              <a:gd name="T85" fmla="*/ 2301 h 3960"/>
              <a:gd name="T86" fmla="*/ 697 w 3883"/>
              <a:gd name="T87" fmla="*/ 2022 h 3960"/>
              <a:gd name="T88" fmla="*/ 697 w 3883"/>
              <a:gd name="T89" fmla="*/ 969 h 3960"/>
              <a:gd name="T90" fmla="*/ 3552 w 3883"/>
              <a:gd name="T91" fmla="*/ 969 h 3960"/>
              <a:gd name="T92" fmla="*/ 3257 w 3883"/>
              <a:gd name="T93" fmla="*/ 2000 h 3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883" h="3960">
                <a:moveTo>
                  <a:pt x="418" y="2712"/>
                </a:moveTo>
                <a:cubicBezTo>
                  <a:pt x="418" y="2979"/>
                  <a:pt x="607" y="3203"/>
                  <a:pt x="858" y="3257"/>
                </a:cubicBezTo>
                <a:cubicBezTo>
                  <a:pt x="734" y="3317"/>
                  <a:pt x="648" y="3444"/>
                  <a:pt x="648" y="3590"/>
                </a:cubicBezTo>
                <a:cubicBezTo>
                  <a:pt x="648" y="3794"/>
                  <a:pt x="814" y="3960"/>
                  <a:pt x="1018" y="3960"/>
                </a:cubicBezTo>
                <a:cubicBezTo>
                  <a:pt x="1222" y="3960"/>
                  <a:pt x="1387" y="3794"/>
                  <a:pt x="1387" y="3590"/>
                </a:cubicBezTo>
                <a:cubicBezTo>
                  <a:pt x="1387" y="3453"/>
                  <a:pt x="1312" y="3334"/>
                  <a:pt x="1201" y="3270"/>
                </a:cubicBezTo>
                <a:lnTo>
                  <a:pt x="2675" y="3270"/>
                </a:lnTo>
                <a:cubicBezTo>
                  <a:pt x="2564" y="3334"/>
                  <a:pt x="2489" y="3453"/>
                  <a:pt x="2489" y="3590"/>
                </a:cubicBezTo>
                <a:cubicBezTo>
                  <a:pt x="2489" y="3794"/>
                  <a:pt x="2654" y="3960"/>
                  <a:pt x="2858" y="3960"/>
                </a:cubicBezTo>
                <a:cubicBezTo>
                  <a:pt x="3062" y="3960"/>
                  <a:pt x="3228" y="3794"/>
                  <a:pt x="3228" y="3590"/>
                </a:cubicBezTo>
                <a:cubicBezTo>
                  <a:pt x="3228" y="3453"/>
                  <a:pt x="3153" y="3334"/>
                  <a:pt x="3041" y="3270"/>
                </a:cubicBezTo>
                <a:lnTo>
                  <a:pt x="3318" y="3270"/>
                </a:lnTo>
                <a:cubicBezTo>
                  <a:pt x="3395" y="3270"/>
                  <a:pt x="3458" y="3207"/>
                  <a:pt x="3458" y="3130"/>
                </a:cubicBezTo>
                <a:cubicBezTo>
                  <a:pt x="3458" y="3053"/>
                  <a:pt x="3395" y="2991"/>
                  <a:pt x="3318" y="2991"/>
                </a:cubicBezTo>
                <a:lnTo>
                  <a:pt x="976" y="2991"/>
                </a:lnTo>
                <a:cubicBezTo>
                  <a:pt x="822" y="2991"/>
                  <a:pt x="697" y="2866"/>
                  <a:pt x="697" y="2712"/>
                </a:cubicBezTo>
                <a:lnTo>
                  <a:pt x="697" y="2505"/>
                </a:lnTo>
                <a:cubicBezTo>
                  <a:pt x="779" y="2552"/>
                  <a:pt x="874" y="2580"/>
                  <a:pt x="976" y="2580"/>
                </a:cubicBezTo>
                <a:lnTo>
                  <a:pt x="2858" y="2580"/>
                </a:lnTo>
                <a:cubicBezTo>
                  <a:pt x="3152" y="2580"/>
                  <a:pt x="3445" y="2358"/>
                  <a:pt x="3525" y="2076"/>
                </a:cubicBezTo>
                <a:lnTo>
                  <a:pt x="3871" y="868"/>
                </a:lnTo>
                <a:cubicBezTo>
                  <a:pt x="3883" y="826"/>
                  <a:pt x="3874" y="781"/>
                  <a:pt x="3848" y="746"/>
                </a:cubicBezTo>
                <a:cubicBezTo>
                  <a:pt x="3821" y="711"/>
                  <a:pt x="3780" y="690"/>
                  <a:pt x="3737" y="690"/>
                </a:cubicBezTo>
                <a:lnTo>
                  <a:pt x="697" y="690"/>
                </a:lnTo>
                <a:lnTo>
                  <a:pt x="697" y="558"/>
                </a:lnTo>
                <a:cubicBezTo>
                  <a:pt x="697" y="250"/>
                  <a:pt x="447" y="0"/>
                  <a:pt x="139" y="0"/>
                </a:cubicBezTo>
                <a:cubicBezTo>
                  <a:pt x="63" y="0"/>
                  <a:pt x="0" y="62"/>
                  <a:pt x="0" y="139"/>
                </a:cubicBezTo>
                <a:cubicBezTo>
                  <a:pt x="0" y="216"/>
                  <a:pt x="63" y="279"/>
                  <a:pt x="139" y="279"/>
                </a:cubicBezTo>
                <a:cubicBezTo>
                  <a:pt x="293" y="279"/>
                  <a:pt x="418" y="404"/>
                  <a:pt x="418" y="558"/>
                </a:cubicBezTo>
                <a:lnTo>
                  <a:pt x="418" y="2712"/>
                </a:lnTo>
                <a:close/>
                <a:moveTo>
                  <a:pt x="2858" y="3681"/>
                </a:moveTo>
                <a:cubicBezTo>
                  <a:pt x="2808" y="3681"/>
                  <a:pt x="2768" y="3640"/>
                  <a:pt x="2768" y="3590"/>
                </a:cubicBezTo>
                <a:cubicBezTo>
                  <a:pt x="2768" y="3540"/>
                  <a:pt x="2808" y="3500"/>
                  <a:pt x="2858" y="3500"/>
                </a:cubicBezTo>
                <a:cubicBezTo>
                  <a:pt x="2908" y="3500"/>
                  <a:pt x="2949" y="3540"/>
                  <a:pt x="2949" y="3590"/>
                </a:cubicBezTo>
                <a:cubicBezTo>
                  <a:pt x="2949" y="3640"/>
                  <a:pt x="2908" y="3681"/>
                  <a:pt x="2858" y="3681"/>
                </a:cubicBezTo>
                <a:close/>
                <a:moveTo>
                  <a:pt x="1018" y="3681"/>
                </a:moveTo>
                <a:cubicBezTo>
                  <a:pt x="968" y="3681"/>
                  <a:pt x="927" y="3640"/>
                  <a:pt x="927" y="3590"/>
                </a:cubicBezTo>
                <a:cubicBezTo>
                  <a:pt x="927" y="3540"/>
                  <a:pt x="968" y="3500"/>
                  <a:pt x="1018" y="3500"/>
                </a:cubicBezTo>
                <a:cubicBezTo>
                  <a:pt x="1068" y="3500"/>
                  <a:pt x="1108" y="3540"/>
                  <a:pt x="1108" y="3590"/>
                </a:cubicBezTo>
                <a:cubicBezTo>
                  <a:pt x="1108" y="3640"/>
                  <a:pt x="1068" y="3681"/>
                  <a:pt x="1018" y="3681"/>
                </a:cubicBezTo>
                <a:close/>
                <a:moveTo>
                  <a:pt x="3257" y="2000"/>
                </a:moveTo>
                <a:cubicBezTo>
                  <a:pt x="3211" y="2160"/>
                  <a:pt x="3025" y="2301"/>
                  <a:pt x="2858" y="2301"/>
                </a:cubicBezTo>
                <a:lnTo>
                  <a:pt x="976" y="2301"/>
                </a:lnTo>
                <a:cubicBezTo>
                  <a:pt x="822" y="2301"/>
                  <a:pt x="697" y="2176"/>
                  <a:pt x="697" y="2022"/>
                </a:cubicBezTo>
                <a:lnTo>
                  <a:pt x="697" y="969"/>
                </a:lnTo>
                <a:lnTo>
                  <a:pt x="3552" y="969"/>
                </a:lnTo>
                <a:lnTo>
                  <a:pt x="3257" y="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25DB274-DF90-E6D8-8E5A-4ACB560986BD}"/>
              </a:ext>
            </a:extLst>
          </p:cNvPr>
          <p:cNvSpPr txBox="1"/>
          <p:nvPr/>
        </p:nvSpPr>
        <p:spPr>
          <a:xfrm>
            <a:off x="6824796" y="4936456"/>
            <a:ext cx="120077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销售渠道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45C3D13-7F17-F9F4-5D20-6E680F872D49}"/>
              </a:ext>
            </a:extLst>
          </p:cNvPr>
          <p:cNvSpPr txBox="1"/>
          <p:nvPr/>
        </p:nvSpPr>
        <p:spPr>
          <a:xfrm>
            <a:off x="6459981" y="5433337"/>
            <a:ext cx="1930400" cy="7958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100000"/>
                  </a:schemeClr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相比实体药房，网络药房以网络为依托，不受地域和空间的限制。</a:t>
            </a:r>
            <a:endParaRPr lang="zh-CN" altLang="en-US" sz="1400" dirty="0">
              <a:solidFill>
                <a:schemeClr val="tx1">
                  <a:lumMod val="100000"/>
                </a:schemeClr>
              </a:solidFill>
              <a:effectLst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804E4E33-E615-F23F-57E4-06A49A197BDA}"/>
              </a:ext>
            </a:extLst>
          </p:cNvPr>
          <p:cNvCxnSpPr>
            <a:cxnSpLocks/>
          </p:cNvCxnSpPr>
          <p:nvPr/>
        </p:nvCxnSpPr>
        <p:spPr>
          <a:xfrm>
            <a:off x="6459981" y="4925436"/>
            <a:ext cx="1930400" cy="0"/>
          </a:xfrm>
          <a:prstGeom prst="line">
            <a:avLst/>
          </a:prstGeom>
          <a:ln w="19050">
            <a:gradFill>
              <a:gsLst>
                <a:gs pos="10000">
                  <a:schemeClr val="accent2">
                    <a:alpha val="0"/>
                  </a:schemeClr>
                </a:gs>
                <a:gs pos="52000">
                  <a:schemeClr val="accent2"/>
                </a:gs>
                <a:gs pos="9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D3F3C722-7AFD-0915-1AF0-069304D81DB0}"/>
              </a:ext>
            </a:extLst>
          </p:cNvPr>
          <p:cNvSpPr/>
          <p:nvPr/>
        </p:nvSpPr>
        <p:spPr>
          <a:xfrm>
            <a:off x="9204501" y="3337293"/>
            <a:ext cx="2001676" cy="3115896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ln>
            <a:noFill/>
          </a:ln>
          <a:effectLst>
            <a:outerShdw blurRad="215900" dist="1270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C1418DB1-60B4-A822-93C0-DB6A187E71A0}"/>
              </a:ext>
            </a:extLst>
          </p:cNvPr>
          <p:cNvGrpSpPr/>
          <p:nvPr/>
        </p:nvGrpSpPr>
        <p:grpSpPr>
          <a:xfrm>
            <a:off x="9463301" y="3414876"/>
            <a:ext cx="1412800" cy="1449065"/>
            <a:chOff x="2222685" y="-2941757"/>
            <a:chExt cx="2692954" cy="2762079"/>
          </a:xfrm>
        </p:grpSpPr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DC0CBBCC-ED8D-1584-002A-1EA4D304663C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AB8CA217-5D39-2633-1E5F-67865FD00D5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4123CF7C-CF90-2006-A834-DF15822E08A0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7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61" name="shopping-cart_99003">
            <a:extLst>
              <a:ext uri="{FF2B5EF4-FFF2-40B4-BE49-F238E27FC236}">
                <a16:creationId xmlns:a16="http://schemas.microsoft.com/office/drawing/2014/main" id="{EA28812F-2B58-40C9-B8D6-BBDD1309549E}"/>
              </a:ext>
            </a:extLst>
          </p:cNvPr>
          <p:cNvSpPr/>
          <p:nvPr/>
        </p:nvSpPr>
        <p:spPr>
          <a:xfrm>
            <a:off x="9943755" y="3927962"/>
            <a:ext cx="477636" cy="486393"/>
          </a:xfrm>
          <a:custGeom>
            <a:avLst/>
            <a:gdLst>
              <a:gd name="T0" fmla="*/ 418 w 3883"/>
              <a:gd name="T1" fmla="*/ 2712 h 3960"/>
              <a:gd name="T2" fmla="*/ 858 w 3883"/>
              <a:gd name="T3" fmla="*/ 3257 h 3960"/>
              <a:gd name="T4" fmla="*/ 648 w 3883"/>
              <a:gd name="T5" fmla="*/ 3590 h 3960"/>
              <a:gd name="T6" fmla="*/ 1018 w 3883"/>
              <a:gd name="T7" fmla="*/ 3960 h 3960"/>
              <a:gd name="T8" fmla="*/ 1387 w 3883"/>
              <a:gd name="T9" fmla="*/ 3590 h 3960"/>
              <a:gd name="T10" fmla="*/ 1201 w 3883"/>
              <a:gd name="T11" fmla="*/ 3270 h 3960"/>
              <a:gd name="T12" fmla="*/ 2675 w 3883"/>
              <a:gd name="T13" fmla="*/ 3270 h 3960"/>
              <a:gd name="T14" fmla="*/ 2489 w 3883"/>
              <a:gd name="T15" fmla="*/ 3590 h 3960"/>
              <a:gd name="T16" fmla="*/ 2858 w 3883"/>
              <a:gd name="T17" fmla="*/ 3960 h 3960"/>
              <a:gd name="T18" fmla="*/ 3228 w 3883"/>
              <a:gd name="T19" fmla="*/ 3590 h 3960"/>
              <a:gd name="T20" fmla="*/ 3041 w 3883"/>
              <a:gd name="T21" fmla="*/ 3270 h 3960"/>
              <a:gd name="T22" fmla="*/ 3318 w 3883"/>
              <a:gd name="T23" fmla="*/ 3270 h 3960"/>
              <a:gd name="T24" fmla="*/ 3458 w 3883"/>
              <a:gd name="T25" fmla="*/ 3130 h 3960"/>
              <a:gd name="T26" fmla="*/ 3318 w 3883"/>
              <a:gd name="T27" fmla="*/ 2991 h 3960"/>
              <a:gd name="T28" fmla="*/ 976 w 3883"/>
              <a:gd name="T29" fmla="*/ 2991 h 3960"/>
              <a:gd name="T30" fmla="*/ 697 w 3883"/>
              <a:gd name="T31" fmla="*/ 2712 h 3960"/>
              <a:gd name="T32" fmla="*/ 697 w 3883"/>
              <a:gd name="T33" fmla="*/ 2505 h 3960"/>
              <a:gd name="T34" fmla="*/ 976 w 3883"/>
              <a:gd name="T35" fmla="*/ 2580 h 3960"/>
              <a:gd name="T36" fmla="*/ 2858 w 3883"/>
              <a:gd name="T37" fmla="*/ 2580 h 3960"/>
              <a:gd name="T38" fmla="*/ 3525 w 3883"/>
              <a:gd name="T39" fmla="*/ 2076 h 3960"/>
              <a:gd name="T40" fmla="*/ 3871 w 3883"/>
              <a:gd name="T41" fmla="*/ 868 h 3960"/>
              <a:gd name="T42" fmla="*/ 3848 w 3883"/>
              <a:gd name="T43" fmla="*/ 746 h 3960"/>
              <a:gd name="T44" fmla="*/ 3737 w 3883"/>
              <a:gd name="T45" fmla="*/ 690 h 3960"/>
              <a:gd name="T46" fmla="*/ 697 w 3883"/>
              <a:gd name="T47" fmla="*/ 690 h 3960"/>
              <a:gd name="T48" fmla="*/ 697 w 3883"/>
              <a:gd name="T49" fmla="*/ 558 h 3960"/>
              <a:gd name="T50" fmla="*/ 139 w 3883"/>
              <a:gd name="T51" fmla="*/ 0 h 3960"/>
              <a:gd name="T52" fmla="*/ 0 w 3883"/>
              <a:gd name="T53" fmla="*/ 139 h 3960"/>
              <a:gd name="T54" fmla="*/ 139 w 3883"/>
              <a:gd name="T55" fmla="*/ 279 h 3960"/>
              <a:gd name="T56" fmla="*/ 418 w 3883"/>
              <a:gd name="T57" fmla="*/ 558 h 3960"/>
              <a:gd name="T58" fmla="*/ 418 w 3883"/>
              <a:gd name="T59" fmla="*/ 2712 h 3960"/>
              <a:gd name="T60" fmla="*/ 2858 w 3883"/>
              <a:gd name="T61" fmla="*/ 3681 h 3960"/>
              <a:gd name="T62" fmla="*/ 2768 w 3883"/>
              <a:gd name="T63" fmla="*/ 3590 h 3960"/>
              <a:gd name="T64" fmla="*/ 2858 w 3883"/>
              <a:gd name="T65" fmla="*/ 3500 h 3960"/>
              <a:gd name="T66" fmla="*/ 2949 w 3883"/>
              <a:gd name="T67" fmla="*/ 3590 h 3960"/>
              <a:gd name="T68" fmla="*/ 2858 w 3883"/>
              <a:gd name="T69" fmla="*/ 3681 h 3960"/>
              <a:gd name="T70" fmla="*/ 1018 w 3883"/>
              <a:gd name="T71" fmla="*/ 3681 h 3960"/>
              <a:gd name="T72" fmla="*/ 927 w 3883"/>
              <a:gd name="T73" fmla="*/ 3590 h 3960"/>
              <a:gd name="T74" fmla="*/ 1018 w 3883"/>
              <a:gd name="T75" fmla="*/ 3500 h 3960"/>
              <a:gd name="T76" fmla="*/ 1108 w 3883"/>
              <a:gd name="T77" fmla="*/ 3590 h 3960"/>
              <a:gd name="T78" fmla="*/ 1018 w 3883"/>
              <a:gd name="T79" fmla="*/ 3681 h 3960"/>
              <a:gd name="T80" fmla="*/ 3257 w 3883"/>
              <a:gd name="T81" fmla="*/ 2000 h 3960"/>
              <a:gd name="T82" fmla="*/ 2858 w 3883"/>
              <a:gd name="T83" fmla="*/ 2301 h 3960"/>
              <a:gd name="T84" fmla="*/ 976 w 3883"/>
              <a:gd name="T85" fmla="*/ 2301 h 3960"/>
              <a:gd name="T86" fmla="*/ 697 w 3883"/>
              <a:gd name="T87" fmla="*/ 2022 h 3960"/>
              <a:gd name="T88" fmla="*/ 697 w 3883"/>
              <a:gd name="T89" fmla="*/ 969 h 3960"/>
              <a:gd name="T90" fmla="*/ 3552 w 3883"/>
              <a:gd name="T91" fmla="*/ 969 h 3960"/>
              <a:gd name="T92" fmla="*/ 3257 w 3883"/>
              <a:gd name="T93" fmla="*/ 2000 h 3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883" h="3960">
                <a:moveTo>
                  <a:pt x="418" y="2712"/>
                </a:moveTo>
                <a:cubicBezTo>
                  <a:pt x="418" y="2979"/>
                  <a:pt x="607" y="3203"/>
                  <a:pt x="858" y="3257"/>
                </a:cubicBezTo>
                <a:cubicBezTo>
                  <a:pt x="734" y="3317"/>
                  <a:pt x="648" y="3444"/>
                  <a:pt x="648" y="3590"/>
                </a:cubicBezTo>
                <a:cubicBezTo>
                  <a:pt x="648" y="3794"/>
                  <a:pt x="814" y="3960"/>
                  <a:pt x="1018" y="3960"/>
                </a:cubicBezTo>
                <a:cubicBezTo>
                  <a:pt x="1222" y="3960"/>
                  <a:pt x="1387" y="3794"/>
                  <a:pt x="1387" y="3590"/>
                </a:cubicBezTo>
                <a:cubicBezTo>
                  <a:pt x="1387" y="3453"/>
                  <a:pt x="1312" y="3334"/>
                  <a:pt x="1201" y="3270"/>
                </a:cubicBezTo>
                <a:lnTo>
                  <a:pt x="2675" y="3270"/>
                </a:lnTo>
                <a:cubicBezTo>
                  <a:pt x="2564" y="3334"/>
                  <a:pt x="2489" y="3453"/>
                  <a:pt x="2489" y="3590"/>
                </a:cubicBezTo>
                <a:cubicBezTo>
                  <a:pt x="2489" y="3794"/>
                  <a:pt x="2654" y="3960"/>
                  <a:pt x="2858" y="3960"/>
                </a:cubicBezTo>
                <a:cubicBezTo>
                  <a:pt x="3062" y="3960"/>
                  <a:pt x="3228" y="3794"/>
                  <a:pt x="3228" y="3590"/>
                </a:cubicBezTo>
                <a:cubicBezTo>
                  <a:pt x="3228" y="3453"/>
                  <a:pt x="3153" y="3334"/>
                  <a:pt x="3041" y="3270"/>
                </a:cubicBezTo>
                <a:lnTo>
                  <a:pt x="3318" y="3270"/>
                </a:lnTo>
                <a:cubicBezTo>
                  <a:pt x="3395" y="3270"/>
                  <a:pt x="3458" y="3207"/>
                  <a:pt x="3458" y="3130"/>
                </a:cubicBezTo>
                <a:cubicBezTo>
                  <a:pt x="3458" y="3053"/>
                  <a:pt x="3395" y="2991"/>
                  <a:pt x="3318" y="2991"/>
                </a:cubicBezTo>
                <a:lnTo>
                  <a:pt x="976" y="2991"/>
                </a:lnTo>
                <a:cubicBezTo>
                  <a:pt x="822" y="2991"/>
                  <a:pt x="697" y="2866"/>
                  <a:pt x="697" y="2712"/>
                </a:cubicBezTo>
                <a:lnTo>
                  <a:pt x="697" y="2505"/>
                </a:lnTo>
                <a:cubicBezTo>
                  <a:pt x="779" y="2552"/>
                  <a:pt x="874" y="2580"/>
                  <a:pt x="976" y="2580"/>
                </a:cubicBezTo>
                <a:lnTo>
                  <a:pt x="2858" y="2580"/>
                </a:lnTo>
                <a:cubicBezTo>
                  <a:pt x="3152" y="2580"/>
                  <a:pt x="3445" y="2358"/>
                  <a:pt x="3525" y="2076"/>
                </a:cubicBezTo>
                <a:lnTo>
                  <a:pt x="3871" y="868"/>
                </a:lnTo>
                <a:cubicBezTo>
                  <a:pt x="3883" y="826"/>
                  <a:pt x="3874" y="781"/>
                  <a:pt x="3848" y="746"/>
                </a:cubicBezTo>
                <a:cubicBezTo>
                  <a:pt x="3821" y="711"/>
                  <a:pt x="3780" y="690"/>
                  <a:pt x="3737" y="690"/>
                </a:cubicBezTo>
                <a:lnTo>
                  <a:pt x="697" y="690"/>
                </a:lnTo>
                <a:lnTo>
                  <a:pt x="697" y="558"/>
                </a:lnTo>
                <a:cubicBezTo>
                  <a:pt x="697" y="250"/>
                  <a:pt x="447" y="0"/>
                  <a:pt x="139" y="0"/>
                </a:cubicBezTo>
                <a:cubicBezTo>
                  <a:pt x="63" y="0"/>
                  <a:pt x="0" y="62"/>
                  <a:pt x="0" y="139"/>
                </a:cubicBezTo>
                <a:cubicBezTo>
                  <a:pt x="0" y="216"/>
                  <a:pt x="63" y="279"/>
                  <a:pt x="139" y="279"/>
                </a:cubicBezTo>
                <a:cubicBezTo>
                  <a:pt x="293" y="279"/>
                  <a:pt x="418" y="404"/>
                  <a:pt x="418" y="558"/>
                </a:cubicBezTo>
                <a:lnTo>
                  <a:pt x="418" y="2712"/>
                </a:lnTo>
                <a:close/>
                <a:moveTo>
                  <a:pt x="2858" y="3681"/>
                </a:moveTo>
                <a:cubicBezTo>
                  <a:pt x="2808" y="3681"/>
                  <a:pt x="2768" y="3640"/>
                  <a:pt x="2768" y="3590"/>
                </a:cubicBezTo>
                <a:cubicBezTo>
                  <a:pt x="2768" y="3540"/>
                  <a:pt x="2808" y="3500"/>
                  <a:pt x="2858" y="3500"/>
                </a:cubicBezTo>
                <a:cubicBezTo>
                  <a:pt x="2908" y="3500"/>
                  <a:pt x="2949" y="3540"/>
                  <a:pt x="2949" y="3590"/>
                </a:cubicBezTo>
                <a:cubicBezTo>
                  <a:pt x="2949" y="3640"/>
                  <a:pt x="2908" y="3681"/>
                  <a:pt x="2858" y="3681"/>
                </a:cubicBezTo>
                <a:close/>
                <a:moveTo>
                  <a:pt x="1018" y="3681"/>
                </a:moveTo>
                <a:cubicBezTo>
                  <a:pt x="968" y="3681"/>
                  <a:pt x="927" y="3640"/>
                  <a:pt x="927" y="3590"/>
                </a:cubicBezTo>
                <a:cubicBezTo>
                  <a:pt x="927" y="3540"/>
                  <a:pt x="968" y="3500"/>
                  <a:pt x="1018" y="3500"/>
                </a:cubicBezTo>
                <a:cubicBezTo>
                  <a:pt x="1068" y="3500"/>
                  <a:pt x="1108" y="3540"/>
                  <a:pt x="1108" y="3590"/>
                </a:cubicBezTo>
                <a:cubicBezTo>
                  <a:pt x="1108" y="3640"/>
                  <a:pt x="1068" y="3681"/>
                  <a:pt x="1018" y="3681"/>
                </a:cubicBezTo>
                <a:close/>
                <a:moveTo>
                  <a:pt x="3257" y="2000"/>
                </a:moveTo>
                <a:cubicBezTo>
                  <a:pt x="3211" y="2160"/>
                  <a:pt x="3025" y="2301"/>
                  <a:pt x="2858" y="2301"/>
                </a:cubicBezTo>
                <a:lnTo>
                  <a:pt x="976" y="2301"/>
                </a:lnTo>
                <a:cubicBezTo>
                  <a:pt x="822" y="2301"/>
                  <a:pt x="697" y="2176"/>
                  <a:pt x="697" y="2022"/>
                </a:cubicBezTo>
                <a:lnTo>
                  <a:pt x="697" y="969"/>
                </a:lnTo>
                <a:lnTo>
                  <a:pt x="3552" y="969"/>
                </a:lnTo>
                <a:lnTo>
                  <a:pt x="3257" y="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BDD80ED2-C9AD-3E72-C85A-6FE408807F3B}"/>
              </a:ext>
            </a:extLst>
          </p:cNvPr>
          <p:cNvSpPr txBox="1"/>
          <p:nvPr/>
        </p:nvSpPr>
        <p:spPr>
          <a:xfrm>
            <a:off x="9569316" y="4936456"/>
            <a:ext cx="120077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销售渠道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5E0E7C9-178E-E93D-62BB-31D8B225886A}"/>
              </a:ext>
            </a:extLst>
          </p:cNvPr>
          <p:cNvSpPr txBox="1"/>
          <p:nvPr/>
        </p:nvSpPr>
        <p:spPr>
          <a:xfrm>
            <a:off x="9204501" y="5433337"/>
            <a:ext cx="1930400" cy="7958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100000"/>
                  </a:schemeClr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相比实体药房，网络药房以网络为依托，不受地域和空间的限制。</a:t>
            </a:r>
            <a:endParaRPr lang="zh-CN" altLang="en-US" sz="1400" dirty="0">
              <a:solidFill>
                <a:schemeClr val="tx1">
                  <a:lumMod val="100000"/>
                </a:schemeClr>
              </a:solidFill>
              <a:effectLst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EAA71CD8-0285-A10E-419B-51436B055C43}"/>
              </a:ext>
            </a:extLst>
          </p:cNvPr>
          <p:cNvCxnSpPr>
            <a:cxnSpLocks/>
          </p:cNvCxnSpPr>
          <p:nvPr/>
        </p:nvCxnSpPr>
        <p:spPr>
          <a:xfrm>
            <a:off x="9204501" y="4925436"/>
            <a:ext cx="1930400" cy="0"/>
          </a:xfrm>
          <a:prstGeom prst="line">
            <a:avLst/>
          </a:prstGeom>
          <a:ln w="19050">
            <a:gradFill>
              <a:gsLst>
                <a:gs pos="10000">
                  <a:schemeClr val="accent2">
                    <a:alpha val="0"/>
                  </a:schemeClr>
                </a:gs>
                <a:gs pos="52000">
                  <a:schemeClr val="accent2"/>
                </a:gs>
                <a:gs pos="9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E8B1E5F1-2637-EA75-7252-9B620931F45C}"/>
              </a:ext>
            </a:extLst>
          </p:cNvPr>
          <p:cNvSpPr txBox="1"/>
          <p:nvPr/>
        </p:nvSpPr>
        <p:spPr>
          <a:xfrm>
            <a:off x="3521551" y="562327"/>
            <a:ext cx="5340460" cy="769441"/>
          </a:xfrm>
          <a:prstGeom prst="rect">
            <a:avLst/>
          </a:prstGeom>
          <a:noFill/>
          <a:effectLst>
            <a:outerShdw blurRad="177800" dist="50800" dir="2700000" algn="tl" rotWithShape="0">
              <a:srgbClr val="0B9BEB">
                <a:alpha val="2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zh-CN" altLang="en-US" sz="4400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effectLst/>
                <a:latin typeface="+mj-ea"/>
                <a:ea typeface="+mj-ea"/>
                <a:cs typeface="OPPOSans B" panose="00020600040101010101" pitchFamily="18" charset="-122"/>
              </a:rPr>
              <a:t>网络销售的现状调查</a:t>
            </a:r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296AD52F-AD97-D1A7-C0BA-0B6C36F5EFC7}"/>
              </a:ext>
            </a:extLst>
          </p:cNvPr>
          <p:cNvCxnSpPr/>
          <p:nvPr/>
        </p:nvCxnSpPr>
        <p:spPr>
          <a:xfrm flipV="1">
            <a:off x="8912800" y="908027"/>
            <a:ext cx="3374981" cy="23529"/>
          </a:xfrm>
          <a:prstGeom prst="line">
            <a:avLst/>
          </a:prstGeom>
          <a:ln w="25400">
            <a:gradFill>
              <a:gsLst>
                <a:gs pos="15000">
                  <a:schemeClr val="accent2"/>
                </a:gs>
                <a:gs pos="8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EB9BC3C2-8387-99A5-DAFC-B881B8B3C9F6}"/>
              </a:ext>
            </a:extLst>
          </p:cNvPr>
          <p:cNvCxnSpPr>
            <a:cxnSpLocks/>
          </p:cNvCxnSpPr>
          <p:nvPr/>
        </p:nvCxnSpPr>
        <p:spPr>
          <a:xfrm flipH="1" flipV="1">
            <a:off x="-95780" y="907914"/>
            <a:ext cx="3374981" cy="23529"/>
          </a:xfrm>
          <a:prstGeom prst="line">
            <a:avLst/>
          </a:prstGeom>
          <a:ln w="25400">
            <a:gradFill>
              <a:gsLst>
                <a:gs pos="15000">
                  <a:schemeClr val="accent2"/>
                </a:gs>
                <a:gs pos="8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ED094094-B4A9-EE8F-2527-E43E782D4EB4}"/>
              </a:ext>
            </a:extLst>
          </p:cNvPr>
          <p:cNvGrpSpPr/>
          <p:nvPr/>
        </p:nvGrpSpPr>
        <p:grpSpPr>
          <a:xfrm>
            <a:off x="4262377" y="2197355"/>
            <a:ext cx="862312" cy="888490"/>
            <a:chOff x="1566972" y="2197355"/>
            <a:chExt cx="862312" cy="888490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A2EA9261-8E53-A1D3-6CD3-610B1C6C96FC}"/>
                </a:ext>
              </a:extLst>
            </p:cNvPr>
            <p:cNvSpPr/>
            <p:nvPr/>
          </p:nvSpPr>
          <p:spPr>
            <a:xfrm>
              <a:off x="1582027" y="2238588"/>
              <a:ext cx="847257" cy="847257"/>
            </a:xfrm>
            <a:prstGeom prst="ellipse">
              <a:avLst/>
            </a:prstGeom>
            <a:gradFill flip="none" rotWithShape="1">
              <a:gsLst>
                <a:gs pos="75000">
                  <a:srgbClr val="21A6EA">
                    <a:alpha val="15000"/>
                    <a:lumMod val="42000"/>
                    <a:lumOff val="58000"/>
                  </a:srgbClr>
                </a:gs>
                <a:gs pos="50000">
                  <a:srgbClr val="40C1F9">
                    <a:alpha val="0"/>
                    <a:lumMod val="46000"/>
                    <a:lumOff val="54000"/>
                  </a:srgbClr>
                </a:gs>
                <a:gs pos="100000">
                  <a:srgbClr val="179EE5">
                    <a:alpha val="25000"/>
                    <a:lumMod val="28000"/>
                    <a:lumOff val="7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24C40025-3465-7AAA-1ECE-35964FED97A3}"/>
                </a:ext>
              </a:extLst>
            </p:cNvPr>
            <p:cNvSpPr/>
            <p:nvPr/>
          </p:nvSpPr>
          <p:spPr>
            <a:xfrm>
              <a:off x="1639191" y="2295752"/>
              <a:ext cx="732929" cy="732930"/>
            </a:xfrm>
            <a:prstGeom prst="ellipse">
              <a:avLst/>
            </a:prstGeom>
            <a:gradFill flip="none" rotWithShape="1">
              <a:gsLst>
                <a:gs pos="10000">
                  <a:schemeClr val="bg1"/>
                </a:gs>
                <a:gs pos="72000">
                  <a:schemeClr val="accent1"/>
                </a:gs>
                <a:gs pos="31000">
                  <a:schemeClr val="accent2">
                    <a:lumMod val="20000"/>
                    <a:lumOff val="80000"/>
                  </a:schemeClr>
                </a:gs>
                <a:gs pos="100000">
                  <a:srgbClr val="FFFFFF"/>
                </a:gs>
                <a:gs pos="53000">
                  <a:schemeClr val="accent4">
                    <a:lumMod val="20000"/>
                    <a:lumOff val="80000"/>
                  </a:schemeClr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52400" dist="101600" dir="2700000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839C3421-FD3B-CD02-337C-A0C21B1B5124}"/>
                </a:ext>
              </a:extLst>
            </p:cNvPr>
            <p:cNvSpPr/>
            <p:nvPr/>
          </p:nvSpPr>
          <p:spPr>
            <a:xfrm>
              <a:off x="1566972" y="2197355"/>
              <a:ext cx="539393" cy="539393"/>
            </a:xfrm>
            <a:prstGeom prst="rect">
              <a:avLst/>
            </a:prstGeom>
            <a:blipFill dpi="0" rotWithShape="1">
              <a:blip r:embed="rId7">
                <a:alphaModFix amt="1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7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210EEB3A-DA80-A9EC-A0CA-9E66D82C07BD}"/>
                </a:ext>
              </a:extLst>
            </p:cNvPr>
            <p:cNvSpPr txBox="1"/>
            <p:nvPr/>
          </p:nvSpPr>
          <p:spPr>
            <a:xfrm>
              <a:off x="1719305" y="2431383"/>
              <a:ext cx="603178" cy="46166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sz="2400" dirty="0">
                  <a:gradFill>
                    <a:gsLst>
                      <a:gs pos="36000">
                        <a:schemeClr val="accent1"/>
                      </a:gs>
                      <a:gs pos="78000">
                        <a:schemeClr val="accent2">
                          <a:lumMod val="75000"/>
                        </a:schemeClr>
                      </a:gs>
                    </a:gsLst>
                    <a:lin ang="5400000" scaled="0"/>
                  </a:gra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02</a:t>
              </a:r>
              <a:endParaRPr lang="zh-CN" altLang="en-US" sz="2400" dirty="0">
                <a:gradFill>
                  <a:gsLst>
                    <a:gs pos="36000">
                      <a:schemeClr val="accent1"/>
                    </a:gs>
                    <a:gs pos="78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7016358F-226F-B06F-CB81-FA2DF829BE10}"/>
              </a:ext>
            </a:extLst>
          </p:cNvPr>
          <p:cNvGrpSpPr/>
          <p:nvPr/>
        </p:nvGrpSpPr>
        <p:grpSpPr>
          <a:xfrm>
            <a:off x="6994025" y="2197355"/>
            <a:ext cx="862312" cy="888490"/>
            <a:chOff x="1566972" y="2197355"/>
            <a:chExt cx="862312" cy="888490"/>
          </a:xfrm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B94B6AF5-2F3B-F987-25FF-8B551CD6CB2F}"/>
                </a:ext>
              </a:extLst>
            </p:cNvPr>
            <p:cNvSpPr/>
            <p:nvPr/>
          </p:nvSpPr>
          <p:spPr>
            <a:xfrm>
              <a:off x="1582027" y="2238588"/>
              <a:ext cx="847257" cy="847257"/>
            </a:xfrm>
            <a:prstGeom prst="ellipse">
              <a:avLst/>
            </a:prstGeom>
            <a:gradFill flip="none" rotWithShape="1">
              <a:gsLst>
                <a:gs pos="75000">
                  <a:srgbClr val="21A6EA">
                    <a:alpha val="15000"/>
                    <a:lumMod val="42000"/>
                    <a:lumOff val="58000"/>
                  </a:srgbClr>
                </a:gs>
                <a:gs pos="50000">
                  <a:srgbClr val="40C1F9">
                    <a:alpha val="0"/>
                    <a:lumMod val="46000"/>
                    <a:lumOff val="54000"/>
                  </a:srgbClr>
                </a:gs>
                <a:gs pos="100000">
                  <a:srgbClr val="179EE5">
                    <a:alpha val="25000"/>
                    <a:lumMod val="28000"/>
                    <a:lumOff val="7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BD7EC276-C345-FAA7-581A-DCC8D87832D1}"/>
                </a:ext>
              </a:extLst>
            </p:cNvPr>
            <p:cNvSpPr/>
            <p:nvPr/>
          </p:nvSpPr>
          <p:spPr>
            <a:xfrm>
              <a:off x="1639191" y="2295752"/>
              <a:ext cx="732929" cy="732930"/>
            </a:xfrm>
            <a:prstGeom prst="ellipse">
              <a:avLst/>
            </a:prstGeom>
            <a:gradFill flip="none" rotWithShape="1">
              <a:gsLst>
                <a:gs pos="10000">
                  <a:schemeClr val="bg1"/>
                </a:gs>
                <a:gs pos="72000">
                  <a:schemeClr val="accent1"/>
                </a:gs>
                <a:gs pos="31000">
                  <a:schemeClr val="accent2">
                    <a:lumMod val="20000"/>
                    <a:lumOff val="80000"/>
                  </a:schemeClr>
                </a:gs>
                <a:gs pos="100000">
                  <a:srgbClr val="FFFFFF"/>
                </a:gs>
                <a:gs pos="53000">
                  <a:schemeClr val="accent4">
                    <a:lumMod val="20000"/>
                    <a:lumOff val="80000"/>
                  </a:schemeClr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52400" dist="101600" dir="2700000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D3A99B40-E1B6-AC36-C861-B32CD124249A}"/>
                </a:ext>
              </a:extLst>
            </p:cNvPr>
            <p:cNvSpPr/>
            <p:nvPr/>
          </p:nvSpPr>
          <p:spPr>
            <a:xfrm>
              <a:off x="1566972" y="2197355"/>
              <a:ext cx="539393" cy="539393"/>
            </a:xfrm>
            <a:prstGeom prst="rect">
              <a:avLst/>
            </a:prstGeom>
            <a:blipFill dpi="0" rotWithShape="1">
              <a:blip r:embed="rId7">
                <a:alphaModFix amt="1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7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01143F4C-8E64-EB9F-0045-84702F684CF1}"/>
                </a:ext>
              </a:extLst>
            </p:cNvPr>
            <p:cNvSpPr txBox="1"/>
            <p:nvPr/>
          </p:nvSpPr>
          <p:spPr>
            <a:xfrm>
              <a:off x="1709094" y="2441291"/>
              <a:ext cx="607322" cy="46166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sz="2400" dirty="0">
                  <a:gradFill>
                    <a:gsLst>
                      <a:gs pos="36000">
                        <a:schemeClr val="accent1"/>
                      </a:gs>
                      <a:gs pos="78000">
                        <a:schemeClr val="accent2">
                          <a:lumMod val="75000"/>
                        </a:schemeClr>
                      </a:gs>
                    </a:gsLst>
                    <a:lin ang="5400000" scaled="0"/>
                  </a:gra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03</a:t>
              </a:r>
              <a:endParaRPr lang="zh-CN" altLang="en-US" sz="2400" dirty="0">
                <a:gradFill>
                  <a:gsLst>
                    <a:gs pos="36000">
                      <a:schemeClr val="accent1"/>
                    </a:gs>
                    <a:gs pos="78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2C992B08-039E-6261-37D0-9214AA6088BF}"/>
              </a:ext>
            </a:extLst>
          </p:cNvPr>
          <p:cNvGrpSpPr/>
          <p:nvPr/>
        </p:nvGrpSpPr>
        <p:grpSpPr>
          <a:xfrm>
            <a:off x="9774183" y="2197355"/>
            <a:ext cx="862312" cy="888490"/>
            <a:chOff x="1566972" y="2197355"/>
            <a:chExt cx="862312" cy="888490"/>
          </a:xfrm>
        </p:grpSpPr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08B8D023-BE0E-EDE5-BFCC-99B0550F7777}"/>
                </a:ext>
              </a:extLst>
            </p:cNvPr>
            <p:cNvSpPr/>
            <p:nvPr/>
          </p:nvSpPr>
          <p:spPr>
            <a:xfrm>
              <a:off x="1582027" y="2238588"/>
              <a:ext cx="847257" cy="847257"/>
            </a:xfrm>
            <a:prstGeom prst="ellipse">
              <a:avLst/>
            </a:prstGeom>
            <a:gradFill flip="none" rotWithShape="1">
              <a:gsLst>
                <a:gs pos="75000">
                  <a:srgbClr val="21A6EA">
                    <a:alpha val="15000"/>
                    <a:lumMod val="42000"/>
                    <a:lumOff val="58000"/>
                  </a:srgbClr>
                </a:gs>
                <a:gs pos="50000">
                  <a:srgbClr val="40C1F9">
                    <a:alpha val="0"/>
                    <a:lumMod val="46000"/>
                    <a:lumOff val="54000"/>
                  </a:srgbClr>
                </a:gs>
                <a:gs pos="100000">
                  <a:srgbClr val="179EE5">
                    <a:alpha val="25000"/>
                    <a:lumMod val="28000"/>
                    <a:lumOff val="7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2919F438-92CA-3158-63E6-2653ADEE939A}"/>
                </a:ext>
              </a:extLst>
            </p:cNvPr>
            <p:cNvSpPr/>
            <p:nvPr/>
          </p:nvSpPr>
          <p:spPr>
            <a:xfrm>
              <a:off x="1639191" y="2295752"/>
              <a:ext cx="732929" cy="732930"/>
            </a:xfrm>
            <a:prstGeom prst="ellipse">
              <a:avLst/>
            </a:prstGeom>
            <a:gradFill flip="none" rotWithShape="1">
              <a:gsLst>
                <a:gs pos="10000">
                  <a:schemeClr val="bg1"/>
                </a:gs>
                <a:gs pos="72000">
                  <a:schemeClr val="accent1"/>
                </a:gs>
                <a:gs pos="31000">
                  <a:schemeClr val="accent2">
                    <a:lumMod val="20000"/>
                    <a:lumOff val="80000"/>
                  </a:schemeClr>
                </a:gs>
                <a:gs pos="100000">
                  <a:srgbClr val="FFFFFF"/>
                </a:gs>
                <a:gs pos="53000">
                  <a:schemeClr val="accent4">
                    <a:lumMod val="20000"/>
                    <a:lumOff val="80000"/>
                  </a:schemeClr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52400" dist="101600" dir="2700000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D214533F-EF66-0EC9-1647-D714F96ADC39}"/>
                </a:ext>
              </a:extLst>
            </p:cNvPr>
            <p:cNvSpPr/>
            <p:nvPr/>
          </p:nvSpPr>
          <p:spPr>
            <a:xfrm>
              <a:off x="1566972" y="2197355"/>
              <a:ext cx="539393" cy="539393"/>
            </a:xfrm>
            <a:prstGeom prst="rect">
              <a:avLst/>
            </a:prstGeom>
            <a:blipFill dpi="0" rotWithShape="1">
              <a:blip r:embed="rId7">
                <a:alphaModFix amt="1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7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F2E2FD6C-C5A3-7F1A-1C96-315AC5D7A5B2}"/>
                </a:ext>
              </a:extLst>
            </p:cNvPr>
            <p:cNvSpPr txBox="1"/>
            <p:nvPr/>
          </p:nvSpPr>
          <p:spPr>
            <a:xfrm>
              <a:off x="1722611" y="2431383"/>
              <a:ext cx="610748" cy="46166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sz="2400" dirty="0">
                  <a:gradFill>
                    <a:gsLst>
                      <a:gs pos="36000">
                        <a:schemeClr val="accent1"/>
                      </a:gs>
                      <a:gs pos="78000">
                        <a:schemeClr val="accent2">
                          <a:lumMod val="75000"/>
                        </a:schemeClr>
                      </a:gs>
                    </a:gsLst>
                    <a:lin ang="5400000" scaled="0"/>
                  </a:gra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04</a:t>
              </a:r>
              <a:endParaRPr lang="zh-CN" altLang="en-US" sz="2400" dirty="0">
                <a:gradFill>
                  <a:gsLst>
                    <a:gs pos="36000">
                      <a:schemeClr val="accent1"/>
                    </a:gs>
                    <a:gs pos="78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608E3E6C-2E94-7C3B-D1E6-A710961089BD}"/>
              </a:ext>
            </a:extLst>
          </p:cNvPr>
          <p:cNvGrpSpPr/>
          <p:nvPr/>
        </p:nvGrpSpPr>
        <p:grpSpPr>
          <a:xfrm>
            <a:off x="999198" y="-2357947"/>
            <a:ext cx="1616334" cy="1657823"/>
            <a:chOff x="2222685" y="-2941757"/>
            <a:chExt cx="2692954" cy="2762079"/>
          </a:xfrm>
        </p:grpSpPr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4FF25FFE-EEF2-F307-2A5A-7DEE292D35BF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EA268E45-2D36-29F5-3D77-4F726B9AFC1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CFDBB120-2910-7533-2F34-64F6B3B5F286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7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</p:spTree>
    <p:extLst>
      <p:ext uri="{BB962C8B-B14F-4D97-AF65-F5344CB8AC3E}">
        <p14:creationId xmlns:p14="http://schemas.microsoft.com/office/powerpoint/2010/main" val="1485255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DC9F48E5-0C56-C455-4776-C2C1094669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5201531"/>
              </p:ext>
            </p:extLst>
          </p:nvPr>
        </p:nvGraphicFramePr>
        <p:xfrm>
          <a:off x="798513" y="2065867"/>
          <a:ext cx="4724400" cy="4423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矩形: 圆角 5">
            <a:extLst>
              <a:ext uri="{FF2B5EF4-FFF2-40B4-BE49-F238E27FC236}">
                <a16:creationId xmlns:a16="http://schemas.microsoft.com/office/drawing/2014/main" id="{3F1F36CC-CABF-2D95-443A-EF12302D1E3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0" y="2697366"/>
            <a:ext cx="4924926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50800" dir="2700004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38032C2-E8F9-39AF-727C-F51753B8D09C}"/>
              </a:ext>
            </a:extLst>
          </p:cNvPr>
          <p:cNvSpPr/>
          <p:nvPr/>
        </p:nvSpPr>
        <p:spPr>
          <a:xfrm>
            <a:off x="6322371" y="2971155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8" name="弧形 7">
            <a:extLst>
              <a:ext uri="{FF2B5EF4-FFF2-40B4-BE49-F238E27FC236}">
                <a16:creationId xmlns:a16="http://schemas.microsoft.com/office/drawing/2014/main" id="{FFD3F621-B88D-72CA-04B5-01CD787AF66B}"/>
              </a:ext>
            </a:extLst>
          </p:cNvPr>
          <p:cNvSpPr/>
          <p:nvPr/>
        </p:nvSpPr>
        <p:spPr>
          <a:xfrm rot="1944336">
            <a:off x="6325413" y="2970169"/>
            <a:ext cx="672491" cy="678129"/>
          </a:xfrm>
          <a:prstGeom prst="arc">
            <a:avLst>
              <a:gd name="adj1" fmla="val 3415412"/>
              <a:gd name="adj2" fmla="val 7728644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1B80ABD-7D62-AB77-193C-5BDB69BC7361}"/>
              </a:ext>
            </a:extLst>
          </p:cNvPr>
          <p:cNvSpPr/>
          <p:nvPr/>
        </p:nvSpPr>
        <p:spPr>
          <a:xfrm>
            <a:off x="6312448" y="3394034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7AACB80-045F-AFFF-F18A-E843985495F4}"/>
              </a:ext>
            </a:extLst>
          </p:cNvPr>
          <p:cNvSpPr txBox="1"/>
          <p:nvPr/>
        </p:nvSpPr>
        <p:spPr>
          <a:xfrm>
            <a:off x="6360012" y="3129548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22</a:t>
            </a:r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rgbClr val="0B93DF">
                      <a:lumMod val="86000"/>
                      <a:lumOff val="14000"/>
                    </a:srgbClr>
                  </a:gs>
                  <a:gs pos="78000">
                    <a:srgbClr val="08679C">
                      <a:alpha val="80000"/>
                    </a:srgbClr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129C87-076B-81C6-5193-03A1273E3718}"/>
              </a:ext>
            </a:extLst>
          </p:cNvPr>
          <p:cNvSpPr txBox="1"/>
          <p:nvPr/>
        </p:nvSpPr>
        <p:spPr>
          <a:xfrm>
            <a:off x="7109701" y="2762069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在这里可以输入您的主题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C1B7D3D-E1BE-B540-D540-3AA8E90B5742}"/>
              </a:ext>
            </a:extLst>
          </p:cNvPr>
          <p:cNvSpPr txBox="1"/>
          <p:nvPr/>
        </p:nvSpPr>
        <p:spPr>
          <a:xfrm>
            <a:off x="7109701" y="3283203"/>
            <a:ext cx="351384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加强与商家联系，备足热销品种。商家根据存货状况调整广告力度和促销程度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87C3A04-9315-F2F5-5F0D-E6D65EECB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96000" y="4376855"/>
            <a:ext cx="4924925" cy="1256610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50800" dir="2700004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E09D69F6-0F17-9FCA-AACF-A3D6B23A59FE}"/>
              </a:ext>
            </a:extLst>
          </p:cNvPr>
          <p:cNvSpPr/>
          <p:nvPr/>
        </p:nvSpPr>
        <p:spPr>
          <a:xfrm>
            <a:off x="6322371" y="4650644"/>
            <a:ext cx="676159" cy="676159"/>
          </a:xfrm>
          <a:prstGeom prst="ellipse">
            <a:avLst/>
          </a:prstGeom>
          <a:noFill/>
          <a:ln w="10668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7" name="弧形 16">
            <a:extLst>
              <a:ext uri="{FF2B5EF4-FFF2-40B4-BE49-F238E27FC236}">
                <a16:creationId xmlns:a16="http://schemas.microsoft.com/office/drawing/2014/main" id="{1E1B5504-68AE-DD5B-3EEB-0E6D4E1E899F}"/>
              </a:ext>
            </a:extLst>
          </p:cNvPr>
          <p:cNvSpPr/>
          <p:nvPr/>
        </p:nvSpPr>
        <p:spPr>
          <a:xfrm rot="1944336">
            <a:off x="6325413" y="4649658"/>
            <a:ext cx="672491" cy="678129"/>
          </a:xfrm>
          <a:prstGeom prst="arc">
            <a:avLst>
              <a:gd name="adj1" fmla="val 3415412"/>
              <a:gd name="adj2" fmla="val 7728644"/>
            </a:avLst>
          </a:prstGeom>
          <a:ln w="10668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</a:ln>
          <a:effectLst>
            <a:outerShdw blurRad="63500" dist="25400" dir="2700000" algn="t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4A11D47-2563-FF36-6844-C02786495FAD}"/>
              </a:ext>
            </a:extLst>
          </p:cNvPr>
          <p:cNvSpPr/>
          <p:nvPr/>
        </p:nvSpPr>
        <p:spPr>
          <a:xfrm>
            <a:off x="6312448" y="5073523"/>
            <a:ext cx="41682" cy="41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zh-CN" altLang="en-US" sz="1512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A44122A-85C2-3476-8DEE-E4ED6FF8F0A8}"/>
              </a:ext>
            </a:extLst>
          </p:cNvPr>
          <p:cNvSpPr txBox="1"/>
          <p:nvPr/>
        </p:nvSpPr>
        <p:spPr>
          <a:xfrm>
            <a:off x="6360012" y="4809037"/>
            <a:ext cx="707310" cy="369332"/>
          </a:xfrm>
          <a:prstGeom prst="rect">
            <a:avLst/>
          </a:prstGeom>
          <a:noFill/>
          <a:effectLst/>
        </p:spPr>
        <p:txBody>
          <a:bodyPr wrap="none" lIns="109728" tIns="54864" rIns="109728" bIns="54864" rtlCol="0">
            <a:noAutofit/>
          </a:bodyPr>
          <a:lstStyle/>
          <a:p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22</a:t>
            </a:r>
            <a:r>
              <a:rPr lang="en-US" altLang="zh-CN" sz="168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1680" dirty="0">
              <a:gradFill>
                <a:gsLst>
                  <a:gs pos="36000">
                    <a:srgbClr val="0B93DF">
                      <a:lumMod val="86000"/>
                      <a:lumOff val="14000"/>
                    </a:srgbClr>
                  </a:gs>
                  <a:gs pos="78000">
                    <a:srgbClr val="08679C">
                      <a:alpha val="80000"/>
                    </a:srgbClr>
                  </a:gs>
                </a:gsLst>
                <a:lin ang="5400000" scaled="0"/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D7D385D-D854-76A3-F4F7-4F088493C91A}"/>
              </a:ext>
            </a:extLst>
          </p:cNvPr>
          <p:cNvSpPr txBox="1"/>
          <p:nvPr/>
        </p:nvSpPr>
        <p:spPr>
          <a:xfrm>
            <a:off x="7109701" y="4441558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在这里可以输入您的主题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4E010C1-BD29-09C2-2E25-73AB0BF7065A}"/>
              </a:ext>
            </a:extLst>
          </p:cNvPr>
          <p:cNvSpPr txBox="1"/>
          <p:nvPr/>
        </p:nvSpPr>
        <p:spPr>
          <a:xfrm>
            <a:off x="7109701" y="4962692"/>
            <a:ext cx="340108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加强与商家联系，备足热销品种。商家根据存货状况调整广告力度和促销程度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A4D5BD5-9B1B-7786-1CEE-31957E6EA3AC}"/>
              </a:ext>
            </a:extLst>
          </p:cNvPr>
          <p:cNvGrpSpPr/>
          <p:nvPr/>
        </p:nvGrpSpPr>
        <p:grpSpPr>
          <a:xfrm>
            <a:off x="-68862" y="562327"/>
            <a:ext cx="12260861" cy="769441"/>
            <a:chOff x="-68862" y="562327"/>
            <a:chExt cx="12260861" cy="769441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38479ED-5D7F-0E58-5873-A824D6705332}"/>
                </a:ext>
              </a:extLst>
            </p:cNvPr>
            <p:cNvSpPr txBox="1"/>
            <p:nvPr/>
          </p:nvSpPr>
          <p:spPr>
            <a:xfrm>
              <a:off x="3501389" y="562327"/>
              <a:ext cx="5384493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algn="just"/>
              <a:r>
                <a:rPr lang="zh-CN" altLang="en-US" sz="44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网络销售的现状调查</a:t>
              </a: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B459B215-434B-1EF9-159E-7429DD89C2F4}"/>
                </a:ext>
              </a:extLst>
            </p:cNvPr>
            <p:cNvCxnSpPr/>
            <p:nvPr/>
          </p:nvCxnSpPr>
          <p:spPr>
            <a:xfrm flipV="1">
              <a:off x="8817018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124C5A4E-BFD7-58FC-32CF-ECB5E9E484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8862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48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F26C779D-D195-4D99-274F-50497B2DBA44}"/>
              </a:ext>
            </a:extLst>
          </p:cNvPr>
          <p:cNvGrpSpPr/>
          <p:nvPr/>
        </p:nvGrpSpPr>
        <p:grpSpPr>
          <a:xfrm>
            <a:off x="-68862" y="562327"/>
            <a:ext cx="12260861" cy="769441"/>
            <a:chOff x="-68862" y="562327"/>
            <a:chExt cx="12260861" cy="769441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5052AD1-A0B1-E05F-E1D6-BB0D37C0ACF2}"/>
                </a:ext>
              </a:extLst>
            </p:cNvPr>
            <p:cNvSpPr txBox="1"/>
            <p:nvPr/>
          </p:nvSpPr>
          <p:spPr>
            <a:xfrm>
              <a:off x="3501389" y="562327"/>
              <a:ext cx="5384493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algn="just"/>
              <a:r>
                <a:rPr lang="zh-CN" altLang="en-US" sz="44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网络销售的现状调查</a:t>
              </a: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941DA5C8-EF86-5247-4B58-24CAE7502331}"/>
                </a:ext>
              </a:extLst>
            </p:cNvPr>
            <p:cNvCxnSpPr/>
            <p:nvPr/>
          </p:nvCxnSpPr>
          <p:spPr>
            <a:xfrm flipV="1">
              <a:off x="8817018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C3F942AC-7374-9F15-3AD3-291CB32ADC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8862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0A760292-4A0B-DB68-F8FE-62A28862D1DD}"/>
              </a:ext>
            </a:extLst>
          </p:cNvPr>
          <p:cNvSpPr/>
          <p:nvPr/>
        </p:nvSpPr>
        <p:spPr>
          <a:xfrm>
            <a:off x="2664331" y="5445013"/>
            <a:ext cx="799903" cy="160850"/>
          </a:xfrm>
          <a:custGeom>
            <a:avLst/>
            <a:gdLst>
              <a:gd name="connsiteX0" fmla="*/ 379474 w 799903"/>
              <a:gd name="connsiteY0" fmla="*/ 0 h 160850"/>
              <a:gd name="connsiteX1" fmla="*/ 399770 w 799903"/>
              <a:gd name="connsiteY1" fmla="*/ 0 h 160850"/>
              <a:gd name="connsiteX2" fmla="*/ 420792 w 799903"/>
              <a:gd name="connsiteY2" fmla="*/ 0 h 160850"/>
              <a:gd name="connsiteX3" fmla="*/ 441088 w 799903"/>
              <a:gd name="connsiteY3" fmla="*/ 723 h 160850"/>
              <a:gd name="connsiteX4" fmla="*/ 461023 w 799903"/>
              <a:gd name="connsiteY4" fmla="*/ 1808 h 160850"/>
              <a:gd name="connsiteX5" fmla="*/ 480594 w 799903"/>
              <a:gd name="connsiteY5" fmla="*/ 3253 h 160850"/>
              <a:gd name="connsiteX6" fmla="*/ 500166 w 799903"/>
              <a:gd name="connsiteY6" fmla="*/ 5422 h 160850"/>
              <a:gd name="connsiteX7" fmla="*/ 519013 w 799903"/>
              <a:gd name="connsiteY7" fmla="*/ 7229 h 160850"/>
              <a:gd name="connsiteX8" fmla="*/ 537860 w 799903"/>
              <a:gd name="connsiteY8" fmla="*/ 9760 h 160850"/>
              <a:gd name="connsiteX9" fmla="*/ 555982 w 799903"/>
              <a:gd name="connsiteY9" fmla="*/ 12651 h 160850"/>
              <a:gd name="connsiteX10" fmla="*/ 573379 w 799903"/>
              <a:gd name="connsiteY10" fmla="*/ 15543 h 160850"/>
              <a:gd name="connsiteX11" fmla="*/ 590776 w 799903"/>
              <a:gd name="connsiteY11" fmla="*/ 18435 h 160850"/>
              <a:gd name="connsiteX12" fmla="*/ 607448 w 799903"/>
              <a:gd name="connsiteY12" fmla="*/ 22049 h 160850"/>
              <a:gd name="connsiteX13" fmla="*/ 623758 w 799903"/>
              <a:gd name="connsiteY13" fmla="*/ 25302 h 160850"/>
              <a:gd name="connsiteX14" fmla="*/ 639343 w 799903"/>
              <a:gd name="connsiteY14" fmla="*/ 29279 h 160850"/>
              <a:gd name="connsiteX15" fmla="*/ 654565 w 799903"/>
              <a:gd name="connsiteY15" fmla="*/ 32532 h 160850"/>
              <a:gd name="connsiteX16" fmla="*/ 669063 w 799903"/>
              <a:gd name="connsiteY16" fmla="*/ 36508 h 160850"/>
              <a:gd name="connsiteX17" fmla="*/ 683198 w 799903"/>
              <a:gd name="connsiteY17" fmla="*/ 40122 h 160850"/>
              <a:gd name="connsiteX18" fmla="*/ 708931 w 799903"/>
              <a:gd name="connsiteY18" fmla="*/ 47713 h 160850"/>
              <a:gd name="connsiteX19" fmla="*/ 731765 w 799903"/>
              <a:gd name="connsiteY19" fmla="*/ 54942 h 160850"/>
              <a:gd name="connsiteX20" fmla="*/ 751699 w 799903"/>
              <a:gd name="connsiteY20" fmla="*/ 61810 h 160850"/>
              <a:gd name="connsiteX21" fmla="*/ 768371 w 799903"/>
              <a:gd name="connsiteY21" fmla="*/ 67955 h 160850"/>
              <a:gd name="connsiteX22" fmla="*/ 782144 w 799903"/>
              <a:gd name="connsiteY22" fmla="*/ 73015 h 160850"/>
              <a:gd name="connsiteX23" fmla="*/ 791929 w 799903"/>
              <a:gd name="connsiteY23" fmla="*/ 76991 h 160850"/>
              <a:gd name="connsiteX24" fmla="*/ 798091 w 799903"/>
              <a:gd name="connsiteY24" fmla="*/ 79522 h 160850"/>
              <a:gd name="connsiteX25" fmla="*/ 799903 w 799903"/>
              <a:gd name="connsiteY25" fmla="*/ 80245 h 160850"/>
              <a:gd name="connsiteX26" fmla="*/ 798091 w 799903"/>
              <a:gd name="connsiteY26" fmla="*/ 81329 h 160850"/>
              <a:gd name="connsiteX27" fmla="*/ 791929 w 799903"/>
              <a:gd name="connsiteY27" fmla="*/ 84221 h 160850"/>
              <a:gd name="connsiteX28" fmla="*/ 782144 w 799903"/>
              <a:gd name="connsiteY28" fmla="*/ 87835 h 160850"/>
              <a:gd name="connsiteX29" fmla="*/ 768371 w 799903"/>
              <a:gd name="connsiteY29" fmla="*/ 93257 h 160850"/>
              <a:gd name="connsiteX30" fmla="*/ 751699 w 799903"/>
              <a:gd name="connsiteY30" fmla="*/ 99040 h 160850"/>
              <a:gd name="connsiteX31" fmla="*/ 731765 w 799903"/>
              <a:gd name="connsiteY31" fmla="*/ 105908 h 160850"/>
              <a:gd name="connsiteX32" fmla="*/ 708931 w 799903"/>
              <a:gd name="connsiteY32" fmla="*/ 113137 h 160850"/>
              <a:gd name="connsiteX33" fmla="*/ 683198 w 799903"/>
              <a:gd name="connsiteY33" fmla="*/ 120728 h 160850"/>
              <a:gd name="connsiteX34" fmla="*/ 669063 w 799903"/>
              <a:gd name="connsiteY34" fmla="*/ 124704 h 160850"/>
              <a:gd name="connsiteX35" fmla="*/ 654565 w 799903"/>
              <a:gd name="connsiteY35" fmla="*/ 127957 h 160850"/>
              <a:gd name="connsiteX36" fmla="*/ 639343 w 799903"/>
              <a:gd name="connsiteY36" fmla="*/ 131933 h 160850"/>
              <a:gd name="connsiteX37" fmla="*/ 623758 w 799903"/>
              <a:gd name="connsiteY37" fmla="*/ 135548 h 160850"/>
              <a:gd name="connsiteX38" fmla="*/ 607448 w 799903"/>
              <a:gd name="connsiteY38" fmla="*/ 138801 h 160850"/>
              <a:gd name="connsiteX39" fmla="*/ 590776 w 799903"/>
              <a:gd name="connsiteY39" fmla="*/ 142416 h 160850"/>
              <a:gd name="connsiteX40" fmla="*/ 573379 w 799903"/>
              <a:gd name="connsiteY40" fmla="*/ 145307 h 160850"/>
              <a:gd name="connsiteX41" fmla="*/ 555982 w 799903"/>
              <a:gd name="connsiteY41" fmla="*/ 148561 h 160850"/>
              <a:gd name="connsiteX42" fmla="*/ 537860 w 799903"/>
              <a:gd name="connsiteY42" fmla="*/ 151091 h 160850"/>
              <a:gd name="connsiteX43" fmla="*/ 519013 w 799903"/>
              <a:gd name="connsiteY43" fmla="*/ 153260 h 160850"/>
              <a:gd name="connsiteX44" fmla="*/ 500166 w 799903"/>
              <a:gd name="connsiteY44" fmla="*/ 155790 h 160850"/>
              <a:gd name="connsiteX45" fmla="*/ 480594 w 799903"/>
              <a:gd name="connsiteY45" fmla="*/ 157597 h 160850"/>
              <a:gd name="connsiteX46" fmla="*/ 461023 w 799903"/>
              <a:gd name="connsiteY46" fmla="*/ 159043 h 160850"/>
              <a:gd name="connsiteX47" fmla="*/ 441088 w 799903"/>
              <a:gd name="connsiteY47" fmla="*/ 160127 h 160850"/>
              <a:gd name="connsiteX48" fmla="*/ 420792 w 799903"/>
              <a:gd name="connsiteY48" fmla="*/ 160489 h 160850"/>
              <a:gd name="connsiteX49" fmla="*/ 399770 w 799903"/>
              <a:gd name="connsiteY49" fmla="*/ 160850 h 160850"/>
              <a:gd name="connsiteX50" fmla="*/ 379474 w 799903"/>
              <a:gd name="connsiteY50" fmla="*/ 160489 h 160850"/>
              <a:gd name="connsiteX51" fmla="*/ 359177 w 799903"/>
              <a:gd name="connsiteY51" fmla="*/ 160127 h 160850"/>
              <a:gd name="connsiteX52" fmla="*/ 339243 w 799903"/>
              <a:gd name="connsiteY52" fmla="*/ 159043 h 160850"/>
              <a:gd name="connsiteX53" fmla="*/ 319309 w 799903"/>
              <a:gd name="connsiteY53" fmla="*/ 157597 h 160850"/>
              <a:gd name="connsiteX54" fmla="*/ 300100 w 799903"/>
              <a:gd name="connsiteY54" fmla="*/ 155790 h 160850"/>
              <a:gd name="connsiteX55" fmla="*/ 281253 w 799903"/>
              <a:gd name="connsiteY55" fmla="*/ 153260 h 160850"/>
              <a:gd name="connsiteX56" fmla="*/ 262406 w 799903"/>
              <a:gd name="connsiteY56" fmla="*/ 151091 h 160850"/>
              <a:gd name="connsiteX57" fmla="*/ 244284 w 799903"/>
              <a:gd name="connsiteY57" fmla="*/ 148561 h 160850"/>
              <a:gd name="connsiteX58" fmla="*/ 226525 w 799903"/>
              <a:gd name="connsiteY58" fmla="*/ 145307 h 160850"/>
              <a:gd name="connsiteX59" fmla="*/ 209490 w 799903"/>
              <a:gd name="connsiteY59" fmla="*/ 142416 h 160850"/>
              <a:gd name="connsiteX60" fmla="*/ 192818 w 799903"/>
              <a:gd name="connsiteY60" fmla="*/ 138801 h 160850"/>
              <a:gd name="connsiteX61" fmla="*/ 176508 w 799903"/>
              <a:gd name="connsiteY61" fmla="*/ 135548 h 160850"/>
              <a:gd name="connsiteX62" fmla="*/ 160923 w 799903"/>
              <a:gd name="connsiteY62" fmla="*/ 131933 h 160850"/>
              <a:gd name="connsiteX63" fmla="*/ 145701 w 799903"/>
              <a:gd name="connsiteY63" fmla="*/ 127957 h 160850"/>
              <a:gd name="connsiteX64" fmla="*/ 131203 w 799903"/>
              <a:gd name="connsiteY64" fmla="*/ 124704 h 160850"/>
              <a:gd name="connsiteX65" fmla="*/ 117068 w 799903"/>
              <a:gd name="connsiteY65" fmla="*/ 120728 h 160850"/>
              <a:gd name="connsiteX66" fmla="*/ 91335 w 799903"/>
              <a:gd name="connsiteY66" fmla="*/ 113137 h 160850"/>
              <a:gd name="connsiteX67" fmla="*/ 68139 w 799903"/>
              <a:gd name="connsiteY67" fmla="*/ 105908 h 160850"/>
              <a:gd name="connsiteX68" fmla="*/ 48567 w 799903"/>
              <a:gd name="connsiteY68" fmla="*/ 99040 h 160850"/>
              <a:gd name="connsiteX69" fmla="*/ 31532 w 799903"/>
              <a:gd name="connsiteY69" fmla="*/ 93257 h 160850"/>
              <a:gd name="connsiteX70" fmla="*/ 18122 w 799903"/>
              <a:gd name="connsiteY70" fmla="*/ 87835 h 160850"/>
              <a:gd name="connsiteX71" fmla="*/ 8336 w 799903"/>
              <a:gd name="connsiteY71" fmla="*/ 84221 h 160850"/>
              <a:gd name="connsiteX72" fmla="*/ 2175 w 799903"/>
              <a:gd name="connsiteY72" fmla="*/ 81329 h 160850"/>
              <a:gd name="connsiteX73" fmla="*/ 0 w 799903"/>
              <a:gd name="connsiteY73" fmla="*/ 80245 h 160850"/>
              <a:gd name="connsiteX74" fmla="*/ 2175 w 799903"/>
              <a:gd name="connsiteY74" fmla="*/ 79522 h 160850"/>
              <a:gd name="connsiteX75" fmla="*/ 8336 w 799903"/>
              <a:gd name="connsiteY75" fmla="*/ 76991 h 160850"/>
              <a:gd name="connsiteX76" fmla="*/ 18122 w 799903"/>
              <a:gd name="connsiteY76" fmla="*/ 73015 h 160850"/>
              <a:gd name="connsiteX77" fmla="*/ 31532 w 799903"/>
              <a:gd name="connsiteY77" fmla="*/ 67955 h 160850"/>
              <a:gd name="connsiteX78" fmla="*/ 48567 w 799903"/>
              <a:gd name="connsiteY78" fmla="*/ 61810 h 160850"/>
              <a:gd name="connsiteX79" fmla="*/ 68139 w 799903"/>
              <a:gd name="connsiteY79" fmla="*/ 54942 h 160850"/>
              <a:gd name="connsiteX80" fmla="*/ 91335 w 799903"/>
              <a:gd name="connsiteY80" fmla="*/ 47713 h 160850"/>
              <a:gd name="connsiteX81" fmla="*/ 117068 w 799903"/>
              <a:gd name="connsiteY81" fmla="*/ 40122 h 160850"/>
              <a:gd name="connsiteX82" fmla="*/ 131203 w 799903"/>
              <a:gd name="connsiteY82" fmla="*/ 36508 h 160850"/>
              <a:gd name="connsiteX83" fmla="*/ 145701 w 799903"/>
              <a:gd name="connsiteY83" fmla="*/ 32532 h 160850"/>
              <a:gd name="connsiteX84" fmla="*/ 160923 w 799903"/>
              <a:gd name="connsiteY84" fmla="*/ 29279 h 160850"/>
              <a:gd name="connsiteX85" fmla="*/ 176508 w 799903"/>
              <a:gd name="connsiteY85" fmla="*/ 25302 h 160850"/>
              <a:gd name="connsiteX86" fmla="*/ 192818 w 799903"/>
              <a:gd name="connsiteY86" fmla="*/ 22049 h 160850"/>
              <a:gd name="connsiteX87" fmla="*/ 209490 w 799903"/>
              <a:gd name="connsiteY87" fmla="*/ 18435 h 160850"/>
              <a:gd name="connsiteX88" fmla="*/ 226525 w 799903"/>
              <a:gd name="connsiteY88" fmla="*/ 15543 h 160850"/>
              <a:gd name="connsiteX89" fmla="*/ 244284 w 799903"/>
              <a:gd name="connsiteY89" fmla="*/ 12651 h 160850"/>
              <a:gd name="connsiteX90" fmla="*/ 262406 w 799903"/>
              <a:gd name="connsiteY90" fmla="*/ 9760 h 160850"/>
              <a:gd name="connsiteX91" fmla="*/ 281253 w 799903"/>
              <a:gd name="connsiteY91" fmla="*/ 7229 h 160850"/>
              <a:gd name="connsiteX92" fmla="*/ 300100 w 799903"/>
              <a:gd name="connsiteY92" fmla="*/ 5422 h 160850"/>
              <a:gd name="connsiteX93" fmla="*/ 319309 w 799903"/>
              <a:gd name="connsiteY93" fmla="*/ 3253 h 160850"/>
              <a:gd name="connsiteX94" fmla="*/ 339243 w 799903"/>
              <a:gd name="connsiteY94" fmla="*/ 1808 h 160850"/>
              <a:gd name="connsiteX95" fmla="*/ 359177 w 799903"/>
              <a:gd name="connsiteY95" fmla="*/ 723 h 16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99903" h="160850">
                <a:moveTo>
                  <a:pt x="379474" y="0"/>
                </a:moveTo>
                <a:lnTo>
                  <a:pt x="399770" y="0"/>
                </a:lnTo>
                <a:lnTo>
                  <a:pt x="420792" y="0"/>
                </a:lnTo>
                <a:lnTo>
                  <a:pt x="441088" y="723"/>
                </a:lnTo>
                <a:lnTo>
                  <a:pt x="461023" y="1808"/>
                </a:lnTo>
                <a:lnTo>
                  <a:pt x="480594" y="3253"/>
                </a:lnTo>
                <a:lnTo>
                  <a:pt x="500166" y="5422"/>
                </a:lnTo>
                <a:lnTo>
                  <a:pt x="519013" y="7229"/>
                </a:lnTo>
                <a:lnTo>
                  <a:pt x="537860" y="9760"/>
                </a:lnTo>
                <a:lnTo>
                  <a:pt x="555982" y="12651"/>
                </a:lnTo>
                <a:lnTo>
                  <a:pt x="573379" y="15543"/>
                </a:lnTo>
                <a:lnTo>
                  <a:pt x="590776" y="18435"/>
                </a:lnTo>
                <a:lnTo>
                  <a:pt x="607448" y="22049"/>
                </a:lnTo>
                <a:lnTo>
                  <a:pt x="623758" y="25302"/>
                </a:lnTo>
                <a:lnTo>
                  <a:pt x="639343" y="29279"/>
                </a:lnTo>
                <a:lnTo>
                  <a:pt x="654565" y="32532"/>
                </a:lnTo>
                <a:lnTo>
                  <a:pt x="669063" y="36508"/>
                </a:lnTo>
                <a:lnTo>
                  <a:pt x="683198" y="40122"/>
                </a:lnTo>
                <a:lnTo>
                  <a:pt x="708931" y="47713"/>
                </a:lnTo>
                <a:lnTo>
                  <a:pt x="731765" y="54942"/>
                </a:lnTo>
                <a:lnTo>
                  <a:pt x="751699" y="61810"/>
                </a:lnTo>
                <a:lnTo>
                  <a:pt x="768371" y="67955"/>
                </a:lnTo>
                <a:lnTo>
                  <a:pt x="782144" y="73015"/>
                </a:lnTo>
                <a:lnTo>
                  <a:pt x="791929" y="76991"/>
                </a:lnTo>
                <a:lnTo>
                  <a:pt x="798091" y="79522"/>
                </a:lnTo>
                <a:lnTo>
                  <a:pt x="799903" y="80245"/>
                </a:lnTo>
                <a:lnTo>
                  <a:pt x="798091" y="81329"/>
                </a:lnTo>
                <a:lnTo>
                  <a:pt x="791929" y="84221"/>
                </a:lnTo>
                <a:lnTo>
                  <a:pt x="782144" y="87835"/>
                </a:lnTo>
                <a:lnTo>
                  <a:pt x="768371" y="93257"/>
                </a:lnTo>
                <a:lnTo>
                  <a:pt x="751699" y="99040"/>
                </a:lnTo>
                <a:lnTo>
                  <a:pt x="731765" y="105908"/>
                </a:lnTo>
                <a:lnTo>
                  <a:pt x="708931" y="113137"/>
                </a:lnTo>
                <a:lnTo>
                  <a:pt x="683198" y="120728"/>
                </a:lnTo>
                <a:lnTo>
                  <a:pt x="669063" y="124704"/>
                </a:lnTo>
                <a:lnTo>
                  <a:pt x="654565" y="127957"/>
                </a:lnTo>
                <a:lnTo>
                  <a:pt x="639343" y="131933"/>
                </a:lnTo>
                <a:lnTo>
                  <a:pt x="623758" y="135548"/>
                </a:lnTo>
                <a:lnTo>
                  <a:pt x="607448" y="138801"/>
                </a:lnTo>
                <a:lnTo>
                  <a:pt x="590776" y="142416"/>
                </a:lnTo>
                <a:lnTo>
                  <a:pt x="573379" y="145307"/>
                </a:lnTo>
                <a:lnTo>
                  <a:pt x="555982" y="148561"/>
                </a:lnTo>
                <a:lnTo>
                  <a:pt x="537860" y="151091"/>
                </a:lnTo>
                <a:lnTo>
                  <a:pt x="519013" y="153260"/>
                </a:lnTo>
                <a:lnTo>
                  <a:pt x="500166" y="155790"/>
                </a:lnTo>
                <a:lnTo>
                  <a:pt x="480594" y="157597"/>
                </a:lnTo>
                <a:lnTo>
                  <a:pt x="461023" y="159043"/>
                </a:lnTo>
                <a:lnTo>
                  <a:pt x="441088" y="160127"/>
                </a:lnTo>
                <a:lnTo>
                  <a:pt x="420792" y="160489"/>
                </a:lnTo>
                <a:lnTo>
                  <a:pt x="399770" y="160850"/>
                </a:lnTo>
                <a:lnTo>
                  <a:pt x="379474" y="160489"/>
                </a:lnTo>
                <a:lnTo>
                  <a:pt x="359177" y="160127"/>
                </a:lnTo>
                <a:lnTo>
                  <a:pt x="339243" y="159043"/>
                </a:lnTo>
                <a:lnTo>
                  <a:pt x="319309" y="157597"/>
                </a:lnTo>
                <a:lnTo>
                  <a:pt x="300100" y="155790"/>
                </a:lnTo>
                <a:lnTo>
                  <a:pt x="281253" y="153260"/>
                </a:lnTo>
                <a:lnTo>
                  <a:pt x="262406" y="151091"/>
                </a:lnTo>
                <a:lnTo>
                  <a:pt x="244284" y="148561"/>
                </a:lnTo>
                <a:lnTo>
                  <a:pt x="226525" y="145307"/>
                </a:lnTo>
                <a:lnTo>
                  <a:pt x="209490" y="142416"/>
                </a:lnTo>
                <a:lnTo>
                  <a:pt x="192818" y="138801"/>
                </a:lnTo>
                <a:lnTo>
                  <a:pt x="176508" y="135548"/>
                </a:lnTo>
                <a:lnTo>
                  <a:pt x="160923" y="131933"/>
                </a:lnTo>
                <a:lnTo>
                  <a:pt x="145701" y="127957"/>
                </a:lnTo>
                <a:lnTo>
                  <a:pt x="131203" y="124704"/>
                </a:lnTo>
                <a:lnTo>
                  <a:pt x="117068" y="120728"/>
                </a:lnTo>
                <a:lnTo>
                  <a:pt x="91335" y="113137"/>
                </a:lnTo>
                <a:lnTo>
                  <a:pt x="68139" y="105908"/>
                </a:lnTo>
                <a:lnTo>
                  <a:pt x="48567" y="99040"/>
                </a:lnTo>
                <a:lnTo>
                  <a:pt x="31532" y="93257"/>
                </a:lnTo>
                <a:lnTo>
                  <a:pt x="18122" y="87835"/>
                </a:lnTo>
                <a:lnTo>
                  <a:pt x="8336" y="84221"/>
                </a:lnTo>
                <a:lnTo>
                  <a:pt x="2175" y="81329"/>
                </a:lnTo>
                <a:lnTo>
                  <a:pt x="0" y="80245"/>
                </a:lnTo>
                <a:lnTo>
                  <a:pt x="2175" y="79522"/>
                </a:lnTo>
                <a:lnTo>
                  <a:pt x="8336" y="76991"/>
                </a:lnTo>
                <a:lnTo>
                  <a:pt x="18122" y="73015"/>
                </a:lnTo>
                <a:lnTo>
                  <a:pt x="31532" y="67955"/>
                </a:lnTo>
                <a:lnTo>
                  <a:pt x="48567" y="61810"/>
                </a:lnTo>
                <a:lnTo>
                  <a:pt x="68139" y="54942"/>
                </a:lnTo>
                <a:lnTo>
                  <a:pt x="91335" y="47713"/>
                </a:lnTo>
                <a:lnTo>
                  <a:pt x="117068" y="40122"/>
                </a:lnTo>
                <a:lnTo>
                  <a:pt x="131203" y="36508"/>
                </a:lnTo>
                <a:lnTo>
                  <a:pt x="145701" y="32532"/>
                </a:lnTo>
                <a:lnTo>
                  <a:pt x="160923" y="29279"/>
                </a:lnTo>
                <a:lnTo>
                  <a:pt x="176508" y="25302"/>
                </a:lnTo>
                <a:lnTo>
                  <a:pt x="192818" y="22049"/>
                </a:lnTo>
                <a:lnTo>
                  <a:pt x="209490" y="18435"/>
                </a:lnTo>
                <a:lnTo>
                  <a:pt x="226525" y="15543"/>
                </a:lnTo>
                <a:lnTo>
                  <a:pt x="244284" y="12651"/>
                </a:lnTo>
                <a:lnTo>
                  <a:pt x="262406" y="9760"/>
                </a:lnTo>
                <a:lnTo>
                  <a:pt x="281253" y="7229"/>
                </a:lnTo>
                <a:lnTo>
                  <a:pt x="300100" y="5422"/>
                </a:lnTo>
                <a:lnTo>
                  <a:pt x="319309" y="3253"/>
                </a:lnTo>
                <a:lnTo>
                  <a:pt x="339243" y="1808"/>
                </a:lnTo>
                <a:lnTo>
                  <a:pt x="359177" y="723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</a:schemeClr>
              </a:gs>
              <a:gs pos="0">
                <a:schemeClr val="accent1">
                  <a:lumMod val="75000"/>
                  <a:lumOff val="25000"/>
                </a:schemeClr>
              </a:gs>
            </a:gsLst>
            <a:lin ang="2700000" scaled="1"/>
            <a:tileRect/>
          </a:gradFill>
          <a:ln w="25400">
            <a:noFill/>
          </a:ln>
          <a:effectLst>
            <a:outerShdw blurRad="254000" dist="1778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5899" tIns="63500" rIns="1485901" bIns="63500" numCol="1" spcCol="1270" anchor="ctr" anchorCtr="0">
            <a:noAutofit/>
          </a:bodyPr>
          <a:lstStyle/>
          <a:p>
            <a:pPr algn="ctr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sz="3200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sym typeface="Calibri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798CE239-E45C-90E7-254B-039B4AF90991}"/>
              </a:ext>
            </a:extLst>
          </p:cNvPr>
          <p:cNvSpPr/>
          <p:nvPr/>
        </p:nvSpPr>
        <p:spPr>
          <a:xfrm>
            <a:off x="2177433" y="4517398"/>
            <a:ext cx="1772249" cy="946262"/>
          </a:xfrm>
          <a:custGeom>
            <a:avLst/>
            <a:gdLst>
              <a:gd name="connsiteX0" fmla="*/ 0 w 1772249"/>
              <a:gd name="connsiteY0" fmla="*/ 0 h 946262"/>
              <a:gd name="connsiteX1" fmla="*/ 4709 w 1772249"/>
              <a:gd name="connsiteY1" fmla="*/ 1087 h 946262"/>
              <a:gd name="connsiteX2" fmla="*/ 18110 w 1772249"/>
              <a:gd name="connsiteY2" fmla="*/ 5434 h 946262"/>
              <a:gd name="connsiteX3" fmla="*/ 39842 w 1772249"/>
              <a:gd name="connsiteY3" fmla="*/ 11593 h 946262"/>
              <a:gd name="connsiteX4" fmla="*/ 69905 w 1772249"/>
              <a:gd name="connsiteY4" fmla="*/ 20288 h 946262"/>
              <a:gd name="connsiteX5" fmla="*/ 106849 w 1772249"/>
              <a:gd name="connsiteY5" fmla="*/ 29707 h 946262"/>
              <a:gd name="connsiteX6" fmla="*/ 151400 w 1772249"/>
              <a:gd name="connsiteY6" fmla="*/ 40575 h 946262"/>
              <a:gd name="connsiteX7" fmla="*/ 176030 w 1772249"/>
              <a:gd name="connsiteY7" fmla="*/ 46371 h 946262"/>
              <a:gd name="connsiteX8" fmla="*/ 202470 w 1772249"/>
              <a:gd name="connsiteY8" fmla="*/ 51805 h 946262"/>
              <a:gd name="connsiteX9" fmla="*/ 230360 w 1772249"/>
              <a:gd name="connsiteY9" fmla="*/ 57964 h 946262"/>
              <a:gd name="connsiteX10" fmla="*/ 259336 w 1772249"/>
              <a:gd name="connsiteY10" fmla="*/ 64123 h 946262"/>
              <a:gd name="connsiteX11" fmla="*/ 290123 w 1772249"/>
              <a:gd name="connsiteY11" fmla="*/ 70281 h 946262"/>
              <a:gd name="connsiteX12" fmla="*/ 322359 w 1772249"/>
              <a:gd name="connsiteY12" fmla="*/ 75716 h 946262"/>
              <a:gd name="connsiteX13" fmla="*/ 355681 w 1772249"/>
              <a:gd name="connsiteY13" fmla="*/ 81874 h 946262"/>
              <a:gd name="connsiteX14" fmla="*/ 390815 w 1772249"/>
              <a:gd name="connsiteY14" fmla="*/ 87671 h 946262"/>
              <a:gd name="connsiteX15" fmla="*/ 426673 w 1772249"/>
              <a:gd name="connsiteY15" fmla="*/ 93467 h 946262"/>
              <a:gd name="connsiteX16" fmla="*/ 463979 w 1772249"/>
              <a:gd name="connsiteY16" fmla="*/ 98539 h 946262"/>
              <a:gd name="connsiteX17" fmla="*/ 502011 w 1772249"/>
              <a:gd name="connsiteY17" fmla="*/ 103611 h 946262"/>
              <a:gd name="connsiteX18" fmla="*/ 541128 w 1772249"/>
              <a:gd name="connsiteY18" fmla="*/ 107958 h 946262"/>
              <a:gd name="connsiteX19" fmla="*/ 581333 w 1772249"/>
              <a:gd name="connsiteY19" fmla="*/ 112668 h 946262"/>
              <a:gd name="connsiteX20" fmla="*/ 622986 w 1772249"/>
              <a:gd name="connsiteY20" fmla="*/ 116653 h 946262"/>
              <a:gd name="connsiteX21" fmla="*/ 664639 w 1772249"/>
              <a:gd name="connsiteY21" fmla="*/ 119913 h 946262"/>
              <a:gd name="connsiteX22" fmla="*/ 707379 w 1772249"/>
              <a:gd name="connsiteY22" fmla="*/ 122811 h 946262"/>
              <a:gd name="connsiteX23" fmla="*/ 751567 w 1772249"/>
              <a:gd name="connsiteY23" fmla="*/ 125347 h 946262"/>
              <a:gd name="connsiteX24" fmla="*/ 795393 w 1772249"/>
              <a:gd name="connsiteY24" fmla="*/ 126796 h 946262"/>
              <a:gd name="connsiteX25" fmla="*/ 840668 w 1772249"/>
              <a:gd name="connsiteY25" fmla="*/ 127883 h 946262"/>
              <a:gd name="connsiteX26" fmla="*/ 885944 w 1772249"/>
              <a:gd name="connsiteY26" fmla="*/ 128245 h 946262"/>
              <a:gd name="connsiteX27" fmla="*/ 931943 w 1772249"/>
              <a:gd name="connsiteY27" fmla="*/ 127883 h 946262"/>
              <a:gd name="connsiteX28" fmla="*/ 976856 w 1772249"/>
              <a:gd name="connsiteY28" fmla="*/ 126796 h 946262"/>
              <a:gd name="connsiteX29" fmla="*/ 1021044 w 1772249"/>
              <a:gd name="connsiteY29" fmla="*/ 125347 h 946262"/>
              <a:gd name="connsiteX30" fmla="*/ 1064871 w 1772249"/>
              <a:gd name="connsiteY30" fmla="*/ 122811 h 946262"/>
              <a:gd name="connsiteX31" fmla="*/ 1107611 w 1772249"/>
              <a:gd name="connsiteY31" fmla="*/ 119913 h 946262"/>
              <a:gd name="connsiteX32" fmla="*/ 1149626 w 1772249"/>
              <a:gd name="connsiteY32" fmla="*/ 116653 h 946262"/>
              <a:gd name="connsiteX33" fmla="*/ 1190917 w 1772249"/>
              <a:gd name="connsiteY33" fmla="*/ 112668 h 946262"/>
              <a:gd name="connsiteX34" fmla="*/ 1231121 w 1772249"/>
              <a:gd name="connsiteY34" fmla="*/ 107958 h 946262"/>
              <a:gd name="connsiteX35" fmla="*/ 1270239 w 1772249"/>
              <a:gd name="connsiteY35" fmla="*/ 103611 h 946262"/>
              <a:gd name="connsiteX36" fmla="*/ 1308632 w 1772249"/>
              <a:gd name="connsiteY36" fmla="*/ 98539 h 946262"/>
              <a:gd name="connsiteX37" fmla="*/ 1345939 w 1772249"/>
              <a:gd name="connsiteY37" fmla="*/ 93467 h 946262"/>
              <a:gd name="connsiteX38" fmla="*/ 1381434 w 1772249"/>
              <a:gd name="connsiteY38" fmla="*/ 87671 h 946262"/>
              <a:gd name="connsiteX39" fmla="*/ 1416206 w 1772249"/>
              <a:gd name="connsiteY39" fmla="*/ 81874 h 946262"/>
              <a:gd name="connsiteX40" fmla="*/ 1449890 w 1772249"/>
              <a:gd name="connsiteY40" fmla="*/ 75716 h 946262"/>
              <a:gd name="connsiteX41" fmla="*/ 1482126 w 1772249"/>
              <a:gd name="connsiteY41" fmla="*/ 70281 h 946262"/>
              <a:gd name="connsiteX42" fmla="*/ 1512551 w 1772249"/>
              <a:gd name="connsiteY42" fmla="*/ 64123 h 946262"/>
              <a:gd name="connsiteX43" fmla="*/ 1542252 w 1772249"/>
              <a:gd name="connsiteY43" fmla="*/ 57964 h 946262"/>
              <a:gd name="connsiteX44" fmla="*/ 1570141 w 1772249"/>
              <a:gd name="connsiteY44" fmla="*/ 51805 h 946262"/>
              <a:gd name="connsiteX45" fmla="*/ 1596220 w 1772249"/>
              <a:gd name="connsiteY45" fmla="*/ 46371 h 946262"/>
              <a:gd name="connsiteX46" fmla="*/ 1621211 w 1772249"/>
              <a:gd name="connsiteY46" fmla="*/ 40575 h 946262"/>
              <a:gd name="connsiteX47" fmla="*/ 1665762 w 1772249"/>
              <a:gd name="connsiteY47" fmla="*/ 29707 h 946262"/>
              <a:gd name="connsiteX48" fmla="*/ 1702707 w 1772249"/>
              <a:gd name="connsiteY48" fmla="*/ 20288 h 946262"/>
              <a:gd name="connsiteX49" fmla="*/ 1732407 w 1772249"/>
              <a:gd name="connsiteY49" fmla="*/ 11593 h 946262"/>
              <a:gd name="connsiteX50" fmla="*/ 1754501 w 1772249"/>
              <a:gd name="connsiteY50" fmla="*/ 5434 h 946262"/>
              <a:gd name="connsiteX51" fmla="*/ 1767541 w 1772249"/>
              <a:gd name="connsiteY51" fmla="*/ 1087 h 946262"/>
              <a:gd name="connsiteX52" fmla="*/ 1772249 w 1772249"/>
              <a:gd name="connsiteY52" fmla="*/ 0 h 946262"/>
              <a:gd name="connsiteX53" fmla="*/ 1372379 w 1772249"/>
              <a:gd name="connsiteY53" fmla="*/ 823813 h 946262"/>
              <a:gd name="connsiteX54" fmla="*/ 1370206 w 1772249"/>
              <a:gd name="connsiteY54" fmla="*/ 825262 h 946262"/>
              <a:gd name="connsiteX55" fmla="*/ 1362600 w 1772249"/>
              <a:gd name="connsiteY55" fmla="*/ 829247 h 946262"/>
              <a:gd name="connsiteX56" fmla="*/ 1350647 w 1772249"/>
              <a:gd name="connsiteY56" fmla="*/ 835044 h 946262"/>
              <a:gd name="connsiteX57" fmla="*/ 1334348 w 1772249"/>
              <a:gd name="connsiteY57" fmla="*/ 843014 h 946262"/>
              <a:gd name="connsiteX58" fmla="*/ 1314065 w 1772249"/>
              <a:gd name="connsiteY58" fmla="*/ 852071 h 946262"/>
              <a:gd name="connsiteX59" fmla="*/ 1289798 w 1772249"/>
              <a:gd name="connsiteY59" fmla="*/ 862577 h 946262"/>
              <a:gd name="connsiteX60" fmla="*/ 1276034 w 1772249"/>
              <a:gd name="connsiteY60" fmla="*/ 868011 h 946262"/>
              <a:gd name="connsiteX61" fmla="*/ 1261546 w 1772249"/>
              <a:gd name="connsiteY61" fmla="*/ 873807 h 946262"/>
              <a:gd name="connsiteX62" fmla="*/ 1245971 w 1772249"/>
              <a:gd name="connsiteY62" fmla="*/ 879241 h 946262"/>
              <a:gd name="connsiteX63" fmla="*/ 1230034 w 1772249"/>
              <a:gd name="connsiteY63" fmla="*/ 885400 h 946262"/>
              <a:gd name="connsiteX64" fmla="*/ 1213011 w 1772249"/>
              <a:gd name="connsiteY64" fmla="*/ 890834 h 946262"/>
              <a:gd name="connsiteX65" fmla="*/ 1195625 w 1772249"/>
              <a:gd name="connsiteY65" fmla="*/ 896631 h 946262"/>
              <a:gd name="connsiteX66" fmla="*/ 1177153 w 1772249"/>
              <a:gd name="connsiteY66" fmla="*/ 902065 h 946262"/>
              <a:gd name="connsiteX67" fmla="*/ 1157956 w 1772249"/>
              <a:gd name="connsiteY67" fmla="*/ 907499 h 946262"/>
              <a:gd name="connsiteX68" fmla="*/ 1138398 w 1772249"/>
              <a:gd name="connsiteY68" fmla="*/ 912933 h 946262"/>
              <a:gd name="connsiteX69" fmla="*/ 1117752 w 1772249"/>
              <a:gd name="connsiteY69" fmla="*/ 918005 h 946262"/>
              <a:gd name="connsiteX70" fmla="*/ 1097107 w 1772249"/>
              <a:gd name="connsiteY70" fmla="*/ 922714 h 946262"/>
              <a:gd name="connsiteX71" fmla="*/ 1075375 w 1772249"/>
              <a:gd name="connsiteY71" fmla="*/ 927424 h 946262"/>
              <a:gd name="connsiteX72" fmla="*/ 1053280 w 1772249"/>
              <a:gd name="connsiteY72" fmla="*/ 931047 h 946262"/>
              <a:gd name="connsiteX73" fmla="*/ 1030824 w 1772249"/>
              <a:gd name="connsiteY73" fmla="*/ 935032 h 946262"/>
              <a:gd name="connsiteX74" fmla="*/ 1008005 w 1772249"/>
              <a:gd name="connsiteY74" fmla="*/ 938292 h 946262"/>
              <a:gd name="connsiteX75" fmla="*/ 984462 w 1772249"/>
              <a:gd name="connsiteY75" fmla="*/ 940828 h 946262"/>
              <a:gd name="connsiteX76" fmla="*/ 960557 w 1772249"/>
              <a:gd name="connsiteY76" fmla="*/ 943364 h 946262"/>
              <a:gd name="connsiteX77" fmla="*/ 935927 w 1772249"/>
              <a:gd name="connsiteY77" fmla="*/ 944813 h 946262"/>
              <a:gd name="connsiteX78" fmla="*/ 911298 w 1772249"/>
              <a:gd name="connsiteY78" fmla="*/ 945900 h 946262"/>
              <a:gd name="connsiteX79" fmla="*/ 885944 w 1772249"/>
              <a:gd name="connsiteY79" fmla="*/ 946262 h 946262"/>
              <a:gd name="connsiteX80" fmla="*/ 860952 w 1772249"/>
              <a:gd name="connsiteY80" fmla="*/ 945900 h 946262"/>
              <a:gd name="connsiteX81" fmla="*/ 836322 w 1772249"/>
              <a:gd name="connsiteY81" fmla="*/ 944813 h 946262"/>
              <a:gd name="connsiteX82" fmla="*/ 812055 w 1772249"/>
              <a:gd name="connsiteY82" fmla="*/ 943364 h 946262"/>
              <a:gd name="connsiteX83" fmla="*/ 788149 w 1772249"/>
              <a:gd name="connsiteY83" fmla="*/ 940828 h 946262"/>
              <a:gd name="connsiteX84" fmla="*/ 764606 w 1772249"/>
              <a:gd name="connsiteY84" fmla="*/ 938292 h 946262"/>
              <a:gd name="connsiteX85" fmla="*/ 741425 w 1772249"/>
              <a:gd name="connsiteY85" fmla="*/ 935032 h 946262"/>
              <a:gd name="connsiteX86" fmla="*/ 718969 w 1772249"/>
              <a:gd name="connsiteY86" fmla="*/ 931047 h 946262"/>
              <a:gd name="connsiteX87" fmla="*/ 696875 w 1772249"/>
              <a:gd name="connsiteY87" fmla="*/ 927424 h 946262"/>
              <a:gd name="connsiteX88" fmla="*/ 675143 w 1772249"/>
              <a:gd name="connsiteY88" fmla="*/ 922714 h 946262"/>
              <a:gd name="connsiteX89" fmla="*/ 654497 w 1772249"/>
              <a:gd name="connsiteY89" fmla="*/ 918005 h 946262"/>
              <a:gd name="connsiteX90" fmla="*/ 633852 w 1772249"/>
              <a:gd name="connsiteY90" fmla="*/ 912933 h 946262"/>
              <a:gd name="connsiteX91" fmla="*/ 614293 w 1772249"/>
              <a:gd name="connsiteY91" fmla="*/ 907499 h 946262"/>
              <a:gd name="connsiteX92" fmla="*/ 595096 w 1772249"/>
              <a:gd name="connsiteY92" fmla="*/ 902065 h 946262"/>
              <a:gd name="connsiteX93" fmla="*/ 576986 w 1772249"/>
              <a:gd name="connsiteY93" fmla="*/ 896631 h 946262"/>
              <a:gd name="connsiteX94" fmla="*/ 559238 w 1772249"/>
              <a:gd name="connsiteY94" fmla="*/ 890834 h 946262"/>
              <a:gd name="connsiteX95" fmla="*/ 542577 w 1772249"/>
              <a:gd name="connsiteY95" fmla="*/ 885400 h 946262"/>
              <a:gd name="connsiteX96" fmla="*/ 526278 w 1772249"/>
              <a:gd name="connsiteY96" fmla="*/ 879241 h 946262"/>
              <a:gd name="connsiteX97" fmla="*/ 511066 w 1772249"/>
              <a:gd name="connsiteY97" fmla="*/ 873807 h 946262"/>
              <a:gd name="connsiteX98" fmla="*/ 496578 w 1772249"/>
              <a:gd name="connsiteY98" fmla="*/ 868011 h 946262"/>
              <a:gd name="connsiteX99" fmla="*/ 482814 w 1772249"/>
              <a:gd name="connsiteY99" fmla="*/ 862577 h 946262"/>
              <a:gd name="connsiteX100" fmla="*/ 458546 w 1772249"/>
              <a:gd name="connsiteY100" fmla="*/ 852071 h 946262"/>
              <a:gd name="connsiteX101" fmla="*/ 438263 w 1772249"/>
              <a:gd name="connsiteY101" fmla="*/ 843014 h 946262"/>
              <a:gd name="connsiteX102" fmla="*/ 421964 w 1772249"/>
              <a:gd name="connsiteY102" fmla="*/ 835044 h 946262"/>
              <a:gd name="connsiteX103" fmla="*/ 409649 w 1772249"/>
              <a:gd name="connsiteY103" fmla="*/ 829247 h 946262"/>
              <a:gd name="connsiteX104" fmla="*/ 402405 w 1772249"/>
              <a:gd name="connsiteY104" fmla="*/ 825262 h 946262"/>
              <a:gd name="connsiteX105" fmla="*/ 399870 w 1772249"/>
              <a:gd name="connsiteY105" fmla="*/ 823813 h 94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772249" h="946262">
                <a:moveTo>
                  <a:pt x="0" y="0"/>
                </a:moveTo>
                <a:lnTo>
                  <a:pt x="4709" y="1087"/>
                </a:lnTo>
                <a:lnTo>
                  <a:pt x="18110" y="5434"/>
                </a:lnTo>
                <a:lnTo>
                  <a:pt x="39842" y="11593"/>
                </a:lnTo>
                <a:lnTo>
                  <a:pt x="69905" y="20288"/>
                </a:lnTo>
                <a:lnTo>
                  <a:pt x="106849" y="29707"/>
                </a:lnTo>
                <a:lnTo>
                  <a:pt x="151400" y="40575"/>
                </a:lnTo>
                <a:lnTo>
                  <a:pt x="176030" y="46371"/>
                </a:lnTo>
                <a:lnTo>
                  <a:pt x="202470" y="51805"/>
                </a:lnTo>
                <a:lnTo>
                  <a:pt x="230360" y="57964"/>
                </a:lnTo>
                <a:lnTo>
                  <a:pt x="259336" y="64123"/>
                </a:lnTo>
                <a:lnTo>
                  <a:pt x="290123" y="70281"/>
                </a:lnTo>
                <a:lnTo>
                  <a:pt x="322359" y="75716"/>
                </a:lnTo>
                <a:lnTo>
                  <a:pt x="355681" y="81874"/>
                </a:lnTo>
                <a:lnTo>
                  <a:pt x="390815" y="87671"/>
                </a:lnTo>
                <a:lnTo>
                  <a:pt x="426673" y="93467"/>
                </a:lnTo>
                <a:lnTo>
                  <a:pt x="463979" y="98539"/>
                </a:lnTo>
                <a:lnTo>
                  <a:pt x="502011" y="103611"/>
                </a:lnTo>
                <a:lnTo>
                  <a:pt x="541128" y="107958"/>
                </a:lnTo>
                <a:lnTo>
                  <a:pt x="581333" y="112668"/>
                </a:lnTo>
                <a:lnTo>
                  <a:pt x="622986" y="116653"/>
                </a:lnTo>
                <a:lnTo>
                  <a:pt x="664639" y="119913"/>
                </a:lnTo>
                <a:lnTo>
                  <a:pt x="707379" y="122811"/>
                </a:lnTo>
                <a:lnTo>
                  <a:pt x="751567" y="125347"/>
                </a:lnTo>
                <a:lnTo>
                  <a:pt x="795393" y="126796"/>
                </a:lnTo>
                <a:lnTo>
                  <a:pt x="840668" y="127883"/>
                </a:lnTo>
                <a:lnTo>
                  <a:pt x="885944" y="128245"/>
                </a:lnTo>
                <a:lnTo>
                  <a:pt x="931943" y="127883"/>
                </a:lnTo>
                <a:lnTo>
                  <a:pt x="976856" y="126796"/>
                </a:lnTo>
                <a:lnTo>
                  <a:pt x="1021044" y="125347"/>
                </a:lnTo>
                <a:lnTo>
                  <a:pt x="1064871" y="122811"/>
                </a:lnTo>
                <a:lnTo>
                  <a:pt x="1107611" y="119913"/>
                </a:lnTo>
                <a:lnTo>
                  <a:pt x="1149626" y="116653"/>
                </a:lnTo>
                <a:lnTo>
                  <a:pt x="1190917" y="112668"/>
                </a:lnTo>
                <a:lnTo>
                  <a:pt x="1231121" y="107958"/>
                </a:lnTo>
                <a:lnTo>
                  <a:pt x="1270239" y="103611"/>
                </a:lnTo>
                <a:lnTo>
                  <a:pt x="1308632" y="98539"/>
                </a:lnTo>
                <a:lnTo>
                  <a:pt x="1345939" y="93467"/>
                </a:lnTo>
                <a:lnTo>
                  <a:pt x="1381434" y="87671"/>
                </a:lnTo>
                <a:lnTo>
                  <a:pt x="1416206" y="81874"/>
                </a:lnTo>
                <a:lnTo>
                  <a:pt x="1449890" y="75716"/>
                </a:lnTo>
                <a:lnTo>
                  <a:pt x="1482126" y="70281"/>
                </a:lnTo>
                <a:lnTo>
                  <a:pt x="1512551" y="64123"/>
                </a:lnTo>
                <a:lnTo>
                  <a:pt x="1542252" y="57964"/>
                </a:lnTo>
                <a:lnTo>
                  <a:pt x="1570141" y="51805"/>
                </a:lnTo>
                <a:lnTo>
                  <a:pt x="1596220" y="46371"/>
                </a:lnTo>
                <a:lnTo>
                  <a:pt x="1621211" y="40575"/>
                </a:lnTo>
                <a:lnTo>
                  <a:pt x="1665762" y="29707"/>
                </a:lnTo>
                <a:lnTo>
                  <a:pt x="1702707" y="20288"/>
                </a:lnTo>
                <a:lnTo>
                  <a:pt x="1732407" y="11593"/>
                </a:lnTo>
                <a:lnTo>
                  <a:pt x="1754501" y="5434"/>
                </a:lnTo>
                <a:lnTo>
                  <a:pt x="1767541" y="1087"/>
                </a:lnTo>
                <a:lnTo>
                  <a:pt x="1772249" y="0"/>
                </a:lnTo>
                <a:lnTo>
                  <a:pt x="1372379" y="823813"/>
                </a:lnTo>
                <a:lnTo>
                  <a:pt x="1370206" y="825262"/>
                </a:lnTo>
                <a:lnTo>
                  <a:pt x="1362600" y="829247"/>
                </a:lnTo>
                <a:lnTo>
                  <a:pt x="1350647" y="835044"/>
                </a:lnTo>
                <a:lnTo>
                  <a:pt x="1334348" y="843014"/>
                </a:lnTo>
                <a:lnTo>
                  <a:pt x="1314065" y="852071"/>
                </a:lnTo>
                <a:lnTo>
                  <a:pt x="1289798" y="862577"/>
                </a:lnTo>
                <a:lnTo>
                  <a:pt x="1276034" y="868011"/>
                </a:lnTo>
                <a:lnTo>
                  <a:pt x="1261546" y="873807"/>
                </a:lnTo>
                <a:lnTo>
                  <a:pt x="1245971" y="879241"/>
                </a:lnTo>
                <a:lnTo>
                  <a:pt x="1230034" y="885400"/>
                </a:lnTo>
                <a:lnTo>
                  <a:pt x="1213011" y="890834"/>
                </a:lnTo>
                <a:lnTo>
                  <a:pt x="1195625" y="896631"/>
                </a:lnTo>
                <a:lnTo>
                  <a:pt x="1177153" y="902065"/>
                </a:lnTo>
                <a:lnTo>
                  <a:pt x="1157956" y="907499"/>
                </a:lnTo>
                <a:lnTo>
                  <a:pt x="1138398" y="912933"/>
                </a:lnTo>
                <a:lnTo>
                  <a:pt x="1117752" y="918005"/>
                </a:lnTo>
                <a:lnTo>
                  <a:pt x="1097107" y="922714"/>
                </a:lnTo>
                <a:lnTo>
                  <a:pt x="1075375" y="927424"/>
                </a:lnTo>
                <a:lnTo>
                  <a:pt x="1053280" y="931047"/>
                </a:lnTo>
                <a:lnTo>
                  <a:pt x="1030824" y="935032"/>
                </a:lnTo>
                <a:lnTo>
                  <a:pt x="1008005" y="938292"/>
                </a:lnTo>
                <a:lnTo>
                  <a:pt x="984462" y="940828"/>
                </a:lnTo>
                <a:lnTo>
                  <a:pt x="960557" y="943364"/>
                </a:lnTo>
                <a:lnTo>
                  <a:pt x="935927" y="944813"/>
                </a:lnTo>
                <a:lnTo>
                  <a:pt x="911298" y="945900"/>
                </a:lnTo>
                <a:lnTo>
                  <a:pt x="885944" y="946262"/>
                </a:lnTo>
                <a:lnTo>
                  <a:pt x="860952" y="945900"/>
                </a:lnTo>
                <a:lnTo>
                  <a:pt x="836322" y="944813"/>
                </a:lnTo>
                <a:lnTo>
                  <a:pt x="812055" y="943364"/>
                </a:lnTo>
                <a:lnTo>
                  <a:pt x="788149" y="940828"/>
                </a:lnTo>
                <a:lnTo>
                  <a:pt x="764606" y="938292"/>
                </a:lnTo>
                <a:lnTo>
                  <a:pt x="741425" y="935032"/>
                </a:lnTo>
                <a:lnTo>
                  <a:pt x="718969" y="931047"/>
                </a:lnTo>
                <a:lnTo>
                  <a:pt x="696875" y="927424"/>
                </a:lnTo>
                <a:lnTo>
                  <a:pt x="675143" y="922714"/>
                </a:lnTo>
                <a:lnTo>
                  <a:pt x="654497" y="918005"/>
                </a:lnTo>
                <a:lnTo>
                  <a:pt x="633852" y="912933"/>
                </a:lnTo>
                <a:lnTo>
                  <a:pt x="614293" y="907499"/>
                </a:lnTo>
                <a:lnTo>
                  <a:pt x="595096" y="902065"/>
                </a:lnTo>
                <a:lnTo>
                  <a:pt x="576986" y="896631"/>
                </a:lnTo>
                <a:lnTo>
                  <a:pt x="559238" y="890834"/>
                </a:lnTo>
                <a:lnTo>
                  <a:pt x="542577" y="885400"/>
                </a:lnTo>
                <a:lnTo>
                  <a:pt x="526278" y="879241"/>
                </a:lnTo>
                <a:lnTo>
                  <a:pt x="511066" y="873807"/>
                </a:lnTo>
                <a:lnTo>
                  <a:pt x="496578" y="868011"/>
                </a:lnTo>
                <a:lnTo>
                  <a:pt x="482814" y="862577"/>
                </a:lnTo>
                <a:lnTo>
                  <a:pt x="458546" y="852071"/>
                </a:lnTo>
                <a:lnTo>
                  <a:pt x="438263" y="843014"/>
                </a:lnTo>
                <a:lnTo>
                  <a:pt x="421964" y="835044"/>
                </a:lnTo>
                <a:lnTo>
                  <a:pt x="409649" y="829247"/>
                </a:lnTo>
                <a:lnTo>
                  <a:pt x="402405" y="825262"/>
                </a:lnTo>
                <a:lnTo>
                  <a:pt x="399870" y="82381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lumOff val="25000"/>
                </a:schemeClr>
              </a:gs>
              <a:gs pos="100000">
                <a:schemeClr val="accent1">
                  <a:lumMod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>
              <a:sym typeface="Calibri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E68A780-1A40-D9E0-67F9-9BDCA5DF64B6}"/>
              </a:ext>
            </a:extLst>
          </p:cNvPr>
          <p:cNvSpPr/>
          <p:nvPr/>
        </p:nvSpPr>
        <p:spPr>
          <a:xfrm>
            <a:off x="2664331" y="5518725"/>
            <a:ext cx="799903" cy="824538"/>
          </a:xfrm>
          <a:custGeom>
            <a:avLst/>
            <a:gdLst>
              <a:gd name="connsiteX0" fmla="*/ 0 w 799903"/>
              <a:gd name="connsiteY0" fmla="*/ 0 h 824538"/>
              <a:gd name="connsiteX1" fmla="*/ 2175 w 799903"/>
              <a:gd name="connsiteY1" fmla="*/ 1088 h 824538"/>
              <a:gd name="connsiteX2" fmla="*/ 8336 w 799903"/>
              <a:gd name="connsiteY2" fmla="*/ 3987 h 824538"/>
              <a:gd name="connsiteX3" fmla="*/ 18122 w 799903"/>
              <a:gd name="connsiteY3" fmla="*/ 7611 h 824538"/>
              <a:gd name="connsiteX4" fmla="*/ 31532 w 799903"/>
              <a:gd name="connsiteY4" fmla="*/ 13048 h 824538"/>
              <a:gd name="connsiteX5" fmla="*/ 48567 w 799903"/>
              <a:gd name="connsiteY5" fmla="*/ 18847 h 824538"/>
              <a:gd name="connsiteX6" fmla="*/ 68139 w 799903"/>
              <a:gd name="connsiteY6" fmla="*/ 25733 h 824538"/>
              <a:gd name="connsiteX7" fmla="*/ 91335 w 799903"/>
              <a:gd name="connsiteY7" fmla="*/ 32982 h 824538"/>
              <a:gd name="connsiteX8" fmla="*/ 117068 w 799903"/>
              <a:gd name="connsiteY8" fmla="*/ 40593 h 824538"/>
              <a:gd name="connsiteX9" fmla="*/ 131203 w 799903"/>
              <a:gd name="connsiteY9" fmla="*/ 44580 h 824538"/>
              <a:gd name="connsiteX10" fmla="*/ 145701 w 799903"/>
              <a:gd name="connsiteY10" fmla="*/ 47842 h 824538"/>
              <a:gd name="connsiteX11" fmla="*/ 160923 w 799903"/>
              <a:gd name="connsiteY11" fmla="*/ 51828 h 824538"/>
              <a:gd name="connsiteX12" fmla="*/ 176508 w 799903"/>
              <a:gd name="connsiteY12" fmla="*/ 55453 h 824538"/>
              <a:gd name="connsiteX13" fmla="*/ 192818 w 799903"/>
              <a:gd name="connsiteY13" fmla="*/ 58715 h 824538"/>
              <a:gd name="connsiteX14" fmla="*/ 209490 w 799903"/>
              <a:gd name="connsiteY14" fmla="*/ 62339 h 824538"/>
              <a:gd name="connsiteX15" fmla="*/ 226525 w 799903"/>
              <a:gd name="connsiteY15" fmla="*/ 65238 h 824538"/>
              <a:gd name="connsiteX16" fmla="*/ 244284 w 799903"/>
              <a:gd name="connsiteY16" fmla="*/ 68500 h 824538"/>
              <a:gd name="connsiteX17" fmla="*/ 262406 w 799903"/>
              <a:gd name="connsiteY17" fmla="*/ 71037 h 824538"/>
              <a:gd name="connsiteX18" fmla="*/ 281253 w 799903"/>
              <a:gd name="connsiteY18" fmla="*/ 73212 h 824538"/>
              <a:gd name="connsiteX19" fmla="*/ 300100 w 799903"/>
              <a:gd name="connsiteY19" fmla="*/ 75749 h 824538"/>
              <a:gd name="connsiteX20" fmla="*/ 319309 w 799903"/>
              <a:gd name="connsiteY20" fmla="*/ 77561 h 824538"/>
              <a:gd name="connsiteX21" fmla="*/ 339243 w 799903"/>
              <a:gd name="connsiteY21" fmla="*/ 79011 h 824538"/>
              <a:gd name="connsiteX22" fmla="*/ 359177 w 799903"/>
              <a:gd name="connsiteY22" fmla="*/ 80098 h 824538"/>
              <a:gd name="connsiteX23" fmla="*/ 379474 w 799903"/>
              <a:gd name="connsiteY23" fmla="*/ 80461 h 824538"/>
              <a:gd name="connsiteX24" fmla="*/ 399770 w 799903"/>
              <a:gd name="connsiteY24" fmla="*/ 80823 h 824538"/>
              <a:gd name="connsiteX25" fmla="*/ 420792 w 799903"/>
              <a:gd name="connsiteY25" fmla="*/ 80461 h 824538"/>
              <a:gd name="connsiteX26" fmla="*/ 441088 w 799903"/>
              <a:gd name="connsiteY26" fmla="*/ 80098 h 824538"/>
              <a:gd name="connsiteX27" fmla="*/ 461023 w 799903"/>
              <a:gd name="connsiteY27" fmla="*/ 79011 h 824538"/>
              <a:gd name="connsiteX28" fmla="*/ 480594 w 799903"/>
              <a:gd name="connsiteY28" fmla="*/ 77561 h 824538"/>
              <a:gd name="connsiteX29" fmla="*/ 500166 w 799903"/>
              <a:gd name="connsiteY29" fmla="*/ 75749 h 824538"/>
              <a:gd name="connsiteX30" fmla="*/ 519013 w 799903"/>
              <a:gd name="connsiteY30" fmla="*/ 73212 h 824538"/>
              <a:gd name="connsiteX31" fmla="*/ 537860 w 799903"/>
              <a:gd name="connsiteY31" fmla="*/ 71037 h 824538"/>
              <a:gd name="connsiteX32" fmla="*/ 555982 w 799903"/>
              <a:gd name="connsiteY32" fmla="*/ 68500 h 824538"/>
              <a:gd name="connsiteX33" fmla="*/ 573379 w 799903"/>
              <a:gd name="connsiteY33" fmla="*/ 65238 h 824538"/>
              <a:gd name="connsiteX34" fmla="*/ 590776 w 799903"/>
              <a:gd name="connsiteY34" fmla="*/ 62339 h 824538"/>
              <a:gd name="connsiteX35" fmla="*/ 607448 w 799903"/>
              <a:gd name="connsiteY35" fmla="*/ 58715 h 824538"/>
              <a:gd name="connsiteX36" fmla="*/ 623758 w 799903"/>
              <a:gd name="connsiteY36" fmla="*/ 55453 h 824538"/>
              <a:gd name="connsiteX37" fmla="*/ 639343 w 799903"/>
              <a:gd name="connsiteY37" fmla="*/ 51828 h 824538"/>
              <a:gd name="connsiteX38" fmla="*/ 654565 w 799903"/>
              <a:gd name="connsiteY38" fmla="*/ 47842 h 824538"/>
              <a:gd name="connsiteX39" fmla="*/ 669063 w 799903"/>
              <a:gd name="connsiteY39" fmla="*/ 44580 h 824538"/>
              <a:gd name="connsiteX40" fmla="*/ 683198 w 799903"/>
              <a:gd name="connsiteY40" fmla="*/ 40593 h 824538"/>
              <a:gd name="connsiteX41" fmla="*/ 708931 w 799903"/>
              <a:gd name="connsiteY41" fmla="*/ 32982 h 824538"/>
              <a:gd name="connsiteX42" fmla="*/ 731765 w 799903"/>
              <a:gd name="connsiteY42" fmla="*/ 25733 h 824538"/>
              <a:gd name="connsiteX43" fmla="*/ 751699 w 799903"/>
              <a:gd name="connsiteY43" fmla="*/ 18847 h 824538"/>
              <a:gd name="connsiteX44" fmla="*/ 768371 w 799903"/>
              <a:gd name="connsiteY44" fmla="*/ 13048 h 824538"/>
              <a:gd name="connsiteX45" fmla="*/ 782144 w 799903"/>
              <a:gd name="connsiteY45" fmla="*/ 7611 h 824538"/>
              <a:gd name="connsiteX46" fmla="*/ 791929 w 799903"/>
              <a:gd name="connsiteY46" fmla="*/ 3987 h 824538"/>
              <a:gd name="connsiteX47" fmla="*/ 798091 w 799903"/>
              <a:gd name="connsiteY47" fmla="*/ 1088 h 824538"/>
              <a:gd name="connsiteX48" fmla="*/ 799903 w 799903"/>
              <a:gd name="connsiteY48" fmla="*/ 0 h 824538"/>
              <a:gd name="connsiteX49" fmla="*/ 399770 w 799903"/>
              <a:gd name="connsiteY49" fmla="*/ 824538 h 82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99903" h="824538">
                <a:moveTo>
                  <a:pt x="0" y="0"/>
                </a:moveTo>
                <a:lnTo>
                  <a:pt x="2175" y="1088"/>
                </a:lnTo>
                <a:lnTo>
                  <a:pt x="8336" y="3987"/>
                </a:lnTo>
                <a:lnTo>
                  <a:pt x="18122" y="7611"/>
                </a:lnTo>
                <a:lnTo>
                  <a:pt x="31532" y="13048"/>
                </a:lnTo>
                <a:lnTo>
                  <a:pt x="48567" y="18847"/>
                </a:lnTo>
                <a:lnTo>
                  <a:pt x="68139" y="25733"/>
                </a:lnTo>
                <a:lnTo>
                  <a:pt x="91335" y="32982"/>
                </a:lnTo>
                <a:lnTo>
                  <a:pt x="117068" y="40593"/>
                </a:lnTo>
                <a:lnTo>
                  <a:pt x="131203" y="44580"/>
                </a:lnTo>
                <a:lnTo>
                  <a:pt x="145701" y="47842"/>
                </a:lnTo>
                <a:lnTo>
                  <a:pt x="160923" y="51828"/>
                </a:lnTo>
                <a:lnTo>
                  <a:pt x="176508" y="55453"/>
                </a:lnTo>
                <a:lnTo>
                  <a:pt x="192818" y="58715"/>
                </a:lnTo>
                <a:lnTo>
                  <a:pt x="209490" y="62339"/>
                </a:lnTo>
                <a:lnTo>
                  <a:pt x="226525" y="65238"/>
                </a:lnTo>
                <a:lnTo>
                  <a:pt x="244284" y="68500"/>
                </a:lnTo>
                <a:lnTo>
                  <a:pt x="262406" y="71037"/>
                </a:lnTo>
                <a:lnTo>
                  <a:pt x="281253" y="73212"/>
                </a:lnTo>
                <a:lnTo>
                  <a:pt x="300100" y="75749"/>
                </a:lnTo>
                <a:lnTo>
                  <a:pt x="319309" y="77561"/>
                </a:lnTo>
                <a:lnTo>
                  <a:pt x="339243" y="79011"/>
                </a:lnTo>
                <a:lnTo>
                  <a:pt x="359177" y="80098"/>
                </a:lnTo>
                <a:lnTo>
                  <a:pt x="379474" y="80461"/>
                </a:lnTo>
                <a:lnTo>
                  <a:pt x="399770" y="80823"/>
                </a:lnTo>
                <a:lnTo>
                  <a:pt x="420792" y="80461"/>
                </a:lnTo>
                <a:lnTo>
                  <a:pt x="441088" y="80098"/>
                </a:lnTo>
                <a:lnTo>
                  <a:pt x="461023" y="79011"/>
                </a:lnTo>
                <a:lnTo>
                  <a:pt x="480594" y="77561"/>
                </a:lnTo>
                <a:lnTo>
                  <a:pt x="500166" y="75749"/>
                </a:lnTo>
                <a:lnTo>
                  <a:pt x="519013" y="73212"/>
                </a:lnTo>
                <a:lnTo>
                  <a:pt x="537860" y="71037"/>
                </a:lnTo>
                <a:lnTo>
                  <a:pt x="555982" y="68500"/>
                </a:lnTo>
                <a:lnTo>
                  <a:pt x="573379" y="65238"/>
                </a:lnTo>
                <a:lnTo>
                  <a:pt x="590776" y="62339"/>
                </a:lnTo>
                <a:lnTo>
                  <a:pt x="607448" y="58715"/>
                </a:lnTo>
                <a:lnTo>
                  <a:pt x="623758" y="55453"/>
                </a:lnTo>
                <a:lnTo>
                  <a:pt x="639343" y="51828"/>
                </a:lnTo>
                <a:lnTo>
                  <a:pt x="654565" y="47842"/>
                </a:lnTo>
                <a:lnTo>
                  <a:pt x="669063" y="44580"/>
                </a:lnTo>
                <a:lnTo>
                  <a:pt x="683198" y="40593"/>
                </a:lnTo>
                <a:lnTo>
                  <a:pt x="708931" y="32982"/>
                </a:lnTo>
                <a:lnTo>
                  <a:pt x="731765" y="25733"/>
                </a:lnTo>
                <a:lnTo>
                  <a:pt x="751699" y="18847"/>
                </a:lnTo>
                <a:lnTo>
                  <a:pt x="768371" y="13048"/>
                </a:lnTo>
                <a:lnTo>
                  <a:pt x="782144" y="7611"/>
                </a:lnTo>
                <a:lnTo>
                  <a:pt x="791929" y="3987"/>
                </a:lnTo>
                <a:lnTo>
                  <a:pt x="798091" y="1088"/>
                </a:lnTo>
                <a:lnTo>
                  <a:pt x="799903" y="0"/>
                </a:lnTo>
                <a:lnTo>
                  <a:pt x="399770" y="82453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>
              <a:solidFill>
                <a:schemeClr val="lt1"/>
              </a:solidFill>
              <a:sym typeface="Calibri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41EE5A08-8586-E11A-6231-B0376309014F}"/>
              </a:ext>
            </a:extLst>
          </p:cNvPr>
          <p:cNvSpPr/>
          <p:nvPr/>
        </p:nvSpPr>
        <p:spPr>
          <a:xfrm flipH="1">
            <a:off x="3052806" y="5517275"/>
            <a:ext cx="1394896" cy="815236"/>
          </a:xfrm>
          <a:custGeom>
            <a:avLst/>
            <a:gdLst>
              <a:gd name="connsiteX0" fmla="*/ 994944 w 1394896"/>
              <a:gd name="connsiteY0" fmla="*/ 0 h 815236"/>
              <a:gd name="connsiteX1" fmla="*/ 0 w 1394896"/>
              <a:gd name="connsiteY1" fmla="*/ 0 h 815236"/>
              <a:gd name="connsiteX2" fmla="*/ 0 w 1394896"/>
              <a:gd name="connsiteY2" fmla="*/ 815236 h 815236"/>
              <a:gd name="connsiteX3" fmla="*/ 1394896 w 1394896"/>
              <a:gd name="connsiteY3" fmla="*/ 815236 h 81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896" h="815236">
                <a:moveTo>
                  <a:pt x="994944" y="0"/>
                </a:moveTo>
                <a:lnTo>
                  <a:pt x="0" y="0"/>
                </a:lnTo>
                <a:lnTo>
                  <a:pt x="0" y="815236"/>
                </a:lnTo>
                <a:lnTo>
                  <a:pt x="1394896" y="81523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90000"/>
                  <a:lumMod val="25000"/>
                  <a:lumOff val="75000"/>
                </a:schemeClr>
              </a:gs>
              <a:gs pos="0">
                <a:schemeClr val="accent1">
                  <a:alpha val="90000"/>
                  <a:lumMod val="5000"/>
                  <a:lumOff val="95000"/>
                </a:schemeClr>
              </a:gs>
            </a:gsLst>
            <a:lin ang="2700000" scaled="0"/>
            <a:tileRect/>
          </a:gradFill>
          <a:ln w="12700" cap="rnd" cmpd="sng" algn="ctr">
            <a:gradFill flip="none" rotWithShape="1"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0"/>
                    <a:lumOff val="100000"/>
                    <a:alpha val="90000"/>
                  </a:schemeClr>
                </a:gs>
              </a:gsLst>
              <a:lin ang="10800000" scaled="1"/>
              <a:tileRect/>
            </a:gradFill>
            <a:prstDash val="solid"/>
            <a:round/>
          </a:ln>
          <a:effectLst>
            <a:outerShdw blurRad="266700" dist="508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>
              <a:solidFill>
                <a:schemeClr val="lt1"/>
              </a:solidFill>
              <a:sym typeface="Calibri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1B7B6322-F7BD-7DC7-A8A4-3904D2298E95}"/>
              </a:ext>
            </a:extLst>
          </p:cNvPr>
          <p:cNvSpPr/>
          <p:nvPr/>
        </p:nvSpPr>
        <p:spPr>
          <a:xfrm>
            <a:off x="2176833" y="4392902"/>
            <a:ext cx="1772249" cy="256491"/>
          </a:xfrm>
          <a:custGeom>
            <a:avLst/>
            <a:gdLst>
              <a:gd name="connsiteX0" fmla="*/ 885944 w 1772249"/>
              <a:gd name="connsiteY0" fmla="*/ 0 h 256491"/>
              <a:gd name="connsiteX1" fmla="*/ 931943 w 1772249"/>
              <a:gd name="connsiteY1" fmla="*/ 362 h 256491"/>
              <a:gd name="connsiteX2" fmla="*/ 976856 w 1772249"/>
              <a:gd name="connsiteY2" fmla="*/ 1447 h 256491"/>
              <a:gd name="connsiteX3" fmla="*/ 1021044 w 1772249"/>
              <a:gd name="connsiteY3" fmla="*/ 3256 h 256491"/>
              <a:gd name="connsiteX4" fmla="*/ 1064871 w 1772249"/>
              <a:gd name="connsiteY4" fmla="*/ 5788 h 256491"/>
              <a:gd name="connsiteX5" fmla="*/ 1107611 w 1772249"/>
              <a:gd name="connsiteY5" fmla="*/ 8321 h 256491"/>
              <a:gd name="connsiteX6" fmla="*/ 1149626 w 1772249"/>
              <a:gd name="connsiteY6" fmla="*/ 11577 h 256491"/>
              <a:gd name="connsiteX7" fmla="*/ 1190917 w 1772249"/>
              <a:gd name="connsiteY7" fmla="*/ 15918 h 256491"/>
              <a:gd name="connsiteX8" fmla="*/ 1231121 w 1772249"/>
              <a:gd name="connsiteY8" fmla="*/ 19897 h 256491"/>
              <a:gd name="connsiteX9" fmla="*/ 1270239 w 1772249"/>
              <a:gd name="connsiteY9" fmla="*/ 24962 h 256491"/>
              <a:gd name="connsiteX10" fmla="*/ 1308632 w 1772249"/>
              <a:gd name="connsiteY10" fmla="*/ 30027 h 256491"/>
              <a:gd name="connsiteX11" fmla="*/ 1345939 w 1772249"/>
              <a:gd name="connsiteY11" fmla="*/ 35091 h 256491"/>
              <a:gd name="connsiteX12" fmla="*/ 1381434 w 1772249"/>
              <a:gd name="connsiteY12" fmla="*/ 40518 h 256491"/>
              <a:gd name="connsiteX13" fmla="*/ 1416206 w 1772249"/>
              <a:gd name="connsiteY13" fmla="*/ 46306 h 256491"/>
              <a:gd name="connsiteX14" fmla="*/ 1449890 w 1772249"/>
              <a:gd name="connsiteY14" fmla="*/ 52094 h 256491"/>
              <a:gd name="connsiteX15" fmla="*/ 1482126 w 1772249"/>
              <a:gd name="connsiteY15" fmla="*/ 58244 h 256491"/>
              <a:gd name="connsiteX16" fmla="*/ 1512551 w 1772249"/>
              <a:gd name="connsiteY16" fmla="*/ 64032 h 256491"/>
              <a:gd name="connsiteX17" fmla="*/ 1542252 w 1772249"/>
              <a:gd name="connsiteY17" fmla="*/ 70182 h 256491"/>
              <a:gd name="connsiteX18" fmla="*/ 1570141 w 1772249"/>
              <a:gd name="connsiteY18" fmla="*/ 75971 h 256491"/>
              <a:gd name="connsiteX19" fmla="*/ 1596220 w 1772249"/>
              <a:gd name="connsiteY19" fmla="*/ 82121 h 256491"/>
              <a:gd name="connsiteX20" fmla="*/ 1621211 w 1772249"/>
              <a:gd name="connsiteY20" fmla="*/ 87909 h 256491"/>
              <a:gd name="connsiteX21" fmla="*/ 1665762 w 1772249"/>
              <a:gd name="connsiteY21" fmla="*/ 98400 h 256491"/>
              <a:gd name="connsiteX22" fmla="*/ 1702707 w 1772249"/>
              <a:gd name="connsiteY22" fmla="*/ 108168 h 256491"/>
              <a:gd name="connsiteX23" fmla="*/ 1732407 w 1772249"/>
              <a:gd name="connsiteY23" fmla="*/ 116127 h 256491"/>
              <a:gd name="connsiteX24" fmla="*/ 1754501 w 1772249"/>
              <a:gd name="connsiteY24" fmla="*/ 122638 h 256491"/>
              <a:gd name="connsiteX25" fmla="*/ 1767541 w 1772249"/>
              <a:gd name="connsiteY25" fmla="*/ 126979 h 256491"/>
              <a:gd name="connsiteX26" fmla="*/ 1772249 w 1772249"/>
              <a:gd name="connsiteY26" fmla="*/ 128427 h 256491"/>
              <a:gd name="connsiteX27" fmla="*/ 1767541 w 1772249"/>
              <a:gd name="connsiteY27" fmla="*/ 129512 h 256491"/>
              <a:gd name="connsiteX28" fmla="*/ 1754501 w 1772249"/>
              <a:gd name="connsiteY28" fmla="*/ 133853 h 256491"/>
              <a:gd name="connsiteX29" fmla="*/ 1732407 w 1772249"/>
              <a:gd name="connsiteY29" fmla="*/ 140003 h 256491"/>
              <a:gd name="connsiteX30" fmla="*/ 1702707 w 1772249"/>
              <a:gd name="connsiteY30" fmla="*/ 148685 h 256491"/>
              <a:gd name="connsiteX31" fmla="*/ 1665762 w 1772249"/>
              <a:gd name="connsiteY31" fmla="*/ 158091 h 256491"/>
              <a:gd name="connsiteX32" fmla="*/ 1621211 w 1772249"/>
              <a:gd name="connsiteY32" fmla="*/ 168944 h 256491"/>
              <a:gd name="connsiteX33" fmla="*/ 1596220 w 1772249"/>
              <a:gd name="connsiteY33" fmla="*/ 174732 h 256491"/>
              <a:gd name="connsiteX34" fmla="*/ 1570141 w 1772249"/>
              <a:gd name="connsiteY34" fmla="*/ 180159 h 256491"/>
              <a:gd name="connsiteX35" fmla="*/ 1542252 w 1772249"/>
              <a:gd name="connsiteY35" fmla="*/ 186309 h 256491"/>
              <a:gd name="connsiteX36" fmla="*/ 1512551 w 1772249"/>
              <a:gd name="connsiteY36" fmla="*/ 192459 h 256491"/>
              <a:gd name="connsiteX37" fmla="*/ 1482126 w 1772249"/>
              <a:gd name="connsiteY37" fmla="*/ 198609 h 256491"/>
              <a:gd name="connsiteX38" fmla="*/ 1449890 w 1772249"/>
              <a:gd name="connsiteY38" fmla="*/ 204035 h 256491"/>
              <a:gd name="connsiteX39" fmla="*/ 1416206 w 1772249"/>
              <a:gd name="connsiteY39" fmla="*/ 210185 h 256491"/>
              <a:gd name="connsiteX40" fmla="*/ 1381434 w 1772249"/>
              <a:gd name="connsiteY40" fmla="*/ 215974 h 256491"/>
              <a:gd name="connsiteX41" fmla="*/ 1345939 w 1772249"/>
              <a:gd name="connsiteY41" fmla="*/ 221762 h 256491"/>
              <a:gd name="connsiteX42" fmla="*/ 1308632 w 1772249"/>
              <a:gd name="connsiteY42" fmla="*/ 226826 h 256491"/>
              <a:gd name="connsiteX43" fmla="*/ 1270239 w 1772249"/>
              <a:gd name="connsiteY43" fmla="*/ 231891 h 256491"/>
              <a:gd name="connsiteX44" fmla="*/ 1231121 w 1772249"/>
              <a:gd name="connsiteY44" fmla="*/ 236232 h 256491"/>
              <a:gd name="connsiteX45" fmla="*/ 1190917 w 1772249"/>
              <a:gd name="connsiteY45" fmla="*/ 240935 h 256491"/>
              <a:gd name="connsiteX46" fmla="*/ 1149626 w 1772249"/>
              <a:gd name="connsiteY46" fmla="*/ 244915 h 256491"/>
              <a:gd name="connsiteX47" fmla="*/ 1107611 w 1772249"/>
              <a:gd name="connsiteY47" fmla="*/ 248171 h 256491"/>
              <a:gd name="connsiteX48" fmla="*/ 1064871 w 1772249"/>
              <a:gd name="connsiteY48" fmla="*/ 251065 h 256491"/>
              <a:gd name="connsiteX49" fmla="*/ 1021044 w 1772249"/>
              <a:gd name="connsiteY49" fmla="*/ 253597 h 256491"/>
              <a:gd name="connsiteX50" fmla="*/ 976856 w 1772249"/>
              <a:gd name="connsiteY50" fmla="*/ 255044 h 256491"/>
              <a:gd name="connsiteX51" fmla="*/ 931943 w 1772249"/>
              <a:gd name="connsiteY51" fmla="*/ 256129 h 256491"/>
              <a:gd name="connsiteX52" fmla="*/ 885944 w 1772249"/>
              <a:gd name="connsiteY52" fmla="*/ 256491 h 256491"/>
              <a:gd name="connsiteX53" fmla="*/ 840668 w 1772249"/>
              <a:gd name="connsiteY53" fmla="*/ 256129 h 256491"/>
              <a:gd name="connsiteX54" fmla="*/ 795393 w 1772249"/>
              <a:gd name="connsiteY54" fmla="*/ 255044 h 256491"/>
              <a:gd name="connsiteX55" fmla="*/ 751567 w 1772249"/>
              <a:gd name="connsiteY55" fmla="*/ 253597 h 256491"/>
              <a:gd name="connsiteX56" fmla="*/ 707379 w 1772249"/>
              <a:gd name="connsiteY56" fmla="*/ 251065 h 256491"/>
              <a:gd name="connsiteX57" fmla="*/ 664639 w 1772249"/>
              <a:gd name="connsiteY57" fmla="*/ 248171 h 256491"/>
              <a:gd name="connsiteX58" fmla="*/ 622986 w 1772249"/>
              <a:gd name="connsiteY58" fmla="*/ 244915 h 256491"/>
              <a:gd name="connsiteX59" fmla="*/ 581333 w 1772249"/>
              <a:gd name="connsiteY59" fmla="*/ 240935 h 256491"/>
              <a:gd name="connsiteX60" fmla="*/ 541128 w 1772249"/>
              <a:gd name="connsiteY60" fmla="*/ 236232 h 256491"/>
              <a:gd name="connsiteX61" fmla="*/ 502011 w 1772249"/>
              <a:gd name="connsiteY61" fmla="*/ 231891 h 256491"/>
              <a:gd name="connsiteX62" fmla="*/ 463979 w 1772249"/>
              <a:gd name="connsiteY62" fmla="*/ 226826 h 256491"/>
              <a:gd name="connsiteX63" fmla="*/ 426673 w 1772249"/>
              <a:gd name="connsiteY63" fmla="*/ 221762 h 256491"/>
              <a:gd name="connsiteX64" fmla="*/ 390815 w 1772249"/>
              <a:gd name="connsiteY64" fmla="*/ 215974 h 256491"/>
              <a:gd name="connsiteX65" fmla="*/ 355681 w 1772249"/>
              <a:gd name="connsiteY65" fmla="*/ 210185 h 256491"/>
              <a:gd name="connsiteX66" fmla="*/ 322359 w 1772249"/>
              <a:gd name="connsiteY66" fmla="*/ 204035 h 256491"/>
              <a:gd name="connsiteX67" fmla="*/ 290123 w 1772249"/>
              <a:gd name="connsiteY67" fmla="*/ 198609 h 256491"/>
              <a:gd name="connsiteX68" fmla="*/ 259336 w 1772249"/>
              <a:gd name="connsiteY68" fmla="*/ 192459 h 256491"/>
              <a:gd name="connsiteX69" fmla="*/ 230360 w 1772249"/>
              <a:gd name="connsiteY69" fmla="*/ 186309 h 256491"/>
              <a:gd name="connsiteX70" fmla="*/ 202470 w 1772249"/>
              <a:gd name="connsiteY70" fmla="*/ 180159 h 256491"/>
              <a:gd name="connsiteX71" fmla="*/ 176030 w 1772249"/>
              <a:gd name="connsiteY71" fmla="*/ 174732 h 256491"/>
              <a:gd name="connsiteX72" fmla="*/ 151400 w 1772249"/>
              <a:gd name="connsiteY72" fmla="*/ 168944 h 256491"/>
              <a:gd name="connsiteX73" fmla="*/ 106849 w 1772249"/>
              <a:gd name="connsiteY73" fmla="*/ 158091 h 256491"/>
              <a:gd name="connsiteX74" fmla="*/ 69905 w 1772249"/>
              <a:gd name="connsiteY74" fmla="*/ 148685 h 256491"/>
              <a:gd name="connsiteX75" fmla="*/ 39842 w 1772249"/>
              <a:gd name="connsiteY75" fmla="*/ 140003 h 256491"/>
              <a:gd name="connsiteX76" fmla="*/ 18110 w 1772249"/>
              <a:gd name="connsiteY76" fmla="*/ 133853 h 256491"/>
              <a:gd name="connsiteX77" fmla="*/ 4709 w 1772249"/>
              <a:gd name="connsiteY77" fmla="*/ 129512 h 256491"/>
              <a:gd name="connsiteX78" fmla="*/ 0 w 1772249"/>
              <a:gd name="connsiteY78" fmla="*/ 128427 h 256491"/>
              <a:gd name="connsiteX79" fmla="*/ 4709 w 1772249"/>
              <a:gd name="connsiteY79" fmla="*/ 126979 h 256491"/>
              <a:gd name="connsiteX80" fmla="*/ 18110 w 1772249"/>
              <a:gd name="connsiteY80" fmla="*/ 122638 h 256491"/>
              <a:gd name="connsiteX81" fmla="*/ 39842 w 1772249"/>
              <a:gd name="connsiteY81" fmla="*/ 116127 h 256491"/>
              <a:gd name="connsiteX82" fmla="*/ 69905 w 1772249"/>
              <a:gd name="connsiteY82" fmla="*/ 108168 h 256491"/>
              <a:gd name="connsiteX83" fmla="*/ 106849 w 1772249"/>
              <a:gd name="connsiteY83" fmla="*/ 98400 h 256491"/>
              <a:gd name="connsiteX84" fmla="*/ 151400 w 1772249"/>
              <a:gd name="connsiteY84" fmla="*/ 87909 h 256491"/>
              <a:gd name="connsiteX85" fmla="*/ 176030 w 1772249"/>
              <a:gd name="connsiteY85" fmla="*/ 82121 h 256491"/>
              <a:gd name="connsiteX86" fmla="*/ 202470 w 1772249"/>
              <a:gd name="connsiteY86" fmla="*/ 75971 h 256491"/>
              <a:gd name="connsiteX87" fmla="*/ 230360 w 1772249"/>
              <a:gd name="connsiteY87" fmla="*/ 70182 h 256491"/>
              <a:gd name="connsiteX88" fmla="*/ 259336 w 1772249"/>
              <a:gd name="connsiteY88" fmla="*/ 64032 h 256491"/>
              <a:gd name="connsiteX89" fmla="*/ 290123 w 1772249"/>
              <a:gd name="connsiteY89" fmla="*/ 58244 h 256491"/>
              <a:gd name="connsiteX90" fmla="*/ 322359 w 1772249"/>
              <a:gd name="connsiteY90" fmla="*/ 52094 h 256491"/>
              <a:gd name="connsiteX91" fmla="*/ 355681 w 1772249"/>
              <a:gd name="connsiteY91" fmla="*/ 46306 h 256491"/>
              <a:gd name="connsiteX92" fmla="*/ 390815 w 1772249"/>
              <a:gd name="connsiteY92" fmla="*/ 40518 h 256491"/>
              <a:gd name="connsiteX93" fmla="*/ 426673 w 1772249"/>
              <a:gd name="connsiteY93" fmla="*/ 35091 h 256491"/>
              <a:gd name="connsiteX94" fmla="*/ 463979 w 1772249"/>
              <a:gd name="connsiteY94" fmla="*/ 30027 h 256491"/>
              <a:gd name="connsiteX95" fmla="*/ 502011 w 1772249"/>
              <a:gd name="connsiteY95" fmla="*/ 24962 h 256491"/>
              <a:gd name="connsiteX96" fmla="*/ 541128 w 1772249"/>
              <a:gd name="connsiteY96" fmla="*/ 19897 h 256491"/>
              <a:gd name="connsiteX97" fmla="*/ 581333 w 1772249"/>
              <a:gd name="connsiteY97" fmla="*/ 15918 h 256491"/>
              <a:gd name="connsiteX98" fmla="*/ 622986 w 1772249"/>
              <a:gd name="connsiteY98" fmla="*/ 11577 h 256491"/>
              <a:gd name="connsiteX99" fmla="*/ 664639 w 1772249"/>
              <a:gd name="connsiteY99" fmla="*/ 8321 h 256491"/>
              <a:gd name="connsiteX100" fmla="*/ 707379 w 1772249"/>
              <a:gd name="connsiteY100" fmla="*/ 5788 h 256491"/>
              <a:gd name="connsiteX101" fmla="*/ 751567 w 1772249"/>
              <a:gd name="connsiteY101" fmla="*/ 3256 h 256491"/>
              <a:gd name="connsiteX102" fmla="*/ 795393 w 1772249"/>
              <a:gd name="connsiteY102" fmla="*/ 1447 h 256491"/>
              <a:gd name="connsiteX103" fmla="*/ 840668 w 1772249"/>
              <a:gd name="connsiteY103" fmla="*/ 362 h 25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772249" h="256491">
                <a:moveTo>
                  <a:pt x="885944" y="0"/>
                </a:moveTo>
                <a:lnTo>
                  <a:pt x="931943" y="362"/>
                </a:lnTo>
                <a:lnTo>
                  <a:pt x="976856" y="1447"/>
                </a:lnTo>
                <a:lnTo>
                  <a:pt x="1021044" y="3256"/>
                </a:lnTo>
                <a:lnTo>
                  <a:pt x="1064871" y="5788"/>
                </a:lnTo>
                <a:lnTo>
                  <a:pt x="1107611" y="8321"/>
                </a:lnTo>
                <a:lnTo>
                  <a:pt x="1149626" y="11577"/>
                </a:lnTo>
                <a:lnTo>
                  <a:pt x="1190917" y="15918"/>
                </a:lnTo>
                <a:lnTo>
                  <a:pt x="1231121" y="19897"/>
                </a:lnTo>
                <a:lnTo>
                  <a:pt x="1270239" y="24962"/>
                </a:lnTo>
                <a:lnTo>
                  <a:pt x="1308632" y="30027"/>
                </a:lnTo>
                <a:lnTo>
                  <a:pt x="1345939" y="35091"/>
                </a:lnTo>
                <a:lnTo>
                  <a:pt x="1381434" y="40518"/>
                </a:lnTo>
                <a:lnTo>
                  <a:pt x="1416206" y="46306"/>
                </a:lnTo>
                <a:lnTo>
                  <a:pt x="1449890" y="52094"/>
                </a:lnTo>
                <a:lnTo>
                  <a:pt x="1482126" y="58244"/>
                </a:lnTo>
                <a:lnTo>
                  <a:pt x="1512551" y="64032"/>
                </a:lnTo>
                <a:lnTo>
                  <a:pt x="1542252" y="70182"/>
                </a:lnTo>
                <a:lnTo>
                  <a:pt x="1570141" y="75971"/>
                </a:lnTo>
                <a:lnTo>
                  <a:pt x="1596220" y="82121"/>
                </a:lnTo>
                <a:lnTo>
                  <a:pt x="1621211" y="87909"/>
                </a:lnTo>
                <a:lnTo>
                  <a:pt x="1665762" y="98400"/>
                </a:lnTo>
                <a:lnTo>
                  <a:pt x="1702707" y="108168"/>
                </a:lnTo>
                <a:lnTo>
                  <a:pt x="1732407" y="116127"/>
                </a:lnTo>
                <a:lnTo>
                  <a:pt x="1754501" y="122638"/>
                </a:lnTo>
                <a:lnTo>
                  <a:pt x="1767541" y="126979"/>
                </a:lnTo>
                <a:lnTo>
                  <a:pt x="1772249" y="128427"/>
                </a:lnTo>
                <a:lnTo>
                  <a:pt x="1767541" y="129512"/>
                </a:lnTo>
                <a:lnTo>
                  <a:pt x="1754501" y="133853"/>
                </a:lnTo>
                <a:lnTo>
                  <a:pt x="1732407" y="140003"/>
                </a:lnTo>
                <a:lnTo>
                  <a:pt x="1702707" y="148685"/>
                </a:lnTo>
                <a:lnTo>
                  <a:pt x="1665762" y="158091"/>
                </a:lnTo>
                <a:lnTo>
                  <a:pt x="1621211" y="168944"/>
                </a:lnTo>
                <a:lnTo>
                  <a:pt x="1596220" y="174732"/>
                </a:lnTo>
                <a:lnTo>
                  <a:pt x="1570141" y="180159"/>
                </a:lnTo>
                <a:lnTo>
                  <a:pt x="1542252" y="186309"/>
                </a:lnTo>
                <a:lnTo>
                  <a:pt x="1512551" y="192459"/>
                </a:lnTo>
                <a:lnTo>
                  <a:pt x="1482126" y="198609"/>
                </a:lnTo>
                <a:lnTo>
                  <a:pt x="1449890" y="204035"/>
                </a:lnTo>
                <a:lnTo>
                  <a:pt x="1416206" y="210185"/>
                </a:lnTo>
                <a:lnTo>
                  <a:pt x="1381434" y="215974"/>
                </a:lnTo>
                <a:lnTo>
                  <a:pt x="1345939" y="221762"/>
                </a:lnTo>
                <a:lnTo>
                  <a:pt x="1308632" y="226826"/>
                </a:lnTo>
                <a:lnTo>
                  <a:pt x="1270239" y="231891"/>
                </a:lnTo>
                <a:lnTo>
                  <a:pt x="1231121" y="236232"/>
                </a:lnTo>
                <a:lnTo>
                  <a:pt x="1190917" y="240935"/>
                </a:lnTo>
                <a:lnTo>
                  <a:pt x="1149626" y="244915"/>
                </a:lnTo>
                <a:lnTo>
                  <a:pt x="1107611" y="248171"/>
                </a:lnTo>
                <a:lnTo>
                  <a:pt x="1064871" y="251065"/>
                </a:lnTo>
                <a:lnTo>
                  <a:pt x="1021044" y="253597"/>
                </a:lnTo>
                <a:lnTo>
                  <a:pt x="976856" y="255044"/>
                </a:lnTo>
                <a:lnTo>
                  <a:pt x="931943" y="256129"/>
                </a:lnTo>
                <a:lnTo>
                  <a:pt x="885944" y="256491"/>
                </a:lnTo>
                <a:lnTo>
                  <a:pt x="840668" y="256129"/>
                </a:lnTo>
                <a:lnTo>
                  <a:pt x="795393" y="255044"/>
                </a:lnTo>
                <a:lnTo>
                  <a:pt x="751567" y="253597"/>
                </a:lnTo>
                <a:lnTo>
                  <a:pt x="707379" y="251065"/>
                </a:lnTo>
                <a:lnTo>
                  <a:pt x="664639" y="248171"/>
                </a:lnTo>
                <a:lnTo>
                  <a:pt x="622986" y="244915"/>
                </a:lnTo>
                <a:lnTo>
                  <a:pt x="581333" y="240935"/>
                </a:lnTo>
                <a:lnTo>
                  <a:pt x="541128" y="236232"/>
                </a:lnTo>
                <a:lnTo>
                  <a:pt x="502011" y="231891"/>
                </a:lnTo>
                <a:lnTo>
                  <a:pt x="463979" y="226826"/>
                </a:lnTo>
                <a:lnTo>
                  <a:pt x="426673" y="221762"/>
                </a:lnTo>
                <a:lnTo>
                  <a:pt x="390815" y="215974"/>
                </a:lnTo>
                <a:lnTo>
                  <a:pt x="355681" y="210185"/>
                </a:lnTo>
                <a:lnTo>
                  <a:pt x="322359" y="204035"/>
                </a:lnTo>
                <a:lnTo>
                  <a:pt x="290123" y="198609"/>
                </a:lnTo>
                <a:lnTo>
                  <a:pt x="259336" y="192459"/>
                </a:lnTo>
                <a:lnTo>
                  <a:pt x="230360" y="186309"/>
                </a:lnTo>
                <a:lnTo>
                  <a:pt x="202470" y="180159"/>
                </a:lnTo>
                <a:lnTo>
                  <a:pt x="176030" y="174732"/>
                </a:lnTo>
                <a:lnTo>
                  <a:pt x="151400" y="168944"/>
                </a:lnTo>
                <a:lnTo>
                  <a:pt x="106849" y="158091"/>
                </a:lnTo>
                <a:lnTo>
                  <a:pt x="69905" y="148685"/>
                </a:lnTo>
                <a:lnTo>
                  <a:pt x="39842" y="140003"/>
                </a:lnTo>
                <a:lnTo>
                  <a:pt x="18110" y="133853"/>
                </a:lnTo>
                <a:lnTo>
                  <a:pt x="4709" y="129512"/>
                </a:lnTo>
                <a:lnTo>
                  <a:pt x="0" y="128427"/>
                </a:lnTo>
                <a:lnTo>
                  <a:pt x="4709" y="126979"/>
                </a:lnTo>
                <a:lnTo>
                  <a:pt x="18110" y="122638"/>
                </a:lnTo>
                <a:lnTo>
                  <a:pt x="39842" y="116127"/>
                </a:lnTo>
                <a:lnTo>
                  <a:pt x="69905" y="108168"/>
                </a:lnTo>
                <a:lnTo>
                  <a:pt x="106849" y="98400"/>
                </a:lnTo>
                <a:lnTo>
                  <a:pt x="151400" y="87909"/>
                </a:lnTo>
                <a:lnTo>
                  <a:pt x="176030" y="82121"/>
                </a:lnTo>
                <a:lnTo>
                  <a:pt x="202470" y="75971"/>
                </a:lnTo>
                <a:lnTo>
                  <a:pt x="230360" y="70182"/>
                </a:lnTo>
                <a:lnTo>
                  <a:pt x="259336" y="64032"/>
                </a:lnTo>
                <a:lnTo>
                  <a:pt x="290123" y="58244"/>
                </a:lnTo>
                <a:lnTo>
                  <a:pt x="322359" y="52094"/>
                </a:lnTo>
                <a:lnTo>
                  <a:pt x="355681" y="46306"/>
                </a:lnTo>
                <a:lnTo>
                  <a:pt x="390815" y="40518"/>
                </a:lnTo>
                <a:lnTo>
                  <a:pt x="426673" y="35091"/>
                </a:lnTo>
                <a:lnTo>
                  <a:pt x="463979" y="30027"/>
                </a:lnTo>
                <a:lnTo>
                  <a:pt x="502011" y="24962"/>
                </a:lnTo>
                <a:lnTo>
                  <a:pt x="541128" y="19897"/>
                </a:lnTo>
                <a:lnTo>
                  <a:pt x="581333" y="15918"/>
                </a:lnTo>
                <a:lnTo>
                  <a:pt x="622986" y="11577"/>
                </a:lnTo>
                <a:lnTo>
                  <a:pt x="664639" y="8321"/>
                </a:lnTo>
                <a:lnTo>
                  <a:pt x="707379" y="5788"/>
                </a:lnTo>
                <a:lnTo>
                  <a:pt x="751567" y="3256"/>
                </a:lnTo>
                <a:lnTo>
                  <a:pt x="795393" y="1447"/>
                </a:lnTo>
                <a:lnTo>
                  <a:pt x="840668" y="362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100000"/>
                </a:schemeClr>
              </a:gs>
              <a:gs pos="0">
                <a:schemeClr val="accent1">
                  <a:lumMod val="55000"/>
                  <a:lumOff val="45000"/>
                </a:schemeClr>
              </a:gs>
            </a:gsLst>
            <a:lin ang="2700000" scaled="1"/>
            <a:tileRect/>
          </a:gradFill>
          <a:ln w="25400">
            <a:noFill/>
          </a:ln>
          <a:effectLst>
            <a:outerShdw blurRad="254000" dist="1778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5899" tIns="63500" rIns="1485901" bIns="63500" numCol="1" spcCol="1270" anchor="ctr" anchorCtr="0">
            <a:noAutofit/>
          </a:bodyPr>
          <a:lstStyle/>
          <a:p>
            <a:pPr algn="ctr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sz="3200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sym typeface="Calibri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4304718-7431-82A3-93E7-C12C8F67AF26}"/>
              </a:ext>
            </a:extLst>
          </p:cNvPr>
          <p:cNvSpPr/>
          <p:nvPr/>
        </p:nvSpPr>
        <p:spPr>
          <a:xfrm>
            <a:off x="1685132" y="3405542"/>
            <a:ext cx="2744594" cy="226060"/>
          </a:xfrm>
          <a:custGeom>
            <a:avLst/>
            <a:gdLst>
              <a:gd name="connsiteX0" fmla="*/ 1372116 w 2744594"/>
              <a:gd name="connsiteY0" fmla="*/ 0 h 226060"/>
              <a:gd name="connsiteX1" fmla="*/ 1442732 w 2744594"/>
              <a:gd name="connsiteY1" fmla="*/ 361 h 226060"/>
              <a:gd name="connsiteX2" fmla="*/ 1512623 w 2744594"/>
              <a:gd name="connsiteY2" fmla="*/ 1083 h 226060"/>
              <a:gd name="connsiteX3" fmla="*/ 1581066 w 2744594"/>
              <a:gd name="connsiteY3" fmla="*/ 2528 h 226060"/>
              <a:gd name="connsiteX4" fmla="*/ 1649147 w 2744594"/>
              <a:gd name="connsiteY4" fmla="*/ 4695 h 226060"/>
              <a:gd name="connsiteX5" fmla="*/ 1715417 w 2744594"/>
              <a:gd name="connsiteY5" fmla="*/ 7222 h 226060"/>
              <a:gd name="connsiteX6" fmla="*/ 1780238 w 2744594"/>
              <a:gd name="connsiteY6" fmla="*/ 10111 h 226060"/>
              <a:gd name="connsiteX7" fmla="*/ 1843973 w 2744594"/>
              <a:gd name="connsiteY7" fmla="*/ 13361 h 226060"/>
              <a:gd name="connsiteX8" fmla="*/ 1906622 w 2744594"/>
              <a:gd name="connsiteY8" fmla="*/ 17334 h 226060"/>
              <a:gd name="connsiteX9" fmla="*/ 1967460 w 2744594"/>
              <a:gd name="connsiteY9" fmla="*/ 21306 h 226060"/>
              <a:gd name="connsiteX10" fmla="*/ 2026488 w 2744594"/>
              <a:gd name="connsiteY10" fmla="*/ 26001 h 226060"/>
              <a:gd name="connsiteX11" fmla="*/ 2084066 w 2744594"/>
              <a:gd name="connsiteY11" fmla="*/ 30334 h 226060"/>
              <a:gd name="connsiteX12" fmla="*/ 2139473 w 2744594"/>
              <a:gd name="connsiteY12" fmla="*/ 35390 h 226060"/>
              <a:gd name="connsiteX13" fmla="*/ 2193430 w 2744594"/>
              <a:gd name="connsiteY13" fmla="*/ 40806 h 226060"/>
              <a:gd name="connsiteX14" fmla="*/ 2245215 w 2744594"/>
              <a:gd name="connsiteY14" fmla="*/ 45501 h 226060"/>
              <a:gd name="connsiteX15" fmla="*/ 2294827 w 2744594"/>
              <a:gd name="connsiteY15" fmla="*/ 50918 h 226060"/>
              <a:gd name="connsiteX16" fmla="*/ 2342628 w 2744594"/>
              <a:gd name="connsiteY16" fmla="*/ 56335 h 226060"/>
              <a:gd name="connsiteX17" fmla="*/ 2388257 w 2744594"/>
              <a:gd name="connsiteY17" fmla="*/ 61390 h 226060"/>
              <a:gd name="connsiteX18" fmla="*/ 2430988 w 2744594"/>
              <a:gd name="connsiteY18" fmla="*/ 66807 h 226060"/>
              <a:gd name="connsiteX19" fmla="*/ 2471909 w 2744594"/>
              <a:gd name="connsiteY19" fmla="*/ 72224 h 226060"/>
              <a:gd name="connsiteX20" fmla="*/ 2510295 w 2744594"/>
              <a:gd name="connsiteY20" fmla="*/ 76918 h 226060"/>
              <a:gd name="connsiteX21" fmla="*/ 2579100 w 2744594"/>
              <a:gd name="connsiteY21" fmla="*/ 87030 h 226060"/>
              <a:gd name="connsiteX22" fmla="*/ 2636679 w 2744594"/>
              <a:gd name="connsiteY22" fmla="*/ 95335 h 226060"/>
              <a:gd name="connsiteX23" fmla="*/ 2683032 w 2744594"/>
              <a:gd name="connsiteY23" fmla="*/ 102558 h 226060"/>
              <a:gd name="connsiteX24" fmla="*/ 2716710 w 2744594"/>
              <a:gd name="connsiteY24" fmla="*/ 107974 h 226060"/>
              <a:gd name="connsiteX25" fmla="*/ 2737714 w 2744594"/>
              <a:gd name="connsiteY25" fmla="*/ 111947 h 226060"/>
              <a:gd name="connsiteX26" fmla="*/ 2744594 w 2744594"/>
              <a:gd name="connsiteY26" fmla="*/ 113030 h 226060"/>
              <a:gd name="connsiteX27" fmla="*/ 2737714 w 2744594"/>
              <a:gd name="connsiteY27" fmla="*/ 114113 h 226060"/>
              <a:gd name="connsiteX28" fmla="*/ 2716710 w 2744594"/>
              <a:gd name="connsiteY28" fmla="*/ 117725 h 226060"/>
              <a:gd name="connsiteX29" fmla="*/ 2683032 w 2744594"/>
              <a:gd name="connsiteY29" fmla="*/ 123503 h 226060"/>
              <a:gd name="connsiteX30" fmla="*/ 2636679 w 2744594"/>
              <a:gd name="connsiteY30" fmla="*/ 130725 h 226060"/>
              <a:gd name="connsiteX31" fmla="*/ 2579100 w 2744594"/>
              <a:gd name="connsiteY31" fmla="*/ 139031 h 226060"/>
              <a:gd name="connsiteX32" fmla="*/ 2510295 w 2744594"/>
              <a:gd name="connsiteY32" fmla="*/ 148781 h 226060"/>
              <a:gd name="connsiteX33" fmla="*/ 2471909 w 2744594"/>
              <a:gd name="connsiteY33" fmla="*/ 153836 h 226060"/>
              <a:gd name="connsiteX34" fmla="*/ 2430988 w 2744594"/>
              <a:gd name="connsiteY34" fmla="*/ 159253 h 226060"/>
              <a:gd name="connsiteX35" fmla="*/ 2388257 w 2744594"/>
              <a:gd name="connsiteY35" fmla="*/ 164309 h 226060"/>
              <a:gd name="connsiteX36" fmla="*/ 2342628 w 2744594"/>
              <a:gd name="connsiteY36" fmla="*/ 169726 h 226060"/>
              <a:gd name="connsiteX37" fmla="*/ 2294827 w 2744594"/>
              <a:gd name="connsiteY37" fmla="*/ 175142 h 226060"/>
              <a:gd name="connsiteX38" fmla="*/ 2245215 w 2744594"/>
              <a:gd name="connsiteY38" fmla="*/ 180198 h 226060"/>
              <a:gd name="connsiteX39" fmla="*/ 2193430 w 2744594"/>
              <a:gd name="connsiteY39" fmla="*/ 185254 h 226060"/>
              <a:gd name="connsiteX40" fmla="*/ 2139473 w 2744594"/>
              <a:gd name="connsiteY40" fmla="*/ 190671 h 226060"/>
              <a:gd name="connsiteX41" fmla="*/ 2084066 w 2744594"/>
              <a:gd name="connsiteY41" fmla="*/ 195365 h 226060"/>
              <a:gd name="connsiteX42" fmla="*/ 2026488 w 2744594"/>
              <a:gd name="connsiteY42" fmla="*/ 200060 h 226060"/>
              <a:gd name="connsiteX43" fmla="*/ 1967460 w 2744594"/>
              <a:gd name="connsiteY43" fmla="*/ 204393 h 226060"/>
              <a:gd name="connsiteX44" fmla="*/ 1906622 w 2744594"/>
              <a:gd name="connsiteY44" fmla="*/ 208726 h 226060"/>
              <a:gd name="connsiteX45" fmla="*/ 1843973 w 2744594"/>
              <a:gd name="connsiteY45" fmla="*/ 212338 h 226060"/>
              <a:gd name="connsiteX46" fmla="*/ 1780238 w 2744594"/>
              <a:gd name="connsiteY46" fmla="*/ 215949 h 226060"/>
              <a:gd name="connsiteX47" fmla="*/ 1715417 w 2744594"/>
              <a:gd name="connsiteY47" fmla="*/ 218838 h 226060"/>
              <a:gd name="connsiteX48" fmla="*/ 1649147 w 2744594"/>
              <a:gd name="connsiteY48" fmla="*/ 221004 h 226060"/>
              <a:gd name="connsiteX49" fmla="*/ 1581066 w 2744594"/>
              <a:gd name="connsiteY49" fmla="*/ 223532 h 226060"/>
              <a:gd name="connsiteX50" fmla="*/ 1512623 w 2744594"/>
              <a:gd name="connsiteY50" fmla="*/ 224977 h 226060"/>
              <a:gd name="connsiteX51" fmla="*/ 1442732 w 2744594"/>
              <a:gd name="connsiteY51" fmla="*/ 225699 h 226060"/>
              <a:gd name="connsiteX52" fmla="*/ 1372116 w 2744594"/>
              <a:gd name="connsiteY52" fmla="*/ 226060 h 226060"/>
              <a:gd name="connsiteX53" fmla="*/ 1301863 w 2744594"/>
              <a:gd name="connsiteY53" fmla="*/ 225699 h 226060"/>
              <a:gd name="connsiteX54" fmla="*/ 1231971 w 2744594"/>
              <a:gd name="connsiteY54" fmla="*/ 224977 h 226060"/>
              <a:gd name="connsiteX55" fmla="*/ 1163166 w 2744594"/>
              <a:gd name="connsiteY55" fmla="*/ 223532 h 226060"/>
              <a:gd name="connsiteX56" fmla="*/ 1095810 w 2744594"/>
              <a:gd name="connsiteY56" fmla="*/ 221004 h 226060"/>
              <a:gd name="connsiteX57" fmla="*/ 1029540 w 2744594"/>
              <a:gd name="connsiteY57" fmla="*/ 218838 h 226060"/>
              <a:gd name="connsiteX58" fmla="*/ 964356 w 2744594"/>
              <a:gd name="connsiteY58" fmla="*/ 215949 h 226060"/>
              <a:gd name="connsiteX59" fmla="*/ 900621 w 2744594"/>
              <a:gd name="connsiteY59" fmla="*/ 212338 h 226060"/>
              <a:gd name="connsiteX60" fmla="*/ 838334 w 2744594"/>
              <a:gd name="connsiteY60" fmla="*/ 208726 h 226060"/>
              <a:gd name="connsiteX61" fmla="*/ 777496 w 2744594"/>
              <a:gd name="connsiteY61" fmla="*/ 204393 h 226060"/>
              <a:gd name="connsiteX62" fmla="*/ 718469 w 2744594"/>
              <a:gd name="connsiteY62" fmla="*/ 200060 h 226060"/>
              <a:gd name="connsiteX63" fmla="*/ 660890 w 2744594"/>
              <a:gd name="connsiteY63" fmla="*/ 195365 h 226060"/>
              <a:gd name="connsiteX64" fmla="*/ 605122 w 2744594"/>
              <a:gd name="connsiteY64" fmla="*/ 190671 h 226060"/>
              <a:gd name="connsiteX65" fmla="*/ 551164 w 2744594"/>
              <a:gd name="connsiteY65" fmla="*/ 185254 h 226060"/>
              <a:gd name="connsiteX66" fmla="*/ 499742 w 2744594"/>
              <a:gd name="connsiteY66" fmla="*/ 180198 h 226060"/>
              <a:gd name="connsiteX67" fmla="*/ 449405 w 2744594"/>
              <a:gd name="connsiteY67" fmla="*/ 175142 h 226060"/>
              <a:gd name="connsiteX68" fmla="*/ 402328 w 2744594"/>
              <a:gd name="connsiteY68" fmla="*/ 169726 h 226060"/>
              <a:gd name="connsiteX69" fmla="*/ 356700 w 2744594"/>
              <a:gd name="connsiteY69" fmla="*/ 164309 h 226060"/>
              <a:gd name="connsiteX70" fmla="*/ 313606 w 2744594"/>
              <a:gd name="connsiteY70" fmla="*/ 159253 h 226060"/>
              <a:gd name="connsiteX71" fmla="*/ 272685 w 2744594"/>
              <a:gd name="connsiteY71" fmla="*/ 153836 h 226060"/>
              <a:gd name="connsiteX72" fmla="*/ 234661 w 2744594"/>
              <a:gd name="connsiteY72" fmla="*/ 148781 h 226060"/>
              <a:gd name="connsiteX73" fmla="*/ 165856 w 2744594"/>
              <a:gd name="connsiteY73" fmla="*/ 139031 h 226060"/>
              <a:gd name="connsiteX74" fmla="*/ 107915 w 2744594"/>
              <a:gd name="connsiteY74" fmla="*/ 130725 h 226060"/>
              <a:gd name="connsiteX75" fmla="*/ 61925 w 2744594"/>
              <a:gd name="connsiteY75" fmla="*/ 123503 h 226060"/>
              <a:gd name="connsiteX76" fmla="*/ 27884 w 2744594"/>
              <a:gd name="connsiteY76" fmla="*/ 117725 h 226060"/>
              <a:gd name="connsiteX77" fmla="*/ 7243 w 2744594"/>
              <a:gd name="connsiteY77" fmla="*/ 114113 h 226060"/>
              <a:gd name="connsiteX78" fmla="*/ 0 w 2744594"/>
              <a:gd name="connsiteY78" fmla="*/ 113030 h 226060"/>
              <a:gd name="connsiteX79" fmla="*/ 7243 w 2744594"/>
              <a:gd name="connsiteY79" fmla="*/ 111947 h 226060"/>
              <a:gd name="connsiteX80" fmla="*/ 27884 w 2744594"/>
              <a:gd name="connsiteY80" fmla="*/ 107974 h 226060"/>
              <a:gd name="connsiteX81" fmla="*/ 61925 w 2744594"/>
              <a:gd name="connsiteY81" fmla="*/ 102558 h 226060"/>
              <a:gd name="connsiteX82" fmla="*/ 107915 w 2744594"/>
              <a:gd name="connsiteY82" fmla="*/ 95335 h 226060"/>
              <a:gd name="connsiteX83" fmla="*/ 165856 w 2744594"/>
              <a:gd name="connsiteY83" fmla="*/ 87030 h 226060"/>
              <a:gd name="connsiteX84" fmla="*/ 234661 w 2744594"/>
              <a:gd name="connsiteY84" fmla="*/ 76918 h 226060"/>
              <a:gd name="connsiteX85" fmla="*/ 272685 w 2744594"/>
              <a:gd name="connsiteY85" fmla="*/ 72224 h 226060"/>
              <a:gd name="connsiteX86" fmla="*/ 313606 w 2744594"/>
              <a:gd name="connsiteY86" fmla="*/ 66807 h 226060"/>
              <a:gd name="connsiteX87" fmla="*/ 356700 w 2744594"/>
              <a:gd name="connsiteY87" fmla="*/ 61390 h 226060"/>
              <a:gd name="connsiteX88" fmla="*/ 402328 w 2744594"/>
              <a:gd name="connsiteY88" fmla="*/ 56335 h 226060"/>
              <a:gd name="connsiteX89" fmla="*/ 449405 w 2744594"/>
              <a:gd name="connsiteY89" fmla="*/ 50918 h 226060"/>
              <a:gd name="connsiteX90" fmla="*/ 499742 w 2744594"/>
              <a:gd name="connsiteY90" fmla="*/ 45501 h 226060"/>
              <a:gd name="connsiteX91" fmla="*/ 551164 w 2744594"/>
              <a:gd name="connsiteY91" fmla="*/ 40806 h 226060"/>
              <a:gd name="connsiteX92" fmla="*/ 605122 w 2744594"/>
              <a:gd name="connsiteY92" fmla="*/ 35390 h 226060"/>
              <a:gd name="connsiteX93" fmla="*/ 660890 w 2744594"/>
              <a:gd name="connsiteY93" fmla="*/ 30334 h 226060"/>
              <a:gd name="connsiteX94" fmla="*/ 718469 w 2744594"/>
              <a:gd name="connsiteY94" fmla="*/ 26001 h 226060"/>
              <a:gd name="connsiteX95" fmla="*/ 777496 w 2744594"/>
              <a:gd name="connsiteY95" fmla="*/ 21306 h 226060"/>
              <a:gd name="connsiteX96" fmla="*/ 838334 w 2744594"/>
              <a:gd name="connsiteY96" fmla="*/ 17334 h 226060"/>
              <a:gd name="connsiteX97" fmla="*/ 900621 w 2744594"/>
              <a:gd name="connsiteY97" fmla="*/ 13361 h 226060"/>
              <a:gd name="connsiteX98" fmla="*/ 964356 w 2744594"/>
              <a:gd name="connsiteY98" fmla="*/ 10111 h 226060"/>
              <a:gd name="connsiteX99" fmla="*/ 1029540 w 2744594"/>
              <a:gd name="connsiteY99" fmla="*/ 7222 h 226060"/>
              <a:gd name="connsiteX100" fmla="*/ 1095810 w 2744594"/>
              <a:gd name="connsiteY100" fmla="*/ 4695 h 226060"/>
              <a:gd name="connsiteX101" fmla="*/ 1163166 w 2744594"/>
              <a:gd name="connsiteY101" fmla="*/ 2528 h 226060"/>
              <a:gd name="connsiteX102" fmla="*/ 1231971 w 2744594"/>
              <a:gd name="connsiteY102" fmla="*/ 1083 h 226060"/>
              <a:gd name="connsiteX103" fmla="*/ 1301863 w 2744594"/>
              <a:gd name="connsiteY103" fmla="*/ 361 h 22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744594" h="226060">
                <a:moveTo>
                  <a:pt x="1372116" y="0"/>
                </a:moveTo>
                <a:lnTo>
                  <a:pt x="1442732" y="361"/>
                </a:lnTo>
                <a:lnTo>
                  <a:pt x="1512623" y="1083"/>
                </a:lnTo>
                <a:lnTo>
                  <a:pt x="1581066" y="2528"/>
                </a:lnTo>
                <a:lnTo>
                  <a:pt x="1649147" y="4695"/>
                </a:lnTo>
                <a:lnTo>
                  <a:pt x="1715417" y="7222"/>
                </a:lnTo>
                <a:lnTo>
                  <a:pt x="1780238" y="10111"/>
                </a:lnTo>
                <a:lnTo>
                  <a:pt x="1843973" y="13361"/>
                </a:lnTo>
                <a:lnTo>
                  <a:pt x="1906622" y="17334"/>
                </a:lnTo>
                <a:lnTo>
                  <a:pt x="1967460" y="21306"/>
                </a:lnTo>
                <a:lnTo>
                  <a:pt x="2026488" y="26001"/>
                </a:lnTo>
                <a:lnTo>
                  <a:pt x="2084066" y="30334"/>
                </a:lnTo>
                <a:lnTo>
                  <a:pt x="2139473" y="35390"/>
                </a:lnTo>
                <a:lnTo>
                  <a:pt x="2193430" y="40806"/>
                </a:lnTo>
                <a:lnTo>
                  <a:pt x="2245215" y="45501"/>
                </a:lnTo>
                <a:lnTo>
                  <a:pt x="2294827" y="50918"/>
                </a:lnTo>
                <a:lnTo>
                  <a:pt x="2342628" y="56335"/>
                </a:lnTo>
                <a:lnTo>
                  <a:pt x="2388257" y="61390"/>
                </a:lnTo>
                <a:lnTo>
                  <a:pt x="2430988" y="66807"/>
                </a:lnTo>
                <a:lnTo>
                  <a:pt x="2471909" y="72224"/>
                </a:lnTo>
                <a:lnTo>
                  <a:pt x="2510295" y="76918"/>
                </a:lnTo>
                <a:lnTo>
                  <a:pt x="2579100" y="87030"/>
                </a:lnTo>
                <a:lnTo>
                  <a:pt x="2636679" y="95335"/>
                </a:lnTo>
                <a:lnTo>
                  <a:pt x="2683032" y="102558"/>
                </a:lnTo>
                <a:lnTo>
                  <a:pt x="2716710" y="107974"/>
                </a:lnTo>
                <a:lnTo>
                  <a:pt x="2737714" y="111947"/>
                </a:lnTo>
                <a:lnTo>
                  <a:pt x="2744594" y="113030"/>
                </a:lnTo>
                <a:lnTo>
                  <a:pt x="2737714" y="114113"/>
                </a:lnTo>
                <a:lnTo>
                  <a:pt x="2716710" y="117725"/>
                </a:lnTo>
                <a:lnTo>
                  <a:pt x="2683032" y="123503"/>
                </a:lnTo>
                <a:lnTo>
                  <a:pt x="2636679" y="130725"/>
                </a:lnTo>
                <a:lnTo>
                  <a:pt x="2579100" y="139031"/>
                </a:lnTo>
                <a:lnTo>
                  <a:pt x="2510295" y="148781"/>
                </a:lnTo>
                <a:lnTo>
                  <a:pt x="2471909" y="153836"/>
                </a:lnTo>
                <a:lnTo>
                  <a:pt x="2430988" y="159253"/>
                </a:lnTo>
                <a:lnTo>
                  <a:pt x="2388257" y="164309"/>
                </a:lnTo>
                <a:lnTo>
                  <a:pt x="2342628" y="169726"/>
                </a:lnTo>
                <a:lnTo>
                  <a:pt x="2294827" y="175142"/>
                </a:lnTo>
                <a:lnTo>
                  <a:pt x="2245215" y="180198"/>
                </a:lnTo>
                <a:lnTo>
                  <a:pt x="2193430" y="185254"/>
                </a:lnTo>
                <a:lnTo>
                  <a:pt x="2139473" y="190671"/>
                </a:lnTo>
                <a:lnTo>
                  <a:pt x="2084066" y="195365"/>
                </a:lnTo>
                <a:lnTo>
                  <a:pt x="2026488" y="200060"/>
                </a:lnTo>
                <a:lnTo>
                  <a:pt x="1967460" y="204393"/>
                </a:lnTo>
                <a:lnTo>
                  <a:pt x="1906622" y="208726"/>
                </a:lnTo>
                <a:lnTo>
                  <a:pt x="1843973" y="212338"/>
                </a:lnTo>
                <a:lnTo>
                  <a:pt x="1780238" y="215949"/>
                </a:lnTo>
                <a:lnTo>
                  <a:pt x="1715417" y="218838"/>
                </a:lnTo>
                <a:lnTo>
                  <a:pt x="1649147" y="221004"/>
                </a:lnTo>
                <a:lnTo>
                  <a:pt x="1581066" y="223532"/>
                </a:lnTo>
                <a:lnTo>
                  <a:pt x="1512623" y="224977"/>
                </a:lnTo>
                <a:lnTo>
                  <a:pt x="1442732" y="225699"/>
                </a:lnTo>
                <a:lnTo>
                  <a:pt x="1372116" y="226060"/>
                </a:lnTo>
                <a:lnTo>
                  <a:pt x="1301863" y="225699"/>
                </a:lnTo>
                <a:lnTo>
                  <a:pt x="1231971" y="224977"/>
                </a:lnTo>
                <a:lnTo>
                  <a:pt x="1163166" y="223532"/>
                </a:lnTo>
                <a:lnTo>
                  <a:pt x="1095810" y="221004"/>
                </a:lnTo>
                <a:lnTo>
                  <a:pt x="1029540" y="218838"/>
                </a:lnTo>
                <a:lnTo>
                  <a:pt x="964356" y="215949"/>
                </a:lnTo>
                <a:lnTo>
                  <a:pt x="900621" y="212338"/>
                </a:lnTo>
                <a:lnTo>
                  <a:pt x="838334" y="208726"/>
                </a:lnTo>
                <a:lnTo>
                  <a:pt x="777496" y="204393"/>
                </a:lnTo>
                <a:lnTo>
                  <a:pt x="718469" y="200060"/>
                </a:lnTo>
                <a:lnTo>
                  <a:pt x="660890" y="195365"/>
                </a:lnTo>
                <a:lnTo>
                  <a:pt x="605122" y="190671"/>
                </a:lnTo>
                <a:lnTo>
                  <a:pt x="551164" y="185254"/>
                </a:lnTo>
                <a:lnTo>
                  <a:pt x="499742" y="180198"/>
                </a:lnTo>
                <a:lnTo>
                  <a:pt x="449405" y="175142"/>
                </a:lnTo>
                <a:lnTo>
                  <a:pt x="402328" y="169726"/>
                </a:lnTo>
                <a:lnTo>
                  <a:pt x="356700" y="164309"/>
                </a:lnTo>
                <a:lnTo>
                  <a:pt x="313606" y="159253"/>
                </a:lnTo>
                <a:lnTo>
                  <a:pt x="272685" y="153836"/>
                </a:lnTo>
                <a:lnTo>
                  <a:pt x="234661" y="148781"/>
                </a:lnTo>
                <a:lnTo>
                  <a:pt x="165856" y="139031"/>
                </a:lnTo>
                <a:lnTo>
                  <a:pt x="107915" y="130725"/>
                </a:lnTo>
                <a:lnTo>
                  <a:pt x="61925" y="123503"/>
                </a:lnTo>
                <a:lnTo>
                  <a:pt x="27884" y="117725"/>
                </a:lnTo>
                <a:lnTo>
                  <a:pt x="7243" y="114113"/>
                </a:lnTo>
                <a:lnTo>
                  <a:pt x="0" y="113030"/>
                </a:lnTo>
                <a:lnTo>
                  <a:pt x="7243" y="111947"/>
                </a:lnTo>
                <a:lnTo>
                  <a:pt x="27884" y="107974"/>
                </a:lnTo>
                <a:lnTo>
                  <a:pt x="61925" y="102558"/>
                </a:lnTo>
                <a:lnTo>
                  <a:pt x="107915" y="95335"/>
                </a:lnTo>
                <a:lnTo>
                  <a:pt x="165856" y="87030"/>
                </a:lnTo>
                <a:lnTo>
                  <a:pt x="234661" y="76918"/>
                </a:lnTo>
                <a:lnTo>
                  <a:pt x="272685" y="72224"/>
                </a:lnTo>
                <a:lnTo>
                  <a:pt x="313606" y="66807"/>
                </a:lnTo>
                <a:lnTo>
                  <a:pt x="356700" y="61390"/>
                </a:lnTo>
                <a:lnTo>
                  <a:pt x="402328" y="56335"/>
                </a:lnTo>
                <a:lnTo>
                  <a:pt x="449405" y="50918"/>
                </a:lnTo>
                <a:lnTo>
                  <a:pt x="499742" y="45501"/>
                </a:lnTo>
                <a:lnTo>
                  <a:pt x="551164" y="40806"/>
                </a:lnTo>
                <a:lnTo>
                  <a:pt x="605122" y="35390"/>
                </a:lnTo>
                <a:lnTo>
                  <a:pt x="660890" y="30334"/>
                </a:lnTo>
                <a:lnTo>
                  <a:pt x="718469" y="26001"/>
                </a:lnTo>
                <a:lnTo>
                  <a:pt x="777496" y="21306"/>
                </a:lnTo>
                <a:lnTo>
                  <a:pt x="838334" y="17334"/>
                </a:lnTo>
                <a:lnTo>
                  <a:pt x="900621" y="13361"/>
                </a:lnTo>
                <a:lnTo>
                  <a:pt x="964356" y="10111"/>
                </a:lnTo>
                <a:lnTo>
                  <a:pt x="1029540" y="7222"/>
                </a:lnTo>
                <a:lnTo>
                  <a:pt x="1095810" y="4695"/>
                </a:lnTo>
                <a:lnTo>
                  <a:pt x="1163166" y="2528"/>
                </a:lnTo>
                <a:lnTo>
                  <a:pt x="1231971" y="1083"/>
                </a:lnTo>
                <a:lnTo>
                  <a:pt x="1301863" y="36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35000"/>
                  <a:lumOff val="65000"/>
                </a:schemeClr>
              </a:gs>
            </a:gsLst>
            <a:lin ang="2700000" scaled="1"/>
            <a:tileRect/>
          </a:gradFill>
          <a:ln w="25400">
            <a:noFill/>
          </a:ln>
          <a:effectLst>
            <a:outerShdw blurRad="254000" dist="1778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5899" tIns="63500" rIns="1485901" bIns="63500" numCol="1" spcCol="1270" anchor="ctr" anchorCtr="0">
            <a:noAutofit/>
          </a:bodyPr>
          <a:lstStyle/>
          <a:p>
            <a:pPr algn="ctr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sz="3200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sym typeface="Calibri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8D4BB29-F265-E344-48D8-F64241E8BAD3}"/>
              </a:ext>
            </a:extLst>
          </p:cNvPr>
          <p:cNvSpPr/>
          <p:nvPr/>
        </p:nvSpPr>
        <p:spPr>
          <a:xfrm>
            <a:off x="1691985" y="3514620"/>
            <a:ext cx="2744594" cy="950609"/>
          </a:xfrm>
          <a:custGeom>
            <a:avLst/>
            <a:gdLst>
              <a:gd name="connsiteX0" fmla="*/ 0 w 2744594"/>
              <a:gd name="connsiteY0" fmla="*/ 0 h 950609"/>
              <a:gd name="connsiteX1" fmla="*/ 7243 w 2744594"/>
              <a:gd name="connsiteY1" fmla="*/ 1088 h 950609"/>
              <a:gd name="connsiteX2" fmla="*/ 27884 w 2744594"/>
              <a:gd name="connsiteY2" fmla="*/ 4713 h 950609"/>
              <a:gd name="connsiteX3" fmla="*/ 61925 w 2744594"/>
              <a:gd name="connsiteY3" fmla="*/ 10514 h 950609"/>
              <a:gd name="connsiteX4" fmla="*/ 107915 w 2744594"/>
              <a:gd name="connsiteY4" fmla="*/ 17765 h 950609"/>
              <a:gd name="connsiteX5" fmla="*/ 165856 w 2744594"/>
              <a:gd name="connsiteY5" fmla="*/ 26104 h 950609"/>
              <a:gd name="connsiteX6" fmla="*/ 234661 w 2744594"/>
              <a:gd name="connsiteY6" fmla="*/ 35893 h 950609"/>
              <a:gd name="connsiteX7" fmla="*/ 272685 w 2744594"/>
              <a:gd name="connsiteY7" fmla="*/ 40968 h 950609"/>
              <a:gd name="connsiteX8" fmla="*/ 313606 w 2744594"/>
              <a:gd name="connsiteY8" fmla="*/ 46407 h 950609"/>
              <a:gd name="connsiteX9" fmla="*/ 356700 w 2744594"/>
              <a:gd name="connsiteY9" fmla="*/ 51482 h 950609"/>
              <a:gd name="connsiteX10" fmla="*/ 402328 w 2744594"/>
              <a:gd name="connsiteY10" fmla="*/ 56921 h 950609"/>
              <a:gd name="connsiteX11" fmla="*/ 449405 w 2744594"/>
              <a:gd name="connsiteY11" fmla="*/ 62359 h 950609"/>
              <a:gd name="connsiteX12" fmla="*/ 499741 w 2744594"/>
              <a:gd name="connsiteY12" fmla="*/ 67435 h 950609"/>
              <a:gd name="connsiteX13" fmla="*/ 551164 w 2744594"/>
              <a:gd name="connsiteY13" fmla="*/ 72510 h 950609"/>
              <a:gd name="connsiteX14" fmla="*/ 605122 w 2744594"/>
              <a:gd name="connsiteY14" fmla="*/ 77949 h 950609"/>
              <a:gd name="connsiteX15" fmla="*/ 660890 w 2744594"/>
              <a:gd name="connsiteY15" fmla="*/ 82662 h 950609"/>
              <a:gd name="connsiteX16" fmla="*/ 718469 w 2744594"/>
              <a:gd name="connsiteY16" fmla="*/ 87375 h 950609"/>
              <a:gd name="connsiteX17" fmla="*/ 777496 w 2744594"/>
              <a:gd name="connsiteY17" fmla="*/ 91726 h 950609"/>
              <a:gd name="connsiteX18" fmla="*/ 838334 w 2744594"/>
              <a:gd name="connsiteY18" fmla="*/ 96076 h 950609"/>
              <a:gd name="connsiteX19" fmla="*/ 900621 w 2744594"/>
              <a:gd name="connsiteY19" fmla="*/ 99702 h 950609"/>
              <a:gd name="connsiteX20" fmla="*/ 964356 w 2744594"/>
              <a:gd name="connsiteY20" fmla="*/ 103327 h 950609"/>
              <a:gd name="connsiteX21" fmla="*/ 1029540 w 2744594"/>
              <a:gd name="connsiteY21" fmla="*/ 106228 h 950609"/>
              <a:gd name="connsiteX22" fmla="*/ 1095810 w 2744594"/>
              <a:gd name="connsiteY22" fmla="*/ 108403 h 950609"/>
              <a:gd name="connsiteX23" fmla="*/ 1163166 w 2744594"/>
              <a:gd name="connsiteY23" fmla="*/ 110941 h 950609"/>
              <a:gd name="connsiteX24" fmla="*/ 1231971 w 2744594"/>
              <a:gd name="connsiteY24" fmla="*/ 112391 h 950609"/>
              <a:gd name="connsiteX25" fmla="*/ 1301863 w 2744594"/>
              <a:gd name="connsiteY25" fmla="*/ 113116 h 950609"/>
              <a:gd name="connsiteX26" fmla="*/ 1372116 w 2744594"/>
              <a:gd name="connsiteY26" fmla="*/ 113479 h 950609"/>
              <a:gd name="connsiteX27" fmla="*/ 1442732 w 2744594"/>
              <a:gd name="connsiteY27" fmla="*/ 113116 h 950609"/>
              <a:gd name="connsiteX28" fmla="*/ 1512623 w 2744594"/>
              <a:gd name="connsiteY28" fmla="*/ 112391 h 950609"/>
              <a:gd name="connsiteX29" fmla="*/ 1581066 w 2744594"/>
              <a:gd name="connsiteY29" fmla="*/ 110941 h 950609"/>
              <a:gd name="connsiteX30" fmla="*/ 1649147 w 2744594"/>
              <a:gd name="connsiteY30" fmla="*/ 108403 h 950609"/>
              <a:gd name="connsiteX31" fmla="*/ 1715417 w 2744594"/>
              <a:gd name="connsiteY31" fmla="*/ 106228 h 950609"/>
              <a:gd name="connsiteX32" fmla="*/ 1780238 w 2744594"/>
              <a:gd name="connsiteY32" fmla="*/ 103327 h 950609"/>
              <a:gd name="connsiteX33" fmla="*/ 1843973 w 2744594"/>
              <a:gd name="connsiteY33" fmla="*/ 99702 h 950609"/>
              <a:gd name="connsiteX34" fmla="*/ 1906622 w 2744594"/>
              <a:gd name="connsiteY34" fmla="*/ 96076 h 950609"/>
              <a:gd name="connsiteX35" fmla="*/ 1967460 w 2744594"/>
              <a:gd name="connsiteY35" fmla="*/ 91726 h 950609"/>
              <a:gd name="connsiteX36" fmla="*/ 2026488 w 2744594"/>
              <a:gd name="connsiteY36" fmla="*/ 87375 h 950609"/>
              <a:gd name="connsiteX37" fmla="*/ 2084066 w 2744594"/>
              <a:gd name="connsiteY37" fmla="*/ 82662 h 950609"/>
              <a:gd name="connsiteX38" fmla="*/ 2139473 w 2744594"/>
              <a:gd name="connsiteY38" fmla="*/ 77949 h 950609"/>
              <a:gd name="connsiteX39" fmla="*/ 2193430 w 2744594"/>
              <a:gd name="connsiteY39" fmla="*/ 72510 h 950609"/>
              <a:gd name="connsiteX40" fmla="*/ 2245215 w 2744594"/>
              <a:gd name="connsiteY40" fmla="*/ 67435 h 950609"/>
              <a:gd name="connsiteX41" fmla="*/ 2294827 w 2744594"/>
              <a:gd name="connsiteY41" fmla="*/ 62359 h 950609"/>
              <a:gd name="connsiteX42" fmla="*/ 2342628 w 2744594"/>
              <a:gd name="connsiteY42" fmla="*/ 56921 h 950609"/>
              <a:gd name="connsiteX43" fmla="*/ 2388257 w 2744594"/>
              <a:gd name="connsiteY43" fmla="*/ 51482 h 950609"/>
              <a:gd name="connsiteX44" fmla="*/ 2430988 w 2744594"/>
              <a:gd name="connsiteY44" fmla="*/ 46407 h 950609"/>
              <a:gd name="connsiteX45" fmla="*/ 2471909 w 2744594"/>
              <a:gd name="connsiteY45" fmla="*/ 40968 h 950609"/>
              <a:gd name="connsiteX46" fmla="*/ 2510295 w 2744594"/>
              <a:gd name="connsiteY46" fmla="*/ 35893 h 950609"/>
              <a:gd name="connsiteX47" fmla="*/ 2579100 w 2744594"/>
              <a:gd name="connsiteY47" fmla="*/ 26104 h 950609"/>
              <a:gd name="connsiteX48" fmla="*/ 2636679 w 2744594"/>
              <a:gd name="connsiteY48" fmla="*/ 17765 h 950609"/>
              <a:gd name="connsiteX49" fmla="*/ 2683032 w 2744594"/>
              <a:gd name="connsiteY49" fmla="*/ 10514 h 950609"/>
              <a:gd name="connsiteX50" fmla="*/ 2716710 w 2744594"/>
              <a:gd name="connsiteY50" fmla="*/ 4713 h 950609"/>
              <a:gd name="connsiteX51" fmla="*/ 2737714 w 2744594"/>
              <a:gd name="connsiteY51" fmla="*/ 1088 h 950609"/>
              <a:gd name="connsiteX52" fmla="*/ 2744594 w 2744594"/>
              <a:gd name="connsiteY52" fmla="*/ 0 h 950609"/>
              <a:gd name="connsiteX53" fmla="*/ 2345163 w 2744594"/>
              <a:gd name="connsiteY53" fmla="*/ 824804 h 950609"/>
              <a:gd name="connsiteX54" fmla="*/ 2339731 w 2744594"/>
              <a:gd name="connsiteY54" fmla="*/ 825892 h 950609"/>
              <a:gd name="connsiteX55" fmla="*/ 2325246 w 2744594"/>
              <a:gd name="connsiteY55" fmla="*/ 829880 h 950609"/>
              <a:gd name="connsiteX56" fmla="*/ 2300983 w 2744594"/>
              <a:gd name="connsiteY56" fmla="*/ 836043 h 950609"/>
              <a:gd name="connsiteX57" fmla="*/ 2268391 w 2744594"/>
              <a:gd name="connsiteY57" fmla="*/ 844019 h 950609"/>
              <a:gd name="connsiteX58" fmla="*/ 2227470 w 2744594"/>
              <a:gd name="connsiteY58" fmla="*/ 853808 h 950609"/>
              <a:gd name="connsiteX59" fmla="*/ 2178945 w 2744594"/>
              <a:gd name="connsiteY59" fmla="*/ 864685 h 950609"/>
              <a:gd name="connsiteX60" fmla="*/ 2151785 w 2744594"/>
              <a:gd name="connsiteY60" fmla="*/ 870123 h 950609"/>
              <a:gd name="connsiteX61" fmla="*/ 2122814 w 2744594"/>
              <a:gd name="connsiteY61" fmla="*/ 875924 h 950609"/>
              <a:gd name="connsiteX62" fmla="*/ 2092396 w 2744594"/>
              <a:gd name="connsiteY62" fmla="*/ 881724 h 950609"/>
              <a:gd name="connsiteX63" fmla="*/ 2060166 w 2744594"/>
              <a:gd name="connsiteY63" fmla="*/ 887888 h 950609"/>
              <a:gd name="connsiteX64" fmla="*/ 2026488 w 2744594"/>
              <a:gd name="connsiteY64" fmla="*/ 893326 h 950609"/>
              <a:gd name="connsiteX65" fmla="*/ 1991361 w 2744594"/>
              <a:gd name="connsiteY65" fmla="*/ 899489 h 950609"/>
              <a:gd name="connsiteX66" fmla="*/ 1954423 w 2744594"/>
              <a:gd name="connsiteY66" fmla="*/ 905290 h 950609"/>
              <a:gd name="connsiteX67" fmla="*/ 1916038 w 2744594"/>
              <a:gd name="connsiteY67" fmla="*/ 910729 h 950609"/>
              <a:gd name="connsiteX68" fmla="*/ 1876565 w 2744594"/>
              <a:gd name="connsiteY68" fmla="*/ 916167 h 950609"/>
              <a:gd name="connsiteX69" fmla="*/ 1836006 w 2744594"/>
              <a:gd name="connsiteY69" fmla="*/ 921605 h 950609"/>
              <a:gd name="connsiteX70" fmla="*/ 1793999 w 2744594"/>
              <a:gd name="connsiteY70" fmla="*/ 926318 h 950609"/>
              <a:gd name="connsiteX71" fmla="*/ 1750906 w 2744594"/>
              <a:gd name="connsiteY71" fmla="*/ 931031 h 950609"/>
              <a:gd name="connsiteX72" fmla="*/ 1706726 w 2744594"/>
              <a:gd name="connsiteY72" fmla="*/ 935382 h 950609"/>
              <a:gd name="connsiteX73" fmla="*/ 1661459 w 2744594"/>
              <a:gd name="connsiteY73" fmla="*/ 939008 h 950609"/>
              <a:gd name="connsiteX74" fmla="*/ 1615468 w 2744594"/>
              <a:gd name="connsiteY74" fmla="*/ 942270 h 950609"/>
              <a:gd name="connsiteX75" fmla="*/ 1568391 w 2744594"/>
              <a:gd name="connsiteY75" fmla="*/ 945533 h 950609"/>
              <a:gd name="connsiteX76" fmla="*/ 1520590 w 2744594"/>
              <a:gd name="connsiteY76" fmla="*/ 947709 h 950609"/>
              <a:gd name="connsiteX77" fmla="*/ 1471702 w 2744594"/>
              <a:gd name="connsiteY77" fmla="*/ 949159 h 950609"/>
              <a:gd name="connsiteX78" fmla="*/ 1422452 w 2744594"/>
              <a:gd name="connsiteY78" fmla="*/ 950247 h 950609"/>
              <a:gd name="connsiteX79" fmla="*/ 1372116 w 2744594"/>
              <a:gd name="connsiteY79" fmla="*/ 950609 h 950609"/>
              <a:gd name="connsiteX80" fmla="*/ 1322142 w 2744594"/>
              <a:gd name="connsiteY80" fmla="*/ 950247 h 950609"/>
              <a:gd name="connsiteX81" fmla="*/ 1272892 w 2744594"/>
              <a:gd name="connsiteY81" fmla="*/ 949159 h 950609"/>
              <a:gd name="connsiteX82" fmla="*/ 1224367 w 2744594"/>
              <a:gd name="connsiteY82" fmla="*/ 947709 h 950609"/>
              <a:gd name="connsiteX83" fmla="*/ 1176203 w 2744594"/>
              <a:gd name="connsiteY83" fmla="*/ 945533 h 950609"/>
              <a:gd name="connsiteX84" fmla="*/ 1129126 w 2744594"/>
              <a:gd name="connsiteY84" fmla="*/ 942270 h 950609"/>
              <a:gd name="connsiteX85" fmla="*/ 1083135 w 2744594"/>
              <a:gd name="connsiteY85" fmla="*/ 939008 h 950609"/>
              <a:gd name="connsiteX86" fmla="*/ 1038231 w 2744594"/>
              <a:gd name="connsiteY86" fmla="*/ 935382 h 950609"/>
              <a:gd name="connsiteX87" fmla="*/ 993689 w 2744594"/>
              <a:gd name="connsiteY87" fmla="*/ 931031 h 950609"/>
              <a:gd name="connsiteX88" fmla="*/ 950595 w 2744594"/>
              <a:gd name="connsiteY88" fmla="*/ 926318 h 950609"/>
              <a:gd name="connsiteX89" fmla="*/ 908950 w 2744594"/>
              <a:gd name="connsiteY89" fmla="*/ 921605 h 950609"/>
              <a:gd name="connsiteX90" fmla="*/ 868391 w 2744594"/>
              <a:gd name="connsiteY90" fmla="*/ 916167 h 950609"/>
              <a:gd name="connsiteX91" fmla="*/ 828557 w 2744594"/>
              <a:gd name="connsiteY91" fmla="*/ 910729 h 950609"/>
              <a:gd name="connsiteX92" fmla="*/ 790533 w 2744594"/>
              <a:gd name="connsiteY92" fmla="*/ 905290 h 950609"/>
              <a:gd name="connsiteX93" fmla="*/ 753596 w 2744594"/>
              <a:gd name="connsiteY93" fmla="*/ 899489 h 950609"/>
              <a:gd name="connsiteX94" fmla="*/ 718469 w 2744594"/>
              <a:gd name="connsiteY94" fmla="*/ 893326 h 950609"/>
              <a:gd name="connsiteX95" fmla="*/ 684791 w 2744594"/>
              <a:gd name="connsiteY95" fmla="*/ 887888 h 950609"/>
              <a:gd name="connsiteX96" fmla="*/ 652561 w 2744594"/>
              <a:gd name="connsiteY96" fmla="*/ 881724 h 950609"/>
              <a:gd name="connsiteX97" fmla="*/ 621780 w 2744594"/>
              <a:gd name="connsiteY97" fmla="*/ 875924 h 950609"/>
              <a:gd name="connsiteX98" fmla="*/ 592809 w 2744594"/>
              <a:gd name="connsiteY98" fmla="*/ 870123 h 950609"/>
              <a:gd name="connsiteX99" fmla="*/ 566012 w 2744594"/>
              <a:gd name="connsiteY99" fmla="*/ 864685 h 950609"/>
              <a:gd name="connsiteX100" fmla="*/ 517124 w 2744594"/>
              <a:gd name="connsiteY100" fmla="*/ 853808 h 950609"/>
              <a:gd name="connsiteX101" fmla="*/ 476203 w 2744594"/>
              <a:gd name="connsiteY101" fmla="*/ 844019 h 950609"/>
              <a:gd name="connsiteX102" fmla="*/ 443611 w 2744594"/>
              <a:gd name="connsiteY102" fmla="*/ 836043 h 950609"/>
              <a:gd name="connsiteX103" fmla="*/ 419710 w 2744594"/>
              <a:gd name="connsiteY103" fmla="*/ 829880 h 950609"/>
              <a:gd name="connsiteX104" fmla="*/ 404863 w 2744594"/>
              <a:gd name="connsiteY104" fmla="*/ 825892 h 950609"/>
              <a:gd name="connsiteX105" fmla="*/ 399793 w 2744594"/>
              <a:gd name="connsiteY105" fmla="*/ 824804 h 95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744594" h="950609">
                <a:moveTo>
                  <a:pt x="0" y="0"/>
                </a:moveTo>
                <a:lnTo>
                  <a:pt x="7243" y="1088"/>
                </a:lnTo>
                <a:lnTo>
                  <a:pt x="27884" y="4713"/>
                </a:lnTo>
                <a:lnTo>
                  <a:pt x="61925" y="10514"/>
                </a:lnTo>
                <a:lnTo>
                  <a:pt x="107915" y="17765"/>
                </a:lnTo>
                <a:lnTo>
                  <a:pt x="165856" y="26104"/>
                </a:lnTo>
                <a:lnTo>
                  <a:pt x="234661" y="35893"/>
                </a:lnTo>
                <a:lnTo>
                  <a:pt x="272685" y="40968"/>
                </a:lnTo>
                <a:lnTo>
                  <a:pt x="313606" y="46407"/>
                </a:lnTo>
                <a:lnTo>
                  <a:pt x="356700" y="51482"/>
                </a:lnTo>
                <a:lnTo>
                  <a:pt x="402328" y="56921"/>
                </a:lnTo>
                <a:lnTo>
                  <a:pt x="449405" y="62359"/>
                </a:lnTo>
                <a:lnTo>
                  <a:pt x="499741" y="67435"/>
                </a:lnTo>
                <a:lnTo>
                  <a:pt x="551164" y="72510"/>
                </a:lnTo>
                <a:lnTo>
                  <a:pt x="605122" y="77949"/>
                </a:lnTo>
                <a:lnTo>
                  <a:pt x="660890" y="82662"/>
                </a:lnTo>
                <a:lnTo>
                  <a:pt x="718469" y="87375"/>
                </a:lnTo>
                <a:lnTo>
                  <a:pt x="777496" y="91726"/>
                </a:lnTo>
                <a:lnTo>
                  <a:pt x="838334" y="96076"/>
                </a:lnTo>
                <a:lnTo>
                  <a:pt x="900621" y="99702"/>
                </a:lnTo>
                <a:lnTo>
                  <a:pt x="964356" y="103327"/>
                </a:lnTo>
                <a:lnTo>
                  <a:pt x="1029540" y="106228"/>
                </a:lnTo>
                <a:lnTo>
                  <a:pt x="1095810" y="108403"/>
                </a:lnTo>
                <a:lnTo>
                  <a:pt x="1163166" y="110941"/>
                </a:lnTo>
                <a:lnTo>
                  <a:pt x="1231971" y="112391"/>
                </a:lnTo>
                <a:lnTo>
                  <a:pt x="1301863" y="113116"/>
                </a:lnTo>
                <a:lnTo>
                  <a:pt x="1372116" y="113479"/>
                </a:lnTo>
                <a:lnTo>
                  <a:pt x="1442732" y="113116"/>
                </a:lnTo>
                <a:lnTo>
                  <a:pt x="1512623" y="112391"/>
                </a:lnTo>
                <a:lnTo>
                  <a:pt x="1581066" y="110941"/>
                </a:lnTo>
                <a:lnTo>
                  <a:pt x="1649147" y="108403"/>
                </a:lnTo>
                <a:lnTo>
                  <a:pt x="1715417" y="106228"/>
                </a:lnTo>
                <a:lnTo>
                  <a:pt x="1780238" y="103327"/>
                </a:lnTo>
                <a:lnTo>
                  <a:pt x="1843973" y="99702"/>
                </a:lnTo>
                <a:lnTo>
                  <a:pt x="1906622" y="96076"/>
                </a:lnTo>
                <a:lnTo>
                  <a:pt x="1967460" y="91726"/>
                </a:lnTo>
                <a:lnTo>
                  <a:pt x="2026488" y="87375"/>
                </a:lnTo>
                <a:lnTo>
                  <a:pt x="2084066" y="82662"/>
                </a:lnTo>
                <a:lnTo>
                  <a:pt x="2139473" y="77949"/>
                </a:lnTo>
                <a:lnTo>
                  <a:pt x="2193430" y="72510"/>
                </a:lnTo>
                <a:lnTo>
                  <a:pt x="2245215" y="67435"/>
                </a:lnTo>
                <a:lnTo>
                  <a:pt x="2294827" y="62359"/>
                </a:lnTo>
                <a:lnTo>
                  <a:pt x="2342628" y="56921"/>
                </a:lnTo>
                <a:lnTo>
                  <a:pt x="2388257" y="51482"/>
                </a:lnTo>
                <a:lnTo>
                  <a:pt x="2430988" y="46407"/>
                </a:lnTo>
                <a:lnTo>
                  <a:pt x="2471909" y="40968"/>
                </a:lnTo>
                <a:lnTo>
                  <a:pt x="2510295" y="35893"/>
                </a:lnTo>
                <a:lnTo>
                  <a:pt x="2579100" y="26104"/>
                </a:lnTo>
                <a:lnTo>
                  <a:pt x="2636679" y="17765"/>
                </a:lnTo>
                <a:lnTo>
                  <a:pt x="2683032" y="10514"/>
                </a:lnTo>
                <a:lnTo>
                  <a:pt x="2716710" y="4713"/>
                </a:lnTo>
                <a:lnTo>
                  <a:pt x="2737714" y="1088"/>
                </a:lnTo>
                <a:lnTo>
                  <a:pt x="2744594" y="0"/>
                </a:lnTo>
                <a:lnTo>
                  <a:pt x="2345163" y="824804"/>
                </a:lnTo>
                <a:lnTo>
                  <a:pt x="2339731" y="825892"/>
                </a:lnTo>
                <a:lnTo>
                  <a:pt x="2325246" y="829880"/>
                </a:lnTo>
                <a:lnTo>
                  <a:pt x="2300983" y="836043"/>
                </a:lnTo>
                <a:lnTo>
                  <a:pt x="2268391" y="844019"/>
                </a:lnTo>
                <a:lnTo>
                  <a:pt x="2227470" y="853808"/>
                </a:lnTo>
                <a:lnTo>
                  <a:pt x="2178945" y="864685"/>
                </a:lnTo>
                <a:lnTo>
                  <a:pt x="2151785" y="870123"/>
                </a:lnTo>
                <a:lnTo>
                  <a:pt x="2122814" y="875924"/>
                </a:lnTo>
                <a:lnTo>
                  <a:pt x="2092396" y="881724"/>
                </a:lnTo>
                <a:lnTo>
                  <a:pt x="2060166" y="887888"/>
                </a:lnTo>
                <a:lnTo>
                  <a:pt x="2026488" y="893326"/>
                </a:lnTo>
                <a:lnTo>
                  <a:pt x="1991361" y="899489"/>
                </a:lnTo>
                <a:lnTo>
                  <a:pt x="1954423" y="905290"/>
                </a:lnTo>
                <a:lnTo>
                  <a:pt x="1916038" y="910729"/>
                </a:lnTo>
                <a:lnTo>
                  <a:pt x="1876565" y="916167"/>
                </a:lnTo>
                <a:lnTo>
                  <a:pt x="1836006" y="921605"/>
                </a:lnTo>
                <a:lnTo>
                  <a:pt x="1793999" y="926318"/>
                </a:lnTo>
                <a:lnTo>
                  <a:pt x="1750906" y="931031"/>
                </a:lnTo>
                <a:lnTo>
                  <a:pt x="1706726" y="935382"/>
                </a:lnTo>
                <a:lnTo>
                  <a:pt x="1661459" y="939008"/>
                </a:lnTo>
                <a:lnTo>
                  <a:pt x="1615468" y="942270"/>
                </a:lnTo>
                <a:lnTo>
                  <a:pt x="1568391" y="945533"/>
                </a:lnTo>
                <a:lnTo>
                  <a:pt x="1520590" y="947709"/>
                </a:lnTo>
                <a:lnTo>
                  <a:pt x="1471702" y="949159"/>
                </a:lnTo>
                <a:lnTo>
                  <a:pt x="1422452" y="950247"/>
                </a:lnTo>
                <a:lnTo>
                  <a:pt x="1372116" y="950609"/>
                </a:lnTo>
                <a:lnTo>
                  <a:pt x="1322142" y="950247"/>
                </a:lnTo>
                <a:lnTo>
                  <a:pt x="1272892" y="949159"/>
                </a:lnTo>
                <a:lnTo>
                  <a:pt x="1224367" y="947709"/>
                </a:lnTo>
                <a:lnTo>
                  <a:pt x="1176203" y="945533"/>
                </a:lnTo>
                <a:lnTo>
                  <a:pt x="1129126" y="942270"/>
                </a:lnTo>
                <a:lnTo>
                  <a:pt x="1083135" y="939008"/>
                </a:lnTo>
                <a:lnTo>
                  <a:pt x="1038231" y="935382"/>
                </a:lnTo>
                <a:lnTo>
                  <a:pt x="993689" y="931031"/>
                </a:lnTo>
                <a:lnTo>
                  <a:pt x="950595" y="926318"/>
                </a:lnTo>
                <a:lnTo>
                  <a:pt x="908950" y="921605"/>
                </a:lnTo>
                <a:lnTo>
                  <a:pt x="868391" y="916167"/>
                </a:lnTo>
                <a:lnTo>
                  <a:pt x="828557" y="910729"/>
                </a:lnTo>
                <a:lnTo>
                  <a:pt x="790533" y="905290"/>
                </a:lnTo>
                <a:lnTo>
                  <a:pt x="753596" y="899489"/>
                </a:lnTo>
                <a:lnTo>
                  <a:pt x="718469" y="893326"/>
                </a:lnTo>
                <a:lnTo>
                  <a:pt x="684791" y="887888"/>
                </a:lnTo>
                <a:lnTo>
                  <a:pt x="652561" y="881724"/>
                </a:lnTo>
                <a:lnTo>
                  <a:pt x="621780" y="875924"/>
                </a:lnTo>
                <a:lnTo>
                  <a:pt x="592809" y="870123"/>
                </a:lnTo>
                <a:lnTo>
                  <a:pt x="566012" y="864685"/>
                </a:lnTo>
                <a:lnTo>
                  <a:pt x="517124" y="853808"/>
                </a:lnTo>
                <a:lnTo>
                  <a:pt x="476203" y="844019"/>
                </a:lnTo>
                <a:lnTo>
                  <a:pt x="443611" y="836043"/>
                </a:lnTo>
                <a:lnTo>
                  <a:pt x="419710" y="829880"/>
                </a:lnTo>
                <a:lnTo>
                  <a:pt x="404863" y="825892"/>
                </a:lnTo>
                <a:lnTo>
                  <a:pt x="399793" y="8248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5000"/>
                  <a:lumOff val="45000"/>
                </a:schemeClr>
              </a:gs>
              <a:gs pos="100000">
                <a:schemeClr val="accent1">
                  <a:lumMod val="9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dirty="0">
              <a:solidFill>
                <a:schemeClr val="lt1"/>
              </a:solidFill>
              <a:sym typeface="Calibri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5FEAA672-9F93-FD47-3645-F7855ACA1C4D}"/>
              </a:ext>
            </a:extLst>
          </p:cNvPr>
          <p:cNvSpPr/>
          <p:nvPr/>
        </p:nvSpPr>
        <p:spPr>
          <a:xfrm>
            <a:off x="1202638" y="2363811"/>
            <a:ext cx="3718388" cy="299965"/>
          </a:xfrm>
          <a:custGeom>
            <a:avLst/>
            <a:gdLst>
              <a:gd name="connsiteX0" fmla="*/ 1858832 w 3718388"/>
              <a:gd name="connsiteY0" fmla="*/ 0 h 299965"/>
              <a:gd name="connsiteX1" fmla="*/ 1954472 w 3718388"/>
              <a:gd name="connsiteY1" fmla="*/ 363 h 299965"/>
              <a:gd name="connsiteX2" fmla="*/ 2049026 w 3718388"/>
              <a:gd name="connsiteY2" fmla="*/ 1453 h 299965"/>
              <a:gd name="connsiteX3" fmla="*/ 2142493 w 3718388"/>
              <a:gd name="connsiteY3" fmla="*/ 3632 h 299965"/>
              <a:gd name="connsiteX4" fmla="*/ 2233786 w 3718388"/>
              <a:gd name="connsiteY4" fmla="*/ 6537 h 299965"/>
              <a:gd name="connsiteX5" fmla="*/ 2323630 w 3718388"/>
              <a:gd name="connsiteY5" fmla="*/ 9805 h 299965"/>
              <a:gd name="connsiteX6" fmla="*/ 2412025 w 3718388"/>
              <a:gd name="connsiteY6" fmla="*/ 13800 h 299965"/>
              <a:gd name="connsiteX7" fmla="*/ 2498247 w 3718388"/>
              <a:gd name="connsiteY7" fmla="*/ 18158 h 299965"/>
              <a:gd name="connsiteX8" fmla="*/ 2583019 w 3718388"/>
              <a:gd name="connsiteY8" fmla="*/ 23605 h 299965"/>
              <a:gd name="connsiteX9" fmla="*/ 2665255 w 3718388"/>
              <a:gd name="connsiteY9" fmla="*/ 29052 h 299965"/>
              <a:gd name="connsiteX10" fmla="*/ 2745318 w 3718388"/>
              <a:gd name="connsiteY10" fmla="*/ 34500 h 299965"/>
              <a:gd name="connsiteX11" fmla="*/ 2822845 w 3718388"/>
              <a:gd name="connsiteY11" fmla="*/ 41036 h 299965"/>
              <a:gd name="connsiteX12" fmla="*/ 2898560 w 3718388"/>
              <a:gd name="connsiteY12" fmla="*/ 47573 h 299965"/>
              <a:gd name="connsiteX13" fmla="*/ 2971378 w 3718388"/>
              <a:gd name="connsiteY13" fmla="*/ 54110 h 299965"/>
              <a:gd name="connsiteX14" fmla="*/ 3042021 w 3718388"/>
              <a:gd name="connsiteY14" fmla="*/ 61010 h 299965"/>
              <a:gd name="connsiteX15" fmla="*/ 3109042 w 3718388"/>
              <a:gd name="connsiteY15" fmla="*/ 67910 h 299965"/>
              <a:gd name="connsiteX16" fmla="*/ 3173889 w 3718388"/>
              <a:gd name="connsiteY16" fmla="*/ 74810 h 299965"/>
              <a:gd name="connsiteX17" fmla="*/ 3235476 w 3718388"/>
              <a:gd name="connsiteY17" fmla="*/ 82073 h 299965"/>
              <a:gd name="connsiteX18" fmla="*/ 3293802 w 3718388"/>
              <a:gd name="connsiteY18" fmla="*/ 88973 h 299965"/>
              <a:gd name="connsiteX19" fmla="*/ 3348868 w 3718388"/>
              <a:gd name="connsiteY19" fmla="*/ 95873 h 299965"/>
              <a:gd name="connsiteX20" fmla="*/ 3400673 w 3718388"/>
              <a:gd name="connsiteY20" fmla="*/ 102773 h 299965"/>
              <a:gd name="connsiteX21" fmla="*/ 3493778 w 3718388"/>
              <a:gd name="connsiteY21" fmla="*/ 115120 h 299965"/>
              <a:gd name="connsiteX22" fmla="*/ 3572391 w 3718388"/>
              <a:gd name="connsiteY22" fmla="*/ 126741 h 299965"/>
              <a:gd name="connsiteX23" fmla="*/ 3635065 w 3718388"/>
              <a:gd name="connsiteY23" fmla="*/ 136183 h 299965"/>
              <a:gd name="connsiteX24" fmla="*/ 3680349 w 3718388"/>
              <a:gd name="connsiteY24" fmla="*/ 143446 h 299965"/>
              <a:gd name="connsiteX25" fmla="*/ 3708969 w 3718388"/>
              <a:gd name="connsiteY25" fmla="*/ 148167 h 299965"/>
              <a:gd name="connsiteX26" fmla="*/ 3718388 w 3718388"/>
              <a:gd name="connsiteY26" fmla="*/ 149983 h 299965"/>
              <a:gd name="connsiteX27" fmla="*/ 3708969 w 3718388"/>
              <a:gd name="connsiteY27" fmla="*/ 151798 h 299965"/>
              <a:gd name="connsiteX28" fmla="*/ 3680349 w 3718388"/>
              <a:gd name="connsiteY28" fmla="*/ 156156 h 299965"/>
              <a:gd name="connsiteX29" fmla="*/ 3635065 w 3718388"/>
              <a:gd name="connsiteY29" fmla="*/ 163782 h 299965"/>
              <a:gd name="connsiteX30" fmla="*/ 3572391 w 3718388"/>
              <a:gd name="connsiteY30" fmla="*/ 173588 h 299965"/>
              <a:gd name="connsiteX31" fmla="*/ 3493778 w 3718388"/>
              <a:gd name="connsiteY31" fmla="*/ 184845 h 299965"/>
              <a:gd name="connsiteX32" fmla="*/ 3400673 w 3718388"/>
              <a:gd name="connsiteY32" fmla="*/ 197556 h 299965"/>
              <a:gd name="connsiteX33" fmla="*/ 3348868 w 3718388"/>
              <a:gd name="connsiteY33" fmla="*/ 204092 h 299965"/>
              <a:gd name="connsiteX34" fmla="*/ 3293802 w 3718388"/>
              <a:gd name="connsiteY34" fmla="*/ 210992 h 299965"/>
              <a:gd name="connsiteX35" fmla="*/ 3235476 w 3718388"/>
              <a:gd name="connsiteY35" fmla="*/ 217892 h 299965"/>
              <a:gd name="connsiteX36" fmla="*/ 3173889 w 3718388"/>
              <a:gd name="connsiteY36" fmla="*/ 224792 h 299965"/>
              <a:gd name="connsiteX37" fmla="*/ 3109042 w 3718388"/>
              <a:gd name="connsiteY37" fmla="*/ 232055 h 299965"/>
              <a:gd name="connsiteX38" fmla="*/ 3042021 w 3718388"/>
              <a:gd name="connsiteY38" fmla="*/ 238955 h 299965"/>
              <a:gd name="connsiteX39" fmla="*/ 2971378 w 3718388"/>
              <a:gd name="connsiteY39" fmla="*/ 245855 h 299965"/>
              <a:gd name="connsiteX40" fmla="*/ 2898560 w 3718388"/>
              <a:gd name="connsiteY40" fmla="*/ 252392 h 299965"/>
              <a:gd name="connsiteX41" fmla="*/ 2822845 w 3718388"/>
              <a:gd name="connsiteY41" fmla="*/ 258929 h 299965"/>
              <a:gd name="connsiteX42" fmla="*/ 2745318 w 3718388"/>
              <a:gd name="connsiteY42" fmla="*/ 265102 h 299965"/>
              <a:gd name="connsiteX43" fmla="*/ 2665255 w 3718388"/>
              <a:gd name="connsiteY43" fmla="*/ 271276 h 299965"/>
              <a:gd name="connsiteX44" fmla="*/ 2583019 w 3718388"/>
              <a:gd name="connsiteY44" fmla="*/ 276360 h 299965"/>
              <a:gd name="connsiteX45" fmla="*/ 2498247 w 3718388"/>
              <a:gd name="connsiteY45" fmla="*/ 281444 h 299965"/>
              <a:gd name="connsiteX46" fmla="*/ 2412025 w 3718388"/>
              <a:gd name="connsiteY46" fmla="*/ 286165 h 299965"/>
              <a:gd name="connsiteX47" fmla="*/ 2323630 w 3718388"/>
              <a:gd name="connsiteY47" fmla="*/ 290160 h 299965"/>
              <a:gd name="connsiteX48" fmla="*/ 2233786 w 3718388"/>
              <a:gd name="connsiteY48" fmla="*/ 293791 h 299965"/>
              <a:gd name="connsiteX49" fmla="*/ 2142493 w 3718388"/>
              <a:gd name="connsiteY49" fmla="*/ 296334 h 299965"/>
              <a:gd name="connsiteX50" fmla="*/ 2049026 w 3718388"/>
              <a:gd name="connsiteY50" fmla="*/ 298149 h 299965"/>
              <a:gd name="connsiteX51" fmla="*/ 1954472 w 3718388"/>
              <a:gd name="connsiteY51" fmla="*/ 299239 h 299965"/>
              <a:gd name="connsiteX52" fmla="*/ 1858832 w 3718388"/>
              <a:gd name="connsiteY52" fmla="*/ 299965 h 299965"/>
              <a:gd name="connsiteX53" fmla="*/ 1763554 w 3718388"/>
              <a:gd name="connsiteY53" fmla="*/ 299239 h 299965"/>
              <a:gd name="connsiteX54" fmla="*/ 1669000 w 3718388"/>
              <a:gd name="connsiteY54" fmla="*/ 298149 h 299965"/>
              <a:gd name="connsiteX55" fmla="*/ 1575895 w 3718388"/>
              <a:gd name="connsiteY55" fmla="*/ 296334 h 299965"/>
              <a:gd name="connsiteX56" fmla="*/ 1484602 w 3718388"/>
              <a:gd name="connsiteY56" fmla="*/ 293791 h 299965"/>
              <a:gd name="connsiteX57" fmla="*/ 1394758 w 3718388"/>
              <a:gd name="connsiteY57" fmla="*/ 290160 h 299965"/>
              <a:gd name="connsiteX58" fmla="*/ 1306363 w 3718388"/>
              <a:gd name="connsiteY58" fmla="*/ 286165 h 299965"/>
              <a:gd name="connsiteX59" fmla="*/ 1219779 w 3718388"/>
              <a:gd name="connsiteY59" fmla="*/ 281444 h 299965"/>
              <a:gd name="connsiteX60" fmla="*/ 1135369 w 3718388"/>
              <a:gd name="connsiteY60" fmla="*/ 276360 h 299965"/>
              <a:gd name="connsiteX61" fmla="*/ 1053133 w 3718388"/>
              <a:gd name="connsiteY61" fmla="*/ 271276 h 299965"/>
              <a:gd name="connsiteX62" fmla="*/ 972708 w 3718388"/>
              <a:gd name="connsiteY62" fmla="*/ 265102 h 299965"/>
              <a:gd name="connsiteX63" fmla="*/ 894819 w 3718388"/>
              <a:gd name="connsiteY63" fmla="*/ 258929 h 299965"/>
              <a:gd name="connsiteX64" fmla="*/ 819466 w 3718388"/>
              <a:gd name="connsiteY64" fmla="*/ 252392 h 299965"/>
              <a:gd name="connsiteX65" fmla="*/ 746648 w 3718388"/>
              <a:gd name="connsiteY65" fmla="*/ 245855 h 299965"/>
              <a:gd name="connsiteX66" fmla="*/ 676367 w 3718388"/>
              <a:gd name="connsiteY66" fmla="*/ 238955 h 299965"/>
              <a:gd name="connsiteX67" fmla="*/ 608984 w 3718388"/>
              <a:gd name="connsiteY67" fmla="*/ 232055 h 299965"/>
              <a:gd name="connsiteX68" fmla="*/ 544499 w 3718388"/>
              <a:gd name="connsiteY68" fmla="*/ 224792 h 299965"/>
              <a:gd name="connsiteX69" fmla="*/ 482912 w 3718388"/>
              <a:gd name="connsiteY69" fmla="*/ 217892 h 299965"/>
              <a:gd name="connsiteX70" fmla="*/ 424586 w 3718388"/>
              <a:gd name="connsiteY70" fmla="*/ 210992 h 299965"/>
              <a:gd name="connsiteX71" fmla="*/ 369158 w 3718388"/>
              <a:gd name="connsiteY71" fmla="*/ 204092 h 299965"/>
              <a:gd name="connsiteX72" fmla="*/ 317353 w 3718388"/>
              <a:gd name="connsiteY72" fmla="*/ 197556 h 299965"/>
              <a:gd name="connsiteX73" fmla="*/ 224248 w 3718388"/>
              <a:gd name="connsiteY73" fmla="*/ 184845 h 299965"/>
              <a:gd name="connsiteX74" fmla="*/ 145997 w 3718388"/>
              <a:gd name="connsiteY74" fmla="*/ 173588 h 299965"/>
              <a:gd name="connsiteX75" fmla="*/ 83323 w 3718388"/>
              <a:gd name="connsiteY75" fmla="*/ 163782 h 299965"/>
              <a:gd name="connsiteX76" fmla="*/ 37677 w 3718388"/>
              <a:gd name="connsiteY76" fmla="*/ 156156 h 299965"/>
              <a:gd name="connsiteX77" fmla="*/ 9419 w 3718388"/>
              <a:gd name="connsiteY77" fmla="*/ 151798 h 299965"/>
              <a:gd name="connsiteX78" fmla="*/ 0 w 3718388"/>
              <a:gd name="connsiteY78" fmla="*/ 149983 h 299965"/>
              <a:gd name="connsiteX79" fmla="*/ 9419 w 3718388"/>
              <a:gd name="connsiteY79" fmla="*/ 148167 h 299965"/>
              <a:gd name="connsiteX80" fmla="*/ 37677 w 3718388"/>
              <a:gd name="connsiteY80" fmla="*/ 143446 h 299965"/>
              <a:gd name="connsiteX81" fmla="*/ 83323 w 3718388"/>
              <a:gd name="connsiteY81" fmla="*/ 136183 h 299965"/>
              <a:gd name="connsiteX82" fmla="*/ 145997 w 3718388"/>
              <a:gd name="connsiteY82" fmla="*/ 126741 h 299965"/>
              <a:gd name="connsiteX83" fmla="*/ 224248 w 3718388"/>
              <a:gd name="connsiteY83" fmla="*/ 115120 h 299965"/>
              <a:gd name="connsiteX84" fmla="*/ 317353 w 3718388"/>
              <a:gd name="connsiteY84" fmla="*/ 102773 h 299965"/>
              <a:gd name="connsiteX85" fmla="*/ 369158 w 3718388"/>
              <a:gd name="connsiteY85" fmla="*/ 95873 h 299965"/>
              <a:gd name="connsiteX86" fmla="*/ 424586 w 3718388"/>
              <a:gd name="connsiteY86" fmla="*/ 88973 h 299965"/>
              <a:gd name="connsiteX87" fmla="*/ 482912 w 3718388"/>
              <a:gd name="connsiteY87" fmla="*/ 82073 h 299965"/>
              <a:gd name="connsiteX88" fmla="*/ 544499 w 3718388"/>
              <a:gd name="connsiteY88" fmla="*/ 74810 h 299965"/>
              <a:gd name="connsiteX89" fmla="*/ 608984 w 3718388"/>
              <a:gd name="connsiteY89" fmla="*/ 67910 h 299965"/>
              <a:gd name="connsiteX90" fmla="*/ 676367 w 3718388"/>
              <a:gd name="connsiteY90" fmla="*/ 61010 h 299965"/>
              <a:gd name="connsiteX91" fmla="*/ 746648 w 3718388"/>
              <a:gd name="connsiteY91" fmla="*/ 54110 h 299965"/>
              <a:gd name="connsiteX92" fmla="*/ 819466 w 3718388"/>
              <a:gd name="connsiteY92" fmla="*/ 47573 h 299965"/>
              <a:gd name="connsiteX93" fmla="*/ 894819 w 3718388"/>
              <a:gd name="connsiteY93" fmla="*/ 41036 h 299965"/>
              <a:gd name="connsiteX94" fmla="*/ 972708 w 3718388"/>
              <a:gd name="connsiteY94" fmla="*/ 34500 h 299965"/>
              <a:gd name="connsiteX95" fmla="*/ 1053133 w 3718388"/>
              <a:gd name="connsiteY95" fmla="*/ 29052 h 299965"/>
              <a:gd name="connsiteX96" fmla="*/ 1135369 w 3718388"/>
              <a:gd name="connsiteY96" fmla="*/ 23605 h 299965"/>
              <a:gd name="connsiteX97" fmla="*/ 1219779 w 3718388"/>
              <a:gd name="connsiteY97" fmla="*/ 18158 h 299965"/>
              <a:gd name="connsiteX98" fmla="*/ 1306363 w 3718388"/>
              <a:gd name="connsiteY98" fmla="*/ 13800 h 299965"/>
              <a:gd name="connsiteX99" fmla="*/ 1394758 w 3718388"/>
              <a:gd name="connsiteY99" fmla="*/ 9805 h 299965"/>
              <a:gd name="connsiteX100" fmla="*/ 1484602 w 3718388"/>
              <a:gd name="connsiteY100" fmla="*/ 6537 h 299965"/>
              <a:gd name="connsiteX101" fmla="*/ 1575895 w 3718388"/>
              <a:gd name="connsiteY101" fmla="*/ 3632 h 299965"/>
              <a:gd name="connsiteX102" fmla="*/ 1669000 w 3718388"/>
              <a:gd name="connsiteY102" fmla="*/ 1453 h 299965"/>
              <a:gd name="connsiteX103" fmla="*/ 1763554 w 3718388"/>
              <a:gd name="connsiteY103" fmla="*/ 363 h 29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718388" h="299965">
                <a:moveTo>
                  <a:pt x="1858832" y="0"/>
                </a:moveTo>
                <a:lnTo>
                  <a:pt x="1954472" y="363"/>
                </a:lnTo>
                <a:lnTo>
                  <a:pt x="2049026" y="1453"/>
                </a:lnTo>
                <a:lnTo>
                  <a:pt x="2142493" y="3632"/>
                </a:lnTo>
                <a:lnTo>
                  <a:pt x="2233786" y="6537"/>
                </a:lnTo>
                <a:lnTo>
                  <a:pt x="2323630" y="9805"/>
                </a:lnTo>
                <a:lnTo>
                  <a:pt x="2412025" y="13800"/>
                </a:lnTo>
                <a:lnTo>
                  <a:pt x="2498247" y="18158"/>
                </a:lnTo>
                <a:lnTo>
                  <a:pt x="2583019" y="23605"/>
                </a:lnTo>
                <a:lnTo>
                  <a:pt x="2665255" y="29052"/>
                </a:lnTo>
                <a:lnTo>
                  <a:pt x="2745318" y="34500"/>
                </a:lnTo>
                <a:lnTo>
                  <a:pt x="2822845" y="41036"/>
                </a:lnTo>
                <a:lnTo>
                  <a:pt x="2898560" y="47573"/>
                </a:lnTo>
                <a:lnTo>
                  <a:pt x="2971378" y="54110"/>
                </a:lnTo>
                <a:lnTo>
                  <a:pt x="3042021" y="61010"/>
                </a:lnTo>
                <a:lnTo>
                  <a:pt x="3109042" y="67910"/>
                </a:lnTo>
                <a:lnTo>
                  <a:pt x="3173889" y="74810"/>
                </a:lnTo>
                <a:lnTo>
                  <a:pt x="3235476" y="82073"/>
                </a:lnTo>
                <a:lnTo>
                  <a:pt x="3293802" y="88973"/>
                </a:lnTo>
                <a:lnTo>
                  <a:pt x="3348868" y="95873"/>
                </a:lnTo>
                <a:lnTo>
                  <a:pt x="3400673" y="102773"/>
                </a:lnTo>
                <a:lnTo>
                  <a:pt x="3493778" y="115120"/>
                </a:lnTo>
                <a:lnTo>
                  <a:pt x="3572391" y="126741"/>
                </a:lnTo>
                <a:lnTo>
                  <a:pt x="3635065" y="136183"/>
                </a:lnTo>
                <a:lnTo>
                  <a:pt x="3680349" y="143446"/>
                </a:lnTo>
                <a:lnTo>
                  <a:pt x="3708969" y="148167"/>
                </a:lnTo>
                <a:lnTo>
                  <a:pt x="3718388" y="149983"/>
                </a:lnTo>
                <a:lnTo>
                  <a:pt x="3708969" y="151798"/>
                </a:lnTo>
                <a:lnTo>
                  <a:pt x="3680349" y="156156"/>
                </a:lnTo>
                <a:lnTo>
                  <a:pt x="3635065" y="163782"/>
                </a:lnTo>
                <a:lnTo>
                  <a:pt x="3572391" y="173588"/>
                </a:lnTo>
                <a:lnTo>
                  <a:pt x="3493778" y="184845"/>
                </a:lnTo>
                <a:lnTo>
                  <a:pt x="3400673" y="197556"/>
                </a:lnTo>
                <a:lnTo>
                  <a:pt x="3348868" y="204092"/>
                </a:lnTo>
                <a:lnTo>
                  <a:pt x="3293802" y="210992"/>
                </a:lnTo>
                <a:lnTo>
                  <a:pt x="3235476" y="217892"/>
                </a:lnTo>
                <a:lnTo>
                  <a:pt x="3173889" y="224792"/>
                </a:lnTo>
                <a:lnTo>
                  <a:pt x="3109042" y="232055"/>
                </a:lnTo>
                <a:lnTo>
                  <a:pt x="3042021" y="238955"/>
                </a:lnTo>
                <a:lnTo>
                  <a:pt x="2971378" y="245855"/>
                </a:lnTo>
                <a:lnTo>
                  <a:pt x="2898560" y="252392"/>
                </a:lnTo>
                <a:lnTo>
                  <a:pt x="2822845" y="258929"/>
                </a:lnTo>
                <a:lnTo>
                  <a:pt x="2745318" y="265102"/>
                </a:lnTo>
                <a:lnTo>
                  <a:pt x="2665255" y="271276"/>
                </a:lnTo>
                <a:lnTo>
                  <a:pt x="2583019" y="276360"/>
                </a:lnTo>
                <a:lnTo>
                  <a:pt x="2498247" y="281444"/>
                </a:lnTo>
                <a:lnTo>
                  <a:pt x="2412025" y="286165"/>
                </a:lnTo>
                <a:lnTo>
                  <a:pt x="2323630" y="290160"/>
                </a:lnTo>
                <a:lnTo>
                  <a:pt x="2233786" y="293791"/>
                </a:lnTo>
                <a:lnTo>
                  <a:pt x="2142493" y="296334"/>
                </a:lnTo>
                <a:lnTo>
                  <a:pt x="2049026" y="298149"/>
                </a:lnTo>
                <a:lnTo>
                  <a:pt x="1954472" y="299239"/>
                </a:lnTo>
                <a:lnTo>
                  <a:pt x="1858832" y="299965"/>
                </a:lnTo>
                <a:lnTo>
                  <a:pt x="1763554" y="299239"/>
                </a:lnTo>
                <a:lnTo>
                  <a:pt x="1669000" y="298149"/>
                </a:lnTo>
                <a:lnTo>
                  <a:pt x="1575895" y="296334"/>
                </a:lnTo>
                <a:lnTo>
                  <a:pt x="1484602" y="293791"/>
                </a:lnTo>
                <a:lnTo>
                  <a:pt x="1394758" y="290160"/>
                </a:lnTo>
                <a:lnTo>
                  <a:pt x="1306363" y="286165"/>
                </a:lnTo>
                <a:lnTo>
                  <a:pt x="1219779" y="281444"/>
                </a:lnTo>
                <a:lnTo>
                  <a:pt x="1135369" y="276360"/>
                </a:lnTo>
                <a:lnTo>
                  <a:pt x="1053133" y="271276"/>
                </a:lnTo>
                <a:lnTo>
                  <a:pt x="972708" y="265102"/>
                </a:lnTo>
                <a:lnTo>
                  <a:pt x="894819" y="258929"/>
                </a:lnTo>
                <a:lnTo>
                  <a:pt x="819466" y="252392"/>
                </a:lnTo>
                <a:lnTo>
                  <a:pt x="746648" y="245855"/>
                </a:lnTo>
                <a:lnTo>
                  <a:pt x="676367" y="238955"/>
                </a:lnTo>
                <a:lnTo>
                  <a:pt x="608984" y="232055"/>
                </a:lnTo>
                <a:lnTo>
                  <a:pt x="544499" y="224792"/>
                </a:lnTo>
                <a:lnTo>
                  <a:pt x="482912" y="217892"/>
                </a:lnTo>
                <a:lnTo>
                  <a:pt x="424586" y="210992"/>
                </a:lnTo>
                <a:lnTo>
                  <a:pt x="369158" y="204092"/>
                </a:lnTo>
                <a:lnTo>
                  <a:pt x="317353" y="197556"/>
                </a:lnTo>
                <a:lnTo>
                  <a:pt x="224248" y="184845"/>
                </a:lnTo>
                <a:lnTo>
                  <a:pt x="145997" y="173588"/>
                </a:lnTo>
                <a:lnTo>
                  <a:pt x="83323" y="163782"/>
                </a:lnTo>
                <a:lnTo>
                  <a:pt x="37677" y="156156"/>
                </a:lnTo>
                <a:lnTo>
                  <a:pt x="9419" y="151798"/>
                </a:lnTo>
                <a:lnTo>
                  <a:pt x="0" y="149983"/>
                </a:lnTo>
                <a:lnTo>
                  <a:pt x="9419" y="148167"/>
                </a:lnTo>
                <a:lnTo>
                  <a:pt x="37677" y="143446"/>
                </a:lnTo>
                <a:lnTo>
                  <a:pt x="83323" y="136183"/>
                </a:lnTo>
                <a:lnTo>
                  <a:pt x="145997" y="126741"/>
                </a:lnTo>
                <a:lnTo>
                  <a:pt x="224248" y="115120"/>
                </a:lnTo>
                <a:lnTo>
                  <a:pt x="317353" y="102773"/>
                </a:lnTo>
                <a:lnTo>
                  <a:pt x="369158" y="95873"/>
                </a:lnTo>
                <a:lnTo>
                  <a:pt x="424586" y="88973"/>
                </a:lnTo>
                <a:lnTo>
                  <a:pt x="482912" y="82073"/>
                </a:lnTo>
                <a:lnTo>
                  <a:pt x="544499" y="74810"/>
                </a:lnTo>
                <a:lnTo>
                  <a:pt x="608984" y="67910"/>
                </a:lnTo>
                <a:lnTo>
                  <a:pt x="676367" y="61010"/>
                </a:lnTo>
                <a:lnTo>
                  <a:pt x="746648" y="54110"/>
                </a:lnTo>
                <a:lnTo>
                  <a:pt x="819466" y="47573"/>
                </a:lnTo>
                <a:lnTo>
                  <a:pt x="894819" y="41036"/>
                </a:lnTo>
                <a:lnTo>
                  <a:pt x="972708" y="34500"/>
                </a:lnTo>
                <a:lnTo>
                  <a:pt x="1053133" y="29052"/>
                </a:lnTo>
                <a:lnTo>
                  <a:pt x="1135369" y="23605"/>
                </a:lnTo>
                <a:lnTo>
                  <a:pt x="1219779" y="18158"/>
                </a:lnTo>
                <a:lnTo>
                  <a:pt x="1306363" y="13800"/>
                </a:lnTo>
                <a:lnTo>
                  <a:pt x="1394758" y="9805"/>
                </a:lnTo>
                <a:lnTo>
                  <a:pt x="1484602" y="6537"/>
                </a:lnTo>
                <a:lnTo>
                  <a:pt x="1575895" y="3632"/>
                </a:lnTo>
                <a:lnTo>
                  <a:pt x="1669000" y="1453"/>
                </a:lnTo>
                <a:lnTo>
                  <a:pt x="1763554" y="363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15000"/>
                  <a:lumOff val="85000"/>
                </a:schemeClr>
              </a:gs>
            </a:gsLst>
            <a:lin ang="2700000" scaled="1"/>
            <a:tileRect/>
          </a:gradFill>
          <a:ln w="25400">
            <a:noFill/>
          </a:ln>
          <a:effectLst>
            <a:outerShdw blurRad="254000" dist="1778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5899" tIns="63500" rIns="1485901" bIns="63500" numCol="1" spcCol="1270" anchor="ctr" anchorCtr="0">
            <a:noAutofit/>
          </a:bodyPr>
          <a:lstStyle/>
          <a:p>
            <a:pPr algn="ctr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sz="3200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sym typeface="Calibri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FECF0C2-63FA-3F5F-A5E7-6F9494404D8E}"/>
              </a:ext>
            </a:extLst>
          </p:cNvPr>
          <p:cNvSpPr/>
          <p:nvPr/>
        </p:nvSpPr>
        <p:spPr>
          <a:xfrm>
            <a:off x="1205088" y="2511844"/>
            <a:ext cx="3718388" cy="973795"/>
          </a:xfrm>
          <a:custGeom>
            <a:avLst/>
            <a:gdLst>
              <a:gd name="connsiteX0" fmla="*/ 0 w 3718388"/>
              <a:gd name="connsiteY0" fmla="*/ 0 h 973795"/>
              <a:gd name="connsiteX1" fmla="*/ 9419 w 3718388"/>
              <a:gd name="connsiteY1" fmla="*/ 1812 h 973795"/>
              <a:gd name="connsiteX2" fmla="*/ 37677 w 3718388"/>
              <a:gd name="connsiteY2" fmla="*/ 6161 h 973795"/>
              <a:gd name="connsiteX3" fmla="*/ 83323 w 3718388"/>
              <a:gd name="connsiteY3" fmla="*/ 13772 h 973795"/>
              <a:gd name="connsiteX4" fmla="*/ 145997 w 3718388"/>
              <a:gd name="connsiteY4" fmla="*/ 23557 h 973795"/>
              <a:gd name="connsiteX5" fmla="*/ 224248 w 3718388"/>
              <a:gd name="connsiteY5" fmla="*/ 34791 h 973795"/>
              <a:gd name="connsiteX6" fmla="*/ 317353 w 3718388"/>
              <a:gd name="connsiteY6" fmla="*/ 47476 h 973795"/>
              <a:gd name="connsiteX7" fmla="*/ 369158 w 3718388"/>
              <a:gd name="connsiteY7" fmla="*/ 53999 h 973795"/>
              <a:gd name="connsiteX8" fmla="*/ 424586 w 3718388"/>
              <a:gd name="connsiteY8" fmla="*/ 60885 h 973795"/>
              <a:gd name="connsiteX9" fmla="*/ 482912 w 3718388"/>
              <a:gd name="connsiteY9" fmla="*/ 67771 h 973795"/>
              <a:gd name="connsiteX10" fmla="*/ 544499 w 3718388"/>
              <a:gd name="connsiteY10" fmla="*/ 74656 h 973795"/>
              <a:gd name="connsiteX11" fmla="*/ 608984 w 3718388"/>
              <a:gd name="connsiteY11" fmla="*/ 81905 h 973795"/>
              <a:gd name="connsiteX12" fmla="*/ 676367 w 3718388"/>
              <a:gd name="connsiteY12" fmla="*/ 88790 h 973795"/>
              <a:gd name="connsiteX13" fmla="*/ 746648 w 3718388"/>
              <a:gd name="connsiteY13" fmla="*/ 95676 h 973795"/>
              <a:gd name="connsiteX14" fmla="*/ 819466 w 3718388"/>
              <a:gd name="connsiteY14" fmla="*/ 102200 h 973795"/>
              <a:gd name="connsiteX15" fmla="*/ 894819 w 3718388"/>
              <a:gd name="connsiteY15" fmla="*/ 108723 h 973795"/>
              <a:gd name="connsiteX16" fmla="*/ 972708 w 3718388"/>
              <a:gd name="connsiteY16" fmla="*/ 114884 h 973795"/>
              <a:gd name="connsiteX17" fmla="*/ 1053133 w 3718388"/>
              <a:gd name="connsiteY17" fmla="*/ 121045 h 973795"/>
              <a:gd name="connsiteX18" fmla="*/ 1135369 w 3718388"/>
              <a:gd name="connsiteY18" fmla="*/ 126119 h 973795"/>
              <a:gd name="connsiteX19" fmla="*/ 1219779 w 3718388"/>
              <a:gd name="connsiteY19" fmla="*/ 131192 h 973795"/>
              <a:gd name="connsiteX20" fmla="*/ 1306363 w 3718388"/>
              <a:gd name="connsiteY20" fmla="*/ 135904 h 973795"/>
              <a:gd name="connsiteX21" fmla="*/ 1394758 w 3718388"/>
              <a:gd name="connsiteY21" fmla="*/ 139890 h 973795"/>
              <a:gd name="connsiteX22" fmla="*/ 1484602 w 3718388"/>
              <a:gd name="connsiteY22" fmla="*/ 143514 h 973795"/>
              <a:gd name="connsiteX23" fmla="*/ 1575895 w 3718388"/>
              <a:gd name="connsiteY23" fmla="*/ 146051 h 973795"/>
              <a:gd name="connsiteX24" fmla="*/ 1669000 w 3718388"/>
              <a:gd name="connsiteY24" fmla="*/ 147863 h 973795"/>
              <a:gd name="connsiteX25" fmla="*/ 1763554 w 3718388"/>
              <a:gd name="connsiteY25" fmla="*/ 148950 h 973795"/>
              <a:gd name="connsiteX26" fmla="*/ 1858832 w 3718388"/>
              <a:gd name="connsiteY26" fmla="*/ 149675 h 973795"/>
              <a:gd name="connsiteX27" fmla="*/ 1954472 w 3718388"/>
              <a:gd name="connsiteY27" fmla="*/ 148950 h 973795"/>
              <a:gd name="connsiteX28" fmla="*/ 2049026 w 3718388"/>
              <a:gd name="connsiteY28" fmla="*/ 147863 h 973795"/>
              <a:gd name="connsiteX29" fmla="*/ 2142493 w 3718388"/>
              <a:gd name="connsiteY29" fmla="*/ 146051 h 973795"/>
              <a:gd name="connsiteX30" fmla="*/ 2233786 w 3718388"/>
              <a:gd name="connsiteY30" fmla="*/ 143514 h 973795"/>
              <a:gd name="connsiteX31" fmla="*/ 2323630 w 3718388"/>
              <a:gd name="connsiteY31" fmla="*/ 139890 h 973795"/>
              <a:gd name="connsiteX32" fmla="*/ 2412025 w 3718388"/>
              <a:gd name="connsiteY32" fmla="*/ 135904 h 973795"/>
              <a:gd name="connsiteX33" fmla="*/ 2498247 w 3718388"/>
              <a:gd name="connsiteY33" fmla="*/ 131192 h 973795"/>
              <a:gd name="connsiteX34" fmla="*/ 2583019 w 3718388"/>
              <a:gd name="connsiteY34" fmla="*/ 126119 h 973795"/>
              <a:gd name="connsiteX35" fmla="*/ 2665255 w 3718388"/>
              <a:gd name="connsiteY35" fmla="*/ 121045 h 973795"/>
              <a:gd name="connsiteX36" fmla="*/ 2745318 w 3718388"/>
              <a:gd name="connsiteY36" fmla="*/ 114884 h 973795"/>
              <a:gd name="connsiteX37" fmla="*/ 2822845 w 3718388"/>
              <a:gd name="connsiteY37" fmla="*/ 108723 h 973795"/>
              <a:gd name="connsiteX38" fmla="*/ 2898560 w 3718388"/>
              <a:gd name="connsiteY38" fmla="*/ 102200 h 973795"/>
              <a:gd name="connsiteX39" fmla="*/ 2971378 w 3718388"/>
              <a:gd name="connsiteY39" fmla="*/ 95676 h 973795"/>
              <a:gd name="connsiteX40" fmla="*/ 3042021 w 3718388"/>
              <a:gd name="connsiteY40" fmla="*/ 88790 h 973795"/>
              <a:gd name="connsiteX41" fmla="*/ 3109042 w 3718388"/>
              <a:gd name="connsiteY41" fmla="*/ 81905 h 973795"/>
              <a:gd name="connsiteX42" fmla="*/ 3173889 w 3718388"/>
              <a:gd name="connsiteY42" fmla="*/ 74656 h 973795"/>
              <a:gd name="connsiteX43" fmla="*/ 3235476 w 3718388"/>
              <a:gd name="connsiteY43" fmla="*/ 67771 h 973795"/>
              <a:gd name="connsiteX44" fmla="*/ 3293802 w 3718388"/>
              <a:gd name="connsiteY44" fmla="*/ 60885 h 973795"/>
              <a:gd name="connsiteX45" fmla="*/ 3348868 w 3718388"/>
              <a:gd name="connsiteY45" fmla="*/ 53999 h 973795"/>
              <a:gd name="connsiteX46" fmla="*/ 3400673 w 3718388"/>
              <a:gd name="connsiteY46" fmla="*/ 47476 h 973795"/>
              <a:gd name="connsiteX47" fmla="*/ 3493778 w 3718388"/>
              <a:gd name="connsiteY47" fmla="*/ 34791 h 973795"/>
              <a:gd name="connsiteX48" fmla="*/ 3572391 w 3718388"/>
              <a:gd name="connsiteY48" fmla="*/ 23557 h 973795"/>
              <a:gd name="connsiteX49" fmla="*/ 3635065 w 3718388"/>
              <a:gd name="connsiteY49" fmla="*/ 13772 h 973795"/>
              <a:gd name="connsiteX50" fmla="*/ 3680349 w 3718388"/>
              <a:gd name="connsiteY50" fmla="*/ 6161 h 973795"/>
              <a:gd name="connsiteX51" fmla="*/ 3708969 w 3718388"/>
              <a:gd name="connsiteY51" fmla="*/ 1812 h 973795"/>
              <a:gd name="connsiteX52" fmla="*/ 3718388 w 3718388"/>
              <a:gd name="connsiteY52" fmla="*/ 0 h 973795"/>
              <a:gd name="connsiteX53" fmla="*/ 3318437 w 3718388"/>
              <a:gd name="connsiteY53" fmla="*/ 824482 h 973795"/>
              <a:gd name="connsiteX54" fmla="*/ 3310829 w 3718388"/>
              <a:gd name="connsiteY54" fmla="*/ 825932 h 973795"/>
              <a:gd name="connsiteX55" fmla="*/ 3289093 w 3718388"/>
              <a:gd name="connsiteY55" fmla="*/ 830643 h 973795"/>
              <a:gd name="connsiteX56" fmla="*/ 3252865 w 3718388"/>
              <a:gd name="connsiteY56" fmla="*/ 837891 h 973795"/>
              <a:gd name="connsiteX57" fmla="*/ 3203958 w 3718388"/>
              <a:gd name="connsiteY57" fmla="*/ 847314 h 973795"/>
              <a:gd name="connsiteX58" fmla="*/ 3142371 w 3718388"/>
              <a:gd name="connsiteY58" fmla="*/ 858911 h 973795"/>
              <a:gd name="connsiteX59" fmla="*/ 3069192 w 3718388"/>
              <a:gd name="connsiteY59" fmla="*/ 871596 h 973795"/>
              <a:gd name="connsiteX60" fmla="*/ 3028617 w 3718388"/>
              <a:gd name="connsiteY60" fmla="*/ 878119 h 973795"/>
              <a:gd name="connsiteX61" fmla="*/ 2985506 w 3718388"/>
              <a:gd name="connsiteY61" fmla="*/ 885005 h 973795"/>
              <a:gd name="connsiteX62" fmla="*/ 2939497 w 3718388"/>
              <a:gd name="connsiteY62" fmla="*/ 892253 h 973795"/>
              <a:gd name="connsiteX63" fmla="*/ 2890953 w 3718388"/>
              <a:gd name="connsiteY63" fmla="*/ 899139 h 973795"/>
              <a:gd name="connsiteX64" fmla="*/ 2840596 w 3718388"/>
              <a:gd name="connsiteY64" fmla="*/ 906025 h 973795"/>
              <a:gd name="connsiteX65" fmla="*/ 2787342 w 3718388"/>
              <a:gd name="connsiteY65" fmla="*/ 913273 h 973795"/>
              <a:gd name="connsiteX66" fmla="*/ 2732276 w 3718388"/>
              <a:gd name="connsiteY66" fmla="*/ 919796 h 973795"/>
              <a:gd name="connsiteX67" fmla="*/ 2675037 w 3718388"/>
              <a:gd name="connsiteY67" fmla="*/ 926319 h 973795"/>
              <a:gd name="connsiteX68" fmla="*/ 2615986 w 3718388"/>
              <a:gd name="connsiteY68" fmla="*/ 932843 h 973795"/>
              <a:gd name="connsiteX69" fmla="*/ 2554762 w 3718388"/>
              <a:gd name="connsiteY69" fmla="*/ 939366 h 973795"/>
              <a:gd name="connsiteX70" fmla="*/ 2491726 w 3718388"/>
              <a:gd name="connsiteY70" fmla="*/ 945165 h 973795"/>
              <a:gd name="connsiteX71" fmla="*/ 2427241 w 3718388"/>
              <a:gd name="connsiteY71" fmla="*/ 950601 h 973795"/>
              <a:gd name="connsiteX72" fmla="*/ 2360945 w 3718388"/>
              <a:gd name="connsiteY72" fmla="*/ 955675 h 973795"/>
              <a:gd name="connsiteX73" fmla="*/ 2292837 w 3718388"/>
              <a:gd name="connsiteY73" fmla="*/ 960386 h 973795"/>
              <a:gd name="connsiteX74" fmla="*/ 2224005 w 3718388"/>
              <a:gd name="connsiteY74" fmla="*/ 964010 h 973795"/>
              <a:gd name="connsiteX75" fmla="*/ 2153361 w 3718388"/>
              <a:gd name="connsiteY75" fmla="*/ 967272 h 973795"/>
              <a:gd name="connsiteX76" fmla="*/ 2081269 w 3718388"/>
              <a:gd name="connsiteY76" fmla="*/ 970171 h 973795"/>
              <a:gd name="connsiteX77" fmla="*/ 2008451 w 3718388"/>
              <a:gd name="connsiteY77" fmla="*/ 972346 h 973795"/>
              <a:gd name="connsiteX78" fmla="*/ 1934185 w 3718388"/>
              <a:gd name="connsiteY78" fmla="*/ 973433 h 973795"/>
              <a:gd name="connsiteX79" fmla="*/ 1858832 w 3718388"/>
              <a:gd name="connsiteY79" fmla="*/ 973795 h 973795"/>
              <a:gd name="connsiteX80" fmla="*/ 1783841 w 3718388"/>
              <a:gd name="connsiteY80" fmla="*/ 973433 h 973795"/>
              <a:gd name="connsiteX81" fmla="*/ 1709937 w 3718388"/>
              <a:gd name="connsiteY81" fmla="*/ 972346 h 973795"/>
              <a:gd name="connsiteX82" fmla="*/ 1636757 w 3718388"/>
              <a:gd name="connsiteY82" fmla="*/ 970171 h 973795"/>
              <a:gd name="connsiteX83" fmla="*/ 1565027 w 3718388"/>
              <a:gd name="connsiteY83" fmla="*/ 967272 h 973795"/>
              <a:gd name="connsiteX84" fmla="*/ 1494384 w 3718388"/>
              <a:gd name="connsiteY84" fmla="*/ 964010 h 973795"/>
              <a:gd name="connsiteX85" fmla="*/ 1424827 w 3718388"/>
              <a:gd name="connsiteY85" fmla="*/ 960386 h 973795"/>
              <a:gd name="connsiteX86" fmla="*/ 1357444 w 3718388"/>
              <a:gd name="connsiteY86" fmla="*/ 955675 h 973795"/>
              <a:gd name="connsiteX87" fmla="*/ 1291147 w 3718388"/>
              <a:gd name="connsiteY87" fmla="*/ 950601 h 973795"/>
              <a:gd name="connsiteX88" fmla="*/ 1226662 w 3718388"/>
              <a:gd name="connsiteY88" fmla="*/ 945165 h 973795"/>
              <a:gd name="connsiteX89" fmla="*/ 1163627 w 3718388"/>
              <a:gd name="connsiteY89" fmla="*/ 939366 h 973795"/>
              <a:gd name="connsiteX90" fmla="*/ 1102402 w 3718388"/>
              <a:gd name="connsiteY90" fmla="*/ 932843 h 973795"/>
              <a:gd name="connsiteX91" fmla="*/ 1043351 w 3718388"/>
              <a:gd name="connsiteY91" fmla="*/ 926319 h 973795"/>
              <a:gd name="connsiteX92" fmla="*/ 986112 w 3718388"/>
              <a:gd name="connsiteY92" fmla="*/ 919796 h 973795"/>
              <a:gd name="connsiteX93" fmla="*/ 930684 w 3718388"/>
              <a:gd name="connsiteY93" fmla="*/ 913273 h 973795"/>
              <a:gd name="connsiteX94" fmla="*/ 877792 w 3718388"/>
              <a:gd name="connsiteY94" fmla="*/ 906025 h 973795"/>
              <a:gd name="connsiteX95" fmla="*/ 827073 w 3718388"/>
              <a:gd name="connsiteY95" fmla="*/ 899139 h 973795"/>
              <a:gd name="connsiteX96" fmla="*/ 778891 w 3718388"/>
              <a:gd name="connsiteY96" fmla="*/ 892253 h 973795"/>
              <a:gd name="connsiteX97" fmla="*/ 732882 w 3718388"/>
              <a:gd name="connsiteY97" fmla="*/ 885005 h 973795"/>
              <a:gd name="connsiteX98" fmla="*/ 689771 w 3718388"/>
              <a:gd name="connsiteY98" fmla="*/ 878119 h 973795"/>
              <a:gd name="connsiteX99" fmla="*/ 649197 w 3718388"/>
              <a:gd name="connsiteY99" fmla="*/ 871596 h 973795"/>
              <a:gd name="connsiteX100" fmla="*/ 576017 w 3718388"/>
              <a:gd name="connsiteY100" fmla="*/ 858911 h 973795"/>
              <a:gd name="connsiteX101" fmla="*/ 514430 w 3718388"/>
              <a:gd name="connsiteY101" fmla="*/ 847314 h 973795"/>
              <a:gd name="connsiteX102" fmla="*/ 465523 w 3718388"/>
              <a:gd name="connsiteY102" fmla="*/ 837891 h 973795"/>
              <a:gd name="connsiteX103" fmla="*/ 429296 w 3718388"/>
              <a:gd name="connsiteY103" fmla="*/ 830643 h 973795"/>
              <a:gd name="connsiteX104" fmla="*/ 407559 w 3718388"/>
              <a:gd name="connsiteY104" fmla="*/ 825932 h 973795"/>
              <a:gd name="connsiteX105" fmla="*/ 399951 w 3718388"/>
              <a:gd name="connsiteY105" fmla="*/ 824482 h 97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718388" h="973795">
                <a:moveTo>
                  <a:pt x="0" y="0"/>
                </a:moveTo>
                <a:lnTo>
                  <a:pt x="9419" y="1812"/>
                </a:lnTo>
                <a:lnTo>
                  <a:pt x="37677" y="6161"/>
                </a:lnTo>
                <a:lnTo>
                  <a:pt x="83323" y="13772"/>
                </a:lnTo>
                <a:lnTo>
                  <a:pt x="145997" y="23557"/>
                </a:lnTo>
                <a:lnTo>
                  <a:pt x="224248" y="34791"/>
                </a:lnTo>
                <a:lnTo>
                  <a:pt x="317353" y="47476"/>
                </a:lnTo>
                <a:lnTo>
                  <a:pt x="369158" y="53999"/>
                </a:lnTo>
                <a:lnTo>
                  <a:pt x="424586" y="60885"/>
                </a:lnTo>
                <a:lnTo>
                  <a:pt x="482912" y="67771"/>
                </a:lnTo>
                <a:lnTo>
                  <a:pt x="544499" y="74656"/>
                </a:lnTo>
                <a:lnTo>
                  <a:pt x="608984" y="81905"/>
                </a:lnTo>
                <a:lnTo>
                  <a:pt x="676367" y="88790"/>
                </a:lnTo>
                <a:lnTo>
                  <a:pt x="746648" y="95676"/>
                </a:lnTo>
                <a:lnTo>
                  <a:pt x="819466" y="102200"/>
                </a:lnTo>
                <a:lnTo>
                  <a:pt x="894819" y="108723"/>
                </a:lnTo>
                <a:lnTo>
                  <a:pt x="972708" y="114884"/>
                </a:lnTo>
                <a:lnTo>
                  <a:pt x="1053133" y="121045"/>
                </a:lnTo>
                <a:lnTo>
                  <a:pt x="1135369" y="126119"/>
                </a:lnTo>
                <a:lnTo>
                  <a:pt x="1219779" y="131192"/>
                </a:lnTo>
                <a:lnTo>
                  <a:pt x="1306363" y="135904"/>
                </a:lnTo>
                <a:lnTo>
                  <a:pt x="1394758" y="139890"/>
                </a:lnTo>
                <a:lnTo>
                  <a:pt x="1484602" y="143514"/>
                </a:lnTo>
                <a:lnTo>
                  <a:pt x="1575895" y="146051"/>
                </a:lnTo>
                <a:lnTo>
                  <a:pt x="1669000" y="147863"/>
                </a:lnTo>
                <a:lnTo>
                  <a:pt x="1763554" y="148950"/>
                </a:lnTo>
                <a:lnTo>
                  <a:pt x="1858832" y="149675"/>
                </a:lnTo>
                <a:lnTo>
                  <a:pt x="1954472" y="148950"/>
                </a:lnTo>
                <a:lnTo>
                  <a:pt x="2049026" y="147863"/>
                </a:lnTo>
                <a:lnTo>
                  <a:pt x="2142493" y="146051"/>
                </a:lnTo>
                <a:lnTo>
                  <a:pt x="2233786" y="143514"/>
                </a:lnTo>
                <a:lnTo>
                  <a:pt x="2323630" y="139890"/>
                </a:lnTo>
                <a:lnTo>
                  <a:pt x="2412025" y="135904"/>
                </a:lnTo>
                <a:lnTo>
                  <a:pt x="2498247" y="131192"/>
                </a:lnTo>
                <a:lnTo>
                  <a:pt x="2583019" y="126119"/>
                </a:lnTo>
                <a:lnTo>
                  <a:pt x="2665255" y="121045"/>
                </a:lnTo>
                <a:lnTo>
                  <a:pt x="2745318" y="114884"/>
                </a:lnTo>
                <a:lnTo>
                  <a:pt x="2822845" y="108723"/>
                </a:lnTo>
                <a:lnTo>
                  <a:pt x="2898560" y="102200"/>
                </a:lnTo>
                <a:lnTo>
                  <a:pt x="2971378" y="95676"/>
                </a:lnTo>
                <a:lnTo>
                  <a:pt x="3042021" y="88790"/>
                </a:lnTo>
                <a:lnTo>
                  <a:pt x="3109042" y="81905"/>
                </a:lnTo>
                <a:lnTo>
                  <a:pt x="3173889" y="74656"/>
                </a:lnTo>
                <a:lnTo>
                  <a:pt x="3235476" y="67771"/>
                </a:lnTo>
                <a:lnTo>
                  <a:pt x="3293802" y="60885"/>
                </a:lnTo>
                <a:lnTo>
                  <a:pt x="3348868" y="53999"/>
                </a:lnTo>
                <a:lnTo>
                  <a:pt x="3400673" y="47476"/>
                </a:lnTo>
                <a:lnTo>
                  <a:pt x="3493778" y="34791"/>
                </a:lnTo>
                <a:lnTo>
                  <a:pt x="3572391" y="23557"/>
                </a:lnTo>
                <a:lnTo>
                  <a:pt x="3635065" y="13772"/>
                </a:lnTo>
                <a:lnTo>
                  <a:pt x="3680349" y="6161"/>
                </a:lnTo>
                <a:lnTo>
                  <a:pt x="3708969" y="1812"/>
                </a:lnTo>
                <a:lnTo>
                  <a:pt x="3718388" y="0"/>
                </a:lnTo>
                <a:lnTo>
                  <a:pt x="3318437" y="824482"/>
                </a:lnTo>
                <a:lnTo>
                  <a:pt x="3310829" y="825932"/>
                </a:lnTo>
                <a:lnTo>
                  <a:pt x="3289093" y="830643"/>
                </a:lnTo>
                <a:lnTo>
                  <a:pt x="3252865" y="837891"/>
                </a:lnTo>
                <a:lnTo>
                  <a:pt x="3203958" y="847314"/>
                </a:lnTo>
                <a:lnTo>
                  <a:pt x="3142371" y="858911"/>
                </a:lnTo>
                <a:lnTo>
                  <a:pt x="3069192" y="871596"/>
                </a:lnTo>
                <a:lnTo>
                  <a:pt x="3028617" y="878119"/>
                </a:lnTo>
                <a:lnTo>
                  <a:pt x="2985506" y="885005"/>
                </a:lnTo>
                <a:lnTo>
                  <a:pt x="2939497" y="892253"/>
                </a:lnTo>
                <a:lnTo>
                  <a:pt x="2890953" y="899139"/>
                </a:lnTo>
                <a:lnTo>
                  <a:pt x="2840596" y="906025"/>
                </a:lnTo>
                <a:lnTo>
                  <a:pt x="2787342" y="913273"/>
                </a:lnTo>
                <a:lnTo>
                  <a:pt x="2732276" y="919796"/>
                </a:lnTo>
                <a:lnTo>
                  <a:pt x="2675037" y="926319"/>
                </a:lnTo>
                <a:lnTo>
                  <a:pt x="2615986" y="932843"/>
                </a:lnTo>
                <a:lnTo>
                  <a:pt x="2554762" y="939366"/>
                </a:lnTo>
                <a:lnTo>
                  <a:pt x="2491726" y="945165"/>
                </a:lnTo>
                <a:lnTo>
                  <a:pt x="2427241" y="950601"/>
                </a:lnTo>
                <a:lnTo>
                  <a:pt x="2360945" y="955675"/>
                </a:lnTo>
                <a:lnTo>
                  <a:pt x="2292837" y="960386"/>
                </a:lnTo>
                <a:lnTo>
                  <a:pt x="2224005" y="964010"/>
                </a:lnTo>
                <a:lnTo>
                  <a:pt x="2153361" y="967272"/>
                </a:lnTo>
                <a:lnTo>
                  <a:pt x="2081269" y="970171"/>
                </a:lnTo>
                <a:lnTo>
                  <a:pt x="2008451" y="972346"/>
                </a:lnTo>
                <a:lnTo>
                  <a:pt x="1934185" y="973433"/>
                </a:lnTo>
                <a:lnTo>
                  <a:pt x="1858832" y="973795"/>
                </a:lnTo>
                <a:lnTo>
                  <a:pt x="1783841" y="973433"/>
                </a:lnTo>
                <a:lnTo>
                  <a:pt x="1709937" y="972346"/>
                </a:lnTo>
                <a:lnTo>
                  <a:pt x="1636757" y="970171"/>
                </a:lnTo>
                <a:lnTo>
                  <a:pt x="1565027" y="967272"/>
                </a:lnTo>
                <a:lnTo>
                  <a:pt x="1494384" y="964010"/>
                </a:lnTo>
                <a:lnTo>
                  <a:pt x="1424827" y="960386"/>
                </a:lnTo>
                <a:lnTo>
                  <a:pt x="1357444" y="955675"/>
                </a:lnTo>
                <a:lnTo>
                  <a:pt x="1291147" y="950601"/>
                </a:lnTo>
                <a:lnTo>
                  <a:pt x="1226662" y="945165"/>
                </a:lnTo>
                <a:lnTo>
                  <a:pt x="1163627" y="939366"/>
                </a:lnTo>
                <a:lnTo>
                  <a:pt x="1102402" y="932843"/>
                </a:lnTo>
                <a:lnTo>
                  <a:pt x="1043351" y="926319"/>
                </a:lnTo>
                <a:lnTo>
                  <a:pt x="986112" y="919796"/>
                </a:lnTo>
                <a:lnTo>
                  <a:pt x="930684" y="913273"/>
                </a:lnTo>
                <a:lnTo>
                  <a:pt x="877792" y="906025"/>
                </a:lnTo>
                <a:lnTo>
                  <a:pt x="827073" y="899139"/>
                </a:lnTo>
                <a:lnTo>
                  <a:pt x="778891" y="892253"/>
                </a:lnTo>
                <a:lnTo>
                  <a:pt x="732882" y="885005"/>
                </a:lnTo>
                <a:lnTo>
                  <a:pt x="689771" y="878119"/>
                </a:lnTo>
                <a:lnTo>
                  <a:pt x="649197" y="871596"/>
                </a:lnTo>
                <a:lnTo>
                  <a:pt x="576017" y="858911"/>
                </a:lnTo>
                <a:lnTo>
                  <a:pt x="514430" y="847314"/>
                </a:lnTo>
                <a:lnTo>
                  <a:pt x="465523" y="837891"/>
                </a:lnTo>
                <a:lnTo>
                  <a:pt x="429296" y="830643"/>
                </a:lnTo>
                <a:lnTo>
                  <a:pt x="407559" y="825932"/>
                </a:lnTo>
                <a:lnTo>
                  <a:pt x="399951" y="82448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>
              <a:solidFill>
                <a:schemeClr val="lt1"/>
              </a:solidFill>
              <a:sym typeface="Calibri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5D976A1D-B5C1-151F-45E1-EF85CBCFAD15}"/>
              </a:ext>
            </a:extLst>
          </p:cNvPr>
          <p:cNvSpPr/>
          <p:nvPr/>
        </p:nvSpPr>
        <p:spPr>
          <a:xfrm flipH="1">
            <a:off x="4510377" y="2511844"/>
            <a:ext cx="1394896" cy="824538"/>
          </a:xfrm>
          <a:custGeom>
            <a:avLst/>
            <a:gdLst>
              <a:gd name="connsiteX0" fmla="*/ 994944 w 1394896"/>
              <a:gd name="connsiteY0" fmla="*/ 0 h 824538"/>
              <a:gd name="connsiteX1" fmla="*/ 0 w 1394896"/>
              <a:gd name="connsiteY1" fmla="*/ 0 h 824538"/>
              <a:gd name="connsiteX2" fmla="*/ 0 w 1394896"/>
              <a:gd name="connsiteY2" fmla="*/ 824538 h 824538"/>
              <a:gd name="connsiteX3" fmla="*/ 1394896 w 1394896"/>
              <a:gd name="connsiteY3" fmla="*/ 824538 h 82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896" h="824538">
                <a:moveTo>
                  <a:pt x="994944" y="0"/>
                </a:moveTo>
                <a:lnTo>
                  <a:pt x="0" y="0"/>
                </a:lnTo>
                <a:lnTo>
                  <a:pt x="0" y="824538"/>
                </a:lnTo>
                <a:lnTo>
                  <a:pt x="1394896" y="824538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90000"/>
                  <a:lumMod val="25000"/>
                  <a:lumOff val="75000"/>
                </a:schemeClr>
              </a:gs>
              <a:gs pos="0">
                <a:schemeClr val="accent1">
                  <a:alpha val="90000"/>
                  <a:lumMod val="5000"/>
                  <a:lumOff val="95000"/>
                </a:schemeClr>
              </a:gs>
            </a:gsLst>
            <a:lin ang="2700000" scaled="0"/>
            <a:tileRect/>
          </a:gradFill>
          <a:ln w="12700" cap="rnd" cmpd="sng" algn="ctr">
            <a:gradFill flip="none" rotWithShape="1"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0"/>
                    <a:lumOff val="100000"/>
                    <a:alpha val="90000"/>
                  </a:schemeClr>
                </a:gs>
              </a:gsLst>
              <a:lin ang="10800000" scaled="1"/>
              <a:tileRect/>
            </a:gradFill>
            <a:prstDash val="solid"/>
            <a:round/>
          </a:ln>
          <a:effectLst>
            <a:outerShdw blurRad="266700" dist="508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>
              <a:solidFill>
                <a:schemeClr val="lt1"/>
              </a:solidFill>
              <a:sym typeface="Calibri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C29CC67A-4FB0-5D31-30AE-BD86ECB81B5D}"/>
              </a:ext>
            </a:extLst>
          </p:cNvPr>
          <p:cNvSpPr/>
          <p:nvPr/>
        </p:nvSpPr>
        <p:spPr>
          <a:xfrm flipH="1">
            <a:off x="4020688" y="3514620"/>
            <a:ext cx="1394896" cy="824538"/>
          </a:xfrm>
          <a:custGeom>
            <a:avLst/>
            <a:gdLst>
              <a:gd name="connsiteX0" fmla="*/ 994944 w 1394896"/>
              <a:gd name="connsiteY0" fmla="*/ 0 h 824538"/>
              <a:gd name="connsiteX1" fmla="*/ 0 w 1394896"/>
              <a:gd name="connsiteY1" fmla="*/ 0 h 824538"/>
              <a:gd name="connsiteX2" fmla="*/ 0 w 1394896"/>
              <a:gd name="connsiteY2" fmla="*/ 824538 h 824538"/>
              <a:gd name="connsiteX3" fmla="*/ 1394896 w 1394896"/>
              <a:gd name="connsiteY3" fmla="*/ 824538 h 82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896" h="824538">
                <a:moveTo>
                  <a:pt x="994944" y="0"/>
                </a:moveTo>
                <a:lnTo>
                  <a:pt x="0" y="0"/>
                </a:lnTo>
                <a:lnTo>
                  <a:pt x="0" y="824538"/>
                </a:lnTo>
                <a:lnTo>
                  <a:pt x="1394896" y="824538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90000"/>
                  <a:lumMod val="25000"/>
                  <a:lumOff val="75000"/>
                </a:schemeClr>
              </a:gs>
              <a:gs pos="0">
                <a:schemeClr val="accent1">
                  <a:alpha val="90000"/>
                  <a:lumMod val="5000"/>
                  <a:lumOff val="95000"/>
                </a:schemeClr>
              </a:gs>
            </a:gsLst>
            <a:lin ang="2700000" scaled="0"/>
            <a:tileRect/>
          </a:gradFill>
          <a:ln w="12700" cap="rnd" cmpd="sng" algn="ctr">
            <a:gradFill flip="none" rotWithShape="1"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0"/>
                    <a:lumOff val="100000"/>
                    <a:alpha val="90000"/>
                  </a:schemeClr>
                </a:gs>
              </a:gsLst>
              <a:lin ang="10800000" scaled="1"/>
              <a:tileRect/>
            </a:gradFill>
            <a:prstDash val="solid"/>
            <a:round/>
          </a:ln>
          <a:effectLst>
            <a:outerShdw blurRad="266700" dist="508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>
              <a:solidFill>
                <a:schemeClr val="lt1"/>
              </a:solidFill>
              <a:sym typeface="Calibri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81BE37E8-BBBC-206A-6692-B1371366CB97}"/>
              </a:ext>
            </a:extLst>
          </p:cNvPr>
          <p:cNvSpPr/>
          <p:nvPr/>
        </p:nvSpPr>
        <p:spPr>
          <a:xfrm flipH="1">
            <a:off x="3547122" y="4516672"/>
            <a:ext cx="1394896" cy="824538"/>
          </a:xfrm>
          <a:custGeom>
            <a:avLst/>
            <a:gdLst>
              <a:gd name="connsiteX0" fmla="*/ 994944 w 1394896"/>
              <a:gd name="connsiteY0" fmla="*/ 0 h 824538"/>
              <a:gd name="connsiteX1" fmla="*/ 0 w 1394896"/>
              <a:gd name="connsiteY1" fmla="*/ 0 h 824538"/>
              <a:gd name="connsiteX2" fmla="*/ 0 w 1394896"/>
              <a:gd name="connsiteY2" fmla="*/ 824538 h 824538"/>
              <a:gd name="connsiteX3" fmla="*/ 1394896 w 1394896"/>
              <a:gd name="connsiteY3" fmla="*/ 824538 h 82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896" h="824538">
                <a:moveTo>
                  <a:pt x="994944" y="0"/>
                </a:moveTo>
                <a:lnTo>
                  <a:pt x="0" y="0"/>
                </a:lnTo>
                <a:lnTo>
                  <a:pt x="0" y="824538"/>
                </a:lnTo>
                <a:lnTo>
                  <a:pt x="1394896" y="824538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90000"/>
                  <a:lumMod val="25000"/>
                  <a:lumOff val="75000"/>
                </a:schemeClr>
              </a:gs>
              <a:gs pos="0">
                <a:schemeClr val="accent1">
                  <a:alpha val="90000"/>
                  <a:lumMod val="5000"/>
                  <a:lumOff val="95000"/>
                </a:schemeClr>
              </a:gs>
            </a:gsLst>
            <a:lin ang="2700000" scaled="0"/>
            <a:tileRect/>
          </a:gradFill>
          <a:ln w="12700" cap="rnd" cmpd="sng" algn="ctr">
            <a:gradFill flip="none" rotWithShape="1"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0"/>
                    <a:lumOff val="100000"/>
                    <a:alpha val="90000"/>
                  </a:schemeClr>
                </a:gs>
              </a:gsLst>
              <a:lin ang="10800000" scaled="1"/>
              <a:tileRect/>
            </a:gradFill>
            <a:prstDash val="solid"/>
            <a:round/>
          </a:ln>
          <a:effectLst>
            <a:outerShdw blurRad="266700" dist="508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>
              <a:solidFill>
                <a:schemeClr val="lt1"/>
              </a:solidFill>
              <a:sym typeface="Calibri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57BF822-BB21-ED3C-77AE-7D017C5379C1}"/>
              </a:ext>
            </a:extLst>
          </p:cNvPr>
          <p:cNvSpPr txBox="1"/>
          <p:nvPr/>
        </p:nvSpPr>
        <p:spPr>
          <a:xfrm>
            <a:off x="7751132" y="2580712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在这里可以输入您的内容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135810A-A8CF-46E8-59DC-A649FC648914}"/>
              </a:ext>
            </a:extLst>
          </p:cNvPr>
          <p:cNvSpPr txBox="1"/>
          <p:nvPr/>
        </p:nvSpPr>
        <p:spPr>
          <a:xfrm>
            <a:off x="7140360" y="3675184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在这里可以输入您的内容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10F6437-F40D-8C05-E13A-1FD6B296D837}"/>
              </a:ext>
            </a:extLst>
          </p:cNvPr>
          <p:cNvSpPr txBox="1"/>
          <p:nvPr/>
        </p:nvSpPr>
        <p:spPr>
          <a:xfrm>
            <a:off x="6646578" y="4677960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在这里可以输入您的内容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5E173F5-5C1F-BCB5-27E8-A32E7364C49D}"/>
              </a:ext>
            </a:extLst>
          </p:cNvPr>
          <p:cNvSpPr txBox="1"/>
          <p:nvPr/>
        </p:nvSpPr>
        <p:spPr>
          <a:xfrm>
            <a:off x="6229652" y="5664507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在这里可以输入您的内容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23BB7AE-6001-3426-A223-8BC8CA8FC914}"/>
              </a:ext>
            </a:extLst>
          </p:cNvPr>
          <p:cNvGrpSpPr/>
          <p:nvPr/>
        </p:nvGrpSpPr>
        <p:grpSpPr>
          <a:xfrm>
            <a:off x="7606518" y="2812687"/>
            <a:ext cx="136197" cy="139693"/>
            <a:chOff x="2222685" y="-2941757"/>
            <a:chExt cx="2692954" cy="2762079"/>
          </a:xfrm>
        </p:grpSpPr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FB335560-984B-F2B5-45F0-E2A6078CBC4B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D851160C-1C6D-7884-92E9-23BB4868FD9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E7F517E6-3507-0DF1-0F53-B4AD401F2A42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6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D51F9841-7463-8682-2A8F-220D0DE79FAB}"/>
              </a:ext>
            </a:extLst>
          </p:cNvPr>
          <p:cNvCxnSpPr>
            <a:cxnSpLocks/>
          </p:cNvCxnSpPr>
          <p:nvPr/>
        </p:nvCxnSpPr>
        <p:spPr>
          <a:xfrm>
            <a:off x="5918200" y="2881537"/>
            <a:ext cx="1700131" cy="996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43A03CFF-A3F6-B1D5-6BFA-310AAB65CA29}"/>
              </a:ext>
            </a:extLst>
          </p:cNvPr>
          <p:cNvGrpSpPr/>
          <p:nvPr/>
        </p:nvGrpSpPr>
        <p:grpSpPr>
          <a:xfrm>
            <a:off x="7005615" y="3892509"/>
            <a:ext cx="136197" cy="139693"/>
            <a:chOff x="2222685" y="-2941757"/>
            <a:chExt cx="2692954" cy="2762079"/>
          </a:xfrm>
        </p:grpSpPr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15138F8-0BA3-E720-4594-A42EA5D491DA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CE8622A2-E26D-FFB9-C98E-2DB33640A73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02752C2E-A742-226F-74EC-37696AD8241C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6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61B8D79B-3B74-35E1-1878-37752E14B031}"/>
              </a:ext>
            </a:extLst>
          </p:cNvPr>
          <p:cNvCxnSpPr>
            <a:cxnSpLocks/>
          </p:cNvCxnSpPr>
          <p:nvPr/>
        </p:nvCxnSpPr>
        <p:spPr>
          <a:xfrm flipV="1">
            <a:off x="5418667" y="3962355"/>
            <a:ext cx="1598761" cy="926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26DFE2C0-5440-C42C-B942-83B3EE03CCF6}"/>
              </a:ext>
            </a:extLst>
          </p:cNvPr>
          <p:cNvGrpSpPr/>
          <p:nvPr/>
        </p:nvGrpSpPr>
        <p:grpSpPr>
          <a:xfrm>
            <a:off x="6507974" y="4889526"/>
            <a:ext cx="136197" cy="139693"/>
            <a:chOff x="2222685" y="-2941757"/>
            <a:chExt cx="2692954" cy="2762079"/>
          </a:xfrm>
        </p:grpSpPr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AFBA82F2-3DD4-5774-0F1F-0235FD82F94E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188B9D0D-5111-FD75-E472-487DDC49807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9833A988-8FA4-C74D-5ED8-45D15985B0B9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6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25EE13C0-5C4C-BCEC-9D8C-FBF2259A253F}"/>
              </a:ext>
            </a:extLst>
          </p:cNvPr>
          <p:cNvCxnSpPr>
            <a:cxnSpLocks/>
          </p:cNvCxnSpPr>
          <p:nvPr/>
        </p:nvCxnSpPr>
        <p:spPr>
          <a:xfrm flipV="1">
            <a:off x="4965700" y="4959373"/>
            <a:ext cx="1554087" cy="284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2BF6669E-FB31-3F92-9D46-A09D506DCC3A}"/>
              </a:ext>
            </a:extLst>
          </p:cNvPr>
          <p:cNvGrpSpPr/>
          <p:nvPr/>
        </p:nvGrpSpPr>
        <p:grpSpPr>
          <a:xfrm>
            <a:off x="6102291" y="5880126"/>
            <a:ext cx="136197" cy="139693"/>
            <a:chOff x="2222685" y="-2941757"/>
            <a:chExt cx="2692954" cy="2762079"/>
          </a:xfrm>
        </p:grpSpPr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5FAE0F40-75C1-6BDD-9B5D-EEA35766CB20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66F5FBCA-D5AB-78ED-DA5C-75763447533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287C921E-FB92-64E7-E621-A02B252BA018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6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EE9EDAD6-8CB9-CC0D-09B5-BED43CE27FA1}"/>
              </a:ext>
            </a:extLst>
          </p:cNvPr>
          <p:cNvCxnSpPr>
            <a:cxnSpLocks/>
          </p:cNvCxnSpPr>
          <p:nvPr/>
        </p:nvCxnSpPr>
        <p:spPr>
          <a:xfrm flipV="1">
            <a:off x="4447702" y="5949973"/>
            <a:ext cx="1662477" cy="284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95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B141D961-D064-ABB5-719E-5C006AFE75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5383184"/>
              </p:ext>
            </p:extLst>
          </p:nvPr>
        </p:nvGraphicFramePr>
        <p:xfrm>
          <a:off x="5832910" y="2367814"/>
          <a:ext cx="5255394" cy="3975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矩形: 圆角 4">
            <a:extLst>
              <a:ext uri="{FF2B5EF4-FFF2-40B4-BE49-F238E27FC236}">
                <a16:creationId xmlns:a16="http://schemas.microsoft.com/office/drawing/2014/main" id="{3BA21615-241C-61D4-A8C0-D7BA214CED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74713" y="2687739"/>
            <a:ext cx="4592436" cy="3183672"/>
          </a:xfrm>
          <a:prstGeom prst="roundRect">
            <a:avLst>
              <a:gd name="adj" fmla="val 11412"/>
            </a:avLst>
          </a:prstGeom>
          <a:solidFill>
            <a:schemeClr val="bg1"/>
          </a:solidFill>
          <a:ln>
            <a:noFill/>
          </a:ln>
          <a:effectLst>
            <a:outerShdw blurRad="228600" dist="50800" dir="2700004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16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08A12D2-AE75-4230-BFAD-D3537EF58D62}"/>
              </a:ext>
            </a:extLst>
          </p:cNvPr>
          <p:cNvSpPr txBox="1"/>
          <p:nvPr/>
        </p:nvSpPr>
        <p:spPr>
          <a:xfrm>
            <a:off x="1551816" y="3932744"/>
            <a:ext cx="323823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000">
                <a:gradFill>
                  <a:gsLst>
                    <a:gs pos="62000">
                      <a:srgbClr val="2FA9EC"/>
                    </a:gs>
                    <a:gs pos="26000">
                      <a:srgbClr val="1EA9F5">
                        <a:lumMod val="80000"/>
                        <a:lumOff val="20000"/>
                      </a:srgbClr>
                    </a:gs>
                    <a:gs pos="100000">
                      <a:srgbClr val="0B93DF"/>
                    </a:gs>
                  </a:gsLst>
                  <a:lin ang="5400000" scaled="0"/>
                </a:gradFill>
                <a:latin typeface="+mn-ea"/>
                <a:cs typeface="阿里巴巴普惠体 B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产品发展战略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BC3C315-AF17-8B18-8E3E-C1399EDE1B30}"/>
              </a:ext>
            </a:extLst>
          </p:cNvPr>
          <p:cNvSpPr txBox="1"/>
          <p:nvPr/>
        </p:nvSpPr>
        <p:spPr>
          <a:xfrm>
            <a:off x="1551817" y="4694444"/>
            <a:ext cx="3238230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我们将利用整个龙泉丰富的水果产业及交通优势，面向成都市中心及周边提供优质的物流服务，充分发挥龙泉地区的地理优势，积极参与市场分工，交换与竞争，现阶段先努力立足于成都市场，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9035FE9-0FE7-C6B8-3EE7-14727939FEC2}"/>
              </a:ext>
            </a:extLst>
          </p:cNvPr>
          <p:cNvGrpSpPr/>
          <p:nvPr/>
        </p:nvGrpSpPr>
        <p:grpSpPr>
          <a:xfrm>
            <a:off x="-68862" y="562327"/>
            <a:ext cx="12260861" cy="769441"/>
            <a:chOff x="-68862" y="562327"/>
            <a:chExt cx="12260861" cy="769441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262F903-3E58-FB17-1CB6-32A447ED4A65}"/>
                </a:ext>
              </a:extLst>
            </p:cNvPr>
            <p:cNvSpPr txBox="1"/>
            <p:nvPr/>
          </p:nvSpPr>
          <p:spPr>
            <a:xfrm>
              <a:off x="3501389" y="562327"/>
              <a:ext cx="5384493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algn="just"/>
              <a:r>
                <a:rPr lang="zh-CN" altLang="en-US" sz="44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网络销售的现状调查</a:t>
              </a: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642E458-C625-C10C-148C-46D488CDE676}"/>
                </a:ext>
              </a:extLst>
            </p:cNvPr>
            <p:cNvCxnSpPr/>
            <p:nvPr/>
          </p:nvCxnSpPr>
          <p:spPr>
            <a:xfrm flipV="1">
              <a:off x="8817018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0FCDC53E-1CFE-018E-CC7F-2EE4DE2B70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8862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bg1">
                      <a:alpha val="8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85F32C0-27CB-3452-B911-E2916AB5A7A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716511" y="2938148"/>
            <a:ext cx="908839" cy="825635"/>
            <a:chOff x="8534196" y="2802776"/>
            <a:chExt cx="908839" cy="82563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5BD6FDB1-1C4C-DD5F-F0F5-9BFA46CFE406}"/>
                </a:ext>
              </a:extLst>
            </p:cNvPr>
            <p:cNvSpPr/>
            <p:nvPr/>
          </p:nvSpPr>
          <p:spPr>
            <a:xfrm>
              <a:off x="8534196" y="2803497"/>
              <a:ext cx="824914" cy="824914"/>
            </a:xfrm>
            <a:prstGeom prst="ellipse">
              <a:avLst/>
            </a:prstGeom>
            <a:noFill/>
            <a:ln w="1301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708" tIns="46854" rIns="93708" bIns="46854" rtlCol="0" anchor="ctr"/>
            <a:lstStyle/>
            <a:p>
              <a:pPr algn="ctr"/>
              <a:endParaRPr lang="zh-CN" altLang="en-US" sz="1845"/>
            </a:p>
          </p:txBody>
        </p:sp>
        <p:sp>
          <p:nvSpPr>
            <p:cNvPr id="22" name="弧形 21">
              <a:extLst>
                <a:ext uri="{FF2B5EF4-FFF2-40B4-BE49-F238E27FC236}">
                  <a16:creationId xmlns:a16="http://schemas.microsoft.com/office/drawing/2014/main" id="{E2F1152D-8B46-86E5-DD48-3F7E06C78BF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944336">
              <a:off x="8536451" y="2802776"/>
              <a:ext cx="822427" cy="825622"/>
            </a:xfrm>
            <a:prstGeom prst="arc">
              <a:avLst>
                <a:gd name="adj1" fmla="val 3408380"/>
                <a:gd name="adj2" fmla="val 19220910"/>
              </a:avLst>
            </a:prstGeom>
            <a:ln w="130150" cap="rnd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16200000" scaled="0"/>
              </a:gradFill>
            </a:ln>
            <a:effectLst>
              <a:outerShdw blurRad="77470" dist="30988" dir="2700005" algn="tl" rotWithShape="0">
                <a:prstClr val="black">
                  <a:alpha val="1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3708" tIns="46854" rIns="93708" bIns="46854" rtlCol="0" anchor="ctr"/>
            <a:lstStyle/>
            <a:p>
              <a:pPr algn="ctr"/>
              <a:endParaRPr lang="zh-CN" altLang="en-US" sz="1845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4663170-E88B-7481-C88E-32EEF12F79EA}"/>
                </a:ext>
              </a:extLst>
            </p:cNvPr>
            <p:cNvSpPr txBox="1"/>
            <p:nvPr/>
          </p:nvSpPr>
          <p:spPr>
            <a:xfrm>
              <a:off x="8580117" y="2996737"/>
              <a:ext cx="862918" cy="450585"/>
            </a:xfrm>
            <a:prstGeom prst="rect">
              <a:avLst/>
            </a:prstGeom>
            <a:noFill/>
            <a:effectLst/>
          </p:spPr>
          <p:txBody>
            <a:bodyPr wrap="none" lIns="133868" tIns="66934" rIns="133868" bIns="66934" rtlCol="0">
              <a:noAutofit/>
            </a:bodyPr>
            <a:lstStyle/>
            <a:p>
              <a:r>
                <a:rPr lang="en-US" altLang="zh-CN" sz="2050" dirty="0">
                  <a:gradFill>
                    <a:gsLst>
                      <a:gs pos="36000">
                        <a:srgbClr val="0B93DF">
                          <a:lumMod val="86000"/>
                          <a:lumOff val="14000"/>
                        </a:srgbClr>
                      </a:gs>
                      <a:gs pos="78000">
                        <a:srgbClr val="08679C">
                          <a:alpha val="80000"/>
                        </a:srgbClr>
                      </a:gs>
                    </a:gsLst>
                    <a:lin ang="5400000" scaled="0"/>
                  </a:gra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76</a:t>
              </a:r>
              <a:r>
                <a:rPr lang="en-US" altLang="zh-CN" sz="2050" dirty="0">
                  <a:gradFill>
                    <a:gsLst>
                      <a:gs pos="36000">
                        <a:srgbClr val="0B93DF">
                          <a:lumMod val="86000"/>
                          <a:lumOff val="14000"/>
                        </a:srgbClr>
                      </a:gs>
                      <a:gs pos="78000">
                        <a:srgbClr val="08679C">
                          <a:alpha val="80000"/>
                        </a:srgbClr>
                      </a:gs>
                    </a:gsLst>
                    <a:lin ang="5400000" scaled="0"/>
                  </a:gra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lang="zh-CN" altLang="en-US" sz="2050" dirty="0">
                <a:gradFill>
                  <a:gsLst>
                    <a:gs pos="36000">
                      <a:srgbClr val="0B93DF">
                        <a:lumMod val="86000"/>
                        <a:lumOff val="14000"/>
                      </a:srgbClr>
                    </a:gs>
                    <a:gs pos="78000">
                      <a:srgbClr val="08679C">
                        <a:alpha val="80000"/>
                      </a:srgbClr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</p:grp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13882014-C55A-FA77-EF1A-A676496D5624}"/>
              </a:ext>
            </a:extLst>
          </p:cNvPr>
          <p:cNvSpPr/>
          <p:nvPr/>
        </p:nvSpPr>
        <p:spPr>
          <a:xfrm>
            <a:off x="2872405" y="4539058"/>
            <a:ext cx="51312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87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1F8E761D-94AE-D9EE-015A-AFF077C84F67}"/>
              </a:ext>
            </a:extLst>
          </p:cNvPr>
          <p:cNvSpPr txBox="1"/>
          <p:nvPr/>
        </p:nvSpPr>
        <p:spPr>
          <a:xfrm>
            <a:off x="6023538" y="2740611"/>
            <a:ext cx="4001080" cy="1938992"/>
          </a:xfrm>
          <a:prstGeom prst="rect">
            <a:avLst/>
          </a:prstGeom>
          <a:noFill/>
          <a:effectLst>
            <a:outerShdw blurRad="101600" dist="76200" dir="2700000" algn="tl" rotWithShape="0">
              <a:schemeClr val="accent4">
                <a:lumMod val="50000"/>
                <a:alpha val="3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zh-CN" altLang="en-US" sz="6000" dirty="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rPr>
              <a:t>网络销售的市场分析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6EB9EE2-07DC-5C78-F9BD-56160799C2BE}"/>
              </a:ext>
            </a:extLst>
          </p:cNvPr>
          <p:cNvSpPr txBox="1"/>
          <p:nvPr/>
        </p:nvSpPr>
        <p:spPr>
          <a:xfrm>
            <a:off x="6095999" y="4691918"/>
            <a:ext cx="4221595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>
                <a:solidFill>
                  <a:schemeClr val="bg1"/>
                </a:solidFill>
                <a:ea typeface="+mj-ea"/>
                <a:cs typeface="OPPOSans B" panose="00020600040101010101" pitchFamily="18" charset="-122"/>
              </a:rPr>
              <a:t>THE ADVANTAGE OF ELECTRONIC COMMERCE</a:t>
            </a:r>
            <a:endParaRPr lang="en-US" altLang="zh-CN" sz="1000" dirty="0">
              <a:solidFill>
                <a:schemeClr val="bg1"/>
              </a:solidFill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9EA013-D39D-0FB4-AC3D-02B0F87C0507}"/>
              </a:ext>
            </a:extLst>
          </p:cNvPr>
          <p:cNvSpPr txBox="1"/>
          <p:nvPr/>
        </p:nvSpPr>
        <p:spPr>
          <a:xfrm>
            <a:off x="6159827" y="2056567"/>
            <a:ext cx="176920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>
                <a:gradFill>
                  <a:gsLst>
                    <a:gs pos="100000">
                      <a:schemeClr val="accent3"/>
                    </a:gs>
                    <a:gs pos="25000">
                      <a:schemeClr val="accent1"/>
                    </a:gs>
                  </a:gsLst>
                  <a:lin ang="5400000" scaled="0"/>
                </a:gradFill>
                <a:effectLst>
                  <a:outerShdw blurRad="101600" dist="63500" dir="2700000" algn="tl" rotWithShape="0">
                    <a:schemeClr val="accent4">
                      <a:lumMod val="50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Part Two</a:t>
            </a:r>
            <a:endParaRPr lang="zh-CN" altLang="en-US" sz="2400" dirty="0">
              <a:gradFill>
                <a:gsLst>
                  <a:gs pos="100000">
                    <a:schemeClr val="accent3"/>
                  </a:gs>
                  <a:gs pos="25000">
                    <a:schemeClr val="accent1"/>
                  </a:gs>
                </a:gsLst>
                <a:lin ang="5400000" scaled="0"/>
              </a:gradFill>
              <a:effectLst>
                <a:outerShdw blurRad="101600" dist="63500" dir="2700000" algn="tl" rotWithShape="0">
                  <a:schemeClr val="accent4">
                    <a:lumMod val="50000"/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1677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881B0D0-1663-53CC-9446-CF0CA677CCE6}"/>
              </a:ext>
            </a:extLst>
          </p:cNvPr>
          <p:cNvGrpSpPr/>
          <p:nvPr/>
        </p:nvGrpSpPr>
        <p:grpSpPr>
          <a:xfrm>
            <a:off x="-95780" y="562327"/>
            <a:ext cx="12383561" cy="769441"/>
            <a:chOff x="-95780" y="562327"/>
            <a:chExt cx="12383561" cy="769441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ED429BF-981B-A487-ED1A-FDA10BC057D3}"/>
                </a:ext>
              </a:extLst>
            </p:cNvPr>
            <p:cNvSpPr txBox="1"/>
            <p:nvPr/>
          </p:nvSpPr>
          <p:spPr>
            <a:xfrm>
              <a:off x="3521551" y="562327"/>
              <a:ext cx="5340460" cy="769441"/>
            </a:xfrm>
            <a:prstGeom prst="rect">
              <a:avLst/>
            </a:prstGeom>
            <a:noFill/>
            <a:effectLst>
              <a:outerShdw blurRad="177800" dist="50800" dir="2700000" algn="tl" rotWithShape="0">
                <a:srgbClr val="0B9BEB">
                  <a:alpha val="25000"/>
                </a:srgbClr>
              </a:outerShdw>
            </a:effectLst>
          </p:spPr>
          <p:txBody>
            <a:bodyPr wrap="square" rtlCol="0">
              <a:noAutofit/>
            </a:bodyPr>
            <a:lstStyle/>
            <a:p>
              <a:pPr algn="just"/>
              <a:r>
                <a:rPr lang="zh-CN" altLang="en-US" sz="4400" dirty="0">
                  <a:gradFill>
                    <a:gsLst>
                      <a:gs pos="62000">
                        <a:schemeClr val="accent1"/>
                      </a:gs>
                      <a:gs pos="26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3"/>
                      </a:gs>
                    </a:gsLst>
                    <a:lin ang="5400000" scaled="0"/>
                  </a:gradFill>
                  <a:effectLst/>
                  <a:latin typeface="+mj-ea"/>
                  <a:ea typeface="+mj-ea"/>
                  <a:cs typeface="OPPOSans B" panose="00020600040101010101" pitchFamily="18" charset="-122"/>
                </a:rPr>
                <a:t>网络销售的市场分析</a:t>
              </a: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E9FE4BFA-184C-2FE2-5682-19FC5934723E}"/>
                </a:ext>
              </a:extLst>
            </p:cNvPr>
            <p:cNvCxnSpPr/>
            <p:nvPr/>
          </p:nvCxnSpPr>
          <p:spPr>
            <a:xfrm flipV="1">
              <a:off x="8912800" y="908027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accent2"/>
                  </a:gs>
                  <a:gs pos="80000">
                    <a:schemeClr val="accent2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C9BA08CE-6D5A-BC8A-5B46-459E022F3C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95780" y="907914"/>
              <a:ext cx="3374981" cy="23529"/>
            </a:xfrm>
            <a:prstGeom prst="line">
              <a:avLst/>
            </a:prstGeom>
            <a:ln w="25400">
              <a:gradFill>
                <a:gsLst>
                  <a:gs pos="15000">
                    <a:schemeClr val="accent2"/>
                  </a:gs>
                  <a:gs pos="8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E09FC24-D4C3-A511-5814-34ADDB5872F7}"/>
              </a:ext>
            </a:extLst>
          </p:cNvPr>
          <p:cNvSpPr/>
          <p:nvPr/>
        </p:nvSpPr>
        <p:spPr>
          <a:xfrm>
            <a:off x="1266027" y="2300156"/>
            <a:ext cx="2414062" cy="3597783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ln>
            <a:noFill/>
          </a:ln>
          <a:effectLst>
            <a:outerShdw blurRad="215900" dist="1270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97BDCC2-8DF6-860A-4B80-42EDCD7C1B4B}"/>
              </a:ext>
            </a:extLst>
          </p:cNvPr>
          <p:cNvGrpSpPr/>
          <p:nvPr/>
        </p:nvGrpSpPr>
        <p:grpSpPr>
          <a:xfrm>
            <a:off x="1768798" y="2473168"/>
            <a:ext cx="1342702" cy="1377166"/>
            <a:chOff x="2222685" y="-2941757"/>
            <a:chExt cx="2692954" cy="2762079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C4E5821-5B3C-7AB6-1F2C-D72C7736F925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8C36ABF9-0250-F11A-C81E-8C3B557D1B1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4849567-418B-10E6-0C74-35772D823D52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6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A2BD8697-F22E-E91C-4030-D8A5AE501319}"/>
              </a:ext>
            </a:extLst>
          </p:cNvPr>
          <p:cNvSpPr txBox="1"/>
          <p:nvPr/>
        </p:nvSpPr>
        <p:spPr>
          <a:xfrm>
            <a:off x="1839764" y="3958798"/>
            <a:ext cx="120077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销售渠道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2E75F6-BAFB-4044-D2A3-326C9B897D44}"/>
              </a:ext>
            </a:extLst>
          </p:cNvPr>
          <p:cNvSpPr txBox="1"/>
          <p:nvPr/>
        </p:nvSpPr>
        <p:spPr>
          <a:xfrm>
            <a:off x="1474949" y="4455679"/>
            <a:ext cx="1930400" cy="7958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100000"/>
                  </a:schemeClr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相比实体药房，网络药房以网络为依托，不受地域和空间的限制。</a:t>
            </a:r>
            <a:endParaRPr lang="zh-CN" altLang="en-US" sz="1400" dirty="0">
              <a:solidFill>
                <a:schemeClr val="tx1">
                  <a:lumMod val="100000"/>
                </a:schemeClr>
              </a:solidFill>
              <a:effectLst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D97C811-6B25-8A47-0DF4-AD0C9D6BD53C}"/>
              </a:ext>
            </a:extLst>
          </p:cNvPr>
          <p:cNvCxnSpPr>
            <a:cxnSpLocks/>
          </p:cNvCxnSpPr>
          <p:nvPr/>
        </p:nvCxnSpPr>
        <p:spPr>
          <a:xfrm>
            <a:off x="1474949" y="3947778"/>
            <a:ext cx="1930400" cy="0"/>
          </a:xfrm>
          <a:prstGeom prst="line">
            <a:avLst/>
          </a:prstGeom>
          <a:ln w="19050">
            <a:gradFill>
              <a:gsLst>
                <a:gs pos="10000">
                  <a:schemeClr val="accent2">
                    <a:alpha val="0"/>
                  </a:schemeClr>
                </a:gs>
                <a:gs pos="52000">
                  <a:schemeClr val="accent2"/>
                </a:gs>
                <a:gs pos="9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EC27167E-C74F-1826-CEB4-15EEF5BEDCE0}"/>
              </a:ext>
            </a:extLst>
          </p:cNvPr>
          <p:cNvSpPr/>
          <p:nvPr/>
        </p:nvSpPr>
        <p:spPr>
          <a:xfrm>
            <a:off x="8511912" y="2300156"/>
            <a:ext cx="2414062" cy="3597783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ln>
            <a:noFill/>
          </a:ln>
          <a:effectLst>
            <a:outerShdw blurRad="215900" dist="1270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B7766BD-951E-A383-A0F4-0FB66A2E7BC2}"/>
              </a:ext>
            </a:extLst>
          </p:cNvPr>
          <p:cNvGrpSpPr/>
          <p:nvPr/>
        </p:nvGrpSpPr>
        <p:grpSpPr>
          <a:xfrm>
            <a:off x="9047592" y="2473168"/>
            <a:ext cx="1342702" cy="1377166"/>
            <a:chOff x="2222685" y="-2941757"/>
            <a:chExt cx="2692954" cy="2762079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D2525108-DA97-DCEE-B6AF-9B59D8E9331D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08028EE3-4F87-B902-8A1E-7F5917B6DA6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716BB539-740C-7DB4-6417-D67A0DB45566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6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4486192D-A18C-FEE4-42AA-BB9EDC9F9C7D}"/>
              </a:ext>
            </a:extLst>
          </p:cNvPr>
          <p:cNvSpPr txBox="1"/>
          <p:nvPr/>
        </p:nvSpPr>
        <p:spPr>
          <a:xfrm>
            <a:off x="9118558" y="3958798"/>
            <a:ext cx="1200770" cy="51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发展前景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49583B3-4241-E548-BDFD-51B688B37DFA}"/>
              </a:ext>
            </a:extLst>
          </p:cNvPr>
          <p:cNvSpPr txBox="1"/>
          <p:nvPr/>
        </p:nvSpPr>
        <p:spPr>
          <a:xfrm>
            <a:off x="8753743" y="4455679"/>
            <a:ext cx="1930400" cy="7958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100000"/>
                  </a:schemeClr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由于科学技术的进步，网络药房的发展相比实体药房更具有宽广的发展前景。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A1C68421-CB15-51BD-B10B-E82CCAAD4691}"/>
              </a:ext>
            </a:extLst>
          </p:cNvPr>
          <p:cNvCxnSpPr>
            <a:cxnSpLocks/>
          </p:cNvCxnSpPr>
          <p:nvPr/>
        </p:nvCxnSpPr>
        <p:spPr>
          <a:xfrm>
            <a:off x="8753743" y="3947778"/>
            <a:ext cx="193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6358E077-37D6-B708-0A9F-9990452DA1FE}"/>
              </a:ext>
            </a:extLst>
          </p:cNvPr>
          <p:cNvSpPr txBox="1"/>
          <p:nvPr/>
        </p:nvSpPr>
        <p:spPr>
          <a:xfrm>
            <a:off x="9317659" y="2853737"/>
            <a:ext cx="938035" cy="646331"/>
          </a:xfrm>
          <a:prstGeom prst="rect">
            <a:avLst/>
          </a:prstGeom>
          <a:noFill/>
          <a:effectLst>
            <a:outerShdw blurRad="76200" dist="63500" dir="2700000" algn="tl" rotWithShape="0">
              <a:schemeClr val="accent4">
                <a:lumMod val="50000"/>
                <a:alpha val="25000"/>
              </a:schemeClr>
            </a:outerShdw>
          </a:effectLst>
        </p:spPr>
        <p:txBody>
          <a:bodyPr wrap="square">
            <a:no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rPr>
              <a:t>03</a:t>
            </a:r>
            <a:endParaRPr lang="en-US" altLang="zh-CN" sz="3600" dirty="0">
              <a:solidFill>
                <a:schemeClr val="bg1"/>
              </a:solidFill>
              <a:latin typeface="+mj-ea"/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8ECD9071-511A-FE24-29CC-F0F9B0F813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69655" y="2239752"/>
            <a:ext cx="2652690" cy="3962987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ln>
            <a:noFill/>
          </a:ln>
          <a:effectLst>
            <a:outerShdw blurRad="215900" dist="139700" dir="2700004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algn="ctr"/>
            <a:endParaRPr lang="zh-CN" altLang="en-US" sz="1980" dirty="0"/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E380158-E3D1-499F-015E-EF8C28F9EFE4}"/>
              </a:ext>
            </a:extLst>
          </p:cNvPr>
          <p:cNvGrpSpPr/>
          <p:nvPr/>
        </p:nvGrpSpPr>
        <p:grpSpPr>
          <a:xfrm>
            <a:off x="5376994" y="2405188"/>
            <a:ext cx="1400564" cy="1436514"/>
            <a:chOff x="2222685" y="-2941757"/>
            <a:chExt cx="2692954" cy="2762079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4DE30BA2-A270-DF90-1D01-AA20D8AE6B6C}"/>
                </a:ext>
              </a:extLst>
            </p:cNvPr>
            <p:cNvSpPr/>
            <p:nvPr/>
          </p:nvSpPr>
          <p:spPr>
            <a:xfrm>
              <a:off x="2281741" y="-2813575"/>
              <a:ext cx="2633898" cy="2633897"/>
            </a:xfrm>
            <a:prstGeom prst="ellipse">
              <a:avLst/>
            </a:prstGeom>
            <a:gradFill flip="none" rotWithShape="1">
              <a:gsLst>
                <a:gs pos="75000">
                  <a:schemeClr val="accent1">
                    <a:alpha val="15000"/>
                  </a:schemeClr>
                </a:gs>
                <a:gs pos="50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4DA525FD-A6F4-13B5-ECAD-2C44E79DA68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459446" y="-2635866"/>
              <a:ext cx="2278484" cy="2278483"/>
            </a:xfrm>
            <a:prstGeom prst="ellipse">
              <a:avLst/>
            </a:prstGeom>
            <a:gradFill flip="none" rotWithShape="1">
              <a:gsLst>
                <a:gs pos="10000">
                  <a:schemeClr val="accent2">
                    <a:lumMod val="60000"/>
                    <a:lumOff val="40000"/>
                  </a:schemeClr>
                </a:gs>
                <a:gs pos="72000">
                  <a:schemeClr val="accent3">
                    <a:lumMod val="75000"/>
                  </a:schemeClr>
                </a:gs>
                <a:gs pos="31000">
                  <a:schemeClr val="accent3"/>
                </a:gs>
                <a:gs pos="100000">
                  <a:schemeClr val="bg1"/>
                </a:gs>
                <a:gs pos="53000">
                  <a:schemeClr val="accent1"/>
                </a:gs>
              </a:gsLst>
              <a:path path="circle">
                <a:fillToRect l="8764" t="9942" r="91236" b="90058"/>
              </a:path>
              <a:tileRect r="-100000" b="-100000"/>
            </a:gradFill>
            <a:ln>
              <a:noFill/>
            </a:ln>
            <a:effectLst>
              <a:outerShdw blurRad="137160" dist="91440" dir="2699991" algn="tl" rotWithShape="0">
                <a:srgbClr val="0B93D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71F9B134-B590-540F-D2B2-BF53513CAD5A}"/>
                </a:ext>
              </a:extLst>
            </p:cNvPr>
            <p:cNvSpPr/>
            <p:nvPr/>
          </p:nvSpPr>
          <p:spPr>
            <a:xfrm>
              <a:off x="2222685" y="-2941757"/>
              <a:ext cx="1676830" cy="1676831"/>
            </a:xfrm>
            <a:prstGeom prst="rect">
              <a:avLst/>
            </a:prstGeom>
            <a:blipFill dpi="0" rotWithShape="1">
              <a:blip r:embed="rId6">
                <a:alphaModFix amt="15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zh-CN" altLang="en-US" sz="1620"/>
            </a:p>
          </p:txBody>
        </p:sp>
      </p:grp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5B20C568-2677-4150-7B8E-38EAACB2E057}"/>
              </a:ext>
            </a:extLst>
          </p:cNvPr>
          <p:cNvCxnSpPr>
            <a:cxnSpLocks/>
          </p:cNvCxnSpPr>
          <p:nvPr/>
        </p:nvCxnSpPr>
        <p:spPr>
          <a:xfrm>
            <a:off x="5015554" y="3988074"/>
            <a:ext cx="2123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9CE0C105-E111-22E6-56A0-F2D4B67374BE}"/>
              </a:ext>
            </a:extLst>
          </p:cNvPr>
          <p:cNvSpPr txBox="1"/>
          <p:nvPr/>
        </p:nvSpPr>
        <p:spPr>
          <a:xfrm>
            <a:off x="5624347" y="2804426"/>
            <a:ext cx="938035" cy="707886"/>
          </a:xfrm>
          <a:prstGeom prst="rect">
            <a:avLst/>
          </a:prstGeom>
          <a:noFill/>
          <a:effectLst>
            <a:outerShdw blurRad="76200" dist="63500" dir="2700000" algn="tl" rotWithShape="0">
              <a:schemeClr val="accent4">
                <a:lumMod val="50000"/>
                <a:alpha val="25000"/>
              </a:schemeClr>
            </a:outerShdw>
          </a:effectLst>
        </p:spPr>
        <p:txBody>
          <a:bodyPr wrap="square"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rPr>
              <a:t>02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982C3E3-57E9-5B7B-5497-906AA9294D97}"/>
              </a:ext>
            </a:extLst>
          </p:cNvPr>
          <p:cNvSpPr txBox="1"/>
          <p:nvPr/>
        </p:nvSpPr>
        <p:spPr>
          <a:xfrm>
            <a:off x="5734430" y="3958798"/>
            <a:ext cx="812420" cy="513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just"/>
            <a:r>
              <a:rPr lang="zh-CN" altLang="en-US" dirty="0">
                <a:gradFill>
                  <a:gsLst>
                    <a:gs pos="62000">
                      <a:schemeClr val="accent1"/>
                    </a:gs>
                    <a:gs pos="26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监管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C14CCDA-A857-C8D3-584D-12AC288F50C4}"/>
              </a:ext>
            </a:extLst>
          </p:cNvPr>
          <p:cNvSpPr txBox="1"/>
          <p:nvPr/>
        </p:nvSpPr>
        <p:spPr>
          <a:xfrm>
            <a:off x="5112076" y="4455679"/>
            <a:ext cx="1930400" cy="1516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100000"/>
                  </a:schemeClr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由于网络药房实在虚拟网络背景下创设的，所以一般情况下，对网络药房的监管程序比对实体药房的程序更复杂。</a:t>
            </a:r>
          </a:p>
          <a:p>
            <a:pPr algn="ctr">
              <a:lnSpc>
                <a:spcPct val="130000"/>
              </a:lnSpc>
            </a:pPr>
            <a:endParaRPr lang="zh-CN" altLang="en-US" sz="1200" dirty="0">
              <a:solidFill>
                <a:schemeClr val="tx1">
                  <a:lumMod val="100000"/>
                </a:schemeClr>
              </a:solidFill>
              <a:effectLst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B51625D-2635-00FC-4D70-46CF35854862}"/>
              </a:ext>
            </a:extLst>
          </p:cNvPr>
          <p:cNvSpPr txBox="1"/>
          <p:nvPr/>
        </p:nvSpPr>
        <p:spPr>
          <a:xfrm>
            <a:off x="2062544" y="2898371"/>
            <a:ext cx="841513" cy="646331"/>
          </a:xfrm>
          <a:prstGeom prst="rect">
            <a:avLst/>
          </a:prstGeom>
          <a:noFill/>
          <a:effectLst>
            <a:outerShdw blurRad="76200" dist="63500" dir="2700000" algn="tl" rotWithShape="0">
              <a:schemeClr val="accent4">
                <a:lumMod val="50000"/>
                <a:alpha val="25000"/>
              </a:schemeClr>
            </a:outerShdw>
          </a:effectLst>
        </p:spPr>
        <p:txBody>
          <a:bodyPr wrap="square">
            <a:no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rPr>
              <a:t>01</a:t>
            </a:r>
            <a:endParaRPr lang="en-US" altLang="zh-CN" sz="3600" dirty="0">
              <a:solidFill>
                <a:schemeClr val="bg1"/>
              </a:solidFill>
              <a:latin typeface="+mj-ea"/>
              <a:ea typeface="+mj-ea"/>
              <a:cs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66776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7.262682"/>
  <p:tag name="SHADOW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409734"/>
  <p:tag name="SHADOWSIZE" val="10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heme/theme1.xml><?xml version="1.0" encoding="utf-8"?>
<a:theme xmlns:a="http://schemas.openxmlformats.org/drawingml/2006/main" name="Office 主题​​">
  <a:themeElements>
    <a:clrScheme name="商务风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A7F4"/>
      </a:accent1>
      <a:accent2>
        <a:srgbClr val="0D95E0"/>
      </a:accent2>
      <a:accent3>
        <a:srgbClr val="0B93DF"/>
      </a:accent3>
      <a:accent4>
        <a:srgbClr val="08679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ppo">
      <a:majorFont>
        <a:latin typeface="OPPOSans M"/>
        <a:ea typeface="OPPOSans H"/>
        <a:cs typeface=""/>
      </a:majorFont>
      <a:minorFont>
        <a:latin typeface="OPPOSans R"/>
        <a:ea typeface="OPPOSans 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1423</Words>
  <Application>Microsoft Office PowerPoint</Application>
  <PresentationFormat>宽屏</PresentationFormat>
  <Paragraphs>202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OPPOSans H</vt:lpstr>
      <vt:lpstr>微软雅黑 Light</vt:lpstr>
      <vt:lpstr>Arial</vt:lpstr>
      <vt:lpstr>微软雅黑</vt:lpstr>
      <vt:lpstr>OPPOSans R</vt:lpstr>
      <vt:lpstr>OPPOSans 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吴 宸</dc:creator>
  <cp:lastModifiedBy>吴 宸</cp:lastModifiedBy>
  <cp:revision>21</cp:revision>
  <dcterms:created xsi:type="dcterms:W3CDTF">2022-06-29T09:16:25Z</dcterms:created>
  <dcterms:modified xsi:type="dcterms:W3CDTF">2022-07-14T15:34:40Z</dcterms:modified>
</cp:coreProperties>
</file>