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4" r:id="rId2"/>
    <p:sldId id="325" r:id="rId3"/>
    <p:sldId id="326" r:id="rId4"/>
    <p:sldId id="343" r:id="rId5"/>
    <p:sldId id="344" r:id="rId6"/>
    <p:sldId id="342" r:id="rId7"/>
    <p:sldId id="330" r:id="rId8"/>
    <p:sldId id="340" r:id="rId9"/>
    <p:sldId id="327" r:id="rId10"/>
    <p:sldId id="336" r:id="rId11"/>
    <p:sldId id="345" r:id="rId12"/>
    <p:sldId id="346" r:id="rId13"/>
    <p:sldId id="328" r:id="rId14"/>
    <p:sldId id="333" r:id="rId15"/>
    <p:sldId id="341" r:id="rId16"/>
    <p:sldId id="335" r:id="rId17"/>
    <p:sldId id="347" r:id="rId18"/>
    <p:sldId id="348" r:id="rId19"/>
    <p:sldId id="349" r:id="rId20"/>
    <p:sldId id="338" r:id="rId21"/>
    <p:sldId id="310" r:id="rId22"/>
    <p:sldId id="31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6F8"/>
    <a:srgbClr val="53D5F3"/>
    <a:srgbClr val="CBF2FB"/>
    <a:srgbClr val="B2ECFA"/>
    <a:srgbClr val="F4FBFD"/>
    <a:srgbClr val="E6E6E6"/>
    <a:srgbClr val="54C0E6"/>
    <a:srgbClr val="205C79"/>
    <a:srgbClr val="AE8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934158672644"/>
          <c:y val="5.8890456584412498E-2"/>
          <c:w val="0.64813168265471199"/>
          <c:h val="0.8822190868311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30000">
                    <a:srgbClr val="54C0E6"/>
                  </a:gs>
                  <a:gs pos="100000">
                    <a:srgbClr val="B2ECFA"/>
                  </a:gs>
                </a:gsLst>
                <a:lin ang="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81-4240-B690-FCE832109D84}"/>
              </c:ext>
            </c:extLst>
          </c:dPt>
          <c:dPt>
            <c:idx val="1"/>
            <c:bubble3D val="0"/>
            <c:spPr>
              <a:solidFill>
                <a:srgbClr val="EAEAE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81-4240-B690-FCE832109D84}"/>
              </c:ext>
            </c:extLst>
          </c:dPt>
          <c:cat>
            <c:strRef>
              <c:f>Sheet1!$A$2:$A$3</c:f>
              <c:strCache>
                <c:ptCount val="2"/>
                <c:pt idx="0">
                  <c:v>第一阶段</c:v>
                </c:pt>
                <c:pt idx="1">
                  <c:v>第二阶段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81-4240-B690-FCE832109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934158672644"/>
          <c:y val="5.8890456584412498E-2"/>
          <c:w val="0.64813168265471199"/>
          <c:h val="0.8822190868311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30000">
                    <a:srgbClr val="54C0E6"/>
                  </a:gs>
                  <a:gs pos="100000">
                    <a:srgbClr val="B2ECFA"/>
                  </a:gs>
                </a:gsLst>
                <a:lin ang="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F6-4647-96AE-9B8453BD22DB}"/>
              </c:ext>
            </c:extLst>
          </c:dPt>
          <c:dPt>
            <c:idx val="1"/>
            <c:bubble3D val="0"/>
            <c:spPr>
              <a:solidFill>
                <a:srgbClr val="EAEAE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F6-4647-96AE-9B8453BD22DB}"/>
              </c:ext>
            </c:extLst>
          </c:dPt>
          <c:cat>
            <c:strRef>
              <c:f>Sheet1!$A$2:$A$3</c:f>
              <c:strCache>
                <c:ptCount val="2"/>
                <c:pt idx="0">
                  <c:v>第一阶段</c:v>
                </c:pt>
                <c:pt idx="1">
                  <c:v>第二阶段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F6-4647-96AE-9B8453BD2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934158672644"/>
          <c:y val="5.8890456584412498E-2"/>
          <c:w val="0.64813168265471199"/>
          <c:h val="0.8822190868311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30000">
                    <a:srgbClr val="54C0E6"/>
                  </a:gs>
                  <a:gs pos="100000">
                    <a:srgbClr val="B2ECFA"/>
                  </a:gs>
                </a:gsLst>
                <a:lin ang="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F9-41E7-B32B-3A153EB1E4A3}"/>
              </c:ext>
            </c:extLst>
          </c:dPt>
          <c:dPt>
            <c:idx val="1"/>
            <c:bubble3D val="0"/>
            <c:spPr>
              <a:solidFill>
                <a:srgbClr val="EAEAE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F9-41E7-B32B-3A153EB1E4A3}"/>
              </c:ext>
            </c:extLst>
          </c:dPt>
          <c:cat>
            <c:strRef>
              <c:f>Sheet1!$A$2:$A$3</c:f>
              <c:strCache>
                <c:ptCount val="2"/>
                <c:pt idx="0">
                  <c:v>第一阶段</c:v>
                </c:pt>
                <c:pt idx="1">
                  <c:v>第二阶段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F9-41E7-B32B-3A153EB1E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</a:rPr>
              <a:t>2022/2/23</a:t>
            </a:fld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水, 建筑, 大, 船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水, 建筑, 大, 船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0"/>
            <a:ext cx="4019550" cy="68580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893771" y="845498"/>
            <a:ext cx="1405546" cy="73866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77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spc="300" dirty="0">
                <a:gradFill>
                  <a:gsLst>
                    <a:gs pos="100000">
                      <a:srgbClr val="00A0D9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93771" y="1584162"/>
            <a:ext cx="1405546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77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b="1" spc="300" dirty="0">
                <a:gradFill>
                  <a:gsLst>
                    <a:gs pos="100000">
                      <a:srgbClr val="00A0D9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1800" b="1" spc="300" dirty="0">
              <a:gradFill>
                <a:gsLst>
                  <a:gs pos="100000">
                    <a:srgbClr val="00A0D9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-63500000" y="-63500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75692000" y="70358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527" y="-12738"/>
            <a:ext cx="12193057" cy="6870787"/>
          </a:xfrm>
          <a:prstGeom prst="rect">
            <a:avLst/>
          </a:prstGeom>
        </p:spPr>
      </p:pic>
      <p:pic>
        <p:nvPicPr>
          <p:cNvPr id="7" name="PA-Graphic 5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1119" y="1553020"/>
            <a:ext cx="3676252" cy="375196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3240005" y="375247"/>
            <a:ext cx="5944220" cy="5944220"/>
            <a:chOff x="577554" y="-2089136"/>
            <a:chExt cx="11036272" cy="11036272"/>
          </a:xfrm>
        </p:grpSpPr>
        <p:sp>
          <p:nvSpPr>
            <p:cNvPr id="9" name="空心弧 8"/>
            <p:cNvSpPr/>
            <p:nvPr/>
          </p:nvSpPr>
          <p:spPr>
            <a:xfrm>
              <a:off x="666131" y="-2000559"/>
              <a:ext cx="10859121" cy="10859121"/>
            </a:xfrm>
            <a:prstGeom prst="blockArc">
              <a:avLst>
                <a:gd name="adj1" fmla="val 15040437"/>
                <a:gd name="adj2" fmla="val 20558914"/>
                <a:gd name="adj3" fmla="val 14043"/>
              </a:avLst>
            </a:prstGeom>
            <a:gradFill flip="none" rotWithShape="1">
              <a:gsLst>
                <a:gs pos="0">
                  <a:schemeClr val="accent2">
                    <a:alpha val="15000"/>
                  </a:schemeClr>
                </a:gs>
                <a:gs pos="90000">
                  <a:schemeClr val="accent1">
                    <a:alpha val="0"/>
                  </a:schemeClr>
                </a:gs>
              </a:gsLst>
              <a:lin ang="4200000" scaled="0"/>
              <a:tileRect/>
            </a:gradFill>
            <a:ln w="3175">
              <a:gradFill>
                <a:gsLst>
                  <a:gs pos="49600">
                    <a:schemeClr val="accent2">
                      <a:alpha val="0"/>
                    </a:schemeClr>
                  </a:gs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9000000">
              <a:off x="577554" y="-2089136"/>
              <a:ext cx="11036272" cy="11036272"/>
            </a:xfrm>
            <a:prstGeom prst="blockArc">
              <a:avLst>
                <a:gd name="adj1" fmla="val 15040437"/>
                <a:gd name="adj2" fmla="val 1439524"/>
                <a:gd name="adj3" fmla="val 9958"/>
              </a:avLst>
            </a:prstGeom>
            <a:gradFill flip="none" rotWithShape="1">
              <a:gsLst>
                <a:gs pos="0">
                  <a:schemeClr val="accent2">
                    <a:alpha val="15000"/>
                  </a:schemeClr>
                </a:gs>
                <a:gs pos="90000">
                  <a:schemeClr val="accent1">
                    <a:alpha val="0"/>
                  </a:schemeClr>
                </a:gs>
              </a:gsLst>
              <a:lin ang="4200000" scaled="0"/>
              <a:tileRect/>
            </a:gradFill>
            <a:ln w="3175">
              <a:gradFill>
                <a:gsLst>
                  <a:gs pos="49600">
                    <a:schemeClr val="accent2">
                      <a:alpha val="0"/>
                    </a:schemeClr>
                  </a:gs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4170709" y="1488498"/>
            <a:ext cx="3850582" cy="3850582"/>
            <a:chOff x="381299" y="1323398"/>
            <a:chExt cx="3850582" cy="3850582"/>
          </a:xfrm>
        </p:grpSpPr>
        <p:sp>
          <p:nvSpPr>
            <p:cNvPr id="12" name="弧形 11"/>
            <p:cNvSpPr/>
            <p:nvPr/>
          </p:nvSpPr>
          <p:spPr>
            <a:xfrm>
              <a:off x="381299" y="1323398"/>
              <a:ext cx="3850582" cy="3850582"/>
            </a:xfrm>
            <a:prstGeom prst="arc">
              <a:avLst>
                <a:gd name="adj1" fmla="val 6994800"/>
                <a:gd name="adj2" fmla="val 15725957"/>
              </a:avLst>
            </a:prstGeom>
            <a:noFill/>
            <a:ln w="3175" cap="flat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弧形 12"/>
            <p:cNvSpPr/>
            <p:nvPr/>
          </p:nvSpPr>
          <p:spPr>
            <a:xfrm rot="10800000">
              <a:off x="381299" y="1323398"/>
              <a:ext cx="3850582" cy="3850582"/>
            </a:xfrm>
            <a:prstGeom prst="arc">
              <a:avLst>
                <a:gd name="adj1" fmla="val 6994800"/>
                <a:gd name="adj2" fmla="val 15725957"/>
              </a:avLst>
            </a:prstGeom>
            <a:noFill/>
            <a:ln w="3175" cap="flat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4" name="椭圆 13"/>
          <p:cNvSpPr/>
          <p:nvPr userDrawn="1"/>
        </p:nvSpPr>
        <p:spPr>
          <a:xfrm>
            <a:off x="1968432" y="2107381"/>
            <a:ext cx="703874" cy="703874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56000">
                <a:schemeClr val="accent1">
                  <a:alpha val="34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椭圆 14"/>
          <p:cNvSpPr/>
          <p:nvPr userDrawn="1"/>
        </p:nvSpPr>
        <p:spPr>
          <a:xfrm rot="4500000">
            <a:off x="1937841" y="4925338"/>
            <a:ext cx="931265" cy="931265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56000">
                <a:schemeClr val="accent1">
                  <a:alpha val="34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653335" y="5546650"/>
            <a:ext cx="703874" cy="703874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56000">
                <a:schemeClr val="accent1">
                  <a:alpha val="34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椭圆 16"/>
          <p:cNvSpPr/>
          <p:nvPr userDrawn="1"/>
        </p:nvSpPr>
        <p:spPr>
          <a:xfrm rot="16200000">
            <a:off x="10081682" y="1354583"/>
            <a:ext cx="345074" cy="345074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56000">
                <a:schemeClr val="accent1">
                  <a:alpha val="34000"/>
                </a:schemeClr>
              </a:gs>
              <a:gs pos="100000">
                <a:schemeClr val="accent1">
                  <a:alpha val="2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 rot="5400000">
            <a:off x="1790700" y="-891511"/>
            <a:ext cx="8610600" cy="8610600"/>
            <a:chOff x="381299" y="1323398"/>
            <a:chExt cx="3850582" cy="3850582"/>
          </a:xfrm>
        </p:grpSpPr>
        <p:sp>
          <p:nvSpPr>
            <p:cNvPr id="19" name="弧形 18"/>
            <p:cNvSpPr/>
            <p:nvPr/>
          </p:nvSpPr>
          <p:spPr>
            <a:xfrm>
              <a:off x="381299" y="1323398"/>
              <a:ext cx="3850582" cy="3850582"/>
            </a:xfrm>
            <a:prstGeom prst="arc">
              <a:avLst>
                <a:gd name="adj1" fmla="val 6994800"/>
                <a:gd name="adj2" fmla="val 15725957"/>
              </a:avLst>
            </a:prstGeom>
            <a:noFill/>
            <a:ln w="3175" cap="flat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10800000">
              <a:off x="381299" y="1323398"/>
              <a:ext cx="3850582" cy="3850582"/>
            </a:xfrm>
            <a:prstGeom prst="arc">
              <a:avLst>
                <a:gd name="adj1" fmla="val 6994800"/>
                <a:gd name="adj2" fmla="val 15725957"/>
              </a:avLst>
            </a:prstGeom>
            <a:noFill/>
            <a:ln w="3175" cap="flat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-63500000" y="-63500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75692000" y="70358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527" y="-12738"/>
            <a:ext cx="12193057" cy="6870787"/>
          </a:xfrm>
          <a:prstGeom prst="rect">
            <a:avLst/>
          </a:prstGeom>
        </p:spPr>
      </p:pic>
      <p:grpSp>
        <p:nvGrpSpPr>
          <p:cNvPr id="22" name="组合 21"/>
          <p:cNvGrpSpPr/>
          <p:nvPr userDrawn="1"/>
        </p:nvGrpSpPr>
        <p:grpSpPr>
          <a:xfrm>
            <a:off x="149929" y="449020"/>
            <a:ext cx="5247571" cy="675351"/>
            <a:chOff x="149929" y="449020"/>
            <a:chExt cx="5247571" cy="675351"/>
          </a:xfrm>
        </p:grpSpPr>
        <p:sp>
          <p:nvSpPr>
            <p:cNvPr id="23" name="Freeform 1031"/>
            <p:cNvSpPr/>
            <p:nvPr/>
          </p:nvSpPr>
          <p:spPr bwMode="auto">
            <a:xfrm>
              <a:off x="253025" y="579757"/>
              <a:ext cx="402673" cy="526684"/>
            </a:xfrm>
            <a:custGeom>
              <a:avLst/>
              <a:gdLst>
                <a:gd name="T0" fmla="*/ 162 w 539"/>
                <a:gd name="T1" fmla="*/ 705 h 705"/>
                <a:gd name="T2" fmla="*/ 0 w 539"/>
                <a:gd name="T3" fmla="*/ 705 h 705"/>
                <a:gd name="T4" fmla="*/ 375 w 539"/>
                <a:gd name="T5" fmla="*/ 0 h 705"/>
                <a:gd name="T6" fmla="*/ 539 w 539"/>
                <a:gd name="T7" fmla="*/ 0 h 705"/>
                <a:gd name="T8" fmla="*/ 162 w 539"/>
                <a:gd name="T9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705">
                  <a:moveTo>
                    <a:pt x="162" y="705"/>
                  </a:moveTo>
                  <a:lnTo>
                    <a:pt x="0" y="705"/>
                  </a:lnTo>
                  <a:lnTo>
                    <a:pt x="375" y="0"/>
                  </a:lnTo>
                  <a:lnTo>
                    <a:pt x="539" y="0"/>
                  </a:lnTo>
                  <a:lnTo>
                    <a:pt x="162" y="7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1034"/>
            <p:cNvSpPr/>
            <p:nvPr/>
          </p:nvSpPr>
          <p:spPr bwMode="auto">
            <a:xfrm>
              <a:off x="149929" y="636533"/>
              <a:ext cx="252509" cy="330205"/>
            </a:xfrm>
            <a:custGeom>
              <a:avLst/>
              <a:gdLst>
                <a:gd name="T0" fmla="*/ 102 w 338"/>
                <a:gd name="T1" fmla="*/ 442 h 442"/>
                <a:gd name="T2" fmla="*/ 0 w 338"/>
                <a:gd name="T3" fmla="*/ 442 h 442"/>
                <a:gd name="T4" fmla="*/ 235 w 338"/>
                <a:gd name="T5" fmla="*/ 0 h 442"/>
                <a:gd name="T6" fmla="*/ 338 w 338"/>
                <a:gd name="T7" fmla="*/ 0 h 442"/>
                <a:gd name="T8" fmla="*/ 102 w 33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442">
                  <a:moveTo>
                    <a:pt x="102" y="442"/>
                  </a:moveTo>
                  <a:lnTo>
                    <a:pt x="0" y="442"/>
                  </a:lnTo>
                  <a:lnTo>
                    <a:pt x="235" y="0"/>
                  </a:lnTo>
                  <a:lnTo>
                    <a:pt x="338" y="0"/>
                  </a:lnTo>
                  <a:lnTo>
                    <a:pt x="102" y="4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1032"/>
            <p:cNvSpPr/>
            <p:nvPr/>
          </p:nvSpPr>
          <p:spPr bwMode="auto">
            <a:xfrm>
              <a:off x="503902" y="793418"/>
              <a:ext cx="252509" cy="330953"/>
            </a:xfrm>
            <a:custGeom>
              <a:avLst/>
              <a:gdLst>
                <a:gd name="T0" fmla="*/ 102 w 338"/>
                <a:gd name="T1" fmla="*/ 443 h 443"/>
                <a:gd name="T2" fmla="*/ 0 w 338"/>
                <a:gd name="T3" fmla="*/ 443 h 443"/>
                <a:gd name="T4" fmla="*/ 235 w 338"/>
                <a:gd name="T5" fmla="*/ 0 h 443"/>
                <a:gd name="T6" fmla="*/ 338 w 338"/>
                <a:gd name="T7" fmla="*/ 0 h 443"/>
                <a:gd name="T8" fmla="*/ 102 w 338"/>
                <a:gd name="T9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443">
                  <a:moveTo>
                    <a:pt x="102" y="443"/>
                  </a:moveTo>
                  <a:lnTo>
                    <a:pt x="0" y="443"/>
                  </a:lnTo>
                  <a:lnTo>
                    <a:pt x="235" y="0"/>
                  </a:lnTo>
                  <a:lnTo>
                    <a:pt x="338" y="0"/>
                  </a:lnTo>
                  <a:lnTo>
                    <a:pt x="102" y="4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1033"/>
            <p:cNvSpPr/>
            <p:nvPr/>
          </p:nvSpPr>
          <p:spPr bwMode="auto">
            <a:xfrm>
              <a:off x="297102" y="449020"/>
              <a:ext cx="252509" cy="330205"/>
            </a:xfrm>
            <a:custGeom>
              <a:avLst/>
              <a:gdLst>
                <a:gd name="T0" fmla="*/ 103 w 338"/>
                <a:gd name="T1" fmla="*/ 442 h 442"/>
                <a:gd name="T2" fmla="*/ 0 w 338"/>
                <a:gd name="T3" fmla="*/ 442 h 442"/>
                <a:gd name="T4" fmla="*/ 236 w 338"/>
                <a:gd name="T5" fmla="*/ 0 h 442"/>
                <a:gd name="T6" fmla="*/ 338 w 338"/>
                <a:gd name="T7" fmla="*/ 0 h 442"/>
                <a:gd name="T8" fmla="*/ 103 w 33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442">
                  <a:moveTo>
                    <a:pt x="103" y="442"/>
                  </a:moveTo>
                  <a:lnTo>
                    <a:pt x="0" y="442"/>
                  </a:lnTo>
                  <a:lnTo>
                    <a:pt x="236" y="0"/>
                  </a:lnTo>
                  <a:lnTo>
                    <a:pt x="338" y="0"/>
                  </a:lnTo>
                  <a:lnTo>
                    <a:pt x="103" y="442"/>
                  </a:lnTo>
                  <a:close/>
                </a:path>
              </a:pathLst>
            </a:custGeom>
            <a:solidFill>
              <a:schemeClr val="accent1">
                <a:alpha val="7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1029"/>
            <p:cNvSpPr/>
            <p:nvPr/>
          </p:nvSpPr>
          <p:spPr bwMode="auto">
            <a:xfrm>
              <a:off x="366865" y="460220"/>
              <a:ext cx="5030635" cy="598750"/>
            </a:xfrm>
            <a:prstGeom prst="parallelogram">
              <a:avLst>
                <a:gd name="adj" fmla="val 53329"/>
              </a:avLst>
            </a:prstGeom>
            <a:gradFill flip="none"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1030"/>
            <p:cNvSpPr/>
            <p:nvPr/>
          </p:nvSpPr>
          <p:spPr bwMode="auto">
            <a:xfrm>
              <a:off x="353431" y="460220"/>
              <a:ext cx="457769" cy="598750"/>
            </a:xfrm>
            <a:custGeom>
              <a:avLst/>
              <a:gdLst>
                <a:gd name="T0" fmla="*/ 161 w 539"/>
                <a:gd name="T1" fmla="*/ 705 h 705"/>
                <a:gd name="T2" fmla="*/ 0 w 539"/>
                <a:gd name="T3" fmla="*/ 705 h 705"/>
                <a:gd name="T4" fmla="*/ 377 w 539"/>
                <a:gd name="T5" fmla="*/ 0 h 705"/>
                <a:gd name="T6" fmla="*/ 539 w 539"/>
                <a:gd name="T7" fmla="*/ 0 h 705"/>
                <a:gd name="T8" fmla="*/ 161 w 539"/>
                <a:gd name="T9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705">
                  <a:moveTo>
                    <a:pt x="161" y="705"/>
                  </a:moveTo>
                  <a:lnTo>
                    <a:pt x="0" y="705"/>
                  </a:lnTo>
                  <a:lnTo>
                    <a:pt x="377" y="0"/>
                  </a:lnTo>
                  <a:lnTo>
                    <a:pt x="539" y="0"/>
                  </a:lnTo>
                  <a:lnTo>
                    <a:pt x="161" y="705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-63500000" y="-63500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75692000" y="70358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microsoft.com/office/2007/relationships/hdphoto" Target="../media/hdphoto14.wdp"/><Relationship Id="rId7" Type="http://schemas.openxmlformats.org/officeDocument/2006/relationships/chart" Target="../charts/chart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microsoft.com/office/2007/relationships/hdphoto" Target="../media/hdphoto15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7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6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openxmlformats.org/officeDocument/2006/relationships/image" Target="../media/image4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3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1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176244" y="1785958"/>
            <a:ext cx="3839514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蓝色科技风</a:t>
            </a:r>
            <a:endParaRPr kumimoji="0" lang="en-US" altLang="zh-CN" sz="5400" b="1" i="0" u="none" strike="noStrike" kern="1200" cap="none" spc="300" normalizeH="0" baseline="0" noProof="0" dirty="0">
              <a:ln>
                <a:noFill/>
              </a:ln>
              <a:gradFill>
                <a:gsLst>
                  <a:gs pos="100000">
                    <a:schemeClr val="accent1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350151" y="2723454"/>
            <a:ext cx="9491702" cy="14465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工作汇报</a:t>
            </a:r>
            <a:r>
              <a:rPr kumimoji="0" lang="en-US" altLang="zh-CN" sz="8800" b="1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8800" b="1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AA5F945-9AD1-4997-9027-1EBEEF57F653}"/>
              </a:ext>
            </a:extLst>
          </p:cNvPr>
          <p:cNvGrpSpPr/>
          <p:nvPr/>
        </p:nvGrpSpPr>
        <p:grpSpPr>
          <a:xfrm>
            <a:off x="4107180" y="3958743"/>
            <a:ext cx="3977640" cy="1862216"/>
            <a:chOff x="4107180" y="3958743"/>
            <a:chExt cx="3977640" cy="1862216"/>
          </a:xfrm>
        </p:grpSpPr>
        <p:grpSp>
          <p:nvGrpSpPr>
            <p:cNvPr id="40" name="组合 39"/>
            <p:cNvGrpSpPr/>
            <p:nvPr/>
          </p:nvGrpSpPr>
          <p:grpSpPr>
            <a:xfrm>
              <a:off x="4107180" y="3958743"/>
              <a:ext cx="3977640" cy="1862216"/>
              <a:chOff x="2269955" y="2688590"/>
              <a:chExt cx="7652090" cy="1862216"/>
            </a:xfrm>
          </p:grpSpPr>
          <p:pic>
            <p:nvPicPr>
              <p:cNvPr id="41" name="图片 40" descr="图片包含 室内, 餐桌, 就坐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9606" y="2716923"/>
                <a:ext cx="2806072" cy="807278"/>
              </a:xfrm>
              <a:prstGeom prst="rect">
                <a:avLst/>
              </a:prstGeom>
            </p:spPr>
          </p:pic>
          <p:pic>
            <p:nvPicPr>
              <p:cNvPr id="42" name="图片 41" descr="图片包含 室内, 餐桌, 就坐&#10;&#10;描述已自动生成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2978" y="2688590"/>
                <a:ext cx="5932488" cy="1862216"/>
              </a:xfrm>
              <a:prstGeom prst="rect">
                <a:avLst/>
              </a:prstGeom>
            </p:spPr>
          </p:pic>
          <p:sp>
            <p:nvSpPr>
              <p:cNvPr id="43" name="矩形: 圆角 42"/>
              <p:cNvSpPr/>
              <p:nvPr/>
            </p:nvSpPr>
            <p:spPr>
              <a:xfrm>
                <a:off x="2269955" y="3151287"/>
                <a:ext cx="7652090" cy="5322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2700000" scaled="1"/>
              </a:gradFill>
              <a:ln w="6350" cap="flat" cmpd="sng" algn="ctr">
                <a:gradFill flip="none" rotWithShape="1">
                  <a:gsLst>
                    <a:gs pos="0">
                      <a:srgbClr val="FAFAFA"/>
                    </a:gs>
                    <a:gs pos="40000">
                      <a:srgbClr val="53D5F3">
                        <a:lumMod val="45000"/>
                        <a:lumOff val="55000"/>
                      </a:srgbClr>
                    </a:gs>
                    <a:gs pos="83000">
                      <a:srgbClr val="FAFAFA"/>
                    </a:gs>
                    <a:gs pos="100000">
                      <a:srgbClr val="53D5F3">
                        <a:lumMod val="30000"/>
                        <a:lumOff val="70000"/>
                      </a:srgb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4956263" y="4561157"/>
              <a:ext cx="227947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>
              <a:defPPr>
                <a:defRPr lang="zh-CN"/>
              </a:defPPr>
              <a:lvl1pPr algn="ctr">
                <a:defRPr b="1" spc="150">
                  <a:gradFill>
                    <a:gsLst>
                      <a:gs pos="66000">
                        <a:schemeClr val="tx1"/>
                      </a:gs>
                      <a:gs pos="33000">
                        <a:schemeClr val="tx1"/>
                      </a:gs>
                      <a:gs pos="95000">
                        <a:schemeClr val="accent1"/>
                      </a:gs>
                      <a:gs pos="0">
                        <a:schemeClr val="accent1"/>
                      </a:gs>
                    </a:gsLst>
                    <a:lin ang="1800000" scaled="0"/>
                  </a:gradFill>
                  <a:latin typeface="微软雅黑" panose="020B0503020204020204" charset="-122"/>
                  <a:ea typeface="微软雅黑" panose="020B0503020204020204" charset="-122"/>
                  <a:cs typeface="阿里巴巴普惠体 B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20XX</a:t>
              </a:r>
              <a:r>
                <a: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</a:t>
              </a:r>
              <a:r>
                <a:rPr kumimoji="0" lang="en-US" altLang="zh-CN" sz="18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XX</a:t>
              </a:r>
              <a:r>
                <a: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月</a:t>
              </a:r>
              <a:r>
                <a:rPr kumimoji="0" lang="en-US" altLang="zh-CN" sz="18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XX</a:t>
              </a:r>
              <a:r>
                <a: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日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产品数据</a:t>
            </a:r>
          </a:p>
        </p:txBody>
      </p:sp>
      <p:grpSp>
        <p:nvGrpSpPr>
          <p:cNvPr id="150" name="组合 149"/>
          <p:cNvGrpSpPr/>
          <p:nvPr/>
        </p:nvGrpSpPr>
        <p:grpSpPr>
          <a:xfrm>
            <a:off x="1410219" y="1787757"/>
            <a:ext cx="2849616" cy="4610023"/>
            <a:chOff x="780181" y="1700005"/>
            <a:chExt cx="5293374" cy="4519319"/>
          </a:xfrm>
        </p:grpSpPr>
        <p:sp>
          <p:nvSpPr>
            <p:cNvPr id="151" name="矩形 150"/>
            <p:cNvSpPr/>
            <p:nvPr/>
          </p:nvSpPr>
          <p:spPr>
            <a:xfrm>
              <a:off x="990600" y="1892300"/>
              <a:ext cx="4786062" cy="4327024"/>
            </a:xfrm>
            <a:prstGeom prst="rect">
              <a:avLst/>
            </a:prstGeom>
            <a:gradFill flip="none" rotWithShape="1">
              <a:gsLst>
                <a:gs pos="60000">
                  <a:srgbClr val="53D5F3">
                    <a:alpha val="15000"/>
                  </a:srgbClr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3600000" scaled="0"/>
              <a:tileRect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7000">
                    <a:schemeClr val="accent1">
                      <a:lumMod val="45000"/>
                      <a:lumOff val="55000"/>
                      <a:alpha val="52000"/>
                    </a:schemeClr>
                  </a:gs>
                  <a:gs pos="83000">
                    <a:schemeClr val="tx1"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52" name="图片 151" descr="图片包含 室内, 餐桌, 就坐&#10;&#10;描述已自动生成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5782" y="3344958"/>
              <a:ext cx="3842725" cy="552820"/>
            </a:xfrm>
            <a:prstGeom prst="rect">
              <a:avLst/>
            </a:prstGeom>
          </p:spPr>
        </p:pic>
        <p:pic>
          <p:nvPicPr>
            <p:cNvPr id="153" name="图片 152" descr="图片包含 室内, 餐桌, 就坐&#10;&#10;描述已自动生成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81796" y="4601190"/>
              <a:ext cx="2372746" cy="448792"/>
            </a:xfrm>
            <a:prstGeom prst="rect">
              <a:avLst/>
            </a:prstGeom>
          </p:spPr>
        </p:pic>
      </p:grpSp>
      <p:grpSp>
        <p:nvGrpSpPr>
          <p:cNvPr id="131" name="组合 130"/>
          <p:cNvGrpSpPr/>
          <p:nvPr/>
        </p:nvGrpSpPr>
        <p:grpSpPr>
          <a:xfrm>
            <a:off x="1418209" y="2146373"/>
            <a:ext cx="2841626" cy="2372201"/>
            <a:chOff x="5424943" y="2407355"/>
            <a:chExt cx="2841626" cy="2372201"/>
          </a:xfrm>
        </p:grpSpPr>
        <p:graphicFrame>
          <p:nvGraphicFramePr>
            <p:cNvPr id="134" name="图表 133"/>
            <p:cNvGraphicFramePr/>
            <p:nvPr/>
          </p:nvGraphicFramePr>
          <p:xfrm>
            <a:off x="5424943" y="2407355"/>
            <a:ext cx="2841626" cy="2372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35" name="矩形 134"/>
            <p:cNvSpPr/>
            <p:nvPr/>
          </p:nvSpPr>
          <p:spPr>
            <a:xfrm>
              <a:off x="6297853" y="3302574"/>
              <a:ext cx="1095805" cy="59375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7</a:t>
              </a:r>
              <a:r>
                <a:rPr kumimoji="0" lang="en-US" altLang="zh-CN" sz="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0%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32" name="文本框 131"/>
          <p:cNvSpPr txBox="1"/>
          <p:nvPr/>
        </p:nvSpPr>
        <p:spPr>
          <a:xfrm>
            <a:off x="1470057" y="4480269"/>
            <a:ext cx="2647233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977265">
              <a:defRPr/>
            </a:pPr>
            <a:r>
              <a:rPr lang="zh-CN" altLang="en-US" sz="24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续航能力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1765189" y="5005070"/>
            <a:ext cx="2138379" cy="70134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续航能力高于友商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70%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的水平</a:t>
            </a:r>
            <a:endParaRPr kumimoji="0" lang="zh-CN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4671192" y="1296472"/>
            <a:ext cx="2849616" cy="4610023"/>
            <a:chOff x="780181" y="1700005"/>
            <a:chExt cx="5293374" cy="4519319"/>
          </a:xfrm>
        </p:grpSpPr>
        <p:sp>
          <p:nvSpPr>
            <p:cNvPr id="163" name="矩形 162"/>
            <p:cNvSpPr/>
            <p:nvPr/>
          </p:nvSpPr>
          <p:spPr>
            <a:xfrm>
              <a:off x="990600" y="1892300"/>
              <a:ext cx="4786062" cy="4327024"/>
            </a:xfrm>
            <a:prstGeom prst="rect">
              <a:avLst/>
            </a:prstGeom>
            <a:gradFill flip="none" rotWithShape="1">
              <a:gsLst>
                <a:gs pos="60000">
                  <a:srgbClr val="53D5F3">
                    <a:alpha val="15000"/>
                  </a:srgbClr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3600000" scaled="0"/>
              <a:tileRect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7000">
                    <a:schemeClr val="accent1">
                      <a:lumMod val="45000"/>
                      <a:lumOff val="55000"/>
                      <a:alpha val="52000"/>
                    </a:schemeClr>
                  </a:gs>
                  <a:gs pos="83000">
                    <a:schemeClr val="tx1"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164" name="图片 163" descr="图片包含 室内, 餐桌, 就坐&#10;&#10;描述已自动生成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5782" y="3344958"/>
              <a:ext cx="3842725" cy="552820"/>
            </a:xfrm>
            <a:prstGeom prst="rect">
              <a:avLst/>
            </a:prstGeom>
          </p:spPr>
        </p:pic>
        <p:pic>
          <p:nvPicPr>
            <p:cNvPr id="165" name="图片 164" descr="图片包含 室内, 餐桌, 就坐&#10;&#10;描述已自动生成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81796" y="4601190"/>
              <a:ext cx="2372746" cy="448792"/>
            </a:xfrm>
            <a:prstGeom prst="rect">
              <a:avLst/>
            </a:prstGeom>
          </p:spPr>
        </p:pic>
      </p:grpSp>
      <p:grpSp>
        <p:nvGrpSpPr>
          <p:cNvPr id="158" name="组合 157"/>
          <p:cNvGrpSpPr/>
          <p:nvPr/>
        </p:nvGrpSpPr>
        <p:grpSpPr>
          <a:xfrm>
            <a:off x="4679182" y="1655088"/>
            <a:ext cx="2841626" cy="2372201"/>
            <a:chOff x="5424943" y="2407355"/>
            <a:chExt cx="2841626" cy="2372201"/>
          </a:xfrm>
        </p:grpSpPr>
        <p:graphicFrame>
          <p:nvGraphicFramePr>
            <p:cNvPr id="161" name="图表 160"/>
            <p:cNvGraphicFramePr/>
            <p:nvPr/>
          </p:nvGraphicFramePr>
          <p:xfrm>
            <a:off x="5424943" y="2407355"/>
            <a:ext cx="2841626" cy="2372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62" name="矩形 161"/>
            <p:cNvSpPr/>
            <p:nvPr/>
          </p:nvSpPr>
          <p:spPr>
            <a:xfrm>
              <a:off x="6297853" y="3302574"/>
              <a:ext cx="1095805" cy="59375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98%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59" name="文本框 158"/>
          <p:cNvSpPr txBox="1"/>
          <p:nvPr/>
        </p:nvSpPr>
        <p:spPr>
          <a:xfrm>
            <a:off x="4731030" y="3988984"/>
            <a:ext cx="2647233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algn="ctr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+mn-ea"/>
              </a:rPr>
              <a:t>手机性能</a:t>
            </a:r>
          </a:p>
        </p:txBody>
      </p:sp>
      <p:sp>
        <p:nvSpPr>
          <p:cNvPr id="160" name="文本框 159"/>
          <p:cNvSpPr txBox="1"/>
          <p:nvPr/>
        </p:nvSpPr>
        <p:spPr>
          <a:xfrm>
            <a:off x="5026162" y="4513785"/>
            <a:ext cx="2138379" cy="10214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n-ea"/>
              </a:rPr>
              <a:t>本产品搭配了最新的处理器，在性能方面较于友商提升了</a:t>
            </a:r>
            <a:r>
              <a:rPr lang="en-US" altLang="zh-CN" sz="1600" kern="0" dirty="0">
                <a:solidFill>
                  <a:prstClr val="white"/>
                </a:solidFill>
                <a:latin typeface="+mn-ea"/>
              </a:rPr>
              <a:t>98%</a:t>
            </a:r>
            <a:endParaRPr lang="zh-CN" altLang="zh-CN" sz="1600" kern="0" dirty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7932165" y="1787757"/>
            <a:ext cx="2849616" cy="4610023"/>
            <a:chOff x="780181" y="1700005"/>
            <a:chExt cx="5293374" cy="4519319"/>
          </a:xfrm>
        </p:grpSpPr>
        <p:sp>
          <p:nvSpPr>
            <p:cNvPr id="175" name="矩形 174"/>
            <p:cNvSpPr/>
            <p:nvPr/>
          </p:nvSpPr>
          <p:spPr>
            <a:xfrm>
              <a:off x="990600" y="1892300"/>
              <a:ext cx="4786062" cy="4327024"/>
            </a:xfrm>
            <a:prstGeom prst="rect">
              <a:avLst/>
            </a:prstGeom>
            <a:gradFill flip="none" rotWithShape="1">
              <a:gsLst>
                <a:gs pos="60000">
                  <a:srgbClr val="53D5F3">
                    <a:alpha val="15000"/>
                  </a:srgbClr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3600000" scaled="0"/>
              <a:tileRect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7000">
                    <a:schemeClr val="accent1">
                      <a:lumMod val="45000"/>
                      <a:lumOff val="55000"/>
                      <a:alpha val="52000"/>
                    </a:schemeClr>
                  </a:gs>
                  <a:gs pos="83000">
                    <a:schemeClr val="tx1"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76" name="图片 175" descr="图片包含 室内, 餐桌, 就坐&#10;&#10;描述已自动生成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5782" y="3344958"/>
              <a:ext cx="3842725" cy="552820"/>
            </a:xfrm>
            <a:prstGeom prst="rect">
              <a:avLst/>
            </a:prstGeom>
          </p:spPr>
        </p:pic>
        <p:pic>
          <p:nvPicPr>
            <p:cNvPr id="177" name="图片 176" descr="图片包含 室内, 餐桌, 就坐&#10;&#10;描述已自动生成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81796" y="4601190"/>
              <a:ext cx="2372746" cy="448792"/>
            </a:xfrm>
            <a:prstGeom prst="rect">
              <a:avLst/>
            </a:prstGeom>
          </p:spPr>
        </p:pic>
      </p:grpSp>
      <p:grpSp>
        <p:nvGrpSpPr>
          <p:cNvPr id="170" name="组合 169"/>
          <p:cNvGrpSpPr/>
          <p:nvPr/>
        </p:nvGrpSpPr>
        <p:grpSpPr>
          <a:xfrm>
            <a:off x="7940155" y="2146373"/>
            <a:ext cx="2841626" cy="2372201"/>
            <a:chOff x="5424943" y="2407355"/>
            <a:chExt cx="2841626" cy="2372201"/>
          </a:xfrm>
        </p:grpSpPr>
        <p:graphicFrame>
          <p:nvGraphicFramePr>
            <p:cNvPr id="173" name="图表 172"/>
            <p:cNvGraphicFramePr/>
            <p:nvPr/>
          </p:nvGraphicFramePr>
          <p:xfrm>
            <a:off x="5424943" y="2407355"/>
            <a:ext cx="2841626" cy="2372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74" name="矩形 173"/>
            <p:cNvSpPr/>
            <p:nvPr/>
          </p:nvSpPr>
          <p:spPr>
            <a:xfrm>
              <a:off x="6297853" y="3302574"/>
              <a:ext cx="1095805" cy="59375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63%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71" name="文本框 170"/>
          <p:cNvSpPr txBox="1"/>
          <p:nvPr/>
        </p:nvSpPr>
        <p:spPr>
          <a:xfrm>
            <a:off x="7992003" y="4480269"/>
            <a:ext cx="2647233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977265">
              <a:defRPr/>
            </a:pPr>
            <a:r>
              <a:rPr lang="zh-CN" altLang="en-US" sz="24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+mn-ea"/>
              </a:rPr>
              <a:t>屏幕亮度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8287135" y="5005070"/>
            <a:ext cx="2138379" cy="10214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n-ea"/>
              </a:rPr>
              <a:t>本产品具有良好的良品率，屏幕亮度较上一代提高了</a:t>
            </a:r>
            <a:r>
              <a:rPr lang="en-US" altLang="zh-CN" sz="1600" kern="0" dirty="0">
                <a:solidFill>
                  <a:prstClr val="white"/>
                </a:solidFill>
                <a:latin typeface="+mn-ea"/>
              </a:rPr>
              <a:t>63%</a:t>
            </a:r>
            <a:endParaRPr lang="zh-CN" altLang="zh-CN" sz="1600" kern="0" dirty="0">
              <a:solidFill>
                <a:prstClr val="white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产品关键词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07D1408-516E-4647-ABFE-74257942D473}"/>
              </a:ext>
            </a:extLst>
          </p:cNvPr>
          <p:cNvGrpSpPr/>
          <p:nvPr/>
        </p:nvGrpSpPr>
        <p:grpSpPr>
          <a:xfrm>
            <a:off x="1936125" y="2061091"/>
            <a:ext cx="1657150" cy="1657150"/>
            <a:chOff x="1936125" y="2061091"/>
            <a:chExt cx="1657150" cy="1657150"/>
          </a:xfrm>
        </p:grpSpPr>
        <p:pic>
          <p:nvPicPr>
            <p:cNvPr id="56" name="图片 55" descr="杯子里有饮料&#10;&#10;中度可信度描述已自动生成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125" y="2061091"/>
              <a:ext cx="1657150" cy="1657150"/>
            </a:xfrm>
            <a:prstGeom prst="rect">
              <a:avLst/>
            </a:prstGeom>
          </p:spPr>
        </p:pic>
        <p:sp>
          <p:nvSpPr>
            <p:cNvPr id="57" name="矩形 56"/>
            <p:cNvSpPr/>
            <p:nvPr/>
          </p:nvSpPr>
          <p:spPr>
            <a:xfrm>
              <a:off x="2262785" y="2637639"/>
              <a:ext cx="1058694" cy="553998"/>
            </a:xfrm>
            <a:prstGeom prst="rect">
              <a:avLst/>
            </a:prstGeom>
            <a:noFill/>
            <a:effectLst>
              <a:outerShdw blurRad="76200" dist="38100" dir="16200000" rotWithShape="0">
                <a:srgbClr val="FFF2D8">
                  <a:alpha val="40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defTabSz="977265">
                <a:defRPr/>
              </a:pPr>
              <a:r>
                <a:rPr lang="zh-CN" altLang="en-US" sz="3000" b="1" spc="300" dirty="0">
                  <a:gradFill>
                    <a:gsLst>
                      <a:gs pos="100000">
                        <a:schemeClr val="accent1"/>
                      </a:gs>
                      <a:gs pos="0">
                        <a:prstClr val="white"/>
                      </a:gs>
                    </a:gsLst>
                    <a:lin ang="5400000" scaled="1"/>
                  </a:gradFill>
                  <a:effectLst>
                    <a:outerShdw blurRad="63500" dist="38100" dir="5400000" algn="t" rotWithShape="0">
                      <a:srgbClr val="2C93CA">
                        <a:lumMod val="50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科技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821DD3F-B60C-417A-8B97-D6649FB94552}"/>
              </a:ext>
            </a:extLst>
          </p:cNvPr>
          <p:cNvGrpSpPr/>
          <p:nvPr/>
        </p:nvGrpSpPr>
        <p:grpSpPr>
          <a:xfrm>
            <a:off x="3750790" y="3003088"/>
            <a:ext cx="1657150" cy="1657150"/>
            <a:chOff x="3750790" y="3003088"/>
            <a:chExt cx="1657150" cy="1657150"/>
          </a:xfrm>
        </p:grpSpPr>
        <p:pic>
          <p:nvPicPr>
            <p:cNvPr id="53" name="图片 52" descr="杯子里有饮料&#10;&#10;中度可信度描述已自动生成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90" y="3003088"/>
              <a:ext cx="1657150" cy="1657150"/>
            </a:xfrm>
            <a:prstGeom prst="rect">
              <a:avLst/>
            </a:prstGeom>
          </p:spPr>
        </p:pic>
        <p:sp>
          <p:nvSpPr>
            <p:cNvPr id="55" name="矩形 54"/>
            <p:cNvSpPr/>
            <p:nvPr/>
          </p:nvSpPr>
          <p:spPr>
            <a:xfrm>
              <a:off x="3892363" y="3579636"/>
              <a:ext cx="1332101" cy="553998"/>
            </a:xfrm>
            <a:prstGeom prst="rect">
              <a:avLst/>
            </a:prstGeom>
            <a:noFill/>
            <a:effectLst>
              <a:outerShdw blurRad="76200" dist="38100" dir="16200000" rotWithShape="0">
                <a:srgbClr val="FFF2D8">
                  <a:alpha val="40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algn="ctr" defTabSz="977265">
                <a:defRPr/>
              </a:pPr>
              <a:r>
                <a:rPr lang="zh-CN" altLang="en-US" sz="3000" b="1" spc="300" dirty="0">
                  <a:gradFill>
                    <a:gsLst>
                      <a:gs pos="100000">
                        <a:schemeClr val="accent1"/>
                      </a:gs>
                      <a:gs pos="0">
                        <a:prstClr val="white"/>
                      </a:gs>
                    </a:gsLst>
                    <a:lin ang="5400000" scaled="1"/>
                  </a:gradFill>
                  <a:effectLst>
                    <a:outerShdw blurRad="63500" dist="38100" dir="5400000" algn="t" rotWithShape="0">
                      <a:srgbClr val="2C93CA">
                        <a:lumMod val="50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年轻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FACCF66-5715-4C0E-B3DB-0853CE53FBF6}"/>
              </a:ext>
            </a:extLst>
          </p:cNvPr>
          <p:cNvGrpSpPr/>
          <p:nvPr/>
        </p:nvGrpSpPr>
        <p:grpSpPr>
          <a:xfrm>
            <a:off x="5431423" y="2061091"/>
            <a:ext cx="1657150" cy="1657150"/>
            <a:chOff x="5431423" y="2061091"/>
            <a:chExt cx="1657150" cy="1657150"/>
          </a:xfrm>
        </p:grpSpPr>
        <p:pic>
          <p:nvPicPr>
            <p:cNvPr id="51" name="图片 50" descr="杯子里有饮料&#10;&#10;中度可信度描述已自动生成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423" y="2061091"/>
              <a:ext cx="1657150" cy="1657150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5572996" y="2637639"/>
              <a:ext cx="1332101" cy="553998"/>
            </a:xfrm>
            <a:prstGeom prst="rect">
              <a:avLst/>
            </a:prstGeom>
            <a:noFill/>
            <a:effectLst>
              <a:outerShdw blurRad="76200" dist="38100" dir="16200000" rotWithShape="0">
                <a:srgbClr val="FFF2D8">
                  <a:alpha val="40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algn="ctr" defTabSz="977265">
                <a:defRPr/>
              </a:pPr>
              <a:r>
                <a:rPr lang="zh-CN" altLang="en-US" sz="3000" b="1" spc="300" dirty="0">
                  <a:gradFill>
                    <a:gsLst>
                      <a:gs pos="100000">
                        <a:schemeClr val="accent1"/>
                      </a:gs>
                      <a:gs pos="0">
                        <a:prstClr val="white"/>
                      </a:gs>
                    </a:gsLst>
                    <a:lin ang="5400000" scaled="1"/>
                  </a:gradFill>
                  <a:effectLst>
                    <a:outerShdw blurRad="63500" dist="38100" dir="5400000" algn="t" rotWithShape="0">
                      <a:srgbClr val="2C93CA">
                        <a:lumMod val="50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青春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E165570-560F-422A-85D9-A895FB164F5A}"/>
              </a:ext>
            </a:extLst>
          </p:cNvPr>
          <p:cNvGrpSpPr/>
          <p:nvPr/>
        </p:nvGrpSpPr>
        <p:grpSpPr>
          <a:xfrm>
            <a:off x="7003333" y="3003088"/>
            <a:ext cx="1657150" cy="1657150"/>
            <a:chOff x="7003333" y="3003088"/>
            <a:chExt cx="1657150" cy="1657150"/>
          </a:xfrm>
        </p:grpSpPr>
        <p:pic>
          <p:nvPicPr>
            <p:cNvPr id="49" name="图片 48" descr="杯子里有饮料&#10;&#10;中度可信度描述已自动生成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333" y="3003088"/>
              <a:ext cx="1657150" cy="1657150"/>
            </a:xfrm>
            <a:prstGeom prst="rect">
              <a:avLst/>
            </a:prstGeom>
          </p:spPr>
        </p:pic>
        <p:sp>
          <p:nvSpPr>
            <p:cNvPr id="50" name="矩形 49"/>
            <p:cNvSpPr/>
            <p:nvPr/>
          </p:nvSpPr>
          <p:spPr>
            <a:xfrm>
              <a:off x="7144906" y="3579636"/>
              <a:ext cx="1332101" cy="553998"/>
            </a:xfrm>
            <a:prstGeom prst="rect">
              <a:avLst/>
            </a:prstGeom>
            <a:noFill/>
            <a:effectLst>
              <a:outerShdw blurRad="76200" dist="38100" dir="16200000" rotWithShape="0">
                <a:srgbClr val="FFF2D8">
                  <a:alpha val="40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algn="ctr" defTabSz="977265">
                <a:defRPr/>
              </a:pPr>
              <a:r>
                <a:rPr lang="zh-CN" altLang="en-US" sz="3000" b="1" spc="300" dirty="0">
                  <a:gradFill>
                    <a:gsLst>
                      <a:gs pos="100000">
                        <a:schemeClr val="accent1"/>
                      </a:gs>
                      <a:gs pos="0">
                        <a:prstClr val="white"/>
                      </a:gs>
                    </a:gsLst>
                    <a:lin ang="5400000" scaled="1"/>
                  </a:gradFill>
                  <a:effectLst>
                    <a:outerShdw blurRad="63500" dist="38100" dir="5400000" algn="t" rotWithShape="0">
                      <a:srgbClr val="2C93CA">
                        <a:lumMod val="50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神秘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0D1B9E1-531E-4089-867F-A4231B85D350}"/>
              </a:ext>
            </a:extLst>
          </p:cNvPr>
          <p:cNvGrpSpPr/>
          <p:nvPr/>
        </p:nvGrpSpPr>
        <p:grpSpPr>
          <a:xfrm>
            <a:off x="8598726" y="2061091"/>
            <a:ext cx="1657150" cy="1657150"/>
            <a:chOff x="8598726" y="2061091"/>
            <a:chExt cx="1657150" cy="1657150"/>
          </a:xfrm>
        </p:grpSpPr>
        <p:pic>
          <p:nvPicPr>
            <p:cNvPr id="38" name="图片 37" descr="杯子里有饮料&#10;&#10;中度可信度描述已自动生成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8726" y="2061091"/>
              <a:ext cx="1657150" cy="1657150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>
              <a:off x="8740299" y="2637639"/>
              <a:ext cx="1332101" cy="553998"/>
            </a:xfrm>
            <a:prstGeom prst="rect">
              <a:avLst/>
            </a:prstGeom>
            <a:noFill/>
            <a:effectLst>
              <a:outerShdw blurRad="76200" dist="38100" dir="16200000" rotWithShape="0">
                <a:srgbClr val="FFF2D8">
                  <a:alpha val="40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algn="ctr" defTabSz="977265">
                <a:defRPr/>
              </a:pPr>
              <a:r>
                <a:rPr lang="zh-CN" altLang="en-US" sz="3000" b="1" spc="300" dirty="0">
                  <a:gradFill>
                    <a:gsLst>
                      <a:gs pos="100000">
                        <a:schemeClr val="accent1"/>
                      </a:gs>
                      <a:gs pos="0">
                        <a:prstClr val="white"/>
                      </a:gs>
                    </a:gsLst>
                    <a:lin ang="5400000" scaled="1"/>
                  </a:gradFill>
                  <a:effectLst>
                    <a:outerShdw blurRad="63500" dist="38100" dir="5400000" algn="t" rotWithShape="0">
                      <a:srgbClr val="2C93CA">
                        <a:lumMod val="50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健康</a:t>
              </a:r>
            </a:p>
          </p:txBody>
        </p:sp>
      </p:grpSp>
      <p:pic>
        <p:nvPicPr>
          <p:cNvPr id="59" name="图片 58" descr="图片包含 游戏机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" y="4479030"/>
            <a:ext cx="12091727" cy="12514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用户画像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2004998" y="2189935"/>
            <a:ext cx="2832113" cy="3445256"/>
          </a:xfrm>
          <a:prstGeom prst="roundRect">
            <a:avLst>
              <a:gd name="adj" fmla="val 7442"/>
            </a:avLst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729398" y="2189935"/>
            <a:ext cx="2832113" cy="3445256"/>
          </a:xfrm>
          <a:prstGeom prst="roundRect">
            <a:avLst>
              <a:gd name="adj" fmla="val 7442"/>
            </a:avLst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/>
          <a:srcRect t="3451" b="14899"/>
          <a:stretch>
            <a:fillRect/>
          </a:stretch>
        </p:blipFill>
        <p:spPr>
          <a:xfrm>
            <a:off x="2159003" y="2640012"/>
            <a:ext cx="1047749" cy="1047749"/>
          </a:xfrm>
          <a:prstGeom prst="ellipse">
            <a:avLst/>
          </a:prstGeom>
          <a:ln w="22225">
            <a:solidFill>
              <a:schemeClr val="bg1"/>
            </a:solidFill>
          </a:ln>
          <a:effectLst>
            <a:outerShdw blurRad="317500" dist="38100" dir="5400000" algn="t" rotWithShape="0">
              <a:srgbClr val="53D5F3">
                <a:alpha val="20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726" y="2640012"/>
            <a:ext cx="1054494" cy="1047749"/>
          </a:xfrm>
          <a:prstGeom prst="ellipse">
            <a:avLst/>
          </a:prstGeom>
          <a:ln w="22225">
            <a:solidFill>
              <a:schemeClr val="bg1"/>
            </a:solidFill>
          </a:ln>
          <a:effectLst>
            <a:outerShdw blurRad="317500" dist="38100" dir="5400000" algn="t" rotWithShape="0">
              <a:srgbClr val="53D5F3">
                <a:alpha val="2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3306624" y="2842954"/>
            <a:ext cx="1211385" cy="338554"/>
          </a:xfrm>
          <a:prstGeom prst="rect">
            <a:avLst/>
          </a:prstGeom>
          <a:noFill/>
          <a:effectLst>
            <a:outerShdw blurRad="76200" dist="38100" dir="16200000" rotWithShape="0">
              <a:srgbClr val="FFF2D8">
                <a:alpha val="40000"/>
              </a:srgbClr>
            </a:outerShdw>
          </a:effectLst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16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用户画像</a:t>
            </a:r>
          </a:p>
        </p:txBody>
      </p:sp>
      <p:sp>
        <p:nvSpPr>
          <p:cNvPr id="20" name="矩形 19"/>
          <p:cNvSpPr/>
          <p:nvPr/>
        </p:nvSpPr>
        <p:spPr>
          <a:xfrm>
            <a:off x="3329508" y="3163886"/>
            <a:ext cx="1384846" cy="390107"/>
          </a:xfrm>
          <a:prstGeom prst="rect">
            <a:avLst/>
          </a:prstGeom>
          <a:noFill/>
          <a:effectLst>
            <a:outerShdw blurRad="76200" dist="38100" dir="16200000" rotWithShape="0">
              <a:srgbClr val="FFF2D8">
                <a:alpha val="40000"/>
              </a:srgbClr>
            </a:outerShdw>
          </a:effectLst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charset="-122"/>
              </a:rPr>
              <a:t>男 </a:t>
            </a:r>
            <a:r>
              <a:rPr lang="en-US" altLang="zh-CN" sz="1400" dirty="0">
                <a:latin typeface="微软雅黑" panose="020B0503020204020204" charset="-122"/>
              </a:rPr>
              <a:t>30 </a:t>
            </a:r>
            <a:r>
              <a:rPr lang="zh-CN" altLang="en-US" sz="1400" dirty="0">
                <a:latin typeface="微软雅黑" panose="020B0503020204020204" charset="-122"/>
              </a:rPr>
              <a:t>岁 武汉</a:t>
            </a:r>
            <a:endParaRPr lang="zh-CN" altLang="en-US" sz="1400" dirty="0"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113131" y="2842954"/>
            <a:ext cx="1211385" cy="338554"/>
          </a:xfrm>
          <a:prstGeom prst="rect">
            <a:avLst/>
          </a:prstGeom>
          <a:noFill/>
          <a:effectLst>
            <a:outerShdw blurRad="76200" dist="38100" dir="16200000" rotWithShape="0">
              <a:srgbClr val="FFF2D8">
                <a:alpha val="40000"/>
              </a:srgbClr>
            </a:outerShdw>
          </a:effectLst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16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用户画像</a:t>
            </a:r>
          </a:p>
        </p:txBody>
      </p:sp>
      <p:sp>
        <p:nvSpPr>
          <p:cNvPr id="22" name="矩形 21"/>
          <p:cNvSpPr/>
          <p:nvPr/>
        </p:nvSpPr>
        <p:spPr>
          <a:xfrm>
            <a:off x="8136015" y="3163886"/>
            <a:ext cx="1384846" cy="390107"/>
          </a:xfrm>
          <a:prstGeom prst="rect">
            <a:avLst/>
          </a:prstGeom>
          <a:noFill/>
          <a:effectLst>
            <a:outerShdw blurRad="76200" dist="38100" dir="16200000" rotWithShape="0">
              <a:srgbClr val="FFF2D8">
                <a:alpha val="40000"/>
              </a:srgbClr>
            </a:outerShdw>
          </a:effectLst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charset="-122"/>
              </a:rPr>
              <a:t>女 </a:t>
            </a:r>
            <a:r>
              <a:rPr lang="en-US" altLang="zh-CN" sz="1400" dirty="0">
                <a:latin typeface="微软雅黑" panose="020B0503020204020204" charset="-122"/>
              </a:rPr>
              <a:t>25 </a:t>
            </a:r>
            <a:r>
              <a:rPr lang="zh-CN" altLang="en-US" sz="1400" dirty="0">
                <a:latin typeface="微软雅黑" panose="020B0503020204020204" charset="-122"/>
              </a:rPr>
              <a:t>岁 长沙</a:t>
            </a:r>
            <a:endParaRPr lang="zh-CN" altLang="en-US" sz="1400" dirty="0">
              <a:latin typeface="+mn-ea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2386354" y="4065989"/>
            <a:ext cx="920270" cy="3020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zh-CN" altLang="en-US" sz="1600" kern="0" dirty="0">
                <a:latin typeface="微软雅黑" panose="020B0503020204020204" charset="-122"/>
                <a:ea typeface="微软雅黑" panose="020B0503020204020204" charset="-122"/>
              </a:rPr>
              <a:t>运动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3493404" y="4065989"/>
            <a:ext cx="920270" cy="3020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健康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7135950" y="4071372"/>
            <a:ext cx="920270" cy="3020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美容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8243000" y="4071372"/>
            <a:ext cx="920270" cy="3020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好奇心</a:t>
            </a:r>
          </a:p>
        </p:txBody>
      </p:sp>
      <p:sp>
        <p:nvSpPr>
          <p:cNvPr id="27" name="矩形 26"/>
          <p:cNvSpPr/>
          <p:nvPr/>
        </p:nvSpPr>
        <p:spPr>
          <a:xfrm>
            <a:off x="2319718" y="4497972"/>
            <a:ext cx="2202673" cy="1021433"/>
          </a:xfrm>
          <a:prstGeom prst="rect">
            <a:avLst/>
          </a:prstGeom>
          <a:noFill/>
          <a:effectLst>
            <a:outerShdw blurRad="76200" dist="38100" dir="16200000" rotWithShape="0">
              <a:srgbClr val="FFF2D8">
                <a:alpha val="40000"/>
              </a:srgbClr>
            </a:outerShdw>
          </a:effectLst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+mn-ea"/>
              </a:rPr>
              <a:t>该用户爱好运动与健康，可以对其进行健康产品的推广</a:t>
            </a:r>
          </a:p>
        </p:txBody>
      </p:sp>
      <p:sp>
        <p:nvSpPr>
          <p:cNvPr id="28" name="矩形 27"/>
          <p:cNvSpPr/>
          <p:nvPr/>
        </p:nvSpPr>
        <p:spPr>
          <a:xfrm>
            <a:off x="7044118" y="4497972"/>
            <a:ext cx="2202673" cy="1030282"/>
          </a:xfrm>
          <a:prstGeom prst="rect">
            <a:avLst/>
          </a:prstGeom>
          <a:noFill/>
          <a:effectLst>
            <a:outerShdw blurRad="76200" dist="38100" dir="16200000" rotWithShape="0">
              <a:srgbClr val="FFF2D8">
                <a:alpha val="40000"/>
              </a:srgbClr>
            </a:outerShdw>
          </a:effectLst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+mn-ea"/>
              </a:rPr>
              <a:t>该用户爱好美容，可以对其进行美容产品的推广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产品功能页面展示</a:t>
            </a:r>
          </a:p>
        </p:txBody>
      </p:sp>
      <p:sp>
        <p:nvSpPr>
          <p:cNvPr id="41" name="五边形 40"/>
          <p:cNvSpPr/>
          <p:nvPr/>
        </p:nvSpPr>
        <p:spPr>
          <a:xfrm rot="10800000">
            <a:off x="2429161" y="3504793"/>
            <a:ext cx="7178567" cy="1957399"/>
          </a:xfrm>
          <a:prstGeom prst="pentagon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2">
                    <a:alpha val="2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247251" y="3474211"/>
            <a:ext cx="3542386" cy="369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77265">
              <a:defRPr/>
            </a:pPr>
            <a:r>
              <a:rPr lang="zh-CN" altLang="en-US" sz="24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科技产品五大特色</a:t>
            </a:r>
          </a:p>
        </p:txBody>
      </p:sp>
      <p:sp>
        <p:nvSpPr>
          <p:cNvPr id="43" name="五边形 42"/>
          <p:cNvSpPr/>
          <p:nvPr/>
        </p:nvSpPr>
        <p:spPr>
          <a:xfrm rot="10800000">
            <a:off x="3049620" y="4073186"/>
            <a:ext cx="5937648" cy="1619034"/>
          </a:xfrm>
          <a:prstGeom prst="pentagon">
            <a:avLst/>
          </a:prstGeom>
          <a:noFill/>
          <a:ln w="6350">
            <a:gradFill>
              <a:gsLst>
                <a:gs pos="0">
                  <a:schemeClr val="accent1">
                    <a:alpha val="44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" name="矩形: 圆角 43"/>
          <p:cNvSpPr/>
          <p:nvPr/>
        </p:nvSpPr>
        <p:spPr>
          <a:xfrm>
            <a:off x="4930234" y="4806710"/>
            <a:ext cx="2176418" cy="526669"/>
          </a:xfrm>
          <a:prstGeom prst="roundRect">
            <a:avLst>
              <a:gd name="adj" fmla="val 11188"/>
            </a:avLst>
          </a:prstGeom>
          <a:ln>
            <a:noFill/>
          </a:ln>
          <a:effectLst>
            <a:outerShdw blurRad="101600" dist="38100" dir="5400000" sx="97000" sy="97000" algn="t" rotWithShape="0">
              <a:schemeClr val="accent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硬件强悍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矩形: 圆角 44"/>
          <p:cNvSpPr/>
          <p:nvPr/>
        </p:nvSpPr>
        <p:spPr>
          <a:xfrm>
            <a:off x="1438346" y="3838338"/>
            <a:ext cx="2291852" cy="526669"/>
          </a:xfrm>
          <a:prstGeom prst="roundRect">
            <a:avLst>
              <a:gd name="adj" fmla="val 11188"/>
            </a:avLst>
          </a:prstGeom>
          <a:ln>
            <a:noFill/>
          </a:ln>
          <a:effectLst>
            <a:outerShdw blurRad="101600" dist="38100" dir="5400000" sx="97000" sy="97000" algn="t" rotWithShape="0">
              <a:schemeClr val="accent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WIFI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信号强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8461802" y="3838338"/>
            <a:ext cx="2291852" cy="526669"/>
          </a:xfrm>
          <a:prstGeom prst="roundRect">
            <a:avLst>
              <a:gd name="adj" fmla="val 11188"/>
            </a:avLst>
          </a:prstGeom>
          <a:ln>
            <a:noFill/>
          </a:ln>
          <a:effectLst>
            <a:outerShdw blurRad="101600" dist="38100" dir="5400000" sx="97000" sy="97000" algn="t" rotWithShape="0">
              <a:schemeClr val="accent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系统优化性能好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2498904" y="2179273"/>
            <a:ext cx="2361590" cy="526669"/>
          </a:xfrm>
          <a:prstGeom prst="roundRect">
            <a:avLst>
              <a:gd name="adj" fmla="val 11188"/>
            </a:avLst>
          </a:prstGeom>
          <a:gradFill>
            <a:gsLst>
              <a:gs pos="0">
                <a:prstClr val="white"/>
              </a:gs>
              <a:gs pos="100000">
                <a:srgbClr val="D7E5F9"/>
              </a:gs>
            </a:gsLst>
            <a:lin ang="8700000" scaled="0"/>
          </a:gradFill>
          <a:ln w="6350">
            <a:solidFill>
              <a:schemeClr val="bg1">
                <a:lumMod val="75000"/>
              </a:schemeClr>
            </a:solidFill>
          </a:ln>
          <a:effectLst>
            <a:outerShdw blurRad="101600" dist="38100" dir="5400000" sx="97000" sy="97000" algn="t" rotWithShape="0">
              <a:schemeClr val="bg1">
                <a:lumMod val="6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续航能力强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7176397" y="2174312"/>
            <a:ext cx="2361590" cy="526669"/>
          </a:xfrm>
          <a:prstGeom prst="roundRect">
            <a:avLst>
              <a:gd name="adj" fmla="val 11188"/>
            </a:avLst>
          </a:prstGeom>
          <a:gradFill>
            <a:gsLst>
              <a:gs pos="0">
                <a:prstClr val="white"/>
              </a:gs>
              <a:gs pos="100000">
                <a:srgbClr val="D7E5F9"/>
              </a:gs>
            </a:gsLst>
            <a:lin ang="8700000" scaled="0"/>
          </a:gradFill>
          <a:ln w="6350">
            <a:solidFill>
              <a:schemeClr val="bg1">
                <a:lumMod val="75000"/>
              </a:schemeClr>
            </a:solidFill>
          </a:ln>
          <a:effectLst>
            <a:outerShdw blurRad="101600" dist="38100" dir="5400000" sx="97000" sy="97000" algn="t" rotWithShape="0">
              <a:schemeClr val="bg1">
                <a:lumMod val="6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屏幕硬度高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250957" y="2930215"/>
            <a:ext cx="2907021" cy="3467565"/>
            <a:chOff x="1233424" y="3408825"/>
            <a:chExt cx="1535176" cy="1831195"/>
          </a:xfrm>
        </p:grpSpPr>
        <p:cxnSp>
          <p:nvCxnSpPr>
            <p:cNvPr id="68" name="直接箭头连接符 67"/>
            <p:cNvCxnSpPr/>
            <p:nvPr/>
          </p:nvCxnSpPr>
          <p:spPr>
            <a:xfrm flipV="1">
              <a:off x="1233424" y="3449320"/>
              <a:ext cx="0" cy="394970"/>
            </a:xfrm>
            <a:prstGeom prst="straightConnector1">
              <a:avLst/>
            </a:prstGeom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 flipV="1">
              <a:off x="2247900" y="3545586"/>
              <a:ext cx="0" cy="589534"/>
            </a:xfrm>
            <a:prstGeom prst="straightConnector1">
              <a:avLst/>
            </a:prstGeom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>
            <a:xfrm flipV="1">
              <a:off x="1805940" y="4650486"/>
              <a:ext cx="0" cy="589534"/>
            </a:xfrm>
            <a:prstGeom prst="straightConnector1">
              <a:avLst/>
            </a:prstGeom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箭头: 上 70"/>
            <p:cNvSpPr/>
            <p:nvPr/>
          </p:nvSpPr>
          <p:spPr>
            <a:xfrm>
              <a:off x="2409321" y="3408825"/>
              <a:ext cx="359279" cy="660255"/>
            </a:xfrm>
            <a:prstGeom prst="upArrow">
              <a:avLst/>
            </a:prstGeom>
            <a:gradFill flip="none" rotWithShape="1">
              <a:gsLst>
                <a:gs pos="23000">
                  <a:schemeClr val="accent1">
                    <a:alpha val="1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0" endPos="350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 flipH="1">
            <a:off x="6878912" y="2930215"/>
            <a:ext cx="2907021" cy="3467565"/>
            <a:chOff x="1233424" y="3408825"/>
            <a:chExt cx="1535176" cy="1831195"/>
          </a:xfrm>
        </p:grpSpPr>
        <p:cxnSp>
          <p:nvCxnSpPr>
            <p:cNvPr id="64" name="直接箭头连接符 63"/>
            <p:cNvCxnSpPr/>
            <p:nvPr/>
          </p:nvCxnSpPr>
          <p:spPr>
            <a:xfrm flipV="1">
              <a:off x="1233424" y="3449320"/>
              <a:ext cx="0" cy="394970"/>
            </a:xfrm>
            <a:prstGeom prst="straightConnector1">
              <a:avLst/>
            </a:prstGeom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 flipV="1">
              <a:off x="2247900" y="3545586"/>
              <a:ext cx="0" cy="589534"/>
            </a:xfrm>
            <a:prstGeom prst="straightConnector1">
              <a:avLst/>
            </a:prstGeom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/>
            <p:nvPr/>
          </p:nvCxnSpPr>
          <p:spPr>
            <a:xfrm flipV="1">
              <a:off x="1805940" y="4650486"/>
              <a:ext cx="0" cy="589534"/>
            </a:xfrm>
            <a:prstGeom prst="straightConnector1">
              <a:avLst/>
            </a:prstGeom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箭头: 上 66"/>
            <p:cNvSpPr/>
            <p:nvPr/>
          </p:nvSpPr>
          <p:spPr>
            <a:xfrm>
              <a:off x="2409321" y="3408825"/>
              <a:ext cx="359279" cy="660255"/>
            </a:xfrm>
            <a:prstGeom prst="upArrow">
              <a:avLst/>
            </a:prstGeom>
            <a:gradFill flip="none" rotWithShape="1">
              <a:gsLst>
                <a:gs pos="23000">
                  <a:schemeClr val="accent1">
                    <a:alpha val="1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0" endPos="350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77265"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产品新功能描述</a:t>
            </a:r>
          </a:p>
        </p:txBody>
      </p:sp>
      <p:sp>
        <p:nvSpPr>
          <p:cNvPr id="323" name="平行四边形 322"/>
          <p:cNvSpPr/>
          <p:nvPr/>
        </p:nvSpPr>
        <p:spPr>
          <a:xfrm flipV="1">
            <a:off x="-3267105" y="2099891"/>
            <a:ext cx="8470289" cy="1451056"/>
          </a:xfrm>
          <a:prstGeom prst="parallelogram">
            <a:avLst>
              <a:gd name="adj" fmla="val 57583"/>
            </a:avLst>
          </a:prstGeom>
          <a:gradFill flip="none" rotWithShape="1">
            <a:gsLst>
              <a:gs pos="60000">
                <a:srgbClr val="53D5F3">
                  <a:alpha val="15000"/>
                </a:srgb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3600000" scaled="0"/>
            <a:tileRect/>
          </a:gradFill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7000">
                  <a:schemeClr val="accent1">
                    <a:lumMod val="45000"/>
                    <a:lumOff val="55000"/>
                    <a:alpha val="52000"/>
                  </a:schemeClr>
                </a:gs>
                <a:gs pos="83000">
                  <a:schemeClr val="tx1"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4" name="矩形 323"/>
          <p:cNvSpPr/>
          <p:nvPr/>
        </p:nvSpPr>
        <p:spPr>
          <a:xfrm flipH="1">
            <a:off x="2323114" y="2230521"/>
            <a:ext cx="2262158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defTabSz="977265">
              <a:defRPr/>
            </a:pPr>
            <a:r>
              <a:rPr lang="zh-CN" altLang="en-US" sz="24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语音智能识别</a:t>
            </a:r>
          </a:p>
        </p:txBody>
      </p:sp>
      <p:sp>
        <p:nvSpPr>
          <p:cNvPr id="325" name="矩形 324"/>
          <p:cNvSpPr/>
          <p:nvPr/>
        </p:nvSpPr>
        <p:spPr>
          <a:xfrm>
            <a:off x="1559096" y="2820158"/>
            <a:ext cx="2953394" cy="787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spc="300" dirty="0">
                <a:solidFill>
                  <a:prstClr val="white"/>
                </a:soli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这项功能可以帮助您快速完成语音识别功能</a:t>
            </a:r>
            <a:endParaRPr kumimoji="0" lang="zh-CN" altLang="en-US" sz="160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7" name="平行四边形 326"/>
          <p:cNvSpPr/>
          <p:nvPr/>
        </p:nvSpPr>
        <p:spPr>
          <a:xfrm flipV="1">
            <a:off x="-2760681" y="4157527"/>
            <a:ext cx="8470289" cy="1546481"/>
          </a:xfrm>
          <a:prstGeom prst="parallelogram">
            <a:avLst>
              <a:gd name="adj" fmla="val 57583"/>
            </a:avLst>
          </a:prstGeom>
          <a:gradFill flip="none" rotWithShape="1">
            <a:gsLst>
              <a:gs pos="60000">
                <a:srgbClr val="53D5F3">
                  <a:alpha val="15000"/>
                </a:srgb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3600000" scaled="0"/>
            <a:tileRect/>
          </a:gradFill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7000">
                  <a:schemeClr val="accent1">
                    <a:lumMod val="45000"/>
                    <a:lumOff val="55000"/>
                    <a:alpha val="52000"/>
                  </a:schemeClr>
                </a:gs>
                <a:gs pos="83000">
                  <a:schemeClr val="tx1"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8" name="矩形 327"/>
          <p:cNvSpPr/>
          <p:nvPr/>
        </p:nvSpPr>
        <p:spPr>
          <a:xfrm flipH="1">
            <a:off x="2746359" y="4225552"/>
            <a:ext cx="2262158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图像识别功能</a:t>
            </a:r>
          </a:p>
        </p:txBody>
      </p:sp>
      <p:sp>
        <p:nvSpPr>
          <p:cNvPr id="329" name="矩形 328"/>
          <p:cNvSpPr/>
          <p:nvPr/>
        </p:nvSpPr>
        <p:spPr>
          <a:xfrm>
            <a:off x="2065520" y="4815189"/>
            <a:ext cx="2953394" cy="787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spc="300" dirty="0">
                <a:solidFill>
                  <a:prstClr val="white"/>
                </a:soli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这项功能可以帮助您快速完成图像识别功能</a:t>
            </a:r>
            <a:endParaRPr kumimoji="0" lang="zh-CN" altLang="en-US" sz="160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1" name="平行四边形 330"/>
          <p:cNvSpPr/>
          <p:nvPr/>
        </p:nvSpPr>
        <p:spPr>
          <a:xfrm flipH="1" flipV="1">
            <a:off x="6988816" y="2099891"/>
            <a:ext cx="8470289" cy="1423209"/>
          </a:xfrm>
          <a:prstGeom prst="parallelogram">
            <a:avLst>
              <a:gd name="adj" fmla="val 57583"/>
            </a:avLst>
          </a:prstGeom>
          <a:gradFill flip="none" rotWithShape="1">
            <a:gsLst>
              <a:gs pos="60000">
                <a:srgbClr val="53D5F3">
                  <a:alpha val="15000"/>
                </a:srgb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3600000" scaled="0"/>
            <a:tileRect/>
          </a:gradFill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7000">
                  <a:schemeClr val="accent1">
                    <a:lumMod val="45000"/>
                    <a:lumOff val="55000"/>
                    <a:alpha val="52000"/>
                  </a:schemeClr>
                </a:gs>
                <a:gs pos="83000">
                  <a:schemeClr val="tx1"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2" name="矩形 331"/>
          <p:cNvSpPr/>
          <p:nvPr/>
        </p:nvSpPr>
        <p:spPr>
          <a:xfrm>
            <a:off x="7679512" y="2230521"/>
            <a:ext cx="2262158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文字智能识别</a:t>
            </a:r>
          </a:p>
        </p:txBody>
      </p:sp>
      <p:sp>
        <p:nvSpPr>
          <p:cNvPr id="333" name="矩形 332"/>
          <p:cNvSpPr/>
          <p:nvPr/>
        </p:nvSpPr>
        <p:spPr>
          <a:xfrm flipH="1">
            <a:off x="7679511" y="2820158"/>
            <a:ext cx="3046787" cy="7005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spc="300" dirty="0">
                <a:solidFill>
                  <a:prstClr val="white"/>
                </a:soli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这项功能可以帮助您快速完成文字识别功能</a:t>
            </a:r>
            <a:endParaRPr kumimoji="0" lang="zh-CN" altLang="en-US" sz="140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5" name="平行四边形 334"/>
          <p:cNvSpPr/>
          <p:nvPr/>
        </p:nvSpPr>
        <p:spPr>
          <a:xfrm flipH="1" flipV="1">
            <a:off x="6482393" y="4157526"/>
            <a:ext cx="8470289" cy="1546479"/>
          </a:xfrm>
          <a:prstGeom prst="parallelogram">
            <a:avLst>
              <a:gd name="adj" fmla="val 57583"/>
            </a:avLst>
          </a:prstGeom>
          <a:gradFill flip="none" rotWithShape="1">
            <a:gsLst>
              <a:gs pos="60000">
                <a:srgbClr val="53D5F3">
                  <a:alpha val="15000"/>
                </a:srgb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3600000" scaled="0"/>
            <a:tileRect/>
          </a:gradFill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7000">
                  <a:schemeClr val="accent1">
                    <a:lumMod val="45000"/>
                    <a:lumOff val="55000"/>
                    <a:alpha val="52000"/>
                  </a:schemeClr>
                </a:gs>
                <a:gs pos="83000">
                  <a:schemeClr val="tx1"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6" name="矩形 335"/>
          <p:cNvSpPr/>
          <p:nvPr/>
        </p:nvSpPr>
        <p:spPr>
          <a:xfrm>
            <a:off x="7173088" y="4225551"/>
            <a:ext cx="139974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AR</a:t>
            </a:r>
            <a:r>
              <a:rPr lang="zh-CN" altLang="en-US" sz="24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识别</a:t>
            </a:r>
          </a:p>
        </p:txBody>
      </p:sp>
      <p:sp>
        <p:nvSpPr>
          <p:cNvPr id="337" name="矩形 336"/>
          <p:cNvSpPr/>
          <p:nvPr/>
        </p:nvSpPr>
        <p:spPr>
          <a:xfrm flipH="1">
            <a:off x="7173088" y="4815188"/>
            <a:ext cx="3141236" cy="7005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spc="300" dirty="0">
                <a:solidFill>
                  <a:prstClr val="white"/>
                </a:soli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这项功能可以帮助您快速完成</a:t>
            </a:r>
            <a:r>
              <a:rPr lang="en-US" altLang="zh-CN" sz="1400" spc="300" dirty="0">
                <a:solidFill>
                  <a:prstClr val="white"/>
                </a:soli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AR</a:t>
            </a:r>
            <a:r>
              <a:rPr lang="zh-CN" altLang="en-US" sz="1400" spc="300" dirty="0">
                <a:solidFill>
                  <a:prstClr val="white"/>
                </a:soli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识别功能</a:t>
            </a:r>
            <a:endParaRPr kumimoji="0" lang="zh-CN" altLang="en-US" sz="140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089866" y="2314641"/>
            <a:ext cx="1850058" cy="7386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 algn="ctr">
              <a:defRPr b="1" spc="150">
                <a:gradFill>
                  <a:gsLst>
                    <a:gs pos="66000">
                      <a:schemeClr val="tx1"/>
                    </a:gs>
                    <a:gs pos="33000">
                      <a:schemeClr val="tx1"/>
                    </a:gs>
                    <a:gs pos="95000">
                      <a:schemeClr val="accent1"/>
                    </a:gs>
                    <a:gs pos="0">
                      <a:schemeClr val="accent1"/>
                    </a:gs>
                  </a:gsLst>
                  <a:lin ang="1800000" scaled="0"/>
                </a:gra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Part3</a:t>
            </a:r>
            <a:endParaRPr lang="zh-CN" altLang="en-US" sz="4800" spc="300" dirty="0">
              <a:gradFill>
                <a:gsLst>
                  <a:gs pos="100000">
                    <a:schemeClr val="accent1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831E613-9117-435C-97A0-A355E1E21D9D}"/>
              </a:ext>
            </a:extLst>
          </p:cNvPr>
          <p:cNvGrpSpPr/>
          <p:nvPr/>
        </p:nvGrpSpPr>
        <p:grpSpPr>
          <a:xfrm>
            <a:off x="3453285" y="3186307"/>
            <a:ext cx="5285430" cy="1175707"/>
            <a:chOff x="3453285" y="3186307"/>
            <a:chExt cx="5285430" cy="1175707"/>
          </a:xfrm>
        </p:grpSpPr>
        <p:sp>
          <p:nvSpPr>
            <p:cNvPr id="16" name="矩形: 圆角 15"/>
            <p:cNvSpPr/>
            <p:nvPr/>
          </p:nvSpPr>
          <p:spPr>
            <a:xfrm>
              <a:off x="3453285" y="3186307"/>
              <a:ext cx="5285430" cy="117570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2700000" scaled="1"/>
            </a:gradFill>
            <a:ln w="6350" cap="flat" cmpd="sng" algn="ctr">
              <a:gradFill flip="none" rotWithShape="1">
                <a:gsLst>
                  <a:gs pos="0">
                    <a:srgbClr val="FAFAFA"/>
                  </a:gs>
                  <a:gs pos="40000">
                    <a:srgbClr val="53D5F3">
                      <a:lumMod val="45000"/>
                      <a:lumOff val="55000"/>
                    </a:srgbClr>
                  </a:gs>
                  <a:gs pos="83000">
                    <a:srgbClr val="FAFAFA"/>
                  </a:gs>
                  <a:gs pos="100000">
                    <a:srgbClr val="53D5F3">
                      <a:lumMod val="30000"/>
                      <a:lumOff val="70000"/>
                    </a:srgb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4706848" y="3375115"/>
              <a:ext cx="2616102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>
              <a:defPPr>
                <a:defRPr lang="zh-CN"/>
              </a:defPPr>
              <a:lvl1pPr algn="ctr">
                <a:defRPr b="1" spc="150">
                  <a:gradFill>
                    <a:gsLst>
                      <a:gs pos="66000">
                        <a:schemeClr val="tx1"/>
                      </a:gs>
                      <a:gs pos="33000">
                        <a:schemeClr val="tx1"/>
                      </a:gs>
                      <a:gs pos="95000">
                        <a:schemeClr val="accent1"/>
                      </a:gs>
                      <a:gs pos="0">
                        <a:schemeClr val="accent1"/>
                      </a:gs>
                    </a:gsLst>
                    <a:lin ang="1800000" scaled="0"/>
                  </a:gradFill>
                  <a:latin typeface="微软雅黑" panose="020B0503020204020204" charset="-122"/>
                  <a:ea typeface="微软雅黑" panose="020B0503020204020204" charset="-122"/>
                  <a:cs typeface="阿里巴巴普惠体 B" panose="00020600040101010101" pitchFamily="18" charset="-122"/>
                </a:defRPr>
              </a:lvl1pPr>
            </a:lstStyle>
            <a:p>
              <a:pPr>
                <a:defRPr/>
              </a:pPr>
              <a:r>
                <a:rPr lang="zh-CN" altLang="en-US" sz="4800" spc="3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未来展望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战略布局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67492" y="1100372"/>
            <a:ext cx="7889173" cy="6732316"/>
            <a:chOff x="1643896" y="920792"/>
            <a:chExt cx="8113695" cy="6923914"/>
          </a:xfrm>
        </p:grpSpPr>
        <p:grpSp>
          <p:nvGrpSpPr>
            <p:cNvPr id="108" name="9Slide.vn 56"/>
            <p:cNvGrpSpPr/>
            <p:nvPr/>
          </p:nvGrpSpPr>
          <p:grpSpPr>
            <a:xfrm>
              <a:off x="1643896" y="2357706"/>
              <a:ext cx="8113695" cy="4040074"/>
              <a:chOff x="2063750" y="830263"/>
              <a:chExt cx="8062913" cy="4014788"/>
            </a:xfrm>
            <a:solidFill>
              <a:schemeClr val="accent1">
                <a:alpha val="45000"/>
              </a:schemeClr>
            </a:solidFill>
          </p:grpSpPr>
          <p:sp>
            <p:nvSpPr>
              <p:cNvPr id="109" name="9Slide.vn 57"/>
              <p:cNvSpPr/>
              <p:nvPr/>
            </p:nvSpPr>
            <p:spPr bwMode="auto">
              <a:xfrm>
                <a:off x="6805613" y="3698876"/>
                <a:ext cx="169863" cy="311150"/>
              </a:xfrm>
              <a:custGeom>
                <a:avLst/>
                <a:gdLst>
                  <a:gd name="T0" fmla="*/ 3 w 23"/>
                  <a:gd name="T1" fmla="*/ 27 h 42"/>
                  <a:gd name="T2" fmla="*/ 5 w 23"/>
                  <a:gd name="T3" fmla="*/ 23 h 42"/>
                  <a:gd name="T4" fmla="*/ 3 w 23"/>
                  <a:gd name="T5" fmla="*/ 17 h 42"/>
                  <a:gd name="T6" fmla="*/ 10 w 23"/>
                  <a:gd name="T7" fmla="*/ 10 h 42"/>
                  <a:gd name="T8" fmla="*/ 18 w 23"/>
                  <a:gd name="T9" fmla="*/ 3 h 42"/>
                  <a:gd name="T10" fmla="*/ 18 w 23"/>
                  <a:gd name="T11" fmla="*/ 0 h 42"/>
                  <a:gd name="T12" fmla="*/ 23 w 23"/>
                  <a:gd name="T13" fmla="*/ 10 h 42"/>
                  <a:gd name="T14" fmla="*/ 23 w 23"/>
                  <a:gd name="T15" fmla="*/ 12 h 42"/>
                  <a:gd name="T16" fmla="*/ 21 w 23"/>
                  <a:gd name="T17" fmla="*/ 11 h 42"/>
                  <a:gd name="T18" fmla="*/ 16 w 23"/>
                  <a:gd name="T19" fmla="*/ 30 h 42"/>
                  <a:gd name="T20" fmla="*/ 7 w 23"/>
                  <a:gd name="T21" fmla="*/ 42 h 42"/>
                  <a:gd name="T22" fmla="*/ 2 w 23"/>
                  <a:gd name="T23" fmla="*/ 37 h 42"/>
                  <a:gd name="T24" fmla="*/ 2 w 23"/>
                  <a:gd name="T25" fmla="*/ 34 h 42"/>
                  <a:gd name="T26" fmla="*/ 0 w 23"/>
                  <a:gd name="T27" fmla="*/ 30 h 42"/>
                  <a:gd name="T28" fmla="*/ 3 w 23"/>
                  <a:gd name="T29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42">
                    <a:moveTo>
                      <a:pt x="3" y="27"/>
                    </a:moveTo>
                    <a:cubicBezTo>
                      <a:pt x="3" y="27"/>
                      <a:pt x="5" y="23"/>
                      <a:pt x="5" y="23"/>
                    </a:cubicBezTo>
                    <a:cubicBezTo>
                      <a:pt x="5" y="21"/>
                      <a:pt x="3" y="19"/>
                      <a:pt x="3" y="17"/>
                    </a:cubicBezTo>
                    <a:cubicBezTo>
                      <a:pt x="3" y="12"/>
                      <a:pt x="7" y="12"/>
                      <a:pt x="10" y="10"/>
                    </a:cubicBezTo>
                    <a:cubicBezTo>
                      <a:pt x="13" y="9"/>
                      <a:pt x="16" y="5"/>
                      <a:pt x="18" y="3"/>
                    </a:cubicBezTo>
                    <a:cubicBezTo>
                      <a:pt x="18" y="3"/>
                      <a:pt x="18" y="1"/>
                      <a:pt x="18" y="0"/>
                    </a:cubicBezTo>
                    <a:cubicBezTo>
                      <a:pt x="22" y="0"/>
                      <a:pt x="22" y="7"/>
                      <a:pt x="23" y="1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2"/>
                      <a:pt x="21" y="11"/>
                      <a:pt x="21" y="11"/>
                    </a:cubicBezTo>
                    <a:cubicBezTo>
                      <a:pt x="21" y="19"/>
                      <a:pt x="18" y="24"/>
                      <a:pt x="16" y="30"/>
                    </a:cubicBezTo>
                    <a:cubicBezTo>
                      <a:pt x="14" y="35"/>
                      <a:pt x="13" y="42"/>
                      <a:pt x="7" y="42"/>
                    </a:cubicBezTo>
                    <a:cubicBezTo>
                      <a:pt x="4" y="42"/>
                      <a:pt x="2" y="39"/>
                      <a:pt x="2" y="37"/>
                    </a:cubicBezTo>
                    <a:cubicBezTo>
                      <a:pt x="2" y="35"/>
                      <a:pt x="2" y="35"/>
                      <a:pt x="2" y="34"/>
                    </a:cubicBezTo>
                    <a:cubicBezTo>
                      <a:pt x="0" y="33"/>
                      <a:pt x="0" y="31"/>
                      <a:pt x="0" y="30"/>
                    </a:cubicBezTo>
                    <a:cubicBezTo>
                      <a:pt x="0" y="29"/>
                      <a:pt x="2" y="27"/>
                      <a:pt x="3" y="2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0" name="9Slide.vn 58"/>
              <p:cNvSpPr/>
              <p:nvPr/>
            </p:nvSpPr>
            <p:spPr bwMode="auto">
              <a:xfrm>
                <a:off x="5451475" y="2530476"/>
                <a:ext cx="1539875" cy="1716088"/>
              </a:xfrm>
              <a:custGeom>
                <a:avLst/>
                <a:gdLst>
                  <a:gd name="T0" fmla="*/ 122 w 208"/>
                  <a:gd name="T1" fmla="*/ 16 h 232"/>
                  <a:gd name="T2" fmla="*/ 128 w 208"/>
                  <a:gd name="T3" fmla="*/ 19 h 232"/>
                  <a:gd name="T4" fmla="*/ 148 w 208"/>
                  <a:gd name="T5" fmla="*/ 21 h 232"/>
                  <a:gd name="T6" fmla="*/ 157 w 208"/>
                  <a:gd name="T7" fmla="*/ 21 h 232"/>
                  <a:gd name="T8" fmla="*/ 157 w 208"/>
                  <a:gd name="T9" fmla="*/ 33 h 232"/>
                  <a:gd name="T10" fmla="*/ 151 w 208"/>
                  <a:gd name="T11" fmla="*/ 28 h 232"/>
                  <a:gd name="T12" fmla="*/ 165 w 208"/>
                  <a:gd name="T13" fmla="*/ 54 h 232"/>
                  <a:gd name="T14" fmla="*/ 170 w 208"/>
                  <a:gd name="T15" fmla="*/ 64 h 232"/>
                  <a:gd name="T16" fmla="*/ 178 w 208"/>
                  <a:gd name="T17" fmla="*/ 75 h 232"/>
                  <a:gd name="T18" fmla="*/ 184 w 208"/>
                  <a:gd name="T19" fmla="*/ 84 h 232"/>
                  <a:gd name="T20" fmla="*/ 191 w 208"/>
                  <a:gd name="T21" fmla="*/ 87 h 232"/>
                  <a:gd name="T22" fmla="*/ 208 w 208"/>
                  <a:gd name="T23" fmla="*/ 84 h 232"/>
                  <a:gd name="T24" fmla="*/ 201 w 208"/>
                  <a:gd name="T25" fmla="*/ 103 h 232"/>
                  <a:gd name="T26" fmla="*/ 175 w 208"/>
                  <a:gd name="T27" fmla="*/ 131 h 232"/>
                  <a:gd name="T28" fmla="*/ 172 w 208"/>
                  <a:gd name="T29" fmla="*/ 145 h 232"/>
                  <a:gd name="T30" fmla="*/ 175 w 208"/>
                  <a:gd name="T31" fmla="*/ 154 h 232"/>
                  <a:gd name="T32" fmla="*/ 175 w 208"/>
                  <a:gd name="T33" fmla="*/ 164 h 232"/>
                  <a:gd name="T34" fmla="*/ 161 w 208"/>
                  <a:gd name="T35" fmla="*/ 180 h 232"/>
                  <a:gd name="T36" fmla="*/ 160 w 208"/>
                  <a:gd name="T37" fmla="*/ 191 h 232"/>
                  <a:gd name="T38" fmla="*/ 156 w 208"/>
                  <a:gd name="T39" fmla="*/ 198 h 232"/>
                  <a:gd name="T40" fmla="*/ 153 w 208"/>
                  <a:gd name="T41" fmla="*/ 205 h 232"/>
                  <a:gd name="T42" fmla="*/ 144 w 208"/>
                  <a:gd name="T43" fmla="*/ 219 h 232"/>
                  <a:gd name="T44" fmla="*/ 131 w 208"/>
                  <a:gd name="T45" fmla="*/ 229 h 232"/>
                  <a:gd name="T46" fmla="*/ 125 w 208"/>
                  <a:gd name="T47" fmla="*/ 229 h 232"/>
                  <a:gd name="T48" fmla="*/ 110 w 208"/>
                  <a:gd name="T49" fmla="*/ 230 h 232"/>
                  <a:gd name="T50" fmla="*/ 107 w 208"/>
                  <a:gd name="T51" fmla="*/ 225 h 232"/>
                  <a:gd name="T52" fmla="*/ 105 w 208"/>
                  <a:gd name="T53" fmla="*/ 216 h 232"/>
                  <a:gd name="T54" fmla="*/ 96 w 208"/>
                  <a:gd name="T55" fmla="*/ 191 h 232"/>
                  <a:gd name="T56" fmla="*/ 88 w 208"/>
                  <a:gd name="T57" fmla="*/ 172 h 232"/>
                  <a:gd name="T58" fmla="*/ 93 w 208"/>
                  <a:gd name="T59" fmla="*/ 150 h 232"/>
                  <a:gd name="T60" fmla="*/ 89 w 208"/>
                  <a:gd name="T61" fmla="*/ 135 h 232"/>
                  <a:gd name="T62" fmla="*/ 82 w 208"/>
                  <a:gd name="T63" fmla="*/ 119 h 232"/>
                  <a:gd name="T64" fmla="*/ 83 w 208"/>
                  <a:gd name="T65" fmla="*/ 112 h 232"/>
                  <a:gd name="T66" fmla="*/ 72 w 208"/>
                  <a:gd name="T67" fmla="*/ 107 h 232"/>
                  <a:gd name="T68" fmla="*/ 50 w 208"/>
                  <a:gd name="T69" fmla="*/ 105 h 232"/>
                  <a:gd name="T70" fmla="*/ 40 w 208"/>
                  <a:gd name="T71" fmla="*/ 105 h 232"/>
                  <a:gd name="T72" fmla="*/ 27 w 208"/>
                  <a:gd name="T73" fmla="*/ 106 h 232"/>
                  <a:gd name="T74" fmla="*/ 10 w 208"/>
                  <a:gd name="T75" fmla="*/ 89 h 232"/>
                  <a:gd name="T76" fmla="*/ 2 w 208"/>
                  <a:gd name="T77" fmla="*/ 82 h 232"/>
                  <a:gd name="T78" fmla="*/ 2 w 208"/>
                  <a:gd name="T79" fmla="*/ 78 h 232"/>
                  <a:gd name="T80" fmla="*/ 5 w 208"/>
                  <a:gd name="T81" fmla="*/ 65 h 232"/>
                  <a:gd name="T82" fmla="*/ 6 w 208"/>
                  <a:gd name="T83" fmla="*/ 48 h 232"/>
                  <a:gd name="T84" fmla="*/ 19 w 208"/>
                  <a:gd name="T85" fmla="*/ 32 h 232"/>
                  <a:gd name="T86" fmla="*/ 26 w 208"/>
                  <a:gd name="T87" fmla="*/ 18 h 232"/>
                  <a:gd name="T88" fmla="*/ 35 w 208"/>
                  <a:gd name="T89" fmla="*/ 8 h 232"/>
                  <a:gd name="T90" fmla="*/ 46 w 208"/>
                  <a:gd name="T91" fmla="*/ 8 h 232"/>
                  <a:gd name="T92" fmla="*/ 67 w 208"/>
                  <a:gd name="T93" fmla="*/ 1 h 232"/>
                  <a:gd name="T94" fmla="*/ 75 w 208"/>
                  <a:gd name="T95" fmla="*/ 1 h 232"/>
                  <a:gd name="T96" fmla="*/ 82 w 208"/>
                  <a:gd name="T97" fmla="*/ 0 h 232"/>
                  <a:gd name="T98" fmla="*/ 87 w 208"/>
                  <a:gd name="T99" fmla="*/ 1 h 232"/>
                  <a:gd name="T100" fmla="*/ 87 w 208"/>
                  <a:gd name="T101" fmla="*/ 6 h 232"/>
                  <a:gd name="T102" fmla="*/ 90 w 208"/>
                  <a:gd name="T103" fmla="*/ 15 h 232"/>
                  <a:gd name="T104" fmla="*/ 111 w 208"/>
                  <a:gd name="T105" fmla="*/ 24 h 232"/>
                  <a:gd name="T106" fmla="*/ 113 w 208"/>
                  <a:gd name="T107" fmla="*/ 2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8" h="232">
                    <a:moveTo>
                      <a:pt x="119" y="16"/>
                    </a:moveTo>
                    <a:cubicBezTo>
                      <a:pt x="122" y="16"/>
                      <a:pt x="122" y="16"/>
                      <a:pt x="122" y="16"/>
                    </a:cubicBezTo>
                    <a:cubicBezTo>
                      <a:pt x="122" y="17"/>
                      <a:pt x="123" y="18"/>
                      <a:pt x="123" y="18"/>
                    </a:cubicBezTo>
                    <a:cubicBezTo>
                      <a:pt x="124" y="19"/>
                      <a:pt x="127" y="19"/>
                      <a:pt x="128" y="19"/>
                    </a:cubicBezTo>
                    <a:cubicBezTo>
                      <a:pt x="132" y="21"/>
                      <a:pt x="137" y="22"/>
                      <a:pt x="140" y="22"/>
                    </a:cubicBezTo>
                    <a:cubicBezTo>
                      <a:pt x="144" y="22"/>
                      <a:pt x="145" y="21"/>
                      <a:pt x="148" y="21"/>
                    </a:cubicBezTo>
                    <a:cubicBezTo>
                      <a:pt x="150" y="21"/>
                      <a:pt x="151" y="22"/>
                      <a:pt x="154" y="22"/>
                    </a:cubicBezTo>
                    <a:cubicBezTo>
                      <a:pt x="155" y="22"/>
                      <a:pt x="155" y="21"/>
                      <a:pt x="157" y="21"/>
                    </a:cubicBezTo>
                    <a:cubicBezTo>
                      <a:pt x="157" y="23"/>
                      <a:pt x="159" y="24"/>
                      <a:pt x="159" y="26"/>
                    </a:cubicBezTo>
                    <a:cubicBezTo>
                      <a:pt x="159" y="27"/>
                      <a:pt x="157" y="31"/>
                      <a:pt x="157" y="33"/>
                    </a:cubicBezTo>
                    <a:cubicBezTo>
                      <a:pt x="154" y="32"/>
                      <a:pt x="153" y="28"/>
                      <a:pt x="151" y="26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61" y="46"/>
                      <a:pt x="161" y="46"/>
                      <a:pt x="161" y="46"/>
                    </a:cubicBezTo>
                    <a:cubicBezTo>
                      <a:pt x="160" y="48"/>
                      <a:pt x="164" y="52"/>
                      <a:pt x="165" y="54"/>
                    </a:cubicBezTo>
                    <a:cubicBezTo>
                      <a:pt x="165" y="59"/>
                      <a:pt x="165" y="59"/>
                      <a:pt x="165" y="59"/>
                    </a:cubicBezTo>
                    <a:cubicBezTo>
                      <a:pt x="166" y="62"/>
                      <a:pt x="168" y="62"/>
                      <a:pt x="170" y="64"/>
                    </a:cubicBezTo>
                    <a:cubicBezTo>
                      <a:pt x="172" y="67"/>
                      <a:pt x="171" y="70"/>
                      <a:pt x="173" y="72"/>
                    </a:cubicBezTo>
                    <a:cubicBezTo>
                      <a:pt x="174" y="73"/>
                      <a:pt x="176" y="74"/>
                      <a:pt x="178" y="75"/>
                    </a:cubicBezTo>
                    <a:cubicBezTo>
                      <a:pt x="179" y="76"/>
                      <a:pt x="180" y="81"/>
                      <a:pt x="184" y="81"/>
                    </a:cubicBezTo>
                    <a:cubicBezTo>
                      <a:pt x="184" y="83"/>
                      <a:pt x="185" y="83"/>
                      <a:pt x="184" y="84"/>
                    </a:cubicBezTo>
                    <a:cubicBezTo>
                      <a:pt x="185" y="85"/>
                      <a:pt x="186" y="89"/>
                      <a:pt x="188" y="89"/>
                    </a:cubicBezTo>
                    <a:cubicBezTo>
                      <a:pt x="190" y="89"/>
                      <a:pt x="190" y="87"/>
                      <a:pt x="191" y="87"/>
                    </a:cubicBezTo>
                    <a:cubicBezTo>
                      <a:pt x="193" y="86"/>
                      <a:pt x="194" y="87"/>
                      <a:pt x="196" y="87"/>
                    </a:cubicBezTo>
                    <a:cubicBezTo>
                      <a:pt x="200" y="86"/>
                      <a:pt x="204" y="84"/>
                      <a:pt x="208" y="84"/>
                    </a:cubicBezTo>
                    <a:cubicBezTo>
                      <a:pt x="208" y="84"/>
                      <a:pt x="208" y="84"/>
                      <a:pt x="208" y="85"/>
                    </a:cubicBezTo>
                    <a:cubicBezTo>
                      <a:pt x="208" y="91"/>
                      <a:pt x="203" y="99"/>
                      <a:pt x="201" y="103"/>
                    </a:cubicBezTo>
                    <a:cubicBezTo>
                      <a:pt x="198" y="107"/>
                      <a:pt x="196" y="111"/>
                      <a:pt x="192" y="114"/>
                    </a:cubicBezTo>
                    <a:cubicBezTo>
                      <a:pt x="185" y="120"/>
                      <a:pt x="178" y="121"/>
                      <a:pt x="175" y="131"/>
                    </a:cubicBezTo>
                    <a:cubicBezTo>
                      <a:pt x="174" y="134"/>
                      <a:pt x="171" y="134"/>
                      <a:pt x="171" y="137"/>
                    </a:cubicBezTo>
                    <a:cubicBezTo>
                      <a:pt x="171" y="141"/>
                      <a:pt x="172" y="142"/>
                      <a:pt x="172" y="145"/>
                    </a:cubicBezTo>
                    <a:cubicBezTo>
                      <a:pt x="172" y="149"/>
                      <a:pt x="176" y="151"/>
                      <a:pt x="176" y="153"/>
                    </a:cubicBezTo>
                    <a:cubicBezTo>
                      <a:pt x="176" y="153"/>
                      <a:pt x="176" y="154"/>
                      <a:pt x="175" y="154"/>
                    </a:cubicBezTo>
                    <a:cubicBezTo>
                      <a:pt x="175" y="157"/>
                      <a:pt x="175" y="157"/>
                      <a:pt x="175" y="157"/>
                    </a:cubicBezTo>
                    <a:cubicBezTo>
                      <a:pt x="175" y="159"/>
                      <a:pt x="175" y="161"/>
                      <a:pt x="175" y="164"/>
                    </a:cubicBezTo>
                    <a:cubicBezTo>
                      <a:pt x="176" y="164"/>
                      <a:pt x="176" y="165"/>
                      <a:pt x="176" y="166"/>
                    </a:cubicBezTo>
                    <a:cubicBezTo>
                      <a:pt x="176" y="174"/>
                      <a:pt x="162" y="173"/>
                      <a:pt x="161" y="180"/>
                    </a:cubicBezTo>
                    <a:cubicBezTo>
                      <a:pt x="159" y="181"/>
                      <a:pt x="157" y="182"/>
                      <a:pt x="157" y="184"/>
                    </a:cubicBezTo>
                    <a:cubicBezTo>
                      <a:pt x="157" y="186"/>
                      <a:pt x="160" y="188"/>
                      <a:pt x="160" y="191"/>
                    </a:cubicBezTo>
                    <a:cubicBezTo>
                      <a:pt x="160" y="193"/>
                      <a:pt x="160" y="196"/>
                      <a:pt x="160" y="197"/>
                    </a:cubicBezTo>
                    <a:cubicBezTo>
                      <a:pt x="159" y="198"/>
                      <a:pt x="157" y="197"/>
                      <a:pt x="156" y="198"/>
                    </a:cubicBezTo>
                    <a:cubicBezTo>
                      <a:pt x="154" y="199"/>
                      <a:pt x="152" y="200"/>
                      <a:pt x="151" y="203"/>
                    </a:cubicBezTo>
                    <a:cubicBezTo>
                      <a:pt x="152" y="203"/>
                      <a:pt x="153" y="204"/>
                      <a:pt x="153" y="205"/>
                    </a:cubicBezTo>
                    <a:cubicBezTo>
                      <a:pt x="153" y="208"/>
                      <a:pt x="150" y="210"/>
                      <a:pt x="148" y="212"/>
                    </a:cubicBezTo>
                    <a:cubicBezTo>
                      <a:pt x="146" y="214"/>
                      <a:pt x="146" y="217"/>
                      <a:pt x="144" y="219"/>
                    </a:cubicBezTo>
                    <a:cubicBezTo>
                      <a:pt x="141" y="222"/>
                      <a:pt x="140" y="225"/>
                      <a:pt x="136" y="227"/>
                    </a:cubicBezTo>
                    <a:cubicBezTo>
                      <a:pt x="134" y="228"/>
                      <a:pt x="131" y="227"/>
                      <a:pt x="131" y="229"/>
                    </a:cubicBezTo>
                    <a:cubicBezTo>
                      <a:pt x="130" y="229"/>
                      <a:pt x="129" y="230"/>
                      <a:pt x="128" y="230"/>
                    </a:cubicBezTo>
                    <a:cubicBezTo>
                      <a:pt x="127" y="230"/>
                      <a:pt x="126" y="229"/>
                      <a:pt x="125" y="229"/>
                    </a:cubicBezTo>
                    <a:cubicBezTo>
                      <a:pt x="120" y="229"/>
                      <a:pt x="118" y="232"/>
                      <a:pt x="114" y="232"/>
                    </a:cubicBezTo>
                    <a:cubicBezTo>
                      <a:pt x="112" y="232"/>
                      <a:pt x="111" y="231"/>
                      <a:pt x="110" y="230"/>
                    </a:cubicBezTo>
                    <a:cubicBezTo>
                      <a:pt x="109" y="230"/>
                      <a:pt x="109" y="230"/>
                      <a:pt x="109" y="230"/>
                    </a:cubicBezTo>
                    <a:cubicBezTo>
                      <a:pt x="109" y="228"/>
                      <a:pt x="108" y="226"/>
                      <a:pt x="107" y="225"/>
                    </a:cubicBezTo>
                    <a:cubicBezTo>
                      <a:pt x="108" y="224"/>
                      <a:pt x="108" y="223"/>
                      <a:pt x="108" y="222"/>
                    </a:cubicBezTo>
                    <a:cubicBezTo>
                      <a:pt x="108" y="221"/>
                      <a:pt x="105" y="217"/>
                      <a:pt x="105" y="216"/>
                    </a:cubicBezTo>
                    <a:cubicBezTo>
                      <a:pt x="101" y="210"/>
                      <a:pt x="96" y="203"/>
                      <a:pt x="96" y="194"/>
                    </a:cubicBezTo>
                    <a:cubicBezTo>
                      <a:pt x="96" y="192"/>
                      <a:pt x="96" y="192"/>
                      <a:pt x="96" y="191"/>
                    </a:cubicBezTo>
                    <a:cubicBezTo>
                      <a:pt x="96" y="190"/>
                      <a:pt x="95" y="189"/>
                      <a:pt x="94" y="188"/>
                    </a:cubicBezTo>
                    <a:cubicBezTo>
                      <a:pt x="91" y="183"/>
                      <a:pt x="88" y="179"/>
                      <a:pt x="88" y="172"/>
                    </a:cubicBezTo>
                    <a:cubicBezTo>
                      <a:pt x="88" y="164"/>
                      <a:pt x="95" y="162"/>
                      <a:pt x="95" y="157"/>
                    </a:cubicBezTo>
                    <a:cubicBezTo>
                      <a:pt x="95" y="154"/>
                      <a:pt x="93" y="153"/>
                      <a:pt x="93" y="150"/>
                    </a:cubicBezTo>
                    <a:cubicBezTo>
                      <a:pt x="92" y="146"/>
                      <a:pt x="92" y="144"/>
                      <a:pt x="90" y="142"/>
                    </a:cubicBezTo>
                    <a:cubicBezTo>
                      <a:pt x="90" y="139"/>
                      <a:pt x="90" y="137"/>
                      <a:pt x="89" y="135"/>
                    </a:cubicBezTo>
                    <a:cubicBezTo>
                      <a:pt x="86" y="132"/>
                      <a:pt x="80" y="128"/>
                      <a:pt x="80" y="123"/>
                    </a:cubicBezTo>
                    <a:cubicBezTo>
                      <a:pt x="80" y="122"/>
                      <a:pt x="81" y="119"/>
                      <a:pt x="82" y="119"/>
                    </a:cubicBezTo>
                    <a:cubicBezTo>
                      <a:pt x="82" y="118"/>
                      <a:pt x="82" y="117"/>
                      <a:pt x="82" y="117"/>
                    </a:cubicBezTo>
                    <a:cubicBezTo>
                      <a:pt x="82" y="116"/>
                      <a:pt x="82" y="112"/>
                      <a:pt x="83" y="112"/>
                    </a:cubicBezTo>
                    <a:cubicBezTo>
                      <a:pt x="82" y="109"/>
                      <a:pt x="80" y="107"/>
                      <a:pt x="77" y="107"/>
                    </a:cubicBezTo>
                    <a:cubicBezTo>
                      <a:pt x="75" y="107"/>
                      <a:pt x="73" y="107"/>
                      <a:pt x="72" y="107"/>
                    </a:cubicBezTo>
                    <a:cubicBezTo>
                      <a:pt x="69" y="107"/>
                      <a:pt x="68" y="101"/>
                      <a:pt x="64" y="101"/>
                    </a:cubicBezTo>
                    <a:cubicBezTo>
                      <a:pt x="58" y="101"/>
                      <a:pt x="54" y="103"/>
                      <a:pt x="50" y="105"/>
                    </a:cubicBezTo>
                    <a:cubicBezTo>
                      <a:pt x="49" y="105"/>
                      <a:pt x="48" y="107"/>
                      <a:pt x="47" y="107"/>
                    </a:cubicBezTo>
                    <a:cubicBezTo>
                      <a:pt x="45" y="107"/>
                      <a:pt x="42" y="105"/>
                      <a:pt x="40" y="105"/>
                    </a:cubicBezTo>
                    <a:cubicBezTo>
                      <a:pt x="36" y="105"/>
                      <a:pt x="34" y="107"/>
                      <a:pt x="30" y="107"/>
                    </a:cubicBezTo>
                    <a:cubicBezTo>
                      <a:pt x="29" y="107"/>
                      <a:pt x="27" y="107"/>
                      <a:pt x="27" y="106"/>
                    </a:cubicBezTo>
                    <a:cubicBezTo>
                      <a:pt x="24" y="104"/>
                      <a:pt x="18" y="100"/>
                      <a:pt x="15" y="97"/>
                    </a:cubicBezTo>
                    <a:cubicBezTo>
                      <a:pt x="13" y="94"/>
                      <a:pt x="13" y="91"/>
                      <a:pt x="10" y="89"/>
                    </a:cubicBezTo>
                    <a:cubicBezTo>
                      <a:pt x="9" y="89"/>
                      <a:pt x="4" y="84"/>
                      <a:pt x="4" y="83"/>
                    </a:cubicBezTo>
                    <a:cubicBezTo>
                      <a:pt x="3" y="82"/>
                      <a:pt x="3" y="82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0"/>
                      <a:pt x="2" y="79"/>
                      <a:pt x="2" y="78"/>
                    </a:cubicBezTo>
                    <a:cubicBezTo>
                      <a:pt x="2" y="77"/>
                      <a:pt x="1" y="76"/>
                      <a:pt x="0" y="75"/>
                    </a:cubicBezTo>
                    <a:cubicBezTo>
                      <a:pt x="3" y="73"/>
                      <a:pt x="5" y="68"/>
                      <a:pt x="5" y="65"/>
                    </a:cubicBezTo>
                    <a:cubicBezTo>
                      <a:pt x="5" y="60"/>
                      <a:pt x="3" y="57"/>
                      <a:pt x="3" y="53"/>
                    </a:cubicBezTo>
                    <a:cubicBezTo>
                      <a:pt x="3" y="51"/>
                      <a:pt x="5" y="50"/>
                      <a:pt x="6" y="48"/>
                    </a:cubicBezTo>
                    <a:cubicBezTo>
                      <a:pt x="7" y="44"/>
                      <a:pt x="10" y="38"/>
                      <a:pt x="13" y="34"/>
                    </a:cubicBezTo>
                    <a:cubicBezTo>
                      <a:pt x="14" y="32"/>
                      <a:pt x="17" y="33"/>
                      <a:pt x="19" y="32"/>
                    </a:cubicBezTo>
                    <a:cubicBezTo>
                      <a:pt x="21" y="31"/>
                      <a:pt x="23" y="28"/>
                      <a:pt x="24" y="27"/>
                    </a:cubicBezTo>
                    <a:cubicBezTo>
                      <a:pt x="25" y="23"/>
                      <a:pt x="24" y="21"/>
                      <a:pt x="26" y="18"/>
                    </a:cubicBezTo>
                    <a:cubicBezTo>
                      <a:pt x="28" y="15"/>
                      <a:pt x="32" y="12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7"/>
                      <a:pt x="36" y="6"/>
                      <a:pt x="37" y="5"/>
                    </a:cubicBezTo>
                    <a:cubicBezTo>
                      <a:pt x="39" y="7"/>
                      <a:pt x="42" y="8"/>
                      <a:pt x="46" y="8"/>
                    </a:cubicBezTo>
                    <a:cubicBezTo>
                      <a:pt x="48" y="8"/>
                      <a:pt x="49" y="7"/>
                      <a:pt x="50" y="6"/>
                    </a:cubicBezTo>
                    <a:cubicBezTo>
                      <a:pt x="54" y="4"/>
                      <a:pt x="62" y="1"/>
                      <a:pt x="67" y="1"/>
                    </a:cubicBezTo>
                    <a:cubicBezTo>
                      <a:pt x="68" y="1"/>
                      <a:pt x="70" y="2"/>
                      <a:pt x="70" y="2"/>
                    </a:cubicBezTo>
                    <a:cubicBezTo>
                      <a:pt x="72" y="2"/>
                      <a:pt x="73" y="1"/>
                      <a:pt x="75" y="1"/>
                    </a:cubicBezTo>
                    <a:cubicBezTo>
                      <a:pt x="76" y="1"/>
                      <a:pt x="77" y="1"/>
                      <a:pt x="78" y="1"/>
                    </a:cubicBezTo>
                    <a:cubicBezTo>
                      <a:pt x="80" y="1"/>
                      <a:pt x="80" y="0"/>
                      <a:pt x="82" y="0"/>
                    </a:cubicBezTo>
                    <a:cubicBezTo>
                      <a:pt x="84" y="0"/>
                      <a:pt x="84" y="2"/>
                      <a:pt x="86" y="2"/>
                    </a:cubicBezTo>
                    <a:cubicBezTo>
                      <a:pt x="86" y="2"/>
                      <a:pt x="87" y="1"/>
                      <a:pt x="87" y="1"/>
                    </a:cubicBezTo>
                    <a:cubicBezTo>
                      <a:pt x="87" y="3"/>
                      <a:pt x="86" y="2"/>
                      <a:pt x="86" y="4"/>
                    </a:cubicBezTo>
                    <a:cubicBezTo>
                      <a:pt x="86" y="5"/>
                      <a:pt x="87" y="5"/>
                      <a:pt x="87" y="6"/>
                    </a:cubicBezTo>
                    <a:cubicBezTo>
                      <a:pt x="87" y="8"/>
                      <a:pt x="86" y="9"/>
                      <a:pt x="86" y="10"/>
                    </a:cubicBezTo>
                    <a:cubicBezTo>
                      <a:pt x="86" y="13"/>
                      <a:pt x="88" y="15"/>
                      <a:pt x="90" y="15"/>
                    </a:cubicBezTo>
                    <a:cubicBezTo>
                      <a:pt x="92" y="15"/>
                      <a:pt x="93" y="15"/>
                      <a:pt x="93" y="15"/>
                    </a:cubicBezTo>
                    <a:cubicBezTo>
                      <a:pt x="100" y="15"/>
                      <a:pt x="103" y="24"/>
                      <a:pt x="111" y="24"/>
                    </a:cubicBezTo>
                    <a:cubicBezTo>
                      <a:pt x="112" y="24"/>
                      <a:pt x="113" y="23"/>
                      <a:pt x="113" y="22"/>
                    </a:cubicBezTo>
                    <a:cubicBezTo>
                      <a:pt x="113" y="21"/>
                      <a:pt x="113" y="21"/>
                      <a:pt x="113" y="20"/>
                    </a:cubicBezTo>
                    <a:cubicBezTo>
                      <a:pt x="113" y="17"/>
                      <a:pt x="116" y="17"/>
                      <a:pt x="119" y="1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1" name="9Slide.vn 59"/>
              <p:cNvSpPr/>
              <p:nvPr/>
            </p:nvSpPr>
            <p:spPr bwMode="auto">
              <a:xfrm>
                <a:off x="4452938" y="3181351"/>
                <a:ext cx="22225" cy="22225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1 w 3"/>
                  <a:gd name="T9" fmla="*/ 2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2" name="9Slide.vn 60"/>
              <p:cNvSpPr/>
              <p:nvPr/>
            </p:nvSpPr>
            <p:spPr bwMode="auto">
              <a:xfrm>
                <a:off x="4705350" y="3425826"/>
                <a:ext cx="50800" cy="36513"/>
              </a:xfrm>
              <a:custGeom>
                <a:avLst/>
                <a:gdLst>
                  <a:gd name="T0" fmla="*/ 2 w 7"/>
                  <a:gd name="T1" fmla="*/ 0 h 5"/>
                  <a:gd name="T2" fmla="*/ 5 w 7"/>
                  <a:gd name="T3" fmla="*/ 1 h 5"/>
                  <a:gd name="T4" fmla="*/ 6 w 7"/>
                  <a:gd name="T5" fmla="*/ 1 h 5"/>
                  <a:gd name="T6" fmla="*/ 7 w 7"/>
                  <a:gd name="T7" fmla="*/ 2 h 5"/>
                  <a:gd name="T8" fmla="*/ 4 w 7"/>
                  <a:gd name="T9" fmla="*/ 5 h 5"/>
                  <a:gd name="T10" fmla="*/ 0 w 7"/>
                  <a:gd name="T11" fmla="*/ 2 h 5"/>
                  <a:gd name="T12" fmla="*/ 2 w 7"/>
                  <a:gd name="T13" fmla="*/ 0 h 5"/>
                  <a:gd name="T14" fmla="*/ 2 w 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3"/>
                      <a:pt x="5" y="5"/>
                      <a:pt x="4" y="5"/>
                    </a:cubicBezTo>
                    <a:cubicBezTo>
                      <a:pt x="3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3" name="9Slide.vn 61"/>
              <p:cNvSpPr/>
              <p:nvPr/>
            </p:nvSpPr>
            <p:spPr bwMode="auto">
              <a:xfrm>
                <a:off x="4171950" y="4446588"/>
                <a:ext cx="22225" cy="44450"/>
              </a:xfrm>
              <a:custGeom>
                <a:avLst/>
                <a:gdLst>
                  <a:gd name="T0" fmla="*/ 0 w 3"/>
                  <a:gd name="T1" fmla="*/ 3 h 6"/>
                  <a:gd name="T2" fmla="*/ 2 w 3"/>
                  <a:gd name="T3" fmla="*/ 0 h 6"/>
                  <a:gd name="T4" fmla="*/ 3 w 3"/>
                  <a:gd name="T5" fmla="*/ 1 h 6"/>
                  <a:gd name="T6" fmla="*/ 3 w 3"/>
                  <a:gd name="T7" fmla="*/ 2 h 6"/>
                  <a:gd name="T8" fmla="*/ 3 w 3"/>
                  <a:gd name="T9" fmla="*/ 6 h 6"/>
                  <a:gd name="T10" fmla="*/ 2 w 3"/>
                  <a:gd name="T11" fmla="*/ 6 h 6"/>
                  <a:gd name="T12" fmla="*/ 0 w 3"/>
                  <a:gd name="T13" fmla="*/ 4 h 6"/>
                  <a:gd name="T14" fmla="*/ 0 w 3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0" y="3"/>
                    </a:moveTo>
                    <a:cubicBezTo>
                      <a:pt x="0" y="3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4" name="9Slide.vn 62"/>
              <p:cNvSpPr/>
              <p:nvPr/>
            </p:nvSpPr>
            <p:spPr bwMode="auto">
              <a:xfrm>
                <a:off x="4010025" y="3144838"/>
                <a:ext cx="1057275" cy="1700213"/>
              </a:xfrm>
              <a:custGeom>
                <a:avLst/>
                <a:gdLst>
                  <a:gd name="T0" fmla="*/ 12 w 143"/>
                  <a:gd name="T1" fmla="*/ 22 h 230"/>
                  <a:gd name="T2" fmla="*/ 13 w 143"/>
                  <a:gd name="T3" fmla="*/ 13 h 230"/>
                  <a:gd name="T4" fmla="*/ 15 w 143"/>
                  <a:gd name="T5" fmla="*/ 11 h 230"/>
                  <a:gd name="T6" fmla="*/ 21 w 143"/>
                  <a:gd name="T7" fmla="*/ 4 h 230"/>
                  <a:gd name="T8" fmla="*/ 32 w 143"/>
                  <a:gd name="T9" fmla="*/ 1 h 230"/>
                  <a:gd name="T10" fmla="*/ 31 w 143"/>
                  <a:gd name="T11" fmla="*/ 10 h 230"/>
                  <a:gd name="T12" fmla="*/ 34 w 143"/>
                  <a:gd name="T13" fmla="*/ 3 h 230"/>
                  <a:gd name="T14" fmla="*/ 36 w 143"/>
                  <a:gd name="T15" fmla="*/ 1 h 230"/>
                  <a:gd name="T16" fmla="*/ 48 w 143"/>
                  <a:gd name="T17" fmla="*/ 6 h 230"/>
                  <a:gd name="T18" fmla="*/ 56 w 143"/>
                  <a:gd name="T19" fmla="*/ 5 h 230"/>
                  <a:gd name="T20" fmla="*/ 57 w 143"/>
                  <a:gd name="T21" fmla="*/ 6 h 230"/>
                  <a:gd name="T22" fmla="*/ 66 w 143"/>
                  <a:gd name="T23" fmla="*/ 12 h 230"/>
                  <a:gd name="T24" fmla="*/ 80 w 143"/>
                  <a:gd name="T25" fmla="*/ 20 h 230"/>
                  <a:gd name="T26" fmla="*/ 87 w 143"/>
                  <a:gd name="T27" fmla="*/ 22 h 230"/>
                  <a:gd name="T28" fmla="*/ 95 w 143"/>
                  <a:gd name="T29" fmla="*/ 32 h 230"/>
                  <a:gd name="T30" fmla="*/ 94 w 143"/>
                  <a:gd name="T31" fmla="*/ 41 h 230"/>
                  <a:gd name="T32" fmla="*/ 98 w 143"/>
                  <a:gd name="T33" fmla="*/ 45 h 230"/>
                  <a:gd name="T34" fmla="*/ 111 w 143"/>
                  <a:gd name="T35" fmla="*/ 43 h 230"/>
                  <a:gd name="T36" fmla="*/ 114 w 143"/>
                  <a:gd name="T37" fmla="*/ 47 h 230"/>
                  <a:gd name="T38" fmla="*/ 125 w 143"/>
                  <a:gd name="T39" fmla="*/ 47 h 230"/>
                  <a:gd name="T40" fmla="*/ 140 w 143"/>
                  <a:gd name="T41" fmla="*/ 54 h 230"/>
                  <a:gd name="T42" fmla="*/ 134 w 143"/>
                  <a:gd name="T43" fmla="*/ 75 h 230"/>
                  <a:gd name="T44" fmla="*/ 130 w 143"/>
                  <a:gd name="T45" fmla="*/ 91 h 230"/>
                  <a:gd name="T46" fmla="*/ 127 w 143"/>
                  <a:gd name="T47" fmla="*/ 98 h 230"/>
                  <a:gd name="T48" fmla="*/ 118 w 143"/>
                  <a:gd name="T49" fmla="*/ 109 h 230"/>
                  <a:gd name="T50" fmla="*/ 105 w 143"/>
                  <a:gd name="T51" fmla="*/ 115 h 230"/>
                  <a:gd name="T52" fmla="*/ 101 w 143"/>
                  <a:gd name="T53" fmla="*/ 127 h 230"/>
                  <a:gd name="T54" fmla="*/ 95 w 143"/>
                  <a:gd name="T55" fmla="*/ 136 h 230"/>
                  <a:gd name="T56" fmla="*/ 76 w 143"/>
                  <a:gd name="T57" fmla="*/ 149 h 230"/>
                  <a:gd name="T58" fmla="*/ 73 w 143"/>
                  <a:gd name="T59" fmla="*/ 150 h 230"/>
                  <a:gd name="T60" fmla="*/ 75 w 143"/>
                  <a:gd name="T61" fmla="*/ 159 h 230"/>
                  <a:gd name="T62" fmla="*/ 60 w 143"/>
                  <a:gd name="T63" fmla="*/ 165 h 230"/>
                  <a:gd name="T64" fmla="*/ 59 w 143"/>
                  <a:gd name="T65" fmla="*/ 172 h 230"/>
                  <a:gd name="T66" fmla="*/ 50 w 143"/>
                  <a:gd name="T67" fmla="*/ 173 h 230"/>
                  <a:gd name="T68" fmla="*/ 55 w 143"/>
                  <a:gd name="T69" fmla="*/ 177 h 230"/>
                  <a:gd name="T70" fmla="*/ 52 w 143"/>
                  <a:gd name="T71" fmla="*/ 179 h 230"/>
                  <a:gd name="T72" fmla="*/ 44 w 143"/>
                  <a:gd name="T73" fmla="*/ 191 h 230"/>
                  <a:gd name="T74" fmla="*/ 43 w 143"/>
                  <a:gd name="T75" fmla="*/ 206 h 230"/>
                  <a:gd name="T76" fmla="*/ 40 w 143"/>
                  <a:gd name="T77" fmla="*/ 215 h 230"/>
                  <a:gd name="T78" fmla="*/ 49 w 143"/>
                  <a:gd name="T79" fmla="*/ 227 h 230"/>
                  <a:gd name="T80" fmla="*/ 42 w 143"/>
                  <a:gd name="T81" fmla="*/ 230 h 230"/>
                  <a:gd name="T82" fmla="*/ 31 w 143"/>
                  <a:gd name="T83" fmla="*/ 224 h 230"/>
                  <a:gd name="T84" fmla="*/ 23 w 143"/>
                  <a:gd name="T85" fmla="*/ 219 h 230"/>
                  <a:gd name="T86" fmla="*/ 23 w 143"/>
                  <a:gd name="T87" fmla="*/ 216 h 230"/>
                  <a:gd name="T88" fmla="*/ 21 w 143"/>
                  <a:gd name="T89" fmla="*/ 208 h 230"/>
                  <a:gd name="T90" fmla="*/ 20 w 143"/>
                  <a:gd name="T91" fmla="*/ 192 h 230"/>
                  <a:gd name="T92" fmla="*/ 21 w 143"/>
                  <a:gd name="T93" fmla="*/ 190 h 230"/>
                  <a:gd name="T94" fmla="*/ 28 w 143"/>
                  <a:gd name="T95" fmla="*/ 174 h 230"/>
                  <a:gd name="T96" fmla="*/ 24 w 143"/>
                  <a:gd name="T97" fmla="*/ 172 h 230"/>
                  <a:gd name="T98" fmla="*/ 25 w 143"/>
                  <a:gd name="T99" fmla="*/ 165 h 230"/>
                  <a:gd name="T100" fmla="*/ 28 w 143"/>
                  <a:gd name="T101" fmla="*/ 152 h 230"/>
                  <a:gd name="T102" fmla="*/ 31 w 143"/>
                  <a:gd name="T103" fmla="*/ 137 h 230"/>
                  <a:gd name="T104" fmla="*/ 34 w 143"/>
                  <a:gd name="T105" fmla="*/ 120 h 230"/>
                  <a:gd name="T106" fmla="*/ 35 w 143"/>
                  <a:gd name="T107" fmla="*/ 105 h 230"/>
                  <a:gd name="T108" fmla="*/ 26 w 143"/>
                  <a:gd name="T109" fmla="*/ 90 h 230"/>
                  <a:gd name="T110" fmla="*/ 16 w 143"/>
                  <a:gd name="T111" fmla="*/ 80 h 230"/>
                  <a:gd name="T112" fmla="*/ 7 w 143"/>
                  <a:gd name="T113" fmla="*/ 63 h 230"/>
                  <a:gd name="T114" fmla="*/ 3 w 143"/>
                  <a:gd name="T115" fmla="*/ 59 h 230"/>
                  <a:gd name="T116" fmla="*/ 5 w 143"/>
                  <a:gd name="T117" fmla="*/ 47 h 230"/>
                  <a:gd name="T118" fmla="*/ 4 w 143"/>
                  <a:gd name="T119" fmla="*/ 36 h 230"/>
                  <a:gd name="T120" fmla="*/ 12 w 143"/>
                  <a:gd name="T121" fmla="*/ 2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3" h="230">
                    <a:moveTo>
                      <a:pt x="12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4"/>
                      <a:pt x="12" y="23"/>
                      <a:pt x="12" y="22"/>
                    </a:cubicBezTo>
                    <a:cubicBezTo>
                      <a:pt x="12" y="21"/>
                      <a:pt x="12" y="20"/>
                      <a:pt x="12" y="19"/>
                    </a:cubicBezTo>
                    <a:cubicBezTo>
                      <a:pt x="12" y="17"/>
                      <a:pt x="10" y="17"/>
                      <a:pt x="10" y="16"/>
                    </a:cubicBezTo>
                    <a:cubicBezTo>
                      <a:pt x="10" y="14"/>
                      <a:pt x="12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5" y="11"/>
                      <a:pt x="15" y="11"/>
                    </a:cubicBezTo>
                    <a:cubicBezTo>
                      <a:pt x="15" y="10"/>
                      <a:pt x="16" y="10"/>
                      <a:pt x="17" y="10"/>
                    </a:cubicBezTo>
                    <a:cubicBezTo>
                      <a:pt x="17" y="9"/>
                      <a:pt x="17" y="8"/>
                      <a:pt x="18" y="7"/>
                    </a:cubicBezTo>
                    <a:cubicBezTo>
                      <a:pt x="18" y="5"/>
                      <a:pt x="19" y="5"/>
                      <a:pt x="21" y="4"/>
                    </a:cubicBezTo>
                    <a:cubicBezTo>
                      <a:pt x="23" y="4"/>
                      <a:pt x="25" y="3"/>
                      <a:pt x="27" y="2"/>
                    </a:cubicBezTo>
                    <a:cubicBezTo>
                      <a:pt x="29" y="2"/>
                      <a:pt x="29" y="0"/>
                      <a:pt x="31" y="0"/>
                    </a:cubicBezTo>
                    <a:cubicBezTo>
                      <a:pt x="31" y="0"/>
                      <a:pt x="32" y="1"/>
                      <a:pt x="32" y="1"/>
                    </a:cubicBezTo>
                    <a:cubicBezTo>
                      <a:pt x="32" y="2"/>
                      <a:pt x="31" y="3"/>
                      <a:pt x="30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8"/>
                      <a:pt x="30" y="10"/>
                      <a:pt x="31" y="10"/>
                    </a:cubicBezTo>
                    <a:cubicBezTo>
                      <a:pt x="32" y="10"/>
                      <a:pt x="32" y="9"/>
                      <a:pt x="32" y="9"/>
                    </a:cubicBezTo>
                    <a:cubicBezTo>
                      <a:pt x="32" y="7"/>
                      <a:pt x="31" y="7"/>
                      <a:pt x="31" y="5"/>
                    </a:cubicBezTo>
                    <a:cubicBezTo>
                      <a:pt x="31" y="4"/>
                      <a:pt x="33" y="4"/>
                      <a:pt x="34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"/>
                      <a:pt x="34" y="3"/>
                      <a:pt x="34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7" y="3"/>
                      <a:pt x="39" y="4"/>
                      <a:pt x="41" y="4"/>
                    </a:cubicBezTo>
                    <a:cubicBezTo>
                      <a:pt x="41" y="5"/>
                      <a:pt x="41" y="6"/>
                      <a:pt x="42" y="6"/>
                    </a:cubicBezTo>
                    <a:cubicBezTo>
                      <a:pt x="44" y="6"/>
                      <a:pt x="47" y="6"/>
                      <a:pt x="48" y="6"/>
                    </a:cubicBezTo>
                    <a:cubicBezTo>
                      <a:pt x="48" y="7"/>
                      <a:pt x="49" y="7"/>
                      <a:pt x="50" y="7"/>
                    </a:cubicBezTo>
                    <a:cubicBezTo>
                      <a:pt x="51" y="7"/>
                      <a:pt x="52" y="7"/>
                      <a:pt x="53" y="6"/>
                    </a:cubicBezTo>
                    <a:cubicBezTo>
                      <a:pt x="53" y="5"/>
                      <a:pt x="55" y="5"/>
                      <a:pt x="56" y="5"/>
                    </a:cubicBezTo>
                    <a:cubicBezTo>
                      <a:pt x="57" y="5"/>
                      <a:pt x="59" y="5"/>
                      <a:pt x="59" y="5"/>
                    </a:cubicBezTo>
                    <a:cubicBezTo>
                      <a:pt x="58" y="6"/>
                      <a:pt x="57" y="6"/>
                      <a:pt x="57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8"/>
                      <a:pt x="60" y="8"/>
                      <a:pt x="62" y="9"/>
                    </a:cubicBezTo>
                    <a:cubicBezTo>
                      <a:pt x="63" y="9"/>
                      <a:pt x="63" y="11"/>
                      <a:pt x="63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8" y="14"/>
                      <a:pt x="69" y="14"/>
                      <a:pt x="71" y="17"/>
                    </a:cubicBezTo>
                    <a:cubicBezTo>
                      <a:pt x="71" y="17"/>
                      <a:pt x="72" y="17"/>
                      <a:pt x="72" y="17"/>
                    </a:cubicBezTo>
                    <a:cubicBezTo>
                      <a:pt x="73" y="20"/>
                      <a:pt x="77" y="20"/>
                      <a:pt x="80" y="20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4" y="21"/>
                      <a:pt x="86" y="22"/>
                      <a:pt x="87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9" y="22"/>
                      <a:pt x="91" y="25"/>
                      <a:pt x="93" y="26"/>
                    </a:cubicBezTo>
                    <a:cubicBezTo>
                      <a:pt x="93" y="27"/>
                      <a:pt x="94" y="31"/>
                      <a:pt x="95" y="32"/>
                    </a:cubicBezTo>
                    <a:cubicBezTo>
                      <a:pt x="95" y="33"/>
                      <a:pt x="97" y="33"/>
                      <a:pt x="97" y="34"/>
                    </a:cubicBezTo>
                    <a:cubicBezTo>
                      <a:pt x="95" y="36"/>
                      <a:pt x="92" y="37"/>
                      <a:pt x="92" y="40"/>
                    </a:cubicBezTo>
                    <a:cubicBezTo>
                      <a:pt x="92" y="41"/>
                      <a:pt x="93" y="41"/>
                      <a:pt x="94" y="41"/>
                    </a:cubicBezTo>
                    <a:cubicBezTo>
                      <a:pt x="95" y="42"/>
                      <a:pt x="95" y="43"/>
                      <a:pt x="95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8" y="45"/>
                      <a:pt x="98" y="45"/>
                    </a:cubicBezTo>
                    <a:cubicBezTo>
                      <a:pt x="99" y="45"/>
                      <a:pt x="99" y="44"/>
                      <a:pt x="100" y="44"/>
                    </a:cubicBezTo>
                    <a:cubicBezTo>
                      <a:pt x="101" y="42"/>
                      <a:pt x="102" y="40"/>
                      <a:pt x="104" y="40"/>
                    </a:cubicBezTo>
                    <a:cubicBezTo>
                      <a:pt x="106" y="40"/>
                      <a:pt x="110" y="42"/>
                      <a:pt x="111" y="43"/>
                    </a:cubicBezTo>
                    <a:cubicBezTo>
                      <a:pt x="112" y="43"/>
                      <a:pt x="113" y="43"/>
                      <a:pt x="113" y="44"/>
                    </a:cubicBezTo>
                    <a:cubicBezTo>
                      <a:pt x="113" y="45"/>
                      <a:pt x="113" y="46"/>
                      <a:pt x="113" y="47"/>
                    </a:cubicBezTo>
                    <a:cubicBezTo>
                      <a:pt x="114" y="47"/>
                      <a:pt x="114" y="47"/>
                      <a:pt x="114" y="47"/>
                    </a:cubicBezTo>
                    <a:cubicBezTo>
                      <a:pt x="115" y="46"/>
                      <a:pt x="115" y="45"/>
                      <a:pt x="116" y="45"/>
                    </a:cubicBezTo>
                    <a:cubicBezTo>
                      <a:pt x="119" y="45"/>
                      <a:pt x="119" y="47"/>
                      <a:pt x="121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7" y="47"/>
                      <a:pt x="129" y="48"/>
                      <a:pt x="130" y="48"/>
                    </a:cubicBezTo>
                    <a:cubicBezTo>
                      <a:pt x="131" y="50"/>
                      <a:pt x="134" y="53"/>
                      <a:pt x="136" y="53"/>
                    </a:cubicBezTo>
                    <a:cubicBezTo>
                      <a:pt x="138" y="54"/>
                      <a:pt x="139" y="53"/>
                      <a:pt x="140" y="54"/>
                    </a:cubicBezTo>
                    <a:cubicBezTo>
                      <a:pt x="142" y="54"/>
                      <a:pt x="143" y="57"/>
                      <a:pt x="143" y="59"/>
                    </a:cubicBezTo>
                    <a:cubicBezTo>
                      <a:pt x="143" y="67"/>
                      <a:pt x="138" y="69"/>
                      <a:pt x="136" y="73"/>
                    </a:cubicBezTo>
                    <a:cubicBezTo>
                      <a:pt x="135" y="74"/>
                      <a:pt x="134" y="74"/>
                      <a:pt x="134" y="75"/>
                    </a:cubicBezTo>
                    <a:cubicBezTo>
                      <a:pt x="133" y="77"/>
                      <a:pt x="132" y="77"/>
                      <a:pt x="131" y="78"/>
                    </a:cubicBezTo>
                    <a:cubicBezTo>
                      <a:pt x="129" y="80"/>
                      <a:pt x="130" y="83"/>
                      <a:pt x="130" y="86"/>
                    </a:cubicBezTo>
                    <a:cubicBezTo>
                      <a:pt x="130" y="88"/>
                      <a:pt x="130" y="90"/>
                      <a:pt x="130" y="91"/>
                    </a:cubicBezTo>
                    <a:cubicBezTo>
                      <a:pt x="130" y="92"/>
                      <a:pt x="129" y="92"/>
                      <a:pt x="129" y="92"/>
                    </a:cubicBezTo>
                    <a:cubicBezTo>
                      <a:pt x="129" y="93"/>
                      <a:pt x="128" y="94"/>
                      <a:pt x="128" y="95"/>
                    </a:cubicBezTo>
                    <a:cubicBezTo>
                      <a:pt x="128" y="96"/>
                      <a:pt x="128" y="98"/>
                      <a:pt x="127" y="98"/>
                    </a:cubicBezTo>
                    <a:cubicBezTo>
                      <a:pt x="126" y="101"/>
                      <a:pt x="125" y="102"/>
                      <a:pt x="124" y="104"/>
                    </a:cubicBezTo>
                    <a:cubicBezTo>
                      <a:pt x="123" y="105"/>
                      <a:pt x="123" y="106"/>
                      <a:pt x="123" y="106"/>
                    </a:cubicBezTo>
                    <a:cubicBezTo>
                      <a:pt x="122" y="108"/>
                      <a:pt x="120" y="109"/>
                      <a:pt x="118" y="109"/>
                    </a:cubicBezTo>
                    <a:cubicBezTo>
                      <a:pt x="116" y="109"/>
                      <a:pt x="115" y="109"/>
                      <a:pt x="113" y="110"/>
                    </a:cubicBezTo>
                    <a:cubicBezTo>
                      <a:pt x="112" y="110"/>
                      <a:pt x="112" y="111"/>
                      <a:pt x="112" y="111"/>
                    </a:cubicBezTo>
                    <a:cubicBezTo>
                      <a:pt x="109" y="114"/>
                      <a:pt x="107" y="112"/>
                      <a:pt x="105" y="115"/>
                    </a:cubicBezTo>
                    <a:cubicBezTo>
                      <a:pt x="104" y="117"/>
                      <a:pt x="103" y="117"/>
                      <a:pt x="102" y="117"/>
                    </a:cubicBezTo>
                    <a:cubicBezTo>
                      <a:pt x="100" y="119"/>
                      <a:pt x="101" y="120"/>
                      <a:pt x="101" y="122"/>
                    </a:cubicBezTo>
                    <a:cubicBezTo>
                      <a:pt x="101" y="127"/>
                      <a:pt x="101" y="127"/>
                      <a:pt x="101" y="127"/>
                    </a:cubicBezTo>
                    <a:cubicBezTo>
                      <a:pt x="98" y="128"/>
                      <a:pt x="97" y="130"/>
                      <a:pt x="96" y="132"/>
                    </a:cubicBezTo>
                    <a:cubicBezTo>
                      <a:pt x="96" y="132"/>
                      <a:pt x="96" y="132"/>
                      <a:pt x="96" y="132"/>
                    </a:cubicBezTo>
                    <a:cubicBezTo>
                      <a:pt x="95" y="134"/>
                      <a:pt x="96" y="135"/>
                      <a:pt x="95" y="136"/>
                    </a:cubicBezTo>
                    <a:cubicBezTo>
                      <a:pt x="93" y="139"/>
                      <a:pt x="91" y="139"/>
                      <a:pt x="89" y="142"/>
                    </a:cubicBezTo>
                    <a:cubicBezTo>
                      <a:pt x="87" y="145"/>
                      <a:pt x="86" y="150"/>
                      <a:pt x="81" y="150"/>
                    </a:cubicBezTo>
                    <a:cubicBezTo>
                      <a:pt x="79" y="150"/>
                      <a:pt x="77" y="149"/>
                      <a:pt x="76" y="149"/>
                    </a:cubicBezTo>
                    <a:cubicBezTo>
                      <a:pt x="75" y="149"/>
                      <a:pt x="73" y="148"/>
                      <a:pt x="72" y="148"/>
                    </a:cubicBezTo>
                    <a:cubicBezTo>
                      <a:pt x="71" y="148"/>
                      <a:pt x="71" y="148"/>
                      <a:pt x="71" y="149"/>
                    </a:cubicBezTo>
                    <a:cubicBezTo>
                      <a:pt x="71" y="150"/>
                      <a:pt x="72" y="150"/>
                      <a:pt x="73" y="150"/>
                    </a:cubicBezTo>
                    <a:cubicBezTo>
                      <a:pt x="74" y="151"/>
                      <a:pt x="74" y="152"/>
                      <a:pt x="74" y="154"/>
                    </a:cubicBezTo>
                    <a:cubicBezTo>
                      <a:pt x="74" y="155"/>
                      <a:pt x="76" y="155"/>
                      <a:pt x="76" y="156"/>
                    </a:cubicBezTo>
                    <a:cubicBezTo>
                      <a:pt x="76" y="157"/>
                      <a:pt x="76" y="158"/>
                      <a:pt x="75" y="159"/>
                    </a:cubicBezTo>
                    <a:cubicBezTo>
                      <a:pt x="75" y="160"/>
                      <a:pt x="74" y="161"/>
                      <a:pt x="73" y="162"/>
                    </a:cubicBezTo>
                    <a:cubicBezTo>
                      <a:pt x="71" y="164"/>
                      <a:pt x="69" y="163"/>
                      <a:pt x="66" y="164"/>
                    </a:cubicBezTo>
                    <a:cubicBezTo>
                      <a:pt x="64" y="165"/>
                      <a:pt x="61" y="164"/>
                      <a:pt x="60" y="165"/>
                    </a:cubicBezTo>
                    <a:cubicBezTo>
                      <a:pt x="58" y="166"/>
                      <a:pt x="60" y="169"/>
                      <a:pt x="59" y="171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1"/>
                      <a:pt x="59" y="171"/>
                      <a:pt x="59" y="172"/>
                    </a:cubicBezTo>
                    <a:cubicBezTo>
                      <a:pt x="59" y="172"/>
                      <a:pt x="57" y="173"/>
                      <a:pt x="56" y="173"/>
                    </a:cubicBezTo>
                    <a:cubicBezTo>
                      <a:pt x="54" y="173"/>
                      <a:pt x="54" y="172"/>
                      <a:pt x="51" y="172"/>
                    </a:cubicBezTo>
                    <a:cubicBezTo>
                      <a:pt x="51" y="172"/>
                      <a:pt x="50" y="172"/>
                      <a:pt x="50" y="173"/>
                    </a:cubicBezTo>
                    <a:cubicBezTo>
                      <a:pt x="50" y="174"/>
                      <a:pt x="52" y="177"/>
                      <a:pt x="53" y="177"/>
                    </a:cubicBezTo>
                    <a:cubicBezTo>
                      <a:pt x="53" y="177"/>
                      <a:pt x="54" y="176"/>
                      <a:pt x="54" y="176"/>
                    </a:cubicBezTo>
                    <a:cubicBezTo>
                      <a:pt x="55" y="177"/>
                      <a:pt x="55" y="177"/>
                      <a:pt x="55" y="177"/>
                    </a:cubicBezTo>
                    <a:cubicBezTo>
                      <a:pt x="55" y="178"/>
                      <a:pt x="54" y="179"/>
                      <a:pt x="54" y="179"/>
                    </a:cubicBezTo>
                    <a:cubicBezTo>
                      <a:pt x="53" y="179"/>
                      <a:pt x="52" y="178"/>
                      <a:pt x="51" y="178"/>
                    </a:cubicBezTo>
                    <a:cubicBezTo>
                      <a:pt x="51" y="179"/>
                      <a:pt x="52" y="179"/>
                      <a:pt x="52" y="179"/>
                    </a:cubicBezTo>
                    <a:cubicBezTo>
                      <a:pt x="51" y="181"/>
                      <a:pt x="51" y="183"/>
                      <a:pt x="50" y="186"/>
                    </a:cubicBezTo>
                    <a:cubicBezTo>
                      <a:pt x="50" y="187"/>
                      <a:pt x="48" y="187"/>
                      <a:pt x="47" y="187"/>
                    </a:cubicBezTo>
                    <a:cubicBezTo>
                      <a:pt x="45" y="188"/>
                      <a:pt x="44" y="189"/>
                      <a:pt x="44" y="191"/>
                    </a:cubicBezTo>
                    <a:cubicBezTo>
                      <a:pt x="44" y="195"/>
                      <a:pt x="49" y="194"/>
                      <a:pt x="49" y="197"/>
                    </a:cubicBezTo>
                    <a:cubicBezTo>
                      <a:pt x="49" y="200"/>
                      <a:pt x="46" y="200"/>
                      <a:pt x="44" y="202"/>
                    </a:cubicBezTo>
                    <a:cubicBezTo>
                      <a:pt x="44" y="203"/>
                      <a:pt x="44" y="204"/>
                      <a:pt x="43" y="206"/>
                    </a:cubicBezTo>
                    <a:cubicBezTo>
                      <a:pt x="42" y="207"/>
                      <a:pt x="41" y="206"/>
                      <a:pt x="40" y="207"/>
                    </a:cubicBezTo>
                    <a:cubicBezTo>
                      <a:pt x="39" y="209"/>
                      <a:pt x="38" y="210"/>
                      <a:pt x="38" y="212"/>
                    </a:cubicBezTo>
                    <a:cubicBezTo>
                      <a:pt x="38" y="213"/>
                      <a:pt x="39" y="215"/>
                      <a:pt x="40" y="215"/>
                    </a:cubicBezTo>
                    <a:cubicBezTo>
                      <a:pt x="42" y="216"/>
                      <a:pt x="41" y="221"/>
                      <a:pt x="43" y="222"/>
                    </a:cubicBezTo>
                    <a:cubicBezTo>
                      <a:pt x="45" y="224"/>
                      <a:pt x="48" y="225"/>
                      <a:pt x="51" y="227"/>
                    </a:cubicBezTo>
                    <a:cubicBezTo>
                      <a:pt x="51" y="227"/>
                      <a:pt x="50" y="227"/>
                      <a:pt x="49" y="227"/>
                    </a:cubicBezTo>
                    <a:cubicBezTo>
                      <a:pt x="48" y="227"/>
                      <a:pt x="45" y="229"/>
                      <a:pt x="44" y="229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2" y="229"/>
                      <a:pt x="42" y="230"/>
                      <a:pt x="42" y="230"/>
                    </a:cubicBezTo>
                    <a:cubicBezTo>
                      <a:pt x="41" y="230"/>
                      <a:pt x="40" y="230"/>
                      <a:pt x="39" y="230"/>
                    </a:cubicBezTo>
                    <a:cubicBezTo>
                      <a:pt x="36" y="230"/>
                      <a:pt x="37" y="227"/>
                      <a:pt x="35" y="226"/>
                    </a:cubicBezTo>
                    <a:cubicBezTo>
                      <a:pt x="34" y="226"/>
                      <a:pt x="31" y="226"/>
                      <a:pt x="31" y="224"/>
                    </a:cubicBezTo>
                    <a:cubicBezTo>
                      <a:pt x="31" y="224"/>
                      <a:pt x="30" y="224"/>
                      <a:pt x="29" y="224"/>
                    </a:cubicBezTo>
                    <a:cubicBezTo>
                      <a:pt x="29" y="224"/>
                      <a:pt x="28" y="223"/>
                      <a:pt x="28" y="222"/>
                    </a:cubicBezTo>
                    <a:cubicBezTo>
                      <a:pt x="25" y="222"/>
                      <a:pt x="24" y="221"/>
                      <a:pt x="23" y="219"/>
                    </a:cubicBezTo>
                    <a:cubicBezTo>
                      <a:pt x="23" y="219"/>
                      <a:pt x="22" y="219"/>
                      <a:pt x="22" y="218"/>
                    </a:cubicBezTo>
                    <a:cubicBezTo>
                      <a:pt x="22" y="217"/>
                      <a:pt x="24" y="218"/>
                      <a:pt x="24" y="217"/>
                    </a:cubicBezTo>
                    <a:cubicBezTo>
                      <a:pt x="24" y="216"/>
                      <a:pt x="24" y="216"/>
                      <a:pt x="23" y="216"/>
                    </a:cubicBezTo>
                    <a:cubicBezTo>
                      <a:pt x="24" y="215"/>
                      <a:pt x="24" y="215"/>
                      <a:pt x="24" y="214"/>
                    </a:cubicBezTo>
                    <a:cubicBezTo>
                      <a:pt x="24" y="212"/>
                      <a:pt x="21" y="212"/>
                      <a:pt x="21" y="210"/>
                    </a:cubicBezTo>
                    <a:cubicBezTo>
                      <a:pt x="21" y="209"/>
                      <a:pt x="21" y="209"/>
                      <a:pt x="21" y="208"/>
                    </a:cubicBezTo>
                    <a:cubicBezTo>
                      <a:pt x="21" y="206"/>
                      <a:pt x="19" y="202"/>
                      <a:pt x="19" y="200"/>
                    </a:cubicBezTo>
                    <a:cubicBezTo>
                      <a:pt x="19" y="198"/>
                      <a:pt x="22" y="198"/>
                      <a:pt x="22" y="196"/>
                    </a:cubicBezTo>
                    <a:cubicBezTo>
                      <a:pt x="22" y="195"/>
                      <a:pt x="21" y="193"/>
                      <a:pt x="20" y="192"/>
                    </a:cubicBezTo>
                    <a:cubicBezTo>
                      <a:pt x="20" y="191"/>
                      <a:pt x="20" y="191"/>
                      <a:pt x="20" y="191"/>
                    </a:cubicBezTo>
                    <a:cubicBezTo>
                      <a:pt x="21" y="191"/>
                      <a:pt x="21" y="191"/>
                      <a:pt x="21" y="191"/>
                    </a:cubicBezTo>
                    <a:cubicBezTo>
                      <a:pt x="21" y="191"/>
                      <a:pt x="21" y="190"/>
                      <a:pt x="21" y="190"/>
                    </a:cubicBezTo>
                    <a:cubicBezTo>
                      <a:pt x="23" y="190"/>
                      <a:pt x="23" y="192"/>
                      <a:pt x="24" y="192"/>
                    </a:cubicBezTo>
                    <a:cubicBezTo>
                      <a:pt x="28" y="176"/>
                      <a:pt x="28" y="176"/>
                      <a:pt x="28" y="176"/>
                    </a:cubicBezTo>
                    <a:cubicBezTo>
                      <a:pt x="28" y="174"/>
                      <a:pt x="28" y="174"/>
                      <a:pt x="28" y="174"/>
                    </a:cubicBezTo>
                    <a:cubicBezTo>
                      <a:pt x="27" y="174"/>
                      <a:pt x="27" y="174"/>
                      <a:pt x="27" y="174"/>
                    </a:cubicBezTo>
                    <a:cubicBezTo>
                      <a:pt x="26" y="175"/>
                      <a:pt x="26" y="176"/>
                      <a:pt x="25" y="176"/>
                    </a:cubicBezTo>
                    <a:cubicBezTo>
                      <a:pt x="24" y="176"/>
                      <a:pt x="24" y="173"/>
                      <a:pt x="24" y="172"/>
                    </a:cubicBezTo>
                    <a:cubicBezTo>
                      <a:pt x="24" y="170"/>
                      <a:pt x="24" y="169"/>
                      <a:pt x="25" y="167"/>
                    </a:cubicBezTo>
                    <a:cubicBezTo>
                      <a:pt x="26" y="167"/>
                      <a:pt x="26" y="167"/>
                      <a:pt x="26" y="167"/>
                    </a:cubicBezTo>
                    <a:cubicBezTo>
                      <a:pt x="26" y="166"/>
                      <a:pt x="25" y="165"/>
                      <a:pt x="25" y="165"/>
                    </a:cubicBezTo>
                    <a:cubicBezTo>
                      <a:pt x="25" y="165"/>
                      <a:pt x="25" y="162"/>
                      <a:pt x="25" y="162"/>
                    </a:cubicBezTo>
                    <a:cubicBezTo>
                      <a:pt x="25" y="159"/>
                      <a:pt x="26" y="157"/>
                      <a:pt x="27" y="155"/>
                    </a:cubicBezTo>
                    <a:cubicBezTo>
                      <a:pt x="28" y="154"/>
                      <a:pt x="28" y="153"/>
                      <a:pt x="28" y="152"/>
                    </a:cubicBezTo>
                    <a:cubicBezTo>
                      <a:pt x="29" y="152"/>
                      <a:pt x="29" y="152"/>
                      <a:pt x="29" y="151"/>
                    </a:cubicBezTo>
                    <a:cubicBezTo>
                      <a:pt x="30" y="149"/>
                      <a:pt x="30" y="147"/>
                      <a:pt x="31" y="145"/>
                    </a:cubicBezTo>
                    <a:cubicBezTo>
                      <a:pt x="31" y="137"/>
                      <a:pt x="31" y="137"/>
                      <a:pt x="31" y="137"/>
                    </a:cubicBezTo>
                    <a:cubicBezTo>
                      <a:pt x="30" y="135"/>
                      <a:pt x="31" y="133"/>
                      <a:pt x="31" y="131"/>
                    </a:cubicBezTo>
                    <a:cubicBezTo>
                      <a:pt x="31" y="127"/>
                      <a:pt x="34" y="125"/>
                      <a:pt x="34" y="121"/>
                    </a:cubicBezTo>
                    <a:cubicBezTo>
                      <a:pt x="34" y="121"/>
                      <a:pt x="34" y="120"/>
                      <a:pt x="34" y="120"/>
                    </a:cubicBezTo>
                    <a:cubicBezTo>
                      <a:pt x="34" y="119"/>
                      <a:pt x="34" y="117"/>
                      <a:pt x="34" y="116"/>
                    </a:cubicBezTo>
                    <a:cubicBezTo>
                      <a:pt x="34" y="113"/>
                      <a:pt x="34" y="113"/>
                      <a:pt x="34" y="112"/>
                    </a:cubicBezTo>
                    <a:cubicBezTo>
                      <a:pt x="34" y="110"/>
                      <a:pt x="35" y="107"/>
                      <a:pt x="35" y="105"/>
                    </a:cubicBezTo>
                    <a:cubicBezTo>
                      <a:pt x="35" y="104"/>
                      <a:pt x="35" y="98"/>
                      <a:pt x="34" y="97"/>
                    </a:cubicBezTo>
                    <a:cubicBezTo>
                      <a:pt x="33" y="94"/>
                      <a:pt x="32" y="93"/>
                      <a:pt x="30" y="92"/>
                    </a:cubicBezTo>
                    <a:cubicBezTo>
                      <a:pt x="28" y="91"/>
                      <a:pt x="27" y="91"/>
                      <a:pt x="26" y="90"/>
                    </a:cubicBezTo>
                    <a:cubicBezTo>
                      <a:pt x="25" y="89"/>
                      <a:pt x="24" y="88"/>
                      <a:pt x="22" y="88"/>
                    </a:cubicBezTo>
                    <a:cubicBezTo>
                      <a:pt x="19" y="87"/>
                      <a:pt x="18" y="85"/>
                      <a:pt x="16" y="84"/>
                    </a:cubicBezTo>
                    <a:cubicBezTo>
                      <a:pt x="15" y="83"/>
                      <a:pt x="16" y="81"/>
                      <a:pt x="16" y="80"/>
                    </a:cubicBezTo>
                    <a:cubicBezTo>
                      <a:pt x="16" y="78"/>
                      <a:pt x="14" y="78"/>
                      <a:pt x="14" y="76"/>
                    </a:cubicBezTo>
                    <a:cubicBezTo>
                      <a:pt x="13" y="74"/>
                      <a:pt x="11" y="72"/>
                      <a:pt x="10" y="69"/>
                    </a:cubicBezTo>
                    <a:cubicBezTo>
                      <a:pt x="9" y="67"/>
                      <a:pt x="8" y="65"/>
                      <a:pt x="7" y="63"/>
                    </a:cubicBezTo>
                    <a:cubicBezTo>
                      <a:pt x="7" y="63"/>
                      <a:pt x="6" y="63"/>
                      <a:pt x="6" y="63"/>
                    </a:cubicBezTo>
                    <a:cubicBezTo>
                      <a:pt x="5" y="62"/>
                      <a:pt x="5" y="60"/>
                      <a:pt x="5" y="60"/>
                    </a:cubicBezTo>
                    <a:cubicBezTo>
                      <a:pt x="4" y="59"/>
                      <a:pt x="4" y="59"/>
                      <a:pt x="3" y="59"/>
                    </a:cubicBezTo>
                    <a:cubicBezTo>
                      <a:pt x="2" y="58"/>
                      <a:pt x="0" y="55"/>
                      <a:pt x="0" y="54"/>
                    </a:cubicBezTo>
                    <a:cubicBezTo>
                      <a:pt x="0" y="52"/>
                      <a:pt x="1" y="51"/>
                      <a:pt x="2" y="50"/>
                    </a:cubicBezTo>
                    <a:cubicBezTo>
                      <a:pt x="3" y="49"/>
                      <a:pt x="5" y="48"/>
                      <a:pt x="5" y="47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4"/>
                      <a:pt x="2" y="43"/>
                    </a:cubicBezTo>
                    <a:cubicBezTo>
                      <a:pt x="2" y="40"/>
                      <a:pt x="4" y="41"/>
                      <a:pt x="4" y="36"/>
                    </a:cubicBezTo>
                    <a:cubicBezTo>
                      <a:pt x="7" y="36"/>
                      <a:pt x="8" y="33"/>
                      <a:pt x="8" y="31"/>
                    </a:cubicBezTo>
                    <a:cubicBezTo>
                      <a:pt x="10" y="29"/>
                      <a:pt x="12" y="30"/>
                      <a:pt x="13" y="27"/>
                    </a:cubicBezTo>
                    <a:cubicBezTo>
                      <a:pt x="12" y="27"/>
                      <a:pt x="12" y="26"/>
                      <a:pt x="12" y="26"/>
                    </a:cubicBezTo>
                    <a:cubicBezTo>
                      <a:pt x="12" y="25"/>
                      <a:pt x="12" y="25"/>
                      <a:pt x="12" y="2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5" name="9Slide.vn 63"/>
              <p:cNvSpPr/>
              <p:nvPr/>
            </p:nvSpPr>
            <p:spPr bwMode="auto">
              <a:xfrm>
                <a:off x="5637213" y="1938338"/>
                <a:ext cx="865188" cy="628650"/>
              </a:xfrm>
              <a:custGeom>
                <a:avLst/>
                <a:gdLst>
                  <a:gd name="T0" fmla="*/ 115 w 117"/>
                  <a:gd name="T1" fmla="*/ 57 h 85"/>
                  <a:gd name="T2" fmla="*/ 114 w 117"/>
                  <a:gd name="T3" fmla="*/ 67 h 85"/>
                  <a:gd name="T4" fmla="*/ 103 w 117"/>
                  <a:gd name="T5" fmla="*/ 67 h 85"/>
                  <a:gd name="T6" fmla="*/ 97 w 117"/>
                  <a:gd name="T7" fmla="*/ 69 h 85"/>
                  <a:gd name="T8" fmla="*/ 98 w 117"/>
                  <a:gd name="T9" fmla="*/ 74 h 85"/>
                  <a:gd name="T10" fmla="*/ 100 w 117"/>
                  <a:gd name="T11" fmla="*/ 79 h 85"/>
                  <a:gd name="T12" fmla="*/ 97 w 117"/>
                  <a:gd name="T13" fmla="*/ 78 h 85"/>
                  <a:gd name="T14" fmla="*/ 96 w 117"/>
                  <a:gd name="T15" fmla="*/ 82 h 85"/>
                  <a:gd name="T16" fmla="*/ 92 w 117"/>
                  <a:gd name="T17" fmla="*/ 77 h 85"/>
                  <a:gd name="T18" fmla="*/ 86 w 117"/>
                  <a:gd name="T19" fmla="*/ 68 h 85"/>
                  <a:gd name="T20" fmla="*/ 79 w 117"/>
                  <a:gd name="T21" fmla="*/ 58 h 85"/>
                  <a:gd name="T22" fmla="*/ 70 w 117"/>
                  <a:gd name="T23" fmla="*/ 52 h 85"/>
                  <a:gd name="T24" fmla="*/ 65 w 117"/>
                  <a:gd name="T25" fmla="*/ 52 h 85"/>
                  <a:gd name="T26" fmla="*/ 70 w 117"/>
                  <a:gd name="T27" fmla="*/ 60 h 85"/>
                  <a:gd name="T28" fmla="*/ 76 w 117"/>
                  <a:gd name="T29" fmla="*/ 64 h 85"/>
                  <a:gd name="T30" fmla="*/ 80 w 117"/>
                  <a:gd name="T31" fmla="*/ 69 h 85"/>
                  <a:gd name="T32" fmla="*/ 78 w 117"/>
                  <a:gd name="T33" fmla="*/ 75 h 85"/>
                  <a:gd name="T34" fmla="*/ 76 w 117"/>
                  <a:gd name="T35" fmla="*/ 74 h 85"/>
                  <a:gd name="T36" fmla="*/ 70 w 117"/>
                  <a:gd name="T37" fmla="*/ 67 h 85"/>
                  <a:gd name="T38" fmla="*/ 55 w 117"/>
                  <a:gd name="T39" fmla="*/ 55 h 85"/>
                  <a:gd name="T40" fmla="*/ 40 w 117"/>
                  <a:gd name="T41" fmla="*/ 58 h 85"/>
                  <a:gd name="T42" fmla="*/ 32 w 117"/>
                  <a:gd name="T43" fmla="*/ 67 h 85"/>
                  <a:gd name="T44" fmla="*/ 24 w 117"/>
                  <a:gd name="T45" fmla="*/ 80 h 85"/>
                  <a:gd name="T46" fmla="*/ 17 w 117"/>
                  <a:gd name="T47" fmla="*/ 83 h 85"/>
                  <a:gd name="T48" fmla="*/ 2 w 117"/>
                  <a:gd name="T49" fmla="*/ 81 h 85"/>
                  <a:gd name="T50" fmla="*/ 0 w 117"/>
                  <a:gd name="T51" fmla="*/ 75 h 85"/>
                  <a:gd name="T52" fmla="*/ 0 w 117"/>
                  <a:gd name="T53" fmla="*/ 60 h 85"/>
                  <a:gd name="T54" fmla="*/ 11 w 117"/>
                  <a:gd name="T55" fmla="*/ 58 h 85"/>
                  <a:gd name="T56" fmla="*/ 21 w 117"/>
                  <a:gd name="T57" fmla="*/ 59 h 85"/>
                  <a:gd name="T58" fmla="*/ 25 w 117"/>
                  <a:gd name="T59" fmla="*/ 50 h 85"/>
                  <a:gd name="T60" fmla="*/ 25 w 117"/>
                  <a:gd name="T61" fmla="*/ 47 h 85"/>
                  <a:gd name="T62" fmla="*/ 14 w 117"/>
                  <a:gd name="T63" fmla="*/ 40 h 85"/>
                  <a:gd name="T64" fmla="*/ 21 w 117"/>
                  <a:gd name="T65" fmla="*/ 39 h 85"/>
                  <a:gd name="T66" fmla="*/ 23 w 117"/>
                  <a:gd name="T67" fmla="*/ 35 h 85"/>
                  <a:gd name="T68" fmla="*/ 27 w 117"/>
                  <a:gd name="T69" fmla="*/ 36 h 85"/>
                  <a:gd name="T70" fmla="*/ 35 w 117"/>
                  <a:gd name="T71" fmla="*/ 29 h 85"/>
                  <a:gd name="T72" fmla="*/ 42 w 117"/>
                  <a:gd name="T73" fmla="*/ 22 h 85"/>
                  <a:gd name="T74" fmla="*/ 50 w 117"/>
                  <a:gd name="T75" fmla="*/ 18 h 85"/>
                  <a:gd name="T76" fmla="*/ 54 w 117"/>
                  <a:gd name="T77" fmla="*/ 13 h 85"/>
                  <a:gd name="T78" fmla="*/ 59 w 117"/>
                  <a:gd name="T79" fmla="*/ 2 h 85"/>
                  <a:gd name="T80" fmla="*/ 60 w 117"/>
                  <a:gd name="T81" fmla="*/ 7 h 85"/>
                  <a:gd name="T82" fmla="*/ 58 w 117"/>
                  <a:gd name="T83" fmla="*/ 13 h 85"/>
                  <a:gd name="T84" fmla="*/ 61 w 117"/>
                  <a:gd name="T85" fmla="*/ 16 h 85"/>
                  <a:gd name="T86" fmla="*/ 70 w 117"/>
                  <a:gd name="T87" fmla="*/ 17 h 85"/>
                  <a:gd name="T88" fmla="*/ 80 w 117"/>
                  <a:gd name="T89" fmla="*/ 13 h 85"/>
                  <a:gd name="T90" fmla="*/ 91 w 117"/>
                  <a:gd name="T91" fmla="*/ 14 h 85"/>
                  <a:gd name="T92" fmla="*/ 99 w 117"/>
                  <a:gd name="T93" fmla="*/ 23 h 85"/>
                  <a:gd name="T94" fmla="*/ 97 w 117"/>
                  <a:gd name="T95" fmla="*/ 38 h 85"/>
                  <a:gd name="T96" fmla="*/ 114 w 117"/>
                  <a:gd name="T97" fmla="*/ 44 h 85"/>
                  <a:gd name="T98" fmla="*/ 115 w 117"/>
                  <a:gd name="T99" fmla="*/ 50 h 85"/>
                  <a:gd name="T100" fmla="*/ 115 w 117"/>
                  <a:gd name="T101" fmla="*/ 5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" h="85">
                    <a:moveTo>
                      <a:pt x="115" y="53"/>
                    </a:moveTo>
                    <a:cubicBezTo>
                      <a:pt x="115" y="55"/>
                      <a:pt x="115" y="54"/>
                      <a:pt x="115" y="54"/>
                    </a:cubicBezTo>
                    <a:cubicBezTo>
                      <a:pt x="115" y="57"/>
                      <a:pt x="115" y="57"/>
                      <a:pt x="115" y="57"/>
                    </a:cubicBezTo>
                    <a:cubicBezTo>
                      <a:pt x="113" y="58"/>
                      <a:pt x="112" y="60"/>
                      <a:pt x="112" y="62"/>
                    </a:cubicBezTo>
                    <a:cubicBezTo>
                      <a:pt x="112" y="64"/>
                      <a:pt x="114" y="65"/>
                      <a:pt x="115" y="66"/>
                    </a:cubicBezTo>
                    <a:cubicBezTo>
                      <a:pt x="115" y="67"/>
                      <a:pt x="114" y="67"/>
                      <a:pt x="114" y="67"/>
                    </a:cubicBezTo>
                    <a:cubicBezTo>
                      <a:pt x="113" y="67"/>
                      <a:pt x="112" y="67"/>
                      <a:pt x="111" y="67"/>
                    </a:cubicBezTo>
                    <a:cubicBezTo>
                      <a:pt x="110" y="68"/>
                      <a:pt x="109" y="69"/>
                      <a:pt x="108" y="69"/>
                    </a:cubicBezTo>
                    <a:cubicBezTo>
                      <a:pt x="106" y="69"/>
                      <a:pt x="105" y="67"/>
                      <a:pt x="103" y="67"/>
                    </a:cubicBezTo>
                    <a:cubicBezTo>
                      <a:pt x="102" y="67"/>
                      <a:pt x="101" y="68"/>
                      <a:pt x="100" y="68"/>
                    </a:cubicBezTo>
                    <a:cubicBezTo>
                      <a:pt x="100" y="69"/>
                      <a:pt x="100" y="70"/>
                      <a:pt x="100" y="71"/>
                    </a:cubicBezTo>
                    <a:cubicBezTo>
                      <a:pt x="98" y="71"/>
                      <a:pt x="98" y="69"/>
                      <a:pt x="97" y="69"/>
                    </a:cubicBezTo>
                    <a:cubicBezTo>
                      <a:pt x="97" y="69"/>
                      <a:pt x="96" y="70"/>
                      <a:pt x="96" y="70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4"/>
                      <a:pt x="98" y="74"/>
                    </a:cubicBezTo>
                    <a:cubicBezTo>
                      <a:pt x="98" y="74"/>
                      <a:pt x="100" y="77"/>
                      <a:pt x="101" y="77"/>
                    </a:cubicBezTo>
                    <a:cubicBezTo>
                      <a:pt x="101" y="77"/>
                      <a:pt x="101" y="78"/>
                      <a:pt x="102" y="78"/>
                    </a:cubicBezTo>
                    <a:cubicBezTo>
                      <a:pt x="101" y="78"/>
                      <a:pt x="100" y="78"/>
                      <a:pt x="100" y="79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98" y="78"/>
                      <a:pt x="97" y="78"/>
                      <a:pt x="97" y="77"/>
                    </a:cubicBezTo>
                    <a:cubicBezTo>
                      <a:pt x="97" y="78"/>
                      <a:pt x="97" y="78"/>
                      <a:pt x="97" y="78"/>
                    </a:cubicBezTo>
                    <a:cubicBezTo>
                      <a:pt x="97" y="79"/>
                      <a:pt x="98" y="79"/>
                      <a:pt x="98" y="80"/>
                    </a:cubicBezTo>
                    <a:cubicBezTo>
                      <a:pt x="98" y="80"/>
                      <a:pt x="96" y="82"/>
                      <a:pt x="98" y="82"/>
                    </a:cubicBezTo>
                    <a:cubicBezTo>
                      <a:pt x="97" y="82"/>
                      <a:pt x="96" y="82"/>
                      <a:pt x="96" y="82"/>
                    </a:cubicBezTo>
                    <a:cubicBezTo>
                      <a:pt x="94" y="82"/>
                      <a:pt x="93" y="80"/>
                      <a:pt x="93" y="79"/>
                    </a:cubicBezTo>
                    <a:cubicBezTo>
                      <a:pt x="93" y="78"/>
                      <a:pt x="94" y="78"/>
                      <a:pt x="94" y="77"/>
                    </a:cubicBezTo>
                    <a:cubicBezTo>
                      <a:pt x="94" y="77"/>
                      <a:pt x="93" y="77"/>
                      <a:pt x="92" y="77"/>
                    </a:cubicBezTo>
                    <a:cubicBezTo>
                      <a:pt x="92" y="77"/>
                      <a:pt x="92" y="76"/>
                      <a:pt x="92" y="76"/>
                    </a:cubicBezTo>
                    <a:cubicBezTo>
                      <a:pt x="91" y="74"/>
                      <a:pt x="90" y="73"/>
                      <a:pt x="89" y="72"/>
                    </a:cubicBezTo>
                    <a:cubicBezTo>
                      <a:pt x="88" y="71"/>
                      <a:pt x="86" y="70"/>
                      <a:pt x="86" y="68"/>
                    </a:cubicBezTo>
                    <a:cubicBezTo>
                      <a:pt x="86" y="67"/>
                      <a:pt x="86" y="66"/>
                      <a:pt x="86" y="65"/>
                    </a:cubicBezTo>
                    <a:cubicBezTo>
                      <a:pt x="86" y="64"/>
                      <a:pt x="84" y="61"/>
                      <a:pt x="83" y="61"/>
                    </a:cubicBezTo>
                    <a:cubicBezTo>
                      <a:pt x="81" y="60"/>
                      <a:pt x="79" y="60"/>
                      <a:pt x="79" y="58"/>
                    </a:cubicBezTo>
                    <a:cubicBezTo>
                      <a:pt x="79" y="58"/>
                      <a:pt x="78" y="58"/>
                      <a:pt x="78" y="58"/>
                    </a:cubicBezTo>
                    <a:cubicBezTo>
                      <a:pt x="76" y="58"/>
                      <a:pt x="73" y="55"/>
                      <a:pt x="73" y="52"/>
                    </a:cubicBezTo>
                    <a:cubicBezTo>
                      <a:pt x="72" y="52"/>
                      <a:pt x="71" y="52"/>
                      <a:pt x="70" y="52"/>
                    </a:cubicBezTo>
                    <a:cubicBezTo>
                      <a:pt x="68" y="52"/>
                      <a:pt x="69" y="50"/>
                      <a:pt x="68" y="49"/>
                    </a:cubicBezTo>
                    <a:cubicBezTo>
                      <a:pt x="67" y="50"/>
                      <a:pt x="65" y="50"/>
                      <a:pt x="65" y="51"/>
                    </a:cubicBezTo>
                    <a:cubicBezTo>
                      <a:pt x="65" y="51"/>
                      <a:pt x="65" y="52"/>
                      <a:pt x="65" y="52"/>
                    </a:cubicBezTo>
                    <a:cubicBezTo>
                      <a:pt x="65" y="52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7" y="56"/>
                    </a:cubicBezTo>
                    <a:cubicBezTo>
                      <a:pt x="69" y="57"/>
                      <a:pt x="70" y="59"/>
                      <a:pt x="70" y="60"/>
                    </a:cubicBezTo>
                    <a:cubicBezTo>
                      <a:pt x="70" y="61"/>
                      <a:pt x="71" y="63"/>
                      <a:pt x="72" y="63"/>
                    </a:cubicBezTo>
                    <a:cubicBezTo>
                      <a:pt x="74" y="64"/>
                      <a:pt x="75" y="64"/>
                      <a:pt x="76" y="64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6"/>
                      <a:pt x="78" y="66"/>
                      <a:pt x="79" y="67"/>
                    </a:cubicBezTo>
                    <a:cubicBezTo>
                      <a:pt x="81" y="68"/>
                      <a:pt x="83" y="69"/>
                      <a:pt x="83" y="71"/>
                    </a:cubicBezTo>
                    <a:cubicBezTo>
                      <a:pt x="82" y="71"/>
                      <a:pt x="81" y="69"/>
                      <a:pt x="80" y="69"/>
                    </a:cubicBezTo>
                    <a:cubicBezTo>
                      <a:pt x="78" y="69"/>
                      <a:pt x="77" y="70"/>
                      <a:pt x="77" y="71"/>
                    </a:cubicBezTo>
                    <a:cubicBezTo>
                      <a:pt x="77" y="72"/>
                      <a:pt x="79" y="73"/>
                      <a:pt x="79" y="74"/>
                    </a:cubicBezTo>
                    <a:cubicBezTo>
                      <a:pt x="79" y="75"/>
                      <a:pt x="78" y="75"/>
                      <a:pt x="78" y="75"/>
                    </a:cubicBezTo>
                    <a:cubicBezTo>
                      <a:pt x="77" y="75"/>
                      <a:pt x="77" y="78"/>
                      <a:pt x="76" y="78"/>
                    </a:cubicBezTo>
                    <a:cubicBezTo>
                      <a:pt x="75" y="78"/>
                      <a:pt x="74" y="77"/>
                      <a:pt x="74" y="77"/>
                    </a:cubicBezTo>
                    <a:cubicBezTo>
                      <a:pt x="76" y="77"/>
                      <a:pt x="76" y="75"/>
                      <a:pt x="76" y="74"/>
                    </a:cubicBezTo>
                    <a:cubicBezTo>
                      <a:pt x="76" y="72"/>
                      <a:pt x="75" y="72"/>
                      <a:pt x="75" y="71"/>
                    </a:cubicBezTo>
                    <a:cubicBezTo>
                      <a:pt x="75" y="71"/>
                      <a:pt x="72" y="69"/>
                      <a:pt x="72" y="68"/>
                    </a:cubicBezTo>
                    <a:cubicBezTo>
                      <a:pt x="72" y="68"/>
                      <a:pt x="70" y="67"/>
                      <a:pt x="70" y="67"/>
                    </a:cubicBezTo>
                    <a:cubicBezTo>
                      <a:pt x="67" y="66"/>
                      <a:pt x="66" y="65"/>
                      <a:pt x="64" y="63"/>
                    </a:cubicBezTo>
                    <a:cubicBezTo>
                      <a:pt x="64" y="63"/>
                      <a:pt x="62" y="62"/>
                      <a:pt x="62" y="61"/>
                    </a:cubicBezTo>
                    <a:cubicBezTo>
                      <a:pt x="60" y="59"/>
                      <a:pt x="59" y="55"/>
                      <a:pt x="55" y="55"/>
                    </a:cubicBezTo>
                    <a:cubicBezTo>
                      <a:pt x="53" y="55"/>
                      <a:pt x="53" y="56"/>
                      <a:pt x="52" y="56"/>
                    </a:cubicBezTo>
                    <a:cubicBezTo>
                      <a:pt x="50" y="57"/>
                      <a:pt x="49" y="59"/>
                      <a:pt x="46" y="59"/>
                    </a:cubicBezTo>
                    <a:cubicBezTo>
                      <a:pt x="44" y="59"/>
                      <a:pt x="42" y="58"/>
                      <a:pt x="40" y="58"/>
                    </a:cubicBezTo>
                    <a:cubicBezTo>
                      <a:pt x="39" y="58"/>
                      <a:pt x="37" y="59"/>
                      <a:pt x="37" y="61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7" y="65"/>
                      <a:pt x="35" y="66"/>
                      <a:pt x="32" y="67"/>
                    </a:cubicBezTo>
                    <a:cubicBezTo>
                      <a:pt x="30" y="67"/>
                      <a:pt x="27" y="71"/>
                      <a:pt x="27" y="74"/>
                    </a:cubicBezTo>
                    <a:cubicBezTo>
                      <a:pt x="27" y="75"/>
                      <a:pt x="28" y="75"/>
                      <a:pt x="28" y="75"/>
                    </a:cubicBezTo>
                    <a:cubicBezTo>
                      <a:pt x="27" y="77"/>
                      <a:pt x="26" y="79"/>
                      <a:pt x="24" y="80"/>
                    </a:cubicBezTo>
                    <a:cubicBezTo>
                      <a:pt x="23" y="80"/>
                      <a:pt x="23" y="83"/>
                      <a:pt x="21" y="8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0" y="82"/>
                      <a:pt x="18" y="83"/>
                      <a:pt x="17" y="83"/>
                    </a:cubicBezTo>
                    <a:cubicBezTo>
                      <a:pt x="15" y="83"/>
                      <a:pt x="13" y="85"/>
                      <a:pt x="11" y="85"/>
                    </a:cubicBezTo>
                    <a:cubicBezTo>
                      <a:pt x="9" y="85"/>
                      <a:pt x="9" y="81"/>
                      <a:pt x="7" y="81"/>
                    </a:cubicBezTo>
                    <a:cubicBezTo>
                      <a:pt x="5" y="81"/>
                      <a:pt x="4" y="81"/>
                      <a:pt x="2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78"/>
                      <a:pt x="1" y="78"/>
                      <a:pt x="1" y="76"/>
                    </a:cubicBezTo>
                    <a:cubicBezTo>
                      <a:pt x="0" y="76"/>
                      <a:pt x="0" y="76"/>
                      <a:pt x="0" y="75"/>
                    </a:cubicBezTo>
                    <a:cubicBezTo>
                      <a:pt x="0" y="73"/>
                      <a:pt x="1" y="73"/>
                      <a:pt x="1" y="72"/>
                    </a:cubicBezTo>
                    <a:cubicBezTo>
                      <a:pt x="1" y="70"/>
                      <a:pt x="2" y="67"/>
                      <a:pt x="2" y="64"/>
                    </a:cubicBezTo>
                    <a:cubicBezTo>
                      <a:pt x="2" y="63"/>
                      <a:pt x="0" y="61"/>
                      <a:pt x="0" y="60"/>
                    </a:cubicBezTo>
                    <a:cubicBezTo>
                      <a:pt x="0" y="59"/>
                      <a:pt x="4" y="57"/>
                      <a:pt x="5" y="57"/>
                    </a:cubicBezTo>
                    <a:cubicBezTo>
                      <a:pt x="5" y="57"/>
                      <a:pt x="6" y="58"/>
                      <a:pt x="6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2" y="58"/>
                      <a:pt x="12" y="58"/>
                      <a:pt x="13" y="58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9" y="58"/>
                      <a:pt x="20" y="59"/>
                      <a:pt x="21" y="59"/>
                    </a:cubicBezTo>
                    <a:cubicBezTo>
                      <a:pt x="22" y="59"/>
                      <a:pt x="24" y="58"/>
                      <a:pt x="24" y="58"/>
                    </a:cubicBezTo>
                    <a:cubicBezTo>
                      <a:pt x="24" y="56"/>
                      <a:pt x="25" y="55"/>
                      <a:pt x="25" y="53"/>
                    </a:cubicBezTo>
                    <a:cubicBezTo>
                      <a:pt x="25" y="53"/>
                      <a:pt x="25" y="51"/>
                      <a:pt x="25" y="5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0"/>
                      <a:pt x="25" y="49"/>
                      <a:pt x="25" y="49"/>
                    </a:cubicBezTo>
                    <a:cubicBezTo>
                      <a:pt x="25" y="48"/>
                      <a:pt x="25" y="48"/>
                      <a:pt x="25" y="47"/>
                    </a:cubicBezTo>
                    <a:cubicBezTo>
                      <a:pt x="23" y="47"/>
                      <a:pt x="22" y="45"/>
                      <a:pt x="22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19" y="42"/>
                      <a:pt x="14" y="42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39"/>
                      <a:pt x="17" y="38"/>
                      <a:pt x="18" y="38"/>
                    </a:cubicBezTo>
                    <a:cubicBezTo>
                      <a:pt x="18" y="38"/>
                      <a:pt x="20" y="39"/>
                      <a:pt x="21" y="39"/>
                    </a:cubicBezTo>
                    <a:cubicBezTo>
                      <a:pt x="22" y="39"/>
                      <a:pt x="23" y="38"/>
                      <a:pt x="24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3" y="37"/>
                      <a:pt x="23" y="36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5"/>
                      <a:pt x="26" y="36"/>
                      <a:pt x="27" y="36"/>
                    </a:cubicBezTo>
                    <a:cubicBezTo>
                      <a:pt x="28" y="36"/>
                      <a:pt x="29" y="35"/>
                      <a:pt x="29" y="34"/>
                    </a:cubicBezTo>
                    <a:cubicBezTo>
                      <a:pt x="32" y="34"/>
                      <a:pt x="33" y="32"/>
                      <a:pt x="34" y="29"/>
                    </a:cubicBezTo>
                    <a:cubicBezTo>
                      <a:pt x="34" y="29"/>
                      <a:pt x="35" y="29"/>
                      <a:pt x="35" y="29"/>
                    </a:cubicBezTo>
                    <a:cubicBezTo>
                      <a:pt x="36" y="29"/>
                      <a:pt x="40" y="27"/>
                      <a:pt x="41" y="27"/>
                    </a:cubicBezTo>
                    <a:cubicBezTo>
                      <a:pt x="41" y="26"/>
                      <a:pt x="41" y="25"/>
                      <a:pt x="41" y="23"/>
                    </a:cubicBezTo>
                    <a:cubicBezTo>
                      <a:pt x="41" y="23"/>
                      <a:pt x="42" y="22"/>
                      <a:pt x="42" y="22"/>
                    </a:cubicBezTo>
                    <a:cubicBezTo>
                      <a:pt x="44" y="21"/>
                      <a:pt x="45" y="19"/>
                      <a:pt x="48" y="19"/>
                    </a:cubicBezTo>
                    <a:cubicBezTo>
                      <a:pt x="49" y="19"/>
                      <a:pt x="48" y="19"/>
                      <a:pt x="49" y="19"/>
                    </a:cubicBezTo>
                    <a:cubicBezTo>
                      <a:pt x="50" y="19"/>
                      <a:pt x="50" y="18"/>
                      <a:pt x="50" y="18"/>
                    </a:cubicBezTo>
                    <a:cubicBezTo>
                      <a:pt x="51" y="17"/>
                      <a:pt x="52" y="18"/>
                      <a:pt x="53" y="18"/>
                    </a:cubicBezTo>
                    <a:cubicBezTo>
                      <a:pt x="53" y="18"/>
                      <a:pt x="55" y="17"/>
                      <a:pt x="55" y="16"/>
                    </a:cubicBezTo>
                    <a:cubicBezTo>
                      <a:pt x="55" y="16"/>
                      <a:pt x="54" y="14"/>
                      <a:pt x="54" y="13"/>
                    </a:cubicBezTo>
                    <a:cubicBezTo>
                      <a:pt x="54" y="11"/>
                      <a:pt x="52" y="10"/>
                      <a:pt x="52" y="7"/>
                    </a:cubicBezTo>
                    <a:cubicBezTo>
                      <a:pt x="52" y="3"/>
                      <a:pt x="56" y="2"/>
                      <a:pt x="59" y="0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3"/>
                      <a:pt x="58" y="3"/>
                      <a:pt x="58" y="4"/>
                    </a:cubicBezTo>
                    <a:cubicBezTo>
                      <a:pt x="58" y="6"/>
                      <a:pt x="60" y="6"/>
                      <a:pt x="60" y="6"/>
                    </a:cubicBezTo>
                    <a:cubicBezTo>
                      <a:pt x="60" y="6"/>
                      <a:pt x="60" y="6"/>
                      <a:pt x="60" y="7"/>
                    </a:cubicBezTo>
                    <a:cubicBezTo>
                      <a:pt x="60" y="7"/>
                      <a:pt x="59" y="7"/>
                      <a:pt x="59" y="8"/>
                    </a:cubicBezTo>
                    <a:cubicBezTo>
                      <a:pt x="58" y="9"/>
                      <a:pt x="57" y="10"/>
                      <a:pt x="57" y="12"/>
                    </a:cubicBezTo>
                    <a:cubicBezTo>
                      <a:pt x="57" y="13"/>
                      <a:pt x="57" y="13"/>
                      <a:pt x="58" y="13"/>
                    </a:cubicBezTo>
                    <a:cubicBezTo>
                      <a:pt x="58" y="14"/>
                      <a:pt x="58" y="14"/>
                      <a:pt x="58" y="15"/>
                    </a:cubicBezTo>
                    <a:cubicBezTo>
                      <a:pt x="59" y="15"/>
                      <a:pt x="60" y="15"/>
                      <a:pt x="61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4" y="16"/>
                      <a:pt x="66" y="14"/>
                      <a:pt x="69" y="14"/>
                    </a:cubicBezTo>
                    <a:cubicBezTo>
                      <a:pt x="69" y="15"/>
                      <a:pt x="68" y="15"/>
                      <a:pt x="68" y="15"/>
                    </a:cubicBezTo>
                    <a:cubicBezTo>
                      <a:pt x="68" y="16"/>
                      <a:pt x="70" y="17"/>
                      <a:pt x="70" y="17"/>
                    </a:cubicBezTo>
                    <a:cubicBezTo>
                      <a:pt x="71" y="17"/>
                      <a:pt x="71" y="16"/>
                      <a:pt x="72" y="16"/>
                    </a:cubicBezTo>
                    <a:cubicBezTo>
                      <a:pt x="74" y="15"/>
                      <a:pt x="75" y="15"/>
                      <a:pt x="77" y="15"/>
                    </a:cubicBezTo>
                    <a:cubicBezTo>
                      <a:pt x="77" y="14"/>
                      <a:pt x="79" y="13"/>
                      <a:pt x="80" y="13"/>
                    </a:cubicBezTo>
                    <a:cubicBezTo>
                      <a:pt x="82" y="13"/>
                      <a:pt x="83" y="13"/>
                      <a:pt x="84" y="13"/>
                    </a:cubicBezTo>
                    <a:cubicBezTo>
                      <a:pt x="84" y="13"/>
                      <a:pt x="84" y="14"/>
                      <a:pt x="84" y="14"/>
                    </a:cubicBezTo>
                    <a:cubicBezTo>
                      <a:pt x="86" y="14"/>
                      <a:pt x="89" y="14"/>
                      <a:pt x="91" y="14"/>
                    </a:cubicBezTo>
                    <a:cubicBezTo>
                      <a:pt x="93" y="14"/>
                      <a:pt x="95" y="14"/>
                      <a:pt x="97" y="14"/>
                    </a:cubicBezTo>
                    <a:cubicBezTo>
                      <a:pt x="99" y="14"/>
                      <a:pt x="100" y="18"/>
                      <a:pt x="100" y="20"/>
                    </a:cubicBezTo>
                    <a:cubicBezTo>
                      <a:pt x="100" y="21"/>
                      <a:pt x="99" y="22"/>
                      <a:pt x="99" y="23"/>
                    </a:cubicBezTo>
                    <a:cubicBezTo>
                      <a:pt x="99" y="26"/>
                      <a:pt x="101" y="27"/>
                      <a:pt x="101" y="29"/>
                    </a:cubicBezTo>
                    <a:cubicBezTo>
                      <a:pt x="101" y="30"/>
                      <a:pt x="99" y="31"/>
                      <a:pt x="98" y="31"/>
                    </a:cubicBezTo>
                    <a:cubicBezTo>
                      <a:pt x="97" y="33"/>
                      <a:pt x="97" y="35"/>
                      <a:pt x="97" y="38"/>
                    </a:cubicBezTo>
                    <a:cubicBezTo>
                      <a:pt x="97" y="41"/>
                      <a:pt x="99" y="40"/>
                      <a:pt x="101" y="40"/>
                    </a:cubicBezTo>
                    <a:cubicBezTo>
                      <a:pt x="105" y="40"/>
                      <a:pt x="106" y="39"/>
                      <a:pt x="109" y="39"/>
                    </a:cubicBezTo>
                    <a:cubicBezTo>
                      <a:pt x="112" y="39"/>
                      <a:pt x="111" y="44"/>
                      <a:pt x="114" y="44"/>
                    </a:cubicBezTo>
                    <a:cubicBezTo>
                      <a:pt x="114" y="49"/>
                      <a:pt x="114" y="49"/>
                      <a:pt x="114" y="49"/>
                    </a:cubicBezTo>
                    <a:cubicBezTo>
                      <a:pt x="114" y="49"/>
                      <a:pt x="114" y="49"/>
                      <a:pt x="114" y="49"/>
                    </a:cubicBezTo>
                    <a:cubicBezTo>
                      <a:pt x="115" y="50"/>
                      <a:pt x="115" y="50"/>
                      <a:pt x="115" y="50"/>
                    </a:cubicBezTo>
                    <a:cubicBezTo>
                      <a:pt x="115" y="50"/>
                      <a:pt x="117" y="49"/>
                      <a:pt x="117" y="49"/>
                    </a:cubicBezTo>
                    <a:cubicBezTo>
                      <a:pt x="117" y="50"/>
                      <a:pt x="117" y="50"/>
                      <a:pt x="117" y="51"/>
                    </a:cubicBezTo>
                    <a:cubicBezTo>
                      <a:pt x="116" y="51"/>
                      <a:pt x="115" y="52"/>
                      <a:pt x="115" y="5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6" name="9Slide.vn 64"/>
              <p:cNvSpPr/>
              <p:nvPr/>
            </p:nvSpPr>
            <p:spPr bwMode="auto">
              <a:xfrm>
                <a:off x="5954713" y="1443038"/>
                <a:ext cx="592138" cy="577850"/>
              </a:xfrm>
              <a:custGeom>
                <a:avLst/>
                <a:gdLst>
                  <a:gd name="T0" fmla="*/ 16 w 80"/>
                  <a:gd name="T1" fmla="*/ 58 h 78"/>
                  <a:gd name="T2" fmla="*/ 1 w 80"/>
                  <a:gd name="T3" fmla="*/ 62 h 78"/>
                  <a:gd name="T4" fmla="*/ 3 w 80"/>
                  <a:gd name="T5" fmla="*/ 59 h 78"/>
                  <a:gd name="T6" fmla="*/ 2 w 80"/>
                  <a:gd name="T7" fmla="*/ 57 h 78"/>
                  <a:gd name="T8" fmla="*/ 3 w 80"/>
                  <a:gd name="T9" fmla="*/ 47 h 78"/>
                  <a:gd name="T10" fmla="*/ 14 w 80"/>
                  <a:gd name="T11" fmla="*/ 40 h 78"/>
                  <a:gd name="T12" fmla="*/ 21 w 80"/>
                  <a:gd name="T13" fmla="*/ 32 h 78"/>
                  <a:gd name="T14" fmla="*/ 24 w 80"/>
                  <a:gd name="T15" fmla="*/ 25 h 78"/>
                  <a:gd name="T16" fmla="*/ 35 w 80"/>
                  <a:gd name="T17" fmla="*/ 14 h 78"/>
                  <a:gd name="T18" fmla="*/ 31 w 80"/>
                  <a:gd name="T19" fmla="*/ 14 h 78"/>
                  <a:gd name="T20" fmla="*/ 31 w 80"/>
                  <a:gd name="T21" fmla="*/ 12 h 78"/>
                  <a:gd name="T22" fmla="*/ 32 w 80"/>
                  <a:gd name="T23" fmla="*/ 11 h 78"/>
                  <a:gd name="T24" fmla="*/ 36 w 80"/>
                  <a:gd name="T25" fmla="*/ 14 h 78"/>
                  <a:gd name="T26" fmla="*/ 36 w 80"/>
                  <a:gd name="T27" fmla="*/ 11 h 78"/>
                  <a:gd name="T28" fmla="*/ 41 w 80"/>
                  <a:gd name="T29" fmla="*/ 9 h 78"/>
                  <a:gd name="T30" fmla="*/ 45 w 80"/>
                  <a:gd name="T31" fmla="*/ 7 h 78"/>
                  <a:gd name="T32" fmla="*/ 49 w 80"/>
                  <a:gd name="T33" fmla="*/ 6 h 78"/>
                  <a:gd name="T34" fmla="*/ 54 w 80"/>
                  <a:gd name="T35" fmla="*/ 4 h 78"/>
                  <a:gd name="T36" fmla="*/ 55 w 80"/>
                  <a:gd name="T37" fmla="*/ 2 h 78"/>
                  <a:gd name="T38" fmla="*/ 62 w 80"/>
                  <a:gd name="T39" fmla="*/ 2 h 78"/>
                  <a:gd name="T40" fmla="*/ 65 w 80"/>
                  <a:gd name="T41" fmla="*/ 2 h 78"/>
                  <a:gd name="T42" fmla="*/ 69 w 80"/>
                  <a:gd name="T43" fmla="*/ 1 h 78"/>
                  <a:gd name="T44" fmla="*/ 72 w 80"/>
                  <a:gd name="T45" fmla="*/ 2 h 78"/>
                  <a:gd name="T46" fmla="*/ 72 w 80"/>
                  <a:gd name="T47" fmla="*/ 6 h 78"/>
                  <a:gd name="T48" fmla="*/ 77 w 80"/>
                  <a:gd name="T49" fmla="*/ 8 h 78"/>
                  <a:gd name="T50" fmla="*/ 75 w 80"/>
                  <a:gd name="T51" fmla="*/ 18 h 78"/>
                  <a:gd name="T52" fmla="*/ 75 w 80"/>
                  <a:gd name="T53" fmla="*/ 28 h 78"/>
                  <a:gd name="T54" fmla="*/ 78 w 80"/>
                  <a:gd name="T55" fmla="*/ 36 h 78"/>
                  <a:gd name="T56" fmla="*/ 80 w 80"/>
                  <a:gd name="T57" fmla="*/ 42 h 78"/>
                  <a:gd name="T58" fmla="*/ 62 w 80"/>
                  <a:gd name="T59" fmla="*/ 55 h 78"/>
                  <a:gd name="T60" fmla="*/ 53 w 80"/>
                  <a:gd name="T61" fmla="*/ 55 h 78"/>
                  <a:gd name="T62" fmla="*/ 50 w 80"/>
                  <a:gd name="T63" fmla="*/ 49 h 78"/>
                  <a:gd name="T64" fmla="*/ 48 w 80"/>
                  <a:gd name="T65" fmla="*/ 43 h 78"/>
                  <a:gd name="T66" fmla="*/ 62 w 80"/>
                  <a:gd name="T67" fmla="*/ 32 h 78"/>
                  <a:gd name="T68" fmla="*/ 49 w 80"/>
                  <a:gd name="T69" fmla="*/ 33 h 78"/>
                  <a:gd name="T70" fmla="*/ 42 w 80"/>
                  <a:gd name="T71" fmla="*/ 42 h 78"/>
                  <a:gd name="T72" fmla="*/ 36 w 80"/>
                  <a:gd name="T73" fmla="*/ 49 h 78"/>
                  <a:gd name="T74" fmla="*/ 37 w 80"/>
                  <a:gd name="T75" fmla="*/ 53 h 78"/>
                  <a:gd name="T76" fmla="*/ 37 w 80"/>
                  <a:gd name="T77" fmla="*/ 62 h 78"/>
                  <a:gd name="T78" fmla="*/ 36 w 80"/>
                  <a:gd name="T79" fmla="*/ 69 h 78"/>
                  <a:gd name="T80" fmla="*/ 30 w 80"/>
                  <a:gd name="T81" fmla="*/ 74 h 78"/>
                  <a:gd name="T82" fmla="*/ 22 w 80"/>
                  <a:gd name="T83" fmla="*/ 73 h 78"/>
                  <a:gd name="T84" fmla="*/ 20 w 80"/>
                  <a:gd name="T85" fmla="*/ 66 h 78"/>
                  <a:gd name="T86" fmla="*/ 19 w 80"/>
                  <a:gd name="T87" fmla="*/ 6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78">
                    <a:moveTo>
                      <a:pt x="19" y="60"/>
                    </a:moveTo>
                    <a:cubicBezTo>
                      <a:pt x="17" y="60"/>
                      <a:pt x="17" y="59"/>
                      <a:pt x="16" y="58"/>
                    </a:cubicBezTo>
                    <a:cubicBezTo>
                      <a:pt x="14" y="61"/>
                      <a:pt x="11" y="65"/>
                      <a:pt x="6" y="65"/>
                    </a:cubicBezTo>
                    <a:cubicBezTo>
                      <a:pt x="6" y="65"/>
                      <a:pt x="1" y="62"/>
                      <a:pt x="1" y="62"/>
                    </a:cubicBezTo>
                    <a:cubicBezTo>
                      <a:pt x="1" y="61"/>
                      <a:pt x="3" y="61"/>
                      <a:pt x="3" y="60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0" y="59"/>
                    </a:cubicBezTo>
                    <a:cubicBezTo>
                      <a:pt x="0" y="59"/>
                      <a:pt x="2" y="57"/>
                      <a:pt x="2" y="57"/>
                    </a:cubicBezTo>
                    <a:cubicBezTo>
                      <a:pt x="1" y="55"/>
                      <a:pt x="0" y="52"/>
                      <a:pt x="0" y="49"/>
                    </a:cubicBezTo>
                    <a:cubicBezTo>
                      <a:pt x="0" y="47"/>
                      <a:pt x="2" y="48"/>
                      <a:pt x="3" y="47"/>
                    </a:cubicBezTo>
                    <a:cubicBezTo>
                      <a:pt x="4" y="45"/>
                      <a:pt x="5" y="43"/>
                      <a:pt x="7" y="43"/>
                    </a:cubicBezTo>
                    <a:cubicBezTo>
                      <a:pt x="9" y="42"/>
                      <a:pt x="10" y="40"/>
                      <a:pt x="14" y="40"/>
                    </a:cubicBezTo>
                    <a:cubicBezTo>
                      <a:pt x="13" y="40"/>
                      <a:pt x="12" y="40"/>
                      <a:pt x="11" y="39"/>
                    </a:cubicBezTo>
                    <a:cubicBezTo>
                      <a:pt x="16" y="38"/>
                      <a:pt x="18" y="34"/>
                      <a:pt x="21" y="32"/>
                    </a:cubicBezTo>
                    <a:cubicBezTo>
                      <a:pt x="22" y="31"/>
                      <a:pt x="22" y="28"/>
                      <a:pt x="23" y="28"/>
                    </a:cubicBezTo>
                    <a:cubicBezTo>
                      <a:pt x="23" y="28"/>
                      <a:pt x="24" y="25"/>
                      <a:pt x="24" y="25"/>
                    </a:cubicBezTo>
                    <a:cubicBezTo>
                      <a:pt x="25" y="23"/>
                      <a:pt x="27" y="21"/>
                      <a:pt x="29" y="21"/>
                    </a:cubicBezTo>
                    <a:cubicBezTo>
                      <a:pt x="31" y="20"/>
                      <a:pt x="34" y="16"/>
                      <a:pt x="35" y="14"/>
                    </a:cubicBezTo>
                    <a:cubicBezTo>
                      <a:pt x="32" y="14"/>
                      <a:pt x="31" y="16"/>
                      <a:pt x="28" y="16"/>
                    </a:cubicBezTo>
                    <a:cubicBezTo>
                      <a:pt x="29" y="15"/>
                      <a:pt x="30" y="15"/>
                      <a:pt x="31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3"/>
                      <a:pt x="30" y="12"/>
                      <a:pt x="31" y="12"/>
                    </a:cubicBezTo>
                    <a:cubicBezTo>
                      <a:pt x="31" y="12"/>
                      <a:pt x="31" y="13"/>
                      <a:pt x="31" y="13"/>
                    </a:cubicBezTo>
                    <a:cubicBezTo>
                      <a:pt x="32" y="12"/>
                      <a:pt x="32" y="12"/>
                      <a:pt x="32" y="11"/>
                    </a:cubicBezTo>
                    <a:cubicBezTo>
                      <a:pt x="33" y="12"/>
                      <a:pt x="33" y="12"/>
                      <a:pt x="33" y="13"/>
                    </a:cubicBezTo>
                    <a:cubicBezTo>
                      <a:pt x="34" y="13"/>
                      <a:pt x="35" y="14"/>
                      <a:pt x="36" y="14"/>
                    </a:cubicBezTo>
                    <a:cubicBezTo>
                      <a:pt x="37" y="14"/>
                      <a:pt x="38" y="12"/>
                      <a:pt x="38" y="12"/>
                    </a:cubicBezTo>
                    <a:cubicBezTo>
                      <a:pt x="37" y="11"/>
                      <a:pt x="37" y="11"/>
                      <a:pt x="36" y="11"/>
                    </a:cubicBezTo>
                    <a:cubicBezTo>
                      <a:pt x="37" y="10"/>
                      <a:pt x="38" y="10"/>
                      <a:pt x="39" y="10"/>
                    </a:cubicBezTo>
                    <a:cubicBezTo>
                      <a:pt x="40" y="10"/>
                      <a:pt x="40" y="10"/>
                      <a:pt x="41" y="9"/>
                    </a:cubicBezTo>
                    <a:cubicBezTo>
                      <a:pt x="40" y="9"/>
                      <a:pt x="41" y="9"/>
                      <a:pt x="40" y="9"/>
                    </a:cubicBezTo>
                    <a:cubicBezTo>
                      <a:pt x="41" y="7"/>
                      <a:pt x="43" y="8"/>
                      <a:pt x="45" y="7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6" y="8"/>
                      <a:pt x="46" y="6"/>
                      <a:pt x="49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5"/>
                      <a:pt x="52" y="6"/>
                      <a:pt x="54" y="4"/>
                    </a:cubicBezTo>
                    <a:cubicBezTo>
                      <a:pt x="53" y="4"/>
                      <a:pt x="52" y="4"/>
                      <a:pt x="52" y="3"/>
                    </a:cubicBezTo>
                    <a:cubicBezTo>
                      <a:pt x="52" y="3"/>
                      <a:pt x="54" y="2"/>
                      <a:pt x="55" y="2"/>
                    </a:cubicBezTo>
                    <a:cubicBezTo>
                      <a:pt x="55" y="2"/>
                      <a:pt x="56" y="3"/>
                      <a:pt x="57" y="3"/>
                    </a:cubicBezTo>
                    <a:cubicBezTo>
                      <a:pt x="58" y="3"/>
                      <a:pt x="62" y="0"/>
                      <a:pt x="62" y="2"/>
                    </a:cubicBezTo>
                    <a:cubicBezTo>
                      <a:pt x="62" y="3"/>
                      <a:pt x="61" y="4"/>
                      <a:pt x="60" y="5"/>
                    </a:cubicBezTo>
                    <a:cubicBezTo>
                      <a:pt x="62" y="6"/>
                      <a:pt x="63" y="3"/>
                      <a:pt x="65" y="2"/>
                    </a:cubicBezTo>
                    <a:cubicBezTo>
                      <a:pt x="65" y="3"/>
                      <a:pt x="65" y="3"/>
                      <a:pt x="65" y="4"/>
                    </a:cubicBezTo>
                    <a:cubicBezTo>
                      <a:pt x="67" y="3"/>
                      <a:pt x="68" y="2"/>
                      <a:pt x="69" y="1"/>
                    </a:cubicBezTo>
                    <a:cubicBezTo>
                      <a:pt x="69" y="2"/>
                      <a:pt x="69" y="3"/>
                      <a:pt x="70" y="3"/>
                    </a:cubicBezTo>
                    <a:cubicBezTo>
                      <a:pt x="71" y="3"/>
                      <a:pt x="71" y="2"/>
                      <a:pt x="72" y="2"/>
                    </a:cubicBezTo>
                    <a:cubicBezTo>
                      <a:pt x="73" y="2"/>
                      <a:pt x="75" y="3"/>
                      <a:pt x="76" y="4"/>
                    </a:cubicBezTo>
                    <a:cubicBezTo>
                      <a:pt x="75" y="6"/>
                      <a:pt x="74" y="5"/>
                      <a:pt x="72" y="6"/>
                    </a:cubicBezTo>
                    <a:cubicBezTo>
                      <a:pt x="73" y="7"/>
                      <a:pt x="73" y="7"/>
                      <a:pt x="73" y="8"/>
                    </a:cubicBezTo>
                    <a:cubicBezTo>
                      <a:pt x="74" y="8"/>
                      <a:pt x="77" y="8"/>
                      <a:pt x="77" y="8"/>
                    </a:cubicBezTo>
                    <a:cubicBezTo>
                      <a:pt x="75" y="9"/>
                      <a:pt x="72" y="11"/>
                      <a:pt x="72" y="14"/>
                    </a:cubicBezTo>
                    <a:cubicBezTo>
                      <a:pt x="72" y="16"/>
                      <a:pt x="75" y="16"/>
                      <a:pt x="75" y="18"/>
                    </a:cubicBezTo>
                    <a:cubicBezTo>
                      <a:pt x="75" y="20"/>
                      <a:pt x="73" y="21"/>
                      <a:pt x="73" y="22"/>
                    </a:cubicBezTo>
                    <a:cubicBezTo>
                      <a:pt x="73" y="24"/>
                      <a:pt x="75" y="26"/>
                      <a:pt x="75" y="28"/>
                    </a:cubicBezTo>
                    <a:cubicBezTo>
                      <a:pt x="75" y="29"/>
                      <a:pt x="74" y="30"/>
                      <a:pt x="74" y="31"/>
                    </a:cubicBezTo>
                    <a:cubicBezTo>
                      <a:pt x="74" y="33"/>
                      <a:pt x="78" y="34"/>
                      <a:pt x="78" y="36"/>
                    </a:cubicBezTo>
                    <a:cubicBezTo>
                      <a:pt x="78" y="37"/>
                      <a:pt x="77" y="38"/>
                      <a:pt x="76" y="38"/>
                    </a:cubicBezTo>
                    <a:cubicBezTo>
                      <a:pt x="77" y="39"/>
                      <a:pt x="80" y="40"/>
                      <a:pt x="80" y="42"/>
                    </a:cubicBezTo>
                    <a:cubicBezTo>
                      <a:pt x="80" y="46"/>
                      <a:pt x="72" y="50"/>
                      <a:pt x="70" y="53"/>
                    </a:cubicBezTo>
                    <a:cubicBezTo>
                      <a:pt x="69" y="55"/>
                      <a:pt x="64" y="55"/>
                      <a:pt x="62" y="55"/>
                    </a:cubicBezTo>
                    <a:cubicBezTo>
                      <a:pt x="60" y="56"/>
                      <a:pt x="58" y="56"/>
                      <a:pt x="56" y="56"/>
                    </a:cubicBezTo>
                    <a:cubicBezTo>
                      <a:pt x="54" y="56"/>
                      <a:pt x="53" y="56"/>
                      <a:pt x="53" y="55"/>
                    </a:cubicBezTo>
                    <a:cubicBezTo>
                      <a:pt x="51" y="55"/>
                      <a:pt x="49" y="54"/>
                      <a:pt x="49" y="51"/>
                    </a:cubicBezTo>
                    <a:cubicBezTo>
                      <a:pt x="49" y="50"/>
                      <a:pt x="50" y="50"/>
                      <a:pt x="50" y="49"/>
                    </a:cubicBezTo>
                    <a:cubicBezTo>
                      <a:pt x="49" y="49"/>
                      <a:pt x="48" y="46"/>
                      <a:pt x="48" y="45"/>
                    </a:cubicBezTo>
                    <a:cubicBezTo>
                      <a:pt x="48" y="44"/>
                      <a:pt x="48" y="44"/>
                      <a:pt x="48" y="43"/>
                    </a:cubicBezTo>
                    <a:cubicBezTo>
                      <a:pt x="53" y="43"/>
                      <a:pt x="55" y="37"/>
                      <a:pt x="58" y="35"/>
                    </a:cubicBezTo>
                    <a:cubicBezTo>
                      <a:pt x="59" y="34"/>
                      <a:pt x="62" y="34"/>
                      <a:pt x="62" y="32"/>
                    </a:cubicBezTo>
                    <a:cubicBezTo>
                      <a:pt x="62" y="29"/>
                      <a:pt x="58" y="29"/>
                      <a:pt x="56" y="29"/>
                    </a:cubicBezTo>
                    <a:cubicBezTo>
                      <a:pt x="52" y="29"/>
                      <a:pt x="49" y="30"/>
                      <a:pt x="49" y="33"/>
                    </a:cubicBezTo>
                    <a:cubicBezTo>
                      <a:pt x="49" y="34"/>
                      <a:pt x="50" y="35"/>
                      <a:pt x="49" y="36"/>
                    </a:cubicBezTo>
                    <a:cubicBezTo>
                      <a:pt x="49" y="38"/>
                      <a:pt x="44" y="40"/>
                      <a:pt x="42" y="42"/>
                    </a:cubicBezTo>
                    <a:cubicBezTo>
                      <a:pt x="40" y="43"/>
                      <a:pt x="38" y="43"/>
                      <a:pt x="37" y="45"/>
                    </a:cubicBezTo>
                    <a:cubicBezTo>
                      <a:pt x="36" y="46"/>
                      <a:pt x="37" y="48"/>
                      <a:pt x="36" y="49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2"/>
                      <a:pt x="37" y="53"/>
                      <a:pt x="37" y="53"/>
                    </a:cubicBezTo>
                    <a:cubicBezTo>
                      <a:pt x="39" y="54"/>
                      <a:pt x="42" y="56"/>
                      <a:pt x="42" y="58"/>
                    </a:cubicBezTo>
                    <a:cubicBezTo>
                      <a:pt x="42" y="59"/>
                      <a:pt x="38" y="62"/>
                      <a:pt x="37" y="62"/>
                    </a:cubicBezTo>
                    <a:cubicBezTo>
                      <a:pt x="35" y="62"/>
                      <a:pt x="34" y="65"/>
                      <a:pt x="34" y="67"/>
                    </a:cubicBezTo>
                    <a:cubicBezTo>
                      <a:pt x="34" y="68"/>
                      <a:pt x="35" y="69"/>
                      <a:pt x="36" y="69"/>
                    </a:cubicBezTo>
                    <a:cubicBezTo>
                      <a:pt x="36" y="72"/>
                      <a:pt x="33" y="72"/>
                      <a:pt x="33" y="74"/>
                    </a:cubicBezTo>
                    <a:cubicBezTo>
                      <a:pt x="31" y="74"/>
                      <a:pt x="31" y="74"/>
                      <a:pt x="30" y="74"/>
                    </a:cubicBezTo>
                    <a:cubicBezTo>
                      <a:pt x="28" y="74"/>
                      <a:pt x="27" y="78"/>
                      <a:pt x="25" y="78"/>
                    </a:cubicBezTo>
                    <a:cubicBezTo>
                      <a:pt x="24" y="78"/>
                      <a:pt x="22" y="73"/>
                      <a:pt x="22" y="73"/>
                    </a:cubicBezTo>
                    <a:cubicBezTo>
                      <a:pt x="22" y="72"/>
                      <a:pt x="22" y="72"/>
                      <a:pt x="22" y="71"/>
                    </a:cubicBezTo>
                    <a:cubicBezTo>
                      <a:pt x="21" y="70"/>
                      <a:pt x="21" y="68"/>
                      <a:pt x="20" y="66"/>
                    </a:cubicBezTo>
                    <a:cubicBezTo>
                      <a:pt x="20" y="64"/>
                      <a:pt x="18" y="64"/>
                      <a:pt x="18" y="62"/>
                    </a:cubicBezTo>
                    <a:cubicBezTo>
                      <a:pt x="18" y="61"/>
                      <a:pt x="19" y="60"/>
                      <a:pt x="19" y="6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7" name="9Slide.vn 65"/>
              <p:cNvSpPr/>
              <p:nvPr/>
            </p:nvSpPr>
            <p:spPr bwMode="auto">
              <a:xfrm>
                <a:off x="6080125" y="1036638"/>
                <a:ext cx="311150" cy="169863"/>
              </a:xfrm>
              <a:custGeom>
                <a:avLst/>
                <a:gdLst>
                  <a:gd name="T0" fmla="*/ 35 w 42"/>
                  <a:gd name="T1" fmla="*/ 19 h 23"/>
                  <a:gd name="T2" fmla="*/ 36 w 42"/>
                  <a:gd name="T3" fmla="*/ 17 h 23"/>
                  <a:gd name="T4" fmla="*/ 31 w 42"/>
                  <a:gd name="T5" fmla="*/ 17 h 23"/>
                  <a:gd name="T6" fmla="*/ 32 w 42"/>
                  <a:gd name="T7" fmla="*/ 14 h 23"/>
                  <a:gd name="T8" fmla="*/ 30 w 42"/>
                  <a:gd name="T9" fmla="*/ 11 h 23"/>
                  <a:gd name="T10" fmla="*/ 32 w 42"/>
                  <a:gd name="T11" fmla="*/ 11 h 23"/>
                  <a:gd name="T12" fmla="*/ 29 w 42"/>
                  <a:gd name="T13" fmla="*/ 9 h 23"/>
                  <a:gd name="T14" fmla="*/ 23 w 42"/>
                  <a:gd name="T15" fmla="*/ 16 h 23"/>
                  <a:gd name="T16" fmla="*/ 22 w 42"/>
                  <a:gd name="T17" fmla="*/ 17 h 23"/>
                  <a:gd name="T18" fmla="*/ 18 w 42"/>
                  <a:gd name="T19" fmla="*/ 23 h 23"/>
                  <a:gd name="T20" fmla="*/ 10 w 42"/>
                  <a:gd name="T21" fmla="*/ 16 h 23"/>
                  <a:gd name="T22" fmla="*/ 14 w 42"/>
                  <a:gd name="T23" fmla="*/ 17 h 23"/>
                  <a:gd name="T24" fmla="*/ 18 w 42"/>
                  <a:gd name="T25" fmla="*/ 16 h 23"/>
                  <a:gd name="T26" fmla="*/ 13 w 42"/>
                  <a:gd name="T27" fmla="*/ 15 h 23"/>
                  <a:gd name="T28" fmla="*/ 9 w 42"/>
                  <a:gd name="T29" fmla="*/ 14 h 23"/>
                  <a:gd name="T30" fmla="*/ 12 w 42"/>
                  <a:gd name="T31" fmla="*/ 13 h 23"/>
                  <a:gd name="T32" fmla="*/ 17 w 42"/>
                  <a:gd name="T33" fmla="*/ 10 h 23"/>
                  <a:gd name="T34" fmla="*/ 14 w 42"/>
                  <a:gd name="T35" fmla="*/ 10 h 23"/>
                  <a:gd name="T36" fmla="*/ 13 w 42"/>
                  <a:gd name="T37" fmla="*/ 9 h 23"/>
                  <a:gd name="T38" fmla="*/ 12 w 42"/>
                  <a:gd name="T39" fmla="*/ 9 h 23"/>
                  <a:gd name="T40" fmla="*/ 9 w 42"/>
                  <a:gd name="T41" fmla="*/ 12 h 23"/>
                  <a:gd name="T42" fmla="*/ 5 w 42"/>
                  <a:gd name="T43" fmla="*/ 10 h 23"/>
                  <a:gd name="T44" fmla="*/ 6 w 42"/>
                  <a:gd name="T45" fmla="*/ 10 h 23"/>
                  <a:gd name="T46" fmla="*/ 3 w 42"/>
                  <a:gd name="T47" fmla="*/ 6 h 23"/>
                  <a:gd name="T48" fmla="*/ 2 w 42"/>
                  <a:gd name="T49" fmla="*/ 6 h 23"/>
                  <a:gd name="T50" fmla="*/ 0 w 42"/>
                  <a:gd name="T51" fmla="*/ 3 h 23"/>
                  <a:gd name="T52" fmla="*/ 3 w 42"/>
                  <a:gd name="T53" fmla="*/ 1 h 23"/>
                  <a:gd name="T54" fmla="*/ 9 w 42"/>
                  <a:gd name="T55" fmla="*/ 1 h 23"/>
                  <a:gd name="T56" fmla="*/ 7 w 42"/>
                  <a:gd name="T57" fmla="*/ 3 h 23"/>
                  <a:gd name="T58" fmla="*/ 10 w 42"/>
                  <a:gd name="T59" fmla="*/ 4 h 23"/>
                  <a:gd name="T60" fmla="*/ 10 w 42"/>
                  <a:gd name="T61" fmla="*/ 3 h 23"/>
                  <a:gd name="T62" fmla="*/ 11 w 42"/>
                  <a:gd name="T63" fmla="*/ 1 h 23"/>
                  <a:gd name="T64" fmla="*/ 16 w 42"/>
                  <a:gd name="T65" fmla="*/ 6 h 23"/>
                  <a:gd name="T66" fmla="*/ 15 w 42"/>
                  <a:gd name="T67" fmla="*/ 1 h 23"/>
                  <a:gd name="T68" fmla="*/ 17 w 42"/>
                  <a:gd name="T69" fmla="*/ 0 h 23"/>
                  <a:gd name="T70" fmla="*/ 21 w 42"/>
                  <a:gd name="T71" fmla="*/ 2 h 23"/>
                  <a:gd name="T72" fmla="*/ 21 w 42"/>
                  <a:gd name="T73" fmla="*/ 4 h 23"/>
                  <a:gd name="T74" fmla="*/ 23 w 42"/>
                  <a:gd name="T75" fmla="*/ 2 h 23"/>
                  <a:gd name="T76" fmla="*/ 24 w 42"/>
                  <a:gd name="T77" fmla="*/ 5 h 23"/>
                  <a:gd name="T78" fmla="*/ 25 w 42"/>
                  <a:gd name="T79" fmla="*/ 5 h 23"/>
                  <a:gd name="T80" fmla="*/ 34 w 42"/>
                  <a:gd name="T81" fmla="*/ 10 h 23"/>
                  <a:gd name="T82" fmla="*/ 33 w 42"/>
                  <a:gd name="T83" fmla="*/ 10 h 23"/>
                  <a:gd name="T84" fmla="*/ 35 w 42"/>
                  <a:gd name="T85" fmla="*/ 10 h 23"/>
                  <a:gd name="T86" fmla="*/ 35 w 42"/>
                  <a:gd name="T87" fmla="*/ 11 h 23"/>
                  <a:gd name="T88" fmla="*/ 38 w 42"/>
                  <a:gd name="T89" fmla="*/ 11 h 23"/>
                  <a:gd name="T90" fmla="*/ 42 w 42"/>
                  <a:gd name="T91" fmla="*/ 15 h 23"/>
                  <a:gd name="T92" fmla="*/ 35 w 42"/>
                  <a:gd name="T9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" h="23">
                    <a:moveTo>
                      <a:pt x="35" y="19"/>
                    </a:moveTo>
                    <a:cubicBezTo>
                      <a:pt x="35" y="18"/>
                      <a:pt x="35" y="17"/>
                      <a:pt x="36" y="17"/>
                    </a:cubicBezTo>
                    <a:cubicBezTo>
                      <a:pt x="34" y="17"/>
                      <a:pt x="32" y="17"/>
                      <a:pt x="31" y="17"/>
                    </a:cubicBezTo>
                    <a:cubicBezTo>
                      <a:pt x="31" y="15"/>
                      <a:pt x="32" y="15"/>
                      <a:pt x="32" y="14"/>
                    </a:cubicBezTo>
                    <a:cubicBezTo>
                      <a:pt x="32" y="14"/>
                      <a:pt x="31" y="12"/>
                      <a:pt x="30" y="11"/>
                    </a:cubicBezTo>
                    <a:cubicBezTo>
                      <a:pt x="31" y="11"/>
                      <a:pt x="31" y="11"/>
                      <a:pt x="32" y="11"/>
                    </a:cubicBezTo>
                    <a:cubicBezTo>
                      <a:pt x="30" y="10"/>
                      <a:pt x="29" y="9"/>
                      <a:pt x="29" y="9"/>
                    </a:cubicBezTo>
                    <a:cubicBezTo>
                      <a:pt x="25" y="9"/>
                      <a:pt x="24" y="14"/>
                      <a:pt x="23" y="16"/>
                    </a:cubicBezTo>
                    <a:cubicBezTo>
                      <a:pt x="23" y="17"/>
                      <a:pt x="22" y="17"/>
                      <a:pt x="22" y="17"/>
                    </a:cubicBezTo>
                    <a:cubicBezTo>
                      <a:pt x="20" y="19"/>
                      <a:pt x="20" y="22"/>
                      <a:pt x="18" y="23"/>
                    </a:cubicBezTo>
                    <a:cubicBezTo>
                      <a:pt x="16" y="21"/>
                      <a:pt x="10" y="20"/>
                      <a:pt x="10" y="16"/>
                    </a:cubicBezTo>
                    <a:cubicBezTo>
                      <a:pt x="12" y="16"/>
                      <a:pt x="14" y="17"/>
                      <a:pt x="14" y="17"/>
                    </a:cubicBezTo>
                    <a:cubicBezTo>
                      <a:pt x="15" y="16"/>
                      <a:pt x="16" y="16"/>
                      <a:pt x="18" y="16"/>
                    </a:cubicBezTo>
                    <a:cubicBezTo>
                      <a:pt x="17" y="15"/>
                      <a:pt x="14" y="15"/>
                      <a:pt x="13" y="15"/>
                    </a:cubicBezTo>
                    <a:cubicBezTo>
                      <a:pt x="11" y="15"/>
                      <a:pt x="9" y="16"/>
                      <a:pt x="9" y="14"/>
                    </a:cubicBezTo>
                    <a:cubicBezTo>
                      <a:pt x="9" y="13"/>
                      <a:pt x="11" y="13"/>
                      <a:pt x="12" y="13"/>
                    </a:cubicBezTo>
                    <a:cubicBezTo>
                      <a:pt x="13" y="12"/>
                      <a:pt x="16" y="11"/>
                      <a:pt x="17" y="10"/>
                    </a:cubicBezTo>
                    <a:cubicBezTo>
                      <a:pt x="16" y="10"/>
                      <a:pt x="15" y="10"/>
                      <a:pt x="14" y="10"/>
                    </a:cubicBezTo>
                    <a:cubicBezTo>
                      <a:pt x="14" y="10"/>
                      <a:pt x="13" y="9"/>
                      <a:pt x="13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0"/>
                      <a:pt x="11" y="12"/>
                      <a:pt x="9" y="12"/>
                    </a:cubicBezTo>
                    <a:cubicBezTo>
                      <a:pt x="7" y="12"/>
                      <a:pt x="6" y="11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3" y="8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2" y="1"/>
                      <a:pt x="3" y="1"/>
                    </a:cubicBezTo>
                    <a:cubicBezTo>
                      <a:pt x="5" y="1"/>
                      <a:pt x="6" y="1"/>
                      <a:pt x="9" y="1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8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0" y="2"/>
                      <a:pt x="10" y="1"/>
                      <a:pt x="11" y="1"/>
                    </a:cubicBezTo>
                    <a:cubicBezTo>
                      <a:pt x="14" y="1"/>
                      <a:pt x="14" y="5"/>
                      <a:pt x="16" y="6"/>
                    </a:cubicBezTo>
                    <a:cubicBezTo>
                      <a:pt x="16" y="4"/>
                      <a:pt x="15" y="3"/>
                      <a:pt x="15" y="1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0"/>
                      <a:pt x="21" y="1"/>
                      <a:pt x="21" y="2"/>
                    </a:cubicBezTo>
                    <a:cubicBezTo>
                      <a:pt x="21" y="2"/>
                      <a:pt x="21" y="3"/>
                      <a:pt x="21" y="4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5" y="2"/>
                      <a:pt x="24" y="4"/>
                      <a:pt x="2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7" y="5"/>
                      <a:pt x="33" y="8"/>
                      <a:pt x="34" y="10"/>
                    </a:cubicBezTo>
                    <a:cubicBezTo>
                      <a:pt x="34" y="10"/>
                      <a:pt x="33" y="10"/>
                      <a:pt x="33" y="10"/>
                    </a:cubicBezTo>
                    <a:cubicBezTo>
                      <a:pt x="34" y="10"/>
                      <a:pt x="34" y="10"/>
                      <a:pt x="35" y="10"/>
                    </a:cubicBezTo>
                    <a:cubicBezTo>
                      <a:pt x="35" y="10"/>
                      <a:pt x="35" y="11"/>
                      <a:pt x="35" y="11"/>
                    </a:cubicBezTo>
                    <a:cubicBezTo>
                      <a:pt x="36" y="11"/>
                      <a:pt x="37" y="11"/>
                      <a:pt x="38" y="11"/>
                    </a:cubicBezTo>
                    <a:cubicBezTo>
                      <a:pt x="38" y="15"/>
                      <a:pt x="41" y="14"/>
                      <a:pt x="42" y="15"/>
                    </a:cubicBezTo>
                    <a:cubicBezTo>
                      <a:pt x="39" y="16"/>
                      <a:pt x="38" y="18"/>
                      <a:pt x="35" y="1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8" name="9Slide.vn 66"/>
              <p:cNvSpPr/>
              <p:nvPr/>
            </p:nvSpPr>
            <p:spPr bwMode="auto">
              <a:xfrm>
                <a:off x="6243638" y="1006476"/>
                <a:ext cx="206375" cy="74613"/>
              </a:xfrm>
              <a:custGeom>
                <a:avLst/>
                <a:gdLst>
                  <a:gd name="T0" fmla="*/ 28 w 28"/>
                  <a:gd name="T1" fmla="*/ 5 h 10"/>
                  <a:gd name="T2" fmla="*/ 17 w 28"/>
                  <a:gd name="T3" fmla="*/ 10 h 10"/>
                  <a:gd name="T4" fmla="*/ 13 w 28"/>
                  <a:gd name="T5" fmla="*/ 8 h 10"/>
                  <a:gd name="T6" fmla="*/ 7 w 28"/>
                  <a:gd name="T7" fmla="*/ 8 h 10"/>
                  <a:gd name="T8" fmla="*/ 5 w 28"/>
                  <a:gd name="T9" fmla="*/ 6 h 10"/>
                  <a:gd name="T10" fmla="*/ 8 w 28"/>
                  <a:gd name="T11" fmla="*/ 6 h 10"/>
                  <a:gd name="T12" fmla="*/ 10 w 28"/>
                  <a:gd name="T13" fmla="*/ 6 h 10"/>
                  <a:gd name="T14" fmla="*/ 5 w 28"/>
                  <a:gd name="T15" fmla="*/ 5 h 10"/>
                  <a:gd name="T16" fmla="*/ 1 w 28"/>
                  <a:gd name="T17" fmla="*/ 4 h 10"/>
                  <a:gd name="T18" fmla="*/ 0 w 28"/>
                  <a:gd name="T19" fmla="*/ 2 h 10"/>
                  <a:gd name="T20" fmla="*/ 1 w 28"/>
                  <a:gd name="T21" fmla="*/ 2 h 10"/>
                  <a:gd name="T22" fmla="*/ 4 w 28"/>
                  <a:gd name="T23" fmla="*/ 2 h 10"/>
                  <a:gd name="T24" fmla="*/ 4 w 28"/>
                  <a:gd name="T25" fmla="*/ 1 h 10"/>
                  <a:gd name="T26" fmla="*/ 5 w 28"/>
                  <a:gd name="T27" fmla="*/ 1 h 10"/>
                  <a:gd name="T28" fmla="*/ 5 w 28"/>
                  <a:gd name="T29" fmla="*/ 0 h 10"/>
                  <a:gd name="T30" fmla="*/ 8 w 28"/>
                  <a:gd name="T31" fmla="*/ 0 h 10"/>
                  <a:gd name="T32" fmla="*/ 12 w 28"/>
                  <a:gd name="T33" fmla="*/ 3 h 10"/>
                  <a:gd name="T34" fmla="*/ 15 w 28"/>
                  <a:gd name="T35" fmla="*/ 0 h 10"/>
                  <a:gd name="T36" fmla="*/ 16 w 28"/>
                  <a:gd name="T37" fmla="*/ 0 h 10"/>
                  <a:gd name="T38" fmla="*/ 16 w 28"/>
                  <a:gd name="T39" fmla="*/ 3 h 10"/>
                  <a:gd name="T40" fmla="*/ 19 w 28"/>
                  <a:gd name="T41" fmla="*/ 2 h 10"/>
                  <a:gd name="T42" fmla="*/ 23 w 28"/>
                  <a:gd name="T43" fmla="*/ 2 h 10"/>
                  <a:gd name="T44" fmla="*/ 28 w 28"/>
                  <a:gd name="T4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10">
                    <a:moveTo>
                      <a:pt x="28" y="5"/>
                    </a:moveTo>
                    <a:cubicBezTo>
                      <a:pt x="25" y="6"/>
                      <a:pt x="20" y="10"/>
                      <a:pt x="17" y="10"/>
                    </a:cubicBezTo>
                    <a:cubicBezTo>
                      <a:pt x="15" y="10"/>
                      <a:pt x="14" y="9"/>
                      <a:pt x="13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7"/>
                      <a:pt x="5" y="6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5" y="5"/>
                      <a:pt x="5" y="5"/>
                    </a:cubicBezTo>
                    <a:cubicBezTo>
                      <a:pt x="3" y="5"/>
                      <a:pt x="1" y="7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12" y="3"/>
                      <a:pt x="12" y="3"/>
                    </a:cubicBezTo>
                    <a:cubicBezTo>
                      <a:pt x="13" y="3"/>
                      <a:pt x="14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2"/>
                      <a:pt x="16" y="3"/>
                    </a:cubicBezTo>
                    <a:cubicBezTo>
                      <a:pt x="17" y="3"/>
                      <a:pt x="18" y="2"/>
                      <a:pt x="19" y="2"/>
                    </a:cubicBezTo>
                    <a:cubicBezTo>
                      <a:pt x="22" y="2"/>
                      <a:pt x="21" y="2"/>
                      <a:pt x="23" y="2"/>
                    </a:cubicBezTo>
                    <a:cubicBezTo>
                      <a:pt x="25" y="2"/>
                      <a:pt x="27" y="3"/>
                      <a:pt x="28" y="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9" name="9Slide.vn 67"/>
              <p:cNvSpPr/>
              <p:nvPr/>
            </p:nvSpPr>
            <p:spPr bwMode="auto">
              <a:xfrm>
                <a:off x="6065838" y="1089026"/>
                <a:ext cx="36513" cy="36513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5 h 5"/>
                  <a:gd name="T4" fmla="*/ 2 w 5"/>
                  <a:gd name="T5" fmla="*/ 0 h 5"/>
                  <a:gd name="T6" fmla="*/ 2 w 5"/>
                  <a:gd name="T7" fmla="*/ 1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3" y="2"/>
                      <a:pt x="4" y="3"/>
                      <a:pt x="5" y="5"/>
                    </a:cubicBezTo>
                    <a:cubicBezTo>
                      <a:pt x="3" y="4"/>
                      <a:pt x="0" y="1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0" name="9Slide.vn 68"/>
              <p:cNvSpPr/>
              <p:nvPr/>
            </p:nvSpPr>
            <p:spPr bwMode="auto">
              <a:xfrm>
                <a:off x="5614988" y="2020888"/>
                <a:ext cx="103188" cy="117475"/>
              </a:xfrm>
              <a:custGeom>
                <a:avLst/>
                <a:gdLst>
                  <a:gd name="T0" fmla="*/ 3 w 14"/>
                  <a:gd name="T1" fmla="*/ 5 h 16"/>
                  <a:gd name="T2" fmla="*/ 6 w 14"/>
                  <a:gd name="T3" fmla="*/ 3 h 16"/>
                  <a:gd name="T4" fmla="*/ 5 w 14"/>
                  <a:gd name="T5" fmla="*/ 2 h 16"/>
                  <a:gd name="T6" fmla="*/ 8 w 14"/>
                  <a:gd name="T7" fmla="*/ 0 h 16"/>
                  <a:gd name="T8" fmla="*/ 10 w 14"/>
                  <a:gd name="T9" fmla="*/ 0 h 16"/>
                  <a:gd name="T10" fmla="*/ 14 w 14"/>
                  <a:gd name="T11" fmla="*/ 4 h 16"/>
                  <a:gd name="T12" fmla="*/ 12 w 14"/>
                  <a:gd name="T13" fmla="*/ 6 h 16"/>
                  <a:gd name="T14" fmla="*/ 12 w 14"/>
                  <a:gd name="T15" fmla="*/ 10 h 16"/>
                  <a:gd name="T16" fmla="*/ 12 w 14"/>
                  <a:gd name="T17" fmla="*/ 13 h 16"/>
                  <a:gd name="T18" fmla="*/ 9 w 14"/>
                  <a:gd name="T19" fmla="*/ 13 h 16"/>
                  <a:gd name="T20" fmla="*/ 5 w 14"/>
                  <a:gd name="T21" fmla="*/ 16 h 16"/>
                  <a:gd name="T22" fmla="*/ 3 w 14"/>
                  <a:gd name="T23" fmla="*/ 16 h 16"/>
                  <a:gd name="T24" fmla="*/ 0 w 14"/>
                  <a:gd name="T25" fmla="*/ 14 h 16"/>
                  <a:gd name="T26" fmla="*/ 3 w 14"/>
                  <a:gd name="T27" fmla="*/ 8 h 16"/>
                  <a:gd name="T28" fmla="*/ 1 w 14"/>
                  <a:gd name="T29" fmla="*/ 6 h 16"/>
                  <a:gd name="T30" fmla="*/ 3 w 14"/>
                  <a:gd name="T3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6">
                    <a:moveTo>
                      <a:pt x="3" y="5"/>
                    </a:moveTo>
                    <a:cubicBezTo>
                      <a:pt x="3" y="5"/>
                      <a:pt x="5" y="4"/>
                      <a:pt x="6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1"/>
                      <a:pt x="7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3" y="0"/>
                      <a:pt x="14" y="3"/>
                      <a:pt x="14" y="4"/>
                    </a:cubicBezTo>
                    <a:cubicBezTo>
                      <a:pt x="14" y="5"/>
                      <a:pt x="12" y="5"/>
                      <a:pt x="12" y="6"/>
                    </a:cubicBezTo>
                    <a:cubicBezTo>
                      <a:pt x="12" y="7"/>
                      <a:pt x="12" y="10"/>
                      <a:pt x="12" y="10"/>
                    </a:cubicBezTo>
                    <a:cubicBezTo>
                      <a:pt x="12" y="11"/>
                      <a:pt x="13" y="12"/>
                      <a:pt x="12" y="13"/>
                    </a:cubicBezTo>
                    <a:cubicBezTo>
                      <a:pt x="11" y="13"/>
                      <a:pt x="10" y="13"/>
                      <a:pt x="9" y="13"/>
                    </a:cubicBezTo>
                    <a:cubicBezTo>
                      <a:pt x="7" y="13"/>
                      <a:pt x="6" y="15"/>
                      <a:pt x="5" y="16"/>
                    </a:cubicBezTo>
                    <a:cubicBezTo>
                      <a:pt x="5" y="16"/>
                      <a:pt x="4" y="16"/>
                      <a:pt x="3" y="16"/>
                    </a:cubicBezTo>
                    <a:cubicBezTo>
                      <a:pt x="2" y="16"/>
                      <a:pt x="0" y="15"/>
                      <a:pt x="0" y="14"/>
                    </a:cubicBezTo>
                    <a:cubicBezTo>
                      <a:pt x="0" y="11"/>
                      <a:pt x="3" y="11"/>
                      <a:pt x="3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1" y="4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1" name="9Slide.vn 69"/>
              <p:cNvSpPr/>
              <p:nvPr/>
            </p:nvSpPr>
            <p:spPr bwMode="auto">
              <a:xfrm>
                <a:off x="5681663" y="1916113"/>
                <a:ext cx="22225" cy="22225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2 h 3"/>
                  <a:gd name="T4" fmla="*/ 3 w 3"/>
                  <a:gd name="T5" fmla="*/ 0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" y="2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2" name="9Slide.vn 70"/>
              <p:cNvSpPr/>
              <p:nvPr/>
            </p:nvSpPr>
            <p:spPr bwMode="auto">
              <a:xfrm>
                <a:off x="5695950" y="1909763"/>
                <a:ext cx="185738" cy="273050"/>
              </a:xfrm>
              <a:custGeom>
                <a:avLst/>
                <a:gdLst>
                  <a:gd name="T0" fmla="*/ 23 w 25"/>
                  <a:gd name="T1" fmla="*/ 25 h 37"/>
                  <a:gd name="T2" fmla="*/ 22 w 25"/>
                  <a:gd name="T3" fmla="*/ 31 h 37"/>
                  <a:gd name="T4" fmla="*/ 24 w 25"/>
                  <a:gd name="T5" fmla="*/ 32 h 37"/>
                  <a:gd name="T6" fmla="*/ 17 w 25"/>
                  <a:gd name="T7" fmla="*/ 34 h 37"/>
                  <a:gd name="T8" fmla="*/ 9 w 25"/>
                  <a:gd name="T9" fmla="*/ 34 h 37"/>
                  <a:gd name="T10" fmla="*/ 6 w 25"/>
                  <a:gd name="T11" fmla="*/ 36 h 37"/>
                  <a:gd name="T12" fmla="*/ 4 w 25"/>
                  <a:gd name="T13" fmla="*/ 37 h 37"/>
                  <a:gd name="T14" fmla="*/ 8 w 25"/>
                  <a:gd name="T15" fmla="*/ 32 h 37"/>
                  <a:gd name="T16" fmla="*/ 11 w 25"/>
                  <a:gd name="T17" fmla="*/ 30 h 37"/>
                  <a:gd name="T18" fmla="*/ 6 w 25"/>
                  <a:gd name="T19" fmla="*/ 30 h 37"/>
                  <a:gd name="T20" fmla="*/ 4 w 25"/>
                  <a:gd name="T21" fmla="*/ 30 h 37"/>
                  <a:gd name="T22" fmla="*/ 7 w 25"/>
                  <a:gd name="T23" fmla="*/ 23 h 37"/>
                  <a:gd name="T24" fmla="*/ 11 w 25"/>
                  <a:gd name="T25" fmla="*/ 20 h 37"/>
                  <a:gd name="T26" fmla="*/ 10 w 25"/>
                  <a:gd name="T27" fmla="*/ 17 h 37"/>
                  <a:gd name="T28" fmla="*/ 6 w 25"/>
                  <a:gd name="T29" fmla="*/ 18 h 37"/>
                  <a:gd name="T30" fmla="*/ 6 w 25"/>
                  <a:gd name="T31" fmla="*/ 14 h 37"/>
                  <a:gd name="T32" fmla="*/ 4 w 25"/>
                  <a:gd name="T33" fmla="*/ 12 h 37"/>
                  <a:gd name="T34" fmla="*/ 3 w 25"/>
                  <a:gd name="T35" fmla="*/ 14 h 37"/>
                  <a:gd name="T36" fmla="*/ 3 w 25"/>
                  <a:gd name="T37" fmla="*/ 11 h 37"/>
                  <a:gd name="T38" fmla="*/ 2 w 25"/>
                  <a:gd name="T39" fmla="*/ 9 h 37"/>
                  <a:gd name="T40" fmla="*/ 2 w 25"/>
                  <a:gd name="T41" fmla="*/ 7 h 37"/>
                  <a:gd name="T42" fmla="*/ 2 w 25"/>
                  <a:gd name="T43" fmla="*/ 5 h 37"/>
                  <a:gd name="T44" fmla="*/ 3 w 25"/>
                  <a:gd name="T45" fmla="*/ 5 h 37"/>
                  <a:gd name="T46" fmla="*/ 4 w 25"/>
                  <a:gd name="T47" fmla="*/ 3 h 37"/>
                  <a:gd name="T48" fmla="*/ 6 w 25"/>
                  <a:gd name="T49" fmla="*/ 0 h 37"/>
                  <a:gd name="T50" fmla="*/ 10 w 25"/>
                  <a:gd name="T51" fmla="*/ 1 h 37"/>
                  <a:gd name="T52" fmla="*/ 8 w 25"/>
                  <a:gd name="T53" fmla="*/ 5 h 37"/>
                  <a:gd name="T54" fmla="*/ 11 w 25"/>
                  <a:gd name="T55" fmla="*/ 11 h 37"/>
                  <a:gd name="T56" fmla="*/ 13 w 25"/>
                  <a:gd name="T57" fmla="*/ 12 h 37"/>
                  <a:gd name="T58" fmla="*/ 20 w 25"/>
                  <a:gd name="T59" fmla="*/ 22 h 37"/>
                  <a:gd name="T60" fmla="*/ 21 w 25"/>
                  <a:gd name="T61" fmla="*/ 25 h 37"/>
                  <a:gd name="T62" fmla="*/ 22 w 25"/>
                  <a:gd name="T63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" h="37">
                    <a:moveTo>
                      <a:pt x="22" y="25"/>
                    </a:moveTo>
                    <a:cubicBezTo>
                      <a:pt x="22" y="25"/>
                      <a:pt x="22" y="25"/>
                      <a:pt x="23" y="25"/>
                    </a:cubicBezTo>
                    <a:cubicBezTo>
                      <a:pt x="24" y="25"/>
                      <a:pt x="25" y="26"/>
                      <a:pt x="25" y="27"/>
                    </a:cubicBezTo>
                    <a:cubicBezTo>
                      <a:pt x="25" y="29"/>
                      <a:pt x="23" y="30"/>
                      <a:pt x="22" y="31"/>
                    </a:cubicBezTo>
                    <a:cubicBezTo>
                      <a:pt x="23" y="31"/>
                      <a:pt x="23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3" y="33"/>
                      <a:pt x="22" y="34"/>
                      <a:pt x="21" y="34"/>
                    </a:cubicBezTo>
                    <a:cubicBezTo>
                      <a:pt x="20" y="34"/>
                      <a:pt x="17" y="34"/>
                      <a:pt x="17" y="34"/>
                    </a:cubicBezTo>
                    <a:cubicBezTo>
                      <a:pt x="16" y="34"/>
                      <a:pt x="13" y="35"/>
                      <a:pt x="11" y="35"/>
                    </a:cubicBezTo>
                    <a:cubicBezTo>
                      <a:pt x="10" y="35"/>
                      <a:pt x="10" y="34"/>
                      <a:pt x="9" y="34"/>
                    </a:cubicBezTo>
                    <a:cubicBezTo>
                      <a:pt x="8" y="34"/>
                      <a:pt x="8" y="35"/>
                      <a:pt x="8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6"/>
                      <a:pt x="5" y="36"/>
                      <a:pt x="5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7" y="32"/>
                      <a:pt x="8" y="32"/>
                    </a:cubicBezTo>
                    <a:cubicBezTo>
                      <a:pt x="9" y="32"/>
                      <a:pt x="11" y="32"/>
                      <a:pt x="11" y="31"/>
                    </a:cubicBezTo>
                    <a:cubicBezTo>
                      <a:pt x="11" y="31"/>
                      <a:pt x="11" y="30"/>
                      <a:pt x="11" y="30"/>
                    </a:cubicBezTo>
                    <a:cubicBezTo>
                      <a:pt x="11" y="31"/>
                      <a:pt x="10" y="31"/>
                      <a:pt x="9" y="31"/>
                    </a:cubicBezTo>
                    <a:cubicBezTo>
                      <a:pt x="8" y="31"/>
                      <a:pt x="7" y="30"/>
                      <a:pt x="6" y="30"/>
                    </a:cubicBezTo>
                    <a:cubicBezTo>
                      <a:pt x="5" y="30"/>
                      <a:pt x="6" y="30"/>
                      <a:pt x="5" y="30"/>
                    </a:cubicBezTo>
                    <a:cubicBezTo>
                      <a:pt x="5" y="30"/>
                      <a:pt x="4" y="30"/>
                      <a:pt x="4" y="30"/>
                    </a:cubicBezTo>
                    <a:cubicBezTo>
                      <a:pt x="4" y="28"/>
                      <a:pt x="7" y="28"/>
                      <a:pt x="7" y="27"/>
                    </a:cubicBezTo>
                    <a:cubicBezTo>
                      <a:pt x="7" y="25"/>
                      <a:pt x="7" y="25"/>
                      <a:pt x="7" y="23"/>
                    </a:cubicBezTo>
                    <a:cubicBezTo>
                      <a:pt x="9" y="23"/>
                      <a:pt x="11" y="23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9" y="20"/>
                      <a:pt x="9" y="19"/>
                    </a:cubicBezTo>
                    <a:cubicBezTo>
                      <a:pt x="9" y="18"/>
                      <a:pt x="9" y="18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7" y="18"/>
                      <a:pt x="6" y="18"/>
                    </a:cubicBezTo>
                    <a:cubicBezTo>
                      <a:pt x="5" y="18"/>
                      <a:pt x="4" y="18"/>
                      <a:pt x="4" y="17"/>
                    </a:cubicBezTo>
                    <a:cubicBezTo>
                      <a:pt x="4" y="16"/>
                      <a:pt x="6" y="15"/>
                      <a:pt x="6" y="14"/>
                    </a:cubicBezTo>
                    <a:cubicBezTo>
                      <a:pt x="6" y="14"/>
                      <a:pt x="5" y="13"/>
                      <a:pt x="6" y="12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cubicBezTo>
                      <a:pt x="10" y="3"/>
                      <a:pt x="8" y="2"/>
                      <a:pt x="7" y="4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8"/>
                      <a:pt x="11" y="9"/>
                      <a:pt x="11" y="11"/>
                    </a:cubicBezTo>
                    <a:cubicBezTo>
                      <a:pt x="11" y="11"/>
                      <a:pt x="10" y="12"/>
                      <a:pt x="10" y="12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5" y="13"/>
                      <a:pt x="15" y="15"/>
                      <a:pt x="16" y="17"/>
                    </a:cubicBezTo>
                    <a:cubicBezTo>
                      <a:pt x="18" y="18"/>
                      <a:pt x="20" y="19"/>
                      <a:pt x="20" y="22"/>
                    </a:cubicBezTo>
                    <a:cubicBezTo>
                      <a:pt x="20" y="23"/>
                      <a:pt x="21" y="23"/>
                      <a:pt x="21" y="24"/>
                    </a:cubicBezTo>
                    <a:cubicBezTo>
                      <a:pt x="21" y="24"/>
                      <a:pt x="21" y="25"/>
                      <a:pt x="21" y="25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25"/>
                      <a:pt x="22" y="25"/>
                      <a:pt x="22" y="2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3" name="9Slide.vn 71"/>
              <p:cNvSpPr/>
              <p:nvPr/>
            </p:nvSpPr>
            <p:spPr bwMode="auto">
              <a:xfrm>
                <a:off x="5732463" y="2049463"/>
                <a:ext cx="15875" cy="7938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4" name="9Slide.vn 72"/>
              <p:cNvSpPr/>
              <p:nvPr/>
            </p:nvSpPr>
            <p:spPr bwMode="auto">
              <a:xfrm>
                <a:off x="6118225" y="2508251"/>
                <a:ext cx="66675" cy="44450"/>
              </a:xfrm>
              <a:custGeom>
                <a:avLst/>
                <a:gdLst>
                  <a:gd name="T0" fmla="*/ 0 w 9"/>
                  <a:gd name="T1" fmla="*/ 1 h 6"/>
                  <a:gd name="T2" fmla="*/ 0 w 9"/>
                  <a:gd name="T3" fmla="*/ 2 h 6"/>
                  <a:gd name="T4" fmla="*/ 2 w 9"/>
                  <a:gd name="T5" fmla="*/ 2 h 6"/>
                  <a:gd name="T6" fmla="*/ 7 w 9"/>
                  <a:gd name="T7" fmla="*/ 5 h 6"/>
                  <a:gd name="T8" fmla="*/ 8 w 9"/>
                  <a:gd name="T9" fmla="*/ 6 h 6"/>
                  <a:gd name="T10" fmla="*/ 8 w 9"/>
                  <a:gd name="T11" fmla="*/ 5 h 6"/>
                  <a:gd name="T12" fmla="*/ 8 w 9"/>
                  <a:gd name="T13" fmla="*/ 3 h 6"/>
                  <a:gd name="T14" fmla="*/ 8 w 9"/>
                  <a:gd name="T15" fmla="*/ 2 h 6"/>
                  <a:gd name="T16" fmla="*/ 9 w 9"/>
                  <a:gd name="T17" fmla="*/ 1 h 6"/>
                  <a:gd name="T18" fmla="*/ 5 w 9"/>
                  <a:gd name="T19" fmla="*/ 1 h 6"/>
                  <a:gd name="T20" fmla="*/ 0 w 9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4" y="3"/>
                      <a:pt x="5" y="5"/>
                      <a:pt x="7" y="5"/>
                    </a:cubicBezTo>
                    <a:cubicBezTo>
                      <a:pt x="7" y="5"/>
                      <a:pt x="7" y="6"/>
                      <a:pt x="8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0"/>
                      <a:pt x="7" y="1"/>
                      <a:pt x="5" y="1"/>
                    </a:cubicBezTo>
                    <a:cubicBezTo>
                      <a:pt x="4" y="1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5" name="9Slide.vn 73"/>
              <p:cNvSpPr/>
              <p:nvPr/>
            </p:nvSpPr>
            <p:spPr bwMode="auto">
              <a:xfrm>
                <a:off x="6037263" y="2382838"/>
                <a:ext cx="20638" cy="44450"/>
              </a:xfrm>
              <a:custGeom>
                <a:avLst/>
                <a:gdLst>
                  <a:gd name="T0" fmla="*/ 1 w 3"/>
                  <a:gd name="T1" fmla="*/ 1 h 6"/>
                  <a:gd name="T2" fmla="*/ 2 w 3"/>
                  <a:gd name="T3" fmla="*/ 0 h 6"/>
                  <a:gd name="T4" fmla="*/ 3 w 3"/>
                  <a:gd name="T5" fmla="*/ 1 h 6"/>
                  <a:gd name="T6" fmla="*/ 2 w 3"/>
                  <a:gd name="T7" fmla="*/ 6 h 6"/>
                  <a:gd name="T8" fmla="*/ 0 w 3"/>
                  <a:gd name="T9" fmla="*/ 2 h 6"/>
                  <a:gd name="T10" fmla="*/ 1 w 3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1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6" name="9Slide.vn 74"/>
              <p:cNvSpPr/>
              <p:nvPr/>
            </p:nvSpPr>
            <p:spPr bwMode="auto">
              <a:xfrm>
                <a:off x="6029325" y="2433638"/>
                <a:ext cx="36513" cy="60325"/>
              </a:xfrm>
              <a:custGeom>
                <a:avLst/>
                <a:gdLst>
                  <a:gd name="T0" fmla="*/ 1 w 5"/>
                  <a:gd name="T1" fmla="*/ 3 h 8"/>
                  <a:gd name="T2" fmla="*/ 0 w 5"/>
                  <a:gd name="T3" fmla="*/ 1 h 8"/>
                  <a:gd name="T4" fmla="*/ 2 w 5"/>
                  <a:gd name="T5" fmla="*/ 0 h 8"/>
                  <a:gd name="T6" fmla="*/ 4 w 5"/>
                  <a:gd name="T7" fmla="*/ 0 h 8"/>
                  <a:gd name="T8" fmla="*/ 4 w 5"/>
                  <a:gd name="T9" fmla="*/ 5 h 8"/>
                  <a:gd name="T10" fmla="*/ 2 w 5"/>
                  <a:gd name="T11" fmla="*/ 8 h 8"/>
                  <a:gd name="T12" fmla="*/ 0 w 5"/>
                  <a:gd name="T13" fmla="*/ 5 h 8"/>
                  <a:gd name="T14" fmla="*/ 1 w 5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1" y="3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2"/>
                      <a:pt x="4" y="3"/>
                      <a:pt x="4" y="5"/>
                    </a:cubicBezTo>
                    <a:cubicBezTo>
                      <a:pt x="4" y="6"/>
                      <a:pt x="2" y="8"/>
                      <a:pt x="2" y="8"/>
                    </a:cubicBezTo>
                    <a:cubicBezTo>
                      <a:pt x="0" y="8"/>
                      <a:pt x="0" y="6"/>
                      <a:pt x="0" y="5"/>
                    </a:cubicBezTo>
                    <a:cubicBezTo>
                      <a:pt x="1" y="4"/>
                      <a:pt x="1" y="4"/>
                      <a:pt x="1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7" name="9Slide.vn 75"/>
              <p:cNvSpPr/>
              <p:nvPr/>
            </p:nvSpPr>
            <p:spPr bwMode="auto">
              <a:xfrm>
                <a:off x="5903913" y="2463801"/>
                <a:ext cx="14288" cy="14288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2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8" name="9Slide.vn 76"/>
              <p:cNvSpPr/>
              <p:nvPr/>
            </p:nvSpPr>
            <p:spPr bwMode="auto">
              <a:xfrm>
                <a:off x="6065838" y="2012951"/>
                <a:ext cx="22225" cy="22225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0 w 3"/>
                  <a:gd name="T5" fmla="*/ 0 h 3"/>
                  <a:gd name="T6" fmla="*/ 2 w 3"/>
                  <a:gd name="T7" fmla="*/ 0 h 3"/>
                  <a:gd name="T8" fmla="*/ 3 w 3"/>
                  <a:gd name="T9" fmla="*/ 2 h 3"/>
                  <a:gd name="T10" fmla="*/ 2 w 3"/>
                  <a:gd name="T11" fmla="*/ 3 h 3"/>
                  <a:gd name="T12" fmla="*/ 2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9" name="9Slide.vn 77"/>
              <p:cNvSpPr/>
              <p:nvPr/>
            </p:nvSpPr>
            <p:spPr bwMode="auto">
              <a:xfrm>
                <a:off x="6088063" y="1990726"/>
                <a:ext cx="36513" cy="52388"/>
              </a:xfrm>
              <a:custGeom>
                <a:avLst/>
                <a:gdLst>
                  <a:gd name="T0" fmla="*/ 1 w 5"/>
                  <a:gd name="T1" fmla="*/ 6 h 7"/>
                  <a:gd name="T2" fmla="*/ 3 w 5"/>
                  <a:gd name="T3" fmla="*/ 5 h 7"/>
                  <a:gd name="T4" fmla="*/ 0 w 5"/>
                  <a:gd name="T5" fmla="*/ 3 h 7"/>
                  <a:gd name="T6" fmla="*/ 2 w 5"/>
                  <a:gd name="T7" fmla="*/ 0 h 7"/>
                  <a:gd name="T8" fmla="*/ 5 w 5"/>
                  <a:gd name="T9" fmla="*/ 2 h 7"/>
                  <a:gd name="T10" fmla="*/ 2 w 5"/>
                  <a:gd name="T11" fmla="*/ 7 h 7"/>
                  <a:gd name="T12" fmla="*/ 0 w 5"/>
                  <a:gd name="T13" fmla="*/ 6 h 7"/>
                  <a:gd name="T14" fmla="*/ 1 w 5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2" y="6"/>
                      <a:pt x="3" y="5"/>
                      <a:pt x="3" y="5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3" y="3"/>
                      <a:pt x="4" y="7"/>
                      <a:pt x="2" y="7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0" name="9Slide.vn 78"/>
              <p:cNvSpPr/>
              <p:nvPr/>
            </p:nvSpPr>
            <p:spPr bwMode="auto">
              <a:xfrm>
                <a:off x="6243638" y="1931988"/>
                <a:ext cx="22225" cy="28575"/>
              </a:xfrm>
              <a:custGeom>
                <a:avLst/>
                <a:gdLst>
                  <a:gd name="T0" fmla="*/ 2 w 3"/>
                  <a:gd name="T1" fmla="*/ 1 h 4"/>
                  <a:gd name="T2" fmla="*/ 1 w 3"/>
                  <a:gd name="T3" fmla="*/ 4 h 4"/>
                  <a:gd name="T4" fmla="*/ 1 w 3"/>
                  <a:gd name="T5" fmla="*/ 2 h 4"/>
                  <a:gd name="T6" fmla="*/ 3 w 3"/>
                  <a:gd name="T7" fmla="*/ 0 h 4"/>
                  <a:gd name="T8" fmla="*/ 2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2" y="2"/>
                      <a:pt x="1" y="3"/>
                      <a:pt x="1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1" name="9Slide.vn 79"/>
              <p:cNvSpPr/>
              <p:nvPr/>
            </p:nvSpPr>
            <p:spPr bwMode="auto">
              <a:xfrm>
                <a:off x="6332538" y="1887538"/>
                <a:ext cx="22225" cy="36513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1 w 3"/>
                  <a:gd name="T5" fmla="*/ 5 h 5"/>
                  <a:gd name="T6" fmla="*/ 0 w 3"/>
                  <a:gd name="T7" fmla="*/ 4 h 5"/>
                  <a:gd name="T8" fmla="*/ 2 w 3"/>
                  <a:gd name="T9" fmla="*/ 3 h 5"/>
                  <a:gd name="T10" fmla="*/ 1 w 3"/>
                  <a:gd name="T11" fmla="*/ 2 h 5"/>
                  <a:gd name="T12" fmla="*/ 2 w 3"/>
                  <a:gd name="T13" fmla="*/ 0 h 5"/>
                  <a:gd name="T14" fmla="*/ 3 w 3"/>
                  <a:gd name="T15" fmla="*/ 2 h 5"/>
                  <a:gd name="T16" fmla="*/ 3 w 3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2" name="9Slide.vn 80"/>
              <p:cNvSpPr/>
              <p:nvPr/>
            </p:nvSpPr>
            <p:spPr bwMode="auto">
              <a:xfrm>
                <a:off x="6376988" y="2582863"/>
                <a:ext cx="50800" cy="14288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1 h 2"/>
                  <a:gd name="T4" fmla="*/ 0 w 7"/>
                  <a:gd name="T5" fmla="*/ 0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2"/>
                      <a:pt x="5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3" name="9Slide.vn 81"/>
              <p:cNvSpPr/>
              <p:nvPr/>
            </p:nvSpPr>
            <p:spPr bwMode="auto">
              <a:xfrm>
                <a:off x="9186863" y="3506788"/>
                <a:ext cx="88900" cy="52388"/>
              </a:xfrm>
              <a:custGeom>
                <a:avLst/>
                <a:gdLst>
                  <a:gd name="T0" fmla="*/ 3 w 12"/>
                  <a:gd name="T1" fmla="*/ 7 h 7"/>
                  <a:gd name="T2" fmla="*/ 0 w 12"/>
                  <a:gd name="T3" fmla="*/ 5 h 7"/>
                  <a:gd name="T4" fmla="*/ 4 w 12"/>
                  <a:gd name="T5" fmla="*/ 5 h 7"/>
                  <a:gd name="T6" fmla="*/ 5 w 12"/>
                  <a:gd name="T7" fmla="*/ 4 h 7"/>
                  <a:gd name="T8" fmla="*/ 9 w 12"/>
                  <a:gd name="T9" fmla="*/ 3 h 7"/>
                  <a:gd name="T10" fmla="*/ 11 w 12"/>
                  <a:gd name="T11" fmla="*/ 0 h 7"/>
                  <a:gd name="T12" fmla="*/ 12 w 12"/>
                  <a:gd name="T13" fmla="*/ 2 h 7"/>
                  <a:gd name="T14" fmla="*/ 10 w 12"/>
                  <a:gd name="T15" fmla="*/ 6 h 7"/>
                  <a:gd name="T16" fmla="*/ 5 w 12"/>
                  <a:gd name="T17" fmla="*/ 7 h 7"/>
                  <a:gd name="T18" fmla="*/ 3 w 12"/>
                  <a:gd name="T19" fmla="*/ 6 h 7"/>
                  <a:gd name="T20" fmla="*/ 3 w 12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7">
                    <a:moveTo>
                      <a:pt x="3" y="7"/>
                    </a:moveTo>
                    <a:cubicBezTo>
                      <a:pt x="3" y="6"/>
                      <a:pt x="1" y="6"/>
                      <a:pt x="0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6" y="4"/>
                      <a:pt x="8" y="4"/>
                      <a:pt x="9" y="3"/>
                    </a:cubicBezTo>
                    <a:cubicBezTo>
                      <a:pt x="10" y="3"/>
                      <a:pt x="10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4"/>
                      <a:pt x="10" y="4"/>
                      <a:pt x="10" y="6"/>
                    </a:cubicBezTo>
                    <a:cubicBezTo>
                      <a:pt x="8" y="6"/>
                      <a:pt x="7" y="7"/>
                      <a:pt x="5" y="7"/>
                    </a:cubicBezTo>
                    <a:cubicBezTo>
                      <a:pt x="4" y="7"/>
                      <a:pt x="3" y="6"/>
                      <a:pt x="3" y="6"/>
                    </a:cubicBezTo>
                    <a:lnTo>
                      <a:pt x="3" y="7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4" name="9Slide.vn 82"/>
              <p:cNvSpPr/>
              <p:nvPr/>
            </p:nvSpPr>
            <p:spPr bwMode="auto">
              <a:xfrm>
                <a:off x="9253538" y="3470276"/>
                <a:ext cx="44450" cy="50800"/>
              </a:xfrm>
              <a:custGeom>
                <a:avLst/>
                <a:gdLst>
                  <a:gd name="T0" fmla="*/ 5 w 6"/>
                  <a:gd name="T1" fmla="*/ 6 h 7"/>
                  <a:gd name="T2" fmla="*/ 4 w 6"/>
                  <a:gd name="T3" fmla="*/ 4 h 7"/>
                  <a:gd name="T4" fmla="*/ 2 w 6"/>
                  <a:gd name="T5" fmla="*/ 2 h 7"/>
                  <a:gd name="T6" fmla="*/ 0 w 6"/>
                  <a:gd name="T7" fmla="*/ 0 h 7"/>
                  <a:gd name="T8" fmla="*/ 4 w 6"/>
                  <a:gd name="T9" fmla="*/ 4 h 7"/>
                  <a:gd name="T10" fmla="*/ 6 w 6"/>
                  <a:gd name="T11" fmla="*/ 6 h 7"/>
                  <a:gd name="T12" fmla="*/ 6 w 6"/>
                  <a:gd name="T13" fmla="*/ 6 h 7"/>
                  <a:gd name="T14" fmla="*/ 5 w 6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4" y="6"/>
                      <a:pt x="4" y="5"/>
                      <a:pt x="4" y="4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2" y="1"/>
                      <a:pt x="3" y="2"/>
                      <a:pt x="4" y="4"/>
                    </a:cubicBezTo>
                    <a:cubicBezTo>
                      <a:pt x="5" y="4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7"/>
                      <a:pt x="5" y="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5" name="9Slide.vn 83"/>
              <p:cNvSpPr/>
              <p:nvPr/>
            </p:nvSpPr>
            <p:spPr bwMode="auto">
              <a:xfrm>
                <a:off x="9336088" y="3536951"/>
                <a:ext cx="22225" cy="28575"/>
              </a:xfrm>
              <a:custGeom>
                <a:avLst/>
                <a:gdLst>
                  <a:gd name="T0" fmla="*/ 1 w 3"/>
                  <a:gd name="T1" fmla="*/ 3 h 4"/>
                  <a:gd name="T2" fmla="*/ 0 w 3"/>
                  <a:gd name="T3" fmla="*/ 0 h 4"/>
                  <a:gd name="T4" fmla="*/ 3 w 3"/>
                  <a:gd name="T5" fmla="*/ 3 h 4"/>
                  <a:gd name="T6" fmla="*/ 2 w 3"/>
                  <a:gd name="T7" fmla="*/ 4 h 4"/>
                  <a:gd name="T8" fmla="*/ 1 w 3"/>
                  <a:gd name="T9" fmla="*/ 3 h 4"/>
                  <a:gd name="T10" fmla="*/ 1 w 3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6" name="9Slide.vn 84"/>
              <p:cNvSpPr/>
              <p:nvPr/>
            </p:nvSpPr>
            <p:spPr bwMode="auto">
              <a:xfrm>
                <a:off x="9483725" y="3648076"/>
                <a:ext cx="14288" cy="14288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0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7" name="9Slide.vn 85"/>
              <p:cNvSpPr/>
              <p:nvPr/>
            </p:nvSpPr>
            <p:spPr bwMode="auto">
              <a:xfrm>
                <a:off x="9453563" y="3632201"/>
                <a:ext cx="22225" cy="15875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0" y="1"/>
                      <a:pt x="0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8" name="9Slide.vn 86"/>
              <p:cNvSpPr/>
              <p:nvPr/>
            </p:nvSpPr>
            <p:spPr bwMode="auto">
              <a:xfrm>
                <a:off x="9453563" y="3603626"/>
                <a:ext cx="22225" cy="22225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0" y="1"/>
                      <a:pt x="0" y="0"/>
                    </a:cubicBezTo>
                    <a:cubicBezTo>
                      <a:pt x="2" y="1"/>
                      <a:pt x="3" y="2"/>
                      <a:pt x="3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9" name="9Slide.vn 87"/>
              <p:cNvSpPr/>
              <p:nvPr/>
            </p:nvSpPr>
            <p:spPr bwMode="auto">
              <a:xfrm>
                <a:off x="9409113" y="3581401"/>
                <a:ext cx="30163" cy="14288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3 w 4"/>
                  <a:gd name="T5" fmla="*/ 2 h 2"/>
                  <a:gd name="T6" fmla="*/ 0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0" name="9Slide.vn 88"/>
              <p:cNvSpPr/>
              <p:nvPr/>
            </p:nvSpPr>
            <p:spPr bwMode="auto">
              <a:xfrm>
                <a:off x="9372600" y="3559176"/>
                <a:ext cx="22225" cy="14288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1 h 2"/>
                  <a:gd name="T8" fmla="*/ 1 w 3"/>
                  <a:gd name="T9" fmla="*/ 1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1" name="9Slide.vn 89"/>
              <p:cNvSpPr/>
              <p:nvPr/>
            </p:nvSpPr>
            <p:spPr bwMode="auto">
              <a:xfrm>
                <a:off x="9097963" y="4386263"/>
                <a:ext cx="88900" cy="88900"/>
              </a:xfrm>
              <a:custGeom>
                <a:avLst/>
                <a:gdLst>
                  <a:gd name="T0" fmla="*/ 6 w 12"/>
                  <a:gd name="T1" fmla="*/ 1 h 12"/>
                  <a:gd name="T2" fmla="*/ 11 w 12"/>
                  <a:gd name="T3" fmla="*/ 0 h 12"/>
                  <a:gd name="T4" fmla="*/ 12 w 12"/>
                  <a:gd name="T5" fmla="*/ 4 h 12"/>
                  <a:gd name="T6" fmla="*/ 7 w 12"/>
                  <a:gd name="T7" fmla="*/ 12 h 12"/>
                  <a:gd name="T8" fmla="*/ 0 w 12"/>
                  <a:gd name="T9" fmla="*/ 1 h 12"/>
                  <a:gd name="T10" fmla="*/ 6 w 12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"/>
                    </a:moveTo>
                    <a:cubicBezTo>
                      <a:pt x="7" y="1"/>
                      <a:pt x="9" y="1"/>
                      <a:pt x="11" y="0"/>
                    </a:cubicBezTo>
                    <a:cubicBezTo>
                      <a:pt x="11" y="2"/>
                      <a:pt x="12" y="2"/>
                      <a:pt x="12" y="4"/>
                    </a:cubicBezTo>
                    <a:cubicBezTo>
                      <a:pt x="12" y="6"/>
                      <a:pt x="9" y="12"/>
                      <a:pt x="7" y="12"/>
                    </a:cubicBezTo>
                    <a:cubicBezTo>
                      <a:pt x="4" y="12"/>
                      <a:pt x="0" y="4"/>
                      <a:pt x="0" y="1"/>
                    </a:cubicBezTo>
                    <a:cubicBezTo>
                      <a:pt x="0" y="0"/>
                      <a:pt x="6" y="1"/>
                      <a:pt x="6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2" name="9Slide.vn 90"/>
              <p:cNvSpPr/>
              <p:nvPr/>
            </p:nvSpPr>
            <p:spPr bwMode="auto">
              <a:xfrm>
                <a:off x="9172575" y="4364038"/>
                <a:ext cx="14288" cy="1587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3" name="9Slide.vn 91"/>
              <p:cNvSpPr/>
              <p:nvPr/>
            </p:nvSpPr>
            <p:spPr bwMode="auto">
              <a:xfrm>
                <a:off x="8921750" y="4260851"/>
                <a:ext cx="22225" cy="14288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0" y="2"/>
                      <a:pt x="0" y="1"/>
                    </a:cubicBezTo>
                    <a:cubicBezTo>
                      <a:pt x="2" y="0"/>
                      <a:pt x="2" y="0"/>
                      <a:pt x="3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4" name="9Slide.vn 92"/>
              <p:cNvSpPr/>
              <p:nvPr/>
            </p:nvSpPr>
            <p:spPr bwMode="auto">
              <a:xfrm>
                <a:off x="8388350" y="3662363"/>
                <a:ext cx="917575" cy="687388"/>
              </a:xfrm>
              <a:custGeom>
                <a:avLst/>
                <a:gdLst>
                  <a:gd name="T0" fmla="*/ 124 w 124"/>
                  <a:gd name="T1" fmla="*/ 56 h 93"/>
                  <a:gd name="T2" fmla="*/ 122 w 124"/>
                  <a:gd name="T3" fmla="*/ 66 h 93"/>
                  <a:gd name="T4" fmla="*/ 116 w 124"/>
                  <a:gd name="T5" fmla="*/ 76 h 93"/>
                  <a:gd name="T6" fmla="*/ 113 w 124"/>
                  <a:gd name="T7" fmla="*/ 85 h 93"/>
                  <a:gd name="T8" fmla="*/ 97 w 124"/>
                  <a:gd name="T9" fmla="*/ 90 h 93"/>
                  <a:gd name="T10" fmla="*/ 82 w 124"/>
                  <a:gd name="T11" fmla="*/ 85 h 93"/>
                  <a:gd name="T12" fmla="*/ 80 w 124"/>
                  <a:gd name="T13" fmla="*/ 80 h 93"/>
                  <a:gd name="T14" fmla="*/ 77 w 124"/>
                  <a:gd name="T15" fmla="*/ 81 h 93"/>
                  <a:gd name="T16" fmla="*/ 76 w 124"/>
                  <a:gd name="T17" fmla="*/ 76 h 93"/>
                  <a:gd name="T18" fmla="*/ 73 w 124"/>
                  <a:gd name="T19" fmla="*/ 80 h 93"/>
                  <a:gd name="T20" fmla="*/ 76 w 124"/>
                  <a:gd name="T21" fmla="*/ 71 h 93"/>
                  <a:gd name="T22" fmla="*/ 68 w 124"/>
                  <a:gd name="T23" fmla="*/ 76 h 93"/>
                  <a:gd name="T24" fmla="*/ 52 w 124"/>
                  <a:gd name="T25" fmla="*/ 67 h 93"/>
                  <a:gd name="T26" fmla="*/ 32 w 124"/>
                  <a:gd name="T27" fmla="*/ 75 h 93"/>
                  <a:gd name="T28" fmla="*/ 23 w 124"/>
                  <a:gd name="T29" fmla="*/ 75 h 93"/>
                  <a:gd name="T30" fmla="*/ 6 w 124"/>
                  <a:gd name="T31" fmla="*/ 75 h 93"/>
                  <a:gd name="T32" fmla="*/ 6 w 124"/>
                  <a:gd name="T33" fmla="*/ 64 h 93"/>
                  <a:gd name="T34" fmla="*/ 1 w 124"/>
                  <a:gd name="T35" fmla="*/ 49 h 93"/>
                  <a:gd name="T36" fmla="*/ 2 w 124"/>
                  <a:gd name="T37" fmla="*/ 49 h 93"/>
                  <a:gd name="T38" fmla="*/ 1 w 124"/>
                  <a:gd name="T39" fmla="*/ 42 h 93"/>
                  <a:gd name="T40" fmla="*/ 2 w 124"/>
                  <a:gd name="T41" fmla="*/ 35 h 93"/>
                  <a:gd name="T42" fmla="*/ 8 w 124"/>
                  <a:gd name="T43" fmla="*/ 32 h 93"/>
                  <a:gd name="T44" fmla="*/ 28 w 124"/>
                  <a:gd name="T45" fmla="*/ 23 h 93"/>
                  <a:gd name="T46" fmla="*/ 29 w 124"/>
                  <a:gd name="T47" fmla="*/ 18 h 93"/>
                  <a:gd name="T48" fmla="*/ 32 w 124"/>
                  <a:gd name="T49" fmla="*/ 17 h 93"/>
                  <a:gd name="T50" fmla="*/ 37 w 124"/>
                  <a:gd name="T51" fmla="*/ 12 h 93"/>
                  <a:gd name="T52" fmla="*/ 46 w 124"/>
                  <a:gd name="T53" fmla="*/ 14 h 93"/>
                  <a:gd name="T54" fmla="*/ 50 w 124"/>
                  <a:gd name="T55" fmla="*/ 14 h 93"/>
                  <a:gd name="T56" fmla="*/ 52 w 124"/>
                  <a:gd name="T57" fmla="*/ 7 h 93"/>
                  <a:gd name="T58" fmla="*/ 60 w 124"/>
                  <a:gd name="T59" fmla="*/ 4 h 93"/>
                  <a:gd name="T60" fmla="*/ 67 w 124"/>
                  <a:gd name="T61" fmla="*/ 4 h 93"/>
                  <a:gd name="T62" fmla="*/ 72 w 124"/>
                  <a:gd name="T63" fmla="*/ 6 h 93"/>
                  <a:gd name="T64" fmla="*/ 69 w 124"/>
                  <a:gd name="T65" fmla="*/ 13 h 93"/>
                  <a:gd name="T66" fmla="*/ 72 w 124"/>
                  <a:gd name="T67" fmla="*/ 16 h 93"/>
                  <a:gd name="T68" fmla="*/ 83 w 124"/>
                  <a:gd name="T69" fmla="*/ 22 h 93"/>
                  <a:gd name="T70" fmla="*/ 88 w 124"/>
                  <a:gd name="T71" fmla="*/ 3 h 93"/>
                  <a:gd name="T72" fmla="*/ 93 w 124"/>
                  <a:gd name="T73" fmla="*/ 7 h 93"/>
                  <a:gd name="T74" fmla="*/ 98 w 124"/>
                  <a:gd name="T75" fmla="*/ 12 h 93"/>
                  <a:gd name="T76" fmla="*/ 102 w 124"/>
                  <a:gd name="T77" fmla="*/ 25 h 93"/>
                  <a:gd name="T78" fmla="*/ 111 w 124"/>
                  <a:gd name="T79" fmla="*/ 35 h 93"/>
                  <a:gd name="T80" fmla="*/ 121 w 124"/>
                  <a:gd name="T81" fmla="*/ 4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4" h="93">
                    <a:moveTo>
                      <a:pt x="121" y="45"/>
                    </a:moveTo>
                    <a:cubicBezTo>
                      <a:pt x="123" y="47"/>
                      <a:pt x="124" y="53"/>
                      <a:pt x="124" y="56"/>
                    </a:cubicBezTo>
                    <a:cubicBezTo>
                      <a:pt x="124" y="59"/>
                      <a:pt x="123" y="62"/>
                      <a:pt x="122" y="63"/>
                    </a:cubicBezTo>
                    <a:cubicBezTo>
                      <a:pt x="122" y="66"/>
                      <a:pt x="122" y="66"/>
                      <a:pt x="122" y="66"/>
                    </a:cubicBezTo>
                    <a:cubicBezTo>
                      <a:pt x="121" y="67"/>
                      <a:pt x="122" y="67"/>
                      <a:pt x="121" y="68"/>
                    </a:cubicBezTo>
                    <a:cubicBezTo>
                      <a:pt x="119" y="71"/>
                      <a:pt x="117" y="72"/>
                      <a:pt x="116" y="76"/>
                    </a:cubicBezTo>
                    <a:cubicBezTo>
                      <a:pt x="115" y="78"/>
                      <a:pt x="113" y="81"/>
                      <a:pt x="113" y="85"/>
                    </a:cubicBezTo>
                    <a:cubicBezTo>
                      <a:pt x="113" y="85"/>
                      <a:pt x="113" y="85"/>
                      <a:pt x="113" y="85"/>
                    </a:cubicBezTo>
                    <a:cubicBezTo>
                      <a:pt x="112" y="90"/>
                      <a:pt x="103" y="88"/>
                      <a:pt x="102" y="93"/>
                    </a:cubicBezTo>
                    <a:cubicBezTo>
                      <a:pt x="102" y="93"/>
                      <a:pt x="97" y="90"/>
                      <a:pt x="97" y="90"/>
                    </a:cubicBezTo>
                    <a:cubicBezTo>
                      <a:pt x="95" y="90"/>
                      <a:pt x="95" y="92"/>
                      <a:pt x="93" y="92"/>
                    </a:cubicBezTo>
                    <a:cubicBezTo>
                      <a:pt x="89" y="92"/>
                      <a:pt x="82" y="89"/>
                      <a:pt x="82" y="85"/>
                    </a:cubicBezTo>
                    <a:cubicBezTo>
                      <a:pt x="82" y="83"/>
                      <a:pt x="80" y="82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79" y="80"/>
                      <a:pt x="79" y="80"/>
                      <a:pt x="78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80"/>
                      <a:pt x="77" y="79"/>
                      <a:pt x="77" y="78"/>
                    </a:cubicBezTo>
                    <a:cubicBezTo>
                      <a:pt x="77" y="77"/>
                      <a:pt x="77" y="77"/>
                      <a:pt x="76" y="76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75" y="78"/>
                      <a:pt x="75" y="80"/>
                      <a:pt x="73" y="80"/>
                    </a:cubicBezTo>
                    <a:cubicBezTo>
                      <a:pt x="73" y="80"/>
                      <a:pt x="72" y="79"/>
                      <a:pt x="72" y="79"/>
                    </a:cubicBezTo>
                    <a:cubicBezTo>
                      <a:pt x="75" y="78"/>
                      <a:pt x="76" y="72"/>
                      <a:pt x="76" y="71"/>
                    </a:cubicBezTo>
                    <a:cubicBezTo>
                      <a:pt x="74" y="73"/>
                      <a:pt x="71" y="78"/>
                      <a:pt x="69" y="78"/>
                    </a:cubicBezTo>
                    <a:cubicBezTo>
                      <a:pt x="67" y="78"/>
                      <a:pt x="68" y="76"/>
                      <a:pt x="68" y="76"/>
                    </a:cubicBezTo>
                    <a:cubicBezTo>
                      <a:pt x="67" y="76"/>
                      <a:pt x="65" y="71"/>
                      <a:pt x="64" y="70"/>
                    </a:cubicBezTo>
                    <a:cubicBezTo>
                      <a:pt x="62" y="68"/>
                      <a:pt x="56" y="67"/>
                      <a:pt x="52" y="67"/>
                    </a:cubicBezTo>
                    <a:cubicBezTo>
                      <a:pt x="48" y="67"/>
                      <a:pt x="48" y="68"/>
                      <a:pt x="45" y="69"/>
                    </a:cubicBezTo>
                    <a:cubicBezTo>
                      <a:pt x="40" y="71"/>
                      <a:pt x="33" y="69"/>
                      <a:pt x="32" y="75"/>
                    </a:cubicBezTo>
                    <a:cubicBezTo>
                      <a:pt x="30" y="75"/>
                      <a:pt x="28" y="75"/>
                      <a:pt x="26" y="75"/>
                    </a:cubicBezTo>
                    <a:cubicBezTo>
                      <a:pt x="24" y="74"/>
                      <a:pt x="24" y="75"/>
                      <a:pt x="23" y="75"/>
                    </a:cubicBezTo>
                    <a:cubicBezTo>
                      <a:pt x="19" y="75"/>
                      <a:pt x="17" y="79"/>
                      <a:pt x="13" y="79"/>
                    </a:cubicBezTo>
                    <a:cubicBezTo>
                      <a:pt x="11" y="79"/>
                      <a:pt x="6" y="77"/>
                      <a:pt x="6" y="75"/>
                    </a:cubicBezTo>
                    <a:cubicBezTo>
                      <a:pt x="6" y="74"/>
                      <a:pt x="8" y="73"/>
                      <a:pt x="8" y="70"/>
                    </a:cubicBezTo>
                    <a:cubicBezTo>
                      <a:pt x="8" y="67"/>
                      <a:pt x="7" y="65"/>
                      <a:pt x="6" y="64"/>
                    </a:cubicBezTo>
                    <a:cubicBezTo>
                      <a:pt x="5" y="59"/>
                      <a:pt x="4" y="57"/>
                      <a:pt x="3" y="53"/>
                    </a:cubicBezTo>
                    <a:cubicBezTo>
                      <a:pt x="2" y="52"/>
                      <a:pt x="0" y="51"/>
                      <a:pt x="1" y="49"/>
                    </a:cubicBezTo>
                    <a:cubicBezTo>
                      <a:pt x="1" y="49"/>
                      <a:pt x="1" y="49"/>
                      <a:pt x="1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9"/>
                      <a:pt x="2" y="49"/>
                      <a:pt x="2" y="48"/>
                    </a:cubicBezTo>
                    <a:cubicBezTo>
                      <a:pt x="2" y="46"/>
                      <a:pt x="1" y="45"/>
                      <a:pt x="1" y="42"/>
                    </a:cubicBezTo>
                    <a:cubicBezTo>
                      <a:pt x="1" y="39"/>
                      <a:pt x="1" y="39"/>
                      <a:pt x="1" y="36"/>
                    </a:cubicBezTo>
                    <a:cubicBezTo>
                      <a:pt x="1" y="35"/>
                      <a:pt x="2" y="35"/>
                      <a:pt x="2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4" y="36"/>
                      <a:pt x="7" y="33"/>
                      <a:pt x="8" y="32"/>
                    </a:cubicBezTo>
                    <a:cubicBezTo>
                      <a:pt x="9" y="31"/>
                      <a:pt x="13" y="30"/>
                      <a:pt x="15" y="30"/>
                    </a:cubicBezTo>
                    <a:cubicBezTo>
                      <a:pt x="19" y="29"/>
                      <a:pt x="28" y="26"/>
                      <a:pt x="28" y="23"/>
                    </a:cubicBezTo>
                    <a:cubicBezTo>
                      <a:pt x="28" y="22"/>
                      <a:pt x="28" y="22"/>
                      <a:pt x="28" y="21"/>
                    </a:cubicBezTo>
                    <a:cubicBezTo>
                      <a:pt x="28" y="20"/>
                      <a:pt x="28" y="19"/>
                      <a:pt x="29" y="18"/>
                    </a:cubicBezTo>
                    <a:cubicBezTo>
                      <a:pt x="30" y="19"/>
                      <a:pt x="31" y="20"/>
                      <a:pt x="31" y="20"/>
                    </a:cubicBezTo>
                    <a:cubicBezTo>
                      <a:pt x="32" y="20"/>
                      <a:pt x="32" y="18"/>
                      <a:pt x="32" y="17"/>
                    </a:cubicBezTo>
                    <a:cubicBezTo>
                      <a:pt x="33" y="17"/>
                      <a:pt x="34" y="18"/>
                      <a:pt x="34" y="18"/>
                    </a:cubicBezTo>
                    <a:cubicBezTo>
                      <a:pt x="34" y="15"/>
                      <a:pt x="37" y="14"/>
                      <a:pt x="37" y="12"/>
                    </a:cubicBezTo>
                    <a:cubicBezTo>
                      <a:pt x="40" y="12"/>
                      <a:pt x="40" y="10"/>
                      <a:pt x="42" y="10"/>
                    </a:cubicBezTo>
                    <a:cubicBezTo>
                      <a:pt x="44" y="10"/>
                      <a:pt x="45" y="12"/>
                      <a:pt x="46" y="14"/>
                    </a:cubicBezTo>
                    <a:cubicBezTo>
                      <a:pt x="46" y="13"/>
                      <a:pt x="47" y="13"/>
                      <a:pt x="48" y="13"/>
                    </a:cubicBezTo>
                    <a:cubicBezTo>
                      <a:pt x="49" y="13"/>
                      <a:pt x="49" y="13"/>
                      <a:pt x="50" y="14"/>
                    </a:cubicBezTo>
                    <a:cubicBezTo>
                      <a:pt x="50" y="13"/>
                      <a:pt x="50" y="12"/>
                      <a:pt x="50" y="11"/>
                    </a:cubicBezTo>
                    <a:cubicBezTo>
                      <a:pt x="50" y="9"/>
                      <a:pt x="52" y="9"/>
                      <a:pt x="52" y="7"/>
                    </a:cubicBezTo>
                    <a:cubicBezTo>
                      <a:pt x="52" y="6"/>
                      <a:pt x="56" y="5"/>
                      <a:pt x="58" y="5"/>
                    </a:cubicBezTo>
                    <a:cubicBezTo>
                      <a:pt x="58" y="5"/>
                      <a:pt x="59" y="4"/>
                      <a:pt x="60" y="4"/>
                    </a:cubicBezTo>
                    <a:cubicBezTo>
                      <a:pt x="59" y="3"/>
                      <a:pt x="58" y="3"/>
                      <a:pt x="58" y="1"/>
                    </a:cubicBezTo>
                    <a:cubicBezTo>
                      <a:pt x="61" y="3"/>
                      <a:pt x="63" y="4"/>
                      <a:pt x="67" y="4"/>
                    </a:cubicBezTo>
                    <a:cubicBezTo>
                      <a:pt x="69" y="4"/>
                      <a:pt x="69" y="4"/>
                      <a:pt x="70" y="4"/>
                    </a:cubicBezTo>
                    <a:cubicBezTo>
                      <a:pt x="71" y="4"/>
                      <a:pt x="72" y="5"/>
                      <a:pt x="72" y="6"/>
                    </a:cubicBezTo>
                    <a:cubicBezTo>
                      <a:pt x="72" y="7"/>
                      <a:pt x="71" y="7"/>
                      <a:pt x="70" y="8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4"/>
                      <a:pt x="70" y="14"/>
                      <a:pt x="71" y="14"/>
                    </a:cubicBezTo>
                    <a:cubicBezTo>
                      <a:pt x="71" y="14"/>
                      <a:pt x="71" y="16"/>
                      <a:pt x="72" y="16"/>
                    </a:cubicBezTo>
                    <a:cubicBezTo>
                      <a:pt x="75" y="17"/>
                      <a:pt x="76" y="18"/>
                      <a:pt x="79" y="19"/>
                    </a:cubicBezTo>
                    <a:cubicBezTo>
                      <a:pt x="81" y="19"/>
                      <a:pt x="81" y="22"/>
                      <a:pt x="83" y="22"/>
                    </a:cubicBezTo>
                    <a:cubicBezTo>
                      <a:pt x="86" y="22"/>
                      <a:pt x="87" y="15"/>
                      <a:pt x="88" y="1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9" y="2"/>
                      <a:pt x="89" y="1"/>
                      <a:pt x="91" y="0"/>
                    </a:cubicBezTo>
                    <a:cubicBezTo>
                      <a:pt x="91" y="3"/>
                      <a:pt x="92" y="5"/>
                      <a:pt x="93" y="7"/>
                    </a:cubicBezTo>
                    <a:cubicBezTo>
                      <a:pt x="93" y="8"/>
                      <a:pt x="93" y="10"/>
                      <a:pt x="94" y="11"/>
                    </a:cubicBezTo>
                    <a:cubicBezTo>
                      <a:pt x="95" y="11"/>
                      <a:pt x="97" y="12"/>
                      <a:pt x="98" y="12"/>
                    </a:cubicBezTo>
                    <a:cubicBezTo>
                      <a:pt x="99" y="13"/>
                      <a:pt x="99" y="16"/>
                      <a:pt x="99" y="18"/>
                    </a:cubicBezTo>
                    <a:cubicBezTo>
                      <a:pt x="100" y="21"/>
                      <a:pt x="101" y="22"/>
                      <a:pt x="102" y="25"/>
                    </a:cubicBezTo>
                    <a:cubicBezTo>
                      <a:pt x="103" y="28"/>
                      <a:pt x="108" y="29"/>
                      <a:pt x="109" y="30"/>
                    </a:cubicBezTo>
                    <a:cubicBezTo>
                      <a:pt x="111" y="32"/>
                      <a:pt x="111" y="34"/>
                      <a:pt x="111" y="35"/>
                    </a:cubicBezTo>
                    <a:cubicBezTo>
                      <a:pt x="112" y="37"/>
                      <a:pt x="113" y="37"/>
                      <a:pt x="115" y="37"/>
                    </a:cubicBezTo>
                    <a:cubicBezTo>
                      <a:pt x="115" y="41"/>
                      <a:pt x="119" y="43"/>
                      <a:pt x="121" y="4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5" name="9Slide.vn 93"/>
              <p:cNvSpPr/>
              <p:nvPr/>
            </p:nvSpPr>
            <p:spPr bwMode="auto">
              <a:xfrm>
                <a:off x="9594850" y="4386263"/>
                <a:ext cx="169863" cy="171450"/>
              </a:xfrm>
              <a:custGeom>
                <a:avLst/>
                <a:gdLst>
                  <a:gd name="T0" fmla="*/ 14 w 23"/>
                  <a:gd name="T1" fmla="*/ 7 h 23"/>
                  <a:gd name="T2" fmla="*/ 14 w 23"/>
                  <a:gd name="T3" fmla="*/ 6 h 23"/>
                  <a:gd name="T4" fmla="*/ 16 w 23"/>
                  <a:gd name="T5" fmla="*/ 5 h 23"/>
                  <a:gd name="T6" fmla="*/ 16 w 23"/>
                  <a:gd name="T7" fmla="*/ 4 h 23"/>
                  <a:gd name="T8" fmla="*/ 19 w 23"/>
                  <a:gd name="T9" fmla="*/ 0 h 23"/>
                  <a:gd name="T10" fmla="*/ 19 w 23"/>
                  <a:gd name="T11" fmla="*/ 1 h 23"/>
                  <a:gd name="T12" fmla="*/ 20 w 23"/>
                  <a:gd name="T13" fmla="*/ 3 h 23"/>
                  <a:gd name="T14" fmla="*/ 22 w 23"/>
                  <a:gd name="T15" fmla="*/ 2 h 23"/>
                  <a:gd name="T16" fmla="*/ 22 w 23"/>
                  <a:gd name="T17" fmla="*/ 2 h 23"/>
                  <a:gd name="T18" fmla="*/ 23 w 23"/>
                  <a:gd name="T19" fmla="*/ 4 h 23"/>
                  <a:gd name="T20" fmla="*/ 19 w 23"/>
                  <a:gd name="T21" fmla="*/ 9 h 23"/>
                  <a:gd name="T22" fmla="*/ 19 w 23"/>
                  <a:gd name="T23" fmla="*/ 13 h 23"/>
                  <a:gd name="T24" fmla="*/ 15 w 23"/>
                  <a:gd name="T25" fmla="*/ 13 h 23"/>
                  <a:gd name="T26" fmla="*/ 12 w 23"/>
                  <a:gd name="T27" fmla="*/ 21 h 23"/>
                  <a:gd name="T28" fmla="*/ 8 w 23"/>
                  <a:gd name="T29" fmla="*/ 23 h 23"/>
                  <a:gd name="T30" fmla="*/ 5 w 23"/>
                  <a:gd name="T31" fmla="*/ 23 h 23"/>
                  <a:gd name="T32" fmla="*/ 0 w 23"/>
                  <a:gd name="T33" fmla="*/ 21 h 23"/>
                  <a:gd name="T34" fmla="*/ 0 w 23"/>
                  <a:gd name="T35" fmla="*/ 20 h 23"/>
                  <a:gd name="T36" fmla="*/ 4 w 23"/>
                  <a:gd name="T37" fmla="*/ 14 h 23"/>
                  <a:gd name="T38" fmla="*/ 6 w 23"/>
                  <a:gd name="T39" fmla="*/ 13 h 23"/>
                  <a:gd name="T40" fmla="*/ 12 w 23"/>
                  <a:gd name="T41" fmla="*/ 9 h 23"/>
                  <a:gd name="T42" fmla="*/ 14 w 23"/>
                  <a:gd name="T4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4" y="7"/>
                    </a:moveTo>
                    <a:cubicBezTo>
                      <a:pt x="14" y="7"/>
                      <a:pt x="14" y="6"/>
                      <a:pt x="14" y="6"/>
                    </a:cubicBezTo>
                    <a:cubicBezTo>
                      <a:pt x="14" y="5"/>
                      <a:pt x="15" y="5"/>
                      <a:pt x="16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8" y="1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2"/>
                      <a:pt x="19" y="3"/>
                      <a:pt x="20" y="3"/>
                    </a:cubicBezTo>
                    <a:cubicBezTo>
                      <a:pt x="21" y="3"/>
                      <a:pt x="21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3"/>
                      <a:pt x="23" y="4"/>
                      <a:pt x="23" y="4"/>
                    </a:cubicBezTo>
                    <a:cubicBezTo>
                      <a:pt x="23" y="5"/>
                      <a:pt x="21" y="9"/>
                      <a:pt x="19" y="9"/>
                    </a:cubicBezTo>
                    <a:cubicBezTo>
                      <a:pt x="19" y="11"/>
                      <a:pt x="19" y="11"/>
                      <a:pt x="19" y="13"/>
                    </a:cubicBezTo>
                    <a:cubicBezTo>
                      <a:pt x="18" y="13"/>
                      <a:pt x="16" y="13"/>
                      <a:pt x="15" y="13"/>
                    </a:cubicBezTo>
                    <a:cubicBezTo>
                      <a:pt x="15" y="14"/>
                      <a:pt x="12" y="21"/>
                      <a:pt x="12" y="21"/>
                    </a:cubicBezTo>
                    <a:cubicBezTo>
                      <a:pt x="11" y="22"/>
                      <a:pt x="9" y="23"/>
                      <a:pt x="8" y="23"/>
                    </a:cubicBezTo>
                    <a:cubicBezTo>
                      <a:pt x="7" y="23"/>
                      <a:pt x="6" y="23"/>
                      <a:pt x="5" y="23"/>
                    </a:cubicBezTo>
                    <a:cubicBezTo>
                      <a:pt x="5" y="23"/>
                      <a:pt x="0" y="21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17"/>
                      <a:pt x="3" y="16"/>
                      <a:pt x="4" y="14"/>
                    </a:cubicBezTo>
                    <a:cubicBezTo>
                      <a:pt x="5" y="14"/>
                      <a:pt x="5" y="13"/>
                      <a:pt x="6" y="13"/>
                    </a:cubicBezTo>
                    <a:cubicBezTo>
                      <a:pt x="8" y="13"/>
                      <a:pt x="10" y="10"/>
                      <a:pt x="12" y="9"/>
                    </a:cubicBezTo>
                    <a:cubicBezTo>
                      <a:pt x="12" y="9"/>
                      <a:pt x="14" y="7"/>
                      <a:pt x="14" y="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6" name="9Slide.vn 94"/>
              <p:cNvSpPr/>
              <p:nvPr/>
            </p:nvSpPr>
            <p:spPr bwMode="auto">
              <a:xfrm>
                <a:off x="9734550" y="4224338"/>
                <a:ext cx="125413" cy="192088"/>
              </a:xfrm>
              <a:custGeom>
                <a:avLst/>
                <a:gdLst>
                  <a:gd name="T0" fmla="*/ 5 w 17"/>
                  <a:gd name="T1" fmla="*/ 10 h 26"/>
                  <a:gd name="T2" fmla="*/ 4 w 17"/>
                  <a:gd name="T3" fmla="*/ 8 h 26"/>
                  <a:gd name="T4" fmla="*/ 4 w 17"/>
                  <a:gd name="T5" fmla="*/ 7 h 26"/>
                  <a:gd name="T6" fmla="*/ 0 w 17"/>
                  <a:gd name="T7" fmla="*/ 0 h 26"/>
                  <a:gd name="T8" fmla="*/ 4 w 17"/>
                  <a:gd name="T9" fmla="*/ 3 h 26"/>
                  <a:gd name="T10" fmla="*/ 5 w 17"/>
                  <a:gd name="T11" fmla="*/ 5 h 26"/>
                  <a:gd name="T12" fmla="*/ 5 w 17"/>
                  <a:gd name="T13" fmla="*/ 6 h 26"/>
                  <a:gd name="T14" fmla="*/ 7 w 17"/>
                  <a:gd name="T15" fmla="*/ 9 h 26"/>
                  <a:gd name="T16" fmla="*/ 7 w 17"/>
                  <a:gd name="T17" fmla="*/ 9 h 26"/>
                  <a:gd name="T18" fmla="*/ 8 w 17"/>
                  <a:gd name="T19" fmla="*/ 8 h 26"/>
                  <a:gd name="T20" fmla="*/ 9 w 17"/>
                  <a:gd name="T21" fmla="*/ 8 h 26"/>
                  <a:gd name="T22" fmla="*/ 13 w 17"/>
                  <a:gd name="T23" fmla="*/ 12 h 26"/>
                  <a:gd name="T24" fmla="*/ 16 w 17"/>
                  <a:gd name="T25" fmla="*/ 11 h 26"/>
                  <a:gd name="T26" fmla="*/ 17 w 17"/>
                  <a:gd name="T27" fmla="*/ 12 h 26"/>
                  <a:gd name="T28" fmla="*/ 15 w 17"/>
                  <a:gd name="T29" fmla="*/ 17 h 26"/>
                  <a:gd name="T30" fmla="*/ 15 w 17"/>
                  <a:gd name="T31" fmla="*/ 17 h 26"/>
                  <a:gd name="T32" fmla="*/ 14 w 17"/>
                  <a:gd name="T33" fmla="*/ 17 h 26"/>
                  <a:gd name="T34" fmla="*/ 12 w 17"/>
                  <a:gd name="T35" fmla="*/ 19 h 26"/>
                  <a:gd name="T36" fmla="*/ 13 w 17"/>
                  <a:gd name="T37" fmla="*/ 20 h 26"/>
                  <a:gd name="T38" fmla="*/ 11 w 17"/>
                  <a:gd name="T39" fmla="*/ 22 h 26"/>
                  <a:gd name="T40" fmla="*/ 7 w 17"/>
                  <a:gd name="T41" fmla="*/ 26 h 26"/>
                  <a:gd name="T42" fmla="*/ 6 w 17"/>
                  <a:gd name="T43" fmla="*/ 24 h 26"/>
                  <a:gd name="T44" fmla="*/ 7 w 17"/>
                  <a:gd name="T45" fmla="*/ 21 h 26"/>
                  <a:gd name="T46" fmla="*/ 3 w 17"/>
                  <a:gd name="T47" fmla="*/ 18 h 26"/>
                  <a:gd name="T48" fmla="*/ 4 w 17"/>
                  <a:gd name="T49" fmla="*/ 16 h 26"/>
                  <a:gd name="T50" fmla="*/ 6 w 17"/>
                  <a:gd name="T51" fmla="*/ 12 h 26"/>
                  <a:gd name="T52" fmla="*/ 5 w 17"/>
                  <a:gd name="T53" fmla="*/ 9 h 26"/>
                  <a:gd name="T54" fmla="*/ 5 w 17"/>
                  <a:gd name="T55" fmla="*/ 9 h 26"/>
                  <a:gd name="T56" fmla="*/ 5 w 17"/>
                  <a:gd name="T5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" h="26">
                    <a:moveTo>
                      <a:pt x="5" y="10"/>
                    </a:moveTo>
                    <a:cubicBezTo>
                      <a:pt x="5" y="9"/>
                      <a:pt x="4" y="9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2" y="6"/>
                      <a:pt x="0" y="3"/>
                      <a:pt x="0" y="0"/>
                    </a:cubicBezTo>
                    <a:cubicBezTo>
                      <a:pt x="1" y="2"/>
                      <a:pt x="3" y="2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11"/>
                      <a:pt x="10" y="12"/>
                      <a:pt x="13" y="12"/>
                    </a:cubicBezTo>
                    <a:cubicBezTo>
                      <a:pt x="15" y="12"/>
                      <a:pt x="15" y="11"/>
                      <a:pt x="16" y="11"/>
                    </a:cubicBezTo>
                    <a:cubicBezTo>
                      <a:pt x="17" y="11"/>
                      <a:pt x="17" y="12"/>
                      <a:pt x="17" y="12"/>
                    </a:cubicBezTo>
                    <a:cubicBezTo>
                      <a:pt x="16" y="14"/>
                      <a:pt x="16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4" y="17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2" y="19"/>
                      <a:pt x="13" y="19"/>
                      <a:pt x="13" y="20"/>
                    </a:cubicBezTo>
                    <a:cubicBezTo>
                      <a:pt x="13" y="20"/>
                      <a:pt x="11" y="21"/>
                      <a:pt x="11" y="22"/>
                    </a:cubicBezTo>
                    <a:cubicBezTo>
                      <a:pt x="10" y="23"/>
                      <a:pt x="9" y="26"/>
                      <a:pt x="7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23"/>
                      <a:pt x="7" y="22"/>
                      <a:pt x="7" y="21"/>
                    </a:cubicBezTo>
                    <a:cubicBezTo>
                      <a:pt x="7" y="19"/>
                      <a:pt x="3" y="20"/>
                      <a:pt x="3" y="18"/>
                    </a:cubicBezTo>
                    <a:cubicBezTo>
                      <a:pt x="3" y="17"/>
                      <a:pt x="4" y="17"/>
                      <a:pt x="4" y="16"/>
                    </a:cubicBezTo>
                    <a:cubicBezTo>
                      <a:pt x="6" y="15"/>
                      <a:pt x="6" y="14"/>
                      <a:pt x="6" y="12"/>
                    </a:cubicBezTo>
                    <a:cubicBezTo>
                      <a:pt x="6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lnTo>
                      <a:pt x="5" y="10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7" name="9Slide.vn 95"/>
              <p:cNvSpPr/>
              <p:nvPr/>
            </p:nvSpPr>
            <p:spPr bwMode="auto">
              <a:xfrm>
                <a:off x="9831388" y="3810001"/>
                <a:ext cx="28575" cy="22225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1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  <a:gd name="T10" fmla="*/ 2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8" name="9Slide.vn 96"/>
              <p:cNvSpPr/>
              <p:nvPr/>
            </p:nvSpPr>
            <p:spPr bwMode="auto">
              <a:xfrm>
                <a:off x="9859963" y="3787776"/>
                <a:ext cx="30163" cy="14288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1 h 2"/>
                  <a:gd name="T4" fmla="*/ 1 w 4"/>
                  <a:gd name="T5" fmla="*/ 2 h 2"/>
                  <a:gd name="T6" fmla="*/ 0 w 4"/>
                  <a:gd name="T7" fmla="*/ 1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9" name="9Slide.vn 97"/>
              <p:cNvSpPr/>
              <p:nvPr/>
            </p:nvSpPr>
            <p:spPr bwMode="auto">
              <a:xfrm>
                <a:off x="9010650" y="3484563"/>
                <a:ext cx="236538" cy="177800"/>
              </a:xfrm>
              <a:custGeom>
                <a:avLst/>
                <a:gdLst>
                  <a:gd name="T0" fmla="*/ 4 w 32"/>
                  <a:gd name="T1" fmla="*/ 0 h 24"/>
                  <a:gd name="T2" fmla="*/ 9 w 32"/>
                  <a:gd name="T3" fmla="*/ 1 h 24"/>
                  <a:gd name="T4" fmla="*/ 12 w 32"/>
                  <a:gd name="T5" fmla="*/ 2 h 24"/>
                  <a:gd name="T6" fmla="*/ 13 w 32"/>
                  <a:gd name="T7" fmla="*/ 3 h 24"/>
                  <a:gd name="T8" fmla="*/ 19 w 32"/>
                  <a:gd name="T9" fmla="*/ 9 h 24"/>
                  <a:gd name="T10" fmla="*/ 22 w 32"/>
                  <a:gd name="T11" fmla="*/ 10 h 24"/>
                  <a:gd name="T12" fmla="*/ 20 w 32"/>
                  <a:gd name="T13" fmla="*/ 12 h 24"/>
                  <a:gd name="T14" fmla="*/ 22 w 32"/>
                  <a:gd name="T15" fmla="*/ 15 h 24"/>
                  <a:gd name="T16" fmla="*/ 24 w 32"/>
                  <a:gd name="T17" fmla="*/ 18 h 24"/>
                  <a:gd name="T18" fmla="*/ 26 w 32"/>
                  <a:gd name="T19" fmla="*/ 19 h 24"/>
                  <a:gd name="T20" fmla="*/ 27 w 32"/>
                  <a:gd name="T21" fmla="*/ 20 h 24"/>
                  <a:gd name="T22" fmla="*/ 29 w 32"/>
                  <a:gd name="T23" fmla="*/ 20 h 24"/>
                  <a:gd name="T24" fmla="*/ 30 w 32"/>
                  <a:gd name="T25" fmla="*/ 21 h 24"/>
                  <a:gd name="T26" fmla="*/ 32 w 32"/>
                  <a:gd name="T27" fmla="*/ 22 h 24"/>
                  <a:gd name="T28" fmla="*/ 30 w 32"/>
                  <a:gd name="T29" fmla="*/ 24 h 24"/>
                  <a:gd name="T30" fmla="*/ 30 w 32"/>
                  <a:gd name="T31" fmla="*/ 24 h 24"/>
                  <a:gd name="T32" fmla="*/ 28 w 32"/>
                  <a:gd name="T33" fmla="*/ 22 h 24"/>
                  <a:gd name="T34" fmla="*/ 25 w 32"/>
                  <a:gd name="T35" fmla="*/ 22 h 24"/>
                  <a:gd name="T36" fmla="*/ 21 w 32"/>
                  <a:gd name="T37" fmla="*/ 20 h 24"/>
                  <a:gd name="T38" fmla="*/ 20 w 32"/>
                  <a:gd name="T39" fmla="*/ 19 h 24"/>
                  <a:gd name="T40" fmla="*/ 12 w 32"/>
                  <a:gd name="T41" fmla="*/ 14 h 24"/>
                  <a:gd name="T42" fmla="*/ 8 w 32"/>
                  <a:gd name="T43" fmla="*/ 16 h 24"/>
                  <a:gd name="T44" fmla="*/ 8 w 32"/>
                  <a:gd name="T45" fmla="*/ 19 h 24"/>
                  <a:gd name="T46" fmla="*/ 4 w 32"/>
                  <a:gd name="T47" fmla="*/ 19 h 24"/>
                  <a:gd name="T48" fmla="*/ 0 w 32"/>
                  <a:gd name="T49" fmla="*/ 16 h 24"/>
                  <a:gd name="T50" fmla="*/ 4 w 32"/>
                  <a:gd name="T5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" h="24">
                    <a:moveTo>
                      <a:pt x="4" y="0"/>
                    </a:moveTo>
                    <a:cubicBezTo>
                      <a:pt x="5" y="0"/>
                      <a:pt x="7" y="1"/>
                      <a:pt x="9" y="1"/>
                    </a:cubicBezTo>
                    <a:cubicBezTo>
                      <a:pt x="10" y="1"/>
                      <a:pt x="10" y="2"/>
                      <a:pt x="12" y="2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7" y="4"/>
                      <a:pt x="16" y="7"/>
                      <a:pt x="19" y="9"/>
                    </a:cubicBezTo>
                    <a:cubicBezTo>
                      <a:pt x="20" y="9"/>
                      <a:pt x="22" y="8"/>
                      <a:pt x="22" y="10"/>
                    </a:cubicBezTo>
                    <a:cubicBezTo>
                      <a:pt x="22" y="11"/>
                      <a:pt x="20" y="11"/>
                      <a:pt x="20" y="12"/>
                    </a:cubicBezTo>
                    <a:cubicBezTo>
                      <a:pt x="20" y="12"/>
                      <a:pt x="22" y="14"/>
                      <a:pt x="22" y="15"/>
                    </a:cubicBezTo>
                    <a:cubicBezTo>
                      <a:pt x="23" y="16"/>
                      <a:pt x="23" y="16"/>
                      <a:pt x="24" y="18"/>
                    </a:cubicBezTo>
                    <a:cubicBezTo>
                      <a:pt x="24" y="18"/>
                      <a:pt x="26" y="19"/>
                      <a:pt x="26" y="19"/>
                    </a:cubicBezTo>
                    <a:cubicBezTo>
                      <a:pt x="27" y="19"/>
                      <a:pt x="27" y="19"/>
                      <a:pt x="27" y="20"/>
                    </a:cubicBezTo>
                    <a:cubicBezTo>
                      <a:pt x="27" y="20"/>
                      <a:pt x="28" y="20"/>
                      <a:pt x="29" y="20"/>
                    </a:cubicBezTo>
                    <a:cubicBezTo>
                      <a:pt x="29" y="20"/>
                      <a:pt x="29" y="21"/>
                      <a:pt x="30" y="21"/>
                    </a:cubicBezTo>
                    <a:cubicBezTo>
                      <a:pt x="30" y="22"/>
                      <a:pt x="31" y="22"/>
                      <a:pt x="32" y="22"/>
                    </a:cubicBezTo>
                    <a:cubicBezTo>
                      <a:pt x="31" y="22"/>
                      <a:pt x="30" y="23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28" y="22"/>
                      <a:pt x="28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3" y="22"/>
                      <a:pt x="21" y="21"/>
                      <a:pt x="21" y="20"/>
                    </a:cubicBezTo>
                    <a:cubicBezTo>
                      <a:pt x="21" y="19"/>
                      <a:pt x="20" y="19"/>
                      <a:pt x="20" y="19"/>
                    </a:cubicBezTo>
                    <a:cubicBezTo>
                      <a:pt x="18" y="17"/>
                      <a:pt x="16" y="14"/>
                      <a:pt x="12" y="14"/>
                    </a:cubicBezTo>
                    <a:cubicBezTo>
                      <a:pt x="9" y="14"/>
                      <a:pt x="10" y="15"/>
                      <a:pt x="8" y="16"/>
                    </a:cubicBezTo>
                    <a:cubicBezTo>
                      <a:pt x="9" y="18"/>
                      <a:pt x="8" y="18"/>
                      <a:pt x="8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1" y="17"/>
                      <a:pt x="0" y="16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0" name="9Slide.vn 98"/>
              <p:cNvSpPr/>
              <p:nvPr/>
            </p:nvSpPr>
            <p:spPr bwMode="auto">
              <a:xfrm>
                <a:off x="5303838" y="1635126"/>
                <a:ext cx="236538" cy="104775"/>
              </a:xfrm>
              <a:custGeom>
                <a:avLst/>
                <a:gdLst>
                  <a:gd name="T0" fmla="*/ 31 w 32"/>
                  <a:gd name="T1" fmla="*/ 7 h 14"/>
                  <a:gd name="T2" fmla="*/ 27 w 32"/>
                  <a:gd name="T3" fmla="*/ 11 h 14"/>
                  <a:gd name="T4" fmla="*/ 18 w 32"/>
                  <a:gd name="T5" fmla="*/ 14 h 14"/>
                  <a:gd name="T6" fmla="*/ 9 w 32"/>
                  <a:gd name="T7" fmla="*/ 12 h 14"/>
                  <a:gd name="T8" fmla="*/ 4 w 32"/>
                  <a:gd name="T9" fmla="*/ 10 h 14"/>
                  <a:gd name="T10" fmla="*/ 5 w 32"/>
                  <a:gd name="T11" fmla="*/ 9 h 14"/>
                  <a:gd name="T12" fmla="*/ 5 w 32"/>
                  <a:gd name="T13" fmla="*/ 6 h 14"/>
                  <a:gd name="T14" fmla="*/ 1 w 32"/>
                  <a:gd name="T15" fmla="*/ 6 h 14"/>
                  <a:gd name="T16" fmla="*/ 6 w 32"/>
                  <a:gd name="T17" fmla="*/ 5 h 14"/>
                  <a:gd name="T18" fmla="*/ 6 w 32"/>
                  <a:gd name="T19" fmla="*/ 4 h 14"/>
                  <a:gd name="T20" fmla="*/ 0 w 32"/>
                  <a:gd name="T21" fmla="*/ 1 h 14"/>
                  <a:gd name="T22" fmla="*/ 3 w 32"/>
                  <a:gd name="T23" fmla="*/ 2 h 14"/>
                  <a:gd name="T24" fmla="*/ 3 w 32"/>
                  <a:gd name="T25" fmla="*/ 1 h 14"/>
                  <a:gd name="T26" fmla="*/ 5 w 32"/>
                  <a:gd name="T27" fmla="*/ 0 h 14"/>
                  <a:gd name="T28" fmla="*/ 5 w 32"/>
                  <a:gd name="T29" fmla="*/ 0 h 14"/>
                  <a:gd name="T30" fmla="*/ 6 w 32"/>
                  <a:gd name="T31" fmla="*/ 1 h 14"/>
                  <a:gd name="T32" fmla="*/ 8 w 32"/>
                  <a:gd name="T33" fmla="*/ 3 h 14"/>
                  <a:gd name="T34" fmla="*/ 10 w 32"/>
                  <a:gd name="T35" fmla="*/ 3 h 14"/>
                  <a:gd name="T36" fmla="*/ 10 w 32"/>
                  <a:gd name="T37" fmla="*/ 1 h 14"/>
                  <a:gd name="T38" fmla="*/ 11 w 32"/>
                  <a:gd name="T39" fmla="*/ 2 h 14"/>
                  <a:gd name="T40" fmla="*/ 14 w 32"/>
                  <a:gd name="T41" fmla="*/ 2 h 14"/>
                  <a:gd name="T42" fmla="*/ 15 w 32"/>
                  <a:gd name="T43" fmla="*/ 2 h 14"/>
                  <a:gd name="T44" fmla="*/ 15 w 32"/>
                  <a:gd name="T45" fmla="*/ 1 h 14"/>
                  <a:gd name="T46" fmla="*/ 18 w 32"/>
                  <a:gd name="T47" fmla="*/ 2 h 14"/>
                  <a:gd name="T48" fmla="*/ 22 w 32"/>
                  <a:gd name="T49" fmla="*/ 1 h 14"/>
                  <a:gd name="T50" fmla="*/ 23 w 32"/>
                  <a:gd name="T51" fmla="*/ 0 h 14"/>
                  <a:gd name="T52" fmla="*/ 24 w 32"/>
                  <a:gd name="T53" fmla="*/ 0 h 14"/>
                  <a:gd name="T54" fmla="*/ 26 w 32"/>
                  <a:gd name="T55" fmla="*/ 1 h 14"/>
                  <a:gd name="T56" fmla="*/ 28 w 32"/>
                  <a:gd name="T57" fmla="*/ 1 h 14"/>
                  <a:gd name="T58" fmla="*/ 28 w 32"/>
                  <a:gd name="T59" fmla="*/ 1 h 14"/>
                  <a:gd name="T60" fmla="*/ 32 w 32"/>
                  <a:gd name="T61" fmla="*/ 7 h 14"/>
                  <a:gd name="T62" fmla="*/ 31 w 32"/>
                  <a:gd name="T6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30" y="9"/>
                      <a:pt x="28" y="10"/>
                      <a:pt x="27" y="11"/>
                    </a:cubicBezTo>
                    <a:cubicBezTo>
                      <a:pt x="24" y="12"/>
                      <a:pt x="22" y="14"/>
                      <a:pt x="18" y="14"/>
                    </a:cubicBezTo>
                    <a:cubicBezTo>
                      <a:pt x="14" y="14"/>
                      <a:pt x="12" y="13"/>
                      <a:pt x="9" y="12"/>
                    </a:cubicBezTo>
                    <a:cubicBezTo>
                      <a:pt x="7" y="11"/>
                      <a:pt x="6" y="10"/>
                      <a:pt x="4" y="10"/>
                    </a:cubicBezTo>
                    <a:cubicBezTo>
                      <a:pt x="4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6"/>
                    </a:cubicBezTo>
                    <a:cubicBezTo>
                      <a:pt x="4" y="6"/>
                      <a:pt x="2" y="7"/>
                      <a:pt x="1" y="6"/>
                    </a:cubicBezTo>
                    <a:cubicBezTo>
                      <a:pt x="2" y="6"/>
                      <a:pt x="5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1" y="3"/>
                      <a:pt x="0" y="1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7" y="3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10" y="2"/>
                      <a:pt x="10" y="2"/>
                      <a:pt x="11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1"/>
                    </a:cubicBezTo>
                    <a:cubicBezTo>
                      <a:pt x="17" y="1"/>
                      <a:pt x="18" y="2"/>
                      <a:pt x="18" y="2"/>
                    </a:cubicBezTo>
                    <a:cubicBezTo>
                      <a:pt x="20" y="2"/>
                      <a:pt x="21" y="0"/>
                      <a:pt x="22" y="1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3" y="0"/>
                      <a:pt x="24" y="0"/>
                    </a:cubicBezTo>
                    <a:cubicBezTo>
                      <a:pt x="24" y="1"/>
                      <a:pt x="25" y="1"/>
                      <a:pt x="26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5"/>
                      <a:pt x="32" y="4"/>
                      <a:pt x="32" y="7"/>
                    </a:cubicBezTo>
                    <a:lnTo>
                      <a:pt x="31" y="7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1" name="9Slide.vn 99"/>
              <p:cNvSpPr/>
              <p:nvPr/>
            </p:nvSpPr>
            <p:spPr bwMode="auto">
              <a:xfrm>
                <a:off x="3935413" y="2892426"/>
                <a:ext cx="236538" cy="82550"/>
              </a:xfrm>
              <a:custGeom>
                <a:avLst/>
                <a:gdLst>
                  <a:gd name="T0" fmla="*/ 32 w 32"/>
                  <a:gd name="T1" fmla="*/ 10 h 11"/>
                  <a:gd name="T2" fmla="*/ 28 w 32"/>
                  <a:gd name="T3" fmla="*/ 11 h 11"/>
                  <a:gd name="T4" fmla="*/ 21 w 32"/>
                  <a:gd name="T5" fmla="*/ 10 h 11"/>
                  <a:gd name="T6" fmla="*/ 21 w 32"/>
                  <a:gd name="T7" fmla="*/ 9 h 11"/>
                  <a:gd name="T8" fmla="*/ 22 w 32"/>
                  <a:gd name="T9" fmla="*/ 9 h 11"/>
                  <a:gd name="T10" fmla="*/ 19 w 32"/>
                  <a:gd name="T11" fmla="*/ 6 h 11"/>
                  <a:gd name="T12" fmla="*/ 18 w 32"/>
                  <a:gd name="T13" fmla="*/ 5 h 11"/>
                  <a:gd name="T14" fmla="*/ 15 w 32"/>
                  <a:gd name="T15" fmla="*/ 5 h 11"/>
                  <a:gd name="T16" fmla="*/ 12 w 32"/>
                  <a:gd name="T17" fmla="*/ 4 h 11"/>
                  <a:gd name="T18" fmla="*/ 8 w 32"/>
                  <a:gd name="T19" fmla="*/ 4 h 11"/>
                  <a:gd name="T20" fmla="*/ 8 w 32"/>
                  <a:gd name="T21" fmla="*/ 2 h 11"/>
                  <a:gd name="T22" fmla="*/ 7 w 32"/>
                  <a:gd name="T23" fmla="*/ 2 h 11"/>
                  <a:gd name="T24" fmla="*/ 1 w 32"/>
                  <a:gd name="T25" fmla="*/ 5 h 11"/>
                  <a:gd name="T26" fmla="*/ 0 w 32"/>
                  <a:gd name="T27" fmla="*/ 5 h 11"/>
                  <a:gd name="T28" fmla="*/ 9 w 32"/>
                  <a:gd name="T29" fmla="*/ 0 h 11"/>
                  <a:gd name="T30" fmla="*/ 19 w 32"/>
                  <a:gd name="T31" fmla="*/ 3 h 11"/>
                  <a:gd name="T32" fmla="*/ 21 w 32"/>
                  <a:gd name="T33" fmla="*/ 4 h 11"/>
                  <a:gd name="T34" fmla="*/ 28 w 32"/>
                  <a:gd name="T35" fmla="*/ 7 h 11"/>
                  <a:gd name="T36" fmla="*/ 28 w 32"/>
                  <a:gd name="T37" fmla="*/ 7 h 11"/>
                  <a:gd name="T38" fmla="*/ 29 w 32"/>
                  <a:gd name="T39" fmla="*/ 7 h 11"/>
                  <a:gd name="T40" fmla="*/ 32 w 32"/>
                  <a:gd name="T4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11">
                    <a:moveTo>
                      <a:pt x="32" y="10"/>
                    </a:moveTo>
                    <a:cubicBezTo>
                      <a:pt x="31" y="11"/>
                      <a:pt x="29" y="11"/>
                      <a:pt x="28" y="11"/>
                    </a:cubicBezTo>
                    <a:cubicBezTo>
                      <a:pt x="25" y="11"/>
                      <a:pt x="23" y="10"/>
                      <a:pt x="21" y="10"/>
                    </a:cubicBezTo>
                    <a:cubicBezTo>
                      <a:pt x="21" y="10"/>
                      <a:pt x="21" y="10"/>
                      <a:pt x="21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8"/>
                      <a:pt x="19" y="8"/>
                      <a:pt x="19" y="6"/>
                    </a:cubicBezTo>
                    <a:cubicBezTo>
                      <a:pt x="18" y="6"/>
                      <a:pt x="18" y="6"/>
                      <a:pt x="18" y="5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5" y="2"/>
                      <a:pt x="2" y="4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2"/>
                      <a:pt x="4" y="0"/>
                      <a:pt x="9" y="0"/>
                    </a:cubicBezTo>
                    <a:cubicBezTo>
                      <a:pt x="13" y="0"/>
                      <a:pt x="16" y="3"/>
                      <a:pt x="19" y="3"/>
                    </a:cubicBezTo>
                    <a:cubicBezTo>
                      <a:pt x="20" y="3"/>
                      <a:pt x="21" y="4"/>
                      <a:pt x="21" y="4"/>
                    </a:cubicBezTo>
                    <a:cubicBezTo>
                      <a:pt x="22" y="5"/>
                      <a:pt x="25" y="7"/>
                      <a:pt x="28" y="7"/>
                    </a:cubicBezTo>
                    <a:cubicBezTo>
                      <a:pt x="28" y="7"/>
                      <a:pt x="27" y="7"/>
                      <a:pt x="28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8"/>
                      <a:pt x="31" y="9"/>
                      <a:pt x="32" y="1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2" name="9Slide.vn 100"/>
              <p:cNvSpPr/>
              <p:nvPr/>
            </p:nvSpPr>
            <p:spPr bwMode="auto">
              <a:xfrm>
                <a:off x="3965575" y="2922588"/>
                <a:ext cx="14288" cy="14288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3" name="9Slide.vn 101"/>
              <p:cNvSpPr/>
              <p:nvPr/>
            </p:nvSpPr>
            <p:spPr bwMode="auto">
              <a:xfrm>
                <a:off x="4083050" y="3003551"/>
                <a:ext cx="38100" cy="15875"/>
              </a:xfrm>
              <a:custGeom>
                <a:avLst/>
                <a:gdLst>
                  <a:gd name="T0" fmla="*/ 4 w 5"/>
                  <a:gd name="T1" fmla="*/ 0 h 2"/>
                  <a:gd name="T2" fmla="*/ 5 w 5"/>
                  <a:gd name="T3" fmla="*/ 1 h 2"/>
                  <a:gd name="T4" fmla="*/ 2 w 5"/>
                  <a:gd name="T5" fmla="*/ 2 h 2"/>
                  <a:gd name="T6" fmla="*/ 0 w 5"/>
                  <a:gd name="T7" fmla="*/ 0 h 2"/>
                  <a:gd name="T8" fmla="*/ 1 w 5"/>
                  <a:gd name="T9" fmla="*/ 0 h 2"/>
                  <a:gd name="T10" fmla="*/ 5 w 5"/>
                  <a:gd name="T11" fmla="*/ 1 h 2"/>
                  <a:gd name="T12" fmla="*/ 4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4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4" name="9Slide.vn 102"/>
              <p:cNvSpPr/>
              <p:nvPr/>
            </p:nvSpPr>
            <p:spPr bwMode="auto">
              <a:xfrm>
                <a:off x="4335463" y="3003551"/>
                <a:ext cx="30163" cy="7938"/>
              </a:xfrm>
              <a:custGeom>
                <a:avLst/>
                <a:gdLst>
                  <a:gd name="T0" fmla="*/ 4 w 4"/>
                  <a:gd name="T1" fmla="*/ 1 h 1"/>
                  <a:gd name="T2" fmla="*/ 3 w 4"/>
                  <a:gd name="T3" fmla="*/ 1 h 1"/>
                  <a:gd name="T4" fmla="*/ 0 w 4"/>
                  <a:gd name="T5" fmla="*/ 0 h 1"/>
                  <a:gd name="T6" fmla="*/ 1 w 4"/>
                  <a:gd name="T7" fmla="*/ 0 h 1"/>
                  <a:gd name="T8" fmla="*/ 4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4" y="0"/>
                      <a:pt x="4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5" name="9Slide.vn 103"/>
              <p:cNvSpPr/>
              <p:nvPr/>
            </p:nvSpPr>
            <p:spPr bwMode="auto">
              <a:xfrm>
                <a:off x="4171950" y="2967038"/>
                <a:ext cx="133350" cy="52388"/>
              </a:xfrm>
              <a:custGeom>
                <a:avLst/>
                <a:gdLst>
                  <a:gd name="T0" fmla="*/ 15 w 18"/>
                  <a:gd name="T1" fmla="*/ 3 h 7"/>
                  <a:gd name="T2" fmla="*/ 18 w 18"/>
                  <a:gd name="T3" fmla="*/ 5 h 7"/>
                  <a:gd name="T4" fmla="*/ 14 w 18"/>
                  <a:gd name="T5" fmla="*/ 5 h 7"/>
                  <a:gd name="T6" fmla="*/ 12 w 18"/>
                  <a:gd name="T7" fmla="*/ 6 h 7"/>
                  <a:gd name="T8" fmla="*/ 11 w 18"/>
                  <a:gd name="T9" fmla="*/ 5 h 7"/>
                  <a:gd name="T10" fmla="*/ 9 w 18"/>
                  <a:gd name="T11" fmla="*/ 7 h 7"/>
                  <a:gd name="T12" fmla="*/ 7 w 18"/>
                  <a:gd name="T13" fmla="*/ 6 h 7"/>
                  <a:gd name="T14" fmla="*/ 2 w 18"/>
                  <a:gd name="T15" fmla="*/ 6 h 7"/>
                  <a:gd name="T16" fmla="*/ 1 w 18"/>
                  <a:gd name="T17" fmla="*/ 6 h 7"/>
                  <a:gd name="T18" fmla="*/ 1 w 18"/>
                  <a:gd name="T19" fmla="*/ 7 h 7"/>
                  <a:gd name="T20" fmla="*/ 0 w 18"/>
                  <a:gd name="T21" fmla="*/ 5 h 7"/>
                  <a:gd name="T22" fmla="*/ 0 w 18"/>
                  <a:gd name="T23" fmla="*/ 4 h 7"/>
                  <a:gd name="T24" fmla="*/ 5 w 18"/>
                  <a:gd name="T25" fmla="*/ 4 h 7"/>
                  <a:gd name="T26" fmla="*/ 4 w 18"/>
                  <a:gd name="T27" fmla="*/ 2 h 7"/>
                  <a:gd name="T28" fmla="*/ 3 w 18"/>
                  <a:gd name="T29" fmla="*/ 1 h 7"/>
                  <a:gd name="T30" fmla="*/ 4 w 18"/>
                  <a:gd name="T31" fmla="*/ 0 h 7"/>
                  <a:gd name="T32" fmla="*/ 6 w 18"/>
                  <a:gd name="T33" fmla="*/ 1 h 7"/>
                  <a:gd name="T34" fmla="*/ 10 w 18"/>
                  <a:gd name="T35" fmla="*/ 0 h 7"/>
                  <a:gd name="T36" fmla="*/ 16 w 18"/>
                  <a:gd name="T37" fmla="*/ 3 h 7"/>
                  <a:gd name="T38" fmla="*/ 15 w 18"/>
                  <a:gd name="T3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7">
                    <a:moveTo>
                      <a:pt x="15" y="3"/>
                    </a:moveTo>
                    <a:cubicBezTo>
                      <a:pt x="16" y="4"/>
                      <a:pt x="17" y="4"/>
                      <a:pt x="18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11" y="6"/>
                      <a:pt x="12" y="5"/>
                      <a:pt x="11" y="5"/>
                    </a:cubicBezTo>
                    <a:cubicBezTo>
                      <a:pt x="10" y="5"/>
                      <a:pt x="10" y="7"/>
                      <a:pt x="9" y="7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6" y="5"/>
                      <a:pt x="4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3" y="4"/>
                      <a:pt x="4" y="5"/>
                      <a:pt x="5" y="4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8" y="1"/>
                      <a:pt x="8" y="0"/>
                      <a:pt x="10" y="0"/>
                    </a:cubicBezTo>
                    <a:cubicBezTo>
                      <a:pt x="13" y="0"/>
                      <a:pt x="14" y="2"/>
                      <a:pt x="16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6" name="9Slide.vn 104"/>
              <p:cNvSpPr/>
              <p:nvPr/>
            </p:nvSpPr>
            <p:spPr bwMode="auto">
              <a:xfrm>
                <a:off x="4076700" y="2847976"/>
                <a:ext cx="14288" cy="1587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7" name="9Slide.vn 105"/>
              <p:cNvSpPr/>
              <p:nvPr/>
            </p:nvSpPr>
            <p:spPr bwMode="auto">
              <a:xfrm>
                <a:off x="4068763" y="2803526"/>
                <a:ext cx="14288" cy="793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8" name="9Slide.vn 106"/>
              <p:cNvSpPr/>
              <p:nvPr/>
            </p:nvSpPr>
            <p:spPr bwMode="auto">
              <a:xfrm>
                <a:off x="4098925" y="2811463"/>
                <a:ext cx="6350" cy="793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9" name="9Slide.vn 107"/>
              <p:cNvSpPr/>
              <p:nvPr/>
            </p:nvSpPr>
            <p:spPr bwMode="auto">
              <a:xfrm>
                <a:off x="4179888" y="2930526"/>
                <a:ext cx="14288" cy="14288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2 w 2"/>
                  <a:gd name="T9" fmla="*/ 0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0" name="9Slide.vn 108"/>
              <p:cNvSpPr/>
              <p:nvPr/>
            </p:nvSpPr>
            <p:spPr bwMode="auto">
              <a:xfrm>
                <a:off x="2825750" y="1990726"/>
                <a:ext cx="38100" cy="52388"/>
              </a:xfrm>
              <a:custGeom>
                <a:avLst/>
                <a:gdLst>
                  <a:gd name="T0" fmla="*/ 2 w 5"/>
                  <a:gd name="T1" fmla="*/ 3 h 7"/>
                  <a:gd name="T2" fmla="*/ 0 w 5"/>
                  <a:gd name="T3" fmla="*/ 3 h 7"/>
                  <a:gd name="T4" fmla="*/ 3 w 5"/>
                  <a:gd name="T5" fmla="*/ 1 h 7"/>
                  <a:gd name="T6" fmla="*/ 5 w 5"/>
                  <a:gd name="T7" fmla="*/ 6 h 7"/>
                  <a:gd name="T8" fmla="*/ 4 w 5"/>
                  <a:gd name="T9" fmla="*/ 7 h 7"/>
                  <a:gd name="T10" fmla="*/ 2 w 5"/>
                  <a:gd name="T11" fmla="*/ 5 h 7"/>
                  <a:gd name="T12" fmla="*/ 2 w 5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2" y="3"/>
                    </a:moveTo>
                    <a:cubicBezTo>
                      <a:pt x="0" y="3"/>
                      <a:pt x="1" y="2"/>
                      <a:pt x="0" y="3"/>
                    </a:cubicBezTo>
                    <a:cubicBezTo>
                      <a:pt x="0" y="0"/>
                      <a:pt x="0" y="0"/>
                      <a:pt x="3" y="1"/>
                    </a:cubicBezTo>
                    <a:cubicBezTo>
                      <a:pt x="2" y="4"/>
                      <a:pt x="5" y="4"/>
                      <a:pt x="5" y="6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3" y="7"/>
                      <a:pt x="2" y="5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1" name="9Slide.vn 109"/>
              <p:cNvSpPr/>
              <p:nvPr/>
            </p:nvSpPr>
            <p:spPr bwMode="auto">
              <a:xfrm>
                <a:off x="2767013" y="1931988"/>
                <a:ext cx="36513" cy="66675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5 h 9"/>
                  <a:gd name="T4" fmla="*/ 4 w 5"/>
                  <a:gd name="T5" fmla="*/ 9 h 9"/>
                  <a:gd name="T6" fmla="*/ 3 w 5"/>
                  <a:gd name="T7" fmla="*/ 4 h 9"/>
                  <a:gd name="T8" fmla="*/ 0 w 5"/>
                  <a:gd name="T9" fmla="*/ 1 h 9"/>
                  <a:gd name="T10" fmla="*/ 1 w 5"/>
                  <a:gd name="T11" fmla="*/ 0 h 9"/>
                  <a:gd name="T12" fmla="*/ 3 w 5"/>
                  <a:gd name="T13" fmla="*/ 0 h 9"/>
                  <a:gd name="T14" fmla="*/ 3 w 5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3" y="5"/>
                      <a:pt x="4" y="5"/>
                      <a:pt x="5" y="5"/>
                    </a:cubicBezTo>
                    <a:cubicBezTo>
                      <a:pt x="4" y="6"/>
                      <a:pt x="5" y="8"/>
                      <a:pt x="4" y="9"/>
                    </a:cubicBezTo>
                    <a:cubicBezTo>
                      <a:pt x="3" y="7"/>
                      <a:pt x="3" y="6"/>
                      <a:pt x="3" y="4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0"/>
                      <a:pt x="2" y="1"/>
                      <a:pt x="3" y="0"/>
                    </a:cubicBezTo>
                    <a:cubicBezTo>
                      <a:pt x="3" y="3"/>
                      <a:pt x="3" y="3"/>
                      <a:pt x="3" y="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2" name="9Slide.vn 110"/>
              <p:cNvSpPr/>
              <p:nvPr/>
            </p:nvSpPr>
            <p:spPr bwMode="auto">
              <a:xfrm>
                <a:off x="3151188" y="1339851"/>
                <a:ext cx="414338" cy="214313"/>
              </a:xfrm>
              <a:custGeom>
                <a:avLst/>
                <a:gdLst>
                  <a:gd name="T0" fmla="*/ 52 w 56"/>
                  <a:gd name="T1" fmla="*/ 23 h 29"/>
                  <a:gd name="T2" fmla="*/ 50 w 56"/>
                  <a:gd name="T3" fmla="*/ 24 h 29"/>
                  <a:gd name="T4" fmla="*/ 52 w 56"/>
                  <a:gd name="T5" fmla="*/ 25 h 29"/>
                  <a:gd name="T6" fmla="*/ 53 w 56"/>
                  <a:gd name="T7" fmla="*/ 26 h 29"/>
                  <a:gd name="T8" fmla="*/ 47 w 56"/>
                  <a:gd name="T9" fmla="*/ 28 h 29"/>
                  <a:gd name="T10" fmla="*/ 38 w 56"/>
                  <a:gd name="T11" fmla="*/ 25 h 29"/>
                  <a:gd name="T12" fmla="*/ 35 w 56"/>
                  <a:gd name="T13" fmla="*/ 27 h 29"/>
                  <a:gd name="T14" fmla="*/ 27 w 56"/>
                  <a:gd name="T15" fmla="*/ 29 h 29"/>
                  <a:gd name="T16" fmla="*/ 18 w 56"/>
                  <a:gd name="T17" fmla="*/ 29 h 29"/>
                  <a:gd name="T18" fmla="*/ 16 w 56"/>
                  <a:gd name="T19" fmla="*/ 27 h 29"/>
                  <a:gd name="T20" fmla="*/ 10 w 56"/>
                  <a:gd name="T21" fmla="*/ 26 h 29"/>
                  <a:gd name="T22" fmla="*/ 5 w 56"/>
                  <a:gd name="T23" fmla="*/ 22 h 29"/>
                  <a:gd name="T24" fmla="*/ 15 w 56"/>
                  <a:gd name="T25" fmla="*/ 20 h 29"/>
                  <a:gd name="T26" fmla="*/ 19 w 56"/>
                  <a:gd name="T27" fmla="*/ 20 h 29"/>
                  <a:gd name="T28" fmla="*/ 16 w 56"/>
                  <a:gd name="T29" fmla="*/ 19 h 29"/>
                  <a:gd name="T30" fmla="*/ 11 w 56"/>
                  <a:gd name="T31" fmla="*/ 19 h 29"/>
                  <a:gd name="T32" fmla="*/ 2 w 56"/>
                  <a:gd name="T33" fmla="*/ 17 h 29"/>
                  <a:gd name="T34" fmla="*/ 7 w 56"/>
                  <a:gd name="T35" fmla="*/ 14 h 29"/>
                  <a:gd name="T36" fmla="*/ 3 w 56"/>
                  <a:gd name="T37" fmla="*/ 14 h 29"/>
                  <a:gd name="T38" fmla="*/ 0 w 56"/>
                  <a:gd name="T39" fmla="*/ 12 h 29"/>
                  <a:gd name="T40" fmla="*/ 13 w 56"/>
                  <a:gd name="T41" fmla="*/ 3 h 29"/>
                  <a:gd name="T42" fmla="*/ 15 w 56"/>
                  <a:gd name="T43" fmla="*/ 7 h 29"/>
                  <a:gd name="T44" fmla="*/ 18 w 56"/>
                  <a:gd name="T45" fmla="*/ 5 h 29"/>
                  <a:gd name="T46" fmla="*/ 23 w 56"/>
                  <a:gd name="T47" fmla="*/ 8 h 29"/>
                  <a:gd name="T48" fmla="*/ 26 w 56"/>
                  <a:gd name="T49" fmla="*/ 7 h 29"/>
                  <a:gd name="T50" fmla="*/ 26 w 56"/>
                  <a:gd name="T51" fmla="*/ 5 h 29"/>
                  <a:gd name="T52" fmla="*/ 28 w 56"/>
                  <a:gd name="T53" fmla="*/ 5 h 29"/>
                  <a:gd name="T54" fmla="*/ 32 w 56"/>
                  <a:gd name="T55" fmla="*/ 8 h 29"/>
                  <a:gd name="T56" fmla="*/ 34 w 56"/>
                  <a:gd name="T57" fmla="*/ 12 h 29"/>
                  <a:gd name="T58" fmla="*/ 35 w 56"/>
                  <a:gd name="T59" fmla="*/ 11 h 29"/>
                  <a:gd name="T60" fmla="*/ 33 w 56"/>
                  <a:gd name="T61" fmla="*/ 4 h 29"/>
                  <a:gd name="T62" fmla="*/ 34 w 56"/>
                  <a:gd name="T63" fmla="*/ 3 h 29"/>
                  <a:gd name="T64" fmla="*/ 37 w 56"/>
                  <a:gd name="T65" fmla="*/ 3 h 29"/>
                  <a:gd name="T66" fmla="*/ 37 w 56"/>
                  <a:gd name="T67" fmla="*/ 2 h 29"/>
                  <a:gd name="T68" fmla="*/ 41 w 56"/>
                  <a:gd name="T69" fmla="*/ 0 h 29"/>
                  <a:gd name="T70" fmla="*/ 44 w 56"/>
                  <a:gd name="T71" fmla="*/ 2 h 29"/>
                  <a:gd name="T72" fmla="*/ 42 w 56"/>
                  <a:gd name="T73" fmla="*/ 6 h 29"/>
                  <a:gd name="T74" fmla="*/ 45 w 56"/>
                  <a:gd name="T75" fmla="*/ 15 h 29"/>
                  <a:gd name="T76" fmla="*/ 56 w 56"/>
                  <a:gd name="T77" fmla="*/ 22 h 29"/>
                  <a:gd name="T78" fmla="*/ 52 w 56"/>
                  <a:gd name="T7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29">
                    <a:moveTo>
                      <a:pt x="52" y="23"/>
                    </a:moveTo>
                    <a:cubicBezTo>
                      <a:pt x="51" y="23"/>
                      <a:pt x="50" y="23"/>
                      <a:pt x="50" y="24"/>
                    </a:cubicBezTo>
                    <a:cubicBezTo>
                      <a:pt x="50" y="25"/>
                      <a:pt x="51" y="25"/>
                      <a:pt x="52" y="25"/>
                    </a:cubicBezTo>
                    <a:cubicBezTo>
                      <a:pt x="52" y="26"/>
                      <a:pt x="52" y="26"/>
                      <a:pt x="53" y="26"/>
                    </a:cubicBezTo>
                    <a:cubicBezTo>
                      <a:pt x="52" y="29"/>
                      <a:pt x="49" y="28"/>
                      <a:pt x="47" y="28"/>
                    </a:cubicBezTo>
                    <a:cubicBezTo>
                      <a:pt x="43" y="28"/>
                      <a:pt x="41" y="25"/>
                      <a:pt x="38" y="25"/>
                    </a:cubicBezTo>
                    <a:cubicBezTo>
                      <a:pt x="36" y="25"/>
                      <a:pt x="37" y="26"/>
                      <a:pt x="35" y="27"/>
                    </a:cubicBezTo>
                    <a:cubicBezTo>
                      <a:pt x="32" y="29"/>
                      <a:pt x="30" y="28"/>
                      <a:pt x="27" y="29"/>
                    </a:cubicBezTo>
                    <a:cubicBezTo>
                      <a:pt x="23" y="29"/>
                      <a:pt x="21" y="29"/>
                      <a:pt x="18" y="29"/>
                    </a:cubicBezTo>
                    <a:cubicBezTo>
                      <a:pt x="16" y="29"/>
                      <a:pt x="17" y="28"/>
                      <a:pt x="16" y="27"/>
                    </a:cubicBezTo>
                    <a:cubicBezTo>
                      <a:pt x="15" y="26"/>
                      <a:pt x="12" y="26"/>
                      <a:pt x="10" y="26"/>
                    </a:cubicBezTo>
                    <a:cubicBezTo>
                      <a:pt x="8" y="26"/>
                      <a:pt x="6" y="24"/>
                      <a:pt x="5" y="22"/>
                    </a:cubicBezTo>
                    <a:cubicBezTo>
                      <a:pt x="8" y="20"/>
                      <a:pt x="11" y="20"/>
                      <a:pt x="15" y="20"/>
                    </a:cubicBezTo>
                    <a:cubicBezTo>
                      <a:pt x="17" y="20"/>
                      <a:pt x="18" y="20"/>
                      <a:pt x="19" y="20"/>
                    </a:cubicBezTo>
                    <a:cubicBezTo>
                      <a:pt x="18" y="19"/>
                      <a:pt x="17" y="19"/>
                      <a:pt x="16" y="19"/>
                    </a:cubicBezTo>
                    <a:cubicBezTo>
                      <a:pt x="14" y="19"/>
                      <a:pt x="12" y="19"/>
                      <a:pt x="11" y="19"/>
                    </a:cubicBezTo>
                    <a:cubicBezTo>
                      <a:pt x="8" y="19"/>
                      <a:pt x="2" y="20"/>
                      <a:pt x="2" y="17"/>
                    </a:cubicBezTo>
                    <a:cubicBezTo>
                      <a:pt x="2" y="14"/>
                      <a:pt x="5" y="15"/>
                      <a:pt x="7" y="14"/>
                    </a:cubicBezTo>
                    <a:cubicBezTo>
                      <a:pt x="5" y="14"/>
                      <a:pt x="4" y="14"/>
                      <a:pt x="3" y="14"/>
                    </a:cubicBezTo>
                    <a:cubicBezTo>
                      <a:pt x="2" y="14"/>
                      <a:pt x="0" y="13"/>
                      <a:pt x="0" y="12"/>
                    </a:cubicBezTo>
                    <a:cubicBezTo>
                      <a:pt x="0" y="7"/>
                      <a:pt x="9" y="3"/>
                      <a:pt x="13" y="3"/>
                    </a:cubicBezTo>
                    <a:cubicBezTo>
                      <a:pt x="15" y="3"/>
                      <a:pt x="15" y="6"/>
                      <a:pt x="15" y="7"/>
                    </a:cubicBezTo>
                    <a:cubicBezTo>
                      <a:pt x="16" y="6"/>
                      <a:pt x="17" y="5"/>
                      <a:pt x="18" y="5"/>
                    </a:cubicBezTo>
                    <a:cubicBezTo>
                      <a:pt x="21" y="5"/>
                      <a:pt x="22" y="6"/>
                      <a:pt x="23" y="8"/>
                    </a:cubicBezTo>
                    <a:cubicBezTo>
                      <a:pt x="24" y="8"/>
                      <a:pt x="25" y="8"/>
                      <a:pt x="26" y="7"/>
                    </a:cubicBezTo>
                    <a:cubicBezTo>
                      <a:pt x="26" y="6"/>
                      <a:pt x="26" y="6"/>
                      <a:pt x="26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0" y="6"/>
                      <a:pt x="31" y="7"/>
                      <a:pt x="32" y="8"/>
                    </a:cubicBezTo>
                    <a:cubicBezTo>
                      <a:pt x="32" y="10"/>
                      <a:pt x="32" y="12"/>
                      <a:pt x="34" y="12"/>
                    </a:cubicBezTo>
                    <a:cubicBezTo>
                      <a:pt x="34" y="12"/>
                      <a:pt x="34" y="12"/>
                      <a:pt x="35" y="11"/>
                    </a:cubicBezTo>
                    <a:cubicBezTo>
                      <a:pt x="34" y="10"/>
                      <a:pt x="33" y="5"/>
                      <a:pt x="33" y="4"/>
                    </a:cubicBezTo>
                    <a:cubicBezTo>
                      <a:pt x="33" y="3"/>
                      <a:pt x="34" y="3"/>
                      <a:pt x="34" y="3"/>
                    </a:cubicBezTo>
                    <a:cubicBezTo>
                      <a:pt x="36" y="3"/>
                      <a:pt x="36" y="4"/>
                      <a:pt x="37" y="3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9" y="0"/>
                      <a:pt x="41" y="0"/>
                    </a:cubicBezTo>
                    <a:cubicBezTo>
                      <a:pt x="42" y="0"/>
                      <a:pt x="44" y="1"/>
                      <a:pt x="44" y="2"/>
                    </a:cubicBezTo>
                    <a:cubicBezTo>
                      <a:pt x="44" y="4"/>
                      <a:pt x="42" y="5"/>
                      <a:pt x="42" y="6"/>
                    </a:cubicBezTo>
                    <a:cubicBezTo>
                      <a:pt x="42" y="10"/>
                      <a:pt x="45" y="12"/>
                      <a:pt x="45" y="15"/>
                    </a:cubicBezTo>
                    <a:cubicBezTo>
                      <a:pt x="45" y="18"/>
                      <a:pt x="54" y="21"/>
                      <a:pt x="56" y="22"/>
                    </a:cubicBezTo>
                    <a:cubicBezTo>
                      <a:pt x="54" y="23"/>
                      <a:pt x="54" y="23"/>
                      <a:pt x="52" y="2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3" name="9Slide.vn 111"/>
              <p:cNvSpPr/>
              <p:nvPr/>
            </p:nvSpPr>
            <p:spPr bwMode="auto">
              <a:xfrm>
                <a:off x="2997200" y="1303338"/>
                <a:ext cx="228600" cy="155575"/>
              </a:xfrm>
              <a:custGeom>
                <a:avLst/>
                <a:gdLst>
                  <a:gd name="T0" fmla="*/ 7 w 31"/>
                  <a:gd name="T1" fmla="*/ 20 h 21"/>
                  <a:gd name="T2" fmla="*/ 5 w 31"/>
                  <a:gd name="T3" fmla="*/ 18 h 21"/>
                  <a:gd name="T4" fmla="*/ 0 w 31"/>
                  <a:gd name="T5" fmla="*/ 16 h 21"/>
                  <a:gd name="T6" fmla="*/ 5 w 31"/>
                  <a:gd name="T7" fmla="*/ 5 h 21"/>
                  <a:gd name="T8" fmla="*/ 4 w 31"/>
                  <a:gd name="T9" fmla="*/ 1 h 21"/>
                  <a:gd name="T10" fmla="*/ 10 w 31"/>
                  <a:gd name="T11" fmla="*/ 1 h 21"/>
                  <a:gd name="T12" fmla="*/ 14 w 31"/>
                  <a:gd name="T13" fmla="*/ 1 h 21"/>
                  <a:gd name="T14" fmla="*/ 20 w 31"/>
                  <a:gd name="T15" fmla="*/ 3 h 21"/>
                  <a:gd name="T16" fmla="*/ 24 w 31"/>
                  <a:gd name="T17" fmla="*/ 2 h 21"/>
                  <a:gd name="T18" fmla="*/ 31 w 31"/>
                  <a:gd name="T19" fmla="*/ 7 h 21"/>
                  <a:gd name="T20" fmla="*/ 25 w 31"/>
                  <a:gd name="T21" fmla="*/ 9 h 21"/>
                  <a:gd name="T22" fmla="*/ 17 w 31"/>
                  <a:gd name="T23" fmla="*/ 17 h 21"/>
                  <a:gd name="T24" fmla="*/ 8 w 31"/>
                  <a:gd name="T25" fmla="*/ 21 h 21"/>
                  <a:gd name="T26" fmla="*/ 7 w 31"/>
                  <a:gd name="T2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1">
                    <a:moveTo>
                      <a:pt x="7" y="20"/>
                    </a:moveTo>
                    <a:cubicBezTo>
                      <a:pt x="6" y="20"/>
                      <a:pt x="5" y="18"/>
                      <a:pt x="5" y="18"/>
                    </a:cubicBezTo>
                    <a:cubicBezTo>
                      <a:pt x="4" y="16"/>
                      <a:pt x="0" y="17"/>
                      <a:pt x="0" y="16"/>
                    </a:cubicBezTo>
                    <a:cubicBezTo>
                      <a:pt x="0" y="12"/>
                      <a:pt x="5" y="9"/>
                      <a:pt x="5" y="5"/>
                    </a:cubicBezTo>
                    <a:cubicBezTo>
                      <a:pt x="5" y="4"/>
                      <a:pt x="4" y="2"/>
                      <a:pt x="4" y="1"/>
                    </a:cubicBezTo>
                    <a:cubicBezTo>
                      <a:pt x="6" y="0"/>
                      <a:pt x="8" y="1"/>
                      <a:pt x="10" y="1"/>
                    </a:cubicBezTo>
                    <a:cubicBezTo>
                      <a:pt x="11" y="1"/>
                      <a:pt x="13" y="0"/>
                      <a:pt x="14" y="1"/>
                    </a:cubicBezTo>
                    <a:cubicBezTo>
                      <a:pt x="17" y="1"/>
                      <a:pt x="18" y="2"/>
                      <a:pt x="20" y="3"/>
                    </a:cubicBezTo>
                    <a:cubicBezTo>
                      <a:pt x="21" y="4"/>
                      <a:pt x="22" y="2"/>
                      <a:pt x="24" y="2"/>
                    </a:cubicBezTo>
                    <a:cubicBezTo>
                      <a:pt x="26" y="2"/>
                      <a:pt x="31" y="4"/>
                      <a:pt x="31" y="7"/>
                    </a:cubicBezTo>
                    <a:cubicBezTo>
                      <a:pt x="31" y="8"/>
                      <a:pt x="26" y="9"/>
                      <a:pt x="25" y="9"/>
                    </a:cubicBezTo>
                    <a:cubicBezTo>
                      <a:pt x="21" y="10"/>
                      <a:pt x="17" y="15"/>
                      <a:pt x="17" y="17"/>
                    </a:cubicBezTo>
                    <a:cubicBezTo>
                      <a:pt x="17" y="18"/>
                      <a:pt x="9" y="21"/>
                      <a:pt x="8" y="21"/>
                    </a:cubicBezTo>
                    <a:cubicBezTo>
                      <a:pt x="8" y="21"/>
                      <a:pt x="7" y="20"/>
                      <a:pt x="7" y="2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4" name="9Slide.vn 112"/>
              <p:cNvSpPr/>
              <p:nvPr/>
            </p:nvSpPr>
            <p:spPr bwMode="auto">
              <a:xfrm>
                <a:off x="3181350" y="1200151"/>
                <a:ext cx="273050" cy="109538"/>
              </a:xfrm>
              <a:custGeom>
                <a:avLst/>
                <a:gdLst>
                  <a:gd name="T0" fmla="*/ 13 w 37"/>
                  <a:gd name="T1" fmla="*/ 15 h 15"/>
                  <a:gd name="T2" fmla="*/ 10 w 37"/>
                  <a:gd name="T3" fmla="*/ 14 h 15"/>
                  <a:gd name="T4" fmla="*/ 13 w 37"/>
                  <a:gd name="T5" fmla="*/ 12 h 15"/>
                  <a:gd name="T6" fmla="*/ 11 w 37"/>
                  <a:gd name="T7" fmla="*/ 10 h 15"/>
                  <a:gd name="T8" fmla="*/ 10 w 37"/>
                  <a:gd name="T9" fmla="*/ 11 h 15"/>
                  <a:gd name="T10" fmla="*/ 5 w 37"/>
                  <a:gd name="T11" fmla="*/ 12 h 15"/>
                  <a:gd name="T12" fmla="*/ 2 w 37"/>
                  <a:gd name="T13" fmla="*/ 11 h 15"/>
                  <a:gd name="T14" fmla="*/ 0 w 37"/>
                  <a:gd name="T15" fmla="*/ 10 h 15"/>
                  <a:gd name="T16" fmla="*/ 0 w 37"/>
                  <a:gd name="T17" fmla="*/ 8 h 15"/>
                  <a:gd name="T18" fmla="*/ 3 w 37"/>
                  <a:gd name="T19" fmla="*/ 7 h 15"/>
                  <a:gd name="T20" fmla="*/ 7 w 37"/>
                  <a:gd name="T21" fmla="*/ 8 h 15"/>
                  <a:gd name="T22" fmla="*/ 3 w 37"/>
                  <a:gd name="T23" fmla="*/ 7 h 15"/>
                  <a:gd name="T24" fmla="*/ 3 w 37"/>
                  <a:gd name="T25" fmla="*/ 5 h 15"/>
                  <a:gd name="T26" fmla="*/ 4 w 37"/>
                  <a:gd name="T27" fmla="*/ 5 h 15"/>
                  <a:gd name="T28" fmla="*/ 9 w 37"/>
                  <a:gd name="T29" fmla="*/ 6 h 15"/>
                  <a:gd name="T30" fmla="*/ 4 w 37"/>
                  <a:gd name="T31" fmla="*/ 5 h 15"/>
                  <a:gd name="T32" fmla="*/ 6 w 37"/>
                  <a:gd name="T33" fmla="*/ 3 h 15"/>
                  <a:gd name="T34" fmla="*/ 9 w 37"/>
                  <a:gd name="T35" fmla="*/ 4 h 15"/>
                  <a:gd name="T36" fmla="*/ 6 w 37"/>
                  <a:gd name="T37" fmla="*/ 2 h 15"/>
                  <a:gd name="T38" fmla="*/ 9 w 37"/>
                  <a:gd name="T39" fmla="*/ 2 h 15"/>
                  <a:gd name="T40" fmla="*/ 11 w 37"/>
                  <a:gd name="T41" fmla="*/ 4 h 15"/>
                  <a:gd name="T42" fmla="*/ 13 w 37"/>
                  <a:gd name="T43" fmla="*/ 4 h 15"/>
                  <a:gd name="T44" fmla="*/ 23 w 37"/>
                  <a:gd name="T45" fmla="*/ 8 h 15"/>
                  <a:gd name="T46" fmla="*/ 26 w 37"/>
                  <a:gd name="T47" fmla="*/ 7 h 15"/>
                  <a:gd name="T48" fmla="*/ 24 w 37"/>
                  <a:gd name="T49" fmla="*/ 6 h 15"/>
                  <a:gd name="T50" fmla="*/ 25 w 37"/>
                  <a:gd name="T51" fmla="*/ 6 h 15"/>
                  <a:gd name="T52" fmla="*/ 25 w 37"/>
                  <a:gd name="T53" fmla="*/ 5 h 15"/>
                  <a:gd name="T54" fmla="*/ 22 w 37"/>
                  <a:gd name="T55" fmla="*/ 3 h 15"/>
                  <a:gd name="T56" fmla="*/ 26 w 37"/>
                  <a:gd name="T57" fmla="*/ 0 h 15"/>
                  <a:gd name="T58" fmla="*/ 28 w 37"/>
                  <a:gd name="T59" fmla="*/ 0 h 15"/>
                  <a:gd name="T60" fmla="*/ 28 w 37"/>
                  <a:gd name="T61" fmla="*/ 2 h 15"/>
                  <a:gd name="T62" fmla="*/ 32 w 37"/>
                  <a:gd name="T63" fmla="*/ 6 h 15"/>
                  <a:gd name="T64" fmla="*/ 35 w 37"/>
                  <a:gd name="T65" fmla="*/ 4 h 15"/>
                  <a:gd name="T66" fmla="*/ 37 w 37"/>
                  <a:gd name="T67" fmla="*/ 7 h 15"/>
                  <a:gd name="T68" fmla="*/ 34 w 37"/>
                  <a:gd name="T69" fmla="*/ 12 h 15"/>
                  <a:gd name="T70" fmla="*/ 27 w 37"/>
                  <a:gd name="T71" fmla="*/ 12 h 15"/>
                  <a:gd name="T72" fmla="*/ 20 w 37"/>
                  <a:gd name="T73" fmla="*/ 14 h 15"/>
                  <a:gd name="T74" fmla="*/ 13 w 37"/>
                  <a:gd name="T7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15">
                    <a:moveTo>
                      <a:pt x="13" y="15"/>
                    </a:moveTo>
                    <a:cubicBezTo>
                      <a:pt x="12" y="15"/>
                      <a:pt x="10" y="14"/>
                      <a:pt x="10" y="14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2" y="12"/>
                      <a:pt x="11" y="11"/>
                      <a:pt x="11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8" y="12"/>
                      <a:pt x="7" y="12"/>
                      <a:pt x="5" y="12"/>
                    </a:cubicBezTo>
                    <a:cubicBezTo>
                      <a:pt x="4" y="12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1" y="8"/>
                      <a:pt x="2" y="7"/>
                      <a:pt x="3" y="7"/>
                    </a:cubicBezTo>
                    <a:cubicBezTo>
                      <a:pt x="5" y="7"/>
                      <a:pt x="6" y="8"/>
                      <a:pt x="7" y="8"/>
                    </a:cubicBezTo>
                    <a:cubicBezTo>
                      <a:pt x="6" y="8"/>
                      <a:pt x="4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8" y="6"/>
                      <a:pt x="9" y="6"/>
                    </a:cubicBezTo>
                    <a:cubicBezTo>
                      <a:pt x="7" y="5"/>
                      <a:pt x="5" y="6"/>
                      <a:pt x="4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4"/>
                      <a:pt x="9" y="4"/>
                    </a:cubicBezTo>
                    <a:cubicBezTo>
                      <a:pt x="7" y="4"/>
                      <a:pt x="6" y="4"/>
                      <a:pt x="6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2"/>
                      <a:pt x="11" y="3"/>
                      <a:pt x="11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7" y="4"/>
                      <a:pt x="19" y="8"/>
                      <a:pt x="23" y="8"/>
                    </a:cubicBezTo>
                    <a:cubicBezTo>
                      <a:pt x="25" y="8"/>
                      <a:pt x="25" y="8"/>
                      <a:pt x="26" y="7"/>
                    </a:cubicBezTo>
                    <a:cubicBezTo>
                      <a:pt x="25" y="7"/>
                      <a:pt x="24" y="7"/>
                      <a:pt x="24" y="6"/>
                    </a:cubicBezTo>
                    <a:cubicBezTo>
                      <a:pt x="24" y="6"/>
                      <a:pt x="24" y="6"/>
                      <a:pt x="25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2" y="4"/>
                      <a:pt x="22" y="3"/>
                    </a:cubicBezTo>
                    <a:cubicBezTo>
                      <a:pt x="22" y="1"/>
                      <a:pt x="25" y="0"/>
                      <a:pt x="26" y="0"/>
                    </a:cubicBezTo>
                    <a:cubicBezTo>
                      <a:pt x="27" y="0"/>
                      <a:pt x="27" y="0"/>
                      <a:pt x="28" y="0"/>
                    </a:cubicBezTo>
                    <a:cubicBezTo>
                      <a:pt x="28" y="1"/>
                      <a:pt x="28" y="1"/>
                      <a:pt x="28" y="2"/>
                    </a:cubicBezTo>
                    <a:cubicBezTo>
                      <a:pt x="28" y="3"/>
                      <a:pt x="30" y="6"/>
                      <a:pt x="32" y="6"/>
                    </a:cubicBezTo>
                    <a:cubicBezTo>
                      <a:pt x="33" y="6"/>
                      <a:pt x="34" y="4"/>
                      <a:pt x="35" y="4"/>
                    </a:cubicBezTo>
                    <a:cubicBezTo>
                      <a:pt x="36" y="4"/>
                      <a:pt x="37" y="6"/>
                      <a:pt x="37" y="7"/>
                    </a:cubicBezTo>
                    <a:cubicBezTo>
                      <a:pt x="37" y="9"/>
                      <a:pt x="35" y="12"/>
                      <a:pt x="34" y="12"/>
                    </a:cubicBezTo>
                    <a:cubicBezTo>
                      <a:pt x="33" y="12"/>
                      <a:pt x="27" y="12"/>
                      <a:pt x="27" y="12"/>
                    </a:cubicBezTo>
                    <a:cubicBezTo>
                      <a:pt x="27" y="12"/>
                      <a:pt x="20" y="14"/>
                      <a:pt x="20" y="14"/>
                    </a:cubicBezTo>
                    <a:cubicBezTo>
                      <a:pt x="18" y="15"/>
                      <a:pt x="15" y="15"/>
                      <a:pt x="13" y="1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5" name="9Slide.vn 113"/>
              <p:cNvSpPr/>
              <p:nvPr/>
            </p:nvSpPr>
            <p:spPr bwMode="auto">
              <a:xfrm>
                <a:off x="3144838" y="1236663"/>
                <a:ext cx="36513" cy="28575"/>
              </a:xfrm>
              <a:custGeom>
                <a:avLst/>
                <a:gdLst>
                  <a:gd name="T0" fmla="*/ 1 w 5"/>
                  <a:gd name="T1" fmla="*/ 4 h 4"/>
                  <a:gd name="T2" fmla="*/ 0 w 5"/>
                  <a:gd name="T3" fmla="*/ 3 h 4"/>
                  <a:gd name="T4" fmla="*/ 5 w 5"/>
                  <a:gd name="T5" fmla="*/ 0 h 4"/>
                  <a:gd name="T6" fmla="*/ 1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4" y="0"/>
                      <a:pt x="5" y="0"/>
                    </a:cubicBezTo>
                    <a:cubicBezTo>
                      <a:pt x="4" y="2"/>
                      <a:pt x="3" y="4"/>
                      <a:pt x="1" y="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6" name="9Slide.vn 114"/>
              <p:cNvSpPr/>
              <p:nvPr/>
            </p:nvSpPr>
            <p:spPr bwMode="auto">
              <a:xfrm>
                <a:off x="3240088" y="1200151"/>
                <a:ext cx="30163" cy="6350"/>
              </a:xfrm>
              <a:custGeom>
                <a:avLst/>
                <a:gdLst>
                  <a:gd name="T0" fmla="*/ 2 w 4"/>
                  <a:gd name="T1" fmla="*/ 1 h 1"/>
                  <a:gd name="T2" fmla="*/ 0 w 4"/>
                  <a:gd name="T3" fmla="*/ 0 h 1"/>
                  <a:gd name="T4" fmla="*/ 4 w 4"/>
                  <a:gd name="T5" fmla="*/ 0 h 1"/>
                  <a:gd name="T6" fmla="*/ 4 w 4"/>
                  <a:gd name="T7" fmla="*/ 1 h 1"/>
                  <a:gd name="T8" fmla="*/ 2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7" name="9Slide.vn 115"/>
              <p:cNvSpPr/>
              <p:nvPr/>
            </p:nvSpPr>
            <p:spPr bwMode="auto">
              <a:xfrm>
                <a:off x="3062288" y="1162051"/>
                <a:ext cx="155575" cy="88900"/>
              </a:xfrm>
              <a:custGeom>
                <a:avLst/>
                <a:gdLst>
                  <a:gd name="T0" fmla="*/ 21 w 21"/>
                  <a:gd name="T1" fmla="*/ 2 h 12"/>
                  <a:gd name="T2" fmla="*/ 20 w 21"/>
                  <a:gd name="T3" fmla="*/ 3 h 12"/>
                  <a:gd name="T4" fmla="*/ 21 w 21"/>
                  <a:gd name="T5" fmla="*/ 6 h 12"/>
                  <a:gd name="T6" fmla="*/ 16 w 21"/>
                  <a:gd name="T7" fmla="*/ 9 h 12"/>
                  <a:gd name="T8" fmla="*/ 13 w 21"/>
                  <a:gd name="T9" fmla="*/ 6 h 12"/>
                  <a:gd name="T10" fmla="*/ 10 w 21"/>
                  <a:gd name="T11" fmla="*/ 9 h 12"/>
                  <a:gd name="T12" fmla="*/ 8 w 21"/>
                  <a:gd name="T13" fmla="*/ 12 h 12"/>
                  <a:gd name="T14" fmla="*/ 6 w 21"/>
                  <a:gd name="T15" fmla="*/ 10 h 12"/>
                  <a:gd name="T16" fmla="*/ 3 w 21"/>
                  <a:gd name="T17" fmla="*/ 10 h 12"/>
                  <a:gd name="T18" fmla="*/ 1 w 21"/>
                  <a:gd name="T19" fmla="*/ 11 h 12"/>
                  <a:gd name="T20" fmla="*/ 0 w 21"/>
                  <a:gd name="T21" fmla="*/ 9 h 12"/>
                  <a:gd name="T22" fmla="*/ 2 w 21"/>
                  <a:gd name="T23" fmla="*/ 7 h 12"/>
                  <a:gd name="T24" fmla="*/ 7 w 21"/>
                  <a:gd name="T25" fmla="*/ 5 h 12"/>
                  <a:gd name="T26" fmla="*/ 13 w 21"/>
                  <a:gd name="T27" fmla="*/ 1 h 12"/>
                  <a:gd name="T28" fmla="*/ 15 w 21"/>
                  <a:gd name="T29" fmla="*/ 2 h 12"/>
                  <a:gd name="T30" fmla="*/ 21 w 21"/>
                  <a:gd name="T3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12">
                    <a:moveTo>
                      <a:pt x="21" y="2"/>
                    </a:moveTo>
                    <a:cubicBezTo>
                      <a:pt x="21" y="3"/>
                      <a:pt x="21" y="3"/>
                      <a:pt x="20" y="3"/>
                    </a:cubicBezTo>
                    <a:cubicBezTo>
                      <a:pt x="20" y="5"/>
                      <a:pt x="21" y="5"/>
                      <a:pt x="21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9"/>
                      <a:pt x="14" y="7"/>
                      <a:pt x="13" y="6"/>
                    </a:cubicBezTo>
                    <a:cubicBezTo>
                      <a:pt x="13" y="8"/>
                      <a:pt x="12" y="10"/>
                      <a:pt x="10" y="9"/>
                    </a:cubicBezTo>
                    <a:cubicBezTo>
                      <a:pt x="10" y="11"/>
                      <a:pt x="9" y="12"/>
                      <a:pt x="8" y="12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2" y="10"/>
                      <a:pt x="2" y="11"/>
                      <a:pt x="1" y="11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2" y="8"/>
                      <a:pt x="2" y="7"/>
                    </a:cubicBezTo>
                    <a:cubicBezTo>
                      <a:pt x="4" y="7"/>
                      <a:pt x="6" y="6"/>
                      <a:pt x="7" y="5"/>
                    </a:cubicBezTo>
                    <a:cubicBezTo>
                      <a:pt x="9" y="4"/>
                      <a:pt x="10" y="1"/>
                      <a:pt x="13" y="1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5" y="2"/>
                      <a:pt x="21" y="0"/>
                      <a:pt x="21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8" name="9Slide.vn 116"/>
              <p:cNvSpPr/>
              <p:nvPr/>
            </p:nvSpPr>
            <p:spPr bwMode="auto">
              <a:xfrm>
                <a:off x="3270250" y="1103313"/>
                <a:ext cx="95250" cy="30163"/>
              </a:xfrm>
              <a:custGeom>
                <a:avLst/>
                <a:gdLst>
                  <a:gd name="T0" fmla="*/ 5 w 13"/>
                  <a:gd name="T1" fmla="*/ 4 h 4"/>
                  <a:gd name="T2" fmla="*/ 3 w 13"/>
                  <a:gd name="T3" fmla="*/ 3 h 4"/>
                  <a:gd name="T4" fmla="*/ 0 w 13"/>
                  <a:gd name="T5" fmla="*/ 4 h 4"/>
                  <a:gd name="T6" fmla="*/ 8 w 13"/>
                  <a:gd name="T7" fmla="*/ 0 h 4"/>
                  <a:gd name="T8" fmla="*/ 13 w 13"/>
                  <a:gd name="T9" fmla="*/ 3 h 4"/>
                  <a:gd name="T10" fmla="*/ 10 w 13"/>
                  <a:gd name="T11" fmla="*/ 4 h 4"/>
                  <a:gd name="T12" fmla="*/ 5 w 1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5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3"/>
                      <a:pt x="7" y="0"/>
                      <a:pt x="8" y="0"/>
                    </a:cubicBezTo>
                    <a:cubicBezTo>
                      <a:pt x="11" y="0"/>
                      <a:pt x="12" y="2"/>
                      <a:pt x="13" y="3"/>
                    </a:cubicBezTo>
                    <a:cubicBezTo>
                      <a:pt x="12" y="3"/>
                      <a:pt x="11" y="4"/>
                      <a:pt x="10" y="4"/>
                    </a:cubicBezTo>
                    <a:cubicBezTo>
                      <a:pt x="7" y="4"/>
                      <a:pt x="8" y="4"/>
                      <a:pt x="5" y="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9" name="9Slide.vn 117"/>
              <p:cNvSpPr/>
              <p:nvPr/>
            </p:nvSpPr>
            <p:spPr bwMode="auto">
              <a:xfrm>
                <a:off x="3278188" y="1139826"/>
                <a:ext cx="73025" cy="38100"/>
              </a:xfrm>
              <a:custGeom>
                <a:avLst/>
                <a:gdLst>
                  <a:gd name="T0" fmla="*/ 9 w 10"/>
                  <a:gd name="T1" fmla="*/ 2 h 5"/>
                  <a:gd name="T2" fmla="*/ 3 w 10"/>
                  <a:gd name="T3" fmla="*/ 5 h 5"/>
                  <a:gd name="T4" fmla="*/ 0 w 10"/>
                  <a:gd name="T5" fmla="*/ 2 h 5"/>
                  <a:gd name="T6" fmla="*/ 9 w 10"/>
                  <a:gd name="T7" fmla="*/ 0 h 5"/>
                  <a:gd name="T8" fmla="*/ 10 w 10"/>
                  <a:gd name="T9" fmla="*/ 1 h 5"/>
                  <a:gd name="T10" fmla="*/ 6 w 10"/>
                  <a:gd name="T11" fmla="*/ 2 h 5"/>
                  <a:gd name="T12" fmla="*/ 9 w 10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9" y="2"/>
                    </a:moveTo>
                    <a:cubicBezTo>
                      <a:pt x="9" y="4"/>
                      <a:pt x="6" y="5"/>
                      <a:pt x="3" y="5"/>
                    </a:cubicBezTo>
                    <a:cubicBezTo>
                      <a:pt x="2" y="5"/>
                      <a:pt x="0" y="3"/>
                      <a:pt x="0" y="2"/>
                    </a:cubicBezTo>
                    <a:cubicBezTo>
                      <a:pt x="0" y="0"/>
                      <a:pt x="6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9" y="2"/>
                      <a:pt x="7" y="2"/>
                      <a:pt x="6" y="2"/>
                    </a:cubicBezTo>
                    <a:lnTo>
                      <a:pt x="9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0" name="9Slide.vn 118"/>
              <p:cNvSpPr/>
              <p:nvPr/>
            </p:nvSpPr>
            <p:spPr bwMode="auto">
              <a:xfrm>
                <a:off x="3240088" y="1133476"/>
                <a:ext cx="22225" cy="28575"/>
              </a:xfrm>
              <a:custGeom>
                <a:avLst/>
                <a:gdLst>
                  <a:gd name="T0" fmla="*/ 3 w 3"/>
                  <a:gd name="T1" fmla="*/ 3 h 4"/>
                  <a:gd name="T2" fmla="*/ 2 w 3"/>
                  <a:gd name="T3" fmla="*/ 4 h 4"/>
                  <a:gd name="T4" fmla="*/ 0 w 3"/>
                  <a:gd name="T5" fmla="*/ 2 h 4"/>
                  <a:gd name="T6" fmla="*/ 3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3" y="2"/>
                      <a:pt x="3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1" name="9Slide.vn 119"/>
              <p:cNvSpPr/>
              <p:nvPr/>
            </p:nvSpPr>
            <p:spPr bwMode="auto">
              <a:xfrm>
                <a:off x="3529013" y="1339851"/>
                <a:ext cx="133350" cy="103188"/>
              </a:xfrm>
              <a:custGeom>
                <a:avLst/>
                <a:gdLst>
                  <a:gd name="T0" fmla="*/ 16 w 18"/>
                  <a:gd name="T1" fmla="*/ 5 h 14"/>
                  <a:gd name="T2" fmla="*/ 16 w 18"/>
                  <a:gd name="T3" fmla="*/ 7 h 14"/>
                  <a:gd name="T4" fmla="*/ 18 w 18"/>
                  <a:gd name="T5" fmla="*/ 7 h 14"/>
                  <a:gd name="T6" fmla="*/ 14 w 18"/>
                  <a:gd name="T7" fmla="*/ 13 h 14"/>
                  <a:gd name="T8" fmla="*/ 12 w 18"/>
                  <a:gd name="T9" fmla="*/ 14 h 14"/>
                  <a:gd name="T10" fmla="*/ 10 w 18"/>
                  <a:gd name="T11" fmla="*/ 13 h 14"/>
                  <a:gd name="T12" fmla="*/ 0 w 18"/>
                  <a:gd name="T13" fmla="*/ 7 h 14"/>
                  <a:gd name="T14" fmla="*/ 0 w 18"/>
                  <a:gd name="T15" fmla="*/ 5 h 14"/>
                  <a:gd name="T16" fmla="*/ 5 w 18"/>
                  <a:gd name="T17" fmla="*/ 6 h 14"/>
                  <a:gd name="T18" fmla="*/ 7 w 18"/>
                  <a:gd name="T19" fmla="*/ 6 h 14"/>
                  <a:gd name="T20" fmla="*/ 7 w 18"/>
                  <a:gd name="T21" fmla="*/ 4 h 14"/>
                  <a:gd name="T22" fmla="*/ 3 w 18"/>
                  <a:gd name="T23" fmla="*/ 2 h 14"/>
                  <a:gd name="T24" fmla="*/ 4 w 18"/>
                  <a:gd name="T25" fmla="*/ 1 h 14"/>
                  <a:gd name="T26" fmla="*/ 10 w 18"/>
                  <a:gd name="T27" fmla="*/ 0 h 14"/>
                  <a:gd name="T28" fmla="*/ 15 w 18"/>
                  <a:gd name="T29" fmla="*/ 0 h 14"/>
                  <a:gd name="T30" fmla="*/ 16 w 18"/>
                  <a:gd name="T31" fmla="*/ 1 h 14"/>
                  <a:gd name="T32" fmla="*/ 12 w 18"/>
                  <a:gd name="T33" fmla="*/ 5 h 14"/>
                  <a:gd name="T34" fmla="*/ 16 w 18"/>
                  <a:gd name="T3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14">
                    <a:moveTo>
                      <a:pt x="16" y="5"/>
                    </a:moveTo>
                    <a:cubicBezTo>
                      <a:pt x="16" y="7"/>
                      <a:pt x="16" y="6"/>
                      <a:pt x="16" y="7"/>
                    </a:cubicBezTo>
                    <a:cubicBezTo>
                      <a:pt x="16" y="7"/>
                      <a:pt x="18" y="7"/>
                      <a:pt x="18" y="7"/>
                    </a:cubicBezTo>
                    <a:cubicBezTo>
                      <a:pt x="18" y="13"/>
                      <a:pt x="18" y="12"/>
                      <a:pt x="14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1" y="14"/>
                      <a:pt x="10" y="13"/>
                      <a:pt x="10" y="13"/>
                    </a:cubicBezTo>
                    <a:cubicBezTo>
                      <a:pt x="7" y="10"/>
                      <a:pt x="3" y="10"/>
                      <a:pt x="0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3" y="6"/>
                      <a:pt x="5" y="6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3" y="4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2" y="0"/>
                      <a:pt x="15" y="0"/>
                      <a:pt x="15" y="0"/>
                    </a:cubicBezTo>
                    <a:cubicBezTo>
                      <a:pt x="15" y="0"/>
                      <a:pt x="16" y="1"/>
                      <a:pt x="16" y="1"/>
                    </a:cubicBezTo>
                    <a:cubicBezTo>
                      <a:pt x="16" y="3"/>
                      <a:pt x="13" y="4"/>
                      <a:pt x="12" y="5"/>
                    </a:cubicBezTo>
                    <a:cubicBezTo>
                      <a:pt x="13" y="5"/>
                      <a:pt x="16" y="4"/>
                      <a:pt x="16" y="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2" name="9Slide.vn 120"/>
              <p:cNvSpPr/>
              <p:nvPr/>
            </p:nvSpPr>
            <p:spPr bwMode="auto">
              <a:xfrm>
                <a:off x="3484563" y="1206501"/>
                <a:ext cx="147638" cy="80963"/>
              </a:xfrm>
              <a:custGeom>
                <a:avLst/>
                <a:gdLst>
                  <a:gd name="T0" fmla="*/ 1 w 20"/>
                  <a:gd name="T1" fmla="*/ 2 h 11"/>
                  <a:gd name="T2" fmla="*/ 0 w 20"/>
                  <a:gd name="T3" fmla="*/ 0 h 11"/>
                  <a:gd name="T4" fmla="*/ 1 w 20"/>
                  <a:gd name="T5" fmla="*/ 0 h 11"/>
                  <a:gd name="T6" fmla="*/ 9 w 20"/>
                  <a:gd name="T7" fmla="*/ 5 h 11"/>
                  <a:gd name="T8" fmla="*/ 7 w 20"/>
                  <a:gd name="T9" fmla="*/ 3 h 11"/>
                  <a:gd name="T10" fmla="*/ 7 w 20"/>
                  <a:gd name="T11" fmla="*/ 2 h 11"/>
                  <a:gd name="T12" fmla="*/ 13 w 20"/>
                  <a:gd name="T13" fmla="*/ 4 h 11"/>
                  <a:gd name="T14" fmla="*/ 13 w 20"/>
                  <a:gd name="T15" fmla="*/ 2 h 11"/>
                  <a:gd name="T16" fmla="*/ 9 w 20"/>
                  <a:gd name="T17" fmla="*/ 0 h 11"/>
                  <a:gd name="T18" fmla="*/ 11 w 20"/>
                  <a:gd name="T19" fmla="*/ 0 h 11"/>
                  <a:gd name="T20" fmla="*/ 16 w 20"/>
                  <a:gd name="T21" fmla="*/ 1 h 11"/>
                  <a:gd name="T22" fmla="*/ 18 w 20"/>
                  <a:gd name="T23" fmla="*/ 0 h 11"/>
                  <a:gd name="T24" fmla="*/ 20 w 20"/>
                  <a:gd name="T25" fmla="*/ 3 h 11"/>
                  <a:gd name="T26" fmla="*/ 19 w 20"/>
                  <a:gd name="T27" fmla="*/ 10 h 11"/>
                  <a:gd name="T28" fmla="*/ 15 w 20"/>
                  <a:gd name="T29" fmla="*/ 10 h 11"/>
                  <a:gd name="T30" fmla="*/ 11 w 20"/>
                  <a:gd name="T31" fmla="*/ 10 h 11"/>
                  <a:gd name="T32" fmla="*/ 12 w 20"/>
                  <a:gd name="T33" fmla="*/ 9 h 11"/>
                  <a:gd name="T34" fmla="*/ 12 w 20"/>
                  <a:gd name="T35" fmla="*/ 8 h 11"/>
                  <a:gd name="T36" fmla="*/ 15 w 20"/>
                  <a:gd name="T37" fmla="*/ 6 h 11"/>
                  <a:gd name="T38" fmla="*/ 14 w 20"/>
                  <a:gd name="T39" fmla="*/ 6 h 11"/>
                  <a:gd name="T40" fmla="*/ 6 w 20"/>
                  <a:gd name="T41" fmla="*/ 7 h 11"/>
                  <a:gd name="T42" fmla="*/ 4 w 20"/>
                  <a:gd name="T43" fmla="*/ 5 h 11"/>
                  <a:gd name="T44" fmla="*/ 3 w 20"/>
                  <a:gd name="T45" fmla="*/ 5 h 11"/>
                  <a:gd name="T46" fmla="*/ 3 w 20"/>
                  <a:gd name="T47" fmla="*/ 4 h 11"/>
                  <a:gd name="T48" fmla="*/ 0 w 20"/>
                  <a:gd name="T49" fmla="*/ 3 h 11"/>
                  <a:gd name="T50" fmla="*/ 0 w 20"/>
                  <a:gd name="T51" fmla="*/ 1 h 11"/>
                  <a:gd name="T52" fmla="*/ 1 w 20"/>
                  <a:gd name="T5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" h="11">
                    <a:moveTo>
                      <a:pt x="1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4" y="0"/>
                      <a:pt x="6" y="6"/>
                      <a:pt x="9" y="5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0" y="4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9" y="2"/>
                      <a:pt x="9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3" y="0"/>
                      <a:pt x="14" y="1"/>
                      <a:pt x="16" y="1"/>
                    </a:cubicBezTo>
                    <a:cubicBezTo>
                      <a:pt x="17" y="1"/>
                      <a:pt x="17" y="0"/>
                      <a:pt x="18" y="0"/>
                    </a:cubicBezTo>
                    <a:cubicBezTo>
                      <a:pt x="20" y="0"/>
                      <a:pt x="20" y="1"/>
                      <a:pt x="20" y="3"/>
                    </a:cubicBezTo>
                    <a:cubicBezTo>
                      <a:pt x="20" y="5"/>
                      <a:pt x="19" y="7"/>
                      <a:pt x="19" y="10"/>
                    </a:cubicBezTo>
                    <a:cubicBezTo>
                      <a:pt x="18" y="10"/>
                      <a:pt x="15" y="10"/>
                      <a:pt x="15" y="10"/>
                    </a:cubicBezTo>
                    <a:cubicBezTo>
                      <a:pt x="14" y="10"/>
                      <a:pt x="11" y="11"/>
                      <a:pt x="11" y="10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4" y="7"/>
                      <a:pt x="15" y="6"/>
                    </a:cubicBezTo>
                    <a:cubicBezTo>
                      <a:pt x="15" y="6"/>
                      <a:pt x="14" y="6"/>
                      <a:pt x="14" y="6"/>
                    </a:cubicBezTo>
                    <a:cubicBezTo>
                      <a:pt x="12" y="6"/>
                      <a:pt x="8" y="7"/>
                      <a:pt x="6" y="7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5"/>
                      <a:pt x="1" y="4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3" name="9Slide.vn 121"/>
              <p:cNvSpPr/>
              <p:nvPr/>
            </p:nvSpPr>
            <p:spPr bwMode="auto">
              <a:xfrm>
                <a:off x="3595688" y="1509713"/>
                <a:ext cx="88900" cy="52388"/>
              </a:xfrm>
              <a:custGeom>
                <a:avLst/>
                <a:gdLst>
                  <a:gd name="T0" fmla="*/ 9 w 12"/>
                  <a:gd name="T1" fmla="*/ 7 h 7"/>
                  <a:gd name="T2" fmla="*/ 0 w 12"/>
                  <a:gd name="T3" fmla="*/ 4 h 7"/>
                  <a:gd name="T4" fmla="*/ 3 w 12"/>
                  <a:gd name="T5" fmla="*/ 3 h 7"/>
                  <a:gd name="T6" fmla="*/ 6 w 12"/>
                  <a:gd name="T7" fmla="*/ 0 h 7"/>
                  <a:gd name="T8" fmla="*/ 12 w 12"/>
                  <a:gd name="T9" fmla="*/ 5 h 7"/>
                  <a:gd name="T10" fmla="*/ 9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9" y="7"/>
                    </a:moveTo>
                    <a:cubicBezTo>
                      <a:pt x="8" y="7"/>
                      <a:pt x="0" y="4"/>
                      <a:pt x="0" y="4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4" y="3"/>
                      <a:pt x="3" y="0"/>
                      <a:pt x="6" y="0"/>
                    </a:cubicBezTo>
                    <a:cubicBezTo>
                      <a:pt x="7" y="0"/>
                      <a:pt x="12" y="4"/>
                      <a:pt x="12" y="5"/>
                    </a:cubicBezTo>
                    <a:cubicBezTo>
                      <a:pt x="11" y="6"/>
                      <a:pt x="11" y="7"/>
                      <a:pt x="9" y="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4" name="9Slide.vn 122"/>
              <p:cNvSpPr/>
              <p:nvPr/>
            </p:nvSpPr>
            <p:spPr bwMode="auto">
              <a:xfrm>
                <a:off x="3684588" y="1325563"/>
                <a:ext cx="111125" cy="95250"/>
              </a:xfrm>
              <a:custGeom>
                <a:avLst/>
                <a:gdLst>
                  <a:gd name="T0" fmla="*/ 15 w 15"/>
                  <a:gd name="T1" fmla="*/ 2 h 13"/>
                  <a:gd name="T2" fmla="*/ 14 w 15"/>
                  <a:gd name="T3" fmla="*/ 4 h 13"/>
                  <a:gd name="T4" fmla="*/ 7 w 15"/>
                  <a:gd name="T5" fmla="*/ 8 h 13"/>
                  <a:gd name="T6" fmla="*/ 4 w 15"/>
                  <a:gd name="T7" fmla="*/ 9 h 13"/>
                  <a:gd name="T8" fmla="*/ 6 w 15"/>
                  <a:gd name="T9" fmla="*/ 9 h 13"/>
                  <a:gd name="T10" fmla="*/ 3 w 15"/>
                  <a:gd name="T11" fmla="*/ 13 h 13"/>
                  <a:gd name="T12" fmla="*/ 1 w 15"/>
                  <a:gd name="T13" fmla="*/ 13 h 13"/>
                  <a:gd name="T14" fmla="*/ 1 w 15"/>
                  <a:gd name="T15" fmla="*/ 9 h 13"/>
                  <a:gd name="T16" fmla="*/ 0 w 15"/>
                  <a:gd name="T17" fmla="*/ 4 h 13"/>
                  <a:gd name="T18" fmla="*/ 0 w 15"/>
                  <a:gd name="T19" fmla="*/ 2 h 13"/>
                  <a:gd name="T20" fmla="*/ 2 w 15"/>
                  <a:gd name="T21" fmla="*/ 2 h 13"/>
                  <a:gd name="T22" fmla="*/ 2 w 15"/>
                  <a:gd name="T23" fmla="*/ 1 h 13"/>
                  <a:gd name="T24" fmla="*/ 5 w 15"/>
                  <a:gd name="T25" fmla="*/ 0 h 13"/>
                  <a:gd name="T26" fmla="*/ 15 w 15"/>
                  <a:gd name="T27" fmla="*/ 1 h 13"/>
                  <a:gd name="T28" fmla="*/ 15 w 15"/>
                  <a:gd name="T2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3">
                    <a:moveTo>
                      <a:pt x="15" y="2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12" y="6"/>
                      <a:pt x="11" y="8"/>
                      <a:pt x="7" y="8"/>
                    </a:cubicBezTo>
                    <a:cubicBezTo>
                      <a:pt x="5" y="8"/>
                      <a:pt x="5" y="7"/>
                      <a:pt x="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1"/>
                      <a:pt x="5" y="11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9" y="0"/>
                      <a:pt x="12" y="1"/>
                      <a:pt x="15" y="1"/>
                    </a:cubicBezTo>
                    <a:cubicBezTo>
                      <a:pt x="15" y="1"/>
                      <a:pt x="15" y="2"/>
                      <a:pt x="15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5" name="9Slide.vn 123"/>
              <p:cNvSpPr/>
              <p:nvPr/>
            </p:nvSpPr>
            <p:spPr bwMode="auto">
              <a:xfrm>
                <a:off x="3440113" y="1155701"/>
                <a:ext cx="44450" cy="28575"/>
              </a:xfrm>
              <a:custGeom>
                <a:avLst/>
                <a:gdLst>
                  <a:gd name="T0" fmla="*/ 6 w 6"/>
                  <a:gd name="T1" fmla="*/ 3 h 4"/>
                  <a:gd name="T2" fmla="*/ 4 w 6"/>
                  <a:gd name="T3" fmla="*/ 4 h 4"/>
                  <a:gd name="T4" fmla="*/ 0 w 6"/>
                  <a:gd name="T5" fmla="*/ 0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0" y="1"/>
                      <a:pt x="0" y="0"/>
                    </a:cubicBezTo>
                    <a:cubicBezTo>
                      <a:pt x="3" y="0"/>
                      <a:pt x="3" y="2"/>
                      <a:pt x="6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6" name="9Slide.vn 124"/>
              <p:cNvSpPr/>
              <p:nvPr/>
            </p:nvSpPr>
            <p:spPr bwMode="auto">
              <a:xfrm>
                <a:off x="3470275" y="1258888"/>
                <a:ext cx="22225" cy="22225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2 h 3"/>
                  <a:gd name="T4" fmla="*/ 2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1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7" name="9Slide.vn 125"/>
              <p:cNvSpPr/>
              <p:nvPr/>
            </p:nvSpPr>
            <p:spPr bwMode="auto">
              <a:xfrm>
                <a:off x="3454400" y="1073151"/>
                <a:ext cx="149225" cy="82550"/>
              </a:xfrm>
              <a:custGeom>
                <a:avLst/>
                <a:gdLst>
                  <a:gd name="T0" fmla="*/ 13 w 20"/>
                  <a:gd name="T1" fmla="*/ 8 h 11"/>
                  <a:gd name="T2" fmla="*/ 8 w 20"/>
                  <a:gd name="T3" fmla="*/ 8 h 11"/>
                  <a:gd name="T4" fmla="*/ 4 w 20"/>
                  <a:gd name="T5" fmla="*/ 7 h 11"/>
                  <a:gd name="T6" fmla="*/ 1 w 20"/>
                  <a:gd name="T7" fmla="*/ 6 h 11"/>
                  <a:gd name="T8" fmla="*/ 5 w 20"/>
                  <a:gd name="T9" fmla="*/ 5 h 11"/>
                  <a:gd name="T10" fmla="*/ 5 w 20"/>
                  <a:gd name="T11" fmla="*/ 4 h 11"/>
                  <a:gd name="T12" fmla="*/ 1 w 20"/>
                  <a:gd name="T13" fmla="*/ 4 h 11"/>
                  <a:gd name="T14" fmla="*/ 2 w 20"/>
                  <a:gd name="T15" fmla="*/ 3 h 11"/>
                  <a:gd name="T16" fmla="*/ 0 w 20"/>
                  <a:gd name="T17" fmla="*/ 1 h 11"/>
                  <a:gd name="T18" fmla="*/ 3 w 20"/>
                  <a:gd name="T19" fmla="*/ 0 h 11"/>
                  <a:gd name="T20" fmla="*/ 7 w 20"/>
                  <a:gd name="T21" fmla="*/ 2 h 11"/>
                  <a:gd name="T22" fmla="*/ 10 w 20"/>
                  <a:gd name="T23" fmla="*/ 1 h 11"/>
                  <a:gd name="T24" fmla="*/ 13 w 20"/>
                  <a:gd name="T25" fmla="*/ 4 h 11"/>
                  <a:gd name="T26" fmla="*/ 14 w 20"/>
                  <a:gd name="T27" fmla="*/ 3 h 11"/>
                  <a:gd name="T28" fmla="*/ 18 w 20"/>
                  <a:gd name="T29" fmla="*/ 5 h 11"/>
                  <a:gd name="T30" fmla="*/ 17 w 20"/>
                  <a:gd name="T31" fmla="*/ 6 h 11"/>
                  <a:gd name="T32" fmla="*/ 20 w 20"/>
                  <a:gd name="T33" fmla="*/ 9 h 11"/>
                  <a:gd name="T34" fmla="*/ 18 w 20"/>
                  <a:gd name="T35" fmla="*/ 11 h 11"/>
                  <a:gd name="T36" fmla="*/ 13 w 20"/>
                  <a:gd name="T3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1">
                    <a:moveTo>
                      <a:pt x="13" y="8"/>
                    </a:moveTo>
                    <a:cubicBezTo>
                      <a:pt x="11" y="8"/>
                      <a:pt x="10" y="7"/>
                      <a:pt x="8" y="8"/>
                    </a:cubicBezTo>
                    <a:cubicBezTo>
                      <a:pt x="7" y="7"/>
                      <a:pt x="6" y="7"/>
                      <a:pt x="4" y="7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2" y="5"/>
                      <a:pt x="3" y="5"/>
                      <a:pt x="5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6" y="0"/>
                      <a:pt x="6" y="2"/>
                      <a:pt x="7" y="2"/>
                    </a:cubicBezTo>
                    <a:cubicBezTo>
                      <a:pt x="8" y="2"/>
                      <a:pt x="9" y="1"/>
                      <a:pt x="10" y="1"/>
                    </a:cubicBezTo>
                    <a:cubicBezTo>
                      <a:pt x="12" y="1"/>
                      <a:pt x="12" y="4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6" y="3"/>
                      <a:pt x="17" y="5"/>
                      <a:pt x="18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7"/>
                      <a:pt x="20" y="8"/>
                      <a:pt x="20" y="9"/>
                    </a:cubicBezTo>
                    <a:cubicBezTo>
                      <a:pt x="20" y="10"/>
                      <a:pt x="19" y="11"/>
                      <a:pt x="18" y="11"/>
                    </a:cubicBezTo>
                    <a:cubicBezTo>
                      <a:pt x="15" y="11"/>
                      <a:pt x="15" y="8"/>
                      <a:pt x="13" y="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8" name="9Slide.vn 126"/>
              <p:cNvSpPr/>
              <p:nvPr/>
            </p:nvSpPr>
            <p:spPr bwMode="auto">
              <a:xfrm>
                <a:off x="3514725" y="1139826"/>
                <a:ext cx="36513" cy="15875"/>
              </a:xfrm>
              <a:custGeom>
                <a:avLst/>
                <a:gdLst>
                  <a:gd name="T0" fmla="*/ 2 w 5"/>
                  <a:gd name="T1" fmla="*/ 2 h 2"/>
                  <a:gd name="T2" fmla="*/ 3 w 5"/>
                  <a:gd name="T3" fmla="*/ 0 h 2"/>
                  <a:gd name="T4" fmla="*/ 5 w 5"/>
                  <a:gd name="T5" fmla="*/ 1 h 2"/>
                  <a:gd name="T6" fmla="*/ 2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2"/>
                      <a:pt x="3" y="2"/>
                      <a:pt x="2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9" name="9Slide.vn 127"/>
              <p:cNvSpPr/>
              <p:nvPr/>
            </p:nvSpPr>
            <p:spPr bwMode="auto">
              <a:xfrm>
                <a:off x="3654425" y="1184276"/>
                <a:ext cx="392113" cy="125413"/>
              </a:xfrm>
              <a:custGeom>
                <a:avLst/>
                <a:gdLst>
                  <a:gd name="T0" fmla="*/ 52 w 53"/>
                  <a:gd name="T1" fmla="*/ 11 h 17"/>
                  <a:gd name="T2" fmla="*/ 51 w 53"/>
                  <a:gd name="T3" fmla="*/ 13 h 17"/>
                  <a:gd name="T4" fmla="*/ 53 w 53"/>
                  <a:gd name="T5" fmla="*/ 13 h 17"/>
                  <a:gd name="T6" fmla="*/ 44 w 53"/>
                  <a:gd name="T7" fmla="*/ 17 h 17"/>
                  <a:gd name="T8" fmla="*/ 42 w 53"/>
                  <a:gd name="T9" fmla="*/ 15 h 17"/>
                  <a:gd name="T10" fmla="*/ 39 w 53"/>
                  <a:gd name="T11" fmla="*/ 17 h 17"/>
                  <a:gd name="T12" fmla="*/ 30 w 53"/>
                  <a:gd name="T13" fmla="*/ 17 h 17"/>
                  <a:gd name="T14" fmla="*/ 25 w 53"/>
                  <a:gd name="T15" fmla="*/ 15 h 17"/>
                  <a:gd name="T16" fmla="*/ 24 w 53"/>
                  <a:gd name="T17" fmla="*/ 15 h 17"/>
                  <a:gd name="T18" fmla="*/ 21 w 53"/>
                  <a:gd name="T19" fmla="*/ 17 h 17"/>
                  <a:gd name="T20" fmla="*/ 13 w 53"/>
                  <a:gd name="T21" fmla="*/ 12 h 17"/>
                  <a:gd name="T22" fmla="*/ 14 w 53"/>
                  <a:gd name="T23" fmla="*/ 10 h 17"/>
                  <a:gd name="T24" fmla="*/ 10 w 53"/>
                  <a:gd name="T25" fmla="*/ 5 h 17"/>
                  <a:gd name="T26" fmla="*/ 8 w 53"/>
                  <a:gd name="T27" fmla="*/ 6 h 17"/>
                  <a:gd name="T28" fmla="*/ 0 w 53"/>
                  <a:gd name="T29" fmla="*/ 2 h 17"/>
                  <a:gd name="T30" fmla="*/ 3 w 53"/>
                  <a:gd name="T31" fmla="*/ 0 h 17"/>
                  <a:gd name="T32" fmla="*/ 13 w 53"/>
                  <a:gd name="T33" fmla="*/ 4 h 17"/>
                  <a:gd name="T34" fmla="*/ 15 w 53"/>
                  <a:gd name="T35" fmla="*/ 3 h 17"/>
                  <a:gd name="T36" fmla="*/ 17 w 53"/>
                  <a:gd name="T37" fmla="*/ 3 h 17"/>
                  <a:gd name="T38" fmla="*/ 22 w 53"/>
                  <a:gd name="T39" fmla="*/ 7 h 17"/>
                  <a:gd name="T40" fmla="*/ 18 w 53"/>
                  <a:gd name="T41" fmla="*/ 7 h 17"/>
                  <a:gd name="T42" fmla="*/ 22 w 53"/>
                  <a:gd name="T43" fmla="*/ 9 h 17"/>
                  <a:gd name="T44" fmla="*/ 22 w 53"/>
                  <a:gd name="T45" fmla="*/ 10 h 17"/>
                  <a:gd name="T46" fmla="*/ 23 w 53"/>
                  <a:gd name="T47" fmla="*/ 10 h 17"/>
                  <a:gd name="T48" fmla="*/ 31 w 53"/>
                  <a:gd name="T49" fmla="*/ 11 h 17"/>
                  <a:gd name="T50" fmla="*/ 44 w 53"/>
                  <a:gd name="T51" fmla="*/ 9 h 17"/>
                  <a:gd name="T52" fmla="*/ 53 w 53"/>
                  <a:gd name="T53" fmla="*/ 12 h 17"/>
                  <a:gd name="T54" fmla="*/ 52 w 53"/>
                  <a:gd name="T55" fmla="*/ 12 h 17"/>
                  <a:gd name="T56" fmla="*/ 52 w 53"/>
                  <a:gd name="T5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3" h="17">
                    <a:moveTo>
                      <a:pt x="52" y="11"/>
                    </a:moveTo>
                    <a:cubicBezTo>
                      <a:pt x="52" y="12"/>
                      <a:pt x="51" y="12"/>
                      <a:pt x="51" y="13"/>
                    </a:cubicBezTo>
                    <a:cubicBezTo>
                      <a:pt x="52" y="13"/>
                      <a:pt x="53" y="13"/>
                      <a:pt x="53" y="13"/>
                    </a:cubicBezTo>
                    <a:cubicBezTo>
                      <a:pt x="52" y="17"/>
                      <a:pt x="48" y="17"/>
                      <a:pt x="44" y="17"/>
                    </a:cubicBezTo>
                    <a:cubicBezTo>
                      <a:pt x="42" y="17"/>
                      <a:pt x="42" y="16"/>
                      <a:pt x="42" y="15"/>
                    </a:cubicBezTo>
                    <a:cubicBezTo>
                      <a:pt x="40" y="15"/>
                      <a:pt x="40" y="16"/>
                      <a:pt x="39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8" y="17"/>
                      <a:pt x="25" y="17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15"/>
                      <a:pt x="22" y="17"/>
                      <a:pt x="21" y="17"/>
                    </a:cubicBezTo>
                    <a:cubicBezTo>
                      <a:pt x="18" y="17"/>
                      <a:pt x="13" y="14"/>
                      <a:pt x="13" y="12"/>
                    </a:cubicBezTo>
                    <a:cubicBezTo>
                      <a:pt x="13" y="11"/>
                      <a:pt x="14" y="10"/>
                      <a:pt x="14" y="10"/>
                    </a:cubicBezTo>
                    <a:cubicBezTo>
                      <a:pt x="12" y="8"/>
                      <a:pt x="12" y="7"/>
                      <a:pt x="10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7" y="6"/>
                      <a:pt x="0" y="3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8" y="0"/>
                      <a:pt x="9" y="4"/>
                      <a:pt x="13" y="4"/>
                    </a:cubicBezTo>
                    <a:cubicBezTo>
                      <a:pt x="14" y="4"/>
                      <a:pt x="14" y="4"/>
                      <a:pt x="15" y="3"/>
                    </a:cubicBezTo>
                    <a:cubicBezTo>
                      <a:pt x="16" y="3"/>
                      <a:pt x="17" y="3"/>
                      <a:pt x="17" y="3"/>
                    </a:cubicBezTo>
                    <a:cubicBezTo>
                      <a:pt x="16" y="6"/>
                      <a:pt x="21" y="5"/>
                      <a:pt x="22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21" y="8"/>
                      <a:pt x="22" y="9"/>
                    </a:cubicBezTo>
                    <a:cubicBezTo>
                      <a:pt x="22" y="9"/>
                      <a:pt x="22" y="9"/>
                      <a:pt x="22" y="10"/>
                    </a:cubicBezTo>
                    <a:cubicBezTo>
                      <a:pt x="22" y="11"/>
                      <a:pt x="23" y="10"/>
                      <a:pt x="23" y="10"/>
                    </a:cubicBezTo>
                    <a:cubicBezTo>
                      <a:pt x="26" y="11"/>
                      <a:pt x="28" y="11"/>
                      <a:pt x="31" y="11"/>
                    </a:cubicBezTo>
                    <a:cubicBezTo>
                      <a:pt x="37" y="11"/>
                      <a:pt x="39" y="9"/>
                      <a:pt x="44" y="9"/>
                    </a:cubicBezTo>
                    <a:cubicBezTo>
                      <a:pt x="48" y="9"/>
                      <a:pt x="51" y="9"/>
                      <a:pt x="53" y="12"/>
                    </a:cubicBezTo>
                    <a:cubicBezTo>
                      <a:pt x="52" y="12"/>
                      <a:pt x="52" y="12"/>
                      <a:pt x="52" y="12"/>
                    </a:cubicBezTo>
                    <a:lnTo>
                      <a:pt x="52" y="11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0" name="9Slide.vn 128"/>
              <p:cNvSpPr/>
              <p:nvPr/>
            </p:nvSpPr>
            <p:spPr bwMode="auto">
              <a:xfrm>
                <a:off x="3662363" y="1250951"/>
                <a:ext cx="66675" cy="52388"/>
              </a:xfrm>
              <a:custGeom>
                <a:avLst/>
                <a:gdLst>
                  <a:gd name="T0" fmla="*/ 1 w 9"/>
                  <a:gd name="T1" fmla="*/ 3 h 7"/>
                  <a:gd name="T2" fmla="*/ 5 w 9"/>
                  <a:gd name="T3" fmla="*/ 0 h 7"/>
                  <a:gd name="T4" fmla="*/ 9 w 9"/>
                  <a:gd name="T5" fmla="*/ 4 h 7"/>
                  <a:gd name="T6" fmla="*/ 7 w 9"/>
                  <a:gd name="T7" fmla="*/ 7 h 7"/>
                  <a:gd name="T8" fmla="*/ 0 w 9"/>
                  <a:gd name="T9" fmla="*/ 4 h 7"/>
                  <a:gd name="T10" fmla="*/ 1 w 9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cubicBezTo>
                      <a:pt x="3" y="3"/>
                      <a:pt x="2" y="0"/>
                      <a:pt x="5" y="0"/>
                    </a:cubicBezTo>
                    <a:cubicBezTo>
                      <a:pt x="6" y="0"/>
                      <a:pt x="9" y="2"/>
                      <a:pt x="9" y="4"/>
                    </a:cubicBezTo>
                    <a:cubicBezTo>
                      <a:pt x="9" y="6"/>
                      <a:pt x="8" y="7"/>
                      <a:pt x="7" y="7"/>
                    </a:cubicBezTo>
                    <a:cubicBezTo>
                      <a:pt x="6" y="7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1" name="9Slide.vn 129"/>
              <p:cNvSpPr/>
              <p:nvPr/>
            </p:nvSpPr>
            <p:spPr bwMode="auto">
              <a:xfrm>
                <a:off x="3670300" y="1155701"/>
                <a:ext cx="58738" cy="14288"/>
              </a:xfrm>
              <a:custGeom>
                <a:avLst/>
                <a:gdLst>
                  <a:gd name="T0" fmla="*/ 7 w 8"/>
                  <a:gd name="T1" fmla="*/ 0 h 2"/>
                  <a:gd name="T2" fmla="*/ 8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0 w 8"/>
                  <a:gd name="T9" fmla="*/ 1 h 2"/>
                  <a:gd name="T10" fmla="*/ 7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7" y="0"/>
                    </a:moveTo>
                    <a:cubicBezTo>
                      <a:pt x="8" y="0"/>
                      <a:pt x="7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6" y="2"/>
                      <a:pt x="0" y="1"/>
                      <a:pt x="0" y="1"/>
                    </a:cubicBezTo>
                    <a:cubicBezTo>
                      <a:pt x="1" y="0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2" name="9Slide.vn 130"/>
              <p:cNvSpPr/>
              <p:nvPr/>
            </p:nvSpPr>
            <p:spPr bwMode="auto">
              <a:xfrm>
                <a:off x="3625850" y="1095376"/>
                <a:ext cx="73025" cy="60325"/>
              </a:xfrm>
              <a:custGeom>
                <a:avLst/>
                <a:gdLst>
                  <a:gd name="T0" fmla="*/ 2 w 10"/>
                  <a:gd name="T1" fmla="*/ 7 h 8"/>
                  <a:gd name="T2" fmla="*/ 3 w 10"/>
                  <a:gd name="T3" fmla="*/ 6 h 8"/>
                  <a:gd name="T4" fmla="*/ 0 w 10"/>
                  <a:gd name="T5" fmla="*/ 1 h 8"/>
                  <a:gd name="T6" fmla="*/ 2 w 10"/>
                  <a:gd name="T7" fmla="*/ 0 h 8"/>
                  <a:gd name="T8" fmla="*/ 6 w 10"/>
                  <a:gd name="T9" fmla="*/ 1 h 8"/>
                  <a:gd name="T10" fmla="*/ 10 w 10"/>
                  <a:gd name="T11" fmla="*/ 4 h 8"/>
                  <a:gd name="T12" fmla="*/ 10 w 10"/>
                  <a:gd name="T13" fmla="*/ 7 h 8"/>
                  <a:gd name="T14" fmla="*/ 2 w 10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2" y="7"/>
                    </a:moveTo>
                    <a:cubicBezTo>
                      <a:pt x="2" y="6"/>
                      <a:pt x="3" y="6"/>
                      <a:pt x="3" y="6"/>
                    </a:cubicBezTo>
                    <a:cubicBezTo>
                      <a:pt x="2" y="4"/>
                      <a:pt x="0" y="4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5" y="1"/>
                      <a:pt x="6" y="1"/>
                    </a:cubicBezTo>
                    <a:cubicBezTo>
                      <a:pt x="6" y="4"/>
                      <a:pt x="10" y="2"/>
                      <a:pt x="10" y="4"/>
                    </a:cubicBezTo>
                    <a:cubicBezTo>
                      <a:pt x="10" y="5"/>
                      <a:pt x="9" y="5"/>
                      <a:pt x="10" y="7"/>
                    </a:cubicBezTo>
                    <a:cubicBezTo>
                      <a:pt x="6" y="7"/>
                      <a:pt x="2" y="8"/>
                      <a:pt x="2" y="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3" name="9Slide.vn 131"/>
              <p:cNvSpPr/>
              <p:nvPr/>
            </p:nvSpPr>
            <p:spPr bwMode="auto">
              <a:xfrm>
                <a:off x="3595688" y="1044576"/>
                <a:ext cx="30163" cy="14288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2 h 2"/>
                  <a:gd name="T4" fmla="*/ 2 w 4"/>
                  <a:gd name="T5" fmla="*/ 2 h 2"/>
                  <a:gd name="T6" fmla="*/ 0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4" name="9Slide.vn 132"/>
              <p:cNvSpPr/>
              <p:nvPr/>
            </p:nvSpPr>
            <p:spPr bwMode="auto">
              <a:xfrm>
                <a:off x="3676650" y="969963"/>
                <a:ext cx="244475" cy="169863"/>
              </a:xfrm>
              <a:custGeom>
                <a:avLst/>
                <a:gdLst>
                  <a:gd name="T0" fmla="*/ 22 w 33"/>
                  <a:gd name="T1" fmla="*/ 9 h 23"/>
                  <a:gd name="T2" fmla="*/ 23 w 33"/>
                  <a:gd name="T3" fmla="*/ 9 h 23"/>
                  <a:gd name="T4" fmla="*/ 23 w 33"/>
                  <a:gd name="T5" fmla="*/ 8 h 23"/>
                  <a:gd name="T6" fmla="*/ 23 w 33"/>
                  <a:gd name="T7" fmla="*/ 7 h 23"/>
                  <a:gd name="T8" fmla="*/ 24 w 33"/>
                  <a:gd name="T9" fmla="*/ 7 h 23"/>
                  <a:gd name="T10" fmla="*/ 25 w 33"/>
                  <a:gd name="T11" fmla="*/ 9 h 23"/>
                  <a:gd name="T12" fmla="*/ 26 w 33"/>
                  <a:gd name="T13" fmla="*/ 10 h 23"/>
                  <a:gd name="T14" fmla="*/ 26 w 33"/>
                  <a:gd name="T15" fmla="*/ 12 h 23"/>
                  <a:gd name="T16" fmla="*/ 27 w 33"/>
                  <a:gd name="T17" fmla="*/ 12 h 23"/>
                  <a:gd name="T18" fmla="*/ 33 w 33"/>
                  <a:gd name="T19" fmla="*/ 13 h 23"/>
                  <a:gd name="T20" fmla="*/ 33 w 33"/>
                  <a:gd name="T21" fmla="*/ 15 h 23"/>
                  <a:gd name="T22" fmla="*/ 30 w 33"/>
                  <a:gd name="T23" fmla="*/ 16 h 23"/>
                  <a:gd name="T24" fmla="*/ 25 w 33"/>
                  <a:gd name="T25" fmla="*/ 19 h 23"/>
                  <a:gd name="T26" fmla="*/ 23 w 33"/>
                  <a:gd name="T27" fmla="*/ 17 h 23"/>
                  <a:gd name="T28" fmla="*/ 22 w 33"/>
                  <a:gd name="T29" fmla="*/ 18 h 23"/>
                  <a:gd name="T30" fmla="*/ 23 w 33"/>
                  <a:gd name="T31" fmla="*/ 21 h 23"/>
                  <a:gd name="T32" fmla="*/ 22 w 33"/>
                  <a:gd name="T33" fmla="*/ 21 h 23"/>
                  <a:gd name="T34" fmla="*/ 22 w 33"/>
                  <a:gd name="T35" fmla="*/ 22 h 23"/>
                  <a:gd name="T36" fmla="*/ 18 w 33"/>
                  <a:gd name="T37" fmla="*/ 20 h 23"/>
                  <a:gd name="T38" fmla="*/ 15 w 33"/>
                  <a:gd name="T39" fmla="*/ 23 h 23"/>
                  <a:gd name="T40" fmla="*/ 11 w 33"/>
                  <a:gd name="T41" fmla="*/ 21 h 23"/>
                  <a:gd name="T42" fmla="*/ 12 w 33"/>
                  <a:gd name="T43" fmla="*/ 20 h 23"/>
                  <a:gd name="T44" fmla="*/ 7 w 33"/>
                  <a:gd name="T45" fmla="*/ 17 h 23"/>
                  <a:gd name="T46" fmla="*/ 16 w 33"/>
                  <a:gd name="T47" fmla="*/ 15 h 23"/>
                  <a:gd name="T48" fmla="*/ 11 w 33"/>
                  <a:gd name="T49" fmla="*/ 14 h 23"/>
                  <a:gd name="T50" fmla="*/ 8 w 33"/>
                  <a:gd name="T51" fmla="*/ 15 h 23"/>
                  <a:gd name="T52" fmla="*/ 6 w 33"/>
                  <a:gd name="T53" fmla="*/ 14 h 23"/>
                  <a:gd name="T54" fmla="*/ 4 w 33"/>
                  <a:gd name="T55" fmla="*/ 14 h 23"/>
                  <a:gd name="T56" fmla="*/ 3 w 33"/>
                  <a:gd name="T57" fmla="*/ 13 h 23"/>
                  <a:gd name="T58" fmla="*/ 6 w 33"/>
                  <a:gd name="T59" fmla="*/ 12 h 23"/>
                  <a:gd name="T60" fmla="*/ 0 w 33"/>
                  <a:gd name="T61" fmla="*/ 9 h 23"/>
                  <a:gd name="T62" fmla="*/ 1 w 33"/>
                  <a:gd name="T63" fmla="*/ 9 h 23"/>
                  <a:gd name="T64" fmla="*/ 4 w 33"/>
                  <a:gd name="T65" fmla="*/ 10 h 23"/>
                  <a:gd name="T66" fmla="*/ 5 w 33"/>
                  <a:gd name="T67" fmla="*/ 9 h 23"/>
                  <a:gd name="T68" fmla="*/ 1 w 33"/>
                  <a:gd name="T69" fmla="*/ 6 h 23"/>
                  <a:gd name="T70" fmla="*/ 3 w 33"/>
                  <a:gd name="T71" fmla="*/ 5 h 23"/>
                  <a:gd name="T72" fmla="*/ 6 w 33"/>
                  <a:gd name="T73" fmla="*/ 6 h 23"/>
                  <a:gd name="T74" fmla="*/ 7 w 33"/>
                  <a:gd name="T75" fmla="*/ 5 h 23"/>
                  <a:gd name="T76" fmla="*/ 4 w 33"/>
                  <a:gd name="T77" fmla="*/ 5 h 23"/>
                  <a:gd name="T78" fmla="*/ 3 w 33"/>
                  <a:gd name="T79" fmla="*/ 3 h 23"/>
                  <a:gd name="T80" fmla="*/ 7 w 33"/>
                  <a:gd name="T81" fmla="*/ 2 h 23"/>
                  <a:gd name="T82" fmla="*/ 9 w 33"/>
                  <a:gd name="T83" fmla="*/ 2 h 23"/>
                  <a:gd name="T84" fmla="*/ 5 w 33"/>
                  <a:gd name="T85" fmla="*/ 0 h 23"/>
                  <a:gd name="T86" fmla="*/ 12 w 33"/>
                  <a:gd name="T87" fmla="*/ 1 h 23"/>
                  <a:gd name="T88" fmla="*/ 16 w 33"/>
                  <a:gd name="T89" fmla="*/ 6 h 23"/>
                  <a:gd name="T90" fmla="*/ 20 w 33"/>
                  <a:gd name="T91" fmla="*/ 6 h 23"/>
                  <a:gd name="T92" fmla="*/ 22 w 33"/>
                  <a:gd name="T9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" h="23">
                    <a:moveTo>
                      <a:pt x="22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4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10"/>
                      <a:pt x="26" y="10"/>
                      <a:pt x="26" y="10"/>
                    </a:cubicBezTo>
                    <a:cubicBezTo>
                      <a:pt x="26" y="11"/>
                      <a:pt x="26" y="11"/>
                      <a:pt x="26" y="12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31" y="13"/>
                      <a:pt x="33" y="13"/>
                    </a:cubicBezTo>
                    <a:cubicBezTo>
                      <a:pt x="33" y="14"/>
                      <a:pt x="33" y="15"/>
                      <a:pt x="33" y="15"/>
                    </a:cubicBezTo>
                    <a:cubicBezTo>
                      <a:pt x="32" y="16"/>
                      <a:pt x="31" y="15"/>
                      <a:pt x="30" y="16"/>
                    </a:cubicBezTo>
                    <a:cubicBezTo>
                      <a:pt x="28" y="16"/>
                      <a:pt x="26" y="19"/>
                      <a:pt x="25" y="19"/>
                    </a:cubicBezTo>
                    <a:cubicBezTo>
                      <a:pt x="24" y="19"/>
                      <a:pt x="24" y="18"/>
                      <a:pt x="23" y="17"/>
                    </a:cubicBezTo>
                    <a:cubicBezTo>
                      <a:pt x="23" y="17"/>
                      <a:pt x="23" y="18"/>
                      <a:pt x="22" y="18"/>
                    </a:cubicBezTo>
                    <a:cubicBezTo>
                      <a:pt x="23" y="20"/>
                      <a:pt x="23" y="20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2"/>
                      <a:pt x="19" y="21"/>
                      <a:pt x="18" y="20"/>
                    </a:cubicBezTo>
                    <a:cubicBezTo>
                      <a:pt x="18" y="22"/>
                      <a:pt x="17" y="23"/>
                      <a:pt x="15" y="23"/>
                    </a:cubicBezTo>
                    <a:cubicBezTo>
                      <a:pt x="13" y="23"/>
                      <a:pt x="11" y="22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20"/>
                      <a:pt x="7" y="19"/>
                      <a:pt x="7" y="17"/>
                    </a:cubicBezTo>
                    <a:cubicBezTo>
                      <a:pt x="7" y="15"/>
                      <a:pt x="14" y="15"/>
                      <a:pt x="16" y="15"/>
                    </a:cubicBezTo>
                    <a:cubicBezTo>
                      <a:pt x="14" y="15"/>
                      <a:pt x="13" y="14"/>
                      <a:pt x="11" y="14"/>
                    </a:cubicBezTo>
                    <a:cubicBezTo>
                      <a:pt x="10" y="14"/>
                      <a:pt x="9" y="15"/>
                      <a:pt x="8" y="15"/>
                    </a:cubicBezTo>
                    <a:cubicBezTo>
                      <a:pt x="7" y="15"/>
                      <a:pt x="7" y="14"/>
                      <a:pt x="6" y="14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4" y="13"/>
                      <a:pt x="5" y="13"/>
                      <a:pt x="6" y="12"/>
                    </a:cubicBezTo>
                    <a:cubicBezTo>
                      <a:pt x="2" y="12"/>
                      <a:pt x="0" y="12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3" y="10"/>
                      <a:pt x="4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4" y="8"/>
                      <a:pt x="1" y="8"/>
                      <a:pt x="1" y="6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4" y="5"/>
                      <a:pt x="3" y="3"/>
                      <a:pt x="3" y="3"/>
                    </a:cubicBezTo>
                    <a:cubicBezTo>
                      <a:pt x="4" y="3"/>
                      <a:pt x="5" y="2"/>
                      <a:pt x="7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6" y="2"/>
                      <a:pt x="5" y="0"/>
                    </a:cubicBezTo>
                    <a:cubicBezTo>
                      <a:pt x="8" y="0"/>
                      <a:pt x="10" y="1"/>
                      <a:pt x="12" y="1"/>
                    </a:cubicBezTo>
                    <a:cubicBezTo>
                      <a:pt x="14" y="2"/>
                      <a:pt x="14" y="5"/>
                      <a:pt x="16" y="6"/>
                    </a:cubicBezTo>
                    <a:cubicBezTo>
                      <a:pt x="17" y="7"/>
                      <a:pt x="18" y="5"/>
                      <a:pt x="20" y="6"/>
                    </a:cubicBezTo>
                    <a:cubicBezTo>
                      <a:pt x="22" y="7"/>
                      <a:pt x="21" y="8"/>
                      <a:pt x="22" y="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5" name="9Slide.vn 133"/>
              <p:cNvSpPr/>
              <p:nvPr/>
            </p:nvSpPr>
            <p:spPr bwMode="auto">
              <a:xfrm>
                <a:off x="3868738" y="1657351"/>
                <a:ext cx="163513" cy="104775"/>
              </a:xfrm>
              <a:custGeom>
                <a:avLst/>
                <a:gdLst>
                  <a:gd name="T0" fmla="*/ 2 w 22"/>
                  <a:gd name="T1" fmla="*/ 10 h 14"/>
                  <a:gd name="T2" fmla="*/ 3 w 22"/>
                  <a:gd name="T3" fmla="*/ 8 h 14"/>
                  <a:gd name="T4" fmla="*/ 3 w 22"/>
                  <a:gd name="T5" fmla="*/ 7 h 14"/>
                  <a:gd name="T6" fmla="*/ 7 w 22"/>
                  <a:gd name="T7" fmla="*/ 0 h 14"/>
                  <a:gd name="T8" fmla="*/ 8 w 22"/>
                  <a:gd name="T9" fmla="*/ 3 h 14"/>
                  <a:gd name="T10" fmla="*/ 9 w 22"/>
                  <a:gd name="T11" fmla="*/ 3 h 14"/>
                  <a:gd name="T12" fmla="*/ 17 w 22"/>
                  <a:gd name="T13" fmla="*/ 7 h 14"/>
                  <a:gd name="T14" fmla="*/ 17 w 22"/>
                  <a:gd name="T15" fmla="*/ 9 h 14"/>
                  <a:gd name="T16" fmla="*/ 22 w 22"/>
                  <a:gd name="T17" fmla="*/ 11 h 14"/>
                  <a:gd name="T18" fmla="*/ 19 w 22"/>
                  <a:gd name="T19" fmla="*/ 12 h 14"/>
                  <a:gd name="T20" fmla="*/ 16 w 22"/>
                  <a:gd name="T21" fmla="*/ 12 h 14"/>
                  <a:gd name="T22" fmla="*/ 12 w 22"/>
                  <a:gd name="T23" fmla="*/ 9 h 14"/>
                  <a:gd name="T24" fmla="*/ 7 w 22"/>
                  <a:gd name="T25" fmla="*/ 13 h 14"/>
                  <a:gd name="T26" fmla="*/ 6 w 22"/>
                  <a:gd name="T27" fmla="*/ 14 h 14"/>
                  <a:gd name="T28" fmla="*/ 5 w 22"/>
                  <a:gd name="T29" fmla="*/ 12 h 14"/>
                  <a:gd name="T30" fmla="*/ 0 w 22"/>
                  <a:gd name="T31" fmla="*/ 12 h 14"/>
                  <a:gd name="T32" fmla="*/ 2 w 22"/>
                  <a:gd name="T3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14">
                    <a:moveTo>
                      <a:pt x="2" y="10"/>
                    </a:moveTo>
                    <a:cubicBezTo>
                      <a:pt x="2" y="9"/>
                      <a:pt x="3" y="9"/>
                      <a:pt x="3" y="8"/>
                    </a:cubicBezTo>
                    <a:cubicBezTo>
                      <a:pt x="3" y="7"/>
                      <a:pt x="3" y="8"/>
                      <a:pt x="3" y="7"/>
                    </a:cubicBezTo>
                    <a:cubicBezTo>
                      <a:pt x="3" y="5"/>
                      <a:pt x="4" y="1"/>
                      <a:pt x="7" y="0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11" y="5"/>
                      <a:pt x="15" y="4"/>
                      <a:pt x="17" y="7"/>
                    </a:cubicBezTo>
                    <a:cubicBezTo>
                      <a:pt x="17" y="8"/>
                      <a:pt x="17" y="8"/>
                      <a:pt x="17" y="9"/>
                    </a:cubicBezTo>
                    <a:cubicBezTo>
                      <a:pt x="19" y="10"/>
                      <a:pt x="21" y="10"/>
                      <a:pt x="22" y="11"/>
                    </a:cubicBezTo>
                    <a:cubicBezTo>
                      <a:pt x="21" y="12"/>
                      <a:pt x="20" y="12"/>
                      <a:pt x="19" y="12"/>
                    </a:cubicBezTo>
                    <a:cubicBezTo>
                      <a:pt x="17" y="12"/>
                      <a:pt x="17" y="12"/>
                      <a:pt x="16" y="12"/>
                    </a:cubicBezTo>
                    <a:cubicBezTo>
                      <a:pt x="16" y="12"/>
                      <a:pt x="12" y="10"/>
                      <a:pt x="12" y="9"/>
                    </a:cubicBezTo>
                    <a:cubicBezTo>
                      <a:pt x="12" y="12"/>
                      <a:pt x="8" y="14"/>
                      <a:pt x="7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4"/>
                      <a:pt x="5" y="13"/>
                      <a:pt x="5" y="12"/>
                    </a:cubicBezTo>
                    <a:cubicBezTo>
                      <a:pt x="3" y="12"/>
                      <a:pt x="1" y="12"/>
                      <a:pt x="0" y="12"/>
                    </a:cubicBezTo>
                    <a:cubicBezTo>
                      <a:pt x="0" y="10"/>
                      <a:pt x="2" y="10"/>
                      <a:pt x="2" y="1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6" name="9Slide.vn 134"/>
              <p:cNvSpPr/>
              <p:nvPr/>
            </p:nvSpPr>
            <p:spPr bwMode="auto">
              <a:xfrm>
                <a:off x="4098925" y="1562101"/>
                <a:ext cx="50800" cy="44450"/>
              </a:xfrm>
              <a:custGeom>
                <a:avLst/>
                <a:gdLst>
                  <a:gd name="T0" fmla="*/ 7 w 7"/>
                  <a:gd name="T1" fmla="*/ 4 h 6"/>
                  <a:gd name="T2" fmla="*/ 3 w 7"/>
                  <a:gd name="T3" fmla="*/ 6 h 6"/>
                  <a:gd name="T4" fmla="*/ 0 w 7"/>
                  <a:gd name="T5" fmla="*/ 4 h 6"/>
                  <a:gd name="T6" fmla="*/ 7 w 7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cubicBezTo>
                      <a:pt x="7" y="5"/>
                      <a:pt x="4" y="6"/>
                      <a:pt x="3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0"/>
                      <a:pt x="7" y="1"/>
                      <a:pt x="7" y="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7" name="9Slide.vn 135"/>
              <p:cNvSpPr/>
              <p:nvPr/>
            </p:nvSpPr>
            <p:spPr bwMode="auto">
              <a:xfrm>
                <a:off x="3951288" y="1768476"/>
                <a:ext cx="44450" cy="30163"/>
              </a:xfrm>
              <a:custGeom>
                <a:avLst/>
                <a:gdLst>
                  <a:gd name="T0" fmla="*/ 3 w 6"/>
                  <a:gd name="T1" fmla="*/ 0 h 4"/>
                  <a:gd name="T2" fmla="*/ 6 w 6"/>
                  <a:gd name="T3" fmla="*/ 0 h 4"/>
                  <a:gd name="T4" fmla="*/ 0 w 6"/>
                  <a:gd name="T5" fmla="*/ 4 h 4"/>
                  <a:gd name="T6" fmla="*/ 0 w 6"/>
                  <a:gd name="T7" fmla="*/ 3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5" y="0"/>
                      <a:pt x="4" y="0"/>
                      <a:pt x="6" y="0"/>
                    </a:cubicBezTo>
                    <a:cubicBezTo>
                      <a:pt x="5" y="2"/>
                      <a:pt x="2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8" name="9Slide.vn 136"/>
              <p:cNvSpPr/>
              <p:nvPr/>
            </p:nvSpPr>
            <p:spPr bwMode="auto">
              <a:xfrm>
                <a:off x="4017963" y="1339851"/>
                <a:ext cx="103188" cy="44450"/>
              </a:xfrm>
              <a:custGeom>
                <a:avLst/>
                <a:gdLst>
                  <a:gd name="T0" fmla="*/ 5 w 14"/>
                  <a:gd name="T1" fmla="*/ 6 h 6"/>
                  <a:gd name="T2" fmla="*/ 2 w 14"/>
                  <a:gd name="T3" fmla="*/ 4 h 6"/>
                  <a:gd name="T4" fmla="*/ 0 w 14"/>
                  <a:gd name="T5" fmla="*/ 2 h 6"/>
                  <a:gd name="T6" fmla="*/ 2 w 14"/>
                  <a:gd name="T7" fmla="*/ 0 h 6"/>
                  <a:gd name="T8" fmla="*/ 7 w 14"/>
                  <a:gd name="T9" fmla="*/ 1 h 6"/>
                  <a:gd name="T10" fmla="*/ 14 w 14"/>
                  <a:gd name="T11" fmla="*/ 4 h 6"/>
                  <a:gd name="T12" fmla="*/ 12 w 14"/>
                  <a:gd name="T13" fmla="*/ 6 h 6"/>
                  <a:gd name="T14" fmla="*/ 9 w 14"/>
                  <a:gd name="T15" fmla="*/ 5 h 6"/>
                  <a:gd name="T16" fmla="*/ 5 w 1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5" y="6"/>
                    </a:moveTo>
                    <a:cubicBezTo>
                      <a:pt x="3" y="6"/>
                      <a:pt x="1" y="6"/>
                      <a:pt x="2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7" y="1"/>
                    </a:cubicBezTo>
                    <a:cubicBezTo>
                      <a:pt x="10" y="1"/>
                      <a:pt x="12" y="3"/>
                      <a:pt x="14" y="4"/>
                    </a:cubicBezTo>
                    <a:cubicBezTo>
                      <a:pt x="14" y="5"/>
                      <a:pt x="13" y="6"/>
                      <a:pt x="12" y="6"/>
                    </a:cubicBezTo>
                    <a:cubicBezTo>
                      <a:pt x="11" y="6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9" name="9Slide.vn 137"/>
              <p:cNvSpPr/>
              <p:nvPr/>
            </p:nvSpPr>
            <p:spPr bwMode="auto">
              <a:xfrm>
                <a:off x="4024313" y="1784351"/>
                <a:ext cx="30163" cy="28575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4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3"/>
                      <a:pt x="3" y="4"/>
                      <a:pt x="2" y="4"/>
                    </a:cubicBezTo>
                    <a:cubicBezTo>
                      <a:pt x="2" y="4"/>
                      <a:pt x="0" y="2"/>
                      <a:pt x="0" y="2"/>
                    </a:cubicBezTo>
                    <a:cubicBezTo>
                      <a:pt x="0" y="1"/>
                      <a:pt x="3" y="0"/>
                      <a:pt x="4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0" name="9Slide.vn 138"/>
              <p:cNvSpPr/>
              <p:nvPr/>
            </p:nvSpPr>
            <p:spPr bwMode="auto">
              <a:xfrm>
                <a:off x="4157663" y="1576388"/>
                <a:ext cx="22225" cy="14288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2" y="2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1" name="9Slide.vn 139"/>
              <p:cNvSpPr/>
              <p:nvPr/>
            </p:nvSpPr>
            <p:spPr bwMode="auto">
              <a:xfrm>
                <a:off x="4046538" y="1524001"/>
                <a:ext cx="22225" cy="22225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2" y="0"/>
                      <a:pt x="3" y="0"/>
                    </a:cubicBezTo>
                    <a:cubicBezTo>
                      <a:pt x="3" y="2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2" name="9Slide.vn 140"/>
              <p:cNvSpPr/>
              <p:nvPr/>
            </p:nvSpPr>
            <p:spPr bwMode="auto">
              <a:xfrm>
                <a:off x="3810000" y="1339851"/>
                <a:ext cx="650875" cy="466725"/>
              </a:xfrm>
              <a:custGeom>
                <a:avLst/>
                <a:gdLst>
                  <a:gd name="T0" fmla="*/ 81 w 88"/>
                  <a:gd name="T1" fmla="*/ 47 h 63"/>
                  <a:gd name="T2" fmla="*/ 68 w 88"/>
                  <a:gd name="T3" fmla="*/ 41 h 63"/>
                  <a:gd name="T4" fmla="*/ 70 w 88"/>
                  <a:gd name="T5" fmla="*/ 43 h 63"/>
                  <a:gd name="T6" fmla="*/ 68 w 88"/>
                  <a:gd name="T7" fmla="*/ 44 h 63"/>
                  <a:gd name="T8" fmla="*/ 72 w 88"/>
                  <a:gd name="T9" fmla="*/ 49 h 63"/>
                  <a:gd name="T10" fmla="*/ 77 w 88"/>
                  <a:gd name="T11" fmla="*/ 50 h 63"/>
                  <a:gd name="T12" fmla="*/ 79 w 88"/>
                  <a:gd name="T13" fmla="*/ 54 h 63"/>
                  <a:gd name="T14" fmla="*/ 67 w 88"/>
                  <a:gd name="T15" fmla="*/ 54 h 63"/>
                  <a:gd name="T16" fmla="*/ 73 w 88"/>
                  <a:gd name="T17" fmla="*/ 62 h 63"/>
                  <a:gd name="T18" fmla="*/ 71 w 88"/>
                  <a:gd name="T19" fmla="*/ 62 h 63"/>
                  <a:gd name="T20" fmla="*/ 56 w 88"/>
                  <a:gd name="T21" fmla="*/ 55 h 63"/>
                  <a:gd name="T22" fmla="*/ 46 w 88"/>
                  <a:gd name="T23" fmla="*/ 51 h 63"/>
                  <a:gd name="T24" fmla="*/ 41 w 88"/>
                  <a:gd name="T25" fmla="*/ 52 h 63"/>
                  <a:gd name="T26" fmla="*/ 40 w 88"/>
                  <a:gd name="T27" fmla="*/ 46 h 63"/>
                  <a:gd name="T28" fmla="*/ 50 w 88"/>
                  <a:gd name="T29" fmla="*/ 44 h 63"/>
                  <a:gd name="T30" fmla="*/ 51 w 88"/>
                  <a:gd name="T31" fmla="*/ 41 h 63"/>
                  <a:gd name="T32" fmla="*/ 45 w 88"/>
                  <a:gd name="T33" fmla="*/ 28 h 63"/>
                  <a:gd name="T34" fmla="*/ 40 w 88"/>
                  <a:gd name="T35" fmla="*/ 28 h 63"/>
                  <a:gd name="T36" fmla="*/ 35 w 88"/>
                  <a:gd name="T37" fmla="*/ 20 h 63"/>
                  <a:gd name="T38" fmla="*/ 29 w 88"/>
                  <a:gd name="T39" fmla="*/ 22 h 63"/>
                  <a:gd name="T40" fmla="*/ 10 w 88"/>
                  <a:gd name="T41" fmla="*/ 20 h 63"/>
                  <a:gd name="T42" fmla="*/ 2 w 88"/>
                  <a:gd name="T43" fmla="*/ 17 h 63"/>
                  <a:gd name="T44" fmla="*/ 7 w 88"/>
                  <a:gd name="T45" fmla="*/ 16 h 63"/>
                  <a:gd name="T46" fmla="*/ 0 w 88"/>
                  <a:gd name="T47" fmla="*/ 12 h 63"/>
                  <a:gd name="T48" fmla="*/ 2 w 88"/>
                  <a:gd name="T49" fmla="*/ 4 h 63"/>
                  <a:gd name="T50" fmla="*/ 15 w 88"/>
                  <a:gd name="T51" fmla="*/ 1 h 63"/>
                  <a:gd name="T52" fmla="*/ 11 w 88"/>
                  <a:gd name="T53" fmla="*/ 8 h 63"/>
                  <a:gd name="T54" fmla="*/ 12 w 88"/>
                  <a:gd name="T55" fmla="*/ 11 h 63"/>
                  <a:gd name="T56" fmla="*/ 13 w 88"/>
                  <a:gd name="T57" fmla="*/ 6 h 63"/>
                  <a:gd name="T58" fmla="*/ 29 w 88"/>
                  <a:gd name="T59" fmla="*/ 7 h 63"/>
                  <a:gd name="T60" fmla="*/ 31 w 88"/>
                  <a:gd name="T61" fmla="*/ 8 h 63"/>
                  <a:gd name="T62" fmla="*/ 38 w 88"/>
                  <a:gd name="T63" fmla="*/ 6 h 63"/>
                  <a:gd name="T64" fmla="*/ 52 w 88"/>
                  <a:gd name="T65" fmla="*/ 13 h 63"/>
                  <a:gd name="T66" fmla="*/ 58 w 88"/>
                  <a:gd name="T67" fmla="*/ 16 h 63"/>
                  <a:gd name="T68" fmla="*/ 66 w 88"/>
                  <a:gd name="T69" fmla="*/ 20 h 63"/>
                  <a:gd name="T70" fmla="*/ 71 w 88"/>
                  <a:gd name="T71" fmla="*/ 23 h 63"/>
                  <a:gd name="T72" fmla="*/ 70 w 88"/>
                  <a:gd name="T73" fmla="*/ 25 h 63"/>
                  <a:gd name="T74" fmla="*/ 68 w 88"/>
                  <a:gd name="T75" fmla="*/ 28 h 63"/>
                  <a:gd name="T76" fmla="*/ 77 w 88"/>
                  <a:gd name="T77" fmla="*/ 33 h 63"/>
                  <a:gd name="T78" fmla="*/ 83 w 88"/>
                  <a:gd name="T79" fmla="*/ 37 h 63"/>
                  <a:gd name="T80" fmla="*/ 88 w 88"/>
                  <a:gd name="T81" fmla="*/ 40 h 63"/>
                  <a:gd name="T82" fmla="*/ 84 w 88"/>
                  <a:gd name="T83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8" h="63">
                    <a:moveTo>
                      <a:pt x="82" y="44"/>
                    </a:moveTo>
                    <a:cubicBezTo>
                      <a:pt x="82" y="46"/>
                      <a:pt x="82" y="47"/>
                      <a:pt x="81" y="47"/>
                    </a:cubicBezTo>
                    <a:cubicBezTo>
                      <a:pt x="75" y="47"/>
                      <a:pt x="75" y="40"/>
                      <a:pt x="70" y="40"/>
                    </a:cubicBezTo>
                    <a:cubicBezTo>
                      <a:pt x="69" y="40"/>
                      <a:pt x="68" y="41"/>
                      <a:pt x="68" y="41"/>
                    </a:cubicBezTo>
                    <a:cubicBezTo>
                      <a:pt x="69" y="42"/>
                      <a:pt x="69" y="42"/>
                      <a:pt x="70" y="42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9" y="43"/>
                      <a:pt x="69" y="43"/>
                      <a:pt x="68" y="43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6"/>
                      <a:pt x="71" y="48"/>
                      <a:pt x="72" y="49"/>
                    </a:cubicBezTo>
                    <a:cubicBezTo>
                      <a:pt x="74" y="49"/>
                      <a:pt x="75" y="48"/>
                      <a:pt x="75" y="50"/>
                    </a:cubicBezTo>
                    <a:cubicBezTo>
                      <a:pt x="76" y="50"/>
                      <a:pt x="76" y="50"/>
                      <a:pt x="77" y="50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9" y="53"/>
                      <a:pt x="79" y="54"/>
                    </a:cubicBezTo>
                    <a:cubicBezTo>
                      <a:pt x="79" y="56"/>
                      <a:pt x="78" y="58"/>
                      <a:pt x="77" y="59"/>
                    </a:cubicBezTo>
                    <a:cubicBezTo>
                      <a:pt x="75" y="59"/>
                      <a:pt x="68" y="56"/>
                      <a:pt x="67" y="54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7" y="57"/>
                      <a:pt x="73" y="59"/>
                      <a:pt x="73" y="62"/>
                    </a:cubicBezTo>
                    <a:cubicBezTo>
                      <a:pt x="73" y="63"/>
                      <a:pt x="73" y="63"/>
                      <a:pt x="72" y="63"/>
                    </a:cubicBezTo>
                    <a:cubicBezTo>
                      <a:pt x="72" y="63"/>
                      <a:pt x="72" y="62"/>
                      <a:pt x="71" y="62"/>
                    </a:cubicBezTo>
                    <a:cubicBezTo>
                      <a:pt x="68" y="60"/>
                      <a:pt x="66" y="61"/>
                      <a:pt x="63" y="59"/>
                    </a:cubicBezTo>
                    <a:cubicBezTo>
                      <a:pt x="61" y="58"/>
                      <a:pt x="54" y="58"/>
                      <a:pt x="56" y="55"/>
                    </a:cubicBezTo>
                    <a:cubicBezTo>
                      <a:pt x="53" y="53"/>
                      <a:pt x="51" y="51"/>
                      <a:pt x="48" y="49"/>
                    </a:cubicBezTo>
                    <a:cubicBezTo>
                      <a:pt x="47" y="50"/>
                      <a:pt x="47" y="51"/>
                      <a:pt x="46" y="51"/>
                    </a:cubicBezTo>
                    <a:cubicBezTo>
                      <a:pt x="45" y="51"/>
                      <a:pt x="45" y="50"/>
                      <a:pt x="44" y="50"/>
                    </a:cubicBezTo>
                    <a:cubicBezTo>
                      <a:pt x="43" y="50"/>
                      <a:pt x="42" y="52"/>
                      <a:pt x="41" y="52"/>
                    </a:cubicBezTo>
                    <a:cubicBezTo>
                      <a:pt x="40" y="52"/>
                      <a:pt x="36" y="50"/>
                      <a:pt x="36" y="49"/>
                    </a:cubicBezTo>
                    <a:cubicBezTo>
                      <a:pt x="36" y="48"/>
                      <a:pt x="39" y="46"/>
                      <a:pt x="40" y="46"/>
                    </a:cubicBezTo>
                    <a:cubicBezTo>
                      <a:pt x="42" y="46"/>
                      <a:pt x="44" y="46"/>
                      <a:pt x="45" y="46"/>
                    </a:cubicBezTo>
                    <a:cubicBezTo>
                      <a:pt x="46" y="46"/>
                      <a:pt x="49" y="45"/>
                      <a:pt x="50" y="44"/>
                    </a:cubicBezTo>
                    <a:cubicBezTo>
                      <a:pt x="49" y="44"/>
                      <a:pt x="48" y="43"/>
                      <a:pt x="48" y="42"/>
                    </a:cubicBezTo>
                    <a:cubicBezTo>
                      <a:pt x="48" y="40"/>
                      <a:pt x="50" y="41"/>
                      <a:pt x="51" y="41"/>
                    </a:cubicBezTo>
                    <a:cubicBezTo>
                      <a:pt x="52" y="40"/>
                      <a:pt x="54" y="37"/>
                      <a:pt x="54" y="36"/>
                    </a:cubicBezTo>
                    <a:cubicBezTo>
                      <a:pt x="54" y="33"/>
                      <a:pt x="47" y="28"/>
                      <a:pt x="45" y="28"/>
                    </a:cubicBezTo>
                    <a:cubicBezTo>
                      <a:pt x="43" y="28"/>
                      <a:pt x="43" y="29"/>
                      <a:pt x="41" y="29"/>
                    </a:cubicBezTo>
                    <a:cubicBezTo>
                      <a:pt x="41" y="29"/>
                      <a:pt x="40" y="28"/>
                      <a:pt x="40" y="28"/>
                    </a:cubicBezTo>
                    <a:cubicBezTo>
                      <a:pt x="40" y="27"/>
                      <a:pt x="42" y="26"/>
                      <a:pt x="43" y="26"/>
                    </a:cubicBezTo>
                    <a:cubicBezTo>
                      <a:pt x="42" y="25"/>
                      <a:pt x="36" y="20"/>
                      <a:pt x="35" y="20"/>
                    </a:cubicBezTo>
                    <a:cubicBezTo>
                      <a:pt x="34" y="20"/>
                      <a:pt x="32" y="24"/>
                      <a:pt x="30" y="24"/>
                    </a:cubicBezTo>
                    <a:cubicBezTo>
                      <a:pt x="29" y="24"/>
                      <a:pt x="29" y="23"/>
                      <a:pt x="29" y="22"/>
                    </a:cubicBezTo>
                    <a:cubicBezTo>
                      <a:pt x="26" y="22"/>
                      <a:pt x="18" y="22"/>
                      <a:pt x="13" y="22"/>
                    </a:cubicBezTo>
                    <a:cubicBezTo>
                      <a:pt x="12" y="22"/>
                      <a:pt x="10" y="21"/>
                      <a:pt x="10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18"/>
                      <a:pt x="2" y="18"/>
                      <a:pt x="2" y="17"/>
                    </a:cubicBezTo>
                    <a:cubicBezTo>
                      <a:pt x="4" y="16"/>
                      <a:pt x="5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5"/>
                      <a:pt x="1" y="14"/>
                      <a:pt x="1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3" y="6"/>
                      <a:pt x="2" y="4"/>
                      <a:pt x="2" y="4"/>
                    </a:cubicBezTo>
                    <a:cubicBezTo>
                      <a:pt x="5" y="2"/>
                      <a:pt x="7" y="0"/>
                      <a:pt x="11" y="0"/>
                    </a:cubicBezTo>
                    <a:cubicBezTo>
                      <a:pt x="11" y="0"/>
                      <a:pt x="14" y="1"/>
                      <a:pt x="15" y="1"/>
                    </a:cubicBezTo>
                    <a:cubicBezTo>
                      <a:pt x="13" y="3"/>
                      <a:pt x="10" y="3"/>
                      <a:pt x="10" y="6"/>
                    </a:cubicBezTo>
                    <a:cubicBezTo>
                      <a:pt x="10" y="7"/>
                      <a:pt x="10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10"/>
                      <a:pt x="11" y="11"/>
                      <a:pt x="12" y="11"/>
                    </a:cubicBezTo>
                    <a:cubicBezTo>
                      <a:pt x="13" y="11"/>
                      <a:pt x="14" y="10"/>
                      <a:pt x="14" y="9"/>
                    </a:cubicBezTo>
                    <a:cubicBezTo>
                      <a:pt x="14" y="8"/>
                      <a:pt x="13" y="7"/>
                      <a:pt x="13" y="6"/>
                    </a:cubicBezTo>
                    <a:cubicBezTo>
                      <a:pt x="13" y="2"/>
                      <a:pt x="20" y="1"/>
                      <a:pt x="24" y="1"/>
                    </a:cubicBezTo>
                    <a:cubicBezTo>
                      <a:pt x="27" y="1"/>
                      <a:pt x="29" y="5"/>
                      <a:pt x="29" y="7"/>
                    </a:cubicBezTo>
                    <a:cubicBezTo>
                      <a:pt x="29" y="7"/>
                      <a:pt x="28" y="9"/>
                      <a:pt x="29" y="9"/>
                    </a:cubicBezTo>
                    <a:cubicBezTo>
                      <a:pt x="29" y="9"/>
                      <a:pt x="30" y="8"/>
                      <a:pt x="31" y="8"/>
                    </a:cubicBezTo>
                    <a:cubicBezTo>
                      <a:pt x="32" y="8"/>
                      <a:pt x="32" y="9"/>
                      <a:pt x="33" y="9"/>
                    </a:cubicBezTo>
                    <a:cubicBezTo>
                      <a:pt x="35" y="9"/>
                      <a:pt x="36" y="6"/>
                      <a:pt x="38" y="6"/>
                    </a:cubicBezTo>
                    <a:cubicBezTo>
                      <a:pt x="40" y="6"/>
                      <a:pt x="44" y="7"/>
                      <a:pt x="46" y="8"/>
                    </a:cubicBezTo>
                    <a:cubicBezTo>
                      <a:pt x="48" y="10"/>
                      <a:pt x="49" y="13"/>
                      <a:pt x="52" y="13"/>
                    </a:cubicBezTo>
                    <a:cubicBezTo>
                      <a:pt x="54" y="13"/>
                      <a:pt x="54" y="13"/>
                      <a:pt x="55" y="13"/>
                    </a:cubicBezTo>
                    <a:cubicBezTo>
                      <a:pt x="56" y="13"/>
                      <a:pt x="59" y="14"/>
                      <a:pt x="58" y="16"/>
                    </a:cubicBezTo>
                    <a:cubicBezTo>
                      <a:pt x="61" y="17"/>
                      <a:pt x="63" y="18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0"/>
                      <a:pt x="68" y="20"/>
                      <a:pt x="68" y="20"/>
                    </a:cubicBezTo>
                    <a:cubicBezTo>
                      <a:pt x="69" y="20"/>
                      <a:pt x="70" y="21"/>
                      <a:pt x="71" y="23"/>
                    </a:cubicBezTo>
                    <a:cubicBezTo>
                      <a:pt x="69" y="23"/>
                      <a:pt x="68" y="23"/>
                      <a:pt x="67" y="24"/>
                    </a:cubicBezTo>
                    <a:cubicBezTo>
                      <a:pt x="69" y="25"/>
                      <a:pt x="69" y="25"/>
                      <a:pt x="70" y="25"/>
                    </a:cubicBezTo>
                    <a:cubicBezTo>
                      <a:pt x="71" y="25"/>
                      <a:pt x="72" y="25"/>
                      <a:pt x="72" y="26"/>
                    </a:cubicBezTo>
                    <a:cubicBezTo>
                      <a:pt x="70" y="26"/>
                      <a:pt x="69" y="26"/>
                      <a:pt x="68" y="28"/>
                    </a:cubicBezTo>
                    <a:cubicBezTo>
                      <a:pt x="69" y="29"/>
                      <a:pt x="70" y="29"/>
                      <a:pt x="71" y="29"/>
                    </a:cubicBezTo>
                    <a:cubicBezTo>
                      <a:pt x="72" y="31"/>
                      <a:pt x="74" y="32"/>
                      <a:pt x="77" y="33"/>
                    </a:cubicBezTo>
                    <a:cubicBezTo>
                      <a:pt x="77" y="35"/>
                      <a:pt x="77" y="36"/>
                      <a:pt x="79" y="36"/>
                    </a:cubicBezTo>
                    <a:cubicBezTo>
                      <a:pt x="81" y="36"/>
                      <a:pt x="82" y="35"/>
                      <a:pt x="83" y="37"/>
                    </a:cubicBezTo>
                    <a:cubicBezTo>
                      <a:pt x="83" y="38"/>
                      <a:pt x="84" y="38"/>
                      <a:pt x="85" y="38"/>
                    </a:cubicBezTo>
                    <a:cubicBezTo>
                      <a:pt x="87" y="38"/>
                      <a:pt x="88" y="38"/>
                      <a:pt x="88" y="40"/>
                    </a:cubicBezTo>
                    <a:cubicBezTo>
                      <a:pt x="88" y="41"/>
                      <a:pt x="86" y="42"/>
                      <a:pt x="84" y="42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84" y="44"/>
                      <a:pt x="84" y="44"/>
                      <a:pt x="82" y="4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3" name="9Slide.vn 141"/>
              <p:cNvSpPr/>
              <p:nvPr/>
            </p:nvSpPr>
            <p:spPr bwMode="auto">
              <a:xfrm>
                <a:off x="4076700" y="1746251"/>
                <a:ext cx="14288" cy="1587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4" name="9Slide.vn 142"/>
              <p:cNvSpPr/>
              <p:nvPr/>
            </p:nvSpPr>
            <p:spPr bwMode="auto">
              <a:xfrm>
                <a:off x="3943350" y="1651001"/>
                <a:ext cx="14288" cy="22225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3 h 3"/>
                  <a:gd name="T4" fmla="*/ 0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1" y="0"/>
                      <a:pt x="1" y="2"/>
                      <a:pt x="2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5" name="9Slide.vn 143"/>
              <p:cNvSpPr/>
              <p:nvPr/>
            </p:nvSpPr>
            <p:spPr bwMode="auto">
              <a:xfrm>
                <a:off x="3765550" y="866776"/>
                <a:ext cx="695325" cy="361950"/>
              </a:xfrm>
              <a:custGeom>
                <a:avLst/>
                <a:gdLst>
                  <a:gd name="T0" fmla="*/ 75 w 94"/>
                  <a:gd name="T1" fmla="*/ 4 h 49"/>
                  <a:gd name="T2" fmla="*/ 85 w 94"/>
                  <a:gd name="T3" fmla="*/ 2 h 49"/>
                  <a:gd name="T4" fmla="*/ 94 w 94"/>
                  <a:gd name="T5" fmla="*/ 7 h 49"/>
                  <a:gd name="T6" fmla="*/ 76 w 94"/>
                  <a:gd name="T7" fmla="*/ 12 h 49"/>
                  <a:gd name="T8" fmla="*/ 72 w 94"/>
                  <a:gd name="T9" fmla="*/ 18 h 49"/>
                  <a:gd name="T10" fmla="*/ 56 w 94"/>
                  <a:gd name="T11" fmla="*/ 26 h 49"/>
                  <a:gd name="T12" fmla="*/ 53 w 94"/>
                  <a:gd name="T13" fmla="*/ 29 h 49"/>
                  <a:gd name="T14" fmla="*/ 53 w 94"/>
                  <a:gd name="T15" fmla="*/ 33 h 49"/>
                  <a:gd name="T16" fmla="*/ 42 w 94"/>
                  <a:gd name="T17" fmla="*/ 38 h 49"/>
                  <a:gd name="T18" fmla="*/ 39 w 94"/>
                  <a:gd name="T19" fmla="*/ 45 h 49"/>
                  <a:gd name="T20" fmla="*/ 43 w 94"/>
                  <a:gd name="T21" fmla="*/ 46 h 49"/>
                  <a:gd name="T22" fmla="*/ 31 w 94"/>
                  <a:gd name="T23" fmla="*/ 48 h 49"/>
                  <a:gd name="T24" fmla="*/ 20 w 94"/>
                  <a:gd name="T25" fmla="*/ 49 h 49"/>
                  <a:gd name="T26" fmla="*/ 8 w 94"/>
                  <a:gd name="T27" fmla="*/ 48 h 49"/>
                  <a:gd name="T28" fmla="*/ 15 w 94"/>
                  <a:gd name="T29" fmla="*/ 43 h 49"/>
                  <a:gd name="T30" fmla="*/ 14 w 94"/>
                  <a:gd name="T31" fmla="*/ 38 h 49"/>
                  <a:gd name="T32" fmla="*/ 23 w 94"/>
                  <a:gd name="T33" fmla="*/ 41 h 49"/>
                  <a:gd name="T34" fmla="*/ 16 w 94"/>
                  <a:gd name="T35" fmla="*/ 36 h 49"/>
                  <a:gd name="T36" fmla="*/ 14 w 94"/>
                  <a:gd name="T37" fmla="*/ 37 h 49"/>
                  <a:gd name="T38" fmla="*/ 17 w 94"/>
                  <a:gd name="T39" fmla="*/ 32 h 49"/>
                  <a:gd name="T40" fmla="*/ 15 w 94"/>
                  <a:gd name="T41" fmla="*/ 24 h 49"/>
                  <a:gd name="T42" fmla="*/ 16 w 94"/>
                  <a:gd name="T43" fmla="*/ 22 h 49"/>
                  <a:gd name="T44" fmla="*/ 24 w 94"/>
                  <a:gd name="T45" fmla="*/ 22 h 49"/>
                  <a:gd name="T46" fmla="*/ 26 w 94"/>
                  <a:gd name="T47" fmla="*/ 22 h 49"/>
                  <a:gd name="T48" fmla="*/ 33 w 94"/>
                  <a:gd name="T49" fmla="*/ 21 h 49"/>
                  <a:gd name="T50" fmla="*/ 36 w 94"/>
                  <a:gd name="T51" fmla="*/ 18 h 49"/>
                  <a:gd name="T52" fmla="*/ 24 w 94"/>
                  <a:gd name="T53" fmla="*/ 20 h 49"/>
                  <a:gd name="T54" fmla="*/ 18 w 94"/>
                  <a:gd name="T55" fmla="*/ 19 h 49"/>
                  <a:gd name="T56" fmla="*/ 14 w 94"/>
                  <a:gd name="T57" fmla="*/ 20 h 49"/>
                  <a:gd name="T58" fmla="*/ 11 w 94"/>
                  <a:gd name="T59" fmla="*/ 16 h 49"/>
                  <a:gd name="T60" fmla="*/ 13 w 94"/>
                  <a:gd name="T61" fmla="*/ 13 h 49"/>
                  <a:gd name="T62" fmla="*/ 6 w 94"/>
                  <a:gd name="T63" fmla="*/ 15 h 49"/>
                  <a:gd name="T64" fmla="*/ 7 w 94"/>
                  <a:gd name="T65" fmla="*/ 12 h 49"/>
                  <a:gd name="T66" fmla="*/ 3 w 94"/>
                  <a:gd name="T67" fmla="*/ 13 h 49"/>
                  <a:gd name="T68" fmla="*/ 11 w 94"/>
                  <a:gd name="T69" fmla="*/ 9 h 49"/>
                  <a:gd name="T70" fmla="*/ 14 w 94"/>
                  <a:gd name="T71" fmla="*/ 8 h 49"/>
                  <a:gd name="T72" fmla="*/ 26 w 94"/>
                  <a:gd name="T73" fmla="*/ 8 h 49"/>
                  <a:gd name="T74" fmla="*/ 33 w 94"/>
                  <a:gd name="T75" fmla="*/ 3 h 49"/>
                  <a:gd name="T76" fmla="*/ 48 w 94"/>
                  <a:gd name="T77" fmla="*/ 1 h 49"/>
                  <a:gd name="T78" fmla="*/ 53 w 94"/>
                  <a:gd name="T79" fmla="*/ 2 h 49"/>
                  <a:gd name="T80" fmla="*/ 60 w 94"/>
                  <a:gd name="T81" fmla="*/ 1 h 49"/>
                  <a:gd name="T82" fmla="*/ 77 w 94"/>
                  <a:gd name="T83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4" h="49">
                    <a:moveTo>
                      <a:pt x="77" y="3"/>
                    </a:moveTo>
                    <a:cubicBezTo>
                      <a:pt x="76" y="3"/>
                      <a:pt x="76" y="4"/>
                      <a:pt x="75" y="4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4" y="2"/>
                      <a:pt x="85" y="2"/>
                      <a:pt x="85" y="2"/>
                    </a:cubicBezTo>
                    <a:cubicBezTo>
                      <a:pt x="87" y="3"/>
                      <a:pt x="87" y="3"/>
                      <a:pt x="87" y="4"/>
                    </a:cubicBezTo>
                    <a:cubicBezTo>
                      <a:pt x="88" y="5"/>
                      <a:pt x="94" y="5"/>
                      <a:pt x="94" y="7"/>
                    </a:cubicBezTo>
                    <a:cubicBezTo>
                      <a:pt x="94" y="8"/>
                      <a:pt x="92" y="8"/>
                      <a:pt x="91" y="8"/>
                    </a:cubicBezTo>
                    <a:cubicBezTo>
                      <a:pt x="87" y="12"/>
                      <a:pt x="82" y="10"/>
                      <a:pt x="76" y="12"/>
                    </a:cubicBezTo>
                    <a:cubicBezTo>
                      <a:pt x="77" y="13"/>
                      <a:pt x="82" y="13"/>
                      <a:pt x="84" y="13"/>
                    </a:cubicBezTo>
                    <a:cubicBezTo>
                      <a:pt x="82" y="15"/>
                      <a:pt x="76" y="17"/>
                      <a:pt x="72" y="18"/>
                    </a:cubicBezTo>
                    <a:cubicBezTo>
                      <a:pt x="68" y="19"/>
                      <a:pt x="65" y="24"/>
                      <a:pt x="62" y="26"/>
                    </a:cubicBezTo>
                    <a:cubicBezTo>
                      <a:pt x="60" y="27"/>
                      <a:pt x="58" y="26"/>
                      <a:pt x="56" y="26"/>
                    </a:cubicBezTo>
                    <a:cubicBezTo>
                      <a:pt x="54" y="27"/>
                      <a:pt x="51" y="27"/>
                      <a:pt x="50" y="29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3" y="31"/>
                      <a:pt x="52" y="31"/>
                      <a:pt x="50" y="31"/>
                    </a:cubicBezTo>
                    <a:cubicBezTo>
                      <a:pt x="51" y="31"/>
                      <a:pt x="52" y="32"/>
                      <a:pt x="53" y="33"/>
                    </a:cubicBezTo>
                    <a:cubicBezTo>
                      <a:pt x="50" y="34"/>
                      <a:pt x="50" y="37"/>
                      <a:pt x="48" y="38"/>
                    </a:cubicBezTo>
                    <a:cubicBezTo>
                      <a:pt x="43" y="38"/>
                      <a:pt x="43" y="38"/>
                      <a:pt x="42" y="38"/>
                    </a:cubicBezTo>
                    <a:cubicBezTo>
                      <a:pt x="43" y="39"/>
                      <a:pt x="43" y="39"/>
                      <a:pt x="43" y="40"/>
                    </a:cubicBezTo>
                    <a:cubicBezTo>
                      <a:pt x="43" y="43"/>
                      <a:pt x="39" y="41"/>
                      <a:pt x="39" y="45"/>
                    </a:cubicBezTo>
                    <a:cubicBezTo>
                      <a:pt x="40" y="45"/>
                      <a:pt x="41" y="45"/>
                      <a:pt x="41" y="45"/>
                    </a:cubicBezTo>
                    <a:cubicBezTo>
                      <a:pt x="42" y="45"/>
                      <a:pt x="43" y="45"/>
                      <a:pt x="43" y="46"/>
                    </a:cubicBezTo>
                    <a:cubicBezTo>
                      <a:pt x="43" y="47"/>
                      <a:pt x="37" y="49"/>
                      <a:pt x="34" y="49"/>
                    </a:cubicBezTo>
                    <a:cubicBezTo>
                      <a:pt x="32" y="49"/>
                      <a:pt x="33" y="48"/>
                      <a:pt x="31" y="48"/>
                    </a:cubicBezTo>
                    <a:cubicBezTo>
                      <a:pt x="28" y="48"/>
                      <a:pt x="26" y="48"/>
                      <a:pt x="23" y="48"/>
                    </a:cubicBezTo>
                    <a:cubicBezTo>
                      <a:pt x="22" y="48"/>
                      <a:pt x="21" y="49"/>
                      <a:pt x="20" y="49"/>
                    </a:cubicBezTo>
                    <a:cubicBezTo>
                      <a:pt x="16" y="49"/>
                      <a:pt x="13" y="48"/>
                      <a:pt x="10" y="47"/>
                    </a:cubicBezTo>
                    <a:cubicBezTo>
                      <a:pt x="9" y="47"/>
                      <a:pt x="9" y="48"/>
                      <a:pt x="8" y="48"/>
                    </a:cubicBezTo>
                    <a:cubicBezTo>
                      <a:pt x="7" y="48"/>
                      <a:pt x="7" y="47"/>
                      <a:pt x="7" y="47"/>
                    </a:cubicBezTo>
                    <a:cubicBezTo>
                      <a:pt x="7" y="43"/>
                      <a:pt x="13" y="44"/>
                      <a:pt x="15" y="43"/>
                    </a:cubicBezTo>
                    <a:cubicBezTo>
                      <a:pt x="14" y="42"/>
                      <a:pt x="11" y="41"/>
                      <a:pt x="11" y="39"/>
                    </a:cubicBezTo>
                    <a:cubicBezTo>
                      <a:pt x="11" y="38"/>
                      <a:pt x="13" y="38"/>
                      <a:pt x="14" y="38"/>
                    </a:cubicBezTo>
                    <a:cubicBezTo>
                      <a:pt x="18" y="38"/>
                      <a:pt x="19" y="40"/>
                      <a:pt x="21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0"/>
                      <a:pt x="18" y="39"/>
                      <a:pt x="18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4"/>
                      <a:pt x="15" y="32"/>
                      <a:pt x="17" y="32"/>
                    </a:cubicBezTo>
                    <a:cubicBezTo>
                      <a:pt x="19" y="31"/>
                      <a:pt x="23" y="32"/>
                      <a:pt x="23" y="29"/>
                    </a:cubicBezTo>
                    <a:cubicBezTo>
                      <a:pt x="23" y="26"/>
                      <a:pt x="15" y="26"/>
                      <a:pt x="15" y="24"/>
                    </a:cubicBezTo>
                    <a:cubicBezTo>
                      <a:pt x="15" y="23"/>
                      <a:pt x="17" y="23"/>
                      <a:pt x="18" y="23"/>
                    </a:cubicBezTo>
                    <a:cubicBezTo>
                      <a:pt x="17" y="23"/>
                      <a:pt x="17" y="22"/>
                      <a:pt x="16" y="22"/>
                    </a:cubicBezTo>
                    <a:cubicBezTo>
                      <a:pt x="17" y="21"/>
                      <a:pt x="18" y="22"/>
                      <a:pt x="18" y="22"/>
                    </a:cubicBezTo>
                    <a:cubicBezTo>
                      <a:pt x="19" y="22"/>
                      <a:pt x="22" y="21"/>
                      <a:pt x="24" y="22"/>
                    </a:cubicBezTo>
                    <a:cubicBezTo>
                      <a:pt x="26" y="23"/>
                      <a:pt x="27" y="26"/>
                      <a:pt x="30" y="25"/>
                    </a:cubicBezTo>
                    <a:cubicBezTo>
                      <a:pt x="30" y="25"/>
                      <a:pt x="26" y="23"/>
                      <a:pt x="26" y="22"/>
                    </a:cubicBezTo>
                    <a:cubicBezTo>
                      <a:pt x="26" y="22"/>
                      <a:pt x="27" y="21"/>
                      <a:pt x="27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5" y="20"/>
                      <a:pt x="36" y="20"/>
                      <a:pt x="38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4" y="20"/>
                      <a:pt x="31" y="20"/>
                      <a:pt x="28" y="20"/>
                    </a:cubicBezTo>
                    <a:cubicBezTo>
                      <a:pt x="26" y="20"/>
                      <a:pt x="25" y="20"/>
                      <a:pt x="24" y="20"/>
                    </a:cubicBezTo>
                    <a:cubicBezTo>
                      <a:pt x="23" y="20"/>
                      <a:pt x="23" y="21"/>
                      <a:pt x="22" y="21"/>
                    </a:cubicBezTo>
                    <a:cubicBezTo>
                      <a:pt x="20" y="21"/>
                      <a:pt x="17" y="20"/>
                      <a:pt x="18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2" y="20"/>
                      <a:pt x="9" y="18"/>
                      <a:pt x="8" y="17"/>
                    </a:cubicBezTo>
                    <a:cubicBezTo>
                      <a:pt x="9" y="17"/>
                      <a:pt x="10" y="16"/>
                      <a:pt x="11" y="16"/>
                    </a:cubicBezTo>
                    <a:cubicBezTo>
                      <a:pt x="9" y="16"/>
                      <a:pt x="7" y="16"/>
                      <a:pt x="6" y="16"/>
                    </a:cubicBezTo>
                    <a:cubicBezTo>
                      <a:pt x="7" y="13"/>
                      <a:pt x="10" y="14"/>
                      <a:pt x="13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8" y="13"/>
                      <a:pt x="8" y="15"/>
                      <a:pt x="6" y="15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1" y="10"/>
                      <a:pt x="8" y="9"/>
                      <a:pt x="11" y="9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8" y="8"/>
                      <a:pt x="16" y="5"/>
                      <a:pt x="18" y="5"/>
                    </a:cubicBezTo>
                    <a:cubicBezTo>
                      <a:pt x="20" y="5"/>
                      <a:pt x="25" y="7"/>
                      <a:pt x="26" y="8"/>
                    </a:cubicBezTo>
                    <a:cubicBezTo>
                      <a:pt x="27" y="5"/>
                      <a:pt x="28" y="3"/>
                      <a:pt x="31" y="3"/>
                    </a:cubicBezTo>
                    <a:cubicBezTo>
                      <a:pt x="33" y="3"/>
                      <a:pt x="32" y="4"/>
                      <a:pt x="33" y="3"/>
                    </a:cubicBezTo>
                    <a:cubicBezTo>
                      <a:pt x="34" y="2"/>
                      <a:pt x="34" y="1"/>
                      <a:pt x="36" y="1"/>
                    </a:cubicBezTo>
                    <a:cubicBezTo>
                      <a:pt x="41" y="1"/>
                      <a:pt x="42" y="1"/>
                      <a:pt x="48" y="1"/>
                    </a:cubicBezTo>
                    <a:cubicBezTo>
                      <a:pt x="48" y="1"/>
                      <a:pt x="49" y="1"/>
                      <a:pt x="49" y="1"/>
                    </a:cubicBezTo>
                    <a:cubicBezTo>
                      <a:pt x="51" y="1"/>
                      <a:pt x="52" y="2"/>
                      <a:pt x="53" y="2"/>
                    </a:cubicBezTo>
                    <a:cubicBezTo>
                      <a:pt x="55" y="2"/>
                      <a:pt x="55" y="0"/>
                      <a:pt x="57" y="0"/>
                    </a:cubicBezTo>
                    <a:cubicBezTo>
                      <a:pt x="58" y="0"/>
                      <a:pt x="59" y="1"/>
                      <a:pt x="60" y="1"/>
                    </a:cubicBezTo>
                    <a:cubicBezTo>
                      <a:pt x="61" y="1"/>
                      <a:pt x="62" y="1"/>
                      <a:pt x="63" y="1"/>
                    </a:cubicBezTo>
                    <a:cubicBezTo>
                      <a:pt x="65" y="1"/>
                      <a:pt x="75" y="1"/>
                      <a:pt x="77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6" name="9Slide.vn 144"/>
              <p:cNvSpPr/>
              <p:nvPr/>
            </p:nvSpPr>
            <p:spPr bwMode="auto">
              <a:xfrm>
                <a:off x="4202113" y="830263"/>
                <a:ext cx="1360488" cy="1035050"/>
              </a:xfrm>
              <a:custGeom>
                <a:avLst/>
                <a:gdLst>
                  <a:gd name="T0" fmla="*/ 68 w 184"/>
                  <a:gd name="T1" fmla="*/ 91 h 140"/>
                  <a:gd name="T2" fmla="*/ 65 w 184"/>
                  <a:gd name="T3" fmla="*/ 88 h 140"/>
                  <a:gd name="T4" fmla="*/ 55 w 184"/>
                  <a:gd name="T5" fmla="*/ 82 h 140"/>
                  <a:gd name="T6" fmla="*/ 52 w 184"/>
                  <a:gd name="T7" fmla="*/ 74 h 140"/>
                  <a:gd name="T8" fmla="*/ 27 w 184"/>
                  <a:gd name="T9" fmla="*/ 53 h 140"/>
                  <a:gd name="T10" fmla="*/ 18 w 184"/>
                  <a:gd name="T11" fmla="*/ 54 h 140"/>
                  <a:gd name="T12" fmla="*/ 10 w 184"/>
                  <a:gd name="T13" fmla="*/ 53 h 140"/>
                  <a:gd name="T14" fmla="*/ 5 w 184"/>
                  <a:gd name="T15" fmla="*/ 50 h 140"/>
                  <a:gd name="T16" fmla="*/ 12 w 184"/>
                  <a:gd name="T17" fmla="*/ 47 h 140"/>
                  <a:gd name="T18" fmla="*/ 16 w 184"/>
                  <a:gd name="T19" fmla="*/ 44 h 140"/>
                  <a:gd name="T20" fmla="*/ 0 w 184"/>
                  <a:gd name="T21" fmla="*/ 41 h 140"/>
                  <a:gd name="T22" fmla="*/ 20 w 184"/>
                  <a:gd name="T23" fmla="*/ 35 h 140"/>
                  <a:gd name="T24" fmla="*/ 17 w 184"/>
                  <a:gd name="T25" fmla="*/ 25 h 140"/>
                  <a:gd name="T26" fmla="*/ 35 w 184"/>
                  <a:gd name="T27" fmla="*/ 15 h 140"/>
                  <a:gd name="T28" fmla="*/ 58 w 184"/>
                  <a:gd name="T29" fmla="*/ 14 h 140"/>
                  <a:gd name="T30" fmla="*/ 63 w 184"/>
                  <a:gd name="T31" fmla="*/ 13 h 140"/>
                  <a:gd name="T32" fmla="*/ 67 w 184"/>
                  <a:gd name="T33" fmla="*/ 10 h 140"/>
                  <a:gd name="T34" fmla="*/ 75 w 184"/>
                  <a:gd name="T35" fmla="*/ 9 h 140"/>
                  <a:gd name="T36" fmla="*/ 86 w 184"/>
                  <a:gd name="T37" fmla="*/ 4 h 140"/>
                  <a:gd name="T38" fmla="*/ 95 w 184"/>
                  <a:gd name="T39" fmla="*/ 3 h 140"/>
                  <a:gd name="T40" fmla="*/ 130 w 184"/>
                  <a:gd name="T41" fmla="*/ 0 h 140"/>
                  <a:gd name="T42" fmla="*/ 144 w 184"/>
                  <a:gd name="T43" fmla="*/ 12 h 140"/>
                  <a:gd name="T44" fmla="*/ 139 w 184"/>
                  <a:gd name="T45" fmla="*/ 19 h 140"/>
                  <a:gd name="T46" fmla="*/ 147 w 184"/>
                  <a:gd name="T47" fmla="*/ 25 h 140"/>
                  <a:gd name="T48" fmla="*/ 166 w 184"/>
                  <a:gd name="T49" fmla="*/ 16 h 140"/>
                  <a:gd name="T50" fmla="*/ 177 w 184"/>
                  <a:gd name="T51" fmla="*/ 13 h 140"/>
                  <a:gd name="T52" fmla="*/ 170 w 184"/>
                  <a:gd name="T53" fmla="*/ 23 h 140"/>
                  <a:gd name="T54" fmla="*/ 168 w 184"/>
                  <a:gd name="T55" fmla="*/ 28 h 140"/>
                  <a:gd name="T56" fmla="*/ 159 w 184"/>
                  <a:gd name="T57" fmla="*/ 37 h 140"/>
                  <a:gd name="T58" fmla="*/ 164 w 184"/>
                  <a:gd name="T59" fmla="*/ 44 h 140"/>
                  <a:gd name="T60" fmla="*/ 160 w 184"/>
                  <a:gd name="T61" fmla="*/ 50 h 140"/>
                  <a:gd name="T62" fmla="*/ 163 w 184"/>
                  <a:gd name="T63" fmla="*/ 58 h 140"/>
                  <a:gd name="T64" fmla="*/ 163 w 184"/>
                  <a:gd name="T65" fmla="*/ 63 h 140"/>
                  <a:gd name="T66" fmla="*/ 154 w 184"/>
                  <a:gd name="T67" fmla="*/ 72 h 140"/>
                  <a:gd name="T68" fmla="*/ 155 w 184"/>
                  <a:gd name="T69" fmla="*/ 74 h 140"/>
                  <a:gd name="T70" fmla="*/ 146 w 184"/>
                  <a:gd name="T71" fmla="*/ 73 h 140"/>
                  <a:gd name="T72" fmla="*/ 154 w 184"/>
                  <a:gd name="T73" fmla="*/ 87 h 140"/>
                  <a:gd name="T74" fmla="*/ 145 w 184"/>
                  <a:gd name="T75" fmla="*/ 85 h 140"/>
                  <a:gd name="T76" fmla="*/ 150 w 184"/>
                  <a:gd name="T77" fmla="*/ 92 h 140"/>
                  <a:gd name="T78" fmla="*/ 126 w 184"/>
                  <a:gd name="T79" fmla="*/ 99 h 140"/>
                  <a:gd name="T80" fmla="*/ 117 w 184"/>
                  <a:gd name="T81" fmla="*/ 108 h 140"/>
                  <a:gd name="T82" fmla="*/ 108 w 184"/>
                  <a:gd name="T83" fmla="*/ 110 h 140"/>
                  <a:gd name="T84" fmla="*/ 98 w 184"/>
                  <a:gd name="T85" fmla="*/ 118 h 140"/>
                  <a:gd name="T86" fmla="*/ 93 w 184"/>
                  <a:gd name="T87" fmla="*/ 127 h 140"/>
                  <a:gd name="T88" fmla="*/ 88 w 184"/>
                  <a:gd name="T89" fmla="*/ 139 h 140"/>
                  <a:gd name="T90" fmla="*/ 76 w 184"/>
                  <a:gd name="T91" fmla="*/ 136 h 140"/>
                  <a:gd name="T92" fmla="*/ 66 w 184"/>
                  <a:gd name="T93" fmla="*/ 122 h 140"/>
                  <a:gd name="T94" fmla="*/ 62 w 184"/>
                  <a:gd name="T95" fmla="*/ 116 h 140"/>
                  <a:gd name="T96" fmla="*/ 58 w 184"/>
                  <a:gd name="T97" fmla="*/ 10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140">
                    <a:moveTo>
                      <a:pt x="62" y="98"/>
                    </a:moveTo>
                    <a:cubicBezTo>
                      <a:pt x="63" y="98"/>
                      <a:pt x="63" y="97"/>
                      <a:pt x="65" y="98"/>
                    </a:cubicBezTo>
                    <a:cubicBezTo>
                      <a:pt x="66" y="95"/>
                      <a:pt x="67" y="94"/>
                      <a:pt x="68" y="91"/>
                    </a:cubicBezTo>
                    <a:cubicBezTo>
                      <a:pt x="65" y="90"/>
                      <a:pt x="57" y="89"/>
                      <a:pt x="57" y="86"/>
                    </a:cubicBezTo>
                    <a:cubicBezTo>
                      <a:pt x="58" y="86"/>
                      <a:pt x="57" y="86"/>
                      <a:pt x="58" y="86"/>
                    </a:cubicBezTo>
                    <a:cubicBezTo>
                      <a:pt x="61" y="86"/>
                      <a:pt x="62" y="88"/>
                      <a:pt x="65" y="88"/>
                    </a:cubicBezTo>
                    <a:cubicBezTo>
                      <a:pt x="66" y="88"/>
                      <a:pt x="66" y="87"/>
                      <a:pt x="66" y="86"/>
                    </a:cubicBezTo>
                    <a:cubicBezTo>
                      <a:pt x="63" y="85"/>
                      <a:pt x="62" y="80"/>
                      <a:pt x="58" y="80"/>
                    </a:cubicBezTo>
                    <a:cubicBezTo>
                      <a:pt x="57" y="80"/>
                      <a:pt x="57" y="82"/>
                      <a:pt x="55" y="82"/>
                    </a:cubicBezTo>
                    <a:cubicBezTo>
                      <a:pt x="54" y="82"/>
                      <a:pt x="53" y="82"/>
                      <a:pt x="53" y="80"/>
                    </a:cubicBezTo>
                    <a:cubicBezTo>
                      <a:pt x="53" y="78"/>
                      <a:pt x="55" y="78"/>
                      <a:pt x="55" y="75"/>
                    </a:cubicBezTo>
                    <a:cubicBezTo>
                      <a:pt x="55" y="74"/>
                      <a:pt x="53" y="74"/>
                      <a:pt x="52" y="74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49" y="63"/>
                      <a:pt x="42" y="53"/>
                      <a:pt x="30" y="53"/>
                    </a:cubicBezTo>
                    <a:cubicBezTo>
                      <a:pt x="28" y="53"/>
                      <a:pt x="28" y="53"/>
                      <a:pt x="27" y="53"/>
                    </a:cubicBezTo>
                    <a:cubicBezTo>
                      <a:pt x="25" y="53"/>
                      <a:pt x="25" y="55"/>
                      <a:pt x="23" y="55"/>
                    </a:cubicBezTo>
                    <a:cubicBezTo>
                      <a:pt x="22" y="55"/>
                      <a:pt x="21" y="54"/>
                      <a:pt x="20" y="54"/>
                    </a:cubicBezTo>
                    <a:cubicBezTo>
                      <a:pt x="19" y="54"/>
                      <a:pt x="18" y="54"/>
                      <a:pt x="18" y="54"/>
                    </a:cubicBezTo>
                    <a:cubicBezTo>
                      <a:pt x="18" y="55"/>
                      <a:pt x="19" y="55"/>
                      <a:pt x="19" y="55"/>
                    </a:cubicBezTo>
                    <a:cubicBezTo>
                      <a:pt x="18" y="56"/>
                      <a:pt x="18" y="56"/>
                      <a:pt x="17" y="56"/>
                    </a:cubicBezTo>
                    <a:cubicBezTo>
                      <a:pt x="15" y="56"/>
                      <a:pt x="12" y="55"/>
                      <a:pt x="10" y="53"/>
                    </a:cubicBezTo>
                    <a:cubicBezTo>
                      <a:pt x="11" y="52"/>
                      <a:pt x="12" y="52"/>
                      <a:pt x="13" y="51"/>
                    </a:cubicBezTo>
                    <a:cubicBezTo>
                      <a:pt x="11" y="51"/>
                      <a:pt x="10" y="50"/>
                      <a:pt x="8" y="50"/>
                    </a:cubicBezTo>
                    <a:cubicBezTo>
                      <a:pt x="6" y="50"/>
                      <a:pt x="7" y="50"/>
                      <a:pt x="5" y="50"/>
                    </a:cubicBezTo>
                    <a:cubicBezTo>
                      <a:pt x="5" y="48"/>
                      <a:pt x="7" y="47"/>
                      <a:pt x="8" y="47"/>
                    </a:cubicBezTo>
                    <a:cubicBezTo>
                      <a:pt x="9" y="47"/>
                      <a:pt x="10" y="47"/>
                      <a:pt x="10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0" y="46"/>
                      <a:pt x="20" y="45"/>
                      <a:pt x="20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3" y="45"/>
                      <a:pt x="12" y="45"/>
                      <a:pt x="11" y="45"/>
                    </a:cubicBezTo>
                    <a:cubicBezTo>
                      <a:pt x="10" y="45"/>
                      <a:pt x="0" y="42"/>
                      <a:pt x="0" y="41"/>
                    </a:cubicBezTo>
                    <a:cubicBezTo>
                      <a:pt x="0" y="37"/>
                      <a:pt x="4" y="39"/>
                      <a:pt x="6" y="38"/>
                    </a:cubicBezTo>
                    <a:cubicBezTo>
                      <a:pt x="8" y="37"/>
                      <a:pt x="9" y="36"/>
                      <a:pt x="11" y="35"/>
                    </a:cubicBezTo>
                    <a:cubicBezTo>
                      <a:pt x="14" y="34"/>
                      <a:pt x="18" y="36"/>
                      <a:pt x="20" y="35"/>
                    </a:cubicBezTo>
                    <a:cubicBezTo>
                      <a:pt x="22" y="33"/>
                      <a:pt x="23" y="32"/>
                      <a:pt x="23" y="29"/>
                    </a:cubicBezTo>
                    <a:cubicBezTo>
                      <a:pt x="21" y="29"/>
                      <a:pt x="15" y="29"/>
                      <a:pt x="15" y="27"/>
                    </a:cubicBezTo>
                    <a:cubicBezTo>
                      <a:pt x="15" y="26"/>
                      <a:pt x="17" y="25"/>
                      <a:pt x="17" y="25"/>
                    </a:cubicBezTo>
                    <a:cubicBezTo>
                      <a:pt x="21" y="24"/>
                      <a:pt x="26" y="21"/>
                      <a:pt x="28" y="19"/>
                    </a:cubicBezTo>
                    <a:cubicBezTo>
                      <a:pt x="29" y="20"/>
                      <a:pt x="30" y="20"/>
                      <a:pt x="31" y="20"/>
                    </a:cubicBezTo>
                    <a:cubicBezTo>
                      <a:pt x="35" y="20"/>
                      <a:pt x="32" y="15"/>
                      <a:pt x="35" y="15"/>
                    </a:cubicBezTo>
                    <a:cubicBezTo>
                      <a:pt x="39" y="14"/>
                      <a:pt x="41" y="13"/>
                      <a:pt x="45" y="13"/>
                    </a:cubicBezTo>
                    <a:cubicBezTo>
                      <a:pt x="48" y="12"/>
                      <a:pt x="50" y="11"/>
                      <a:pt x="53" y="11"/>
                    </a:cubicBezTo>
                    <a:cubicBezTo>
                      <a:pt x="55" y="11"/>
                      <a:pt x="56" y="14"/>
                      <a:pt x="58" y="14"/>
                    </a:cubicBezTo>
                    <a:cubicBezTo>
                      <a:pt x="58" y="13"/>
                      <a:pt x="57" y="12"/>
                      <a:pt x="57" y="12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3"/>
                      <a:pt x="61" y="12"/>
                      <a:pt x="63" y="13"/>
                    </a:cubicBezTo>
                    <a:cubicBezTo>
                      <a:pt x="64" y="13"/>
                      <a:pt x="65" y="13"/>
                      <a:pt x="65" y="13"/>
                    </a:cubicBezTo>
                    <a:cubicBezTo>
                      <a:pt x="65" y="12"/>
                      <a:pt x="64" y="12"/>
                      <a:pt x="64" y="11"/>
                    </a:cubicBezTo>
                    <a:cubicBezTo>
                      <a:pt x="64" y="10"/>
                      <a:pt x="66" y="10"/>
                      <a:pt x="67" y="10"/>
                    </a:cubicBezTo>
                    <a:cubicBezTo>
                      <a:pt x="71" y="10"/>
                      <a:pt x="74" y="12"/>
                      <a:pt x="76" y="13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79" y="12"/>
                      <a:pt x="75" y="11"/>
                      <a:pt x="75" y="9"/>
                    </a:cubicBezTo>
                    <a:cubicBezTo>
                      <a:pt x="75" y="7"/>
                      <a:pt x="78" y="8"/>
                      <a:pt x="79" y="8"/>
                    </a:cubicBezTo>
                    <a:cubicBezTo>
                      <a:pt x="79" y="7"/>
                      <a:pt x="78" y="7"/>
                      <a:pt x="77" y="6"/>
                    </a:cubicBezTo>
                    <a:cubicBezTo>
                      <a:pt x="80" y="5"/>
                      <a:pt x="83" y="4"/>
                      <a:pt x="86" y="4"/>
                    </a:cubicBezTo>
                    <a:cubicBezTo>
                      <a:pt x="89" y="4"/>
                      <a:pt x="91" y="4"/>
                      <a:pt x="93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7" y="3"/>
                      <a:pt x="98" y="3"/>
                      <a:pt x="99" y="3"/>
                    </a:cubicBezTo>
                    <a:cubicBezTo>
                      <a:pt x="105" y="3"/>
                      <a:pt x="109" y="0"/>
                      <a:pt x="114" y="0"/>
                    </a:cubicBezTo>
                    <a:cubicBezTo>
                      <a:pt x="120" y="0"/>
                      <a:pt x="124" y="0"/>
                      <a:pt x="130" y="0"/>
                    </a:cubicBezTo>
                    <a:cubicBezTo>
                      <a:pt x="136" y="0"/>
                      <a:pt x="141" y="5"/>
                      <a:pt x="146" y="7"/>
                    </a:cubicBezTo>
                    <a:cubicBezTo>
                      <a:pt x="149" y="8"/>
                      <a:pt x="152" y="7"/>
                      <a:pt x="155" y="8"/>
                    </a:cubicBezTo>
                    <a:cubicBezTo>
                      <a:pt x="155" y="12"/>
                      <a:pt x="147" y="11"/>
                      <a:pt x="144" y="12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3" y="15"/>
                      <a:pt x="141" y="13"/>
                      <a:pt x="143" y="13"/>
                    </a:cubicBezTo>
                    <a:cubicBezTo>
                      <a:pt x="142" y="14"/>
                      <a:pt x="138" y="19"/>
                      <a:pt x="139" y="19"/>
                    </a:cubicBezTo>
                    <a:cubicBezTo>
                      <a:pt x="141" y="19"/>
                      <a:pt x="148" y="13"/>
                      <a:pt x="151" y="13"/>
                    </a:cubicBezTo>
                    <a:cubicBezTo>
                      <a:pt x="153" y="13"/>
                      <a:pt x="154" y="14"/>
                      <a:pt x="154" y="16"/>
                    </a:cubicBezTo>
                    <a:cubicBezTo>
                      <a:pt x="154" y="17"/>
                      <a:pt x="147" y="24"/>
                      <a:pt x="147" y="25"/>
                    </a:cubicBezTo>
                    <a:cubicBezTo>
                      <a:pt x="149" y="24"/>
                      <a:pt x="155" y="17"/>
                      <a:pt x="156" y="16"/>
                    </a:cubicBezTo>
                    <a:cubicBezTo>
                      <a:pt x="159" y="16"/>
                      <a:pt x="164" y="16"/>
                      <a:pt x="164" y="16"/>
                    </a:cubicBezTo>
                    <a:cubicBezTo>
                      <a:pt x="164" y="16"/>
                      <a:pt x="166" y="16"/>
                      <a:pt x="166" y="16"/>
                    </a:cubicBezTo>
                    <a:cubicBezTo>
                      <a:pt x="168" y="16"/>
                      <a:pt x="168" y="15"/>
                      <a:pt x="170" y="14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6" y="13"/>
                      <a:pt x="176" y="13"/>
                      <a:pt x="177" y="13"/>
                    </a:cubicBezTo>
                    <a:cubicBezTo>
                      <a:pt x="179" y="13"/>
                      <a:pt x="184" y="15"/>
                      <a:pt x="184" y="17"/>
                    </a:cubicBezTo>
                    <a:cubicBezTo>
                      <a:pt x="184" y="18"/>
                      <a:pt x="182" y="19"/>
                      <a:pt x="181" y="19"/>
                    </a:cubicBezTo>
                    <a:cubicBezTo>
                      <a:pt x="178" y="20"/>
                      <a:pt x="175" y="23"/>
                      <a:pt x="170" y="23"/>
                    </a:cubicBezTo>
                    <a:cubicBezTo>
                      <a:pt x="172" y="24"/>
                      <a:pt x="172" y="24"/>
                      <a:pt x="173" y="23"/>
                    </a:cubicBezTo>
                    <a:cubicBezTo>
                      <a:pt x="173" y="26"/>
                      <a:pt x="170" y="26"/>
                      <a:pt x="168" y="27"/>
                    </a:cubicBezTo>
                    <a:cubicBezTo>
                      <a:pt x="169" y="28"/>
                      <a:pt x="168" y="27"/>
                      <a:pt x="168" y="28"/>
                    </a:cubicBezTo>
                    <a:cubicBezTo>
                      <a:pt x="168" y="30"/>
                      <a:pt x="165" y="30"/>
                      <a:pt x="163" y="31"/>
                    </a:cubicBezTo>
                    <a:cubicBezTo>
                      <a:pt x="163" y="32"/>
                      <a:pt x="163" y="32"/>
                      <a:pt x="163" y="32"/>
                    </a:cubicBezTo>
                    <a:cubicBezTo>
                      <a:pt x="163" y="35"/>
                      <a:pt x="161" y="35"/>
                      <a:pt x="159" y="37"/>
                    </a:cubicBezTo>
                    <a:cubicBezTo>
                      <a:pt x="158" y="38"/>
                      <a:pt x="158" y="40"/>
                      <a:pt x="157" y="42"/>
                    </a:cubicBezTo>
                    <a:cubicBezTo>
                      <a:pt x="158" y="42"/>
                      <a:pt x="159" y="42"/>
                      <a:pt x="160" y="42"/>
                    </a:cubicBezTo>
                    <a:cubicBezTo>
                      <a:pt x="162" y="42"/>
                      <a:pt x="163" y="43"/>
                      <a:pt x="164" y="44"/>
                    </a:cubicBezTo>
                    <a:cubicBezTo>
                      <a:pt x="164" y="44"/>
                      <a:pt x="163" y="44"/>
                      <a:pt x="163" y="44"/>
                    </a:cubicBezTo>
                    <a:cubicBezTo>
                      <a:pt x="163" y="46"/>
                      <a:pt x="167" y="45"/>
                      <a:pt x="167" y="48"/>
                    </a:cubicBezTo>
                    <a:cubicBezTo>
                      <a:pt x="167" y="50"/>
                      <a:pt x="162" y="50"/>
                      <a:pt x="160" y="50"/>
                    </a:cubicBezTo>
                    <a:cubicBezTo>
                      <a:pt x="158" y="50"/>
                      <a:pt x="158" y="50"/>
                      <a:pt x="158" y="51"/>
                    </a:cubicBezTo>
                    <a:cubicBezTo>
                      <a:pt x="158" y="53"/>
                      <a:pt x="159" y="53"/>
                      <a:pt x="161" y="53"/>
                    </a:cubicBezTo>
                    <a:cubicBezTo>
                      <a:pt x="161" y="55"/>
                      <a:pt x="163" y="56"/>
                      <a:pt x="163" y="58"/>
                    </a:cubicBezTo>
                    <a:cubicBezTo>
                      <a:pt x="163" y="58"/>
                      <a:pt x="162" y="59"/>
                      <a:pt x="163" y="60"/>
                    </a:cubicBezTo>
                    <a:cubicBezTo>
                      <a:pt x="161" y="60"/>
                      <a:pt x="159" y="60"/>
                      <a:pt x="159" y="61"/>
                    </a:cubicBezTo>
                    <a:cubicBezTo>
                      <a:pt x="159" y="63"/>
                      <a:pt x="162" y="63"/>
                      <a:pt x="163" y="63"/>
                    </a:cubicBezTo>
                    <a:cubicBezTo>
                      <a:pt x="163" y="65"/>
                      <a:pt x="161" y="66"/>
                      <a:pt x="159" y="66"/>
                    </a:cubicBezTo>
                    <a:cubicBezTo>
                      <a:pt x="159" y="67"/>
                      <a:pt x="159" y="68"/>
                      <a:pt x="160" y="68"/>
                    </a:cubicBezTo>
                    <a:cubicBezTo>
                      <a:pt x="159" y="71"/>
                      <a:pt x="155" y="70"/>
                      <a:pt x="154" y="72"/>
                    </a:cubicBezTo>
                    <a:cubicBezTo>
                      <a:pt x="153" y="71"/>
                      <a:pt x="151" y="71"/>
                      <a:pt x="151" y="70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50" y="72"/>
                      <a:pt x="155" y="71"/>
                      <a:pt x="155" y="74"/>
                    </a:cubicBezTo>
                    <a:cubicBezTo>
                      <a:pt x="155" y="76"/>
                      <a:pt x="155" y="77"/>
                      <a:pt x="153" y="77"/>
                    </a:cubicBezTo>
                    <a:cubicBezTo>
                      <a:pt x="151" y="77"/>
                      <a:pt x="148" y="75"/>
                      <a:pt x="147" y="73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74"/>
                      <a:pt x="146" y="74"/>
                      <a:pt x="146" y="74"/>
                    </a:cubicBezTo>
                    <a:cubicBezTo>
                      <a:pt x="150" y="78"/>
                      <a:pt x="157" y="80"/>
                      <a:pt x="157" y="86"/>
                    </a:cubicBezTo>
                    <a:cubicBezTo>
                      <a:pt x="157" y="87"/>
                      <a:pt x="155" y="87"/>
                      <a:pt x="154" y="87"/>
                    </a:cubicBezTo>
                    <a:cubicBezTo>
                      <a:pt x="149" y="87"/>
                      <a:pt x="150" y="82"/>
                      <a:pt x="145" y="82"/>
                    </a:cubicBezTo>
                    <a:cubicBezTo>
                      <a:pt x="145" y="82"/>
                      <a:pt x="144" y="82"/>
                      <a:pt x="144" y="82"/>
                    </a:cubicBezTo>
                    <a:cubicBezTo>
                      <a:pt x="144" y="83"/>
                      <a:pt x="145" y="84"/>
                      <a:pt x="145" y="85"/>
                    </a:cubicBezTo>
                    <a:cubicBezTo>
                      <a:pt x="145" y="86"/>
                      <a:pt x="143" y="86"/>
                      <a:pt x="143" y="86"/>
                    </a:cubicBezTo>
                    <a:cubicBezTo>
                      <a:pt x="143" y="89"/>
                      <a:pt x="152" y="89"/>
                      <a:pt x="154" y="89"/>
                    </a:cubicBezTo>
                    <a:cubicBezTo>
                      <a:pt x="153" y="91"/>
                      <a:pt x="152" y="91"/>
                      <a:pt x="150" y="92"/>
                    </a:cubicBezTo>
                    <a:cubicBezTo>
                      <a:pt x="146" y="93"/>
                      <a:pt x="145" y="96"/>
                      <a:pt x="142" y="97"/>
                    </a:cubicBezTo>
                    <a:cubicBezTo>
                      <a:pt x="138" y="98"/>
                      <a:pt x="135" y="98"/>
                      <a:pt x="131" y="99"/>
                    </a:cubicBezTo>
                    <a:cubicBezTo>
                      <a:pt x="126" y="99"/>
                      <a:pt x="126" y="99"/>
                      <a:pt x="126" y="99"/>
                    </a:cubicBezTo>
                    <a:cubicBezTo>
                      <a:pt x="125" y="100"/>
                      <a:pt x="124" y="100"/>
                      <a:pt x="124" y="101"/>
                    </a:cubicBezTo>
                    <a:cubicBezTo>
                      <a:pt x="121" y="103"/>
                      <a:pt x="121" y="103"/>
                      <a:pt x="121" y="103"/>
                    </a:cubicBezTo>
                    <a:cubicBezTo>
                      <a:pt x="119" y="105"/>
                      <a:pt x="119" y="107"/>
                      <a:pt x="117" y="108"/>
                    </a:cubicBezTo>
                    <a:cubicBezTo>
                      <a:pt x="115" y="111"/>
                      <a:pt x="112" y="110"/>
                      <a:pt x="109" y="112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0"/>
                      <a:pt x="108" y="110"/>
                      <a:pt x="108" y="110"/>
                    </a:cubicBezTo>
                    <a:cubicBezTo>
                      <a:pt x="106" y="110"/>
                      <a:pt x="107" y="111"/>
                      <a:pt x="106" y="112"/>
                    </a:cubicBezTo>
                    <a:cubicBezTo>
                      <a:pt x="103" y="114"/>
                      <a:pt x="98" y="113"/>
                      <a:pt x="98" y="117"/>
                    </a:cubicBezTo>
                    <a:cubicBezTo>
                      <a:pt x="98" y="117"/>
                      <a:pt x="98" y="118"/>
                      <a:pt x="98" y="118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20"/>
                      <a:pt x="98" y="121"/>
                      <a:pt x="98" y="122"/>
                    </a:cubicBezTo>
                    <a:cubicBezTo>
                      <a:pt x="98" y="125"/>
                      <a:pt x="93" y="124"/>
                      <a:pt x="93" y="127"/>
                    </a:cubicBezTo>
                    <a:cubicBezTo>
                      <a:pt x="93" y="129"/>
                      <a:pt x="93" y="132"/>
                      <a:pt x="93" y="133"/>
                    </a:cubicBezTo>
                    <a:cubicBezTo>
                      <a:pt x="91" y="134"/>
                      <a:pt x="92" y="140"/>
                      <a:pt x="89" y="140"/>
                    </a:cubicBezTo>
                    <a:cubicBezTo>
                      <a:pt x="88" y="140"/>
                      <a:pt x="88" y="140"/>
                      <a:pt x="88" y="139"/>
                    </a:cubicBezTo>
                    <a:cubicBezTo>
                      <a:pt x="87" y="139"/>
                      <a:pt x="86" y="140"/>
                      <a:pt x="86" y="140"/>
                    </a:cubicBezTo>
                    <a:cubicBezTo>
                      <a:pt x="83" y="140"/>
                      <a:pt x="83" y="135"/>
                      <a:pt x="81" y="135"/>
                    </a:cubicBezTo>
                    <a:cubicBezTo>
                      <a:pt x="79" y="135"/>
                      <a:pt x="77" y="136"/>
                      <a:pt x="76" y="136"/>
                    </a:cubicBezTo>
                    <a:cubicBezTo>
                      <a:pt x="75" y="134"/>
                      <a:pt x="74" y="135"/>
                      <a:pt x="73" y="133"/>
                    </a:cubicBezTo>
                    <a:cubicBezTo>
                      <a:pt x="72" y="133"/>
                      <a:pt x="72" y="131"/>
                      <a:pt x="72" y="131"/>
                    </a:cubicBezTo>
                    <a:cubicBezTo>
                      <a:pt x="70" y="129"/>
                      <a:pt x="66" y="125"/>
                      <a:pt x="66" y="122"/>
                    </a:cubicBezTo>
                    <a:cubicBezTo>
                      <a:pt x="66" y="120"/>
                      <a:pt x="66" y="120"/>
                      <a:pt x="67" y="119"/>
                    </a:cubicBezTo>
                    <a:cubicBezTo>
                      <a:pt x="66" y="117"/>
                      <a:pt x="65" y="120"/>
                      <a:pt x="63" y="119"/>
                    </a:cubicBezTo>
                    <a:cubicBezTo>
                      <a:pt x="63" y="119"/>
                      <a:pt x="63" y="117"/>
                      <a:pt x="62" y="116"/>
                    </a:cubicBezTo>
                    <a:cubicBezTo>
                      <a:pt x="62" y="114"/>
                      <a:pt x="59" y="112"/>
                      <a:pt x="59" y="110"/>
                    </a:cubicBezTo>
                    <a:cubicBezTo>
                      <a:pt x="59" y="108"/>
                      <a:pt x="59" y="108"/>
                      <a:pt x="60" y="107"/>
                    </a:cubicBezTo>
                    <a:cubicBezTo>
                      <a:pt x="59" y="106"/>
                      <a:pt x="58" y="106"/>
                      <a:pt x="58" y="107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2"/>
                      <a:pt x="60" y="100"/>
                      <a:pt x="62" y="9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7" name="9Slide.vn 145"/>
              <p:cNvSpPr/>
              <p:nvPr/>
            </p:nvSpPr>
            <p:spPr bwMode="auto">
              <a:xfrm>
                <a:off x="4608513" y="1481138"/>
                <a:ext cx="60325" cy="42863"/>
              </a:xfrm>
              <a:custGeom>
                <a:avLst/>
                <a:gdLst>
                  <a:gd name="T0" fmla="*/ 2 w 8"/>
                  <a:gd name="T1" fmla="*/ 6 h 6"/>
                  <a:gd name="T2" fmla="*/ 0 w 8"/>
                  <a:gd name="T3" fmla="*/ 2 h 6"/>
                  <a:gd name="T4" fmla="*/ 2 w 8"/>
                  <a:gd name="T5" fmla="*/ 0 h 6"/>
                  <a:gd name="T6" fmla="*/ 8 w 8"/>
                  <a:gd name="T7" fmla="*/ 4 h 6"/>
                  <a:gd name="T8" fmla="*/ 4 w 8"/>
                  <a:gd name="T9" fmla="*/ 6 h 6"/>
                  <a:gd name="T10" fmla="*/ 2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cubicBezTo>
                      <a:pt x="1" y="6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0"/>
                      <a:pt x="6" y="3"/>
                      <a:pt x="8" y="4"/>
                    </a:cubicBezTo>
                    <a:cubicBezTo>
                      <a:pt x="8" y="6"/>
                      <a:pt x="6" y="6"/>
                      <a:pt x="4" y="6"/>
                    </a:cubicBezTo>
                    <a:lnTo>
                      <a:pt x="2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8" name="9Slide.vn 146"/>
              <p:cNvSpPr/>
              <p:nvPr/>
            </p:nvSpPr>
            <p:spPr bwMode="auto">
              <a:xfrm>
                <a:off x="5414963" y="1258888"/>
                <a:ext cx="36513" cy="22225"/>
              </a:xfrm>
              <a:custGeom>
                <a:avLst/>
                <a:gdLst>
                  <a:gd name="T0" fmla="*/ 2 w 5"/>
                  <a:gd name="T1" fmla="*/ 3 h 3"/>
                  <a:gd name="T2" fmla="*/ 0 w 5"/>
                  <a:gd name="T3" fmla="*/ 2 h 3"/>
                  <a:gd name="T4" fmla="*/ 1 w 5"/>
                  <a:gd name="T5" fmla="*/ 0 h 3"/>
                  <a:gd name="T6" fmla="*/ 3 w 5"/>
                  <a:gd name="T7" fmla="*/ 0 h 3"/>
                  <a:gd name="T8" fmla="*/ 3 w 5"/>
                  <a:gd name="T9" fmla="*/ 2 h 3"/>
                  <a:gd name="T10" fmla="*/ 5 w 5"/>
                  <a:gd name="T11" fmla="*/ 2 h 3"/>
                  <a:gd name="T12" fmla="*/ 2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9" name="9Slide.vn 147"/>
              <p:cNvSpPr/>
              <p:nvPr/>
            </p:nvSpPr>
            <p:spPr bwMode="auto">
              <a:xfrm>
                <a:off x="4513263" y="2138363"/>
                <a:ext cx="139700" cy="141288"/>
              </a:xfrm>
              <a:custGeom>
                <a:avLst/>
                <a:gdLst>
                  <a:gd name="T0" fmla="*/ 1 w 19"/>
                  <a:gd name="T1" fmla="*/ 16 h 19"/>
                  <a:gd name="T2" fmla="*/ 0 w 19"/>
                  <a:gd name="T3" fmla="*/ 15 h 19"/>
                  <a:gd name="T4" fmla="*/ 1 w 19"/>
                  <a:gd name="T5" fmla="*/ 13 h 19"/>
                  <a:gd name="T6" fmla="*/ 1 w 19"/>
                  <a:gd name="T7" fmla="*/ 12 h 19"/>
                  <a:gd name="T8" fmla="*/ 1 w 19"/>
                  <a:gd name="T9" fmla="*/ 12 h 19"/>
                  <a:gd name="T10" fmla="*/ 6 w 19"/>
                  <a:gd name="T11" fmla="*/ 3 h 19"/>
                  <a:gd name="T12" fmla="*/ 10 w 19"/>
                  <a:gd name="T13" fmla="*/ 0 h 19"/>
                  <a:gd name="T14" fmla="*/ 10 w 19"/>
                  <a:gd name="T15" fmla="*/ 1 h 19"/>
                  <a:gd name="T16" fmla="*/ 7 w 19"/>
                  <a:gd name="T17" fmla="*/ 6 h 19"/>
                  <a:gd name="T18" fmla="*/ 7 w 19"/>
                  <a:gd name="T19" fmla="*/ 7 h 19"/>
                  <a:gd name="T20" fmla="*/ 9 w 19"/>
                  <a:gd name="T21" fmla="*/ 7 h 19"/>
                  <a:gd name="T22" fmla="*/ 11 w 19"/>
                  <a:gd name="T23" fmla="*/ 7 h 19"/>
                  <a:gd name="T24" fmla="*/ 10 w 19"/>
                  <a:gd name="T25" fmla="*/ 8 h 19"/>
                  <a:gd name="T26" fmla="*/ 10 w 19"/>
                  <a:gd name="T27" fmla="*/ 9 h 19"/>
                  <a:gd name="T28" fmla="*/ 12 w 19"/>
                  <a:gd name="T29" fmla="*/ 9 h 19"/>
                  <a:gd name="T30" fmla="*/ 12 w 19"/>
                  <a:gd name="T31" fmla="*/ 9 h 19"/>
                  <a:gd name="T32" fmla="*/ 13 w 19"/>
                  <a:gd name="T33" fmla="*/ 9 h 19"/>
                  <a:gd name="T34" fmla="*/ 17 w 19"/>
                  <a:gd name="T35" fmla="*/ 9 h 19"/>
                  <a:gd name="T36" fmla="*/ 16 w 19"/>
                  <a:gd name="T37" fmla="*/ 12 h 19"/>
                  <a:gd name="T38" fmla="*/ 18 w 19"/>
                  <a:gd name="T39" fmla="*/ 12 h 19"/>
                  <a:gd name="T40" fmla="*/ 17 w 19"/>
                  <a:gd name="T41" fmla="*/ 13 h 19"/>
                  <a:gd name="T42" fmla="*/ 17 w 19"/>
                  <a:gd name="T43" fmla="*/ 15 h 19"/>
                  <a:gd name="T44" fmla="*/ 19 w 19"/>
                  <a:gd name="T45" fmla="*/ 15 h 19"/>
                  <a:gd name="T46" fmla="*/ 19 w 19"/>
                  <a:gd name="T47" fmla="*/ 17 h 19"/>
                  <a:gd name="T48" fmla="*/ 18 w 19"/>
                  <a:gd name="T49" fmla="*/ 19 h 19"/>
                  <a:gd name="T50" fmla="*/ 17 w 19"/>
                  <a:gd name="T51" fmla="*/ 18 h 19"/>
                  <a:gd name="T52" fmla="*/ 16 w 19"/>
                  <a:gd name="T53" fmla="*/ 18 h 19"/>
                  <a:gd name="T54" fmla="*/ 15 w 19"/>
                  <a:gd name="T55" fmla="*/ 15 h 19"/>
                  <a:gd name="T56" fmla="*/ 12 w 19"/>
                  <a:gd name="T57" fmla="*/ 18 h 19"/>
                  <a:gd name="T58" fmla="*/ 11 w 19"/>
                  <a:gd name="T59" fmla="*/ 18 h 19"/>
                  <a:gd name="T60" fmla="*/ 12 w 19"/>
                  <a:gd name="T61" fmla="*/ 16 h 19"/>
                  <a:gd name="T62" fmla="*/ 9 w 19"/>
                  <a:gd name="T63" fmla="*/ 16 h 19"/>
                  <a:gd name="T64" fmla="*/ 7 w 19"/>
                  <a:gd name="T65" fmla="*/ 16 h 19"/>
                  <a:gd name="T66" fmla="*/ 4 w 19"/>
                  <a:gd name="T67" fmla="*/ 16 h 19"/>
                  <a:gd name="T68" fmla="*/ 1 w 19"/>
                  <a:gd name="T6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19">
                    <a:moveTo>
                      <a:pt x="1" y="16"/>
                    </a:moveTo>
                    <a:cubicBezTo>
                      <a:pt x="0" y="16"/>
                      <a:pt x="0" y="15"/>
                      <a:pt x="0" y="15"/>
                    </a:cubicBezTo>
                    <a:cubicBezTo>
                      <a:pt x="0" y="15"/>
                      <a:pt x="1" y="13"/>
                      <a:pt x="1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0"/>
                      <a:pt x="5" y="6"/>
                      <a:pt x="6" y="3"/>
                    </a:cubicBezTo>
                    <a:cubicBezTo>
                      <a:pt x="7" y="2"/>
                      <a:pt x="8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3"/>
                      <a:pt x="8" y="4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7" y="10"/>
                      <a:pt x="16" y="11"/>
                      <a:pt x="16" y="12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7" y="14"/>
                      <a:pt x="17" y="14"/>
                      <a:pt x="17" y="15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9" y="18"/>
                      <a:pt x="19" y="19"/>
                      <a:pt x="18" y="19"/>
                    </a:cubicBezTo>
                    <a:cubicBezTo>
                      <a:pt x="17" y="19"/>
                      <a:pt x="17" y="19"/>
                      <a:pt x="17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6" y="16"/>
                      <a:pt x="15" y="15"/>
                    </a:cubicBezTo>
                    <a:cubicBezTo>
                      <a:pt x="14" y="16"/>
                      <a:pt x="13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7"/>
                      <a:pt x="12" y="17"/>
                      <a:pt x="12" y="16"/>
                    </a:cubicBezTo>
                    <a:cubicBezTo>
                      <a:pt x="11" y="16"/>
                      <a:pt x="10" y="17"/>
                      <a:pt x="9" y="16"/>
                    </a:cubicBezTo>
                    <a:cubicBezTo>
                      <a:pt x="9" y="16"/>
                      <a:pt x="8" y="16"/>
                      <a:pt x="7" y="16"/>
                    </a:cubicBezTo>
                    <a:cubicBezTo>
                      <a:pt x="6" y="16"/>
                      <a:pt x="5" y="16"/>
                      <a:pt x="4" y="16"/>
                    </a:cubicBezTo>
                    <a:cubicBezTo>
                      <a:pt x="2" y="16"/>
                      <a:pt x="2" y="16"/>
                      <a:pt x="1" y="1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0" name="9Slide.vn 148"/>
              <p:cNvSpPr/>
              <p:nvPr/>
            </p:nvSpPr>
            <p:spPr bwMode="auto">
              <a:xfrm>
                <a:off x="3995738" y="2093913"/>
                <a:ext cx="28575" cy="1587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3 w 4"/>
                  <a:gd name="T5" fmla="*/ 2 h 2"/>
                  <a:gd name="T6" fmla="*/ 0 w 4"/>
                  <a:gd name="T7" fmla="*/ 1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4" y="0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1" name="9Slide.vn 149"/>
              <p:cNvSpPr/>
              <p:nvPr/>
            </p:nvSpPr>
            <p:spPr bwMode="auto">
              <a:xfrm>
                <a:off x="2952750" y="2168526"/>
                <a:ext cx="103188" cy="66675"/>
              </a:xfrm>
              <a:custGeom>
                <a:avLst/>
                <a:gdLst>
                  <a:gd name="T0" fmla="*/ 0 w 14"/>
                  <a:gd name="T1" fmla="*/ 0 h 9"/>
                  <a:gd name="T2" fmla="*/ 1 w 14"/>
                  <a:gd name="T3" fmla="*/ 0 h 9"/>
                  <a:gd name="T4" fmla="*/ 4 w 14"/>
                  <a:gd name="T5" fmla="*/ 1 h 9"/>
                  <a:gd name="T6" fmla="*/ 14 w 14"/>
                  <a:gd name="T7" fmla="*/ 8 h 9"/>
                  <a:gd name="T8" fmla="*/ 14 w 14"/>
                  <a:gd name="T9" fmla="*/ 9 h 9"/>
                  <a:gd name="T10" fmla="*/ 13 w 14"/>
                  <a:gd name="T11" fmla="*/ 9 h 9"/>
                  <a:gd name="T12" fmla="*/ 5 w 14"/>
                  <a:gd name="T13" fmla="*/ 5 h 9"/>
                  <a:gd name="T14" fmla="*/ 6 w 14"/>
                  <a:gd name="T15" fmla="*/ 4 h 9"/>
                  <a:gd name="T16" fmla="*/ 1 w 14"/>
                  <a:gd name="T17" fmla="*/ 2 h 9"/>
                  <a:gd name="T18" fmla="*/ 2 w 14"/>
                  <a:gd name="T19" fmla="*/ 1 h 9"/>
                  <a:gd name="T20" fmla="*/ 0 w 14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9" y="3"/>
                      <a:pt x="11" y="6"/>
                      <a:pt x="14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3" y="9"/>
                      <a:pt x="13" y="9"/>
                    </a:cubicBezTo>
                    <a:cubicBezTo>
                      <a:pt x="10" y="9"/>
                      <a:pt x="7" y="6"/>
                      <a:pt x="5" y="5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4" y="4"/>
                      <a:pt x="1" y="3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2" name="9Slide.vn 150"/>
              <p:cNvSpPr/>
              <p:nvPr/>
            </p:nvSpPr>
            <p:spPr bwMode="auto">
              <a:xfrm>
                <a:off x="2841625" y="2065338"/>
                <a:ext cx="36513" cy="58738"/>
              </a:xfrm>
              <a:custGeom>
                <a:avLst/>
                <a:gdLst>
                  <a:gd name="T0" fmla="*/ 1 w 5"/>
                  <a:gd name="T1" fmla="*/ 3 h 8"/>
                  <a:gd name="T2" fmla="*/ 0 w 5"/>
                  <a:gd name="T3" fmla="*/ 1 h 8"/>
                  <a:gd name="T4" fmla="*/ 0 w 5"/>
                  <a:gd name="T5" fmla="*/ 0 h 8"/>
                  <a:gd name="T6" fmla="*/ 3 w 5"/>
                  <a:gd name="T7" fmla="*/ 1 h 8"/>
                  <a:gd name="T8" fmla="*/ 2 w 5"/>
                  <a:gd name="T9" fmla="*/ 2 h 8"/>
                  <a:gd name="T10" fmla="*/ 3 w 5"/>
                  <a:gd name="T11" fmla="*/ 1 h 8"/>
                  <a:gd name="T12" fmla="*/ 3 w 5"/>
                  <a:gd name="T13" fmla="*/ 3 h 8"/>
                  <a:gd name="T14" fmla="*/ 4 w 5"/>
                  <a:gd name="T15" fmla="*/ 5 h 8"/>
                  <a:gd name="T16" fmla="*/ 3 w 5"/>
                  <a:gd name="T17" fmla="*/ 6 h 8"/>
                  <a:gd name="T18" fmla="*/ 4 w 5"/>
                  <a:gd name="T19" fmla="*/ 8 h 8"/>
                  <a:gd name="T20" fmla="*/ 3 w 5"/>
                  <a:gd name="T21" fmla="*/ 6 h 8"/>
                  <a:gd name="T22" fmla="*/ 3 w 5"/>
                  <a:gd name="T23" fmla="*/ 5 h 8"/>
                  <a:gd name="T24" fmla="*/ 1 w 5"/>
                  <a:gd name="T2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8">
                    <a:moveTo>
                      <a:pt x="1" y="3"/>
                    </a:moveTo>
                    <a:cubicBezTo>
                      <a:pt x="1" y="3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6"/>
                      <a:pt x="5" y="8"/>
                      <a:pt x="4" y="8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3" name="9Slide.vn 151"/>
              <p:cNvSpPr/>
              <p:nvPr/>
            </p:nvSpPr>
            <p:spPr bwMode="auto">
              <a:xfrm>
                <a:off x="2360613" y="1946276"/>
                <a:ext cx="44450" cy="36513"/>
              </a:xfrm>
              <a:custGeom>
                <a:avLst/>
                <a:gdLst>
                  <a:gd name="T0" fmla="*/ 5 w 6"/>
                  <a:gd name="T1" fmla="*/ 0 h 5"/>
                  <a:gd name="T2" fmla="*/ 6 w 6"/>
                  <a:gd name="T3" fmla="*/ 0 h 5"/>
                  <a:gd name="T4" fmla="*/ 6 w 6"/>
                  <a:gd name="T5" fmla="*/ 2 h 5"/>
                  <a:gd name="T6" fmla="*/ 2 w 6"/>
                  <a:gd name="T7" fmla="*/ 5 h 5"/>
                  <a:gd name="T8" fmla="*/ 0 w 6"/>
                  <a:gd name="T9" fmla="*/ 3 h 5"/>
                  <a:gd name="T10" fmla="*/ 0 w 6"/>
                  <a:gd name="T11" fmla="*/ 2 h 5"/>
                  <a:gd name="T12" fmla="*/ 5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3"/>
                      <a:pt x="4" y="3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4" name="9Slide.vn 152"/>
              <p:cNvSpPr/>
              <p:nvPr/>
            </p:nvSpPr>
            <p:spPr bwMode="auto">
              <a:xfrm>
                <a:off x="4394200" y="2182813"/>
                <a:ext cx="58738" cy="30163"/>
              </a:xfrm>
              <a:custGeom>
                <a:avLst/>
                <a:gdLst>
                  <a:gd name="T0" fmla="*/ 6 w 8"/>
                  <a:gd name="T1" fmla="*/ 4 h 4"/>
                  <a:gd name="T2" fmla="*/ 8 w 8"/>
                  <a:gd name="T3" fmla="*/ 4 h 4"/>
                  <a:gd name="T4" fmla="*/ 0 w 8"/>
                  <a:gd name="T5" fmla="*/ 1 h 4"/>
                  <a:gd name="T6" fmla="*/ 6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7" y="4"/>
                      <a:pt x="7" y="4"/>
                      <a:pt x="8" y="4"/>
                    </a:cubicBezTo>
                    <a:cubicBezTo>
                      <a:pt x="5" y="2"/>
                      <a:pt x="3" y="0"/>
                      <a:pt x="0" y="1"/>
                    </a:cubicBezTo>
                    <a:cubicBezTo>
                      <a:pt x="1" y="2"/>
                      <a:pt x="4" y="4"/>
                      <a:pt x="6" y="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5" name="9Slide.vn 153"/>
              <p:cNvSpPr/>
              <p:nvPr/>
            </p:nvSpPr>
            <p:spPr bwMode="auto">
              <a:xfrm>
                <a:off x="4394200" y="2279651"/>
                <a:ext cx="44450" cy="22225"/>
              </a:xfrm>
              <a:custGeom>
                <a:avLst/>
                <a:gdLst>
                  <a:gd name="T0" fmla="*/ 1 w 6"/>
                  <a:gd name="T1" fmla="*/ 0 h 3"/>
                  <a:gd name="T2" fmla="*/ 3 w 6"/>
                  <a:gd name="T3" fmla="*/ 1 h 3"/>
                  <a:gd name="T4" fmla="*/ 6 w 6"/>
                  <a:gd name="T5" fmla="*/ 1 h 3"/>
                  <a:gd name="T6" fmla="*/ 6 w 6"/>
                  <a:gd name="T7" fmla="*/ 2 h 3"/>
                  <a:gd name="T8" fmla="*/ 5 w 6"/>
                  <a:gd name="T9" fmla="*/ 3 h 3"/>
                  <a:gd name="T10" fmla="*/ 0 w 6"/>
                  <a:gd name="T11" fmla="*/ 0 h 3"/>
                  <a:gd name="T12" fmla="*/ 1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6" name="9Slide.vn 154"/>
              <p:cNvSpPr/>
              <p:nvPr/>
            </p:nvSpPr>
            <p:spPr bwMode="auto">
              <a:xfrm>
                <a:off x="4460875" y="2279651"/>
                <a:ext cx="30163" cy="36513"/>
              </a:xfrm>
              <a:custGeom>
                <a:avLst/>
                <a:gdLst>
                  <a:gd name="T0" fmla="*/ 4 w 4"/>
                  <a:gd name="T1" fmla="*/ 2 h 5"/>
                  <a:gd name="T2" fmla="*/ 4 w 4"/>
                  <a:gd name="T3" fmla="*/ 3 h 5"/>
                  <a:gd name="T4" fmla="*/ 2 w 4"/>
                  <a:gd name="T5" fmla="*/ 5 h 5"/>
                  <a:gd name="T6" fmla="*/ 0 w 4"/>
                  <a:gd name="T7" fmla="*/ 3 h 5"/>
                  <a:gd name="T8" fmla="*/ 3 w 4"/>
                  <a:gd name="T9" fmla="*/ 0 h 5"/>
                  <a:gd name="T10" fmla="*/ 3 w 4"/>
                  <a:gd name="T11" fmla="*/ 1 h 5"/>
                  <a:gd name="T12" fmla="*/ 4 w 4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7" name="9Slide.vn 155"/>
              <p:cNvSpPr/>
              <p:nvPr/>
            </p:nvSpPr>
            <p:spPr bwMode="auto">
              <a:xfrm>
                <a:off x="2079625" y="1865313"/>
                <a:ext cx="28575" cy="14288"/>
              </a:xfrm>
              <a:custGeom>
                <a:avLst/>
                <a:gdLst>
                  <a:gd name="T0" fmla="*/ 1 w 4"/>
                  <a:gd name="T1" fmla="*/ 1 h 2"/>
                  <a:gd name="T2" fmla="*/ 3 w 4"/>
                  <a:gd name="T3" fmla="*/ 0 h 2"/>
                  <a:gd name="T4" fmla="*/ 4 w 4"/>
                  <a:gd name="T5" fmla="*/ 2 h 2"/>
                  <a:gd name="T6" fmla="*/ 1 w 4"/>
                  <a:gd name="T7" fmla="*/ 2 h 2"/>
                  <a:gd name="T8" fmla="*/ 0 w 4"/>
                  <a:gd name="T9" fmla="*/ 1 h 2"/>
                  <a:gd name="T10" fmla="*/ 1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8" name="9Slide.vn 156"/>
              <p:cNvSpPr/>
              <p:nvPr/>
            </p:nvSpPr>
            <p:spPr bwMode="auto">
              <a:xfrm>
                <a:off x="2338388" y="2989263"/>
                <a:ext cx="22225" cy="14288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1 w 3"/>
                  <a:gd name="T5" fmla="*/ 2 h 2"/>
                  <a:gd name="T6" fmla="*/ 0 w 3"/>
                  <a:gd name="T7" fmla="*/ 1 h 2"/>
                  <a:gd name="T8" fmla="*/ 0 w 3"/>
                  <a:gd name="T9" fmla="*/ 0 h 2"/>
                  <a:gd name="T10" fmla="*/ 3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9" name="9Slide.vn 157"/>
              <p:cNvSpPr/>
              <p:nvPr/>
            </p:nvSpPr>
            <p:spPr bwMode="auto">
              <a:xfrm>
                <a:off x="2324100" y="2959101"/>
                <a:ext cx="6350" cy="793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0" name="9Slide.vn 158"/>
              <p:cNvSpPr/>
              <p:nvPr/>
            </p:nvSpPr>
            <p:spPr bwMode="auto">
              <a:xfrm>
                <a:off x="2301875" y="2952751"/>
                <a:ext cx="14288" cy="635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1" name="9Slide.vn 159"/>
              <p:cNvSpPr/>
              <p:nvPr/>
            </p:nvSpPr>
            <p:spPr bwMode="auto">
              <a:xfrm>
                <a:off x="2286000" y="2944813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2" name="9Slide.vn 160"/>
              <p:cNvSpPr/>
              <p:nvPr/>
            </p:nvSpPr>
            <p:spPr bwMode="auto">
              <a:xfrm>
                <a:off x="2249488" y="2922588"/>
                <a:ext cx="14288" cy="14288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3" name="9Slide.vn 161"/>
              <p:cNvSpPr>
                <a:spLocks noEditPoints="1"/>
              </p:cNvSpPr>
              <p:nvPr/>
            </p:nvSpPr>
            <p:spPr bwMode="auto">
              <a:xfrm>
                <a:off x="2063750" y="1428751"/>
                <a:ext cx="2522538" cy="1833563"/>
              </a:xfrm>
              <a:custGeom>
                <a:avLst/>
                <a:gdLst>
                  <a:gd name="T0" fmla="*/ 341 w 341"/>
                  <a:gd name="T1" fmla="*/ 93 h 248"/>
                  <a:gd name="T2" fmla="*/ 312 w 341"/>
                  <a:gd name="T3" fmla="*/ 110 h 248"/>
                  <a:gd name="T4" fmla="*/ 316 w 341"/>
                  <a:gd name="T5" fmla="*/ 121 h 248"/>
                  <a:gd name="T6" fmla="*/ 304 w 341"/>
                  <a:gd name="T7" fmla="*/ 125 h 248"/>
                  <a:gd name="T8" fmla="*/ 287 w 341"/>
                  <a:gd name="T9" fmla="*/ 137 h 248"/>
                  <a:gd name="T10" fmla="*/ 282 w 341"/>
                  <a:gd name="T11" fmla="*/ 143 h 248"/>
                  <a:gd name="T12" fmla="*/ 279 w 341"/>
                  <a:gd name="T13" fmla="*/ 150 h 248"/>
                  <a:gd name="T14" fmla="*/ 279 w 341"/>
                  <a:gd name="T15" fmla="*/ 158 h 248"/>
                  <a:gd name="T16" fmla="*/ 266 w 341"/>
                  <a:gd name="T17" fmla="*/ 183 h 248"/>
                  <a:gd name="T18" fmla="*/ 243 w 341"/>
                  <a:gd name="T19" fmla="*/ 175 h 248"/>
                  <a:gd name="T20" fmla="*/ 220 w 341"/>
                  <a:gd name="T21" fmla="*/ 180 h 248"/>
                  <a:gd name="T22" fmla="*/ 213 w 341"/>
                  <a:gd name="T23" fmla="*/ 195 h 248"/>
                  <a:gd name="T24" fmla="*/ 231 w 341"/>
                  <a:gd name="T25" fmla="*/ 213 h 248"/>
                  <a:gd name="T26" fmla="*/ 243 w 341"/>
                  <a:gd name="T27" fmla="*/ 214 h 248"/>
                  <a:gd name="T28" fmla="*/ 257 w 341"/>
                  <a:gd name="T29" fmla="*/ 224 h 248"/>
                  <a:gd name="T30" fmla="*/ 273 w 341"/>
                  <a:gd name="T31" fmla="*/ 247 h 248"/>
                  <a:gd name="T32" fmla="*/ 259 w 341"/>
                  <a:gd name="T33" fmla="*/ 245 h 248"/>
                  <a:gd name="T34" fmla="*/ 244 w 341"/>
                  <a:gd name="T35" fmla="*/ 229 h 248"/>
                  <a:gd name="T36" fmla="*/ 218 w 341"/>
                  <a:gd name="T37" fmla="*/ 222 h 248"/>
                  <a:gd name="T38" fmla="*/ 191 w 341"/>
                  <a:gd name="T39" fmla="*/ 210 h 248"/>
                  <a:gd name="T40" fmla="*/ 172 w 341"/>
                  <a:gd name="T41" fmla="*/ 183 h 248"/>
                  <a:gd name="T42" fmla="*/ 168 w 341"/>
                  <a:gd name="T43" fmla="*/ 183 h 248"/>
                  <a:gd name="T44" fmla="*/ 169 w 341"/>
                  <a:gd name="T45" fmla="*/ 190 h 248"/>
                  <a:gd name="T46" fmla="*/ 154 w 341"/>
                  <a:gd name="T47" fmla="*/ 166 h 248"/>
                  <a:gd name="T48" fmla="*/ 131 w 341"/>
                  <a:gd name="T49" fmla="*/ 111 h 248"/>
                  <a:gd name="T50" fmla="*/ 121 w 341"/>
                  <a:gd name="T51" fmla="*/ 94 h 248"/>
                  <a:gd name="T52" fmla="*/ 107 w 341"/>
                  <a:gd name="T53" fmla="*/ 77 h 248"/>
                  <a:gd name="T54" fmla="*/ 98 w 341"/>
                  <a:gd name="T55" fmla="*/ 68 h 248"/>
                  <a:gd name="T56" fmla="*/ 59 w 341"/>
                  <a:gd name="T57" fmla="*/ 58 h 248"/>
                  <a:gd name="T58" fmla="*/ 42 w 341"/>
                  <a:gd name="T59" fmla="*/ 64 h 248"/>
                  <a:gd name="T60" fmla="*/ 17 w 341"/>
                  <a:gd name="T61" fmla="*/ 79 h 248"/>
                  <a:gd name="T62" fmla="*/ 22 w 341"/>
                  <a:gd name="T63" fmla="*/ 65 h 248"/>
                  <a:gd name="T64" fmla="*/ 7 w 341"/>
                  <a:gd name="T65" fmla="*/ 58 h 248"/>
                  <a:gd name="T66" fmla="*/ 19 w 341"/>
                  <a:gd name="T67" fmla="*/ 38 h 248"/>
                  <a:gd name="T68" fmla="*/ 12 w 341"/>
                  <a:gd name="T69" fmla="*/ 29 h 248"/>
                  <a:gd name="T70" fmla="*/ 25 w 341"/>
                  <a:gd name="T71" fmla="*/ 6 h 248"/>
                  <a:gd name="T72" fmla="*/ 49 w 341"/>
                  <a:gd name="T73" fmla="*/ 8 h 248"/>
                  <a:gd name="T74" fmla="*/ 96 w 341"/>
                  <a:gd name="T75" fmla="*/ 16 h 248"/>
                  <a:gd name="T76" fmla="*/ 130 w 341"/>
                  <a:gd name="T77" fmla="*/ 10 h 248"/>
                  <a:gd name="T78" fmla="*/ 175 w 341"/>
                  <a:gd name="T79" fmla="*/ 21 h 248"/>
                  <a:gd name="T80" fmla="*/ 201 w 341"/>
                  <a:gd name="T81" fmla="*/ 22 h 248"/>
                  <a:gd name="T82" fmla="*/ 216 w 341"/>
                  <a:gd name="T83" fmla="*/ 9 h 248"/>
                  <a:gd name="T84" fmla="*/ 233 w 341"/>
                  <a:gd name="T85" fmla="*/ 13 h 248"/>
                  <a:gd name="T86" fmla="*/ 252 w 341"/>
                  <a:gd name="T87" fmla="*/ 16 h 248"/>
                  <a:gd name="T88" fmla="*/ 257 w 341"/>
                  <a:gd name="T89" fmla="*/ 29 h 248"/>
                  <a:gd name="T90" fmla="*/ 245 w 341"/>
                  <a:gd name="T91" fmla="*/ 35 h 248"/>
                  <a:gd name="T92" fmla="*/ 226 w 341"/>
                  <a:gd name="T93" fmla="*/ 52 h 248"/>
                  <a:gd name="T94" fmla="*/ 257 w 341"/>
                  <a:gd name="T95" fmla="*/ 81 h 248"/>
                  <a:gd name="T96" fmla="*/ 274 w 341"/>
                  <a:gd name="T97" fmla="*/ 60 h 248"/>
                  <a:gd name="T98" fmla="*/ 302 w 341"/>
                  <a:gd name="T99" fmla="*/ 64 h 248"/>
                  <a:gd name="T100" fmla="*/ 322 w 341"/>
                  <a:gd name="T101" fmla="*/ 75 h 248"/>
                  <a:gd name="T102" fmla="*/ 257 w 341"/>
                  <a:gd name="T103" fmla="*/ 132 h 248"/>
                  <a:gd name="T104" fmla="*/ 279 w 341"/>
                  <a:gd name="T105" fmla="*/ 126 h 248"/>
                  <a:gd name="T106" fmla="*/ 244 w 341"/>
                  <a:gd name="T107" fmla="*/ 115 h 248"/>
                  <a:gd name="T108" fmla="*/ 245 w 341"/>
                  <a:gd name="T109" fmla="*/ 135 h 248"/>
                  <a:gd name="T110" fmla="*/ 266 w 341"/>
                  <a:gd name="T111" fmla="*/ 124 h 248"/>
                  <a:gd name="T112" fmla="*/ 243 w 341"/>
                  <a:gd name="T113" fmla="*/ 10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1" h="248">
                    <a:moveTo>
                      <a:pt x="335" y="82"/>
                    </a:moveTo>
                    <a:cubicBezTo>
                      <a:pt x="335" y="83"/>
                      <a:pt x="336" y="83"/>
                      <a:pt x="336" y="83"/>
                    </a:cubicBezTo>
                    <a:cubicBezTo>
                      <a:pt x="335" y="86"/>
                      <a:pt x="329" y="86"/>
                      <a:pt x="327" y="88"/>
                    </a:cubicBezTo>
                    <a:cubicBezTo>
                      <a:pt x="327" y="88"/>
                      <a:pt x="328" y="88"/>
                      <a:pt x="328" y="88"/>
                    </a:cubicBezTo>
                    <a:cubicBezTo>
                      <a:pt x="331" y="88"/>
                      <a:pt x="336" y="86"/>
                      <a:pt x="339" y="85"/>
                    </a:cubicBezTo>
                    <a:cubicBezTo>
                      <a:pt x="339" y="86"/>
                      <a:pt x="339" y="86"/>
                      <a:pt x="339" y="86"/>
                    </a:cubicBezTo>
                    <a:cubicBezTo>
                      <a:pt x="340" y="87"/>
                      <a:pt x="339" y="88"/>
                      <a:pt x="339" y="88"/>
                    </a:cubicBezTo>
                    <a:cubicBezTo>
                      <a:pt x="340" y="89"/>
                      <a:pt x="341" y="90"/>
                      <a:pt x="341" y="93"/>
                    </a:cubicBezTo>
                    <a:cubicBezTo>
                      <a:pt x="341" y="96"/>
                      <a:pt x="333" y="97"/>
                      <a:pt x="331" y="99"/>
                    </a:cubicBezTo>
                    <a:cubicBezTo>
                      <a:pt x="328" y="103"/>
                      <a:pt x="325" y="101"/>
                      <a:pt x="320" y="101"/>
                    </a:cubicBezTo>
                    <a:cubicBezTo>
                      <a:pt x="316" y="101"/>
                      <a:pt x="313" y="100"/>
                      <a:pt x="309" y="102"/>
                    </a:cubicBezTo>
                    <a:cubicBezTo>
                      <a:pt x="307" y="102"/>
                      <a:pt x="308" y="103"/>
                      <a:pt x="306" y="105"/>
                    </a:cubicBezTo>
                    <a:cubicBezTo>
                      <a:pt x="304" y="107"/>
                      <a:pt x="302" y="106"/>
                      <a:pt x="300" y="109"/>
                    </a:cubicBezTo>
                    <a:cubicBezTo>
                      <a:pt x="304" y="109"/>
                      <a:pt x="306" y="105"/>
                      <a:pt x="311" y="105"/>
                    </a:cubicBezTo>
                    <a:cubicBezTo>
                      <a:pt x="313" y="105"/>
                      <a:pt x="316" y="105"/>
                      <a:pt x="316" y="107"/>
                    </a:cubicBezTo>
                    <a:cubicBezTo>
                      <a:pt x="316" y="109"/>
                      <a:pt x="312" y="110"/>
                      <a:pt x="312" y="110"/>
                    </a:cubicBezTo>
                    <a:cubicBezTo>
                      <a:pt x="313" y="110"/>
                      <a:pt x="314" y="111"/>
                      <a:pt x="314" y="111"/>
                    </a:cubicBezTo>
                    <a:cubicBezTo>
                      <a:pt x="314" y="112"/>
                      <a:pt x="313" y="113"/>
                      <a:pt x="313" y="113"/>
                    </a:cubicBezTo>
                    <a:cubicBezTo>
                      <a:pt x="313" y="116"/>
                      <a:pt x="318" y="119"/>
                      <a:pt x="321" y="119"/>
                    </a:cubicBezTo>
                    <a:cubicBezTo>
                      <a:pt x="322" y="119"/>
                      <a:pt x="325" y="119"/>
                      <a:pt x="325" y="120"/>
                    </a:cubicBezTo>
                    <a:cubicBezTo>
                      <a:pt x="325" y="121"/>
                      <a:pt x="317" y="124"/>
                      <a:pt x="317" y="124"/>
                    </a:cubicBezTo>
                    <a:cubicBezTo>
                      <a:pt x="315" y="125"/>
                      <a:pt x="313" y="128"/>
                      <a:pt x="312" y="128"/>
                    </a:cubicBezTo>
                    <a:cubicBezTo>
                      <a:pt x="311" y="128"/>
                      <a:pt x="310" y="126"/>
                      <a:pt x="310" y="125"/>
                    </a:cubicBezTo>
                    <a:cubicBezTo>
                      <a:pt x="310" y="123"/>
                      <a:pt x="314" y="121"/>
                      <a:pt x="316" y="121"/>
                    </a:cubicBezTo>
                    <a:cubicBezTo>
                      <a:pt x="314" y="121"/>
                      <a:pt x="314" y="121"/>
                      <a:pt x="314" y="119"/>
                    </a:cubicBezTo>
                    <a:cubicBezTo>
                      <a:pt x="313" y="119"/>
                      <a:pt x="313" y="121"/>
                      <a:pt x="312" y="121"/>
                    </a:cubicBezTo>
                    <a:cubicBezTo>
                      <a:pt x="311" y="122"/>
                      <a:pt x="308" y="121"/>
                      <a:pt x="308" y="121"/>
                    </a:cubicBezTo>
                    <a:cubicBezTo>
                      <a:pt x="307" y="121"/>
                      <a:pt x="307" y="121"/>
                      <a:pt x="306" y="121"/>
                    </a:cubicBezTo>
                    <a:cubicBezTo>
                      <a:pt x="306" y="122"/>
                      <a:pt x="306" y="122"/>
                      <a:pt x="306" y="122"/>
                    </a:cubicBezTo>
                    <a:cubicBezTo>
                      <a:pt x="307" y="122"/>
                      <a:pt x="307" y="122"/>
                      <a:pt x="307" y="122"/>
                    </a:cubicBezTo>
                    <a:cubicBezTo>
                      <a:pt x="307" y="122"/>
                      <a:pt x="307" y="123"/>
                      <a:pt x="307" y="123"/>
                    </a:cubicBezTo>
                    <a:cubicBezTo>
                      <a:pt x="306" y="124"/>
                      <a:pt x="305" y="125"/>
                      <a:pt x="304" y="125"/>
                    </a:cubicBezTo>
                    <a:cubicBezTo>
                      <a:pt x="302" y="125"/>
                      <a:pt x="302" y="124"/>
                      <a:pt x="301" y="125"/>
                    </a:cubicBezTo>
                    <a:cubicBezTo>
                      <a:pt x="299" y="126"/>
                      <a:pt x="296" y="127"/>
                      <a:pt x="296" y="132"/>
                    </a:cubicBezTo>
                    <a:cubicBezTo>
                      <a:pt x="296" y="132"/>
                      <a:pt x="296" y="132"/>
                      <a:pt x="296" y="132"/>
                    </a:cubicBezTo>
                    <a:cubicBezTo>
                      <a:pt x="296" y="133"/>
                      <a:pt x="297" y="134"/>
                      <a:pt x="297" y="134"/>
                    </a:cubicBezTo>
                    <a:cubicBezTo>
                      <a:pt x="297" y="134"/>
                      <a:pt x="298" y="134"/>
                      <a:pt x="298" y="134"/>
                    </a:cubicBezTo>
                    <a:cubicBezTo>
                      <a:pt x="298" y="134"/>
                      <a:pt x="298" y="134"/>
                      <a:pt x="298" y="134"/>
                    </a:cubicBezTo>
                    <a:cubicBezTo>
                      <a:pt x="297" y="135"/>
                      <a:pt x="295" y="135"/>
                      <a:pt x="295" y="135"/>
                    </a:cubicBezTo>
                    <a:cubicBezTo>
                      <a:pt x="293" y="136"/>
                      <a:pt x="289" y="136"/>
                      <a:pt x="287" y="137"/>
                    </a:cubicBezTo>
                    <a:cubicBezTo>
                      <a:pt x="288" y="137"/>
                      <a:pt x="288" y="137"/>
                      <a:pt x="288" y="137"/>
                    </a:cubicBezTo>
                    <a:cubicBezTo>
                      <a:pt x="289" y="137"/>
                      <a:pt x="290" y="137"/>
                      <a:pt x="291" y="137"/>
                    </a:cubicBezTo>
                    <a:cubicBezTo>
                      <a:pt x="289" y="138"/>
                      <a:pt x="288" y="138"/>
                      <a:pt x="287" y="138"/>
                    </a:cubicBezTo>
                    <a:cubicBezTo>
                      <a:pt x="286" y="138"/>
                      <a:pt x="286" y="138"/>
                      <a:pt x="286" y="138"/>
                    </a:cubicBezTo>
                    <a:cubicBezTo>
                      <a:pt x="285" y="138"/>
                      <a:pt x="285" y="138"/>
                      <a:pt x="285" y="138"/>
                    </a:cubicBezTo>
                    <a:cubicBezTo>
                      <a:pt x="285" y="139"/>
                      <a:pt x="286" y="140"/>
                      <a:pt x="286" y="140"/>
                    </a:cubicBezTo>
                    <a:cubicBezTo>
                      <a:pt x="286" y="140"/>
                      <a:pt x="284" y="144"/>
                      <a:pt x="283" y="144"/>
                    </a:cubicBezTo>
                    <a:cubicBezTo>
                      <a:pt x="283" y="144"/>
                      <a:pt x="282" y="144"/>
                      <a:pt x="282" y="143"/>
                    </a:cubicBezTo>
                    <a:cubicBezTo>
                      <a:pt x="282" y="144"/>
                      <a:pt x="282" y="144"/>
                      <a:pt x="282" y="144"/>
                    </a:cubicBezTo>
                    <a:cubicBezTo>
                      <a:pt x="282" y="145"/>
                      <a:pt x="283" y="145"/>
                      <a:pt x="283" y="146"/>
                    </a:cubicBezTo>
                    <a:cubicBezTo>
                      <a:pt x="283" y="147"/>
                      <a:pt x="281" y="150"/>
                      <a:pt x="280" y="150"/>
                    </a:cubicBezTo>
                    <a:cubicBezTo>
                      <a:pt x="280" y="150"/>
                      <a:pt x="280" y="150"/>
                      <a:pt x="280" y="150"/>
                    </a:cubicBezTo>
                    <a:cubicBezTo>
                      <a:pt x="280" y="148"/>
                      <a:pt x="280" y="148"/>
                      <a:pt x="280" y="148"/>
                    </a:cubicBezTo>
                    <a:cubicBezTo>
                      <a:pt x="280" y="148"/>
                      <a:pt x="279" y="146"/>
                      <a:pt x="279" y="145"/>
                    </a:cubicBezTo>
                    <a:cubicBezTo>
                      <a:pt x="278" y="145"/>
                      <a:pt x="278" y="146"/>
                      <a:pt x="278" y="146"/>
                    </a:cubicBezTo>
                    <a:cubicBezTo>
                      <a:pt x="278" y="147"/>
                      <a:pt x="279" y="149"/>
                      <a:pt x="279" y="150"/>
                    </a:cubicBezTo>
                    <a:cubicBezTo>
                      <a:pt x="279" y="151"/>
                      <a:pt x="278" y="151"/>
                      <a:pt x="279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53"/>
                      <a:pt x="280" y="153"/>
                      <a:pt x="280" y="153"/>
                    </a:cubicBezTo>
                    <a:cubicBezTo>
                      <a:pt x="280" y="154"/>
                      <a:pt x="279" y="154"/>
                      <a:pt x="278" y="154"/>
                    </a:cubicBezTo>
                    <a:cubicBezTo>
                      <a:pt x="279" y="155"/>
                      <a:pt x="279" y="155"/>
                      <a:pt x="280" y="155"/>
                    </a:cubicBezTo>
                    <a:cubicBezTo>
                      <a:pt x="280" y="156"/>
                      <a:pt x="279" y="156"/>
                      <a:pt x="278" y="156"/>
                    </a:cubicBezTo>
                    <a:cubicBezTo>
                      <a:pt x="278" y="157"/>
                      <a:pt x="278" y="157"/>
                      <a:pt x="278" y="157"/>
                    </a:cubicBezTo>
                    <a:cubicBezTo>
                      <a:pt x="279" y="158"/>
                      <a:pt x="279" y="158"/>
                      <a:pt x="279" y="158"/>
                    </a:cubicBezTo>
                    <a:cubicBezTo>
                      <a:pt x="279" y="158"/>
                      <a:pt x="279" y="159"/>
                      <a:pt x="278" y="159"/>
                    </a:cubicBezTo>
                    <a:cubicBezTo>
                      <a:pt x="277" y="159"/>
                      <a:pt x="276" y="160"/>
                      <a:pt x="275" y="160"/>
                    </a:cubicBezTo>
                    <a:cubicBezTo>
                      <a:pt x="274" y="161"/>
                      <a:pt x="274" y="161"/>
                      <a:pt x="274" y="162"/>
                    </a:cubicBezTo>
                    <a:cubicBezTo>
                      <a:pt x="274" y="162"/>
                      <a:pt x="274" y="162"/>
                      <a:pt x="274" y="162"/>
                    </a:cubicBezTo>
                    <a:cubicBezTo>
                      <a:pt x="269" y="165"/>
                      <a:pt x="263" y="167"/>
                      <a:pt x="263" y="174"/>
                    </a:cubicBezTo>
                    <a:cubicBezTo>
                      <a:pt x="263" y="178"/>
                      <a:pt x="265" y="179"/>
                      <a:pt x="266" y="182"/>
                    </a:cubicBezTo>
                    <a:cubicBezTo>
                      <a:pt x="266" y="182"/>
                      <a:pt x="266" y="182"/>
                      <a:pt x="266" y="182"/>
                    </a:cubicBezTo>
                    <a:cubicBezTo>
                      <a:pt x="266" y="183"/>
                      <a:pt x="266" y="183"/>
                      <a:pt x="266" y="183"/>
                    </a:cubicBezTo>
                    <a:cubicBezTo>
                      <a:pt x="266" y="184"/>
                      <a:pt x="267" y="185"/>
                      <a:pt x="267" y="187"/>
                    </a:cubicBezTo>
                    <a:cubicBezTo>
                      <a:pt x="267" y="189"/>
                      <a:pt x="266" y="192"/>
                      <a:pt x="264" y="192"/>
                    </a:cubicBezTo>
                    <a:cubicBezTo>
                      <a:pt x="263" y="192"/>
                      <a:pt x="263" y="190"/>
                      <a:pt x="262" y="189"/>
                    </a:cubicBezTo>
                    <a:cubicBezTo>
                      <a:pt x="261" y="187"/>
                      <a:pt x="260" y="187"/>
                      <a:pt x="259" y="185"/>
                    </a:cubicBezTo>
                    <a:cubicBezTo>
                      <a:pt x="257" y="181"/>
                      <a:pt x="259" y="175"/>
                      <a:pt x="254" y="175"/>
                    </a:cubicBezTo>
                    <a:cubicBezTo>
                      <a:pt x="253" y="175"/>
                      <a:pt x="253" y="176"/>
                      <a:pt x="252" y="176"/>
                    </a:cubicBezTo>
                    <a:cubicBezTo>
                      <a:pt x="250" y="176"/>
                      <a:pt x="249" y="174"/>
                      <a:pt x="246" y="174"/>
                    </a:cubicBezTo>
                    <a:cubicBezTo>
                      <a:pt x="244" y="174"/>
                      <a:pt x="244" y="175"/>
                      <a:pt x="243" y="175"/>
                    </a:cubicBezTo>
                    <a:cubicBezTo>
                      <a:pt x="243" y="175"/>
                      <a:pt x="243" y="174"/>
                      <a:pt x="243" y="174"/>
                    </a:cubicBezTo>
                    <a:cubicBezTo>
                      <a:pt x="241" y="174"/>
                      <a:pt x="239" y="174"/>
                      <a:pt x="237" y="175"/>
                    </a:cubicBezTo>
                    <a:cubicBezTo>
                      <a:pt x="238" y="175"/>
                      <a:pt x="238" y="175"/>
                      <a:pt x="238" y="175"/>
                    </a:cubicBezTo>
                    <a:cubicBezTo>
                      <a:pt x="238" y="176"/>
                      <a:pt x="237" y="177"/>
                      <a:pt x="238" y="178"/>
                    </a:cubicBezTo>
                    <a:cubicBezTo>
                      <a:pt x="235" y="180"/>
                      <a:pt x="233" y="176"/>
                      <a:pt x="231" y="176"/>
                    </a:cubicBezTo>
                    <a:cubicBezTo>
                      <a:pt x="230" y="176"/>
                      <a:pt x="230" y="177"/>
                      <a:pt x="229" y="177"/>
                    </a:cubicBezTo>
                    <a:cubicBezTo>
                      <a:pt x="228" y="177"/>
                      <a:pt x="227" y="176"/>
                      <a:pt x="226" y="176"/>
                    </a:cubicBezTo>
                    <a:cubicBezTo>
                      <a:pt x="223" y="176"/>
                      <a:pt x="222" y="178"/>
                      <a:pt x="220" y="180"/>
                    </a:cubicBezTo>
                    <a:cubicBezTo>
                      <a:pt x="219" y="181"/>
                      <a:pt x="218" y="180"/>
                      <a:pt x="217" y="180"/>
                    </a:cubicBezTo>
                    <a:cubicBezTo>
                      <a:pt x="215" y="181"/>
                      <a:pt x="214" y="184"/>
                      <a:pt x="214" y="187"/>
                    </a:cubicBezTo>
                    <a:cubicBezTo>
                      <a:pt x="214" y="187"/>
                      <a:pt x="214" y="187"/>
                      <a:pt x="214" y="187"/>
                    </a:cubicBezTo>
                    <a:cubicBezTo>
                      <a:pt x="214" y="188"/>
                      <a:pt x="214" y="188"/>
                      <a:pt x="214" y="188"/>
                    </a:cubicBezTo>
                    <a:cubicBezTo>
                      <a:pt x="214" y="188"/>
                      <a:pt x="214" y="188"/>
                      <a:pt x="214" y="188"/>
                    </a:cubicBezTo>
                    <a:cubicBezTo>
                      <a:pt x="214" y="189"/>
                      <a:pt x="214" y="189"/>
                      <a:pt x="214" y="189"/>
                    </a:cubicBezTo>
                    <a:cubicBezTo>
                      <a:pt x="214" y="189"/>
                      <a:pt x="214" y="190"/>
                      <a:pt x="214" y="190"/>
                    </a:cubicBezTo>
                    <a:cubicBezTo>
                      <a:pt x="214" y="192"/>
                      <a:pt x="214" y="193"/>
                      <a:pt x="213" y="195"/>
                    </a:cubicBezTo>
                    <a:cubicBezTo>
                      <a:pt x="213" y="201"/>
                      <a:pt x="213" y="201"/>
                      <a:pt x="213" y="201"/>
                    </a:cubicBezTo>
                    <a:cubicBezTo>
                      <a:pt x="213" y="201"/>
                      <a:pt x="214" y="202"/>
                      <a:pt x="214" y="203"/>
                    </a:cubicBezTo>
                    <a:cubicBezTo>
                      <a:pt x="215" y="204"/>
                      <a:pt x="214" y="204"/>
                      <a:pt x="214" y="205"/>
                    </a:cubicBezTo>
                    <a:cubicBezTo>
                      <a:pt x="215" y="206"/>
                      <a:pt x="216" y="208"/>
                      <a:pt x="217" y="208"/>
                    </a:cubicBezTo>
                    <a:cubicBezTo>
                      <a:pt x="219" y="210"/>
                      <a:pt x="219" y="212"/>
                      <a:pt x="222" y="213"/>
                    </a:cubicBezTo>
                    <a:cubicBezTo>
                      <a:pt x="223" y="213"/>
                      <a:pt x="223" y="214"/>
                      <a:pt x="224" y="214"/>
                    </a:cubicBezTo>
                    <a:cubicBezTo>
                      <a:pt x="226" y="214"/>
                      <a:pt x="227" y="213"/>
                      <a:pt x="229" y="213"/>
                    </a:cubicBezTo>
                    <a:cubicBezTo>
                      <a:pt x="231" y="213"/>
                      <a:pt x="231" y="213"/>
                      <a:pt x="231" y="213"/>
                    </a:cubicBezTo>
                    <a:cubicBezTo>
                      <a:pt x="232" y="213"/>
                      <a:pt x="233" y="212"/>
                      <a:pt x="233" y="212"/>
                    </a:cubicBezTo>
                    <a:cubicBezTo>
                      <a:pt x="233" y="210"/>
                      <a:pt x="235" y="209"/>
                      <a:pt x="235" y="207"/>
                    </a:cubicBezTo>
                    <a:cubicBezTo>
                      <a:pt x="235" y="204"/>
                      <a:pt x="239" y="203"/>
                      <a:pt x="242" y="203"/>
                    </a:cubicBezTo>
                    <a:cubicBezTo>
                      <a:pt x="243" y="203"/>
                      <a:pt x="243" y="203"/>
                      <a:pt x="244" y="204"/>
                    </a:cubicBezTo>
                    <a:cubicBezTo>
                      <a:pt x="244" y="204"/>
                      <a:pt x="246" y="204"/>
                      <a:pt x="246" y="204"/>
                    </a:cubicBezTo>
                    <a:cubicBezTo>
                      <a:pt x="246" y="205"/>
                      <a:pt x="246" y="205"/>
                      <a:pt x="246" y="205"/>
                    </a:cubicBezTo>
                    <a:cubicBezTo>
                      <a:pt x="246" y="206"/>
                      <a:pt x="244" y="208"/>
                      <a:pt x="244" y="210"/>
                    </a:cubicBezTo>
                    <a:cubicBezTo>
                      <a:pt x="244" y="212"/>
                      <a:pt x="244" y="213"/>
                      <a:pt x="243" y="214"/>
                    </a:cubicBezTo>
                    <a:cubicBezTo>
                      <a:pt x="243" y="213"/>
                      <a:pt x="243" y="213"/>
                      <a:pt x="243" y="213"/>
                    </a:cubicBezTo>
                    <a:cubicBezTo>
                      <a:pt x="242" y="213"/>
                      <a:pt x="242" y="213"/>
                      <a:pt x="242" y="213"/>
                    </a:cubicBezTo>
                    <a:cubicBezTo>
                      <a:pt x="242" y="218"/>
                      <a:pt x="242" y="218"/>
                      <a:pt x="242" y="218"/>
                    </a:cubicBezTo>
                    <a:cubicBezTo>
                      <a:pt x="242" y="219"/>
                      <a:pt x="241" y="220"/>
                      <a:pt x="240" y="220"/>
                    </a:cubicBezTo>
                    <a:cubicBezTo>
                      <a:pt x="240" y="221"/>
                      <a:pt x="240" y="221"/>
                      <a:pt x="240" y="221"/>
                    </a:cubicBezTo>
                    <a:cubicBezTo>
                      <a:pt x="240" y="221"/>
                      <a:pt x="241" y="222"/>
                      <a:pt x="242" y="222"/>
                    </a:cubicBezTo>
                    <a:cubicBezTo>
                      <a:pt x="245" y="222"/>
                      <a:pt x="248" y="221"/>
                      <a:pt x="252" y="221"/>
                    </a:cubicBezTo>
                    <a:cubicBezTo>
                      <a:pt x="254" y="221"/>
                      <a:pt x="255" y="223"/>
                      <a:pt x="257" y="224"/>
                    </a:cubicBezTo>
                    <a:cubicBezTo>
                      <a:pt x="257" y="225"/>
                      <a:pt x="257" y="225"/>
                      <a:pt x="257" y="225"/>
                    </a:cubicBezTo>
                    <a:cubicBezTo>
                      <a:pt x="257" y="226"/>
                      <a:pt x="257" y="229"/>
                      <a:pt x="256" y="230"/>
                    </a:cubicBezTo>
                    <a:cubicBezTo>
                      <a:pt x="256" y="236"/>
                      <a:pt x="256" y="236"/>
                      <a:pt x="256" y="236"/>
                    </a:cubicBezTo>
                    <a:cubicBezTo>
                      <a:pt x="256" y="239"/>
                      <a:pt x="258" y="240"/>
                      <a:pt x="260" y="241"/>
                    </a:cubicBezTo>
                    <a:cubicBezTo>
                      <a:pt x="261" y="241"/>
                      <a:pt x="261" y="243"/>
                      <a:pt x="263" y="243"/>
                    </a:cubicBezTo>
                    <a:cubicBezTo>
                      <a:pt x="266" y="243"/>
                      <a:pt x="267" y="241"/>
                      <a:pt x="270" y="241"/>
                    </a:cubicBezTo>
                    <a:cubicBezTo>
                      <a:pt x="273" y="241"/>
                      <a:pt x="274" y="243"/>
                      <a:pt x="276" y="244"/>
                    </a:cubicBezTo>
                    <a:cubicBezTo>
                      <a:pt x="276" y="245"/>
                      <a:pt x="274" y="247"/>
                      <a:pt x="273" y="247"/>
                    </a:cubicBezTo>
                    <a:cubicBezTo>
                      <a:pt x="273" y="247"/>
                      <a:pt x="272" y="246"/>
                      <a:pt x="272" y="246"/>
                    </a:cubicBezTo>
                    <a:cubicBezTo>
                      <a:pt x="272" y="246"/>
                      <a:pt x="272" y="245"/>
                      <a:pt x="273" y="245"/>
                    </a:cubicBezTo>
                    <a:cubicBezTo>
                      <a:pt x="272" y="245"/>
                      <a:pt x="271" y="243"/>
                      <a:pt x="270" y="243"/>
                    </a:cubicBezTo>
                    <a:cubicBezTo>
                      <a:pt x="269" y="243"/>
                      <a:pt x="266" y="245"/>
                      <a:pt x="266" y="246"/>
                    </a:cubicBezTo>
                    <a:cubicBezTo>
                      <a:pt x="266" y="246"/>
                      <a:pt x="267" y="247"/>
                      <a:pt x="267" y="247"/>
                    </a:cubicBezTo>
                    <a:cubicBezTo>
                      <a:pt x="267" y="248"/>
                      <a:pt x="266" y="248"/>
                      <a:pt x="266" y="248"/>
                    </a:cubicBezTo>
                    <a:cubicBezTo>
                      <a:pt x="264" y="248"/>
                      <a:pt x="263" y="246"/>
                      <a:pt x="262" y="246"/>
                    </a:cubicBezTo>
                    <a:cubicBezTo>
                      <a:pt x="261" y="245"/>
                      <a:pt x="259" y="245"/>
                      <a:pt x="259" y="245"/>
                    </a:cubicBezTo>
                    <a:cubicBezTo>
                      <a:pt x="258" y="245"/>
                      <a:pt x="258" y="245"/>
                      <a:pt x="258" y="245"/>
                    </a:cubicBezTo>
                    <a:cubicBezTo>
                      <a:pt x="257" y="245"/>
                      <a:pt x="257" y="243"/>
                      <a:pt x="256" y="243"/>
                    </a:cubicBezTo>
                    <a:cubicBezTo>
                      <a:pt x="256" y="242"/>
                      <a:pt x="252" y="240"/>
                      <a:pt x="252" y="240"/>
                    </a:cubicBezTo>
                    <a:cubicBezTo>
                      <a:pt x="252" y="240"/>
                      <a:pt x="252" y="240"/>
                      <a:pt x="252" y="241"/>
                    </a:cubicBezTo>
                    <a:cubicBezTo>
                      <a:pt x="251" y="241"/>
                      <a:pt x="251" y="241"/>
                      <a:pt x="251" y="241"/>
                    </a:cubicBezTo>
                    <a:cubicBezTo>
                      <a:pt x="249" y="240"/>
                      <a:pt x="251" y="238"/>
                      <a:pt x="250" y="236"/>
                    </a:cubicBezTo>
                    <a:cubicBezTo>
                      <a:pt x="250" y="235"/>
                      <a:pt x="249" y="235"/>
                      <a:pt x="249" y="235"/>
                    </a:cubicBezTo>
                    <a:cubicBezTo>
                      <a:pt x="247" y="233"/>
                      <a:pt x="245" y="232"/>
                      <a:pt x="244" y="229"/>
                    </a:cubicBezTo>
                    <a:cubicBezTo>
                      <a:pt x="244" y="229"/>
                      <a:pt x="244" y="229"/>
                      <a:pt x="244" y="229"/>
                    </a:cubicBezTo>
                    <a:cubicBezTo>
                      <a:pt x="243" y="229"/>
                      <a:pt x="243" y="230"/>
                      <a:pt x="242" y="230"/>
                    </a:cubicBezTo>
                    <a:cubicBezTo>
                      <a:pt x="240" y="230"/>
                      <a:pt x="239" y="229"/>
                      <a:pt x="237" y="228"/>
                    </a:cubicBezTo>
                    <a:cubicBezTo>
                      <a:pt x="235" y="227"/>
                      <a:pt x="234" y="228"/>
                      <a:pt x="232" y="227"/>
                    </a:cubicBezTo>
                    <a:cubicBezTo>
                      <a:pt x="228" y="225"/>
                      <a:pt x="228" y="223"/>
                      <a:pt x="225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3" y="221"/>
                      <a:pt x="223" y="220"/>
                      <a:pt x="222" y="220"/>
                    </a:cubicBezTo>
                    <a:cubicBezTo>
                      <a:pt x="220" y="220"/>
                      <a:pt x="220" y="222"/>
                      <a:pt x="218" y="222"/>
                    </a:cubicBezTo>
                    <a:cubicBezTo>
                      <a:pt x="217" y="222"/>
                      <a:pt x="216" y="222"/>
                      <a:pt x="216" y="221"/>
                    </a:cubicBezTo>
                    <a:cubicBezTo>
                      <a:pt x="215" y="221"/>
                      <a:pt x="214" y="221"/>
                      <a:pt x="213" y="221"/>
                    </a:cubicBezTo>
                    <a:cubicBezTo>
                      <a:pt x="212" y="221"/>
                      <a:pt x="208" y="219"/>
                      <a:pt x="207" y="218"/>
                    </a:cubicBezTo>
                    <a:cubicBezTo>
                      <a:pt x="206" y="218"/>
                      <a:pt x="205" y="218"/>
                      <a:pt x="204" y="218"/>
                    </a:cubicBezTo>
                    <a:cubicBezTo>
                      <a:pt x="203" y="218"/>
                      <a:pt x="202" y="216"/>
                      <a:pt x="201" y="216"/>
                    </a:cubicBezTo>
                    <a:cubicBezTo>
                      <a:pt x="199" y="215"/>
                      <a:pt x="199" y="215"/>
                      <a:pt x="197" y="214"/>
                    </a:cubicBezTo>
                    <a:cubicBezTo>
                      <a:pt x="197" y="214"/>
                      <a:pt x="196" y="214"/>
                      <a:pt x="196" y="214"/>
                    </a:cubicBezTo>
                    <a:cubicBezTo>
                      <a:pt x="195" y="212"/>
                      <a:pt x="192" y="212"/>
                      <a:pt x="191" y="210"/>
                    </a:cubicBezTo>
                    <a:cubicBezTo>
                      <a:pt x="190" y="210"/>
                      <a:pt x="190" y="209"/>
                      <a:pt x="190" y="208"/>
                    </a:cubicBezTo>
                    <a:cubicBezTo>
                      <a:pt x="190" y="207"/>
                      <a:pt x="191" y="206"/>
                      <a:pt x="191" y="205"/>
                    </a:cubicBezTo>
                    <a:cubicBezTo>
                      <a:pt x="191" y="204"/>
                      <a:pt x="190" y="203"/>
                      <a:pt x="190" y="203"/>
                    </a:cubicBezTo>
                    <a:cubicBezTo>
                      <a:pt x="188" y="199"/>
                      <a:pt x="185" y="196"/>
                      <a:pt x="182" y="193"/>
                    </a:cubicBezTo>
                    <a:cubicBezTo>
                      <a:pt x="181" y="192"/>
                      <a:pt x="180" y="192"/>
                      <a:pt x="178" y="191"/>
                    </a:cubicBezTo>
                    <a:cubicBezTo>
                      <a:pt x="178" y="190"/>
                      <a:pt x="178" y="189"/>
                      <a:pt x="178" y="188"/>
                    </a:cubicBezTo>
                    <a:cubicBezTo>
                      <a:pt x="177" y="186"/>
                      <a:pt x="174" y="186"/>
                      <a:pt x="174" y="183"/>
                    </a:cubicBezTo>
                    <a:cubicBezTo>
                      <a:pt x="173" y="183"/>
                      <a:pt x="173" y="183"/>
                      <a:pt x="172" y="183"/>
                    </a:cubicBezTo>
                    <a:cubicBezTo>
                      <a:pt x="171" y="182"/>
                      <a:pt x="170" y="180"/>
                      <a:pt x="169" y="179"/>
                    </a:cubicBezTo>
                    <a:cubicBezTo>
                      <a:pt x="168" y="178"/>
                      <a:pt x="168" y="176"/>
                      <a:pt x="167" y="175"/>
                    </a:cubicBezTo>
                    <a:cubicBezTo>
                      <a:pt x="166" y="174"/>
                      <a:pt x="166" y="172"/>
                      <a:pt x="166" y="172"/>
                    </a:cubicBezTo>
                    <a:cubicBezTo>
                      <a:pt x="164" y="171"/>
                      <a:pt x="162" y="171"/>
                      <a:pt x="161" y="170"/>
                    </a:cubicBezTo>
                    <a:cubicBezTo>
                      <a:pt x="160" y="170"/>
                      <a:pt x="160" y="171"/>
                      <a:pt x="160" y="171"/>
                    </a:cubicBezTo>
                    <a:cubicBezTo>
                      <a:pt x="160" y="173"/>
                      <a:pt x="161" y="175"/>
                      <a:pt x="162" y="176"/>
                    </a:cubicBezTo>
                    <a:cubicBezTo>
                      <a:pt x="163" y="178"/>
                      <a:pt x="164" y="178"/>
                      <a:pt x="166" y="179"/>
                    </a:cubicBezTo>
                    <a:cubicBezTo>
                      <a:pt x="167" y="181"/>
                      <a:pt x="167" y="182"/>
                      <a:pt x="168" y="183"/>
                    </a:cubicBezTo>
                    <a:cubicBezTo>
                      <a:pt x="168" y="186"/>
                      <a:pt x="171" y="187"/>
                      <a:pt x="171" y="189"/>
                    </a:cubicBezTo>
                    <a:cubicBezTo>
                      <a:pt x="172" y="192"/>
                      <a:pt x="173" y="195"/>
                      <a:pt x="175" y="196"/>
                    </a:cubicBezTo>
                    <a:cubicBezTo>
                      <a:pt x="176" y="195"/>
                      <a:pt x="177" y="197"/>
                      <a:pt x="177" y="198"/>
                    </a:cubicBezTo>
                    <a:cubicBezTo>
                      <a:pt x="177" y="198"/>
                      <a:pt x="177" y="199"/>
                      <a:pt x="176" y="199"/>
                    </a:cubicBezTo>
                    <a:cubicBezTo>
                      <a:pt x="176" y="199"/>
                      <a:pt x="175" y="198"/>
                      <a:pt x="174" y="197"/>
                    </a:cubicBezTo>
                    <a:cubicBezTo>
                      <a:pt x="173" y="197"/>
                      <a:pt x="171" y="195"/>
                      <a:pt x="170" y="194"/>
                    </a:cubicBezTo>
                    <a:cubicBezTo>
                      <a:pt x="170" y="193"/>
                      <a:pt x="170" y="193"/>
                      <a:pt x="169" y="193"/>
                    </a:cubicBezTo>
                    <a:cubicBezTo>
                      <a:pt x="169" y="190"/>
                      <a:pt x="169" y="190"/>
                      <a:pt x="169" y="190"/>
                    </a:cubicBezTo>
                    <a:cubicBezTo>
                      <a:pt x="168" y="189"/>
                      <a:pt x="167" y="188"/>
                      <a:pt x="166" y="187"/>
                    </a:cubicBezTo>
                    <a:cubicBezTo>
                      <a:pt x="165" y="185"/>
                      <a:pt x="162" y="186"/>
                      <a:pt x="161" y="184"/>
                    </a:cubicBezTo>
                    <a:cubicBezTo>
                      <a:pt x="162" y="184"/>
                      <a:pt x="164" y="184"/>
                      <a:pt x="163" y="183"/>
                    </a:cubicBezTo>
                    <a:cubicBezTo>
                      <a:pt x="162" y="181"/>
                      <a:pt x="160" y="178"/>
                      <a:pt x="158" y="177"/>
                    </a:cubicBezTo>
                    <a:cubicBezTo>
                      <a:pt x="157" y="176"/>
                      <a:pt x="157" y="173"/>
                      <a:pt x="156" y="172"/>
                    </a:cubicBezTo>
                    <a:cubicBezTo>
                      <a:pt x="155" y="170"/>
                      <a:pt x="154" y="170"/>
                      <a:pt x="154" y="167"/>
                    </a:cubicBezTo>
                    <a:cubicBezTo>
                      <a:pt x="154" y="166"/>
                      <a:pt x="154" y="166"/>
                      <a:pt x="154" y="166"/>
                    </a:cubicBezTo>
                    <a:cubicBezTo>
                      <a:pt x="154" y="166"/>
                      <a:pt x="154" y="166"/>
                      <a:pt x="154" y="166"/>
                    </a:cubicBezTo>
                    <a:cubicBezTo>
                      <a:pt x="152" y="163"/>
                      <a:pt x="147" y="161"/>
                      <a:pt x="143" y="159"/>
                    </a:cubicBezTo>
                    <a:cubicBezTo>
                      <a:pt x="142" y="159"/>
                      <a:pt x="142" y="158"/>
                      <a:pt x="142" y="157"/>
                    </a:cubicBezTo>
                    <a:cubicBezTo>
                      <a:pt x="141" y="153"/>
                      <a:pt x="138" y="152"/>
                      <a:pt x="138" y="148"/>
                    </a:cubicBezTo>
                    <a:cubicBezTo>
                      <a:pt x="136" y="147"/>
                      <a:pt x="133" y="143"/>
                      <a:pt x="132" y="139"/>
                    </a:cubicBezTo>
                    <a:cubicBezTo>
                      <a:pt x="131" y="138"/>
                      <a:pt x="132" y="138"/>
                      <a:pt x="133" y="137"/>
                    </a:cubicBezTo>
                    <a:cubicBezTo>
                      <a:pt x="132" y="135"/>
                      <a:pt x="133" y="131"/>
                      <a:pt x="132" y="128"/>
                    </a:cubicBezTo>
                    <a:cubicBezTo>
                      <a:pt x="131" y="126"/>
                      <a:pt x="133" y="120"/>
                      <a:pt x="133" y="116"/>
                    </a:cubicBezTo>
                    <a:cubicBezTo>
                      <a:pt x="133" y="114"/>
                      <a:pt x="131" y="113"/>
                      <a:pt x="131" y="111"/>
                    </a:cubicBezTo>
                    <a:cubicBezTo>
                      <a:pt x="131" y="110"/>
                      <a:pt x="132" y="110"/>
                      <a:pt x="132" y="110"/>
                    </a:cubicBezTo>
                    <a:cubicBezTo>
                      <a:pt x="134" y="110"/>
                      <a:pt x="135" y="111"/>
                      <a:pt x="136" y="112"/>
                    </a:cubicBezTo>
                    <a:cubicBezTo>
                      <a:pt x="136" y="111"/>
                      <a:pt x="137" y="110"/>
                      <a:pt x="137" y="109"/>
                    </a:cubicBezTo>
                    <a:cubicBezTo>
                      <a:pt x="137" y="108"/>
                      <a:pt x="136" y="107"/>
                      <a:pt x="136" y="106"/>
                    </a:cubicBezTo>
                    <a:cubicBezTo>
                      <a:pt x="135" y="106"/>
                      <a:pt x="135" y="106"/>
                      <a:pt x="134" y="106"/>
                    </a:cubicBezTo>
                    <a:cubicBezTo>
                      <a:pt x="133" y="105"/>
                      <a:pt x="131" y="104"/>
                      <a:pt x="130" y="103"/>
                    </a:cubicBezTo>
                    <a:cubicBezTo>
                      <a:pt x="130" y="101"/>
                      <a:pt x="126" y="102"/>
                      <a:pt x="125" y="100"/>
                    </a:cubicBezTo>
                    <a:cubicBezTo>
                      <a:pt x="122" y="100"/>
                      <a:pt x="121" y="97"/>
                      <a:pt x="121" y="94"/>
                    </a:cubicBezTo>
                    <a:cubicBezTo>
                      <a:pt x="121" y="94"/>
                      <a:pt x="118" y="92"/>
                      <a:pt x="118" y="92"/>
                    </a:cubicBezTo>
                    <a:cubicBezTo>
                      <a:pt x="116" y="92"/>
                      <a:pt x="118" y="90"/>
                      <a:pt x="117" y="89"/>
                    </a:cubicBezTo>
                    <a:cubicBezTo>
                      <a:pt x="116" y="89"/>
                      <a:pt x="115" y="89"/>
                      <a:pt x="114" y="88"/>
                    </a:cubicBezTo>
                    <a:cubicBezTo>
                      <a:pt x="113" y="88"/>
                      <a:pt x="113" y="85"/>
                      <a:pt x="113" y="84"/>
                    </a:cubicBezTo>
                    <a:cubicBezTo>
                      <a:pt x="113" y="83"/>
                      <a:pt x="113" y="83"/>
                      <a:pt x="113" y="82"/>
                    </a:cubicBezTo>
                    <a:cubicBezTo>
                      <a:pt x="112" y="82"/>
                      <a:pt x="112" y="82"/>
                      <a:pt x="112" y="82"/>
                    </a:cubicBezTo>
                    <a:cubicBezTo>
                      <a:pt x="110" y="82"/>
                      <a:pt x="107" y="80"/>
                      <a:pt x="107" y="79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07" y="76"/>
                      <a:pt x="106" y="76"/>
                      <a:pt x="104" y="76"/>
                    </a:cubicBezTo>
                    <a:cubicBezTo>
                      <a:pt x="102" y="76"/>
                      <a:pt x="102" y="75"/>
                      <a:pt x="102" y="74"/>
                    </a:cubicBezTo>
                    <a:cubicBezTo>
                      <a:pt x="102" y="73"/>
                      <a:pt x="103" y="73"/>
                      <a:pt x="103" y="72"/>
                    </a:cubicBezTo>
                    <a:cubicBezTo>
                      <a:pt x="103" y="71"/>
                      <a:pt x="103" y="71"/>
                      <a:pt x="103" y="71"/>
                    </a:cubicBezTo>
                    <a:cubicBezTo>
                      <a:pt x="101" y="71"/>
                      <a:pt x="102" y="72"/>
                      <a:pt x="101" y="72"/>
                    </a:cubicBezTo>
                    <a:cubicBezTo>
                      <a:pt x="100" y="72"/>
                      <a:pt x="99" y="71"/>
                      <a:pt x="99" y="71"/>
                    </a:cubicBezTo>
                    <a:cubicBezTo>
                      <a:pt x="99" y="70"/>
                      <a:pt x="100" y="69"/>
                      <a:pt x="100" y="69"/>
                    </a:cubicBezTo>
                    <a:cubicBezTo>
                      <a:pt x="100" y="68"/>
                      <a:pt x="99" y="67"/>
                      <a:pt x="98" y="68"/>
                    </a:cubicBezTo>
                    <a:cubicBezTo>
                      <a:pt x="97" y="68"/>
                      <a:pt x="96" y="67"/>
                      <a:pt x="95" y="66"/>
                    </a:cubicBezTo>
                    <a:cubicBezTo>
                      <a:pt x="95" y="67"/>
                      <a:pt x="94" y="68"/>
                      <a:pt x="93" y="68"/>
                    </a:cubicBezTo>
                    <a:cubicBezTo>
                      <a:pt x="91" y="68"/>
                      <a:pt x="90" y="65"/>
                      <a:pt x="88" y="64"/>
                    </a:cubicBezTo>
                    <a:cubicBezTo>
                      <a:pt x="85" y="62"/>
                      <a:pt x="82" y="62"/>
                      <a:pt x="79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69" y="59"/>
                      <a:pt x="65" y="59"/>
                      <a:pt x="63" y="55"/>
                    </a:cubicBezTo>
                    <a:cubicBezTo>
                      <a:pt x="61" y="55"/>
                      <a:pt x="59" y="56"/>
                      <a:pt x="58" y="57"/>
                    </a:cubicBezTo>
                    <a:cubicBezTo>
                      <a:pt x="59" y="57"/>
                      <a:pt x="59" y="58"/>
                      <a:pt x="59" y="58"/>
                    </a:cubicBezTo>
                    <a:cubicBezTo>
                      <a:pt x="58" y="60"/>
                      <a:pt x="51" y="64"/>
                      <a:pt x="49" y="64"/>
                    </a:cubicBezTo>
                    <a:cubicBezTo>
                      <a:pt x="48" y="64"/>
                      <a:pt x="48" y="64"/>
                      <a:pt x="48" y="63"/>
                    </a:cubicBezTo>
                    <a:cubicBezTo>
                      <a:pt x="48" y="63"/>
                      <a:pt x="48" y="63"/>
                      <a:pt x="48" y="62"/>
                    </a:cubicBezTo>
                    <a:cubicBezTo>
                      <a:pt x="48" y="62"/>
                      <a:pt x="48" y="62"/>
                      <a:pt x="48" y="61"/>
                    </a:cubicBezTo>
                    <a:cubicBezTo>
                      <a:pt x="48" y="59"/>
                      <a:pt x="50" y="57"/>
                      <a:pt x="53" y="56"/>
                    </a:cubicBezTo>
                    <a:cubicBezTo>
                      <a:pt x="53" y="56"/>
                      <a:pt x="53" y="55"/>
                      <a:pt x="53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49" y="55"/>
                      <a:pt x="42" y="61"/>
                      <a:pt x="42" y="6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8"/>
                      <a:pt x="40" y="69"/>
                      <a:pt x="37" y="70"/>
                    </a:cubicBezTo>
                    <a:cubicBezTo>
                      <a:pt x="36" y="71"/>
                      <a:pt x="36" y="72"/>
                      <a:pt x="35" y="73"/>
                    </a:cubicBezTo>
                    <a:cubicBezTo>
                      <a:pt x="33" y="75"/>
                      <a:pt x="29" y="76"/>
                      <a:pt x="28" y="78"/>
                    </a:cubicBezTo>
                    <a:cubicBezTo>
                      <a:pt x="26" y="79"/>
                      <a:pt x="22" y="81"/>
                      <a:pt x="19" y="81"/>
                    </a:cubicBezTo>
                    <a:cubicBezTo>
                      <a:pt x="15" y="82"/>
                      <a:pt x="13" y="86"/>
                      <a:pt x="9" y="85"/>
                    </a:cubicBezTo>
                    <a:cubicBezTo>
                      <a:pt x="10" y="83"/>
                      <a:pt x="12" y="84"/>
                      <a:pt x="14" y="83"/>
                    </a:cubicBezTo>
                    <a:cubicBezTo>
                      <a:pt x="15" y="82"/>
                      <a:pt x="16" y="80"/>
                      <a:pt x="17" y="79"/>
                    </a:cubicBezTo>
                    <a:cubicBezTo>
                      <a:pt x="19" y="78"/>
                      <a:pt x="21" y="79"/>
                      <a:pt x="22" y="77"/>
                    </a:cubicBezTo>
                    <a:cubicBezTo>
                      <a:pt x="24" y="75"/>
                      <a:pt x="28" y="73"/>
                      <a:pt x="31" y="72"/>
                    </a:cubicBezTo>
                    <a:cubicBezTo>
                      <a:pt x="33" y="70"/>
                      <a:pt x="33" y="67"/>
                      <a:pt x="36" y="65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3" y="66"/>
                      <a:pt x="32" y="67"/>
                      <a:pt x="30" y="67"/>
                    </a:cubicBezTo>
                    <a:cubicBezTo>
                      <a:pt x="29" y="67"/>
                      <a:pt x="29" y="66"/>
                      <a:pt x="28" y="66"/>
                    </a:cubicBezTo>
                    <a:cubicBezTo>
                      <a:pt x="27" y="67"/>
                      <a:pt x="27" y="67"/>
                      <a:pt x="27" y="68"/>
                    </a:cubicBezTo>
                    <a:cubicBezTo>
                      <a:pt x="24" y="67"/>
                      <a:pt x="23" y="66"/>
                      <a:pt x="22" y="65"/>
                    </a:cubicBezTo>
                    <a:cubicBezTo>
                      <a:pt x="21" y="65"/>
                      <a:pt x="22" y="66"/>
                      <a:pt x="22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6"/>
                      <a:pt x="19" y="67"/>
                      <a:pt x="19" y="67"/>
                    </a:cubicBezTo>
                    <a:cubicBezTo>
                      <a:pt x="18" y="67"/>
                      <a:pt x="18" y="65"/>
                      <a:pt x="18" y="6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2"/>
                      <a:pt x="18" y="61"/>
                      <a:pt x="17" y="61"/>
                    </a:cubicBezTo>
                    <a:cubicBezTo>
                      <a:pt x="16" y="61"/>
                      <a:pt x="15" y="62"/>
                      <a:pt x="15" y="62"/>
                    </a:cubicBezTo>
                    <a:cubicBezTo>
                      <a:pt x="13" y="62"/>
                      <a:pt x="8" y="58"/>
                      <a:pt x="7" y="58"/>
                    </a:cubicBezTo>
                    <a:cubicBezTo>
                      <a:pt x="8" y="58"/>
                      <a:pt x="8" y="57"/>
                      <a:pt x="9" y="57"/>
                    </a:cubicBezTo>
                    <a:cubicBezTo>
                      <a:pt x="8" y="55"/>
                      <a:pt x="5" y="54"/>
                      <a:pt x="5" y="53"/>
                    </a:cubicBezTo>
                    <a:cubicBezTo>
                      <a:pt x="5" y="49"/>
                      <a:pt x="11" y="47"/>
                      <a:pt x="13" y="47"/>
                    </a:cubicBezTo>
                    <a:cubicBezTo>
                      <a:pt x="14" y="47"/>
                      <a:pt x="21" y="44"/>
                      <a:pt x="21" y="42"/>
                    </a:cubicBezTo>
                    <a:cubicBezTo>
                      <a:pt x="21" y="42"/>
                      <a:pt x="19" y="40"/>
                      <a:pt x="19" y="40"/>
                    </a:cubicBezTo>
                    <a:cubicBezTo>
                      <a:pt x="20" y="39"/>
                      <a:pt x="20" y="39"/>
                      <a:pt x="21" y="40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8"/>
                      <a:pt x="20" y="38"/>
                      <a:pt x="19" y="38"/>
                    </a:cubicBezTo>
                    <a:cubicBezTo>
                      <a:pt x="17" y="38"/>
                      <a:pt x="17" y="40"/>
                      <a:pt x="15" y="40"/>
                    </a:cubicBezTo>
                    <a:cubicBezTo>
                      <a:pt x="12" y="40"/>
                      <a:pt x="12" y="39"/>
                      <a:pt x="10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8"/>
                      <a:pt x="3" y="37"/>
                      <a:pt x="3" y="36"/>
                    </a:cubicBezTo>
                    <a:cubicBezTo>
                      <a:pt x="3" y="36"/>
                      <a:pt x="3" y="35"/>
                      <a:pt x="3" y="35"/>
                    </a:cubicBezTo>
                    <a:cubicBezTo>
                      <a:pt x="2" y="35"/>
                      <a:pt x="1" y="35"/>
                      <a:pt x="0" y="33"/>
                    </a:cubicBezTo>
                    <a:cubicBezTo>
                      <a:pt x="3" y="32"/>
                      <a:pt x="7" y="30"/>
                      <a:pt x="10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32"/>
                      <a:pt x="13" y="31"/>
                      <a:pt x="16" y="31"/>
                    </a:cubicBezTo>
                    <a:cubicBezTo>
                      <a:pt x="17" y="31"/>
                      <a:pt x="17" y="32"/>
                      <a:pt x="19" y="31"/>
                    </a:cubicBezTo>
                    <a:cubicBezTo>
                      <a:pt x="18" y="28"/>
                      <a:pt x="15" y="28"/>
                      <a:pt x="12" y="26"/>
                    </a:cubicBezTo>
                    <a:cubicBezTo>
                      <a:pt x="11" y="26"/>
                      <a:pt x="10" y="22"/>
                      <a:pt x="9" y="22"/>
                    </a:cubicBezTo>
                    <a:cubicBezTo>
                      <a:pt x="8" y="21"/>
                      <a:pt x="3" y="20"/>
                      <a:pt x="3" y="19"/>
                    </a:cubicBezTo>
                    <a:cubicBezTo>
                      <a:pt x="3" y="19"/>
                      <a:pt x="5" y="17"/>
                      <a:pt x="5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4" y="12"/>
                      <a:pt x="19" y="8"/>
                      <a:pt x="25" y="6"/>
                    </a:cubicBezTo>
                    <a:cubicBezTo>
                      <a:pt x="26" y="6"/>
                      <a:pt x="27" y="7"/>
                      <a:pt x="29" y="6"/>
                    </a:cubicBezTo>
                    <a:cubicBezTo>
                      <a:pt x="30" y="5"/>
                      <a:pt x="31" y="3"/>
                      <a:pt x="33" y="3"/>
                    </a:cubicBezTo>
                    <a:cubicBezTo>
                      <a:pt x="35" y="3"/>
                      <a:pt x="35" y="4"/>
                      <a:pt x="36" y="5"/>
                    </a:cubicBezTo>
                    <a:cubicBezTo>
                      <a:pt x="36" y="5"/>
                      <a:pt x="36" y="5"/>
                      <a:pt x="35" y="6"/>
                    </a:cubicBezTo>
                    <a:cubicBezTo>
                      <a:pt x="37" y="6"/>
                      <a:pt x="38" y="5"/>
                      <a:pt x="38" y="5"/>
                    </a:cubicBezTo>
                    <a:cubicBezTo>
                      <a:pt x="39" y="5"/>
                      <a:pt x="40" y="5"/>
                      <a:pt x="41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7" y="7"/>
                      <a:pt x="48" y="7"/>
                      <a:pt x="49" y="8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0" y="10"/>
                      <a:pt x="66" y="11"/>
                      <a:pt x="70" y="11"/>
                    </a:cubicBezTo>
                    <a:cubicBezTo>
                      <a:pt x="71" y="11"/>
                      <a:pt x="73" y="10"/>
                      <a:pt x="75" y="10"/>
                    </a:cubicBezTo>
                    <a:cubicBezTo>
                      <a:pt x="78" y="10"/>
                      <a:pt x="79" y="11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2" y="12"/>
                      <a:pt x="82" y="12"/>
                      <a:pt x="83" y="12"/>
                    </a:cubicBezTo>
                    <a:cubicBezTo>
                      <a:pt x="83" y="12"/>
                      <a:pt x="84" y="13"/>
                      <a:pt x="84" y="13"/>
                    </a:cubicBezTo>
                    <a:cubicBezTo>
                      <a:pt x="89" y="16"/>
                      <a:pt x="93" y="16"/>
                      <a:pt x="96" y="16"/>
                    </a:cubicBezTo>
                    <a:cubicBezTo>
                      <a:pt x="97" y="16"/>
                      <a:pt x="92" y="14"/>
                      <a:pt x="99" y="14"/>
                    </a:cubicBezTo>
                    <a:cubicBezTo>
                      <a:pt x="100" y="14"/>
                      <a:pt x="100" y="10"/>
                      <a:pt x="102" y="13"/>
                    </a:cubicBezTo>
                    <a:cubicBezTo>
                      <a:pt x="103" y="14"/>
                      <a:pt x="106" y="12"/>
                      <a:pt x="107" y="11"/>
                    </a:cubicBezTo>
                    <a:cubicBezTo>
                      <a:pt x="110" y="10"/>
                      <a:pt x="112" y="10"/>
                      <a:pt x="115" y="9"/>
                    </a:cubicBezTo>
                    <a:cubicBezTo>
                      <a:pt x="115" y="10"/>
                      <a:pt x="116" y="11"/>
                      <a:pt x="117" y="11"/>
                    </a:cubicBezTo>
                    <a:cubicBezTo>
                      <a:pt x="119" y="11"/>
                      <a:pt x="118" y="8"/>
                      <a:pt x="120" y="8"/>
                    </a:cubicBezTo>
                    <a:cubicBezTo>
                      <a:pt x="121" y="8"/>
                      <a:pt x="124" y="13"/>
                      <a:pt x="126" y="13"/>
                    </a:cubicBezTo>
                    <a:cubicBezTo>
                      <a:pt x="128" y="13"/>
                      <a:pt x="128" y="10"/>
                      <a:pt x="130" y="10"/>
                    </a:cubicBezTo>
                    <a:cubicBezTo>
                      <a:pt x="130" y="11"/>
                      <a:pt x="132" y="13"/>
                      <a:pt x="133" y="13"/>
                    </a:cubicBezTo>
                    <a:cubicBezTo>
                      <a:pt x="134" y="13"/>
                      <a:pt x="135" y="11"/>
                      <a:pt x="137" y="11"/>
                    </a:cubicBezTo>
                    <a:cubicBezTo>
                      <a:pt x="144" y="11"/>
                      <a:pt x="147" y="17"/>
                      <a:pt x="154" y="16"/>
                    </a:cubicBezTo>
                    <a:cubicBezTo>
                      <a:pt x="160" y="16"/>
                      <a:pt x="159" y="15"/>
                      <a:pt x="162" y="19"/>
                    </a:cubicBezTo>
                    <a:cubicBezTo>
                      <a:pt x="162" y="20"/>
                      <a:pt x="158" y="19"/>
                      <a:pt x="158" y="20"/>
                    </a:cubicBezTo>
                    <a:cubicBezTo>
                      <a:pt x="158" y="21"/>
                      <a:pt x="158" y="22"/>
                      <a:pt x="163" y="22"/>
                    </a:cubicBezTo>
                    <a:cubicBezTo>
                      <a:pt x="165" y="22"/>
                      <a:pt x="166" y="21"/>
                      <a:pt x="168" y="21"/>
                    </a:cubicBezTo>
                    <a:cubicBezTo>
                      <a:pt x="175" y="21"/>
                      <a:pt x="175" y="21"/>
                      <a:pt x="175" y="21"/>
                    </a:cubicBezTo>
                    <a:cubicBezTo>
                      <a:pt x="177" y="22"/>
                      <a:pt x="177" y="22"/>
                      <a:pt x="177" y="22"/>
                    </a:cubicBezTo>
                    <a:cubicBezTo>
                      <a:pt x="179" y="23"/>
                      <a:pt x="179" y="25"/>
                      <a:pt x="181" y="25"/>
                    </a:cubicBezTo>
                    <a:cubicBezTo>
                      <a:pt x="182" y="25"/>
                      <a:pt x="181" y="23"/>
                      <a:pt x="181" y="22"/>
                    </a:cubicBezTo>
                    <a:cubicBezTo>
                      <a:pt x="181" y="18"/>
                      <a:pt x="186" y="21"/>
                      <a:pt x="186" y="18"/>
                    </a:cubicBezTo>
                    <a:cubicBezTo>
                      <a:pt x="184" y="19"/>
                      <a:pt x="182" y="19"/>
                      <a:pt x="180" y="19"/>
                    </a:cubicBezTo>
                    <a:cubicBezTo>
                      <a:pt x="179" y="19"/>
                      <a:pt x="178" y="19"/>
                      <a:pt x="178" y="18"/>
                    </a:cubicBezTo>
                    <a:cubicBezTo>
                      <a:pt x="178" y="16"/>
                      <a:pt x="185" y="16"/>
                      <a:pt x="187" y="15"/>
                    </a:cubicBezTo>
                    <a:cubicBezTo>
                      <a:pt x="188" y="20"/>
                      <a:pt x="195" y="22"/>
                      <a:pt x="201" y="22"/>
                    </a:cubicBezTo>
                    <a:cubicBezTo>
                      <a:pt x="207" y="22"/>
                      <a:pt x="208" y="22"/>
                      <a:pt x="210" y="22"/>
                    </a:cubicBezTo>
                    <a:cubicBezTo>
                      <a:pt x="210" y="20"/>
                      <a:pt x="211" y="18"/>
                      <a:pt x="213" y="18"/>
                    </a:cubicBezTo>
                    <a:cubicBezTo>
                      <a:pt x="214" y="18"/>
                      <a:pt x="217" y="19"/>
                      <a:pt x="217" y="20"/>
                    </a:cubicBezTo>
                    <a:cubicBezTo>
                      <a:pt x="218" y="21"/>
                      <a:pt x="215" y="24"/>
                      <a:pt x="219" y="23"/>
                    </a:cubicBezTo>
                    <a:cubicBezTo>
                      <a:pt x="219" y="18"/>
                      <a:pt x="226" y="20"/>
                      <a:pt x="225" y="16"/>
                    </a:cubicBezTo>
                    <a:cubicBezTo>
                      <a:pt x="224" y="16"/>
                      <a:pt x="223" y="17"/>
                      <a:pt x="222" y="17"/>
                    </a:cubicBezTo>
                    <a:cubicBezTo>
                      <a:pt x="222" y="17"/>
                      <a:pt x="223" y="14"/>
                      <a:pt x="223" y="14"/>
                    </a:cubicBezTo>
                    <a:cubicBezTo>
                      <a:pt x="223" y="10"/>
                      <a:pt x="216" y="12"/>
                      <a:pt x="216" y="9"/>
                    </a:cubicBezTo>
                    <a:cubicBezTo>
                      <a:pt x="216" y="7"/>
                      <a:pt x="217" y="7"/>
                      <a:pt x="217" y="6"/>
                    </a:cubicBezTo>
                    <a:cubicBezTo>
                      <a:pt x="217" y="5"/>
                      <a:pt x="216" y="5"/>
                      <a:pt x="216" y="4"/>
                    </a:cubicBezTo>
                    <a:cubicBezTo>
                      <a:pt x="216" y="2"/>
                      <a:pt x="218" y="2"/>
                      <a:pt x="219" y="2"/>
                    </a:cubicBezTo>
                    <a:cubicBezTo>
                      <a:pt x="219" y="1"/>
                      <a:pt x="219" y="0"/>
                      <a:pt x="221" y="0"/>
                    </a:cubicBezTo>
                    <a:cubicBezTo>
                      <a:pt x="225" y="0"/>
                      <a:pt x="227" y="2"/>
                      <a:pt x="227" y="5"/>
                    </a:cubicBezTo>
                    <a:cubicBezTo>
                      <a:pt x="227" y="7"/>
                      <a:pt x="230" y="7"/>
                      <a:pt x="230" y="9"/>
                    </a:cubicBezTo>
                    <a:cubicBezTo>
                      <a:pt x="230" y="10"/>
                      <a:pt x="228" y="11"/>
                      <a:pt x="228" y="11"/>
                    </a:cubicBezTo>
                    <a:cubicBezTo>
                      <a:pt x="229" y="13"/>
                      <a:pt x="231" y="12"/>
                      <a:pt x="233" y="13"/>
                    </a:cubicBezTo>
                    <a:cubicBezTo>
                      <a:pt x="233" y="13"/>
                      <a:pt x="232" y="14"/>
                      <a:pt x="232" y="14"/>
                    </a:cubicBezTo>
                    <a:cubicBezTo>
                      <a:pt x="234" y="15"/>
                      <a:pt x="234" y="17"/>
                      <a:pt x="234" y="18"/>
                    </a:cubicBezTo>
                    <a:cubicBezTo>
                      <a:pt x="238" y="18"/>
                      <a:pt x="236" y="14"/>
                      <a:pt x="239" y="14"/>
                    </a:cubicBezTo>
                    <a:cubicBezTo>
                      <a:pt x="240" y="14"/>
                      <a:pt x="243" y="17"/>
                      <a:pt x="243" y="17"/>
                    </a:cubicBezTo>
                    <a:cubicBezTo>
                      <a:pt x="243" y="19"/>
                      <a:pt x="241" y="19"/>
                      <a:pt x="241" y="20"/>
                    </a:cubicBezTo>
                    <a:cubicBezTo>
                      <a:pt x="241" y="21"/>
                      <a:pt x="244" y="26"/>
                      <a:pt x="246" y="23"/>
                    </a:cubicBezTo>
                    <a:cubicBezTo>
                      <a:pt x="248" y="21"/>
                      <a:pt x="248" y="20"/>
                      <a:pt x="249" y="18"/>
                    </a:cubicBezTo>
                    <a:cubicBezTo>
                      <a:pt x="249" y="17"/>
                      <a:pt x="252" y="17"/>
                      <a:pt x="252" y="16"/>
                    </a:cubicBezTo>
                    <a:cubicBezTo>
                      <a:pt x="252" y="15"/>
                      <a:pt x="250" y="14"/>
                      <a:pt x="250" y="13"/>
                    </a:cubicBezTo>
                    <a:cubicBezTo>
                      <a:pt x="250" y="12"/>
                      <a:pt x="251" y="11"/>
                      <a:pt x="253" y="11"/>
                    </a:cubicBezTo>
                    <a:cubicBezTo>
                      <a:pt x="254" y="11"/>
                      <a:pt x="254" y="11"/>
                      <a:pt x="255" y="12"/>
                    </a:cubicBezTo>
                    <a:cubicBezTo>
                      <a:pt x="260" y="12"/>
                      <a:pt x="259" y="14"/>
                      <a:pt x="262" y="14"/>
                    </a:cubicBezTo>
                    <a:cubicBezTo>
                      <a:pt x="262" y="16"/>
                      <a:pt x="263" y="16"/>
                      <a:pt x="262" y="17"/>
                    </a:cubicBezTo>
                    <a:cubicBezTo>
                      <a:pt x="259" y="19"/>
                      <a:pt x="260" y="20"/>
                      <a:pt x="260" y="21"/>
                    </a:cubicBezTo>
                    <a:cubicBezTo>
                      <a:pt x="260" y="22"/>
                      <a:pt x="263" y="23"/>
                      <a:pt x="263" y="24"/>
                    </a:cubicBezTo>
                    <a:cubicBezTo>
                      <a:pt x="263" y="25"/>
                      <a:pt x="257" y="30"/>
                      <a:pt x="257" y="29"/>
                    </a:cubicBezTo>
                    <a:cubicBezTo>
                      <a:pt x="255" y="27"/>
                      <a:pt x="255" y="29"/>
                      <a:pt x="255" y="29"/>
                    </a:cubicBezTo>
                    <a:cubicBezTo>
                      <a:pt x="253" y="29"/>
                      <a:pt x="253" y="30"/>
                      <a:pt x="252" y="30"/>
                    </a:cubicBezTo>
                    <a:cubicBezTo>
                      <a:pt x="250" y="30"/>
                      <a:pt x="249" y="28"/>
                      <a:pt x="247" y="28"/>
                    </a:cubicBezTo>
                    <a:cubicBezTo>
                      <a:pt x="246" y="28"/>
                      <a:pt x="248" y="30"/>
                      <a:pt x="248" y="30"/>
                    </a:cubicBezTo>
                    <a:cubicBezTo>
                      <a:pt x="248" y="32"/>
                      <a:pt x="245" y="34"/>
                      <a:pt x="243" y="34"/>
                    </a:cubicBezTo>
                    <a:cubicBezTo>
                      <a:pt x="241" y="34"/>
                      <a:pt x="240" y="32"/>
                      <a:pt x="238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38" y="35"/>
                      <a:pt x="242" y="34"/>
                      <a:pt x="245" y="35"/>
                    </a:cubicBezTo>
                    <a:cubicBezTo>
                      <a:pt x="245" y="37"/>
                      <a:pt x="245" y="37"/>
                      <a:pt x="245" y="37"/>
                    </a:cubicBezTo>
                    <a:cubicBezTo>
                      <a:pt x="243" y="38"/>
                      <a:pt x="242" y="41"/>
                      <a:pt x="240" y="41"/>
                    </a:cubicBezTo>
                    <a:cubicBezTo>
                      <a:pt x="237" y="41"/>
                      <a:pt x="237" y="41"/>
                      <a:pt x="237" y="41"/>
                    </a:cubicBezTo>
                    <a:cubicBezTo>
                      <a:pt x="236" y="41"/>
                      <a:pt x="237" y="43"/>
                      <a:pt x="235" y="43"/>
                    </a:cubicBezTo>
                    <a:cubicBezTo>
                      <a:pt x="226" y="40"/>
                      <a:pt x="230" y="42"/>
                      <a:pt x="229" y="42"/>
                    </a:cubicBezTo>
                    <a:cubicBezTo>
                      <a:pt x="230" y="43"/>
                      <a:pt x="234" y="43"/>
                      <a:pt x="234" y="45"/>
                    </a:cubicBezTo>
                    <a:cubicBezTo>
                      <a:pt x="234" y="47"/>
                      <a:pt x="231" y="46"/>
                      <a:pt x="229" y="47"/>
                    </a:cubicBezTo>
                    <a:cubicBezTo>
                      <a:pt x="228" y="47"/>
                      <a:pt x="226" y="51"/>
                      <a:pt x="226" y="52"/>
                    </a:cubicBezTo>
                    <a:cubicBezTo>
                      <a:pt x="223" y="55"/>
                      <a:pt x="222" y="57"/>
                      <a:pt x="222" y="61"/>
                    </a:cubicBezTo>
                    <a:cubicBezTo>
                      <a:pt x="222" y="64"/>
                      <a:pt x="222" y="65"/>
                      <a:pt x="222" y="66"/>
                    </a:cubicBezTo>
                    <a:cubicBezTo>
                      <a:pt x="223" y="66"/>
                      <a:pt x="223" y="65"/>
                      <a:pt x="225" y="65"/>
                    </a:cubicBezTo>
                    <a:cubicBezTo>
                      <a:pt x="227" y="65"/>
                      <a:pt x="229" y="71"/>
                      <a:pt x="229" y="74"/>
                    </a:cubicBezTo>
                    <a:cubicBezTo>
                      <a:pt x="230" y="74"/>
                      <a:pt x="231" y="72"/>
                      <a:pt x="233" y="72"/>
                    </a:cubicBezTo>
                    <a:cubicBezTo>
                      <a:pt x="234" y="72"/>
                      <a:pt x="237" y="74"/>
                      <a:pt x="237" y="74"/>
                    </a:cubicBezTo>
                    <a:cubicBezTo>
                      <a:pt x="242" y="76"/>
                      <a:pt x="247" y="78"/>
                      <a:pt x="251" y="81"/>
                    </a:cubicBezTo>
                    <a:cubicBezTo>
                      <a:pt x="257" y="81"/>
                      <a:pt x="257" y="81"/>
                      <a:pt x="257" y="81"/>
                    </a:cubicBezTo>
                    <a:cubicBezTo>
                      <a:pt x="260" y="83"/>
                      <a:pt x="260" y="85"/>
                      <a:pt x="260" y="89"/>
                    </a:cubicBezTo>
                    <a:cubicBezTo>
                      <a:pt x="260" y="92"/>
                      <a:pt x="264" y="95"/>
                      <a:pt x="266" y="97"/>
                    </a:cubicBezTo>
                    <a:cubicBezTo>
                      <a:pt x="267" y="98"/>
                      <a:pt x="268" y="96"/>
                      <a:pt x="269" y="96"/>
                    </a:cubicBezTo>
                    <a:cubicBezTo>
                      <a:pt x="270" y="95"/>
                      <a:pt x="271" y="94"/>
                      <a:pt x="271" y="93"/>
                    </a:cubicBezTo>
                    <a:cubicBezTo>
                      <a:pt x="270" y="92"/>
                      <a:pt x="271" y="86"/>
                      <a:pt x="268" y="84"/>
                    </a:cubicBezTo>
                    <a:cubicBezTo>
                      <a:pt x="270" y="83"/>
                      <a:pt x="276" y="79"/>
                      <a:pt x="276" y="77"/>
                    </a:cubicBezTo>
                    <a:cubicBezTo>
                      <a:pt x="276" y="70"/>
                      <a:pt x="273" y="68"/>
                      <a:pt x="270" y="64"/>
                    </a:cubicBezTo>
                    <a:cubicBezTo>
                      <a:pt x="271" y="64"/>
                      <a:pt x="274" y="63"/>
                      <a:pt x="274" y="60"/>
                    </a:cubicBezTo>
                    <a:cubicBezTo>
                      <a:pt x="274" y="58"/>
                      <a:pt x="271" y="56"/>
                      <a:pt x="272" y="55"/>
                    </a:cubicBezTo>
                    <a:cubicBezTo>
                      <a:pt x="275" y="53"/>
                      <a:pt x="272" y="51"/>
                      <a:pt x="272" y="50"/>
                    </a:cubicBezTo>
                    <a:cubicBezTo>
                      <a:pt x="272" y="48"/>
                      <a:pt x="273" y="47"/>
                      <a:pt x="275" y="47"/>
                    </a:cubicBezTo>
                    <a:cubicBezTo>
                      <a:pt x="278" y="47"/>
                      <a:pt x="280" y="49"/>
                      <a:pt x="283" y="49"/>
                    </a:cubicBezTo>
                    <a:cubicBezTo>
                      <a:pt x="284" y="49"/>
                      <a:pt x="284" y="48"/>
                      <a:pt x="286" y="48"/>
                    </a:cubicBezTo>
                    <a:cubicBezTo>
                      <a:pt x="289" y="48"/>
                      <a:pt x="290" y="52"/>
                      <a:pt x="293" y="52"/>
                    </a:cubicBezTo>
                    <a:cubicBezTo>
                      <a:pt x="293" y="56"/>
                      <a:pt x="298" y="54"/>
                      <a:pt x="299" y="57"/>
                    </a:cubicBezTo>
                    <a:cubicBezTo>
                      <a:pt x="299" y="59"/>
                      <a:pt x="300" y="64"/>
                      <a:pt x="302" y="64"/>
                    </a:cubicBezTo>
                    <a:cubicBezTo>
                      <a:pt x="303" y="64"/>
                      <a:pt x="303" y="67"/>
                      <a:pt x="305" y="67"/>
                    </a:cubicBezTo>
                    <a:cubicBezTo>
                      <a:pt x="308" y="67"/>
                      <a:pt x="311" y="63"/>
                      <a:pt x="311" y="61"/>
                    </a:cubicBezTo>
                    <a:cubicBezTo>
                      <a:pt x="311" y="60"/>
                      <a:pt x="313" y="59"/>
                      <a:pt x="314" y="58"/>
                    </a:cubicBezTo>
                    <a:cubicBezTo>
                      <a:pt x="314" y="59"/>
                      <a:pt x="315" y="60"/>
                      <a:pt x="316" y="60"/>
                    </a:cubicBezTo>
                    <a:cubicBezTo>
                      <a:pt x="316" y="62"/>
                      <a:pt x="320" y="63"/>
                      <a:pt x="319" y="65"/>
                    </a:cubicBezTo>
                    <a:cubicBezTo>
                      <a:pt x="318" y="67"/>
                      <a:pt x="322" y="70"/>
                      <a:pt x="323" y="70"/>
                    </a:cubicBezTo>
                    <a:cubicBezTo>
                      <a:pt x="323" y="71"/>
                      <a:pt x="324" y="72"/>
                      <a:pt x="324" y="73"/>
                    </a:cubicBezTo>
                    <a:cubicBezTo>
                      <a:pt x="324" y="74"/>
                      <a:pt x="323" y="75"/>
                      <a:pt x="322" y="75"/>
                    </a:cubicBezTo>
                    <a:cubicBezTo>
                      <a:pt x="323" y="76"/>
                      <a:pt x="325" y="77"/>
                      <a:pt x="327" y="77"/>
                    </a:cubicBezTo>
                    <a:cubicBezTo>
                      <a:pt x="327" y="78"/>
                      <a:pt x="327" y="78"/>
                      <a:pt x="327" y="78"/>
                    </a:cubicBezTo>
                    <a:cubicBezTo>
                      <a:pt x="327" y="81"/>
                      <a:pt x="333" y="83"/>
                      <a:pt x="335" y="82"/>
                    </a:cubicBezTo>
                    <a:close/>
                    <a:moveTo>
                      <a:pt x="257" y="132"/>
                    </a:moveTo>
                    <a:cubicBezTo>
                      <a:pt x="257" y="133"/>
                      <a:pt x="258" y="135"/>
                      <a:pt x="259" y="135"/>
                    </a:cubicBezTo>
                    <a:cubicBezTo>
                      <a:pt x="261" y="135"/>
                      <a:pt x="264" y="133"/>
                      <a:pt x="267" y="132"/>
                    </a:cubicBezTo>
                    <a:cubicBezTo>
                      <a:pt x="267" y="132"/>
                      <a:pt x="262" y="131"/>
                      <a:pt x="260" y="133"/>
                    </a:cubicBezTo>
                    <a:cubicBezTo>
                      <a:pt x="260" y="133"/>
                      <a:pt x="259" y="135"/>
                      <a:pt x="257" y="132"/>
                    </a:cubicBezTo>
                    <a:close/>
                    <a:moveTo>
                      <a:pt x="269" y="128"/>
                    </a:moveTo>
                    <a:cubicBezTo>
                      <a:pt x="267" y="128"/>
                      <a:pt x="267" y="129"/>
                      <a:pt x="268" y="129"/>
                    </a:cubicBezTo>
                    <a:cubicBezTo>
                      <a:pt x="268" y="129"/>
                      <a:pt x="268" y="129"/>
                      <a:pt x="268" y="129"/>
                    </a:cubicBezTo>
                    <a:cubicBezTo>
                      <a:pt x="268" y="129"/>
                      <a:pt x="268" y="129"/>
                      <a:pt x="269" y="129"/>
                    </a:cubicBezTo>
                    <a:cubicBezTo>
                      <a:pt x="272" y="129"/>
                      <a:pt x="279" y="130"/>
                      <a:pt x="279" y="126"/>
                    </a:cubicBezTo>
                    <a:cubicBezTo>
                      <a:pt x="276" y="126"/>
                      <a:pt x="271" y="127"/>
                      <a:pt x="269" y="128"/>
                    </a:cubicBezTo>
                    <a:close/>
                    <a:moveTo>
                      <a:pt x="279" y="126"/>
                    </a:moveTo>
                    <a:cubicBezTo>
                      <a:pt x="279" y="126"/>
                      <a:pt x="279" y="126"/>
                      <a:pt x="279" y="126"/>
                    </a:cubicBezTo>
                    <a:close/>
                    <a:moveTo>
                      <a:pt x="238" y="110"/>
                    </a:moveTo>
                    <a:cubicBezTo>
                      <a:pt x="238" y="110"/>
                      <a:pt x="238" y="110"/>
                      <a:pt x="238" y="110"/>
                    </a:cubicBezTo>
                    <a:cubicBezTo>
                      <a:pt x="235" y="112"/>
                      <a:pt x="232" y="113"/>
                      <a:pt x="230" y="116"/>
                    </a:cubicBezTo>
                    <a:cubicBezTo>
                      <a:pt x="233" y="116"/>
                      <a:pt x="231" y="116"/>
                      <a:pt x="233" y="115"/>
                    </a:cubicBezTo>
                    <a:cubicBezTo>
                      <a:pt x="235" y="118"/>
                      <a:pt x="237" y="115"/>
                      <a:pt x="238" y="115"/>
                    </a:cubicBezTo>
                    <a:cubicBezTo>
                      <a:pt x="239" y="115"/>
                      <a:pt x="241" y="113"/>
                      <a:pt x="243" y="113"/>
                    </a:cubicBezTo>
                    <a:cubicBezTo>
                      <a:pt x="243" y="114"/>
                      <a:pt x="242" y="114"/>
                      <a:pt x="241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6"/>
                      <a:pt x="245" y="117"/>
                      <a:pt x="245" y="117"/>
                    </a:cubicBezTo>
                    <a:cubicBezTo>
                      <a:pt x="247" y="117"/>
                      <a:pt x="247" y="115"/>
                      <a:pt x="248" y="115"/>
                    </a:cubicBezTo>
                    <a:cubicBezTo>
                      <a:pt x="251" y="115"/>
                      <a:pt x="252" y="117"/>
                      <a:pt x="254" y="117"/>
                    </a:cubicBezTo>
                    <a:cubicBezTo>
                      <a:pt x="254" y="118"/>
                      <a:pt x="254" y="118"/>
                      <a:pt x="254" y="118"/>
                    </a:cubicBezTo>
                    <a:cubicBezTo>
                      <a:pt x="253" y="119"/>
                      <a:pt x="251" y="118"/>
                      <a:pt x="250" y="118"/>
                    </a:cubicBezTo>
                    <a:cubicBezTo>
                      <a:pt x="247" y="118"/>
                      <a:pt x="243" y="121"/>
                      <a:pt x="243" y="123"/>
                    </a:cubicBezTo>
                    <a:cubicBezTo>
                      <a:pt x="244" y="123"/>
                      <a:pt x="244" y="122"/>
                      <a:pt x="245" y="122"/>
                    </a:cubicBezTo>
                    <a:cubicBezTo>
                      <a:pt x="244" y="123"/>
                      <a:pt x="240" y="135"/>
                      <a:pt x="245" y="135"/>
                    </a:cubicBezTo>
                    <a:cubicBezTo>
                      <a:pt x="249" y="135"/>
                      <a:pt x="246" y="122"/>
                      <a:pt x="248" y="122"/>
                    </a:cubicBezTo>
                    <a:cubicBezTo>
                      <a:pt x="252" y="122"/>
                      <a:pt x="251" y="119"/>
                      <a:pt x="252" y="119"/>
                    </a:cubicBezTo>
                    <a:cubicBezTo>
                      <a:pt x="253" y="119"/>
                      <a:pt x="257" y="121"/>
                      <a:pt x="257" y="122"/>
                    </a:cubicBezTo>
                    <a:cubicBezTo>
                      <a:pt x="257" y="124"/>
                      <a:pt x="256" y="125"/>
                      <a:pt x="256" y="126"/>
                    </a:cubicBezTo>
                    <a:cubicBezTo>
                      <a:pt x="257" y="126"/>
                      <a:pt x="257" y="126"/>
                      <a:pt x="258" y="125"/>
                    </a:cubicBezTo>
                    <a:cubicBezTo>
                      <a:pt x="259" y="127"/>
                      <a:pt x="259" y="128"/>
                      <a:pt x="260" y="129"/>
                    </a:cubicBezTo>
                    <a:cubicBezTo>
                      <a:pt x="261" y="129"/>
                      <a:pt x="262" y="124"/>
                      <a:pt x="263" y="122"/>
                    </a:cubicBezTo>
                    <a:cubicBezTo>
                      <a:pt x="263" y="122"/>
                      <a:pt x="264" y="124"/>
                      <a:pt x="266" y="124"/>
                    </a:cubicBezTo>
                    <a:cubicBezTo>
                      <a:pt x="268" y="124"/>
                      <a:pt x="266" y="120"/>
                      <a:pt x="264" y="119"/>
                    </a:cubicBezTo>
                    <a:cubicBezTo>
                      <a:pt x="261" y="119"/>
                      <a:pt x="261" y="119"/>
                      <a:pt x="261" y="119"/>
                    </a:cubicBezTo>
                    <a:cubicBezTo>
                      <a:pt x="258" y="117"/>
                      <a:pt x="255" y="118"/>
                      <a:pt x="252" y="115"/>
                    </a:cubicBezTo>
                    <a:cubicBezTo>
                      <a:pt x="252" y="114"/>
                      <a:pt x="252" y="113"/>
                      <a:pt x="252" y="112"/>
                    </a:cubicBezTo>
                    <a:cubicBezTo>
                      <a:pt x="251" y="112"/>
                      <a:pt x="247" y="108"/>
                      <a:pt x="246" y="108"/>
                    </a:cubicBezTo>
                    <a:cubicBezTo>
                      <a:pt x="245" y="108"/>
                      <a:pt x="245" y="108"/>
                      <a:pt x="245" y="108"/>
                    </a:cubicBezTo>
                    <a:cubicBezTo>
                      <a:pt x="245" y="108"/>
                      <a:pt x="246" y="109"/>
                      <a:pt x="245" y="109"/>
                    </a:cubicBezTo>
                    <a:cubicBezTo>
                      <a:pt x="245" y="109"/>
                      <a:pt x="244" y="107"/>
                      <a:pt x="243" y="107"/>
                    </a:cubicBezTo>
                    <a:cubicBezTo>
                      <a:pt x="242" y="107"/>
                      <a:pt x="242" y="109"/>
                      <a:pt x="241" y="109"/>
                    </a:cubicBezTo>
                    <a:lnTo>
                      <a:pt x="238" y="110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4" name="9Slide.vn 162"/>
              <p:cNvSpPr/>
              <p:nvPr/>
            </p:nvSpPr>
            <p:spPr bwMode="auto">
              <a:xfrm>
                <a:off x="7634288" y="3195638"/>
                <a:ext cx="44450" cy="88900"/>
              </a:xfrm>
              <a:custGeom>
                <a:avLst/>
                <a:gdLst>
                  <a:gd name="T0" fmla="*/ 6 w 6"/>
                  <a:gd name="T1" fmla="*/ 7 h 12"/>
                  <a:gd name="T2" fmla="*/ 3 w 6"/>
                  <a:gd name="T3" fmla="*/ 12 h 12"/>
                  <a:gd name="T4" fmla="*/ 0 w 6"/>
                  <a:gd name="T5" fmla="*/ 9 h 12"/>
                  <a:gd name="T6" fmla="*/ 1 w 6"/>
                  <a:gd name="T7" fmla="*/ 0 h 12"/>
                  <a:gd name="T8" fmla="*/ 6 w 6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7"/>
                    </a:moveTo>
                    <a:cubicBezTo>
                      <a:pt x="6" y="9"/>
                      <a:pt x="5" y="12"/>
                      <a:pt x="3" y="12"/>
                    </a:cubicBezTo>
                    <a:cubicBezTo>
                      <a:pt x="1" y="12"/>
                      <a:pt x="0" y="10"/>
                      <a:pt x="0" y="9"/>
                    </a:cubicBezTo>
                    <a:cubicBezTo>
                      <a:pt x="0" y="6"/>
                      <a:pt x="1" y="3"/>
                      <a:pt x="1" y="0"/>
                    </a:cubicBezTo>
                    <a:cubicBezTo>
                      <a:pt x="3" y="3"/>
                      <a:pt x="6" y="4"/>
                      <a:pt x="6" y="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5" name="9Slide.vn 163"/>
              <p:cNvSpPr/>
              <p:nvPr/>
            </p:nvSpPr>
            <p:spPr bwMode="auto">
              <a:xfrm>
                <a:off x="7989888" y="3284538"/>
                <a:ext cx="236538" cy="266700"/>
              </a:xfrm>
              <a:custGeom>
                <a:avLst/>
                <a:gdLst>
                  <a:gd name="T0" fmla="*/ 14 w 32"/>
                  <a:gd name="T1" fmla="*/ 19 h 36"/>
                  <a:gd name="T2" fmla="*/ 14 w 32"/>
                  <a:gd name="T3" fmla="*/ 18 h 36"/>
                  <a:gd name="T4" fmla="*/ 12 w 32"/>
                  <a:gd name="T5" fmla="*/ 17 h 36"/>
                  <a:gd name="T6" fmla="*/ 11 w 32"/>
                  <a:gd name="T7" fmla="*/ 13 h 36"/>
                  <a:gd name="T8" fmla="*/ 7 w 32"/>
                  <a:gd name="T9" fmla="*/ 10 h 36"/>
                  <a:gd name="T10" fmla="*/ 5 w 32"/>
                  <a:gd name="T11" fmla="*/ 7 h 36"/>
                  <a:gd name="T12" fmla="*/ 2 w 32"/>
                  <a:gd name="T13" fmla="*/ 6 h 36"/>
                  <a:gd name="T14" fmla="*/ 0 w 32"/>
                  <a:gd name="T15" fmla="*/ 1 h 36"/>
                  <a:gd name="T16" fmla="*/ 0 w 32"/>
                  <a:gd name="T17" fmla="*/ 0 h 36"/>
                  <a:gd name="T18" fmla="*/ 0 w 32"/>
                  <a:gd name="T19" fmla="*/ 0 h 36"/>
                  <a:gd name="T20" fmla="*/ 2 w 32"/>
                  <a:gd name="T21" fmla="*/ 1 h 36"/>
                  <a:gd name="T22" fmla="*/ 6 w 32"/>
                  <a:gd name="T23" fmla="*/ 1 h 36"/>
                  <a:gd name="T24" fmla="*/ 10 w 32"/>
                  <a:gd name="T25" fmla="*/ 6 h 36"/>
                  <a:gd name="T26" fmla="*/ 11 w 32"/>
                  <a:gd name="T27" fmla="*/ 6 h 36"/>
                  <a:gd name="T28" fmla="*/ 14 w 32"/>
                  <a:gd name="T29" fmla="*/ 9 h 36"/>
                  <a:gd name="T30" fmla="*/ 21 w 32"/>
                  <a:gd name="T31" fmla="*/ 13 h 36"/>
                  <a:gd name="T32" fmla="*/ 24 w 32"/>
                  <a:gd name="T33" fmla="*/ 16 h 36"/>
                  <a:gd name="T34" fmla="*/ 24 w 32"/>
                  <a:gd name="T35" fmla="*/ 17 h 36"/>
                  <a:gd name="T36" fmla="*/ 25 w 32"/>
                  <a:gd name="T37" fmla="*/ 17 h 36"/>
                  <a:gd name="T38" fmla="*/ 26 w 32"/>
                  <a:gd name="T39" fmla="*/ 18 h 36"/>
                  <a:gd name="T40" fmla="*/ 25 w 32"/>
                  <a:gd name="T41" fmla="*/ 19 h 36"/>
                  <a:gd name="T42" fmla="*/ 27 w 32"/>
                  <a:gd name="T43" fmla="*/ 20 h 36"/>
                  <a:gd name="T44" fmla="*/ 30 w 32"/>
                  <a:gd name="T45" fmla="*/ 24 h 36"/>
                  <a:gd name="T46" fmla="*/ 32 w 32"/>
                  <a:gd name="T47" fmla="*/ 26 h 36"/>
                  <a:gd name="T48" fmla="*/ 32 w 32"/>
                  <a:gd name="T49" fmla="*/ 31 h 36"/>
                  <a:gd name="T50" fmla="*/ 31 w 32"/>
                  <a:gd name="T51" fmla="*/ 34 h 36"/>
                  <a:gd name="T52" fmla="*/ 29 w 32"/>
                  <a:gd name="T53" fmla="*/ 36 h 36"/>
                  <a:gd name="T54" fmla="*/ 26 w 32"/>
                  <a:gd name="T55" fmla="*/ 33 h 36"/>
                  <a:gd name="T56" fmla="*/ 20 w 32"/>
                  <a:gd name="T57" fmla="*/ 28 h 36"/>
                  <a:gd name="T58" fmla="*/ 16 w 32"/>
                  <a:gd name="T59" fmla="*/ 21 h 36"/>
                  <a:gd name="T60" fmla="*/ 14 w 32"/>
                  <a:gd name="T61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6">
                    <a:moveTo>
                      <a:pt x="14" y="19"/>
                    </a:moveTo>
                    <a:cubicBezTo>
                      <a:pt x="14" y="19"/>
                      <a:pt x="14" y="18"/>
                      <a:pt x="14" y="18"/>
                    </a:cubicBezTo>
                    <a:cubicBezTo>
                      <a:pt x="14" y="17"/>
                      <a:pt x="12" y="17"/>
                      <a:pt x="12" y="17"/>
                    </a:cubicBezTo>
                    <a:cubicBezTo>
                      <a:pt x="11" y="17"/>
                      <a:pt x="11" y="14"/>
                      <a:pt x="11" y="13"/>
                    </a:cubicBezTo>
                    <a:cubicBezTo>
                      <a:pt x="10" y="11"/>
                      <a:pt x="7" y="11"/>
                      <a:pt x="7" y="10"/>
                    </a:cubicBezTo>
                    <a:cubicBezTo>
                      <a:pt x="6" y="9"/>
                      <a:pt x="6" y="8"/>
                      <a:pt x="5" y="7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2" y="5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2"/>
                      <a:pt x="9" y="4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3" y="7"/>
                      <a:pt x="13" y="8"/>
                      <a:pt x="14" y="9"/>
                    </a:cubicBezTo>
                    <a:cubicBezTo>
                      <a:pt x="17" y="11"/>
                      <a:pt x="18" y="12"/>
                      <a:pt x="21" y="13"/>
                    </a:cubicBezTo>
                    <a:cubicBezTo>
                      <a:pt x="22" y="14"/>
                      <a:pt x="24" y="14"/>
                      <a:pt x="24" y="16"/>
                    </a:cubicBezTo>
                    <a:cubicBezTo>
                      <a:pt x="24" y="16"/>
                      <a:pt x="24" y="16"/>
                      <a:pt x="24" y="17"/>
                    </a:cubicBezTo>
                    <a:cubicBezTo>
                      <a:pt x="24" y="17"/>
                      <a:pt x="24" y="17"/>
                      <a:pt x="25" y="17"/>
                    </a:cubicBezTo>
                    <a:cubicBezTo>
                      <a:pt x="25" y="17"/>
                      <a:pt x="26" y="17"/>
                      <a:pt x="26" y="1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6" y="20"/>
                      <a:pt x="27" y="20"/>
                    </a:cubicBezTo>
                    <a:cubicBezTo>
                      <a:pt x="27" y="23"/>
                      <a:pt x="29" y="23"/>
                      <a:pt x="30" y="24"/>
                    </a:cubicBezTo>
                    <a:cubicBezTo>
                      <a:pt x="30" y="25"/>
                      <a:pt x="32" y="25"/>
                      <a:pt x="32" y="26"/>
                    </a:cubicBezTo>
                    <a:cubicBezTo>
                      <a:pt x="32" y="28"/>
                      <a:pt x="32" y="29"/>
                      <a:pt x="32" y="31"/>
                    </a:cubicBezTo>
                    <a:cubicBezTo>
                      <a:pt x="31" y="31"/>
                      <a:pt x="31" y="33"/>
                      <a:pt x="31" y="34"/>
                    </a:cubicBezTo>
                    <a:cubicBezTo>
                      <a:pt x="31" y="35"/>
                      <a:pt x="29" y="36"/>
                      <a:pt x="29" y="36"/>
                    </a:cubicBezTo>
                    <a:cubicBezTo>
                      <a:pt x="28" y="36"/>
                      <a:pt x="26" y="33"/>
                      <a:pt x="26" y="33"/>
                    </a:cubicBezTo>
                    <a:cubicBezTo>
                      <a:pt x="24" y="31"/>
                      <a:pt x="22" y="30"/>
                      <a:pt x="20" y="28"/>
                    </a:cubicBezTo>
                    <a:cubicBezTo>
                      <a:pt x="18" y="26"/>
                      <a:pt x="17" y="24"/>
                      <a:pt x="16" y="21"/>
                    </a:cubicBezTo>
                    <a:cubicBezTo>
                      <a:pt x="16" y="21"/>
                      <a:pt x="14" y="19"/>
                      <a:pt x="14" y="1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6" name="9Slide.vn 164"/>
              <p:cNvSpPr/>
              <p:nvPr/>
            </p:nvSpPr>
            <p:spPr bwMode="auto">
              <a:xfrm>
                <a:off x="8293100" y="3255963"/>
                <a:ext cx="228600" cy="250825"/>
              </a:xfrm>
              <a:custGeom>
                <a:avLst/>
                <a:gdLst>
                  <a:gd name="T0" fmla="*/ 9 w 31"/>
                  <a:gd name="T1" fmla="*/ 32 h 34"/>
                  <a:gd name="T2" fmla="*/ 9 w 31"/>
                  <a:gd name="T3" fmla="*/ 30 h 34"/>
                  <a:gd name="T4" fmla="*/ 7 w 31"/>
                  <a:gd name="T5" fmla="*/ 31 h 34"/>
                  <a:gd name="T6" fmla="*/ 3 w 31"/>
                  <a:gd name="T7" fmla="*/ 25 h 34"/>
                  <a:gd name="T8" fmla="*/ 3 w 31"/>
                  <a:gd name="T9" fmla="*/ 24 h 34"/>
                  <a:gd name="T10" fmla="*/ 2 w 31"/>
                  <a:gd name="T11" fmla="*/ 24 h 34"/>
                  <a:gd name="T12" fmla="*/ 0 w 31"/>
                  <a:gd name="T13" fmla="*/ 19 h 34"/>
                  <a:gd name="T14" fmla="*/ 4 w 31"/>
                  <a:gd name="T15" fmla="*/ 18 h 34"/>
                  <a:gd name="T16" fmla="*/ 8 w 31"/>
                  <a:gd name="T17" fmla="*/ 13 h 34"/>
                  <a:gd name="T18" fmla="*/ 11 w 31"/>
                  <a:gd name="T19" fmla="*/ 12 h 34"/>
                  <a:gd name="T20" fmla="*/ 14 w 31"/>
                  <a:gd name="T21" fmla="*/ 10 h 34"/>
                  <a:gd name="T22" fmla="*/ 15 w 31"/>
                  <a:gd name="T23" fmla="*/ 9 h 34"/>
                  <a:gd name="T24" fmla="*/ 16 w 31"/>
                  <a:gd name="T25" fmla="*/ 8 h 34"/>
                  <a:gd name="T26" fmla="*/ 16 w 31"/>
                  <a:gd name="T27" fmla="*/ 7 h 34"/>
                  <a:gd name="T28" fmla="*/ 20 w 31"/>
                  <a:gd name="T29" fmla="*/ 6 h 34"/>
                  <a:gd name="T30" fmla="*/ 25 w 31"/>
                  <a:gd name="T31" fmla="*/ 0 h 34"/>
                  <a:gd name="T32" fmla="*/ 27 w 31"/>
                  <a:gd name="T33" fmla="*/ 3 h 34"/>
                  <a:gd name="T34" fmla="*/ 31 w 31"/>
                  <a:gd name="T35" fmla="*/ 6 h 34"/>
                  <a:gd name="T36" fmla="*/ 29 w 31"/>
                  <a:gd name="T37" fmla="*/ 7 h 34"/>
                  <a:gd name="T38" fmla="*/ 29 w 31"/>
                  <a:gd name="T39" fmla="*/ 8 h 34"/>
                  <a:gd name="T40" fmla="*/ 26 w 31"/>
                  <a:gd name="T41" fmla="*/ 9 h 34"/>
                  <a:gd name="T42" fmla="*/ 27 w 31"/>
                  <a:gd name="T43" fmla="*/ 10 h 34"/>
                  <a:gd name="T44" fmla="*/ 26 w 31"/>
                  <a:gd name="T45" fmla="*/ 11 h 34"/>
                  <a:gd name="T46" fmla="*/ 31 w 31"/>
                  <a:gd name="T47" fmla="*/ 18 h 34"/>
                  <a:gd name="T48" fmla="*/ 28 w 31"/>
                  <a:gd name="T49" fmla="*/ 19 h 34"/>
                  <a:gd name="T50" fmla="*/ 27 w 31"/>
                  <a:gd name="T51" fmla="*/ 19 h 34"/>
                  <a:gd name="T52" fmla="*/ 27 w 31"/>
                  <a:gd name="T53" fmla="*/ 20 h 34"/>
                  <a:gd name="T54" fmla="*/ 25 w 31"/>
                  <a:gd name="T55" fmla="*/ 25 h 34"/>
                  <a:gd name="T56" fmla="*/ 23 w 31"/>
                  <a:gd name="T57" fmla="*/ 28 h 34"/>
                  <a:gd name="T58" fmla="*/ 24 w 31"/>
                  <a:gd name="T59" fmla="*/ 29 h 34"/>
                  <a:gd name="T60" fmla="*/ 22 w 31"/>
                  <a:gd name="T61" fmla="*/ 33 h 34"/>
                  <a:gd name="T62" fmla="*/ 19 w 31"/>
                  <a:gd name="T63" fmla="*/ 34 h 34"/>
                  <a:gd name="T64" fmla="*/ 18 w 31"/>
                  <a:gd name="T65" fmla="*/ 33 h 34"/>
                  <a:gd name="T66" fmla="*/ 13 w 31"/>
                  <a:gd name="T67" fmla="*/ 31 h 34"/>
                  <a:gd name="T68" fmla="*/ 10 w 31"/>
                  <a:gd name="T69" fmla="*/ 32 h 34"/>
                  <a:gd name="T70" fmla="*/ 9 w 31"/>
                  <a:gd name="T71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4">
                    <a:moveTo>
                      <a:pt x="9" y="32"/>
                    </a:moveTo>
                    <a:cubicBezTo>
                      <a:pt x="9" y="32"/>
                      <a:pt x="9" y="31"/>
                      <a:pt x="9" y="30"/>
                    </a:cubicBezTo>
                    <a:cubicBezTo>
                      <a:pt x="8" y="30"/>
                      <a:pt x="8" y="31"/>
                      <a:pt x="7" y="31"/>
                    </a:cubicBezTo>
                    <a:cubicBezTo>
                      <a:pt x="3" y="31"/>
                      <a:pt x="5" y="27"/>
                      <a:pt x="3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2" y="24"/>
                    </a:cubicBezTo>
                    <a:cubicBezTo>
                      <a:pt x="1" y="24"/>
                      <a:pt x="0" y="20"/>
                      <a:pt x="0" y="19"/>
                    </a:cubicBezTo>
                    <a:cubicBezTo>
                      <a:pt x="0" y="17"/>
                      <a:pt x="3" y="18"/>
                      <a:pt x="4" y="18"/>
                    </a:cubicBezTo>
                    <a:cubicBezTo>
                      <a:pt x="7" y="18"/>
                      <a:pt x="7" y="15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3" y="12"/>
                      <a:pt x="13" y="11"/>
                      <a:pt x="14" y="10"/>
                    </a:cubicBezTo>
                    <a:cubicBezTo>
                      <a:pt x="14" y="10"/>
                      <a:pt x="15" y="9"/>
                      <a:pt x="15" y="9"/>
                    </a:cubicBezTo>
                    <a:cubicBezTo>
                      <a:pt x="15" y="8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ubicBezTo>
                      <a:pt x="17" y="6"/>
                      <a:pt x="20" y="7"/>
                      <a:pt x="20" y="6"/>
                    </a:cubicBezTo>
                    <a:cubicBezTo>
                      <a:pt x="21" y="4"/>
                      <a:pt x="23" y="0"/>
                      <a:pt x="25" y="0"/>
                    </a:cubicBezTo>
                    <a:cubicBezTo>
                      <a:pt x="27" y="0"/>
                      <a:pt x="27" y="1"/>
                      <a:pt x="27" y="3"/>
                    </a:cubicBezTo>
                    <a:cubicBezTo>
                      <a:pt x="27" y="5"/>
                      <a:pt x="31" y="4"/>
                      <a:pt x="31" y="6"/>
                    </a:cubicBezTo>
                    <a:cubicBezTo>
                      <a:pt x="31" y="7"/>
                      <a:pt x="29" y="6"/>
                      <a:pt x="29" y="7"/>
                    </a:cubicBezTo>
                    <a:cubicBezTo>
                      <a:pt x="29" y="7"/>
                      <a:pt x="29" y="8"/>
                      <a:pt x="29" y="8"/>
                    </a:cubicBezTo>
                    <a:cubicBezTo>
                      <a:pt x="29" y="8"/>
                      <a:pt x="26" y="9"/>
                      <a:pt x="26" y="9"/>
                    </a:cubicBezTo>
                    <a:cubicBezTo>
                      <a:pt x="26" y="10"/>
                      <a:pt x="27" y="10"/>
                      <a:pt x="27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3"/>
                      <a:pt x="29" y="18"/>
                      <a:pt x="31" y="18"/>
                    </a:cubicBezTo>
                    <a:cubicBezTo>
                      <a:pt x="30" y="19"/>
                      <a:pt x="30" y="19"/>
                      <a:pt x="28" y="19"/>
                    </a:cubicBezTo>
                    <a:cubicBezTo>
                      <a:pt x="28" y="19"/>
                      <a:pt x="28" y="19"/>
                      <a:pt x="27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3"/>
                      <a:pt x="25" y="23"/>
                      <a:pt x="25" y="25"/>
                    </a:cubicBezTo>
                    <a:cubicBezTo>
                      <a:pt x="24" y="25"/>
                      <a:pt x="23" y="27"/>
                      <a:pt x="23" y="28"/>
                    </a:cubicBezTo>
                    <a:cubicBezTo>
                      <a:pt x="23" y="28"/>
                      <a:pt x="24" y="28"/>
                      <a:pt x="24" y="29"/>
                    </a:cubicBezTo>
                    <a:cubicBezTo>
                      <a:pt x="24" y="30"/>
                      <a:pt x="22" y="31"/>
                      <a:pt x="22" y="33"/>
                    </a:cubicBezTo>
                    <a:cubicBezTo>
                      <a:pt x="21" y="33"/>
                      <a:pt x="20" y="34"/>
                      <a:pt x="19" y="34"/>
                    </a:cubicBezTo>
                    <a:cubicBezTo>
                      <a:pt x="18" y="34"/>
                      <a:pt x="18" y="34"/>
                      <a:pt x="18" y="33"/>
                    </a:cubicBezTo>
                    <a:cubicBezTo>
                      <a:pt x="16" y="32"/>
                      <a:pt x="15" y="31"/>
                      <a:pt x="13" y="31"/>
                    </a:cubicBezTo>
                    <a:cubicBezTo>
                      <a:pt x="12" y="31"/>
                      <a:pt x="11" y="32"/>
                      <a:pt x="10" y="32"/>
                    </a:cubicBezTo>
                    <a:cubicBezTo>
                      <a:pt x="10" y="32"/>
                      <a:pt x="10" y="32"/>
                      <a:pt x="9" y="3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7" name="9Slide.vn 165"/>
              <p:cNvSpPr/>
              <p:nvPr/>
            </p:nvSpPr>
            <p:spPr bwMode="auto">
              <a:xfrm>
                <a:off x="8513763" y="3373438"/>
                <a:ext cx="149225" cy="169863"/>
              </a:xfrm>
              <a:custGeom>
                <a:avLst/>
                <a:gdLst>
                  <a:gd name="T0" fmla="*/ 8 w 20"/>
                  <a:gd name="T1" fmla="*/ 9 h 23"/>
                  <a:gd name="T2" fmla="*/ 7 w 20"/>
                  <a:gd name="T3" fmla="*/ 10 h 23"/>
                  <a:gd name="T4" fmla="*/ 5 w 20"/>
                  <a:gd name="T5" fmla="*/ 6 h 23"/>
                  <a:gd name="T6" fmla="*/ 8 w 20"/>
                  <a:gd name="T7" fmla="*/ 4 h 23"/>
                  <a:gd name="T8" fmla="*/ 12 w 20"/>
                  <a:gd name="T9" fmla="*/ 4 h 23"/>
                  <a:gd name="T10" fmla="*/ 16 w 20"/>
                  <a:gd name="T11" fmla="*/ 5 h 23"/>
                  <a:gd name="T12" fmla="*/ 19 w 20"/>
                  <a:gd name="T13" fmla="*/ 1 h 23"/>
                  <a:gd name="T14" fmla="*/ 20 w 20"/>
                  <a:gd name="T15" fmla="*/ 0 h 23"/>
                  <a:gd name="T16" fmla="*/ 19 w 20"/>
                  <a:gd name="T17" fmla="*/ 0 h 23"/>
                  <a:gd name="T18" fmla="*/ 16 w 20"/>
                  <a:gd name="T19" fmla="*/ 3 h 23"/>
                  <a:gd name="T20" fmla="*/ 15 w 20"/>
                  <a:gd name="T21" fmla="*/ 3 h 23"/>
                  <a:gd name="T22" fmla="*/ 7 w 20"/>
                  <a:gd name="T23" fmla="*/ 2 h 23"/>
                  <a:gd name="T24" fmla="*/ 3 w 20"/>
                  <a:gd name="T25" fmla="*/ 8 h 23"/>
                  <a:gd name="T26" fmla="*/ 2 w 20"/>
                  <a:gd name="T27" fmla="*/ 9 h 23"/>
                  <a:gd name="T28" fmla="*/ 0 w 20"/>
                  <a:gd name="T29" fmla="*/ 15 h 23"/>
                  <a:gd name="T30" fmla="*/ 2 w 20"/>
                  <a:gd name="T31" fmla="*/ 17 h 23"/>
                  <a:gd name="T32" fmla="*/ 2 w 20"/>
                  <a:gd name="T33" fmla="*/ 22 h 23"/>
                  <a:gd name="T34" fmla="*/ 4 w 20"/>
                  <a:gd name="T35" fmla="*/ 23 h 23"/>
                  <a:gd name="T36" fmla="*/ 6 w 20"/>
                  <a:gd name="T37" fmla="*/ 19 h 23"/>
                  <a:gd name="T38" fmla="*/ 5 w 20"/>
                  <a:gd name="T39" fmla="*/ 15 h 23"/>
                  <a:gd name="T40" fmla="*/ 6 w 20"/>
                  <a:gd name="T41" fmla="*/ 14 h 23"/>
                  <a:gd name="T42" fmla="*/ 7 w 20"/>
                  <a:gd name="T43" fmla="*/ 14 h 23"/>
                  <a:gd name="T44" fmla="*/ 7 w 20"/>
                  <a:gd name="T45" fmla="*/ 16 h 23"/>
                  <a:gd name="T46" fmla="*/ 8 w 20"/>
                  <a:gd name="T47" fmla="*/ 20 h 23"/>
                  <a:gd name="T48" fmla="*/ 8 w 20"/>
                  <a:gd name="T49" fmla="*/ 21 h 23"/>
                  <a:gd name="T50" fmla="*/ 10 w 20"/>
                  <a:gd name="T51" fmla="*/ 21 h 23"/>
                  <a:gd name="T52" fmla="*/ 12 w 20"/>
                  <a:gd name="T53" fmla="*/ 18 h 23"/>
                  <a:gd name="T54" fmla="*/ 11 w 20"/>
                  <a:gd name="T55" fmla="*/ 16 h 23"/>
                  <a:gd name="T56" fmla="*/ 11 w 20"/>
                  <a:gd name="T57" fmla="*/ 16 h 23"/>
                  <a:gd name="T58" fmla="*/ 8 w 20"/>
                  <a:gd name="T59" fmla="*/ 11 h 23"/>
                  <a:gd name="T60" fmla="*/ 14 w 20"/>
                  <a:gd name="T61" fmla="*/ 8 h 23"/>
                  <a:gd name="T62" fmla="*/ 14 w 20"/>
                  <a:gd name="T63" fmla="*/ 7 h 23"/>
                  <a:gd name="T64" fmla="*/ 8 w 20"/>
                  <a:gd name="T6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23">
                    <a:moveTo>
                      <a:pt x="8" y="9"/>
                    </a:moveTo>
                    <a:cubicBezTo>
                      <a:pt x="8" y="9"/>
                      <a:pt x="7" y="10"/>
                      <a:pt x="7" y="10"/>
                    </a:cubicBezTo>
                    <a:cubicBezTo>
                      <a:pt x="5" y="10"/>
                      <a:pt x="5" y="8"/>
                      <a:pt x="5" y="6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4" y="4"/>
                      <a:pt x="14" y="5"/>
                      <a:pt x="16" y="5"/>
                    </a:cubicBezTo>
                    <a:cubicBezTo>
                      <a:pt x="18" y="5"/>
                      <a:pt x="19" y="3"/>
                      <a:pt x="19" y="1"/>
                    </a:cubicBezTo>
                    <a:cubicBezTo>
                      <a:pt x="19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1"/>
                      <a:pt x="16" y="2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2"/>
                      <a:pt x="3" y="5"/>
                      <a:pt x="3" y="8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1" y="12"/>
                      <a:pt x="0" y="13"/>
                      <a:pt x="0" y="15"/>
                    </a:cubicBezTo>
                    <a:cubicBezTo>
                      <a:pt x="0" y="16"/>
                      <a:pt x="2" y="16"/>
                      <a:pt x="2" y="17"/>
                    </a:cubicBezTo>
                    <a:cubicBezTo>
                      <a:pt x="2" y="18"/>
                      <a:pt x="2" y="21"/>
                      <a:pt x="2" y="22"/>
                    </a:cubicBezTo>
                    <a:cubicBezTo>
                      <a:pt x="2" y="22"/>
                      <a:pt x="3" y="23"/>
                      <a:pt x="4" y="23"/>
                    </a:cubicBezTo>
                    <a:cubicBezTo>
                      <a:pt x="5" y="23"/>
                      <a:pt x="6" y="19"/>
                      <a:pt x="6" y="19"/>
                    </a:cubicBezTo>
                    <a:cubicBezTo>
                      <a:pt x="6" y="17"/>
                      <a:pt x="5" y="17"/>
                      <a:pt x="5" y="15"/>
                    </a:cubicBezTo>
                    <a:cubicBezTo>
                      <a:pt x="5" y="15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8" y="18"/>
                      <a:pt x="8" y="20"/>
                    </a:cubicBezTo>
                    <a:cubicBezTo>
                      <a:pt x="8" y="20"/>
                      <a:pt x="9" y="20"/>
                      <a:pt x="8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9"/>
                      <a:pt x="12" y="19"/>
                      <a:pt x="12" y="18"/>
                    </a:cubicBezTo>
                    <a:cubicBezTo>
                      <a:pt x="12" y="18"/>
                      <a:pt x="11" y="17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8" y="12"/>
                      <a:pt x="8" y="11"/>
                    </a:cubicBezTo>
                    <a:cubicBezTo>
                      <a:pt x="11" y="11"/>
                      <a:pt x="12" y="9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8" y="9"/>
                      <a:pt x="8" y="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8" name="9Slide.vn 166"/>
              <p:cNvSpPr/>
              <p:nvPr/>
            </p:nvSpPr>
            <p:spPr bwMode="auto">
              <a:xfrm>
                <a:off x="8218488" y="3551238"/>
                <a:ext cx="228600" cy="66675"/>
              </a:xfrm>
              <a:custGeom>
                <a:avLst/>
                <a:gdLst>
                  <a:gd name="T0" fmla="*/ 30 w 31"/>
                  <a:gd name="T1" fmla="*/ 8 h 9"/>
                  <a:gd name="T2" fmla="*/ 27 w 31"/>
                  <a:gd name="T3" fmla="*/ 8 h 9"/>
                  <a:gd name="T4" fmla="*/ 27 w 31"/>
                  <a:gd name="T5" fmla="*/ 9 h 9"/>
                  <a:gd name="T6" fmla="*/ 16 w 31"/>
                  <a:gd name="T7" fmla="*/ 7 h 9"/>
                  <a:gd name="T8" fmla="*/ 13 w 31"/>
                  <a:gd name="T9" fmla="*/ 6 h 9"/>
                  <a:gd name="T10" fmla="*/ 8 w 31"/>
                  <a:gd name="T11" fmla="*/ 5 h 9"/>
                  <a:gd name="T12" fmla="*/ 3 w 31"/>
                  <a:gd name="T13" fmla="*/ 4 h 9"/>
                  <a:gd name="T14" fmla="*/ 0 w 31"/>
                  <a:gd name="T15" fmla="*/ 2 h 9"/>
                  <a:gd name="T16" fmla="*/ 2 w 31"/>
                  <a:gd name="T17" fmla="*/ 0 h 9"/>
                  <a:gd name="T18" fmla="*/ 3 w 31"/>
                  <a:gd name="T19" fmla="*/ 0 h 9"/>
                  <a:gd name="T20" fmla="*/ 5 w 31"/>
                  <a:gd name="T21" fmla="*/ 0 h 9"/>
                  <a:gd name="T22" fmla="*/ 13 w 31"/>
                  <a:gd name="T23" fmla="*/ 3 h 9"/>
                  <a:gd name="T24" fmla="*/ 16 w 31"/>
                  <a:gd name="T25" fmla="*/ 1 h 9"/>
                  <a:gd name="T26" fmla="*/ 21 w 31"/>
                  <a:gd name="T27" fmla="*/ 3 h 9"/>
                  <a:gd name="T28" fmla="*/ 24 w 31"/>
                  <a:gd name="T29" fmla="*/ 3 h 9"/>
                  <a:gd name="T30" fmla="*/ 25 w 31"/>
                  <a:gd name="T31" fmla="*/ 3 h 9"/>
                  <a:gd name="T32" fmla="*/ 21 w 31"/>
                  <a:gd name="T33" fmla="*/ 4 h 9"/>
                  <a:gd name="T34" fmla="*/ 26 w 31"/>
                  <a:gd name="T35" fmla="*/ 5 h 9"/>
                  <a:gd name="T36" fmla="*/ 27 w 31"/>
                  <a:gd name="T37" fmla="*/ 6 h 9"/>
                  <a:gd name="T38" fmla="*/ 29 w 31"/>
                  <a:gd name="T39" fmla="*/ 6 h 9"/>
                  <a:gd name="T40" fmla="*/ 31 w 31"/>
                  <a:gd name="T41" fmla="*/ 7 h 9"/>
                  <a:gd name="T42" fmla="*/ 30 w 31"/>
                  <a:gd name="T4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9">
                    <a:moveTo>
                      <a:pt x="30" y="8"/>
                    </a:moveTo>
                    <a:cubicBezTo>
                      <a:pt x="29" y="8"/>
                      <a:pt x="29" y="8"/>
                      <a:pt x="27" y="8"/>
                    </a:cubicBezTo>
                    <a:cubicBezTo>
                      <a:pt x="27" y="8"/>
                      <a:pt x="27" y="8"/>
                      <a:pt x="27" y="9"/>
                    </a:cubicBezTo>
                    <a:cubicBezTo>
                      <a:pt x="24" y="7"/>
                      <a:pt x="20" y="7"/>
                      <a:pt x="16" y="7"/>
                    </a:cubicBezTo>
                    <a:cubicBezTo>
                      <a:pt x="15" y="7"/>
                      <a:pt x="15" y="6"/>
                      <a:pt x="13" y="6"/>
                    </a:cubicBezTo>
                    <a:cubicBezTo>
                      <a:pt x="11" y="6"/>
                      <a:pt x="10" y="6"/>
                      <a:pt x="8" y="5"/>
                    </a:cubicBezTo>
                    <a:cubicBezTo>
                      <a:pt x="6" y="4"/>
                      <a:pt x="4" y="5"/>
                      <a:pt x="3" y="4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8" y="0"/>
                      <a:pt x="10" y="3"/>
                      <a:pt x="13" y="3"/>
                    </a:cubicBezTo>
                    <a:cubicBezTo>
                      <a:pt x="15" y="3"/>
                      <a:pt x="15" y="1"/>
                      <a:pt x="16" y="1"/>
                    </a:cubicBezTo>
                    <a:cubicBezTo>
                      <a:pt x="18" y="1"/>
                      <a:pt x="19" y="3"/>
                      <a:pt x="21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1" y="4"/>
                      <a:pt x="21" y="4"/>
                    </a:cubicBezTo>
                    <a:cubicBezTo>
                      <a:pt x="22" y="5"/>
                      <a:pt x="24" y="5"/>
                      <a:pt x="26" y="5"/>
                    </a:cubicBezTo>
                    <a:cubicBezTo>
                      <a:pt x="26" y="5"/>
                      <a:pt x="26" y="6"/>
                      <a:pt x="27" y="6"/>
                    </a:cubicBezTo>
                    <a:cubicBezTo>
                      <a:pt x="27" y="7"/>
                      <a:pt x="28" y="6"/>
                      <a:pt x="29" y="6"/>
                    </a:cubicBezTo>
                    <a:cubicBezTo>
                      <a:pt x="30" y="6"/>
                      <a:pt x="30" y="7"/>
                      <a:pt x="31" y="7"/>
                    </a:cubicBezTo>
                    <a:cubicBezTo>
                      <a:pt x="31" y="8"/>
                      <a:pt x="30" y="8"/>
                      <a:pt x="30" y="8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9" name="9Slide.vn 167"/>
              <p:cNvSpPr/>
              <p:nvPr/>
            </p:nvSpPr>
            <p:spPr bwMode="auto">
              <a:xfrm>
                <a:off x="8543925" y="3603626"/>
                <a:ext cx="66675" cy="14288"/>
              </a:xfrm>
              <a:custGeom>
                <a:avLst/>
                <a:gdLst>
                  <a:gd name="T0" fmla="*/ 6 w 9"/>
                  <a:gd name="T1" fmla="*/ 2 h 2"/>
                  <a:gd name="T2" fmla="*/ 2 w 9"/>
                  <a:gd name="T3" fmla="*/ 2 h 2"/>
                  <a:gd name="T4" fmla="*/ 0 w 9"/>
                  <a:gd name="T5" fmla="*/ 1 h 2"/>
                  <a:gd name="T6" fmla="*/ 2 w 9"/>
                  <a:gd name="T7" fmla="*/ 0 h 2"/>
                  <a:gd name="T8" fmla="*/ 6 w 9"/>
                  <a:gd name="T9" fmla="*/ 1 h 2"/>
                  <a:gd name="T10" fmla="*/ 9 w 9"/>
                  <a:gd name="T11" fmla="*/ 0 h 2"/>
                  <a:gd name="T12" fmla="*/ 6 w 9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>
                    <a:moveTo>
                      <a:pt x="6" y="2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4" y="1"/>
                      <a:pt x="6" y="1"/>
                    </a:cubicBezTo>
                    <a:cubicBezTo>
                      <a:pt x="8" y="1"/>
                      <a:pt x="8" y="0"/>
                      <a:pt x="9" y="0"/>
                    </a:cubicBezTo>
                    <a:cubicBezTo>
                      <a:pt x="8" y="1"/>
                      <a:pt x="7" y="2"/>
                      <a:pt x="6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0" name="9Slide.vn 168"/>
              <p:cNvSpPr/>
              <p:nvPr/>
            </p:nvSpPr>
            <p:spPr bwMode="auto">
              <a:xfrm>
                <a:off x="8469313" y="3603626"/>
                <a:ext cx="52388" cy="14288"/>
              </a:xfrm>
              <a:custGeom>
                <a:avLst/>
                <a:gdLst>
                  <a:gd name="T0" fmla="*/ 7 w 7"/>
                  <a:gd name="T1" fmla="*/ 2 h 2"/>
                  <a:gd name="T2" fmla="*/ 6 w 7"/>
                  <a:gd name="T3" fmla="*/ 2 h 2"/>
                  <a:gd name="T4" fmla="*/ 5 w 7"/>
                  <a:gd name="T5" fmla="*/ 1 h 2"/>
                  <a:gd name="T6" fmla="*/ 3 w 7"/>
                  <a:gd name="T7" fmla="*/ 2 h 2"/>
                  <a:gd name="T8" fmla="*/ 0 w 7"/>
                  <a:gd name="T9" fmla="*/ 2 h 2"/>
                  <a:gd name="T10" fmla="*/ 2 w 7"/>
                  <a:gd name="T11" fmla="*/ 1 h 2"/>
                  <a:gd name="T12" fmla="*/ 4 w 7"/>
                  <a:gd name="T13" fmla="*/ 1 h 2"/>
                  <a:gd name="T14" fmla="*/ 4 w 7"/>
                  <a:gd name="T15" fmla="*/ 0 h 2"/>
                  <a:gd name="T16" fmla="*/ 7 w 7"/>
                  <a:gd name="T17" fmla="*/ 0 h 2"/>
                  <a:gd name="T18" fmla="*/ 7 w 7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7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1" name="9Slide.vn 169"/>
              <p:cNvSpPr/>
              <p:nvPr/>
            </p:nvSpPr>
            <p:spPr bwMode="auto">
              <a:xfrm>
                <a:off x="8521700" y="3625851"/>
                <a:ext cx="36513" cy="22225"/>
              </a:xfrm>
              <a:custGeom>
                <a:avLst/>
                <a:gdLst>
                  <a:gd name="T0" fmla="*/ 4 w 5"/>
                  <a:gd name="T1" fmla="*/ 3 h 3"/>
                  <a:gd name="T2" fmla="*/ 3 w 5"/>
                  <a:gd name="T3" fmla="*/ 2 h 3"/>
                  <a:gd name="T4" fmla="*/ 0 w 5"/>
                  <a:gd name="T5" fmla="*/ 1 h 3"/>
                  <a:gd name="T6" fmla="*/ 2 w 5"/>
                  <a:gd name="T7" fmla="*/ 0 h 3"/>
                  <a:gd name="T8" fmla="*/ 4 w 5"/>
                  <a:gd name="T9" fmla="*/ 0 h 3"/>
                  <a:gd name="T10" fmla="*/ 5 w 5"/>
                  <a:gd name="T11" fmla="*/ 3 h 3"/>
                  <a:gd name="T12" fmla="*/ 4 w 5"/>
                  <a:gd name="T13" fmla="*/ 3 h 3"/>
                  <a:gd name="T14" fmla="*/ 4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3" y="3"/>
                      <a:pt x="3" y="2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2"/>
                      <a:pt x="5" y="1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2" name="9Slide.vn 170"/>
              <p:cNvSpPr/>
              <p:nvPr/>
            </p:nvSpPr>
            <p:spPr bwMode="auto">
              <a:xfrm>
                <a:off x="8455025" y="3603626"/>
                <a:ext cx="14288" cy="14288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3" name="9Slide.vn 171"/>
              <p:cNvSpPr/>
              <p:nvPr/>
            </p:nvSpPr>
            <p:spPr bwMode="auto">
              <a:xfrm>
                <a:off x="8624888" y="3603626"/>
                <a:ext cx="82550" cy="50800"/>
              </a:xfrm>
              <a:custGeom>
                <a:avLst/>
                <a:gdLst>
                  <a:gd name="T0" fmla="*/ 4 w 11"/>
                  <a:gd name="T1" fmla="*/ 3 h 7"/>
                  <a:gd name="T2" fmla="*/ 4 w 11"/>
                  <a:gd name="T3" fmla="*/ 5 h 7"/>
                  <a:gd name="T4" fmla="*/ 1 w 11"/>
                  <a:gd name="T5" fmla="*/ 7 h 7"/>
                  <a:gd name="T6" fmla="*/ 0 w 11"/>
                  <a:gd name="T7" fmla="*/ 6 h 7"/>
                  <a:gd name="T8" fmla="*/ 3 w 11"/>
                  <a:gd name="T9" fmla="*/ 3 h 7"/>
                  <a:gd name="T10" fmla="*/ 4 w 11"/>
                  <a:gd name="T11" fmla="*/ 2 h 7"/>
                  <a:gd name="T12" fmla="*/ 11 w 11"/>
                  <a:gd name="T13" fmla="*/ 1 h 7"/>
                  <a:gd name="T14" fmla="*/ 4 w 11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4" y="3"/>
                    </a:moveTo>
                    <a:cubicBezTo>
                      <a:pt x="4" y="3"/>
                      <a:pt x="4" y="4"/>
                      <a:pt x="4" y="5"/>
                    </a:cubicBezTo>
                    <a:cubicBezTo>
                      <a:pt x="4" y="5"/>
                      <a:pt x="2" y="7"/>
                      <a:pt x="1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5" y="1"/>
                      <a:pt x="10" y="0"/>
                      <a:pt x="11" y="1"/>
                    </a:cubicBezTo>
                    <a:cubicBezTo>
                      <a:pt x="10" y="3"/>
                      <a:pt x="6" y="3"/>
                      <a:pt x="4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4" name="9Slide.vn 172"/>
              <p:cNvSpPr/>
              <p:nvPr/>
            </p:nvSpPr>
            <p:spPr bwMode="auto">
              <a:xfrm>
                <a:off x="8685213" y="3476626"/>
                <a:ext cx="22225" cy="30163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4 h 4"/>
                  <a:gd name="T4" fmla="*/ 0 w 3"/>
                  <a:gd name="T5" fmla="*/ 2 h 4"/>
                  <a:gd name="T6" fmla="*/ 3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2"/>
                      <a:pt x="2" y="4"/>
                      <a:pt x="1" y="4"/>
                    </a:cubicBezTo>
                    <a:cubicBezTo>
                      <a:pt x="1" y="4"/>
                      <a:pt x="0" y="2"/>
                      <a:pt x="0" y="2"/>
                    </a:cubicBezTo>
                    <a:cubicBezTo>
                      <a:pt x="0" y="0"/>
                      <a:pt x="3" y="1"/>
                      <a:pt x="3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5" name="9Slide.vn 173"/>
              <p:cNvSpPr/>
              <p:nvPr/>
            </p:nvSpPr>
            <p:spPr bwMode="auto">
              <a:xfrm>
                <a:off x="8721725" y="3484563"/>
                <a:ext cx="66675" cy="14288"/>
              </a:xfrm>
              <a:custGeom>
                <a:avLst/>
                <a:gdLst>
                  <a:gd name="T0" fmla="*/ 8 w 9"/>
                  <a:gd name="T1" fmla="*/ 0 h 2"/>
                  <a:gd name="T2" fmla="*/ 9 w 9"/>
                  <a:gd name="T3" fmla="*/ 2 h 2"/>
                  <a:gd name="T4" fmla="*/ 8 w 9"/>
                  <a:gd name="T5" fmla="*/ 2 h 2"/>
                  <a:gd name="T6" fmla="*/ 4 w 9"/>
                  <a:gd name="T7" fmla="*/ 1 h 2"/>
                  <a:gd name="T8" fmla="*/ 2 w 9"/>
                  <a:gd name="T9" fmla="*/ 1 h 2"/>
                  <a:gd name="T10" fmla="*/ 0 w 9"/>
                  <a:gd name="T11" fmla="*/ 1 h 2"/>
                  <a:gd name="T12" fmla="*/ 1 w 9"/>
                  <a:gd name="T13" fmla="*/ 0 h 2"/>
                  <a:gd name="T14" fmla="*/ 6 w 9"/>
                  <a:gd name="T15" fmla="*/ 0 h 2"/>
                  <a:gd name="T16" fmla="*/ 7 w 9"/>
                  <a:gd name="T17" fmla="*/ 0 h 2"/>
                  <a:gd name="T18" fmla="*/ 8 w 9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">
                    <a:moveTo>
                      <a:pt x="8" y="0"/>
                    </a:moveTo>
                    <a:cubicBezTo>
                      <a:pt x="8" y="1"/>
                      <a:pt x="9" y="1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6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6" name="9Slide.vn 174"/>
              <p:cNvSpPr/>
              <p:nvPr/>
            </p:nvSpPr>
            <p:spPr bwMode="auto">
              <a:xfrm>
                <a:off x="8713788" y="3365501"/>
                <a:ext cx="22225" cy="60325"/>
              </a:xfrm>
              <a:custGeom>
                <a:avLst/>
                <a:gdLst>
                  <a:gd name="T0" fmla="*/ 1 w 3"/>
                  <a:gd name="T1" fmla="*/ 6 h 8"/>
                  <a:gd name="T2" fmla="*/ 1 w 3"/>
                  <a:gd name="T3" fmla="*/ 6 h 8"/>
                  <a:gd name="T4" fmla="*/ 3 w 3"/>
                  <a:gd name="T5" fmla="*/ 5 h 8"/>
                  <a:gd name="T6" fmla="*/ 2 w 3"/>
                  <a:gd name="T7" fmla="*/ 4 h 8"/>
                  <a:gd name="T8" fmla="*/ 3 w 3"/>
                  <a:gd name="T9" fmla="*/ 2 h 8"/>
                  <a:gd name="T10" fmla="*/ 1 w 3"/>
                  <a:gd name="T11" fmla="*/ 0 h 8"/>
                  <a:gd name="T12" fmla="*/ 0 w 3"/>
                  <a:gd name="T13" fmla="*/ 2 h 8"/>
                  <a:gd name="T14" fmla="*/ 1 w 3"/>
                  <a:gd name="T15" fmla="*/ 5 h 8"/>
                  <a:gd name="T16" fmla="*/ 1 w 3"/>
                  <a:gd name="T17" fmla="*/ 6 h 8"/>
                  <a:gd name="T18" fmla="*/ 2 w 3"/>
                  <a:gd name="T19" fmla="*/ 8 h 8"/>
                  <a:gd name="T20" fmla="*/ 1 w 3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6"/>
                      <a:pt x="1" y="5"/>
                      <a:pt x="1" y="6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1" y="7"/>
                      <a:pt x="1" y="7"/>
                      <a:pt x="1" y="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7" name="9Slide.vn 175"/>
              <p:cNvSpPr/>
              <p:nvPr/>
            </p:nvSpPr>
            <p:spPr bwMode="auto">
              <a:xfrm>
                <a:off x="8596313" y="3189288"/>
                <a:ext cx="103188" cy="95250"/>
              </a:xfrm>
              <a:custGeom>
                <a:avLst/>
                <a:gdLst>
                  <a:gd name="T0" fmla="*/ 11 w 14"/>
                  <a:gd name="T1" fmla="*/ 10 h 13"/>
                  <a:gd name="T2" fmla="*/ 11 w 14"/>
                  <a:gd name="T3" fmla="*/ 9 h 13"/>
                  <a:gd name="T4" fmla="*/ 10 w 14"/>
                  <a:gd name="T5" fmla="*/ 10 h 13"/>
                  <a:gd name="T6" fmla="*/ 11 w 14"/>
                  <a:gd name="T7" fmla="*/ 12 h 13"/>
                  <a:gd name="T8" fmla="*/ 10 w 14"/>
                  <a:gd name="T9" fmla="*/ 13 h 13"/>
                  <a:gd name="T10" fmla="*/ 9 w 14"/>
                  <a:gd name="T11" fmla="*/ 13 h 13"/>
                  <a:gd name="T12" fmla="*/ 8 w 14"/>
                  <a:gd name="T13" fmla="*/ 13 h 13"/>
                  <a:gd name="T14" fmla="*/ 6 w 14"/>
                  <a:gd name="T15" fmla="*/ 9 h 13"/>
                  <a:gd name="T16" fmla="*/ 6 w 14"/>
                  <a:gd name="T17" fmla="*/ 8 h 13"/>
                  <a:gd name="T18" fmla="*/ 6 w 14"/>
                  <a:gd name="T19" fmla="*/ 7 h 13"/>
                  <a:gd name="T20" fmla="*/ 5 w 14"/>
                  <a:gd name="T21" fmla="*/ 7 h 13"/>
                  <a:gd name="T22" fmla="*/ 5 w 14"/>
                  <a:gd name="T23" fmla="*/ 8 h 13"/>
                  <a:gd name="T24" fmla="*/ 4 w 14"/>
                  <a:gd name="T25" fmla="*/ 8 h 13"/>
                  <a:gd name="T26" fmla="*/ 3 w 14"/>
                  <a:gd name="T27" fmla="*/ 8 h 13"/>
                  <a:gd name="T28" fmla="*/ 2 w 14"/>
                  <a:gd name="T29" fmla="*/ 7 h 13"/>
                  <a:gd name="T30" fmla="*/ 0 w 14"/>
                  <a:gd name="T31" fmla="*/ 11 h 13"/>
                  <a:gd name="T32" fmla="*/ 0 w 14"/>
                  <a:gd name="T33" fmla="*/ 9 h 13"/>
                  <a:gd name="T34" fmla="*/ 0 w 14"/>
                  <a:gd name="T35" fmla="*/ 8 h 13"/>
                  <a:gd name="T36" fmla="*/ 1 w 14"/>
                  <a:gd name="T37" fmla="*/ 6 h 13"/>
                  <a:gd name="T38" fmla="*/ 4 w 14"/>
                  <a:gd name="T39" fmla="*/ 4 h 13"/>
                  <a:gd name="T40" fmla="*/ 6 w 14"/>
                  <a:gd name="T41" fmla="*/ 5 h 13"/>
                  <a:gd name="T42" fmla="*/ 6 w 14"/>
                  <a:gd name="T43" fmla="*/ 5 h 13"/>
                  <a:gd name="T44" fmla="*/ 7 w 14"/>
                  <a:gd name="T45" fmla="*/ 4 h 13"/>
                  <a:gd name="T46" fmla="*/ 9 w 14"/>
                  <a:gd name="T47" fmla="*/ 3 h 13"/>
                  <a:gd name="T48" fmla="*/ 10 w 14"/>
                  <a:gd name="T49" fmla="*/ 0 h 13"/>
                  <a:gd name="T50" fmla="*/ 11 w 14"/>
                  <a:gd name="T51" fmla="*/ 1 h 13"/>
                  <a:gd name="T52" fmla="*/ 14 w 14"/>
                  <a:gd name="T53" fmla="*/ 8 h 13"/>
                  <a:gd name="T54" fmla="*/ 12 w 14"/>
                  <a:gd name="T55" fmla="*/ 12 h 13"/>
                  <a:gd name="T56" fmla="*/ 11 w 14"/>
                  <a:gd name="T57" fmla="*/ 9 h 13"/>
                  <a:gd name="T58" fmla="*/ 11 w 14"/>
                  <a:gd name="T5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13">
                    <a:moveTo>
                      <a:pt x="11" y="10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3"/>
                      <a:pt x="6" y="11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1" y="8"/>
                      <a:pt x="1" y="11"/>
                      <a:pt x="0" y="11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6"/>
                    </a:cubicBezTo>
                    <a:cubicBezTo>
                      <a:pt x="3" y="6"/>
                      <a:pt x="2" y="4"/>
                      <a:pt x="4" y="4"/>
                    </a:cubicBezTo>
                    <a:cubicBezTo>
                      <a:pt x="5" y="4"/>
                      <a:pt x="5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4"/>
                      <a:pt x="7" y="4"/>
                    </a:cubicBezTo>
                    <a:cubicBezTo>
                      <a:pt x="7" y="3"/>
                      <a:pt x="9" y="3"/>
                      <a:pt x="9" y="3"/>
                    </a:cubicBezTo>
                    <a:cubicBezTo>
                      <a:pt x="10" y="2"/>
                      <a:pt x="10" y="1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2"/>
                      <a:pt x="14" y="8"/>
                      <a:pt x="14" y="8"/>
                    </a:cubicBezTo>
                    <a:cubicBezTo>
                      <a:pt x="14" y="9"/>
                      <a:pt x="12" y="10"/>
                      <a:pt x="12" y="12"/>
                    </a:cubicBezTo>
                    <a:cubicBezTo>
                      <a:pt x="12" y="11"/>
                      <a:pt x="11" y="9"/>
                      <a:pt x="11" y="9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8" name="9Slide.vn 176"/>
              <p:cNvSpPr/>
              <p:nvPr/>
            </p:nvSpPr>
            <p:spPr bwMode="auto">
              <a:xfrm>
                <a:off x="8499475" y="3167063"/>
                <a:ext cx="52388" cy="50800"/>
              </a:xfrm>
              <a:custGeom>
                <a:avLst/>
                <a:gdLst>
                  <a:gd name="T0" fmla="*/ 1 w 7"/>
                  <a:gd name="T1" fmla="*/ 7 h 7"/>
                  <a:gd name="T2" fmla="*/ 0 w 7"/>
                  <a:gd name="T3" fmla="*/ 7 h 7"/>
                  <a:gd name="T4" fmla="*/ 5 w 7"/>
                  <a:gd name="T5" fmla="*/ 1 h 7"/>
                  <a:gd name="T6" fmla="*/ 6 w 7"/>
                  <a:gd name="T7" fmla="*/ 0 h 7"/>
                  <a:gd name="T8" fmla="*/ 7 w 7"/>
                  <a:gd name="T9" fmla="*/ 2 h 7"/>
                  <a:gd name="T10" fmla="*/ 6 w 7"/>
                  <a:gd name="T11" fmla="*/ 2 h 7"/>
                  <a:gd name="T12" fmla="*/ 4 w 7"/>
                  <a:gd name="T13" fmla="*/ 3 h 7"/>
                  <a:gd name="T14" fmla="*/ 1 w 7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1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4"/>
                      <a:pt x="4" y="3"/>
                      <a:pt x="5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1"/>
                      <a:pt x="6" y="1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4" y="5"/>
                      <a:pt x="2" y="6"/>
                      <a:pt x="1" y="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9" name="9Slide.vn 177"/>
              <p:cNvSpPr/>
              <p:nvPr/>
            </p:nvSpPr>
            <p:spPr bwMode="auto">
              <a:xfrm>
                <a:off x="8535988" y="2997201"/>
                <a:ext cx="96838" cy="131763"/>
              </a:xfrm>
              <a:custGeom>
                <a:avLst/>
                <a:gdLst>
                  <a:gd name="T0" fmla="*/ 1 w 13"/>
                  <a:gd name="T1" fmla="*/ 7 h 18"/>
                  <a:gd name="T2" fmla="*/ 2 w 13"/>
                  <a:gd name="T3" fmla="*/ 4 h 18"/>
                  <a:gd name="T4" fmla="*/ 1 w 13"/>
                  <a:gd name="T5" fmla="*/ 1 h 18"/>
                  <a:gd name="T6" fmla="*/ 2 w 13"/>
                  <a:gd name="T7" fmla="*/ 0 h 18"/>
                  <a:gd name="T8" fmla="*/ 4 w 13"/>
                  <a:gd name="T9" fmla="*/ 1 h 18"/>
                  <a:gd name="T10" fmla="*/ 5 w 13"/>
                  <a:gd name="T11" fmla="*/ 0 h 18"/>
                  <a:gd name="T12" fmla="*/ 5 w 13"/>
                  <a:gd name="T13" fmla="*/ 1 h 18"/>
                  <a:gd name="T14" fmla="*/ 6 w 13"/>
                  <a:gd name="T15" fmla="*/ 2 h 18"/>
                  <a:gd name="T16" fmla="*/ 7 w 13"/>
                  <a:gd name="T17" fmla="*/ 6 h 18"/>
                  <a:gd name="T18" fmla="*/ 5 w 13"/>
                  <a:gd name="T19" fmla="*/ 10 h 18"/>
                  <a:gd name="T20" fmla="*/ 7 w 13"/>
                  <a:gd name="T21" fmla="*/ 14 h 18"/>
                  <a:gd name="T22" fmla="*/ 7 w 13"/>
                  <a:gd name="T23" fmla="*/ 14 h 18"/>
                  <a:gd name="T24" fmla="*/ 8 w 13"/>
                  <a:gd name="T25" fmla="*/ 13 h 18"/>
                  <a:gd name="T26" fmla="*/ 10 w 13"/>
                  <a:gd name="T27" fmla="*/ 15 h 18"/>
                  <a:gd name="T28" fmla="*/ 11 w 13"/>
                  <a:gd name="T29" fmla="*/ 15 h 18"/>
                  <a:gd name="T30" fmla="*/ 12 w 13"/>
                  <a:gd name="T31" fmla="*/ 15 h 18"/>
                  <a:gd name="T32" fmla="*/ 11 w 13"/>
                  <a:gd name="T33" fmla="*/ 16 h 18"/>
                  <a:gd name="T34" fmla="*/ 12 w 13"/>
                  <a:gd name="T35" fmla="*/ 16 h 18"/>
                  <a:gd name="T36" fmla="*/ 13 w 13"/>
                  <a:gd name="T37" fmla="*/ 17 h 18"/>
                  <a:gd name="T38" fmla="*/ 13 w 13"/>
                  <a:gd name="T39" fmla="*/ 18 h 18"/>
                  <a:gd name="T40" fmla="*/ 13 w 13"/>
                  <a:gd name="T41" fmla="*/ 18 h 18"/>
                  <a:gd name="T42" fmla="*/ 12 w 13"/>
                  <a:gd name="T43" fmla="*/ 18 h 18"/>
                  <a:gd name="T44" fmla="*/ 9 w 13"/>
                  <a:gd name="T45" fmla="*/ 15 h 18"/>
                  <a:gd name="T46" fmla="*/ 9 w 13"/>
                  <a:gd name="T47" fmla="*/ 16 h 18"/>
                  <a:gd name="T48" fmla="*/ 6 w 13"/>
                  <a:gd name="T49" fmla="*/ 14 h 18"/>
                  <a:gd name="T50" fmla="*/ 5 w 13"/>
                  <a:gd name="T51" fmla="*/ 15 h 18"/>
                  <a:gd name="T52" fmla="*/ 3 w 13"/>
                  <a:gd name="T53" fmla="*/ 14 h 18"/>
                  <a:gd name="T54" fmla="*/ 4 w 13"/>
                  <a:gd name="T55" fmla="*/ 13 h 18"/>
                  <a:gd name="T56" fmla="*/ 4 w 13"/>
                  <a:gd name="T57" fmla="*/ 12 h 18"/>
                  <a:gd name="T58" fmla="*/ 3 w 13"/>
                  <a:gd name="T59" fmla="*/ 12 h 18"/>
                  <a:gd name="T60" fmla="*/ 2 w 13"/>
                  <a:gd name="T61" fmla="*/ 12 h 18"/>
                  <a:gd name="T62" fmla="*/ 0 w 13"/>
                  <a:gd name="T63" fmla="*/ 11 h 18"/>
                  <a:gd name="T64" fmla="*/ 1 w 13"/>
                  <a:gd name="T65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18">
                    <a:moveTo>
                      <a:pt x="1" y="7"/>
                    </a:moveTo>
                    <a:cubicBezTo>
                      <a:pt x="1" y="7"/>
                      <a:pt x="2" y="5"/>
                      <a:pt x="2" y="4"/>
                    </a:cubicBezTo>
                    <a:cubicBezTo>
                      <a:pt x="2" y="3"/>
                      <a:pt x="1" y="3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3"/>
                      <a:pt x="7" y="4"/>
                      <a:pt x="7" y="6"/>
                    </a:cubicBezTo>
                    <a:cubicBezTo>
                      <a:pt x="7" y="8"/>
                      <a:pt x="5" y="8"/>
                      <a:pt x="5" y="10"/>
                    </a:cubicBezTo>
                    <a:cubicBezTo>
                      <a:pt x="5" y="11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10" y="13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1" y="15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3" y="17"/>
                    </a:cubicBezTo>
                    <a:cubicBezTo>
                      <a:pt x="13" y="17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6"/>
                      <a:pt x="9" y="16"/>
                      <a:pt x="9" y="15"/>
                    </a:cubicBezTo>
                    <a:cubicBezTo>
                      <a:pt x="8" y="15"/>
                      <a:pt x="9" y="16"/>
                      <a:pt x="9" y="16"/>
                    </a:cubicBezTo>
                    <a:cubicBezTo>
                      <a:pt x="8" y="16"/>
                      <a:pt x="7" y="14"/>
                      <a:pt x="6" y="14"/>
                    </a:cubicBezTo>
                    <a:cubicBezTo>
                      <a:pt x="6" y="14"/>
                      <a:pt x="5" y="15"/>
                      <a:pt x="5" y="15"/>
                    </a:cubicBezTo>
                    <a:cubicBezTo>
                      <a:pt x="4" y="15"/>
                      <a:pt x="3" y="14"/>
                      <a:pt x="3" y="14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2"/>
                      <a:pt x="0" y="11"/>
                      <a:pt x="0" y="11"/>
                    </a:cubicBezTo>
                    <a:cubicBezTo>
                      <a:pt x="0" y="9"/>
                      <a:pt x="0" y="7"/>
                      <a:pt x="1" y="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0" name="9Slide.vn 178"/>
              <p:cNvSpPr/>
              <p:nvPr/>
            </p:nvSpPr>
            <p:spPr bwMode="auto">
              <a:xfrm>
                <a:off x="8640763" y="3128963"/>
                <a:ext cx="28575" cy="60325"/>
              </a:xfrm>
              <a:custGeom>
                <a:avLst/>
                <a:gdLst>
                  <a:gd name="T0" fmla="*/ 4 w 4"/>
                  <a:gd name="T1" fmla="*/ 5 h 8"/>
                  <a:gd name="T2" fmla="*/ 2 w 4"/>
                  <a:gd name="T3" fmla="*/ 5 h 8"/>
                  <a:gd name="T4" fmla="*/ 3 w 4"/>
                  <a:gd name="T5" fmla="*/ 7 h 8"/>
                  <a:gd name="T6" fmla="*/ 3 w 4"/>
                  <a:gd name="T7" fmla="*/ 8 h 8"/>
                  <a:gd name="T8" fmla="*/ 2 w 4"/>
                  <a:gd name="T9" fmla="*/ 8 h 8"/>
                  <a:gd name="T10" fmla="*/ 2 w 4"/>
                  <a:gd name="T11" fmla="*/ 6 h 8"/>
                  <a:gd name="T12" fmla="*/ 2 w 4"/>
                  <a:gd name="T13" fmla="*/ 6 h 8"/>
                  <a:gd name="T14" fmla="*/ 0 w 4"/>
                  <a:gd name="T15" fmla="*/ 5 h 8"/>
                  <a:gd name="T16" fmla="*/ 0 w 4"/>
                  <a:gd name="T17" fmla="*/ 4 h 8"/>
                  <a:gd name="T18" fmla="*/ 1 w 4"/>
                  <a:gd name="T19" fmla="*/ 4 h 8"/>
                  <a:gd name="T20" fmla="*/ 2 w 4"/>
                  <a:gd name="T21" fmla="*/ 4 h 8"/>
                  <a:gd name="T22" fmla="*/ 0 w 4"/>
                  <a:gd name="T23" fmla="*/ 1 h 8"/>
                  <a:gd name="T24" fmla="*/ 1 w 4"/>
                  <a:gd name="T25" fmla="*/ 0 h 8"/>
                  <a:gd name="T26" fmla="*/ 3 w 4"/>
                  <a:gd name="T27" fmla="*/ 1 h 8"/>
                  <a:gd name="T28" fmla="*/ 3 w 4"/>
                  <a:gd name="T29" fmla="*/ 2 h 8"/>
                  <a:gd name="T30" fmla="*/ 3 w 4"/>
                  <a:gd name="T31" fmla="*/ 2 h 8"/>
                  <a:gd name="T32" fmla="*/ 3 w 4"/>
                  <a:gd name="T33" fmla="*/ 3 h 8"/>
                  <a:gd name="T34" fmla="*/ 4 w 4"/>
                  <a:gd name="T35" fmla="*/ 4 h 8"/>
                  <a:gd name="T36" fmla="*/ 4 w 4"/>
                  <a:gd name="T3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8">
                    <a:moveTo>
                      <a:pt x="4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1" name="9Slide.vn 179"/>
              <p:cNvSpPr/>
              <p:nvPr/>
            </p:nvSpPr>
            <p:spPr bwMode="auto">
              <a:xfrm>
                <a:off x="8588375" y="3144838"/>
                <a:ext cx="30163" cy="36513"/>
              </a:xfrm>
              <a:custGeom>
                <a:avLst/>
                <a:gdLst>
                  <a:gd name="T0" fmla="*/ 1 w 4"/>
                  <a:gd name="T1" fmla="*/ 1 h 5"/>
                  <a:gd name="T2" fmla="*/ 4 w 4"/>
                  <a:gd name="T3" fmla="*/ 2 h 5"/>
                  <a:gd name="T4" fmla="*/ 1 w 4"/>
                  <a:gd name="T5" fmla="*/ 5 h 5"/>
                  <a:gd name="T6" fmla="*/ 0 w 4"/>
                  <a:gd name="T7" fmla="*/ 1 h 5"/>
                  <a:gd name="T8" fmla="*/ 1 w 4"/>
                  <a:gd name="T9" fmla="*/ 0 h 5"/>
                  <a:gd name="T10" fmla="*/ 1 w 4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1" y="1"/>
                      <a:pt x="4" y="1"/>
                      <a:pt x="4" y="2"/>
                    </a:cubicBezTo>
                    <a:cubicBezTo>
                      <a:pt x="4" y="4"/>
                      <a:pt x="1" y="5"/>
                      <a:pt x="1" y="5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2" name="9Slide.vn 180"/>
              <p:cNvSpPr/>
              <p:nvPr/>
            </p:nvSpPr>
            <p:spPr bwMode="auto">
              <a:xfrm>
                <a:off x="8602663" y="3167063"/>
                <a:ext cx="30163" cy="44450"/>
              </a:xfrm>
              <a:custGeom>
                <a:avLst/>
                <a:gdLst>
                  <a:gd name="T0" fmla="*/ 4 w 4"/>
                  <a:gd name="T1" fmla="*/ 2 h 6"/>
                  <a:gd name="T2" fmla="*/ 3 w 4"/>
                  <a:gd name="T3" fmla="*/ 4 h 6"/>
                  <a:gd name="T4" fmla="*/ 3 w 4"/>
                  <a:gd name="T5" fmla="*/ 6 h 6"/>
                  <a:gd name="T6" fmla="*/ 2 w 4"/>
                  <a:gd name="T7" fmla="*/ 6 h 6"/>
                  <a:gd name="T8" fmla="*/ 0 w 4"/>
                  <a:gd name="T9" fmla="*/ 4 h 6"/>
                  <a:gd name="T10" fmla="*/ 1 w 4"/>
                  <a:gd name="T11" fmla="*/ 3 h 6"/>
                  <a:gd name="T12" fmla="*/ 2 w 4"/>
                  <a:gd name="T13" fmla="*/ 0 h 6"/>
                  <a:gd name="T14" fmla="*/ 4 w 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4" y="3"/>
                      <a:pt x="3" y="3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2" y="1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3" name="9Slide.vn 181"/>
              <p:cNvSpPr/>
              <p:nvPr/>
            </p:nvSpPr>
            <p:spPr bwMode="auto">
              <a:xfrm>
                <a:off x="8624888" y="3173413"/>
                <a:ext cx="15875" cy="22225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3 h 3"/>
                  <a:gd name="T4" fmla="*/ 0 w 2"/>
                  <a:gd name="T5" fmla="*/ 3 h 3"/>
                  <a:gd name="T6" fmla="*/ 1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4" name="9Slide.vn 182"/>
              <p:cNvSpPr/>
              <p:nvPr/>
            </p:nvSpPr>
            <p:spPr bwMode="auto">
              <a:xfrm>
                <a:off x="8632825" y="3189288"/>
                <a:ext cx="14288" cy="14288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5" name="9Slide.vn 183"/>
              <p:cNvSpPr/>
              <p:nvPr/>
            </p:nvSpPr>
            <p:spPr bwMode="auto">
              <a:xfrm>
                <a:off x="8618538" y="3128963"/>
                <a:ext cx="14288" cy="22225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0 h 3"/>
                  <a:gd name="T4" fmla="*/ 1 w 2"/>
                  <a:gd name="T5" fmla="*/ 0 h 3"/>
                  <a:gd name="T6" fmla="*/ 2 w 2"/>
                  <a:gd name="T7" fmla="*/ 3 h 3"/>
                  <a:gd name="T8" fmla="*/ 1 w 2"/>
                  <a:gd name="T9" fmla="*/ 2 h 3"/>
                  <a:gd name="T10" fmla="*/ 0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6" name="9Slide.vn 184"/>
              <p:cNvSpPr/>
              <p:nvPr/>
            </p:nvSpPr>
            <p:spPr bwMode="auto">
              <a:xfrm>
                <a:off x="8558213" y="3106738"/>
                <a:ext cx="22225" cy="30163"/>
              </a:xfrm>
              <a:custGeom>
                <a:avLst/>
                <a:gdLst>
                  <a:gd name="T0" fmla="*/ 2 w 3"/>
                  <a:gd name="T1" fmla="*/ 4 h 4"/>
                  <a:gd name="T2" fmla="*/ 0 w 3"/>
                  <a:gd name="T3" fmla="*/ 0 h 4"/>
                  <a:gd name="T4" fmla="*/ 1 w 3"/>
                  <a:gd name="T5" fmla="*/ 1 h 4"/>
                  <a:gd name="T6" fmla="*/ 3 w 3"/>
                  <a:gd name="T7" fmla="*/ 2 h 4"/>
                  <a:gd name="T8" fmla="*/ 2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4"/>
                      <a:pt x="2" y="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7" name="9Slide.vn 185"/>
              <p:cNvSpPr/>
              <p:nvPr/>
            </p:nvSpPr>
            <p:spPr bwMode="auto">
              <a:xfrm>
                <a:off x="8580438" y="3114676"/>
                <a:ext cx="793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8" name="9Slide.vn 186"/>
              <p:cNvSpPr/>
              <p:nvPr/>
            </p:nvSpPr>
            <p:spPr bwMode="auto">
              <a:xfrm>
                <a:off x="8543925" y="2825751"/>
                <a:ext cx="52388" cy="74613"/>
              </a:xfrm>
              <a:custGeom>
                <a:avLst/>
                <a:gdLst>
                  <a:gd name="T0" fmla="*/ 2 w 7"/>
                  <a:gd name="T1" fmla="*/ 10 h 10"/>
                  <a:gd name="T2" fmla="*/ 0 w 7"/>
                  <a:gd name="T3" fmla="*/ 7 h 10"/>
                  <a:gd name="T4" fmla="*/ 4 w 7"/>
                  <a:gd name="T5" fmla="*/ 0 h 10"/>
                  <a:gd name="T6" fmla="*/ 2 w 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2" y="10"/>
                    </a:moveTo>
                    <a:cubicBezTo>
                      <a:pt x="0" y="10"/>
                      <a:pt x="0" y="8"/>
                      <a:pt x="0" y="7"/>
                    </a:cubicBezTo>
                    <a:cubicBezTo>
                      <a:pt x="0" y="5"/>
                      <a:pt x="2" y="0"/>
                      <a:pt x="4" y="0"/>
                    </a:cubicBezTo>
                    <a:cubicBezTo>
                      <a:pt x="7" y="0"/>
                      <a:pt x="4" y="10"/>
                      <a:pt x="2" y="1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9" name="9Slide.vn 187"/>
              <p:cNvSpPr/>
              <p:nvPr/>
            </p:nvSpPr>
            <p:spPr bwMode="auto">
              <a:xfrm>
                <a:off x="8285163" y="2952751"/>
                <a:ext cx="52388" cy="44450"/>
              </a:xfrm>
              <a:custGeom>
                <a:avLst/>
                <a:gdLst>
                  <a:gd name="T0" fmla="*/ 0 w 7"/>
                  <a:gd name="T1" fmla="*/ 3 h 6"/>
                  <a:gd name="T2" fmla="*/ 6 w 7"/>
                  <a:gd name="T3" fmla="*/ 0 h 6"/>
                  <a:gd name="T4" fmla="*/ 7 w 7"/>
                  <a:gd name="T5" fmla="*/ 2 h 6"/>
                  <a:gd name="T6" fmla="*/ 3 w 7"/>
                  <a:gd name="T7" fmla="*/ 6 h 6"/>
                  <a:gd name="T8" fmla="*/ 0 w 7"/>
                  <a:gd name="T9" fmla="*/ 4 h 6"/>
                  <a:gd name="T10" fmla="*/ 0 w 7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3"/>
                    </a:moveTo>
                    <a:cubicBezTo>
                      <a:pt x="1" y="3"/>
                      <a:pt x="5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ubicBezTo>
                      <a:pt x="7" y="3"/>
                      <a:pt x="4" y="6"/>
                      <a:pt x="3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0" name="9Slide.vn 188"/>
              <p:cNvSpPr/>
              <p:nvPr/>
            </p:nvSpPr>
            <p:spPr bwMode="auto">
              <a:xfrm>
                <a:off x="8210550" y="3448051"/>
                <a:ext cx="38100" cy="36513"/>
              </a:xfrm>
              <a:custGeom>
                <a:avLst/>
                <a:gdLst>
                  <a:gd name="T0" fmla="*/ 3 w 5"/>
                  <a:gd name="T1" fmla="*/ 4 h 5"/>
                  <a:gd name="T2" fmla="*/ 2 w 5"/>
                  <a:gd name="T3" fmla="*/ 2 h 5"/>
                  <a:gd name="T4" fmla="*/ 0 w 5"/>
                  <a:gd name="T5" fmla="*/ 1 h 5"/>
                  <a:gd name="T6" fmla="*/ 2 w 5"/>
                  <a:gd name="T7" fmla="*/ 0 h 5"/>
                  <a:gd name="T8" fmla="*/ 5 w 5"/>
                  <a:gd name="T9" fmla="*/ 4 h 5"/>
                  <a:gd name="T10" fmla="*/ 5 w 5"/>
                  <a:gd name="T11" fmla="*/ 5 h 5"/>
                  <a:gd name="T12" fmla="*/ 4 w 5"/>
                  <a:gd name="T13" fmla="*/ 5 h 5"/>
                  <a:gd name="T14" fmla="*/ 3 w 5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2" y="3"/>
                      <a:pt x="2" y="2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2"/>
                      <a:pt x="3" y="4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1" name="9Slide.vn 189"/>
              <p:cNvSpPr/>
              <p:nvPr/>
            </p:nvSpPr>
            <p:spPr bwMode="auto">
              <a:xfrm>
                <a:off x="8270875" y="3470276"/>
                <a:ext cx="14288" cy="14288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2" name="9Slide.vn 190"/>
              <p:cNvSpPr/>
              <p:nvPr/>
            </p:nvSpPr>
            <p:spPr bwMode="auto">
              <a:xfrm>
                <a:off x="8070850" y="3440113"/>
                <a:ext cx="14288" cy="22225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3" name="9Slide.vn 191"/>
              <p:cNvSpPr/>
              <p:nvPr/>
            </p:nvSpPr>
            <p:spPr bwMode="auto">
              <a:xfrm>
                <a:off x="8040688" y="3387726"/>
                <a:ext cx="22225" cy="22225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0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3" y="3"/>
                      <a:pt x="2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4" name="9Slide.vn 192"/>
              <p:cNvSpPr/>
              <p:nvPr/>
            </p:nvSpPr>
            <p:spPr bwMode="auto">
              <a:xfrm>
                <a:off x="8758238" y="2619376"/>
                <a:ext cx="58738" cy="66675"/>
              </a:xfrm>
              <a:custGeom>
                <a:avLst/>
                <a:gdLst>
                  <a:gd name="T0" fmla="*/ 3 w 8"/>
                  <a:gd name="T1" fmla="*/ 5 h 9"/>
                  <a:gd name="T2" fmla="*/ 4 w 8"/>
                  <a:gd name="T3" fmla="*/ 4 h 9"/>
                  <a:gd name="T4" fmla="*/ 3 w 8"/>
                  <a:gd name="T5" fmla="*/ 2 h 9"/>
                  <a:gd name="T6" fmla="*/ 3 w 8"/>
                  <a:gd name="T7" fmla="*/ 3 h 9"/>
                  <a:gd name="T8" fmla="*/ 2 w 8"/>
                  <a:gd name="T9" fmla="*/ 4 h 9"/>
                  <a:gd name="T10" fmla="*/ 0 w 8"/>
                  <a:gd name="T11" fmla="*/ 2 h 9"/>
                  <a:gd name="T12" fmla="*/ 4 w 8"/>
                  <a:gd name="T13" fmla="*/ 0 h 9"/>
                  <a:gd name="T14" fmla="*/ 7 w 8"/>
                  <a:gd name="T15" fmla="*/ 1 h 9"/>
                  <a:gd name="T16" fmla="*/ 7 w 8"/>
                  <a:gd name="T17" fmla="*/ 2 h 9"/>
                  <a:gd name="T18" fmla="*/ 8 w 8"/>
                  <a:gd name="T19" fmla="*/ 2 h 9"/>
                  <a:gd name="T20" fmla="*/ 8 w 8"/>
                  <a:gd name="T21" fmla="*/ 4 h 9"/>
                  <a:gd name="T22" fmla="*/ 7 w 8"/>
                  <a:gd name="T23" fmla="*/ 4 h 9"/>
                  <a:gd name="T24" fmla="*/ 4 w 8"/>
                  <a:gd name="T25" fmla="*/ 9 h 9"/>
                  <a:gd name="T26" fmla="*/ 4 w 8"/>
                  <a:gd name="T27" fmla="*/ 8 h 9"/>
                  <a:gd name="T28" fmla="*/ 4 w 8"/>
                  <a:gd name="T29" fmla="*/ 8 h 9"/>
                  <a:gd name="T30" fmla="*/ 2 w 8"/>
                  <a:gd name="T31" fmla="*/ 7 h 9"/>
                  <a:gd name="T32" fmla="*/ 3 w 8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9">
                    <a:moveTo>
                      <a:pt x="3" y="5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5" y="0"/>
                      <a:pt x="5" y="1"/>
                      <a:pt x="7" y="1"/>
                    </a:cubicBezTo>
                    <a:cubicBezTo>
                      <a:pt x="7" y="1"/>
                      <a:pt x="6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7" y="3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2" y="7"/>
                      <a:pt x="3" y="5"/>
                      <a:pt x="3" y="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5" name="9Slide.vn 193"/>
              <p:cNvSpPr/>
              <p:nvPr/>
            </p:nvSpPr>
            <p:spPr bwMode="auto">
              <a:xfrm>
                <a:off x="8824913" y="2605088"/>
                <a:ext cx="58738" cy="36513"/>
              </a:xfrm>
              <a:custGeom>
                <a:avLst/>
                <a:gdLst>
                  <a:gd name="T0" fmla="*/ 5 w 8"/>
                  <a:gd name="T1" fmla="*/ 3 h 5"/>
                  <a:gd name="T2" fmla="*/ 4 w 8"/>
                  <a:gd name="T3" fmla="*/ 3 h 5"/>
                  <a:gd name="T4" fmla="*/ 1 w 8"/>
                  <a:gd name="T5" fmla="*/ 5 h 5"/>
                  <a:gd name="T6" fmla="*/ 1 w 8"/>
                  <a:gd name="T7" fmla="*/ 4 h 5"/>
                  <a:gd name="T8" fmla="*/ 0 w 8"/>
                  <a:gd name="T9" fmla="*/ 2 h 5"/>
                  <a:gd name="T10" fmla="*/ 2 w 8"/>
                  <a:gd name="T11" fmla="*/ 1 h 5"/>
                  <a:gd name="T12" fmla="*/ 5 w 8"/>
                  <a:gd name="T13" fmla="*/ 0 h 5"/>
                  <a:gd name="T14" fmla="*/ 5 w 8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5" y="3"/>
                    </a:moveTo>
                    <a:cubicBezTo>
                      <a:pt x="5" y="3"/>
                      <a:pt x="4" y="3"/>
                      <a:pt x="4" y="3"/>
                    </a:cubicBezTo>
                    <a:cubicBezTo>
                      <a:pt x="3" y="3"/>
                      <a:pt x="3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2" y="1"/>
                      <a:pt x="2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8" y="0"/>
                      <a:pt x="7" y="3"/>
                      <a:pt x="5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6" name="9Slide.vn 194"/>
              <p:cNvSpPr/>
              <p:nvPr/>
            </p:nvSpPr>
            <p:spPr bwMode="auto">
              <a:xfrm>
                <a:off x="8788400" y="2419351"/>
                <a:ext cx="258763" cy="207963"/>
              </a:xfrm>
              <a:custGeom>
                <a:avLst/>
                <a:gdLst>
                  <a:gd name="T0" fmla="*/ 14 w 35"/>
                  <a:gd name="T1" fmla="*/ 27 h 28"/>
                  <a:gd name="T2" fmla="*/ 14 w 35"/>
                  <a:gd name="T3" fmla="*/ 26 h 28"/>
                  <a:gd name="T4" fmla="*/ 14 w 35"/>
                  <a:gd name="T5" fmla="*/ 24 h 28"/>
                  <a:gd name="T6" fmla="*/ 11 w 35"/>
                  <a:gd name="T7" fmla="*/ 23 h 28"/>
                  <a:gd name="T8" fmla="*/ 10 w 35"/>
                  <a:gd name="T9" fmla="*/ 24 h 28"/>
                  <a:gd name="T10" fmla="*/ 7 w 35"/>
                  <a:gd name="T11" fmla="*/ 24 h 28"/>
                  <a:gd name="T12" fmla="*/ 2 w 35"/>
                  <a:gd name="T13" fmla="*/ 26 h 28"/>
                  <a:gd name="T14" fmla="*/ 0 w 35"/>
                  <a:gd name="T15" fmla="*/ 25 h 28"/>
                  <a:gd name="T16" fmla="*/ 2 w 35"/>
                  <a:gd name="T17" fmla="*/ 25 h 28"/>
                  <a:gd name="T18" fmla="*/ 8 w 35"/>
                  <a:gd name="T19" fmla="*/ 20 h 28"/>
                  <a:gd name="T20" fmla="*/ 14 w 35"/>
                  <a:gd name="T21" fmla="*/ 20 h 28"/>
                  <a:gd name="T22" fmla="*/ 18 w 35"/>
                  <a:gd name="T23" fmla="*/ 17 h 28"/>
                  <a:gd name="T24" fmla="*/ 20 w 35"/>
                  <a:gd name="T25" fmla="*/ 14 h 28"/>
                  <a:gd name="T26" fmla="*/ 19 w 35"/>
                  <a:gd name="T27" fmla="*/ 16 h 28"/>
                  <a:gd name="T28" fmla="*/ 20 w 35"/>
                  <a:gd name="T29" fmla="*/ 16 h 28"/>
                  <a:gd name="T30" fmla="*/ 23 w 35"/>
                  <a:gd name="T31" fmla="*/ 15 h 28"/>
                  <a:gd name="T32" fmla="*/ 29 w 35"/>
                  <a:gd name="T33" fmla="*/ 6 h 28"/>
                  <a:gd name="T34" fmla="*/ 28 w 35"/>
                  <a:gd name="T35" fmla="*/ 5 h 28"/>
                  <a:gd name="T36" fmla="*/ 31 w 35"/>
                  <a:gd name="T37" fmla="*/ 1 h 28"/>
                  <a:gd name="T38" fmla="*/ 32 w 35"/>
                  <a:gd name="T39" fmla="*/ 1 h 28"/>
                  <a:gd name="T40" fmla="*/ 32 w 35"/>
                  <a:gd name="T41" fmla="*/ 1 h 28"/>
                  <a:gd name="T42" fmla="*/ 32 w 35"/>
                  <a:gd name="T43" fmla="*/ 0 h 28"/>
                  <a:gd name="T44" fmla="*/ 33 w 35"/>
                  <a:gd name="T45" fmla="*/ 1 h 28"/>
                  <a:gd name="T46" fmla="*/ 33 w 35"/>
                  <a:gd name="T47" fmla="*/ 3 h 28"/>
                  <a:gd name="T48" fmla="*/ 35 w 35"/>
                  <a:gd name="T49" fmla="*/ 6 h 28"/>
                  <a:gd name="T50" fmla="*/ 33 w 35"/>
                  <a:gd name="T51" fmla="*/ 10 h 28"/>
                  <a:gd name="T52" fmla="*/ 33 w 35"/>
                  <a:gd name="T53" fmla="*/ 10 h 28"/>
                  <a:gd name="T54" fmla="*/ 32 w 35"/>
                  <a:gd name="T55" fmla="*/ 11 h 28"/>
                  <a:gd name="T56" fmla="*/ 31 w 35"/>
                  <a:gd name="T57" fmla="*/ 15 h 28"/>
                  <a:gd name="T58" fmla="*/ 30 w 35"/>
                  <a:gd name="T59" fmla="*/ 18 h 28"/>
                  <a:gd name="T60" fmla="*/ 31 w 35"/>
                  <a:gd name="T61" fmla="*/ 20 h 28"/>
                  <a:gd name="T62" fmla="*/ 28 w 35"/>
                  <a:gd name="T63" fmla="*/ 23 h 28"/>
                  <a:gd name="T64" fmla="*/ 28 w 35"/>
                  <a:gd name="T65" fmla="*/ 21 h 28"/>
                  <a:gd name="T66" fmla="*/ 25 w 35"/>
                  <a:gd name="T67" fmla="*/ 23 h 28"/>
                  <a:gd name="T68" fmla="*/ 25 w 35"/>
                  <a:gd name="T69" fmla="*/ 23 h 28"/>
                  <a:gd name="T70" fmla="*/ 24 w 35"/>
                  <a:gd name="T71" fmla="*/ 23 h 28"/>
                  <a:gd name="T72" fmla="*/ 22 w 35"/>
                  <a:gd name="T73" fmla="*/ 24 h 28"/>
                  <a:gd name="T74" fmla="*/ 18 w 35"/>
                  <a:gd name="T75" fmla="*/ 22 h 28"/>
                  <a:gd name="T76" fmla="*/ 18 w 35"/>
                  <a:gd name="T77" fmla="*/ 23 h 28"/>
                  <a:gd name="T78" fmla="*/ 19 w 35"/>
                  <a:gd name="T79" fmla="*/ 25 h 28"/>
                  <a:gd name="T80" fmla="*/ 18 w 35"/>
                  <a:gd name="T81" fmla="*/ 25 h 28"/>
                  <a:gd name="T82" fmla="*/ 15 w 35"/>
                  <a:gd name="T83" fmla="*/ 28 h 28"/>
                  <a:gd name="T84" fmla="*/ 14 w 35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28">
                    <a:moveTo>
                      <a:pt x="14" y="27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4" y="25"/>
                      <a:pt x="14" y="25"/>
                      <a:pt x="14" y="24"/>
                    </a:cubicBezTo>
                    <a:cubicBezTo>
                      <a:pt x="13" y="24"/>
                      <a:pt x="12" y="23"/>
                      <a:pt x="11" y="23"/>
                    </a:cubicBezTo>
                    <a:cubicBezTo>
                      <a:pt x="10" y="23"/>
                      <a:pt x="10" y="24"/>
                      <a:pt x="10" y="24"/>
                    </a:cubicBezTo>
                    <a:cubicBezTo>
                      <a:pt x="9" y="24"/>
                      <a:pt x="8" y="24"/>
                      <a:pt x="7" y="24"/>
                    </a:cubicBezTo>
                    <a:cubicBezTo>
                      <a:pt x="6" y="25"/>
                      <a:pt x="4" y="26"/>
                      <a:pt x="2" y="26"/>
                    </a:cubicBezTo>
                    <a:cubicBezTo>
                      <a:pt x="1" y="26"/>
                      <a:pt x="0" y="26"/>
                      <a:pt x="0" y="25"/>
                    </a:cubicBezTo>
                    <a:cubicBezTo>
                      <a:pt x="0" y="25"/>
                      <a:pt x="1" y="25"/>
                      <a:pt x="2" y="25"/>
                    </a:cubicBezTo>
                    <a:cubicBezTo>
                      <a:pt x="4" y="23"/>
                      <a:pt x="5" y="20"/>
                      <a:pt x="8" y="20"/>
                    </a:cubicBezTo>
                    <a:cubicBezTo>
                      <a:pt x="11" y="20"/>
                      <a:pt x="12" y="20"/>
                      <a:pt x="14" y="20"/>
                    </a:cubicBezTo>
                    <a:cubicBezTo>
                      <a:pt x="16" y="20"/>
                      <a:pt x="17" y="17"/>
                      <a:pt x="18" y="17"/>
                    </a:cubicBezTo>
                    <a:cubicBezTo>
                      <a:pt x="18" y="17"/>
                      <a:pt x="19" y="15"/>
                      <a:pt x="20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1" y="16"/>
                      <a:pt x="22" y="15"/>
                      <a:pt x="23" y="15"/>
                    </a:cubicBezTo>
                    <a:cubicBezTo>
                      <a:pt x="25" y="14"/>
                      <a:pt x="29" y="9"/>
                      <a:pt x="29" y="6"/>
                    </a:cubicBezTo>
                    <a:cubicBezTo>
                      <a:pt x="29" y="5"/>
                      <a:pt x="28" y="5"/>
                      <a:pt x="28" y="5"/>
                    </a:cubicBezTo>
                    <a:cubicBezTo>
                      <a:pt x="28" y="3"/>
                      <a:pt x="29" y="1"/>
                      <a:pt x="31" y="1"/>
                    </a:cubicBezTo>
                    <a:cubicBezTo>
                      <a:pt x="31" y="1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1" y="1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2"/>
                      <a:pt x="33" y="3"/>
                    </a:cubicBezTo>
                    <a:cubicBezTo>
                      <a:pt x="33" y="4"/>
                      <a:pt x="35" y="5"/>
                      <a:pt x="35" y="6"/>
                    </a:cubicBezTo>
                    <a:cubicBezTo>
                      <a:pt x="35" y="8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2" y="10"/>
                      <a:pt x="32" y="11"/>
                    </a:cubicBezTo>
                    <a:cubicBezTo>
                      <a:pt x="31" y="11"/>
                      <a:pt x="31" y="14"/>
                      <a:pt x="31" y="15"/>
                    </a:cubicBezTo>
                    <a:cubicBezTo>
                      <a:pt x="31" y="16"/>
                      <a:pt x="30" y="17"/>
                      <a:pt x="30" y="18"/>
                    </a:cubicBezTo>
                    <a:cubicBezTo>
                      <a:pt x="30" y="19"/>
                      <a:pt x="30" y="20"/>
                      <a:pt x="31" y="20"/>
                    </a:cubicBezTo>
                    <a:cubicBezTo>
                      <a:pt x="29" y="21"/>
                      <a:pt x="29" y="22"/>
                      <a:pt x="28" y="23"/>
                    </a:cubicBezTo>
                    <a:cubicBezTo>
                      <a:pt x="28" y="22"/>
                      <a:pt x="28" y="22"/>
                      <a:pt x="28" y="21"/>
                    </a:cubicBezTo>
                    <a:cubicBezTo>
                      <a:pt x="27" y="22"/>
                      <a:pt x="26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4"/>
                      <a:pt x="22" y="24"/>
                      <a:pt x="22" y="24"/>
                    </a:cubicBezTo>
                    <a:cubicBezTo>
                      <a:pt x="19" y="24"/>
                      <a:pt x="19" y="22"/>
                      <a:pt x="18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8" y="24"/>
                      <a:pt x="19" y="25"/>
                      <a:pt x="19" y="25"/>
                    </a:cubicBezTo>
                    <a:cubicBezTo>
                      <a:pt x="19" y="25"/>
                      <a:pt x="18" y="25"/>
                      <a:pt x="18" y="25"/>
                    </a:cubicBezTo>
                    <a:cubicBezTo>
                      <a:pt x="17" y="25"/>
                      <a:pt x="16" y="27"/>
                      <a:pt x="15" y="28"/>
                    </a:cubicBezTo>
                    <a:cubicBezTo>
                      <a:pt x="14" y="28"/>
                      <a:pt x="15" y="27"/>
                      <a:pt x="14" y="2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7" name="9Slide.vn 195"/>
              <p:cNvSpPr/>
              <p:nvPr/>
            </p:nvSpPr>
            <p:spPr bwMode="auto">
              <a:xfrm>
                <a:off x="8994775" y="2308226"/>
                <a:ext cx="125413" cy="104775"/>
              </a:xfrm>
              <a:custGeom>
                <a:avLst/>
                <a:gdLst>
                  <a:gd name="T0" fmla="*/ 2 w 17"/>
                  <a:gd name="T1" fmla="*/ 8 h 14"/>
                  <a:gd name="T2" fmla="*/ 4 w 17"/>
                  <a:gd name="T3" fmla="*/ 8 h 14"/>
                  <a:gd name="T4" fmla="*/ 6 w 17"/>
                  <a:gd name="T5" fmla="*/ 2 h 14"/>
                  <a:gd name="T6" fmla="*/ 6 w 17"/>
                  <a:gd name="T7" fmla="*/ 1 h 14"/>
                  <a:gd name="T8" fmla="*/ 6 w 17"/>
                  <a:gd name="T9" fmla="*/ 0 h 14"/>
                  <a:gd name="T10" fmla="*/ 15 w 17"/>
                  <a:gd name="T11" fmla="*/ 5 h 14"/>
                  <a:gd name="T12" fmla="*/ 17 w 17"/>
                  <a:gd name="T13" fmla="*/ 5 h 14"/>
                  <a:gd name="T14" fmla="*/ 16 w 17"/>
                  <a:gd name="T15" fmla="*/ 6 h 14"/>
                  <a:gd name="T16" fmla="*/ 17 w 17"/>
                  <a:gd name="T17" fmla="*/ 8 h 14"/>
                  <a:gd name="T18" fmla="*/ 14 w 17"/>
                  <a:gd name="T19" fmla="*/ 8 h 14"/>
                  <a:gd name="T20" fmla="*/ 10 w 17"/>
                  <a:gd name="T21" fmla="*/ 12 h 14"/>
                  <a:gd name="T22" fmla="*/ 6 w 17"/>
                  <a:gd name="T23" fmla="*/ 10 h 14"/>
                  <a:gd name="T24" fmla="*/ 5 w 17"/>
                  <a:gd name="T25" fmla="*/ 11 h 14"/>
                  <a:gd name="T26" fmla="*/ 2 w 17"/>
                  <a:gd name="T27" fmla="*/ 11 h 14"/>
                  <a:gd name="T28" fmla="*/ 4 w 17"/>
                  <a:gd name="T29" fmla="*/ 13 h 14"/>
                  <a:gd name="T30" fmla="*/ 1 w 17"/>
                  <a:gd name="T31" fmla="*/ 14 h 14"/>
                  <a:gd name="T32" fmla="*/ 1 w 17"/>
                  <a:gd name="T33" fmla="*/ 14 h 14"/>
                  <a:gd name="T34" fmla="*/ 1 w 17"/>
                  <a:gd name="T35" fmla="*/ 12 h 14"/>
                  <a:gd name="T36" fmla="*/ 0 w 17"/>
                  <a:gd name="T37" fmla="*/ 11 h 14"/>
                  <a:gd name="T38" fmla="*/ 2 w 17"/>
                  <a:gd name="T39" fmla="*/ 8 h 14"/>
                  <a:gd name="T40" fmla="*/ 2 w 17"/>
                  <a:gd name="T41" fmla="*/ 7 h 14"/>
                  <a:gd name="T42" fmla="*/ 3 w 17"/>
                  <a:gd name="T43" fmla="*/ 8 h 14"/>
                  <a:gd name="T44" fmla="*/ 2 w 17"/>
                  <a:gd name="T4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14">
                    <a:moveTo>
                      <a:pt x="2" y="8"/>
                    </a:moveTo>
                    <a:cubicBezTo>
                      <a:pt x="3" y="8"/>
                      <a:pt x="3" y="8"/>
                      <a:pt x="4" y="8"/>
                    </a:cubicBezTo>
                    <a:cubicBezTo>
                      <a:pt x="5" y="8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2"/>
                      <a:pt x="10" y="5"/>
                      <a:pt x="15" y="5"/>
                    </a:cubicBezTo>
                    <a:cubicBezTo>
                      <a:pt x="15" y="5"/>
                      <a:pt x="16" y="4"/>
                      <a:pt x="17" y="5"/>
                    </a:cubicBezTo>
                    <a:cubicBezTo>
                      <a:pt x="17" y="5"/>
                      <a:pt x="16" y="6"/>
                      <a:pt x="16" y="6"/>
                    </a:cubicBezTo>
                    <a:cubicBezTo>
                      <a:pt x="16" y="7"/>
                      <a:pt x="17" y="7"/>
                      <a:pt x="17" y="8"/>
                    </a:cubicBezTo>
                    <a:cubicBezTo>
                      <a:pt x="17" y="8"/>
                      <a:pt x="16" y="8"/>
                      <a:pt x="14" y="8"/>
                    </a:cubicBezTo>
                    <a:cubicBezTo>
                      <a:pt x="12" y="8"/>
                      <a:pt x="11" y="11"/>
                      <a:pt x="10" y="12"/>
                    </a:cubicBezTo>
                    <a:cubicBezTo>
                      <a:pt x="9" y="11"/>
                      <a:pt x="8" y="11"/>
                      <a:pt x="6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4" y="11"/>
                      <a:pt x="2" y="10"/>
                      <a:pt x="2" y="11"/>
                    </a:cubicBezTo>
                    <a:cubicBezTo>
                      <a:pt x="2" y="12"/>
                      <a:pt x="3" y="12"/>
                      <a:pt x="4" y="13"/>
                    </a:cubicBezTo>
                    <a:cubicBezTo>
                      <a:pt x="3" y="14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2"/>
                      <a:pt x="1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0"/>
                      <a:pt x="2" y="9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8" name="9Slide.vn 196"/>
              <p:cNvSpPr/>
              <p:nvPr/>
            </p:nvSpPr>
            <p:spPr bwMode="auto">
              <a:xfrm>
                <a:off x="9120188" y="2330451"/>
                <a:ext cx="22225" cy="22225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1 h 3"/>
                  <a:gd name="T4" fmla="*/ 0 w 3"/>
                  <a:gd name="T5" fmla="*/ 3 h 3"/>
                  <a:gd name="T6" fmla="*/ 0 w 3"/>
                  <a:gd name="T7" fmla="*/ 2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9" name="9Slide.vn 197"/>
              <p:cNvSpPr/>
              <p:nvPr/>
            </p:nvSpPr>
            <p:spPr bwMode="auto">
              <a:xfrm>
                <a:off x="9164638" y="2301876"/>
                <a:ext cx="30163" cy="22225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3 h 3"/>
                  <a:gd name="T4" fmla="*/ 0 w 4"/>
                  <a:gd name="T5" fmla="*/ 3 h 3"/>
                  <a:gd name="T6" fmla="*/ 3 w 4"/>
                  <a:gd name="T7" fmla="*/ 0 h 3"/>
                  <a:gd name="T8" fmla="*/ 4 w 4"/>
                  <a:gd name="T9" fmla="*/ 0 h 3"/>
                  <a:gd name="T10" fmla="*/ 4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3" y="0"/>
                      <a:pt x="4" y="1"/>
                      <a:pt x="4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0" name="9Slide.vn 198"/>
              <p:cNvSpPr/>
              <p:nvPr/>
            </p:nvSpPr>
            <p:spPr bwMode="auto">
              <a:xfrm>
                <a:off x="9217025" y="2279651"/>
                <a:ext cx="14288" cy="22225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2 w 2"/>
                  <a:gd name="T5" fmla="*/ 0 h 3"/>
                  <a:gd name="T6" fmla="*/ 1 w 2"/>
                  <a:gd name="T7" fmla="*/ 3 h 3"/>
                  <a:gd name="T8" fmla="*/ 1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1" name="9Slide.vn 199"/>
              <p:cNvSpPr/>
              <p:nvPr/>
            </p:nvSpPr>
            <p:spPr bwMode="auto">
              <a:xfrm>
                <a:off x="9032875" y="2043113"/>
                <a:ext cx="65088" cy="242888"/>
              </a:xfrm>
              <a:custGeom>
                <a:avLst/>
                <a:gdLst>
                  <a:gd name="T0" fmla="*/ 7 w 9"/>
                  <a:gd name="T1" fmla="*/ 20 h 33"/>
                  <a:gd name="T2" fmla="*/ 4 w 9"/>
                  <a:gd name="T3" fmla="*/ 26 h 33"/>
                  <a:gd name="T4" fmla="*/ 7 w 9"/>
                  <a:gd name="T5" fmla="*/ 32 h 33"/>
                  <a:gd name="T6" fmla="*/ 6 w 9"/>
                  <a:gd name="T7" fmla="*/ 32 h 33"/>
                  <a:gd name="T8" fmla="*/ 5 w 9"/>
                  <a:gd name="T9" fmla="*/ 31 h 33"/>
                  <a:gd name="T10" fmla="*/ 4 w 9"/>
                  <a:gd name="T11" fmla="*/ 31 h 33"/>
                  <a:gd name="T12" fmla="*/ 2 w 9"/>
                  <a:gd name="T13" fmla="*/ 33 h 33"/>
                  <a:gd name="T14" fmla="*/ 2 w 9"/>
                  <a:gd name="T15" fmla="*/ 30 h 33"/>
                  <a:gd name="T16" fmla="*/ 2 w 9"/>
                  <a:gd name="T17" fmla="*/ 25 h 33"/>
                  <a:gd name="T18" fmla="*/ 2 w 9"/>
                  <a:gd name="T19" fmla="*/ 22 h 33"/>
                  <a:gd name="T20" fmla="*/ 2 w 9"/>
                  <a:gd name="T21" fmla="*/ 19 h 33"/>
                  <a:gd name="T22" fmla="*/ 2 w 9"/>
                  <a:gd name="T23" fmla="*/ 13 h 33"/>
                  <a:gd name="T24" fmla="*/ 0 w 9"/>
                  <a:gd name="T25" fmla="*/ 9 h 33"/>
                  <a:gd name="T26" fmla="*/ 3 w 9"/>
                  <a:gd name="T27" fmla="*/ 3 h 33"/>
                  <a:gd name="T28" fmla="*/ 3 w 9"/>
                  <a:gd name="T29" fmla="*/ 2 h 33"/>
                  <a:gd name="T30" fmla="*/ 3 w 9"/>
                  <a:gd name="T31" fmla="*/ 0 h 33"/>
                  <a:gd name="T32" fmla="*/ 4 w 9"/>
                  <a:gd name="T33" fmla="*/ 0 h 33"/>
                  <a:gd name="T34" fmla="*/ 5 w 9"/>
                  <a:gd name="T35" fmla="*/ 5 h 33"/>
                  <a:gd name="T36" fmla="*/ 6 w 9"/>
                  <a:gd name="T37" fmla="*/ 9 h 33"/>
                  <a:gd name="T38" fmla="*/ 6 w 9"/>
                  <a:gd name="T39" fmla="*/ 11 h 33"/>
                  <a:gd name="T40" fmla="*/ 6 w 9"/>
                  <a:gd name="T41" fmla="*/ 14 h 33"/>
                  <a:gd name="T42" fmla="*/ 9 w 9"/>
                  <a:gd name="T43" fmla="*/ 22 h 33"/>
                  <a:gd name="T44" fmla="*/ 7 w 9"/>
                  <a:gd name="T45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33">
                    <a:moveTo>
                      <a:pt x="7" y="20"/>
                    </a:moveTo>
                    <a:cubicBezTo>
                      <a:pt x="4" y="20"/>
                      <a:pt x="4" y="24"/>
                      <a:pt x="4" y="26"/>
                    </a:cubicBezTo>
                    <a:cubicBezTo>
                      <a:pt x="4" y="29"/>
                      <a:pt x="6" y="30"/>
                      <a:pt x="7" y="32"/>
                    </a:cubicBezTo>
                    <a:cubicBezTo>
                      <a:pt x="7" y="32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1"/>
                      <a:pt x="5" y="31"/>
                      <a:pt x="4" y="31"/>
                    </a:cubicBezTo>
                    <a:cubicBezTo>
                      <a:pt x="3" y="31"/>
                      <a:pt x="3" y="33"/>
                      <a:pt x="2" y="33"/>
                    </a:cubicBezTo>
                    <a:cubicBezTo>
                      <a:pt x="1" y="33"/>
                      <a:pt x="2" y="31"/>
                      <a:pt x="2" y="30"/>
                    </a:cubicBezTo>
                    <a:cubicBezTo>
                      <a:pt x="2" y="28"/>
                      <a:pt x="2" y="27"/>
                      <a:pt x="2" y="25"/>
                    </a:cubicBezTo>
                    <a:cubicBezTo>
                      <a:pt x="2" y="24"/>
                      <a:pt x="2" y="24"/>
                      <a:pt x="2" y="22"/>
                    </a:cubicBezTo>
                    <a:cubicBezTo>
                      <a:pt x="2" y="21"/>
                      <a:pt x="2" y="20"/>
                      <a:pt x="2" y="19"/>
                    </a:cubicBezTo>
                    <a:cubicBezTo>
                      <a:pt x="2" y="16"/>
                      <a:pt x="2" y="15"/>
                      <a:pt x="2" y="13"/>
                    </a:cubicBezTo>
                    <a:cubicBezTo>
                      <a:pt x="2" y="11"/>
                      <a:pt x="0" y="10"/>
                      <a:pt x="0" y="9"/>
                    </a:cubicBezTo>
                    <a:cubicBezTo>
                      <a:pt x="0" y="7"/>
                      <a:pt x="1" y="4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2"/>
                      <a:pt x="5" y="3"/>
                      <a:pt x="5" y="5"/>
                    </a:cubicBezTo>
                    <a:cubicBezTo>
                      <a:pt x="6" y="6"/>
                      <a:pt x="5" y="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2"/>
                      <a:pt x="6" y="14"/>
                      <a:pt x="6" y="14"/>
                    </a:cubicBezTo>
                    <a:cubicBezTo>
                      <a:pt x="7" y="17"/>
                      <a:pt x="9" y="19"/>
                      <a:pt x="9" y="22"/>
                    </a:cubicBezTo>
                    <a:cubicBezTo>
                      <a:pt x="9" y="21"/>
                      <a:pt x="8" y="20"/>
                      <a:pt x="7" y="2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2" name="9Slide.vn 200"/>
              <p:cNvSpPr/>
              <p:nvPr/>
            </p:nvSpPr>
            <p:spPr bwMode="auto">
              <a:xfrm>
                <a:off x="6997700" y="1177926"/>
                <a:ext cx="392113" cy="295275"/>
              </a:xfrm>
              <a:custGeom>
                <a:avLst/>
                <a:gdLst>
                  <a:gd name="T0" fmla="*/ 18 w 53"/>
                  <a:gd name="T1" fmla="*/ 39 h 40"/>
                  <a:gd name="T2" fmla="*/ 12 w 53"/>
                  <a:gd name="T3" fmla="*/ 32 h 40"/>
                  <a:gd name="T4" fmla="*/ 25 w 53"/>
                  <a:gd name="T5" fmla="*/ 17 h 40"/>
                  <a:gd name="T6" fmla="*/ 30 w 53"/>
                  <a:gd name="T7" fmla="*/ 14 h 40"/>
                  <a:gd name="T8" fmla="*/ 32 w 53"/>
                  <a:gd name="T9" fmla="*/ 11 h 40"/>
                  <a:gd name="T10" fmla="*/ 42 w 53"/>
                  <a:gd name="T11" fmla="*/ 9 h 40"/>
                  <a:gd name="T12" fmla="*/ 53 w 53"/>
                  <a:gd name="T13" fmla="*/ 3 h 40"/>
                  <a:gd name="T14" fmla="*/ 49 w 53"/>
                  <a:gd name="T15" fmla="*/ 0 h 40"/>
                  <a:gd name="T16" fmla="*/ 33 w 53"/>
                  <a:gd name="T17" fmla="*/ 6 h 40"/>
                  <a:gd name="T18" fmla="*/ 30 w 53"/>
                  <a:gd name="T19" fmla="*/ 5 h 40"/>
                  <a:gd name="T20" fmla="*/ 26 w 53"/>
                  <a:gd name="T21" fmla="*/ 6 h 40"/>
                  <a:gd name="T22" fmla="*/ 17 w 53"/>
                  <a:gd name="T23" fmla="*/ 12 h 40"/>
                  <a:gd name="T24" fmla="*/ 12 w 53"/>
                  <a:gd name="T25" fmla="*/ 12 h 40"/>
                  <a:gd name="T26" fmla="*/ 11 w 53"/>
                  <a:gd name="T27" fmla="*/ 13 h 40"/>
                  <a:gd name="T28" fmla="*/ 12 w 53"/>
                  <a:gd name="T29" fmla="*/ 15 h 40"/>
                  <a:gd name="T30" fmla="*/ 7 w 53"/>
                  <a:gd name="T31" fmla="*/ 22 h 40"/>
                  <a:gd name="T32" fmla="*/ 8 w 53"/>
                  <a:gd name="T33" fmla="*/ 24 h 40"/>
                  <a:gd name="T34" fmla="*/ 3 w 53"/>
                  <a:gd name="T35" fmla="*/ 27 h 40"/>
                  <a:gd name="T36" fmla="*/ 3 w 53"/>
                  <a:gd name="T37" fmla="*/ 29 h 40"/>
                  <a:gd name="T38" fmla="*/ 0 w 53"/>
                  <a:gd name="T39" fmla="*/ 33 h 40"/>
                  <a:gd name="T40" fmla="*/ 2 w 53"/>
                  <a:gd name="T41" fmla="*/ 35 h 40"/>
                  <a:gd name="T42" fmla="*/ 5 w 53"/>
                  <a:gd name="T43" fmla="*/ 35 h 40"/>
                  <a:gd name="T44" fmla="*/ 7 w 53"/>
                  <a:gd name="T45" fmla="*/ 39 h 40"/>
                  <a:gd name="T46" fmla="*/ 9 w 53"/>
                  <a:gd name="T47" fmla="*/ 39 h 40"/>
                  <a:gd name="T48" fmla="*/ 10 w 53"/>
                  <a:gd name="T49" fmla="*/ 40 h 40"/>
                  <a:gd name="T50" fmla="*/ 18 w 53"/>
                  <a:gd name="T51" fmla="*/ 40 h 40"/>
                  <a:gd name="T52" fmla="*/ 17 w 53"/>
                  <a:gd name="T53" fmla="*/ 38 h 40"/>
                  <a:gd name="T54" fmla="*/ 18 w 53"/>
                  <a:gd name="T55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40">
                    <a:moveTo>
                      <a:pt x="18" y="39"/>
                    </a:moveTo>
                    <a:cubicBezTo>
                      <a:pt x="16" y="37"/>
                      <a:pt x="12" y="36"/>
                      <a:pt x="12" y="32"/>
                    </a:cubicBezTo>
                    <a:cubicBezTo>
                      <a:pt x="12" y="25"/>
                      <a:pt x="20" y="18"/>
                      <a:pt x="25" y="17"/>
                    </a:cubicBezTo>
                    <a:cubicBezTo>
                      <a:pt x="27" y="16"/>
                      <a:pt x="27" y="14"/>
                      <a:pt x="30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6" y="10"/>
                      <a:pt x="39" y="10"/>
                      <a:pt x="42" y="9"/>
                    </a:cubicBezTo>
                    <a:cubicBezTo>
                      <a:pt x="45" y="7"/>
                      <a:pt x="53" y="7"/>
                      <a:pt x="53" y="3"/>
                    </a:cubicBezTo>
                    <a:cubicBezTo>
                      <a:pt x="53" y="2"/>
                      <a:pt x="50" y="0"/>
                      <a:pt x="49" y="0"/>
                    </a:cubicBezTo>
                    <a:cubicBezTo>
                      <a:pt x="44" y="0"/>
                      <a:pt x="39" y="6"/>
                      <a:pt x="33" y="6"/>
                    </a:cubicBezTo>
                    <a:cubicBezTo>
                      <a:pt x="32" y="6"/>
                      <a:pt x="31" y="5"/>
                      <a:pt x="30" y="5"/>
                    </a:cubicBezTo>
                    <a:cubicBezTo>
                      <a:pt x="28" y="5"/>
                      <a:pt x="28" y="6"/>
                      <a:pt x="26" y="6"/>
                    </a:cubicBezTo>
                    <a:cubicBezTo>
                      <a:pt x="22" y="6"/>
                      <a:pt x="19" y="12"/>
                      <a:pt x="17" y="12"/>
                    </a:cubicBezTo>
                    <a:cubicBezTo>
                      <a:pt x="15" y="12"/>
                      <a:pt x="14" y="12"/>
                      <a:pt x="12" y="12"/>
                    </a:cubicBezTo>
                    <a:cubicBezTo>
                      <a:pt x="12" y="12"/>
                      <a:pt x="11" y="13"/>
                      <a:pt x="11" y="13"/>
                    </a:cubicBezTo>
                    <a:cubicBezTo>
                      <a:pt x="11" y="14"/>
                      <a:pt x="12" y="15"/>
                      <a:pt x="12" y="15"/>
                    </a:cubicBezTo>
                    <a:cubicBezTo>
                      <a:pt x="12" y="18"/>
                      <a:pt x="7" y="20"/>
                      <a:pt x="7" y="22"/>
                    </a:cubicBezTo>
                    <a:cubicBezTo>
                      <a:pt x="7" y="23"/>
                      <a:pt x="8" y="23"/>
                      <a:pt x="8" y="24"/>
                    </a:cubicBezTo>
                    <a:cubicBezTo>
                      <a:pt x="6" y="25"/>
                      <a:pt x="3" y="25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31"/>
                      <a:pt x="0" y="30"/>
                      <a:pt x="0" y="33"/>
                    </a:cubicBezTo>
                    <a:cubicBezTo>
                      <a:pt x="0" y="34"/>
                      <a:pt x="2" y="35"/>
                      <a:pt x="2" y="35"/>
                    </a:cubicBezTo>
                    <a:cubicBezTo>
                      <a:pt x="2" y="35"/>
                      <a:pt x="5" y="35"/>
                      <a:pt x="5" y="35"/>
                    </a:cubicBezTo>
                    <a:cubicBezTo>
                      <a:pt x="7" y="36"/>
                      <a:pt x="6" y="37"/>
                      <a:pt x="7" y="39"/>
                    </a:cubicBezTo>
                    <a:cubicBezTo>
                      <a:pt x="7" y="39"/>
                      <a:pt x="8" y="39"/>
                      <a:pt x="9" y="39"/>
                    </a:cubicBezTo>
                    <a:cubicBezTo>
                      <a:pt x="10" y="39"/>
                      <a:pt x="10" y="40"/>
                      <a:pt x="10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39"/>
                      <a:pt x="18" y="39"/>
                      <a:pt x="17" y="38"/>
                    </a:cubicBezTo>
                    <a:lnTo>
                      <a:pt x="18" y="39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3" name="9Slide.vn 201"/>
              <p:cNvSpPr/>
              <p:nvPr/>
            </p:nvSpPr>
            <p:spPr bwMode="auto">
              <a:xfrm>
                <a:off x="9867900" y="1420813"/>
                <a:ext cx="80963" cy="30163"/>
              </a:xfrm>
              <a:custGeom>
                <a:avLst/>
                <a:gdLst>
                  <a:gd name="T0" fmla="*/ 1 w 11"/>
                  <a:gd name="T1" fmla="*/ 4 h 4"/>
                  <a:gd name="T2" fmla="*/ 0 w 11"/>
                  <a:gd name="T3" fmla="*/ 3 h 4"/>
                  <a:gd name="T4" fmla="*/ 5 w 11"/>
                  <a:gd name="T5" fmla="*/ 0 h 4"/>
                  <a:gd name="T6" fmla="*/ 11 w 11"/>
                  <a:gd name="T7" fmla="*/ 2 h 4"/>
                  <a:gd name="T8" fmla="*/ 1 w 1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1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6" y="0"/>
                      <a:pt x="11" y="1"/>
                      <a:pt x="11" y="2"/>
                    </a:cubicBezTo>
                    <a:cubicBezTo>
                      <a:pt x="11" y="4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4" name="9Slide.vn 202"/>
              <p:cNvSpPr/>
              <p:nvPr/>
            </p:nvSpPr>
            <p:spPr bwMode="auto">
              <a:xfrm>
                <a:off x="9623425" y="1487488"/>
                <a:ext cx="38100" cy="15875"/>
              </a:xfrm>
              <a:custGeom>
                <a:avLst/>
                <a:gdLst>
                  <a:gd name="T0" fmla="*/ 4 w 5"/>
                  <a:gd name="T1" fmla="*/ 2 h 2"/>
                  <a:gd name="T2" fmla="*/ 5 w 5"/>
                  <a:gd name="T3" fmla="*/ 1 h 2"/>
                  <a:gd name="T4" fmla="*/ 4 w 5"/>
                  <a:gd name="T5" fmla="*/ 0 h 2"/>
                  <a:gd name="T6" fmla="*/ 0 w 5"/>
                  <a:gd name="T7" fmla="*/ 0 h 2"/>
                  <a:gd name="T8" fmla="*/ 4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4" y="2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5" name="9Slide.vn 203"/>
              <p:cNvSpPr/>
              <p:nvPr/>
            </p:nvSpPr>
            <p:spPr bwMode="auto">
              <a:xfrm>
                <a:off x="8891588" y="1236663"/>
                <a:ext cx="14288" cy="14288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  <a:gd name="T10" fmla="*/ 1 w 2"/>
                  <a:gd name="T11" fmla="*/ 0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6" name="9Slide.vn 204"/>
              <p:cNvSpPr/>
              <p:nvPr/>
            </p:nvSpPr>
            <p:spPr bwMode="auto">
              <a:xfrm>
                <a:off x="8359775" y="1287463"/>
                <a:ext cx="36513" cy="22225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0 w 5"/>
                  <a:gd name="T5" fmla="*/ 2 h 3"/>
                  <a:gd name="T6" fmla="*/ 2 w 5"/>
                  <a:gd name="T7" fmla="*/ 0 h 3"/>
                  <a:gd name="T8" fmla="*/ 5 w 5"/>
                  <a:gd name="T9" fmla="*/ 2 h 3"/>
                  <a:gd name="T10" fmla="*/ 4 w 5"/>
                  <a:gd name="T11" fmla="*/ 3 h 3"/>
                  <a:gd name="T12" fmla="*/ 5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3"/>
                      <a:pt x="4" y="3"/>
                      <a:pt x="4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7" name="9Slide.vn 205"/>
              <p:cNvSpPr/>
              <p:nvPr/>
            </p:nvSpPr>
            <p:spPr bwMode="auto">
              <a:xfrm>
                <a:off x="8077200" y="1058863"/>
                <a:ext cx="141288" cy="80963"/>
              </a:xfrm>
              <a:custGeom>
                <a:avLst/>
                <a:gdLst>
                  <a:gd name="T0" fmla="*/ 2 w 19"/>
                  <a:gd name="T1" fmla="*/ 11 h 11"/>
                  <a:gd name="T2" fmla="*/ 0 w 19"/>
                  <a:gd name="T3" fmla="*/ 9 h 11"/>
                  <a:gd name="T4" fmla="*/ 2 w 19"/>
                  <a:gd name="T5" fmla="*/ 7 h 11"/>
                  <a:gd name="T6" fmla="*/ 10 w 19"/>
                  <a:gd name="T7" fmla="*/ 0 h 11"/>
                  <a:gd name="T8" fmla="*/ 11 w 19"/>
                  <a:gd name="T9" fmla="*/ 0 h 11"/>
                  <a:gd name="T10" fmla="*/ 11 w 19"/>
                  <a:gd name="T11" fmla="*/ 3 h 11"/>
                  <a:gd name="T12" fmla="*/ 13 w 19"/>
                  <a:gd name="T13" fmla="*/ 2 h 11"/>
                  <a:gd name="T14" fmla="*/ 19 w 19"/>
                  <a:gd name="T15" fmla="*/ 6 h 11"/>
                  <a:gd name="T16" fmla="*/ 11 w 19"/>
                  <a:gd name="T17" fmla="*/ 9 h 11"/>
                  <a:gd name="T18" fmla="*/ 7 w 19"/>
                  <a:gd name="T19" fmla="*/ 9 h 11"/>
                  <a:gd name="T20" fmla="*/ 2 w 19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1">
                    <a:moveTo>
                      <a:pt x="2" y="11"/>
                    </a:move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4"/>
                      <a:pt x="5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2" y="2"/>
                      <a:pt x="11" y="3"/>
                    </a:cubicBezTo>
                    <a:cubicBezTo>
                      <a:pt x="11" y="2"/>
                      <a:pt x="12" y="2"/>
                      <a:pt x="13" y="2"/>
                    </a:cubicBezTo>
                    <a:cubicBezTo>
                      <a:pt x="14" y="2"/>
                      <a:pt x="19" y="4"/>
                      <a:pt x="19" y="6"/>
                    </a:cubicBezTo>
                    <a:cubicBezTo>
                      <a:pt x="19" y="8"/>
                      <a:pt x="13" y="9"/>
                      <a:pt x="11" y="9"/>
                    </a:cubicBezTo>
                    <a:cubicBezTo>
                      <a:pt x="11" y="9"/>
                      <a:pt x="7" y="9"/>
                      <a:pt x="7" y="9"/>
                    </a:cubicBezTo>
                    <a:lnTo>
                      <a:pt x="2" y="11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8" name="9Slide.vn 206"/>
              <p:cNvSpPr/>
              <p:nvPr/>
            </p:nvSpPr>
            <p:spPr bwMode="auto">
              <a:xfrm>
                <a:off x="7885113" y="1022351"/>
                <a:ext cx="52388" cy="28575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2 h 4"/>
                  <a:gd name="T4" fmla="*/ 2 w 7"/>
                  <a:gd name="T5" fmla="*/ 4 h 4"/>
                  <a:gd name="T6" fmla="*/ 0 w 7"/>
                  <a:gd name="T7" fmla="*/ 1 h 4"/>
                  <a:gd name="T8" fmla="*/ 3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4" y="0"/>
                      <a:pt x="7" y="2"/>
                      <a:pt x="7" y="2"/>
                    </a:cubicBezTo>
                    <a:cubicBezTo>
                      <a:pt x="7" y="4"/>
                      <a:pt x="4" y="4"/>
                      <a:pt x="2" y="4"/>
                    </a:cubicBezTo>
                    <a:cubicBezTo>
                      <a:pt x="2" y="4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9" name="9Slide.vn 207"/>
              <p:cNvSpPr/>
              <p:nvPr/>
            </p:nvSpPr>
            <p:spPr bwMode="auto">
              <a:xfrm>
                <a:off x="7900988" y="962026"/>
                <a:ext cx="192088" cy="133350"/>
              </a:xfrm>
              <a:custGeom>
                <a:avLst/>
                <a:gdLst>
                  <a:gd name="T0" fmla="*/ 25 w 26"/>
                  <a:gd name="T1" fmla="*/ 17 h 18"/>
                  <a:gd name="T2" fmla="*/ 22 w 26"/>
                  <a:gd name="T3" fmla="*/ 18 h 18"/>
                  <a:gd name="T4" fmla="*/ 10 w 26"/>
                  <a:gd name="T5" fmla="*/ 16 h 18"/>
                  <a:gd name="T6" fmla="*/ 5 w 26"/>
                  <a:gd name="T7" fmla="*/ 12 h 18"/>
                  <a:gd name="T8" fmla="*/ 13 w 26"/>
                  <a:gd name="T9" fmla="*/ 9 h 18"/>
                  <a:gd name="T10" fmla="*/ 8 w 26"/>
                  <a:gd name="T11" fmla="*/ 9 h 18"/>
                  <a:gd name="T12" fmla="*/ 0 w 26"/>
                  <a:gd name="T13" fmla="*/ 6 h 18"/>
                  <a:gd name="T14" fmla="*/ 12 w 26"/>
                  <a:gd name="T15" fmla="*/ 0 h 18"/>
                  <a:gd name="T16" fmla="*/ 18 w 26"/>
                  <a:gd name="T17" fmla="*/ 4 h 18"/>
                  <a:gd name="T18" fmla="*/ 17 w 26"/>
                  <a:gd name="T19" fmla="*/ 4 h 18"/>
                  <a:gd name="T20" fmla="*/ 17 w 26"/>
                  <a:gd name="T21" fmla="*/ 7 h 18"/>
                  <a:gd name="T22" fmla="*/ 15 w 26"/>
                  <a:gd name="T23" fmla="*/ 9 h 18"/>
                  <a:gd name="T24" fmla="*/ 17 w 26"/>
                  <a:gd name="T25" fmla="*/ 9 h 18"/>
                  <a:gd name="T26" fmla="*/ 20 w 26"/>
                  <a:gd name="T27" fmla="*/ 10 h 18"/>
                  <a:gd name="T28" fmla="*/ 22 w 26"/>
                  <a:gd name="T29" fmla="*/ 10 h 18"/>
                  <a:gd name="T30" fmla="*/ 26 w 26"/>
                  <a:gd name="T31" fmla="*/ 12 h 18"/>
                  <a:gd name="T32" fmla="*/ 25 w 26"/>
                  <a:gd name="T33" fmla="*/ 14 h 18"/>
                  <a:gd name="T34" fmla="*/ 23 w 26"/>
                  <a:gd name="T35" fmla="*/ 15 h 18"/>
                  <a:gd name="T36" fmla="*/ 25 w 26"/>
                  <a:gd name="T3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18">
                    <a:moveTo>
                      <a:pt x="25" y="17"/>
                    </a:moveTo>
                    <a:cubicBezTo>
                      <a:pt x="25" y="18"/>
                      <a:pt x="23" y="18"/>
                      <a:pt x="22" y="18"/>
                    </a:cubicBezTo>
                    <a:cubicBezTo>
                      <a:pt x="18" y="18"/>
                      <a:pt x="14" y="16"/>
                      <a:pt x="10" y="16"/>
                    </a:cubicBezTo>
                    <a:cubicBezTo>
                      <a:pt x="9" y="16"/>
                      <a:pt x="6" y="13"/>
                      <a:pt x="5" y="12"/>
                    </a:cubicBezTo>
                    <a:cubicBezTo>
                      <a:pt x="8" y="11"/>
                      <a:pt x="9" y="10"/>
                      <a:pt x="13" y="9"/>
                    </a:cubicBezTo>
                    <a:cubicBezTo>
                      <a:pt x="12" y="9"/>
                      <a:pt x="9" y="9"/>
                      <a:pt x="8" y="9"/>
                    </a:cubicBezTo>
                    <a:cubicBezTo>
                      <a:pt x="5" y="9"/>
                      <a:pt x="3" y="8"/>
                      <a:pt x="0" y="6"/>
                    </a:cubicBezTo>
                    <a:cubicBezTo>
                      <a:pt x="5" y="5"/>
                      <a:pt x="7" y="0"/>
                      <a:pt x="12" y="0"/>
                    </a:cubicBezTo>
                    <a:cubicBezTo>
                      <a:pt x="15" y="0"/>
                      <a:pt x="16" y="3"/>
                      <a:pt x="18" y="4"/>
                    </a:cubicBezTo>
                    <a:cubicBezTo>
                      <a:pt x="17" y="5"/>
                      <a:pt x="17" y="5"/>
                      <a:pt x="17" y="4"/>
                    </a:cubicBezTo>
                    <a:cubicBezTo>
                      <a:pt x="17" y="6"/>
                      <a:pt x="17" y="6"/>
                      <a:pt x="17" y="7"/>
                    </a:cubicBezTo>
                    <a:cubicBezTo>
                      <a:pt x="17" y="7"/>
                      <a:pt x="16" y="8"/>
                      <a:pt x="15" y="9"/>
                    </a:cubicBezTo>
                    <a:cubicBezTo>
                      <a:pt x="16" y="8"/>
                      <a:pt x="16" y="9"/>
                      <a:pt x="17" y="9"/>
                    </a:cubicBezTo>
                    <a:cubicBezTo>
                      <a:pt x="18" y="9"/>
                      <a:pt x="19" y="10"/>
                      <a:pt x="20" y="10"/>
                    </a:cubicBezTo>
                    <a:cubicBezTo>
                      <a:pt x="21" y="10"/>
                      <a:pt x="22" y="10"/>
                      <a:pt x="22" y="10"/>
                    </a:cubicBezTo>
                    <a:cubicBezTo>
                      <a:pt x="25" y="10"/>
                      <a:pt x="25" y="10"/>
                      <a:pt x="26" y="12"/>
                    </a:cubicBezTo>
                    <a:cubicBezTo>
                      <a:pt x="25" y="13"/>
                      <a:pt x="25" y="13"/>
                      <a:pt x="25" y="14"/>
                    </a:cubicBezTo>
                    <a:cubicBezTo>
                      <a:pt x="25" y="15"/>
                      <a:pt x="24" y="15"/>
                      <a:pt x="23" y="15"/>
                    </a:cubicBezTo>
                    <a:cubicBezTo>
                      <a:pt x="24" y="15"/>
                      <a:pt x="25" y="16"/>
                      <a:pt x="25" y="1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0" name="9Slide.vn 208"/>
              <p:cNvSpPr/>
              <p:nvPr/>
            </p:nvSpPr>
            <p:spPr bwMode="auto">
              <a:xfrm>
                <a:off x="7981950" y="1177926"/>
                <a:ext cx="30163" cy="14288"/>
              </a:xfrm>
              <a:custGeom>
                <a:avLst/>
                <a:gdLst>
                  <a:gd name="T0" fmla="*/ 0 w 4"/>
                  <a:gd name="T1" fmla="*/ 1 h 2"/>
                  <a:gd name="T2" fmla="*/ 2 w 4"/>
                  <a:gd name="T3" fmla="*/ 0 h 2"/>
                  <a:gd name="T4" fmla="*/ 4 w 4"/>
                  <a:gd name="T5" fmla="*/ 0 h 2"/>
                  <a:gd name="T6" fmla="*/ 2 w 4"/>
                  <a:gd name="T7" fmla="*/ 2 h 2"/>
                  <a:gd name="T8" fmla="*/ 0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1" name="9Slide.vn 209"/>
              <p:cNvSpPr/>
              <p:nvPr/>
            </p:nvSpPr>
            <p:spPr bwMode="auto">
              <a:xfrm>
                <a:off x="7862888" y="969963"/>
                <a:ext cx="38100" cy="7938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4 w 5"/>
                  <a:gd name="T5" fmla="*/ 0 h 1"/>
                  <a:gd name="T6" fmla="*/ 5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1" y="1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2" name="9Slide.vn 210"/>
              <p:cNvSpPr/>
              <p:nvPr/>
            </p:nvSpPr>
            <p:spPr bwMode="auto">
              <a:xfrm>
                <a:off x="8240713" y="1117601"/>
                <a:ext cx="30163" cy="15875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1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2" y="0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3" name="9Slide.vn 211"/>
              <p:cNvSpPr/>
              <p:nvPr/>
            </p:nvSpPr>
            <p:spPr bwMode="auto">
              <a:xfrm>
                <a:off x="6835775" y="984251"/>
                <a:ext cx="155575" cy="52388"/>
              </a:xfrm>
              <a:custGeom>
                <a:avLst/>
                <a:gdLst>
                  <a:gd name="T0" fmla="*/ 18 w 21"/>
                  <a:gd name="T1" fmla="*/ 4 h 7"/>
                  <a:gd name="T2" fmla="*/ 14 w 21"/>
                  <a:gd name="T3" fmla="*/ 4 h 7"/>
                  <a:gd name="T4" fmla="*/ 11 w 21"/>
                  <a:gd name="T5" fmla="*/ 7 h 7"/>
                  <a:gd name="T6" fmla="*/ 10 w 21"/>
                  <a:gd name="T7" fmla="*/ 6 h 7"/>
                  <a:gd name="T8" fmla="*/ 10 w 21"/>
                  <a:gd name="T9" fmla="*/ 6 h 7"/>
                  <a:gd name="T10" fmla="*/ 7 w 21"/>
                  <a:gd name="T11" fmla="*/ 4 h 7"/>
                  <a:gd name="T12" fmla="*/ 10 w 21"/>
                  <a:gd name="T13" fmla="*/ 4 h 7"/>
                  <a:gd name="T14" fmla="*/ 8 w 21"/>
                  <a:gd name="T15" fmla="*/ 3 h 7"/>
                  <a:gd name="T16" fmla="*/ 9 w 21"/>
                  <a:gd name="T17" fmla="*/ 2 h 7"/>
                  <a:gd name="T18" fmla="*/ 7 w 21"/>
                  <a:gd name="T19" fmla="*/ 1 h 7"/>
                  <a:gd name="T20" fmla="*/ 2 w 21"/>
                  <a:gd name="T21" fmla="*/ 3 h 7"/>
                  <a:gd name="T22" fmla="*/ 0 w 21"/>
                  <a:gd name="T23" fmla="*/ 2 h 7"/>
                  <a:gd name="T24" fmla="*/ 8 w 21"/>
                  <a:gd name="T25" fmla="*/ 0 h 7"/>
                  <a:gd name="T26" fmla="*/ 14 w 21"/>
                  <a:gd name="T27" fmla="*/ 2 h 7"/>
                  <a:gd name="T28" fmla="*/ 18 w 21"/>
                  <a:gd name="T29" fmla="*/ 0 h 7"/>
                  <a:gd name="T30" fmla="*/ 21 w 21"/>
                  <a:gd name="T31" fmla="*/ 1 h 7"/>
                  <a:gd name="T32" fmla="*/ 18 w 21"/>
                  <a:gd name="T33" fmla="*/ 3 h 7"/>
                  <a:gd name="T34" fmla="*/ 17 w 21"/>
                  <a:gd name="T35" fmla="*/ 3 h 7"/>
                  <a:gd name="T36" fmla="*/ 17 w 21"/>
                  <a:gd name="T37" fmla="*/ 4 h 7"/>
                  <a:gd name="T38" fmla="*/ 18 w 21"/>
                  <a:gd name="T3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7">
                    <a:moveTo>
                      <a:pt x="18" y="4"/>
                    </a:moveTo>
                    <a:cubicBezTo>
                      <a:pt x="16" y="5"/>
                      <a:pt x="15" y="3"/>
                      <a:pt x="14" y="4"/>
                    </a:cubicBezTo>
                    <a:cubicBezTo>
                      <a:pt x="13" y="5"/>
                      <a:pt x="12" y="7"/>
                      <a:pt x="11" y="7"/>
                    </a:cubicBezTo>
                    <a:cubicBezTo>
                      <a:pt x="11" y="7"/>
                      <a:pt x="11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8" y="5"/>
                      <a:pt x="7" y="4"/>
                    </a:cubicBezTo>
                    <a:cubicBezTo>
                      <a:pt x="8" y="4"/>
                      <a:pt x="9" y="4"/>
                      <a:pt x="10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3"/>
                      <a:pt x="9" y="3"/>
                      <a:pt x="9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4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1" y="1"/>
                      <a:pt x="6" y="0"/>
                      <a:pt x="8" y="0"/>
                    </a:cubicBezTo>
                    <a:cubicBezTo>
                      <a:pt x="11" y="0"/>
                      <a:pt x="12" y="2"/>
                      <a:pt x="14" y="2"/>
                    </a:cubicBezTo>
                    <a:cubicBezTo>
                      <a:pt x="16" y="2"/>
                      <a:pt x="16" y="0"/>
                      <a:pt x="18" y="0"/>
                    </a:cubicBezTo>
                    <a:cubicBezTo>
                      <a:pt x="19" y="0"/>
                      <a:pt x="21" y="1"/>
                      <a:pt x="21" y="1"/>
                    </a:cubicBezTo>
                    <a:cubicBezTo>
                      <a:pt x="21" y="3"/>
                      <a:pt x="20" y="2"/>
                      <a:pt x="18" y="3"/>
                    </a:cubicBezTo>
                    <a:cubicBezTo>
                      <a:pt x="18" y="3"/>
                      <a:pt x="18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4" name="9Slide.vn 212"/>
              <p:cNvSpPr/>
              <p:nvPr/>
            </p:nvSpPr>
            <p:spPr bwMode="auto">
              <a:xfrm>
                <a:off x="7250113" y="955676"/>
                <a:ext cx="50800" cy="36513"/>
              </a:xfrm>
              <a:custGeom>
                <a:avLst/>
                <a:gdLst>
                  <a:gd name="T0" fmla="*/ 2 w 7"/>
                  <a:gd name="T1" fmla="*/ 5 h 5"/>
                  <a:gd name="T2" fmla="*/ 0 w 7"/>
                  <a:gd name="T3" fmla="*/ 3 h 5"/>
                  <a:gd name="T4" fmla="*/ 6 w 7"/>
                  <a:gd name="T5" fmla="*/ 0 h 5"/>
                  <a:gd name="T6" fmla="*/ 7 w 7"/>
                  <a:gd name="T7" fmla="*/ 4 h 5"/>
                  <a:gd name="T8" fmla="*/ 2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5"/>
                    </a:move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4" y="0"/>
                      <a:pt x="6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5" name="9Slide.vn 213"/>
              <p:cNvSpPr/>
              <p:nvPr/>
            </p:nvSpPr>
            <p:spPr bwMode="auto">
              <a:xfrm>
                <a:off x="7175500" y="977901"/>
                <a:ext cx="58738" cy="36513"/>
              </a:xfrm>
              <a:custGeom>
                <a:avLst/>
                <a:gdLst>
                  <a:gd name="T0" fmla="*/ 8 w 8"/>
                  <a:gd name="T1" fmla="*/ 1 h 5"/>
                  <a:gd name="T2" fmla="*/ 8 w 8"/>
                  <a:gd name="T3" fmla="*/ 3 h 5"/>
                  <a:gd name="T4" fmla="*/ 5 w 8"/>
                  <a:gd name="T5" fmla="*/ 3 h 5"/>
                  <a:gd name="T6" fmla="*/ 6 w 8"/>
                  <a:gd name="T7" fmla="*/ 5 h 5"/>
                  <a:gd name="T8" fmla="*/ 0 w 8"/>
                  <a:gd name="T9" fmla="*/ 5 h 5"/>
                  <a:gd name="T10" fmla="*/ 2 w 8"/>
                  <a:gd name="T11" fmla="*/ 2 h 5"/>
                  <a:gd name="T12" fmla="*/ 2 w 8"/>
                  <a:gd name="T13" fmla="*/ 0 h 5"/>
                  <a:gd name="T14" fmla="*/ 6 w 8"/>
                  <a:gd name="T15" fmla="*/ 0 h 5"/>
                  <a:gd name="T16" fmla="*/ 5 w 8"/>
                  <a:gd name="T17" fmla="*/ 1 h 5"/>
                  <a:gd name="T18" fmla="*/ 8 w 8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cubicBezTo>
                      <a:pt x="8" y="2"/>
                      <a:pt x="8" y="2"/>
                      <a:pt x="8" y="3"/>
                    </a:cubicBezTo>
                    <a:cubicBezTo>
                      <a:pt x="7" y="4"/>
                      <a:pt x="6" y="3"/>
                      <a:pt x="5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7" y="1"/>
                      <a:pt x="8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6" name="9Slide.vn 214"/>
              <p:cNvSpPr/>
              <p:nvPr/>
            </p:nvSpPr>
            <p:spPr bwMode="auto">
              <a:xfrm>
                <a:off x="7094538" y="1006476"/>
                <a:ext cx="66675" cy="22225"/>
              </a:xfrm>
              <a:custGeom>
                <a:avLst/>
                <a:gdLst>
                  <a:gd name="T0" fmla="*/ 5 w 9"/>
                  <a:gd name="T1" fmla="*/ 3 h 3"/>
                  <a:gd name="T2" fmla="*/ 3 w 9"/>
                  <a:gd name="T3" fmla="*/ 2 h 3"/>
                  <a:gd name="T4" fmla="*/ 1 w 9"/>
                  <a:gd name="T5" fmla="*/ 3 h 3"/>
                  <a:gd name="T6" fmla="*/ 0 w 9"/>
                  <a:gd name="T7" fmla="*/ 3 h 3"/>
                  <a:gd name="T8" fmla="*/ 6 w 9"/>
                  <a:gd name="T9" fmla="*/ 0 h 3"/>
                  <a:gd name="T10" fmla="*/ 9 w 9"/>
                  <a:gd name="T11" fmla="*/ 2 h 3"/>
                  <a:gd name="T12" fmla="*/ 5 w 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3">
                    <a:moveTo>
                      <a:pt x="5" y="3"/>
                    </a:moveTo>
                    <a:cubicBezTo>
                      <a:pt x="4" y="3"/>
                      <a:pt x="4" y="2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1"/>
                      <a:pt x="4" y="0"/>
                      <a:pt x="6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6" y="2"/>
                      <a:pt x="7" y="3"/>
                      <a:pt x="5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7" name="9Slide.vn 215"/>
              <p:cNvSpPr/>
              <p:nvPr/>
            </p:nvSpPr>
            <p:spPr bwMode="auto">
              <a:xfrm>
                <a:off x="7058025" y="939801"/>
                <a:ext cx="95250" cy="66675"/>
              </a:xfrm>
              <a:custGeom>
                <a:avLst/>
                <a:gdLst>
                  <a:gd name="T0" fmla="*/ 10 w 13"/>
                  <a:gd name="T1" fmla="*/ 7 h 9"/>
                  <a:gd name="T2" fmla="*/ 6 w 13"/>
                  <a:gd name="T3" fmla="*/ 9 h 9"/>
                  <a:gd name="T4" fmla="*/ 0 w 13"/>
                  <a:gd name="T5" fmla="*/ 6 h 9"/>
                  <a:gd name="T6" fmla="*/ 2 w 13"/>
                  <a:gd name="T7" fmla="*/ 5 h 9"/>
                  <a:gd name="T8" fmla="*/ 6 w 13"/>
                  <a:gd name="T9" fmla="*/ 5 h 9"/>
                  <a:gd name="T10" fmla="*/ 4 w 13"/>
                  <a:gd name="T11" fmla="*/ 5 h 9"/>
                  <a:gd name="T12" fmla="*/ 4 w 13"/>
                  <a:gd name="T13" fmla="*/ 4 h 9"/>
                  <a:gd name="T14" fmla="*/ 11 w 13"/>
                  <a:gd name="T15" fmla="*/ 2 h 9"/>
                  <a:gd name="T16" fmla="*/ 13 w 13"/>
                  <a:gd name="T17" fmla="*/ 0 h 9"/>
                  <a:gd name="T18" fmla="*/ 13 w 13"/>
                  <a:gd name="T19" fmla="*/ 1 h 9"/>
                  <a:gd name="T20" fmla="*/ 12 w 13"/>
                  <a:gd name="T21" fmla="*/ 2 h 9"/>
                  <a:gd name="T22" fmla="*/ 7 w 13"/>
                  <a:gd name="T23" fmla="*/ 5 h 9"/>
                  <a:gd name="T24" fmla="*/ 13 w 13"/>
                  <a:gd name="T25" fmla="*/ 7 h 9"/>
                  <a:gd name="T26" fmla="*/ 10 w 13"/>
                  <a:gd name="T2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9">
                    <a:moveTo>
                      <a:pt x="10" y="7"/>
                    </a:moveTo>
                    <a:cubicBezTo>
                      <a:pt x="9" y="7"/>
                      <a:pt x="7" y="9"/>
                      <a:pt x="6" y="9"/>
                    </a:cubicBezTo>
                    <a:cubicBezTo>
                      <a:pt x="5" y="9"/>
                      <a:pt x="1" y="7"/>
                      <a:pt x="0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6" y="4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8" y="4"/>
                      <a:pt x="8" y="2"/>
                      <a:pt x="11" y="2"/>
                    </a:cubicBezTo>
                    <a:cubicBezTo>
                      <a:pt x="11" y="1"/>
                      <a:pt x="12" y="0"/>
                      <a:pt x="13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0" y="3"/>
                      <a:pt x="8" y="4"/>
                      <a:pt x="7" y="5"/>
                    </a:cubicBezTo>
                    <a:cubicBezTo>
                      <a:pt x="10" y="6"/>
                      <a:pt x="11" y="6"/>
                      <a:pt x="13" y="7"/>
                    </a:cubicBezTo>
                    <a:cubicBezTo>
                      <a:pt x="12" y="7"/>
                      <a:pt x="11" y="7"/>
                      <a:pt x="10" y="7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8" name="9Slide.vn 216"/>
              <p:cNvSpPr/>
              <p:nvPr/>
            </p:nvSpPr>
            <p:spPr bwMode="auto">
              <a:xfrm>
                <a:off x="8928100" y="1214438"/>
                <a:ext cx="177800" cy="66675"/>
              </a:xfrm>
              <a:custGeom>
                <a:avLst/>
                <a:gdLst>
                  <a:gd name="T0" fmla="*/ 19 w 24"/>
                  <a:gd name="T1" fmla="*/ 7 h 9"/>
                  <a:gd name="T2" fmla="*/ 17 w 24"/>
                  <a:gd name="T3" fmla="*/ 8 h 9"/>
                  <a:gd name="T4" fmla="*/ 15 w 24"/>
                  <a:gd name="T5" fmla="*/ 7 h 9"/>
                  <a:gd name="T6" fmla="*/ 12 w 24"/>
                  <a:gd name="T7" fmla="*/ 8 h 9"/>
                  <a:gd name="T8" fmla="*/ 10 w 24"/>
                  <a:gd name="T9" fmla="*/ 9 h 9"/>
                  <a:gd name="T10" fmla="*/ 8 w 24"/>
                  <a:gd name="T11" fmla="*/ 8 h 9"/>
                  <a:gd name="T12" fmla="*/ 6 w 24"/>
                  <a:gd name="T13" fmla="*/ 9 h 9"/>
                  <a:gd name="T14" fmla="*/ 0 w 24"/>
                  <a:gd name="T15" fmla="*/ 4 h 9"/>
                  <a:gd name="T16" fmla="*/ 5 w 24"/>
                  <a:gd name="T17" fmla="*/ 0 h 9"/>
                  <a:gd name="T18" fmla="*/ 12 w 24"/>
                  <a:gd name="T19" fmla="*/ 4 h 9"/>
                  <a:gd name="T20" fmla="*/ 14 w 24"/>
                  <a:gd name="T21" fmla="*/ 1 h 9"/>
                  <a:gd name="T22" fmla="*/ 24 w 24"/>
                  <a:gd name="T23" fmla="*/ 4 h 9"/>
                  <a:gd name="T24" fmla="*/ 22 w 24"/>
                  <a:gd name="T25" fmla="*/ 7 h 9"/>
                  <a:gd name="T26" fmla="*/ 19 w 24"/>
                  <a:gd name="T2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9">
                    <a:moveTo>
                      <a:pt x="19" y="7"/>
                    </a:moveTo>
                    <a:cubicBezTo>
                      <a:pt x="18" y="7"/>
                      <a:pt x="18" y="8"/>
                      <a:pt x="17" y="8"/>
                    </a:cubicBezTo>
                    <a:cubicBezTo>
                      <a:pt x="16" y="8"/>
                      <a:pt x="15" y="7"/>
                      <a:pt x="15" y="7"/>
                    </a:cubicBezTo>
                    <a:cubicBezTo>
                      <a:pt x="14" y="7"/>
                      <a:pt x="13" y="8"/>
                      <a:pt x="12" y="8"/>
                    </a:cubicBezTo>
                    <a:cubicBezTo>
                      <a:pt x="12" y="8"/>
                      <a:pt x="11" y="9"/>
                      <a:pt x="10" y="9"/>
                    </a:cubicBezTo>
                    <a:cubicBezTo>
                      <a:pt x="9" y="9"/>
                      <a:pt x="9" y="8"/>
                      <a:pt x="8" y="8"/>
                    </a:cubicBezTo>
                    <a:cubicBezTo>
                      <a:pt x="7" y="8"/>
                      <a:pt x="7" y="9"/>
                      <a:pt x="6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9" y="0"/>
                      <a:pt x="9" y="4"/>
                      <a:pt x="12" y="4"/>
                    </a:cubicBezTo>
                    <a:cubicBezTo>
                      <a:pt x="12" y="2"/>
                      <a:pt x="12" y="1"/>
                      <a:pt x="14" y="1"/>
                    </a:cubicBezTo>
                    <a:cubicBezTo>
                      <a:pt x="15" y="1"/>
                      <a:pt x="22" y="3"/>
                      <a:pt x="24" y="4"/>
                    </a:cubicBezTo>
                    <a:cubicBezTo>
                      <a:pt x="24" y="5"/>
                      <a:pt x="22" y="6"/>
                      <a:pt x="22" y="7"/>
                    </a:cubicBezTo>
                    <a:lnTo>
                      <a:pt x="19" y="7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9" name="9Slide.vn 217"/>
              <p:cNvSpPr/>
              <p:nvPr/>
            </p:nvSpPr>
            <p:spPr bwMode="auto">
              <a:xfrm>
                <a:off x="6569075" y="2574926"/>
                <a:ext cx="44450" cy="22225"/>
              </a:xfrm>
              <a:custGeom>
                <a:avLst/>
                <a:gdLst>
                  <a:gd name="T0" fmla="*/ 1 w 6"/>
                  <a:gd name="T1" fmla="*/ 3 h 3"/>
                  <a:gd name="T2" fmla="*/ 1 w 6"/>
                  <a:gd name="T3" fmla="*/ 3 h 3"/>
                  <a:gd name="T4" fmla="*/ 0 w 6"/>
                  <a:gd name="T5" fmla="*/ 2 h 3"/>
                  <a:gd name="T6" fmla="*/ 6 w 6"/>
                  <a:gd name="T7" fmla="*/ 0 h 3"/>
                  <a:gd name="T8" fmla="*/ 5 w 6"/>
                  <a:gd name="T9" fmla="*/ 1 h 3"/>
                  <a:gd name="T10" fmla="*/ 5 w 6"/>
                  <a:gd name="T11" fmla="*/ 2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4" y="3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0" name="9Slide.vn 218"/>
              <p:cNvSpPr/>
              <p:nvPr/>
            </p:nvSpPr>
            <p:spPr bwMode="auto">
              <a:xfrm>
                <a:off x="7042150" y="3136901"/>
                <a:ext cx="22225" cy="7938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1" name="9Slide.vn 219"/>
              <p:cNvSpPr/>
              <p:nvPr/>
            </p:nvSpPr>
            <p:spPr bwMode="auto">
              <a:xfrm>
                <a:off x="6916738" y="1509713"/>
                <a:ext cx="52388" cy="36513"/>
              </a:xfrm>
              <a:custGeom>
                <a:avLst/>
                <a:gdLst>
                  <a:gd name="T0" fmla="*/ 2 w 7"/>
                  <a:gd name="T1" fmla="*/ 1 h 5"/>
                  <a:gd name="T2" fmla="*/ 3 w 7"/>
                  <a:gd name="T3" fmla="*/ 0 h 5"/>
                  <a:gd name="T4" fmla="*/ 7 w 7"/>
                  <a:gd name="T5" fmla="*/ 2 h 5"/>
                  <a:gd name="T6" fmla="*/ 7 w 7"/>
                  <a:gd name="T7" fmla="*/ 3 h 5"/>
                  <a:gd name="T8" fmla="*/ 2 w 7"/>
                  <a:gd name="T9" fmla="*/ 5 h 5"/>
                  <a:gd name="T10" fmla="*/ 0 w 7"/>
                  <a:gd name="T11" fmla="*/ 4 h 5"/>
                  <a:gd name="T12" fmla="*/ 2 w 7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2" name="9Slide.vn 220"/>
              <p:cNvSpPr/>
              <p:nvPr/>
            </p:nvSpPr>
            <p:spPr bwMode="auto">
              <a:xfrm>
                <a:off x="7153275" y="1465263"/>
                <a:ext cx="36513" cy="44450"/>
              </a:xfrm>
              <a:custGeom>
                <a:avLst/>
                <a:gdLst>
                  <a:gd name="T0" fmla="*/ 5 w 5"/>
                  <a:gd name="T1" fmla="*/ 5 h 6"/>
                  <a:gd name="T2" fmla="*/ 4 w 5"/>
                  <a:gd name="T3" fmla="*/ 5 h 6"/>
                  <a:gd name="T4" fmla="*/ 0 w 5"/>
                  <a:gd name="T5" fmla="*/ 3 h 6"/>
                  <a:gd name="T6" fmla="*/ 5 w 5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cubicBezTo>
                      <a:pt x="5" y="6"/>
                      <a:pt x="4" y="5"/>
                      <a:pt x="4" y="5"/>
                    </a:cubicBezTo>
                    <a:cubicBezTo>
                      <a:pt x="3" y="5"/>
                      <a:pt x="0" y="4"/>
                      <a:pt x="0" y="3"/>
                    </a:cubicBezTo>
                    <a:cubicBezTo>
                      <a:pt x="0" y="0"/>
                      <a:pt x="5" y="3"/>
                      <a:pt x="5" y="5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3" name="9Slide.vn 221"/>
              <p:cNvSpPr/>
              <p:nvPr/>
            </p:nvSpPr>
            <p:spPr bwMode="auto">
              <a:xfrm>
                <a:off x="7412038" y="1339851"/>
                <a:ext cx="36513" cy="30163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2 h 4"/>
                  <a:gd name="T4" fmla="*/ 2 w 5"/>
                  <a:gd name="T5" fmla="*/ 0 h 4"/>
                  <a:gd name="T6" fmla="*/ 0 w 5"/>
                  <a:gd name="T7" fmla="*/ 2 h 4"/>
                  <a:gd name="T8" fmla="*/ 0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2" y="4"/>
                      <a:pt x="4" y="3"/>
                      <a:pt x="5" y="2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4" name="9Slide.vn 222"/>
              <p:cNvSpPr/>
              <p:nvPr/>
            </p:nvSpPr>
            <p:spPr bwMode="auto">
              <a:xfrm>
                <a:off x="9002713" y="1317626"/>
                <a:ext cx="74613" cy="30163"/>
              </a:xfrm>
              <a:custGeom>
                <a:avLst/>
                <a:gdLst>
                  <a:gd name="T0" fmla="*/ 0 w 10"/>
                  <a:gd name="T1" fmla="*/ 3 h 4"/>
                  <a:gd name="T2" fmla="*/ 5 w 10"/>
                  <a:gd name="T3" fmla="*/ 0 h 4"/>
                  <a:gd name="T4" fmla="*/ 10 w 10"/>
                  <a:gd name="T5" fmla="*/ 4 h 4"/>
                  <a:gd name="T6" fmla="*/ 7 w 10"/>
                  <a:gd name="T7" fmla="*/ 4 h 4"/>
                  <a:gd name="T8" fmla="*/ 0 w 10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0" y="3"/>
                    </a:moveTo>
                    <a:cubicBezTo>
                      <a:pt x="1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2" y="4"/>
                      <a:pt x="0" y="3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5" name="9Slide.vn 223"/>
              <p:cNvSpPr/>
              <p:nvPr/>
            </p:nvSpPr>
            <p:spPr bwMode="auto">
              <a:xfrm>
                <a:off x="9142413" y="1243013"/>
                <a:ext cx="104775" cy="38100"/>
              </a:xfrm>
              <a:custGeom>
                <a:avLst/>
                <a:gdLst>
                  <a:gd name="T0" fmla="*/ 0 w 14"/>
                  <a:gd name="T1" fmla="*/ 0 h 5"/>
                  <a:gd name="T2" fmla="*/ 13 w 14"/>
                  <a:gd name="T3" fmla="*/ 2 h 5"/>
                  <a:gd name="T4" fmla="*/ 14 w 14"/>
                  <a:gd name="T5" fmla="*/ 3 h 5"/>
                  <a:gd name="T6" fmla="*/ 9 w 14"/>
                  <a:gd name="T7" fmla="*/ 5 h 5"/>
                  <a:gd name="T8" fmla="*/ 1 w 14"/>
                  <a:gd name="T9" fmla="*/ 1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12" y="2"/>
                      <a:pt x="13" y="2"/>
                    </a:cubicBezTo>
                    <a:cubicBezTo>
                      <a:pt x="13" y="2"/>
                      <a:pt x="14" y="3"/>
                      <a:pt x="14" y="3"/>
                    </a:cubicBezTo>
                    <a:cubicBezTo>
                      <a:pt x="14" y="5"/>
                      <a:pt x="11" y="5"/>
                      <a:pt x="9" y="5"/>
                    </a:cubicBezTo>
                    <a:cubicBezTo>
                      <a:pt x="6" y="5"/>
                      <a:pt x="1" y="4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6" name="9Slide.vn 224"/>
              <p:cNvSpPr/>
              <p:nvPr/>
            </p:nvSpPr>
            <p:spPr bwMode="auto">
              <a:xfrm>
                <a:off x="9002713" y="1295401"/>
                <a:ext cx="14288" cy="22225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0"/>
                      <a:pt x="2" y="0"/>
                      <a:pt x="2" y="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7" name="9Slide.vn 225"/>
              <p:cNvSpPr/>
              <p:nvPr/>
            </p:nvSpPr>
            <p:spPr bwMode="auto">
              <a:xfrm>
                <a:off x="8788400" y="3417888"/>
                <a:ext cx="250825" cy="185738"/>
              </a:xfrm>
              <a:custGeom>
                <a:avLst/>
                <a:gdLst>
                  <a:gd name="T0" fmla="*/ 34 w 34"/>
                  <a:gd name="T1" fmla="*/ 9 h 25"/>
                  <a:gd name="T2" fmla="*/ 30 w 34"/>
                  <a:gd name="T3" fmla="*/ 25 h 25"/>
                  <a:gd name="T4" fmla="*/ 27 w 34"/>
                  <a:gd name="T5" fmla="*/ 24 h 25"/>
                  <a:gd name="T6" fmla="*/ 26 w 34"/>
                  <a:gd name="T7" fmla="*/ 25 h 25"/>
                  <a:gd name="T8" fmla="*/ 23 w 34"/>
                  <a:gd name="T9" fmla="*/ 25 h 25"/>
                  <a:gd name="T10" fmla="*/ 22 w 34"/>
                  <a:gd name="T11" fmla="*/ 24 h 25"/>
                  <a:gd name="T12" fmla="*/ 24 w 34"/>
                  <a:gd name="T13" fmla="*/ 22 h 25"/>
                  <a:gd name="T14" fmla="*/ 23 w 34"/>
                  <a:gd name="T15" fmla="*/ 18 h 25"/>
                  <a:gd name="T16" fmla="*/ 18 w 34"/>
                  <a:gd name="T17" fmla="*/ 15 h 25"/>
                  <a:gd name="T18" fmla="*/ 13 w 34"/>
                  <a:gd name="T19" fmla="*/ 13 h 25"/>
                  <a:gd name="T20" fmla="*/ 9 w 34"/>
                  <a:gd name="T21" fmla="*/ 11 h 25"/>
                  <a:gd name="T22" fmla="*/ 9 w 34"/>
                  <a:gd name="T23" fmla="*/ 10 h 25"/>
                  <a:gd name="T24" fmla="*/ 7 w 34"/>
                  <a:gd name="T25" fmla="*/ 12 h 25"/>
                  <a:gd name="T26" fmla="*/ 6 w 34"/>
                  <a:gd name="T27" fmla="*/ 12 h 25"/>
                  <a:gd name="T28" fmla="*/ 6 w 34"/>
                  <a:gd name="T29" fmla="*/ 9 h 25"/>
                  <a:gd name="T30" fmla="*/ 4 w 34"/>
                  <a:gd name="T31" fmla="*/ 8 h 25"/>
                  <a:gd name="T32" fmla="*/ 9 w 34"/>
                  <a:gd name="T33" fmla="*/ 6 h 25"/>
                  <a:gd name="T34" fmla="*/ 8 w 34"/>
                  <a:gd name="T35" fmla="*/ 6 h 25"/>
                  <a:gd name="T36" fmla="*/ 5 w 34"/>
                  <a:gd name="T37" fmla="*/ 7 h 25"/>
                  <a:gd name="T38" fmla="*/ 4 w 34"/>
                  <a:gd name="T39" fmla="*/ 6 h 25"/>
                  <a:gd name="T40" fmla="*/ 3 w 34"/>
                  <a:gd name="T41" fmla="*/ 6 h 25"/>
                  <a:gd name="T42" fmla="*/ 0 w 34"/>
                  <a:gd name="T43" fmla="*/ 3 h 25"/>
                  <a:gd name="T44" fmla="*/ 1 w 34"/>
                  <a:gd name="T45" fmla="*/ 2 h 25"/>
                  <a:gd name="T46" fmla="*/ 5 w 34"/>
                  <a:gd name="T47" fmla="*/ 0 h 25"/>
                  <a:gd name="T48" fmla="*/ 10 w 34"/>
                  <a:gd name="T49" fmla="*/ 3 h 25"/>
                  <a:gd name="T50" fmla="*/ 10 w 34"/>
                  <a:gd name="T51" fmla="*/ 6 h 25"/>
                  <a:gd name="T52" fmla="*/ 12 w 34"/>
                  <a:gd name="T53" fmla="*/ 7 h 25"/>
                  <a:gd name="T54" fmla="*/ 14 w 34"/>
                  <a:gd name="T55" fmla="*/ 9 h 25"/>
                  <a:gd name="T56" fmla="*/ 16 w 34"/>
                  <a:gd name="T57" fmla="*/ 8 h 25"/>
                  <a:gd name="T58" fmla="*/ 19 w 34"/>
                  <a:gd name="T59" fmla="*/ 6 h 25"/>
                  <a:gd name="T60" fmla="*/ 22 w 34"/>
                  <a:gd name="T61" fmla="*/ 4 h 25"/>
                  <a:gd name="T62" fmla="*/ 23 w 34"/>
                  <a:gd name="T63" fmla="*/ 4 h 25"/>
                  <a:gd name="T64" fmla="*/ 26 w 34"/>
                  <a:gd name="T65" fmla="*/ 6 h 25"/>
                  <a:gd name="T66" fmla="*/ 29 w 34"/>
                  <a:gd name="T67" fmla="*/ 6 h 25"/>
                  <a:gd name="T68" fmla="*/ 31 w 34"/>
                  <a:gd name="T69" fmla="*/ 7 h 25"/>
                  <a:gd name="T70" fmla="*/ 31 w 34"/>
                  <a:gd name="T71" fmla="*/ 7 h 25"/>
                  <a:gd name="T72" fmla="*/ 31 w 34"/>
                  <a:gd name="T73" fmla="*/ 7 h 25"/>
                  <a:gd name="T74" fmla="*/ 31 w 34"/>
                  <a:gd name="T75" fmla="*/ 7 h 25"/>
                  <a:gd name="T76" fmla="*/ 31 w 34"/>
                  <a:gd name="T77" fmla="*/ 7 h 25"/>
                  <a:gd name="T78" fmla="*/ 34 w 34"/>
                  <a:gd name="T79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5">
                    <a:moveTo>
                      <a:pt x="34" y="9"/>
                    </a:move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5"/>
                      <a:pt x="28" y="24"/>
                      <a:pt x="27" y="24"/>
                    </a:cubicBezTo>
                    <a:cubicBezTo>
                      <a:pt x="27" y="24"/>
                      <a:pt x="26" y="25"/>
                      <a:pt x="26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2" y="25"/>
                      <a:pt x="22" y="24"/>
                    </a:cubicBezTo>
                    <a:cubicBezTo>
                      <a:pt x="22" y="23"/>
                      <a:pt x="24" y="22"/>
                      <a:pt x="24" y="22"/>
                    </a:cubicBezTo>
                    <a:cubicBezTo>
                      <a:pt x="23" y="21"/>
                      <a:pt x="24" y="19"/>
                      <a:pt x="23" y="18"/>
                    </a:cubicBezTo>
                    <a:cubicBezTo>
                      <a:pt x="23" y="16"/>
                      <a:pt x="20" y="15"/>
                      <a:pt x="18" y="15"/>
                    </a:cubicBezTo>
                    <a:cubicBezTo>
                      <a:pt x="17" y="14"/>
                      <a:pt x="14" y="13"/>
                      <a:pt x="13" y="13"/>
                    </a:cubicBezTo>
                    <a:cubicBezTo>
                      <a:pt x="11" y="13"/>
                      <a:pt x="10" y="11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1"/>
                      <a:pt x="8" y="12"/>
                      <a:pt x="7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1"/>
                      <a:pt x="6" y="10"/>
                      <a:pt x="6" y="9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5" y="7"/>
                      <a:pt x="8" y="8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4"/>
                      <a:pt x="0" y="5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3" y="2"/>
                      <a:pt x="3" y="0"/>
                      <a:pt x="5" y="0"/>
                    </a:cubicBezTo>
                    <a:cubicBezTo>
                      <a:pt x="7" y="0"/>
                      <a:pt x="8" y="2"/>
                      <a:pt x="10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7"/>
                      <a:pt x="12" y="7"/>
                    </a:cubicBezTo>
                    <a:cubicBezTo>
                      <a:pt x="12" y="8"/>
                      <a:pt x="13" y="9"/>
                      <a:pt x="14" y="9"/>
                    </a:cubicBezTo>
                    <a:cubicBezTo>
                      <a:pt x="15" y="9"/>
                      <a:pt x="16" y="8"/>
                      <a:pt x="16" y="8"/>
                    </a:cubicBezTo>
                    <a:cubicBezTo>
                      <a:pt x="17" y="7"/>
                      <a:pt x="17" y="7"/>
                      <a:pt x="19" y="6"/>
                    </a:cubicBezTo>
                    <a:cubicBezTo>
                      <a:pt x="20" y="6"/>
                      <a:pt x="21" y="4"/>
                      <a:pt x="22" y="4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5" y="5"/>
                      <a:pt x="26" y="6"/>
                      <a:pt x="26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0" y="7"/>
                      <a:pt x="30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3" y="8"/>
                      <a:pt x="34" y="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8" name="9Slide.vn 226"/>
              <p:cNvSpPr/>
              <p:nvPr/>
            </p:nvSpPr>
            <p:spPr bwMode="auto">
              <a:xfrm>
                <a:off x="8861425" y="3543301"/>
                <a:ext cx="15875" cy="30163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0 w 2"/>
                  <a:gd name="T9" fmla="*/ 3 h 4"/>
                  <a:gd name="T10" fmla="*/ 1 w 2"/>
                  <a:gd name="T11" fmla="*/ 1 h 4"/>
                  <a:gd name="T12" fmla="*/ 2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9" name="9Slide.vn 227"/>
              <p:cNvSpPr/>
              <p:nvPr/>
            </p:nvSpPr>
            <p:spPr bwMode="auto">
              <a:xfrm>
                <a:off x="8772525" y="3668713"/>
                <a:ext cx="30163" cy="15875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2 h 2"/>
                  <a:gd name="T4" fmla="*/ 3 w 4"/>
                  <a:gd name="T5" fmla="*/ 2 h 2"/>
                  <a:gd name="T6" fmla="*/ 0 w 4"/>
                  <a:gd name="T7" fmla="*/ 1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0" name="9Slide.vn 228"/>
              <p:cNvSpPr>
                <a:spLocks noEditPoints="1"/>
              </p:cNvSpPr>
              <p:nvPr/>
            </p:nvSpPr>
            <p:spPr bwMode="auto">
              <a:xfrm>
                <a:off x="6288088" y="1155701"/>
                <a:ext cx="3838575" cy="2225675"/>
              </a:xfrm>
              <a:custGeom>
                <a:avLst/>
                <a:gdLst>
                  <a:gd name="T0" fmla="*/ 338 w 519"/>
                  <a:gd name="T1" fmla="*/ 40 h 301"/>
                  <a:gd name="T2" fmla="*/ 403 w 519"/>
                  <a:gd name="T3" fmla="*/ 38 h 301"/>
                  <a:gd name="T4" fmla="*/ 496 w 519"/>
                  <a:gd name="T5" fmla="*/ 55 h 301"/>
                  <a:gd name="T6" fmla="*/ 482 w 519"/>
                  <a:gd name="T7" fmla="*/ 76 h 301"/>
                  <a:gd name="T8" fmla="*/ 427 w 519"/>
                  <a:gd name="T9" fmla="*/ 122 h 301"/>
                  <a:gd name="T10" fmla="*/ 437 w 519"/>
                  <a:gd name="T11" fmla="*/ 84 h 301"/>
                  <a:gd name="T12" fmla="*/ 374 w 519"/>
                  <a:gd name="T13" fmla="*/ 99 h 301"/>
                  <a:gd name="T14" fmla="*/ 367 w 519"/>
                  <a:gd name="T15" fmla="*/ 142 h 301"/>
                  <a:gd name="T16" fmla="*/ 328 w 519"/>
                  <a:gd name="T17" fmla="*/ 177 h 301"/>
                  <a:gd name="T18" fmla="*/ 324 w 519"/>
                  <a:gd name="T19" fmla="*/ 196 h 301"/>
                  <a:gd name="T20" fmla="*/ 324 w 519"/>
                  <a:gd name="T21" fmla="*/ 187 h 301"/>
                  <a:gd name="T22" fmla="*/ 321 w 519"/>
                  <a:gd name="T23" fmla="*/ 178 h 301"/>
                  <a:gd name="T24" fmla="*/ 303 w 519"/>
                  <a:gd name="T25" fmla="*/ 179 h 301"/>
                  <a:gd name="T26" fmla="*/ 309 w 519"/>
                  <a:gd name="T27" fmla="*/ 185 h 301"/>
                  <a:gd name="T28" fmla="*/ 306 w 519"/>
                  <a:gd name="T29" fmla="*/ 198 h 301"/>
                  <a:gd name="T30" fmla="*/ 299 w 519"/>
                  <a:gd name="T31" fmla="*/ 229 h 301"/>
                  <a:gd name="T32" fmla="*/ 276 w 519"/>
                  <a:gd name="T33" fmla="*/ 240 h 301"/>
                  <a:gd name="T34" fmla="*/ 268 w 519"/>
                  <a:gd name="T35" fmla="*/ 255 h 301"/>
                  <a:gd name="T36" fmla="*/ 262 w 519"/>
                  <a:gd name="T37" fmla="*/ 277 h 301"/>
                  <a:gd name="T38" fmla="*/ 252 w 519"/>
                  <a:gd name="T39" fmla="*/ 269 h 301"/>
                  <a:gd name="T40" fmla="*/ 241 w 519"/>
                  <a:gd name="T41" fmla="*/ 274 h 301"/>
                  <a:gd name="T42" fmla="*/ 256 w 519"/>
                  <a:gd name="T43" fmla="*/ 298 h 301"/>
                  <a:gd name="T44" fmla="*/ 244 w 519"/>
                  <a:gd name="T45" fmla="*/ 285 h 301"/>
                  <a:gd name="T46" fmla="*/ 240 w 519"/>
                  <a:gd name="T47" fmla="*/ 275 h 301"/>
                  <a:gd name="T48" fmla="*/ 229 w 519"/>
                  <a:gd name="T49" fmla="*/ 257 h 301"/>
                  <a:gd name="T50" fmla="*/ 219 w 519"/>
                  <a:gd name="T51" fmla="*/ 237 h 301"/>
                  <a:gd name="T52" fmla="*/ 196 w 519"/>
                  <a:gd name="T53" fmla="*/ 248 h 301"/>
                  <a:gd name="T54" fmla="*/ 182 w 519"/>
                  <a:gd name="T55" fmla="*/ 273 h 301"/>
                  <a:gd name="T56" fmla="*/ 174 w 519"/>
                  <a:gd name="T57" fmla="*/ 280 h 301"/>
                  <a:gd name="T58" fmla="*/ 162 w 519"/>
                  <a:gd name="T59" fmla="*/ 253 h 301"/>
                  <a:gd name="T60" fmla="*/ 160 w 519"/>
                  <a:gd name="T61" fmla="*/ 237 h 301"/>
                  <a:gd name="T62" fmla="*/ 150 w 519"/>
                  <a:gd name="T63" fmla="*/ 234 h 301"/>
                  <a:gd name="T64" fmla="*/ 132 w 519"/>
                  <a:gd name="T65" fmla="*/ 227 h 301"/>
                  <a:gd name="T66" fmla="*/ 108 w 519"/>
                  <a:gd name="T67" fmla="*/ 222 h 301"/>
                  <a:gd name="T68" fmla="*/ 86 w 519"/>
                  <a:gd name="T69" fmla="*/ 213 h 301"/>
                  <a:gd name="T70" fmla="*/ 95 w 519"/>
                  <a:gd name="T71" fmla="*/ 229 h 301"/>
                  <a:gd name="T72" fmla="*/ 119 w 519"/>
                  <a:gd name="T73" fmla="*/ 235 h 301"/>
                  <a:gd name="T74" fmla="*/ 107 w 519"/>
                  <a:gd name="T75" fmla="*/ 253 h 301"/>
                  <a:gd name="T76" fmla="*/ 75 w 519"/>
                  <a:gd name="T77" fmla="*/ 267 h 301"/>
                  <a:gd name="T78" fmla="*/ 67 w 519"/>
                  <a:gd name="T79" fmla="*/ 252 h 301"/>
                  <a:gd name="T80" fmla="*/ 52 w 519"/>
                  <a:gd name="T81" fmla="*/ 227 h 301"/>
                  <a:gd name="T82" fmla="*/ 44 w 519"/>
                  <a:gd name="T83" fmla="*/ 205 h 301"/>
                  <a:gd name="T84" fmla="*/ 47 w 519"/>
                  <a:gd name="T85" fmla="*/ 189 h 301"/>
                  <a:gd name="T86" fmla="*/ 24 w 519"/>
                  <a:gd name="T87" fmla="*/ 188 h 301"/>
                  <a:gd name="T88" fmla="*/ 19 w 519"/>
                  <a:gd name="T89" fmla="*/ 178 h 301"/>
                  <a:gd name="T90" fmla="*/ 44 w 519"/>
                  <a:gd name="T91" fmla="*/ 169 h 301"/>
                  <a:gd name="T92" fmla="*/ 51 w 519"/>
                  <a:gd name="T93" fmla="*/ 157 h 301"/>
                  <a:gd name="T94" fmla="*/ 43 w 519"/>
                  <a:gd name="T95" fmla="*/ 160 h 301"/>
                  <a:gd name="T96" fmla="*/ 26 w 519"/>
                  <a:gd name="T97" fmla="*/ 150 h 301"/>
                  <a:gd name="T98" fmla="*/ 11 w 519"/>
                  <a:gd name="T99" fmla="*/ 129 h 301"/>
                  <a:gd name="T100" fmla="*/ 7 w 519"/>
                  <a:gd name="T101" fmla="*/ 105 h 301"/>
                  <a:gd name="T102" fmla="*/ 25 w 519"/>
                  <a:gd name="T103" fmla="*/ 92 h 301"/>
                  <a:gd name="T104" fmla="*/ 28 w 519"/>
                  <a:gd name="T105" fmla="*/ 61 h 301"/>
                  <a:gd name="T106" fmla="*/ 55 w 519"/>
                  <a:gd name="T107" fmla="*/ 67 h 301"/>
                  <a:gd name="T108" fmla="*/ 72 w 519"/>
                  <a:gd name="T109" fmla="*/ 60 h 301"/>
                  <a:gd name="T110" fmla="*/ 134 w 519"/>
                  <a:gd name="T111" fmla="*/ 48 h 301"/>
                  <a:gd name="T112" fmla="*/ 164 w 519"/>
                  <a:gd name="T113" fmla="*/ 45 h 301"/>
                  <a:gd name="T114" fmla="*/ 200 w 519"/>
                  <a:gd name="T115" fmla="*/ 23 h 301"/>
                  <a:gd name="T116" fmla="*/ 276 w 519"/>
                  <a:gd name="T117" fmla="*/ 6 h 301"/>
                  <a:gd name="T118" fmla="*/ 105 w 519"/>
                  <a:gd name="T119" fmla="*/ 156 h 301"/>
                  <a:gd name="T120" fmla="*/ 88 w 519"/>
                  <a:gd name="T121" fmla="*/ 180 h 301"/>
                  <a:gd name="T122" fmla="*/ 104 w 519"/>
                  <a:gd name="T123" fmla="*/ 187 h 301"/>
                  <a:gd name="T124" fmla="*/ 99 w 519"/>
                  <a:gd name="T125" fmla="*/ 17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9" h="301">
                    <a:moveTo>
                      <a:pt x="278" y="21"/>
                    </a:moveTo>
                    <a:cubicBezTo>
                      <a:pt x="280" y="24"/>
                      <a:pt x="299" y="27"/>
                      <a:pt x="303" y="27"/>
                    </a:cubicBezTo>
                    <a:cubicBezTo>
                      <a:pt x="314" y="27"/>
                      <a:pt x="314" y="27"/>
                      <a:pt x="314" y="27"/>
                    </a:cubicBezTo>
                    <a:cubicBezTo>
                      <a:pt x="314" y="24"/>
                      <a:pt x="316" y="23"/>
                      <a:pt x="319" y="23"/>
                    </a:cubicBezTo>
                    <a:cubicBezTo>
                      <a:pt x="341" y="25"/>
                      <a:pt x="332" y="30"/>
                      <a:pt x="332" y="31"/>
                    </a:cubicBezTo>
                    <a:cubicBezTo>
                      <a:pt x="332" y="34"/>
                      <a:pt x="334" y="40"/>
                      <a:pt x="338" y="40"/>
                    </a:cubicBezTo>
                    <a:cubicBezTo>
                      <a:pt x="340" y="40"/>
                      <a:pt x="341" y="36"/>
                      <a:pt x="341" y="35"/>
                    </a:cubicBezTo>
                    <a:cubicBezTo>
                      <a:pt x="345" y="35"/>
                      <a:pt x="345" y="38"/>
                      <a:pt x="348" y="38"/>
                    </a:cubicBezTo>
                    <a:cubicBezTo>
                      <a:pt x="365" y="38"/>
                      <a:pt x="365" y="38"/>
                      <a:pt x="365" y="38"/>
                    </a:cubicBezTo>
                    <a:cubicBezTo>
                      <a:pt x="366" y="33"/>
                      <a:pt x="367" y="29"/>
                      <a:pt x="375" y="29"/>
                    </a:cubicBezTo>
                    <a:cubicBezTo>
                      <a:pt x="384" y="29"/>
                      <a:pt x="391" y="31"/>
                      <a:pt x="397" y="33"/>
                    </a:cubicBezTo>
                    <a:cubicBezTo>
                      <a:pt x="400" y="34"/>
                      <a:pt x="401" y="36"/>
                      <a:pt x="403" y="38"/>
                    </a:cubicBezTo>
                    <a:cubicBezTo>
                      <a:pt x="405" y="40"/>
                      <a:pt x="411" y="39"/>
                      <a:pt x="415" y="39"/>
                    </a:cubicBezTo>
                    <a:cubicBezTo>
                      <a:pt x="422" y="39"/>
                      <a:pt x="426" y="41"/>
                      <a:pt x="427" y="46"/>
                    </a:cubicBezTo>
                    <a:cubicBezTo>
                      <a:pt x="452" y="47"/>
                      <a:pt x="452" y="47"/>
                      <a:pt x="452" y="47"/>
                    </a:cubicBezTo>
                    <a:cubicBezTo>
                      <a:pt x="454" y="47"/>
                      <a:pt x="462" y="57"/>
                      <a:pt x="459" y="47"/>
                    </a:cubicBezTo>
                    <a:cubicBezTo>
                      <a:pt x="458" y="45"/>
                      <a:pt x="461" y="45"/>
                      <a:pt x="464" y="45"/>
                    </a:cubicBezTo>
                    <a:cubicBezTo>
                      <a:pt x="477" y="45"/>
                      <a:pt x="488" y="50"/>
                      <a:pt x="496" y="55"/>
                    </a:cubicBezTo>
                    <a:cubicBezTo>
                      <a:pt x="502" y="58"/>
                      <a:pt x="515" y="61"/>
                      <a:pt x="519" y="66"/>
                    </a:cubicBezTo>
                    <a:cubicBezTo>
                      <a:pt x="516" y="67"/>
                      <a:pt x="514" y="67"/>
                      <a:pt x="512" y="69"/>
                    </a:cubicBezTo>
                    <a:cubicBezTo>
                      <a:pt x="511" y="71"/>
                      <a:pt x="511" y="75"/>
                      <a:pt x="509" y="75"/>
                    </a:cubicBezTo>
                    <a:cubicBezTo>
                      <a:pt x="504" y="75"/>
                      <a:pt x="498" y="66"/>
                      <a:pt x="492" y="66"/>
                    </a:cubicBezTo>
                    <a:cubicBezTo>
                      <a:pt x="489" y="66"/>
                      <a:pt x="490" y="68"/>
                      <a:pt x="490" y="69"/>
                    </a:cubicBezTo>
                    <a:cubicBezTo>
                      <a:pt x="489" y="72"/>
                      <a:pt x="482" y="71"/>
                      <a:pt x="482" y="76"/>
                    </a:cubicBezTo>
                    <a:cubicBezTo>
                      <a:pt x="482" y="77"/>
                      <a:pt x="495" y="83"/>
                      <a:pt x="479" y="84"/>
                    </a:cubicBezTo>
                    <a:cubicBezTo>
                      <a:pt x="471" y="84"/>
                      <a:pt x="464" y="96"/>
                      <a:pt x="455" y="96"/>
                    </a:cubicBezTo>
                    <a:cubicBezTo>
                      <a:pt x="451" y="96"/>
                      <a:pt x="443" y="86"/>
                      <a:pt x="435" y="105"/>
                    </a:cubicBezTo>
                    <a:cubicBezTo>
                      <a:pt x="434" y="107"/>
                      <a:pt x="435" y="108"/>
                      <a:pt x="435" y="109"/>
                    </a:cubicBezTo>
                    <a:cubicBezTo>
                      <a:pt x="435" y="111"/>
                      <a:pt x="431" y="112"/>
                      <a:pt x="431" y="116"/>
                    </a:cubicBezTo>
                    <a:cubicBezTo>
                      <a:pt x="431" y="118"/>
                      <a:pt x="426" y="119"/>
                      <a:pt x="427" y="122"/>
                    </a:cubicBezTo>
                    <a:cubicBezTo>
                      <a:pt x="422" y="123"/>
                      <a:pt x="421" y="129"/>
                      <a:pt x="419" y="132"/>
                    </a:cubicBezTo>
                    <a:cubicBezTo>
                      <a:pt x="416" y="130"/>
                      <a:pt x="414" y="117"/>
                      <a:pt x="414" y="113"/>
                    </a:cubicBezTo>
                    <a:cubicBezTo>
                      <a:pt x="414" y="108"/>
                      <a:pt x="418" y="106"/>
                      <a:pt x="421" y="104"/>
                    </a:cubicBezTo>
                    <a:cubicBezTo>
                      <a:pt x="424" y="102"/>
                      <a:pt x="426" y="98"/>
                      <a:pt x="428" y="95"/>
                    </a:cubicBezTo>
                    <a:cubicBezTo>
                      <a:pt x="430" y="92"/>
                      <a:pt x="433" y="93"/>
                      <a:pt x="436" y="91"/>
                    </a:cubicBezTo>
                    <a:cubicBezTo>
                      <a:pt x="444" y="86"/>
                      <a:pt x="439" y="84"/>
                      <a:pt x="437" y="84"/>
                    </a:cubicBezTo>
                    <a:cubicBezTo>
                      <a:pt x="426" y="98"/>
                      <a:pt x="427" y="89"/>
                      <a:pt x="428" y="87"/>
                    </a:cubicBezTo>
                    <a:cubicBezTo>
                      <a:pt x="425" y="87"/>
                      <a:pt x="424" y="87"/>
                      <a:pt x="422" y="87"/>
                    </a:cubicBezTo>
                    <a:cubicBezTo>
                      <a:pt x="415" y="87"/>
                      <a:pt x="411" y="92"/>
                      <a:pt x="410" y="99"/>
                    </a:cubicBezTo>
                    <a:cubicBezTo>
                      <a:pt x="404" y="99"/>
                      <a:pt x="404" y="99"/>
                      <a:pt x="404" y="99"/>
                    </a:cubicBezTo>
                    <a:cubicBezTo>
                      <a:pt x="401" y="99"/>
                      <a:pt x="399" y="97"/>
                      <a:pt x="395" y="97"/>
                    </a:cubicBezTo>
                    <a:cubicBezTo>
                      <a:pt x="391" y="97"/>
                      <a:pt x="378" y="98"/>
                      <a:pt x="374" y="99"/>
                    </a:cubicBezTo>
                    <a:cubicBezTo>
                      <a:pt x="370" y="100"/>
                      <a:pt x="365" y="106"/>
                      <a:pt x="362" y="109"/>
                    </a:cubicBezTo>
                    <a:cubicBezTo>
                      <a:pt x="360" y="111"/>
                      <a:pt x="354" y="114"/>
                      <a:pt x="354" y="117"/>
                    </a:cubicBezTo>
                    <a:cubicBezTo>
                      <a:pt x="354" y="118"/>
                      <a:pt x="357" y="125"/>
                      <a:pt x="364" y="121"/>
                    </a:cubicBezTo>
                    <a:cubicBezTo>
                      <a:pt x="366" y="119"/>
                      <a:pt x="370" y="125"/>
                      <a:pt x="370" y="128"/>
                    </a:cubicBezTo>
                    <a:cubicBezTo>
                      <a:pt x="370" y="130"/>
                      <a:pt x="369" y="132"/>
                      <a:pt x="368" y="133"/>
                    </a:cubicBezTo>
                    <a:cubicBezTo>
                      <a:pt x="367" y="136"/>
                      <a:pt x="368" y="138"/>
                      <a:pt x="367" y="142"/>
                    </a:cubicBezTo>
                    <a:cubicBezTo>
                      <a:pt x="367" y="144"/>
                      <a:pt x="364" y="148"/>
                      <a:pt x="363" y="150"/>
                    </a:cubicBezTo>
                    <a:cubicBezTo>
                      <a:pt x="358" y="154"/>
                      <a:pt x="353" y="167"/>
                      <a:pt x="346" y="167"/>
                    </a:cubicBezTo>
                    <a:cubicBezTo>
                      <a:pt x="343" y="167"/>
                      <a:pt x="339" y="166"/>
                      <a:pt x="339" y="166"/>
                    </a:cubicBezTo>
                    <a:cubicBezTo>
                      <a:pt x="336" y="168"/>
                      <a:pt x="336" y="169"/>
                      <a:pt x="334" y="172"/>
                    </a:cubicBezTo>
                    <a:cubicBezTo>
                      <a:pt x="334" y="173"/>
                      <a:pt x="332" y="174"/>
                      <a:pt x="331" y="175"/>
                    </a:cubicBezTo>
                    <a:cubicBezTo>
                      <a:pt x="330" y="176"/>
                      <a:pt x="329" y="177"/>
                      <a:pt x="328" y="177"/>
                    </a:cubicBezTo>
                    <a:cubicBezTo>
                      <a:pt x="328" y="178"/>
                      <a:pt x="329" y="179"/>
                      <a:pt x="330" y="180"/>
                    </a:cubicBezTo>
                    <a:cubicBezTo>
                      <a:pt x="332" y="183"/>
                      <a:pt x="334" y="185"/>
                      <a:pt x="334" y="189"/>
                    </a:cubicBezTo>
                    <a:cubicBezTo>
                      <a:pt x="334" y="192"/>
                      <a:pt x="333" y="193"/>
                      <a:pt x="331" y="193"/>
                    </a:cubicBezTo>
                    <a:cubicBezTo>
                      <a:pt x="331" y="194"/>
                      <a:pt x="328" y="194"/>
                      <a:pt x="328" y="195"/>
                    </a:cubicBezTo>
                    <a:cubicBezTo>
                      <a:pt x="327" y="195"/>
                      <a:pt x="327" y="195"/>
                      <a:pt x="326" y="196"/>
                    </a:cubicBezTo>
                    <a:cubicBezTo>
                      <a:pt x="324" y="196"/>
                      <a:pt x="324" y="196"/>
                      <a:pt x="324" y="196"/>
                    </a:cubicBezTo>
                    <a:cubicBezTo>
                      <a:pt x="324" y="195"/>
                      <a:pt x="325" y="195"/>
                      <a:pt x="325" y="194"/>
                    </a:cubicBezTo>
                    <a:cubicBezTo>
                      <a:pt x="324" y="194"/>
                      <a:pt x="324" y="194"/>
                      <a:pt x="324" y="193"/>
                    </a:cubicBezTo>
                    <a:cubicBezTo>
                      <a:pt x="324" y="192"/>
                      <a:pt x="325" y="191"/>
                      <a:pt x="325" y="191"/>
                    </a:cubicBezTo>
                    <a:cubicBezTo>
                      <a:pt x="325" y="190"/>
                      <a:pt x="325" y="190"/>
                      <a:pt x="325" y="189"/>
                    </a:cubicBezTo>
                    <a:cubicBezTo>
                      <a:pt x="324" y="189"/>
                      <a:pt x="324" y="188"/>
                      <a:pt x="324" y="188"/>
                    </a:cubicBezTo>
                    <a:cubicBezTo>
                      <a:pt x="324" y="187"/>
                      <a:pt x="324" y="187"/>
                      <a:pt x="324" y="187"/>
                    </a:cubicBezTo>
                    <a:cubicBezTo>
                      <a:pt x="325" y="187"/>
                      <a:pt x="326" y="186"/>
                      <a:pt x="326" y="186"/>
                    </a:cubicBezTo>
                    <a:cubicBezTo>
                      <a:pt x="326" y="184"/>
                      <a:pt x="324" y="184"/>
                      <a:pt x="323" y="184"/>
                    </a:cubicBezTo>
                    <a:cubicBezTo>
                      <a:pt x="322" y="184"/>
                      <a:pt x="321" y="184"/>
                      <a:pt x="321" y="184"/>
                    </a:cubicBezTo>
                    <a:cubicBezTo>
                      <a:pt x="320" y="184"/>
                      <a:pt x="320" y="183"/>
                      <a:pt x="320" y="182"/>
                    </a:cubicBezTo>
                    <a:cubicBezTo>
                      <a:pt x="320" y="181"/>
                      <a:pt x="321" y="181"/>
                      <a:pt x="321" y="180"/>
                    </a:cubicBezTo>
                    <a:cubicBezTo>
                      <a:pt x="321" y="179"/>
                      <a:pt x="321" y="179"/>
                      <a:pt x="321" y="178"/>
                    </a:cubicBezTo>
                    <a:cubicBezTo>
                      <a:pt x="320" y="178"/>
                      <a:pt x="319" y="176"/>
                      <a:pt x="318" y="176"/>
                    </a:cubicBezTo>
                    <a:cubicBezTo>
                      <a:pt x="314" y="176"/>
                      <a:pt x="312" y="180"/>
                      <a:pt x="309" y="180"/>
                    </a:cubicBezTo>
                    <a:cubicBezTo>
                      <a:pt x="309" y="178"/>
                      <a:pt x="311" y="177"/>
                      <a:pt x="311" y="175"/>
                    </a:cubicBezTo>
                    <a:cubicBezTo>
                      <a:pt x="311" y="175"/>
                      <a:pt x="310" y="173"/>
                      <a:pt x="309" y="173"/>
                    </a:cubicBezTo>
                    <a:cubicBezTo>
                      <a:pt x="308" y="173"/>
                      <a:pt x="307" y="174"/>
                      <a:pt x="307" y="175"/>
                    </a:cubicBezTo>
                    <a:cubicBezTo>
                      <a:pt x="306" y="176"/>
                      <a:pt x="304" y="178"/>
                      <a:pt x="303" y="179"/>
                    </a:cubicBezTo>
                    <a:cubicBezTo>
                      <a:pt x="301" y="180"/>
                      <a:pt x="298" y="179"/>
                      <a:pt x="298" y="181"/>
                    </a:cubicBezTo>
                    <a:cubicBezTo>
                      <a:pt x="298" y="182"/>
                      <a:pt x="300" y="183"/>
                      <a:pt x="300" y="183"/>
                    </a:cubicBezTo>
                    <a:cubicBezTo>
                      <a:pt x="302" y="184"/>
                      <a:pt x="301" y="185"/>
                      <a:pt x="302" y="186"/>
                    </a:cubicBezTo>
                    <a:cubicBezTo>
                      <a:pt x="303" y="186"/>
                      <a:pt x="304" y="186"/>
                      <a:pt x="305" y="186"/>
                    </a:cubicBezTo>
                    <a:cubicBezTo>
                      <a:pt x="306" y="186"/>
                      <a:pt x="306" y="184"/>
                      <a:pt x="307" y="184"/>
                    </a:cubicBezTo>
                    <a:cubicBezTo>
                      <a:pt x="308" y="184"/>
                      <a:pt x="308" y="185"/>
                      <a:pt x="309" y="185"/>
                    </a:cubicBezTo>
                    <a:cubicBezTo>
                      <a:pt x="311" y="186"/>
                      <a:pt x="312" y="185"/>
                      <a:pt x="313" y="186"/>
                    </a:cubicBezTo>
                    <a:cubicBezTo>
                      <a:pt x="311" y="188"/>
                      <a:pt x="306" y="188"/>
                      <a:pt x="305" y="191"/>
                    </a:cubicBezTo>
                    <a:cubicBezTo>
                      <a:pt x="305" y="192"/>
                      <a:pt x="303" y="192"/>
                      <a:pt x="303" y="194"/>
                    </a:cubicBezTo>
                    <a:cubicBezTo>
                      <a:pt x="303" y="195"/>
                      <a:pt x="305" y="196"/>
                      <a:pt x="306" y="196"/>
                    </a:cubicBezTo>
                    <a:cubicBezTo>
                      <a:pt x="306" y="198"/>
                      <a:pt x="306" y="198"/>
                      <a:pt x="306" y="198"/>
                    </a:cubicBezTo>
                    <a:cubicBezTo>
                      <a:pt x="306" y="198"/>
                      <a:pt x="306" y="198"/>
                      <a:pt x="306" y="198"/>
                    </a:cubicBezTo>
                    <a:cubicBezTo>
                      <a:pt x="306" y="199"/>
                      <a:pt x="306" y="199"/>
                      <a:pt x="306" y="199"/>
                    </a:cubicBezTo>
                    <a:cubicBezTo>
                      <a:pt x="307" y="199"/>
                      <a:pt x="307" y="200"/>
                      <a:pt x="307" y="201"/>
                    </a:cubicBezTo>
                    <a:cubicBezTo>
                      <a:pt x="309" y="204"/>
                      <a:pt x="310" y="205"/>
                      <a:pt x="310" y="210"/>
                    </a:cubicBezTo>
                    <a:cubicBezTo>
                      <a:pt x="310" y="213"/>
                      <a:pt x="309" y="214"/>
                      <a:pt x="309" y="217"/>
                    </a:cubicBezTo>
                    <a:cubicBezTo>
                      <a:pt x="307" y="217"/>
                      <a:pt x="304" y="221"/>
                      <a:pt x="304" y="223"/>
                    </a:cubicBezTo>
                    <a:cubicBezTo>
                      <a:pt x="303" y="225"/>
                      <a:pt x="302" y="229"/>
                      <a:pt x="299" y="229"/>
                    </a:cubicBezTo>
                    <a:cubicBezTo>
                      <a:pt x="299" y="230"/>
                      <a:pt x="299" y="230"/>
                      <a:pt x="298" y="230"/>
                    </a:cubicBezTo>
                    <a:cubicBezTo>
                      <a:pt x="295" y="232"/>
                      <a:pt x="294" y="235"/>
                      <a:pt x="289" y="235"/>
                    </a:cubicBezTo>
                    <a:cubicBezTo>
                      <a:pt x="288" y="235"/>
                      <a:pt x="287" y="234"/>
                      <a:pt x="286" y="234"/>
                    </a:cubicBezTo>
                    <a:cubicBezTo>
                      <a:pt x="286" y="234"/>
                      <a:pt x="285" y="236"/>
                      <a:pt x="285" y="236"/>
                    </a:cubicBezTo>
                    <a:cubicBezTo>
                      <a:pt x="283" y="238"/>
                      <a:pt x="281" y="237"/>
                      <a:pt x="279" y="238"/>
                    </a:cubicBezTo>
                    <a:cubicBezTo>
                      <a:pt x="279" y="239"/>
                      <a:pt x="276" y="239"/>
                      <a:pt x="276" y="240"/>
                    </a:cubicBezTo>
                    <a:cubicBezTo>
                      <a:pt x="275" y="241"/>
                      <a:pt x="275" y="242"/>
                      <a:pt x="274" y="242"/>
                    </a:cubicBezTo>
                    <a:cubicBezTo>
                      <a:pt x="273" y="242"/>
                      <a:pt x="274" y="240"/>
                      <a:pt x="274" y="239"/>
                    </a:cubicBezTo>
                    <a:cubicBezTo>
                      <a:pt x="272" y="238"/>
                      <a:pt x="270" y="239"/>
                      <a:pt x="269" y="238"/>
                    </a:cubicBezTo>
                    <a:cubicBezTo>
                      <a:pt x="266" y="241"/>
                      <a:pt x="261" y="242"/>
                      <a:pt x="261" y="247"/>
                    </a:cubicBezTo>
                    <a:cubicBezTo>
                      <a:pt x="261" y="248"/>
                      <a:pt x="262" y="248"/>
                      <a:pt x="262" y="248"/>
                    </a:cubicBezTo>
                    <a:cubicBezTo>
                      <a:pt x="265" y="251"/>
                      <a:pt x="266" y="254"/>
                      <a:pt x="268" y="255"/>
                    </a:cubicBezTo>
                    <a:cubicBezTo>
                      <a:pt x="271" y="257"/>
                      <a:pt x="273" y="262"/>
                      <a:pt x="273" y="265"/>
                    </a:cubicBezTo>
                    <a:cubicBezTo>
                      <a:pt x="273" y="268"/>
                      <a:pt x="271" y="269"/>
                      <a:pt x="271" y="271"/>
                    </a:cubicBezTo>
                    <a:cubicBezTo>
                      <a:pt x="268" y="271"/>
                      <a:pt x="268" y="273"/>
                      <a:pt x="265" y="274"/>
                    </a:cubicBezTo>
                    <a:cubicBezTo>
                      <a:pt x="264" y="275"/>
                      <a:pt x="264" y="276"/>
                      <a:pt x="262" y="276"/>
                    </a:cubicBezTo>
                    <a:cubicBezTo>
                      <a:pt x="262" y="276"/>
                      <a:pt x="262" y="276"/>
                      <a:pt x="262" y="275"/>
                    </a:cubicBezTo>
                    <a:cubicBezTo>
                      <a:pt x="262" y="277"/>
                      <a:pt x="262" y="277"/>
                      <a:pt x="262" y="277"/>
                    </a:cubicBezTo>
                    <a:cubicBezTo>
                      <a:pt x="262" y="278"/>
                      <a:pt x="260" y="279"/>
                      <a:pt x="260" y="279"/>
                    </a:cubicBezTo>
                    <a:cubicBezTo>
                      <a:pt x="259" y="279"/>
                      <a:pt x="259" y="278"/>
                      <a:pt x="259" y="277"/>
                    </a:cubicBezTo>
                    <a:cubicBezTo>
                      <a:pt x="259" y="276"/>
                      <a:pt x="259" y="276"/>
                      <a:pt x="259" y="276"/>
                    </a:cubicBezTo>
                    <a:cubicBezTo>
                      <a:pt x="259" y="275"/>
                      <a:pt x="259" y="275"/>
                      <a:pt x="258" y="274"/>
                    </a:cubicBezTo>
                    <a:cubicBezTo>
                      <a:pt x="257" y="274"/>
                      <a:pt x="255" y="273"/>
                      <a:pt x="255" y="272"/>
                    </a:cubicBezTo>
                    <a:cubicBezTo>
                      <a:pt x="252" y="272"/>
                      <a:pt x="253" y="270"/>
                      <a:pt x="252" y="269"/>
                    </a:cubicBezTo>
                    <a:cubicBezTo>
                      <a:pt x="251" y="267"/>
                      <a:pt x="249" y="267"/>
                      <a:pt x="247" y="267"/>
                    </a:cubicBezTo>
                    <a:cubicBezTo>
                      <a:pt x="247" y="267"/>
                      <a:pt x="247" y="265"/>
                      <a:pt x="247" y="265"/>
                    </a:cubicBezTo>
                    <a:cubicBezTo>
                      <a:pt x="247" y="264"/>
                      <a:pt x="245" y="264"/>
                      <a:pt x="244" y="264"/>
                    </a:cubicBezTo>
                    <a:cubicBezTo>
                      <a:pt x="243" y="264"/>
                      <a:pt x="244" y="265"/>
                      <a:pt x="244" y="265"/>
                    </a:cubicBezTo>
                    <a:cubicBezTo>
                      <a:pt x="244" y="266"/>
                      <a:pt x="244" y="266"/>
                      <a:pt x="244" y="267"/>
                    </a:cubicBezTo>
                    <a:cubicBezTo>
                      <a:pt x="244" y="271"/>
                      <a:pt x="241" y="271"/>
                      <a:pt x="241" y="274"/>
                    </a:cubicBezTo>
                    <a:cubicBezTo>
                      <a:pt x="241" y="278"/>
                      <a:pt x="244" y="276"/>
                      <a:pt x="244" y="279"/>
                    </a:cubicBezTo>
                    <a:cubicBezTo>
                      <a:pt x="244" y="279"/>
                      <a:pt x="244" y="279"/>
                      <a:pt x="244" y="279"/>
                    </a:cubicBezTo>
                    <a:cubicBezTo>
                      <a:pt x="245" y="280"/>
                      <a:pt x="245" y="282"/>
                      <a:pt x="246" y="283"/>
                    </a:cubicBezTo>
                    <a:cubicBezTo>
                      <a:pt x="248" y="286"/>
                      <a:pt x="255" y="286"/>
                      <a:pt x="255" y="292"/>
                    </a:cubicBezTo>
                    <a:cubicBezTo>
                      <a:pt x="255" y="293"/>
                      <a:pt x="254" y="293"/>
                      <a:pt x="254" y="294"/>
                    </a:cubicBezTo>
                    <a:cubicBezTo>
                      <a:pt x="254" y="296"/>
                      <a:pt x="256" y="296"/>
                      <a:pt x="256" y="298"/>
                    </a:cubicBezTo>
                    <a:cubicBezTo>
                      <a:pt x="257" y="299"/>
                      <a:pt x="257" y="300"/>
                      <a:pt x="257" y="301"/>
                    </a:cubicBezTo>
                    <a:cubicBezTo>
                      <a:pt x="256" y="301"/>
                      <a:pt x="256" y="301"/>
                      <a:pt x="256" y="301"/>
                    </a:cubicBezTo>
                    <a:cubicBezTo>
                      <a:pt x="256" y="301"/>
                      <a:pt x="256" y="301"/>
                      <a:pt x="255" y="301"/>
                    </a:cubicBezTo>
                    <a:cubicBezTo>
                      <a:pt x="254" y="301"/>
                      <a:pt x="254" y="300"/>
                      <a:pt x="253" y="300"/>
                    </a:cubicBezTo>
                    <a:cubicBezTo>
                      <a:pt x="250" y="299"/>
                      <a:pt x="247" y="296"/>
                      <a:pt x="246" y="292"/>
                    </a:cubicBezTo>
                    <a:cubicBezTo>
                      <a:pt x="245" y="289"/>
                      <a:pt x="245" y="287"/>
                      <a:pt x="244" y="285"/>
                    </a:cubicBezTo>
                    <a:cubicBezTo>
                      <a:pt x="243" y="283"/>
                      <a:pt x="242" y="279"/>
                      <a:pt x="240" y="279"/>
                    </a:cubicBezTo>
                    <a:cubicBezTo>
                      <a:pt x="239" y="279"/>
                      <a:pt x="240" y="280"/>
                      <a:pt x="239" y="279"/>
                    </a:cubicBezTo>
                    <a:cubicBezTo>
                      <a:pt x="239" y="279"/>
                      <a:pt x="239" y="279"/>
                      <a:pt x="239" y="279"/>
                    </a:cubicBezTo>
                    <a:cubicBezTo>
                      <a:pt x="239" y="277"/>
                      <a:pt x="239" y="276"/>
                      <a:pt x="239" y="275"/>
                    </a:cubicBezTo>
                    <a:cubicBezTo>
                      <a:pt x="240" y="275"/>
                      <a:pt x="240" y="275"/>
                      <a:pt x="240" y="275"/>
                    </a:cubicBezTo>
                    <a:cubicBezTo>
                      <a:pt x="240" y="275"/>
                      <a:pt x="240" y="275"/>
                      <a:pt x="240" y="275"/>
                    </a:cubicBezTo>
                    <a:cubicBezTo>
                      <a:pt x="239" y="274"/>
                      <a:pt x="240" y="272"/>
                      <a:pt x="240" y="271"/>
                    </a:cubicBezTo>
                    <a:cubicBezTo>
                      <a:pt x="240" y="266"/>
                      <a:pt x="237" y="263"/>
                      <a:pt x="237" y="260"/>
                    </a:cubicBezTo>
                    <a:cubicBezTo>
                      <a:pt x="236" y="260"/>
                      <a:pt x="238" y="256"/>
                      <a:pt x="237" y="255"/>
                    </a:cubicBezTo>
                    <a:cubicBezTo>
                      <a:pt x="236" y="254"/>
                      <a:pt x="235" y="254"/>
                      <a:pt x="235" y="254"/>
                    </a:cubicBezTo>
                    <a:cubicBezTo>
                      <a:pt x="235" y="254"/>
                      <a:pt x="235" y="253"/>
                      <a:pt x="234" y="253"/>
                    </a:cubicBezTo>
                    <a:cubicBezTo>
                      <a:pt x="232" y="254"/>
                      <a:pt x="232" y="257"/>
                      <a:pt x="229" y="257"/>
                    </a:cubicBezTo>
                    <a:cubicBezTo>
                      <a:pt x="227" y="257"/>
                      <a:pt x="227" y="256"/>
                      <a:pt x="227" y="255"/>
                    </a:cubicBezTo>
                    <a:cubicBezTo>
                      <a:pt x="227" y="253"/>
                      <a:pt x="227" y="253"/>
                      <a:pt x="227" y="252"/>
                    </a:cubicBezTo>
                    <a:cubicBezTo>
                      <a:pt x="227" y="251"/>
                      <a:pt x="227" y="251"/>
                      <a:pt x="227" y="250"/>
                    </a:cubicBezTo>
                    <a:cubicBezTo>
                      <a:pt x="226" y="248"/>
                      <a:pt x="225" y="246"/>
                      <a:pt x="224" y="244"/>
                    </a:cubicBezTo>
                    <a:cubicBezTo>
                      <a:pt x="222" y="243"/>
                      <a:pt x="221" y="242"/>
                      <a:pt x="220" y="241"/>
                    </a:cubicBezTo>
                    <a:cubicBezTo>
                      <a:pt x="219" y="240"/>
                      <a:pt x="220" y="238"/>
                      <a:pt x="219" y="237"/>
                    </a:cubicBezTo>
                    <a:cubicBezTo>
                      <a:pt x="219" y="235"/>
                      <a:pt x="217" y="235"/>
                      <a:pt x="215" y="234"/>
                    </a:cubicBezTo>
                    <a:cubicBezTo>
                      <a:pt x="215" y="238"/>
                      <a:pt x="212" y="238"/>
                      <a:pt x="209" y="238"/>
                    </a:cubicBezTo>
                    <a:cubicBezTo>
                      <a:pt x="208" y="238"/>
                      <a:pt x="208" y="238"/>
                      <a:pt x="207" y="237"/>
                    </a:cubicBezTo>
                    <a:cubicBezTo>
                      <a:pt x="206" y="239"/>
                      <a:pt x="204" y="239"/>
                      <a:pt x="204" y="240"/>
                    </a:cubicBezTo>
                    <a:cubicBezTo>
                      <a:pt x="203" y="241"/>
                      <a:pt x="203" y="242"/>
                      <a:pt x="202" y="243"/>
                    </a:cubicBezTo>
                    <a:cubicBezTo>
                      <a:pt x="200" y="245"/>
                      <a:pt x="197" y="246"/>
                      <a:pt x="196" y="248"/>
                    </a:cubicBezTo>
                    <a:cubicBezTo>
                      <a:pt x="193" y="250"/>
                      <a:pt x="191" y="252"/>
                      <a:pt x="189" y="254"/>
                    </a:cubicBezTo>
                    <a:cubicBezTo>
                      <a:pt x="189" y="255"/>
                      <a:pt x="187" y="256"/>
                      <a:pt x="187" y="256"/>
                    </a:cubicBezTo>
                    <a:cubicBezTo>
                      <a:pt x="185" y="257"/>
                      <a:pt x="182" y="257"/>
                      <a:pt x="182" y="259"/>
                    </a:cubicBezTo>
                    <a:cubicBezTo>
                      <a:pt x="182" y="261"/>
                      <a:pt x="183" y="262"/>
                      <a:pt x="183" y="264"/>
                    </a:cubicBezTo>
                    <a:cubicBezTo>
                      <a:pt x="183" y="267"/>
                      <a:pt x="182" y="269"/>
                      <a:pt x="182" y="271"/>
                    </a:cubicBezTo>
                    <a:cubicBezTo>
                      <a:pt x="182" y="273"/>
                      <a:pt x="182" y="273"/>
                      <a:pt x="182" y="273"/>
                    </a:cubicBezTo>
                    <a:cubicBezTo>
                      <a:pt x="182" y="273"/>
                      <a:pt x="182" y="273"/>
                      <a:pt x="182" y="273"/>
                    </a:cubicBezTo>
                    <a:cubicBezTo>
                      <a:pt x="182" y="274"/>
                      <a:pt x="181" y="274"/>
                      <a:pt x="181" y="274"/>
                    </a:cubicBezTo>
                    <a:cubicBezTo>
                      <a:pt x="179" y="274"/>
                      <a:pt x="180" y="277"/>
                      <a:pt x="179" y="278"/>
                    </a:cubicBezTo>
                    <a:cubicBezTo>
                      <a:pt x="178" y="278"/>
                      <a:pt x="177" y="278"/>
                      <a:pt x="177" y="279"/>
                    </a:cubicBezTo>
                    <a:cubicBezTo>
                      <a:pt x="176" y="280"/>
                      <a:pt x="176" y="281"/>
                      <a:pt x="175" y="281"/>
                    </a:cubicBezTo>
                    <a:cubicBezTo>
                      <a:pt x="175" y="281"/>
                      <a:pt x="174" y="281"/>
                      <a:pt x="174" y="280"/>
                    </a:cubicBezTo>
                    <a:cubicBezTo>
                      <a:pt x="173" y="280"/>
                      <a:pt x="173" y="279"/>
                      <a:pt x="173" y="279"/>
                    </a:cubicBezTo>
                    <a:cubicBezTo>
                      <a:pt x="172" y="276"/>
                      <a:pt x="171" y="274"/>
                      <a:pt x="170" y="272"/>
                    </a:cubicBezTo>
                    <a:cubicBezTo>
                      <a:pt x="170" y="270"/>
                      <a:pt x="168" y="269"/>
                      <a:pt x="168" y="268"/>
                    </a:cubicBezTo>
                    <a:cubicBezTo>
                      <a:pt x="167" y="267"/>
                      <a:pt x="167" y="265"/>
                      <a:pt x="167" y="264"/>
                    </a:cubicBezTo>
                    <a:cubicBezTo>
                      <a:pt x="166" y="263"/>
                      <a:pt x="166" y="262"/>
                      <a:pt x="165" y="261"/>
                    </a:cubicBezTo>
                    <a:cubicBezTo>
                      <a:pt x="165" y="259"/>
                      <a:pt x="163" y="256"/>
                      <a:pt x="162" y="253"/>
                    </a:cubicBezTo>
                    <a:cubicBezTo>
                      <a:pt x="161" y="251"/>
                      <a:pt x="160" y="249"/>
                      <a:pt x="160" y="247"/>
                    </a:cubicBezTo>
                    <a:cubicBezTo>
                      <a:pt x="160" y="247"/>
                      <a:pt x="160" y="246"/>
                      <a:pt x="160" y="245"/>
                    </a:cubicBezTo>
                    <a:cubicBezTo>
                      <a:pt x="160" y="245"/>
                      <a:pt x="160" y="245"/>
                      <a:pt x="160" y="245"/>
                    </a:cubicBezTo>
                    <a:cubicBezTo>
                      <a:pt x="160" y="244"/>
                      <a:pt x="161" y="244"/>
                      <a:pt x="161" y="242"/>
                    </a:cubicBezTo>
                    <a:cubicBezTo>
                      <a:pt x="161" y="241"/>
                      <a:pt x="160" y="239"/>
                      <a:pt x="160" y="238"/>
                    </a:cubicBezTo>
                    <a:cubicBezTo>
                      <a:pt x="160" y="238"/>
                      <a:pt x="160" y="237"/>
                      <a:pt x="160" y="237"/>
                    </a:cubicBezTo>
                    <a:cubicBezTo>
                      <a:pt x="159" y="237"/>
                      <a:pt x="159" y="237"/>
                      <a:pt x="159" y="237"/>
                    </a:cubicBezTo>
                    <a:cubicBezTo>
                      <a:pt x="158" y="238"/>
                      <a:pt x="158" y="242"/>
                      <a:pt x="155" y="242"/>
                    </a:cubicBezTo>
                    <a:cubicBezTo>
                      <a:pt x="152" y="242"/>
                      <a:pt x="150" y="238"/>
                      <a:pt x="149" y="237"/>
                    </a:cubicBezTo>
                    <a:cubicBezTo>
                      <a:pt x="150" y="236"/>
                      <a:pt x="151" y="237"/>
                      <a:pt x="152" y="236"/>
                    </a:cubicBezTo>
                    <a:cubicBezTo>
                      <a:pt x="152" y="236"/>
                      <a:pt x="152" y="235"/>
                      <a:pt x="153" y="235"/>
                    </a:cubicBezTo>
                    <a:cubicBezTo>
                      <a:pt x="152" y="234"/>
                      <a:pt x="151" y="234"/>
                      <a:pt x="150" y="234"/>
                    </a:cubicBezTo>
                    <a:cubicBezTo>
                      <a:pt x="148" y="234"/>
                      <a:pt x="145" y="232"/>
                      <a:pt x="144" y="231"/>
                    </a:cubicBezTo>
                    <a:cubicBezTo>
                      <a:pt x="143" y="229"/>
                      <a:pt x="143" y="227"/>
                      <a:pt x="141" y="226"/>
                    </a:cubicBezTo>
                    <a:cubicBezTo>
                      <a:pt x="140" y="226"/>
                      <a:pt x="139" y="226"/>
                      <a:pt x="138" y="226"/>
                    </a:cubicBezTo>
                    <a:cubicBezTo>
                      <a:pt x="137" y="226"/>
                      <a:pt x="137" y="227"/>
                      <a:pt x="135" y="227"/>
                    </a:cubicBezTo>
                    <a:cubicBezTo>
                      <a:pt x="133" y="226"/>
                      <a:pt x="133" y="226"/>
                      <a:pt x="133" y="226"/>
                    </a:cubicBezTo>
                    <a:cubicBezTo>
                      <a:pt x="132" y="227"/>
                      <a:pt x="132" y="227"/>
                      <a:pt x="132" y="227"/>
                    </a:cubicBezTo>
                    <a:cubicBezTo>
                      <a:pt x="128" y="227"/>
                      <a:pt x="128" y="227"/>
                      <a:pt x="128" y="227"/>
                    </a:cubicBezTo>
                    <a:cubicBezTo>
                      <a:pt x="128" y="227"/>
                      <a:pt x="128" y="227"/>
                      <a:pt x="127" y="227"/>
                    </a:cubicBezTo>
                    <a:cubicBezTo>
                      <a:pt x="125" y="227"/>
                      <a:pt x="121" y="226"/>
                      <a:pt x="118" y="226"/>
                    </a:cubicBezTo>
                    <a:cubicBezTo>
                      <a:pt x="117" y="226"/>
                      <a:pt x="114" y="225"/>
                      <a:pt x="114" y="225"/>
                    </a:cubicBezTo>
                    <a:cubicBezTo>
                      <a:pt x="113" y="224"/>
                      <a:pt x="113" y="221"/>
                      <a:pt x="111" y="221"/>
                    </a:cubicBezTo>
                    <a:cubicBezTo>
                      <a:pt x="110" y="221"/>
                      <a:pt x="109" y="222"/>
                      <a:pt x="108" y="222"/>
                    </a:cubicBezTo>
                    <a:cubicBezTo>
                      <a:pt x="103" y="222"/>
                      <a:pt x="103" y="222"/>
                      <a:pt x="103" y="222"/>
                    </a:cubicBezTo>
                    <a:cubicBezTo>
                      <a:pt x="101" y="222"/>
                      <a:pt x="101" y="220"/>
                      <a:pt x="99" y="219"/>
                    </a:cubicBezTo>
                    <a:cubicBezTo>
                      <a:pt x="98" y="218"/>
                      <a:pt x="96" y="219"/>
                      <a:pt x="95" y="218"/>
                    </a:cubicBezTo>
                    <a:cubicBezTo>
                      <a:pt x="95" y="217"/>
                      <a:pt x="95" y="216"/>
                      <a:pt x="95" y="216"/>
                    </a:cubicBezTo>
                    <a:cubicBezTo>
                      <a:pt x="94" y="213"/>
                      <a:pt x="91" y="210"/>
                      <a:pt x="88" y="210"/>
                    </a:cubicBezTo>
                    <a:cubicBezTo>
                      <a:pt x="87" y="210"/>
                      <a:pt x="86" y="212"/>
                      <a:pt x="86" y="213"/>
                    </a:cubicBezTo>
                    <a:cubicBezTo>
                      <a:pt x="86" y="214"/>
                      <a:pt x="86" y="215"/>
                      <a:pt x="86" y="216"/>
                    </a:cubicBezTo>
                    <a:cubicBezTo>
                      <a:pt x="87" y="218"/>
                      <a:pt x="90" y="223"/>
                      <a:pt x="92" y="224"/>
                    </a:cubicBezTo>
                    <a:cubicBezTo>
                      <a:pt x="92" y="225"/>
                      <a:pt x="93" y="225"/>
                      <a:pt x="93" y="226"/>
                    </a:cubicBezTo>
                    <a:cubicBezTo>
                      <a:pt x="94" y="226"/>
                      <a:pt x="94" y="224"/>
                      <a:pt x="95" y="224"/>
                    </a:cubicBezTo>
                    <a:cubicBezTo>
                      <a:pt x="95" y="225"/>
                      <a:pt x="95" y="225"/>
                      <a:pt x="95" y="225"/>
                    </a:cubicBezTo>
                    <a:cubicBezTo>
                      <a:pt x="95" y="227"/>
                      <a:pt x="95" y="227"/>
                      <a:pt x="95" y="229"/>
                    </a:cubicBezTo>
                    <a:cubicBezTo>
                      <a:pt x="95" y="230"/>
                      <a:pt x="97" y="231"/>
                      <a:pt x="99" y="231"/>
                    </a:cubicBezTo>
                    <a:cubicBezTo>
                      <a:pt x="106" y="231"/>
                      <a:pt x="107" y="227"/>
                      <a:pt x="111" y="224"/>
                    </a:cubicBezTo>
                    <a:cubicBezTo>
                      <a:pt x="111" y="228"/>
                      <a:pt x="111" y="228"/>
                      <a:pt x="111" y="228"/>
                    </a:cubicBezTo>
                    <a:cubicBezTo>
                      <a:pt x="112" y="231"/>
                      <a:pt x="114" y="231"/>
                      <a:pt x="117" y="232"/>
                    </a:cubicBezTo>
                    <a:cubicBezTo>
                      <a:pt x="118" y="233"/>
                      <a:pt x="119" y="234"/>
                      <a:pt x="119" y="235"/>
                    </a:cubicBezTo>
                    <a:cubicBezTo>
                      <a:pt x="119" y="235"/>
                      <a:pt x="119" y="235"/>
                      <a:pt x="119" y="235"/>
                    </a:cubicBezTo>
                    <a:cubicBezTo>
                      <a:pt x="120" y="236"/>
                      <a:pt x="121" y="235"/>
                      <a:pt x="121" y="236"/>
                    </a:cubicBezTo>
                    <a:cubicBezTo>
                      <a:pt x="121" y="239"/>
                      <a:pt x="118" y="240"/>
                      <a:pt x="118" y="242"/>
                    </a:cubicBezTo>
                    <a:cubicBezTo>
                      <a:pt x="117" y="242"/>
                      <a:pt x="116" y="243"/>
                      <a:pt x="115" y="244"/>
                    </a:cubicBezTo>
                    <a:cubicBezTo>
                      <a:pt x="115" y="245"/>
                      <a:pt x="115" y="247"/>
                      <a:pt x="113" y="247"/>
                    </a:cubicBezTo>
                    <a:cubicBezTo>
                      <a:pt x="112" y="247"/>
                      <a:pt x="112" y="250"/>
                      <a:pt x="110" y="250"/>
                    </a:cubicBezTo>
                    <a:cubicBezTo>
                      <a:pt x="109" y="250"/>
                      <a:pt x="107" y="252"/>
                      <a:pt x="107" y="253"/>
                    </a:cubicBezTo>
                    <a:cubicBezTo>
                      <a:pt x="104" y="254"/>
                      <a:pt x="98" y="255"/>
                      <a:pt x="98" y="257"/>
                    </a:cubicBezTo>
                    <a:cubicBezTo>
                      <a:pt x="98" y="258"/>
                      <a:pt x="98" y="258"/>
                      <a:pt x="98" y="258"/>
                    </a:cubicBezTo>
                    <a:cubicBezTo>
                      <a:pt x="96" y="260"/>
                      <a:pt x="93" y="260"/>
                      <a:pt x="90" y="261"/>
                    </a:cubicBezTo>
                    <a:cubicBezTo>
                      <a:pt x="89" y="261"/>
                      <a:pt x="84" y="264"/>
                      <a:pt x="83" y="265"/>
                    </a:cubicBezTo>
                    <a:cubicBezTo>
                      <a:pt x="80" y="265"/>
                      <a:pt x="80" y="265"/>
                      <a:pt x="80" y="265"/>
                    </a:cubicBezTo>
                    <a:cubicBezTo>
                      <a:pt x="78" y="266"/>
                      <a:pt x="78" y="267"/>
                      <a:pt x="75" y="267"/>
                    </a:cubicBezTo>
                    <a:cubicBezTo>
                      <a:pt x="75" y="267"/>
                      <a:pt x="75" y="267"/>
                      <a:pt x="75" y="267"/>
                    </a:cubicBezTo>
                    <a:cubicBezTo>
                      <a:pt x="74" y="267"/>
                      <a:pt x="72" y="266"/>
                      <a:pt x="71" y="266"/>
                    </a:cubicBezTo>
                    <a:cubicBezTo>
                      <a:pt x="71" y="266"/>
                      <a:pt x="72" y="266"/>
                      <a:pt x="71" y="265"/>
                    </a:cubicBezTo>
                    <a:cubicBezTo>
                      <a:pt x="70" y="263"/>
                      <a:pt x="69" y="261"/>
                      <a:pt x="69" y="259"/>
                    </a:cubicBezTo>
                    <a:cubicBezTo>
                      <a:pt x="68" y="259"/>
                      <a:pt x="69" y="257"/>
                      <a:pt x="69" y="256"/>
                    </a:cubicBezTo>
                    <a:cubicBezTo>
                      <a:pt x="70" y="254"/>
                      <a:pt x="68" y="253"/>
                      <a:pt x="67" y="252"/>
                    </a:cubicBezTo>
                    <a:cubicBezTo>
                      <a:pt x="66" y="250"/>
                      <a:pt x="63" y="247"/>
                      <a:pt x="63" y="244"/>
                    </a:cubicBezTo>
                    <a:cubicBezTo>
                      <a:pt x="59" y="243"/>
                      <a:pt x="58" y="241"/>
                      <a:pt x="58" y="237"/>
                    </a:cubicBezTo>
                    <a:cubicBezTo>
                      <a:pt x="58" y="235"/>
                      <a:pt x="57" y="234"/>
                      <a:pt x="56" y="232"/>
                    </a:cubicBezTo>
                    <a:cubicBezTo>
                      <a:pt x="56" y="232"/>
                      <a:pt x="55" y="231"/>
                      <a:pt x="55" y="231"/>
                    </a:cubicBezTo>
                    <a:cubicBezTo>
                      <a:pt x="54" y="230"/>
                      <a:pt x="53" y="230"/>
                      <a:pt x="53" y="230"/>
                    </a:cubicBezTo>
                    <a:cubicBezTo>
                      <a:pt x="52" y="229"/>
                      <a:pt x="52" y="228"/>
                      <a:pt x="52" y="227"/>
                    </a:cubicBezTo>
                    <a:cubicBezTo>
                      <a:pt x="52" y="226"/>
                      <a:pt x="51" y="225"/>
                      <a:pt x="50" y="225"/>
                    </a:cubicBezTo>
                    <a:cubicBezTo>
                      <a:pt x="49" y="223"/>
                      <a:pt x="48" y="221"/>
                      <a:pt x="47" y="219"/>
                    </a:cubicBezTo>
                    <a:cubicBezTo>
                      <a:pt x="47" y="219"/>
                      <a:pt x="45" y="217"/>
                      <a:pt x="45" y="217"/>
                    </a:cubicBezTo>
                    <a:cubicBezTo>
                      <a:pt x="45" y="216"/>
                      <a:pt x="46" y="214"/>
                      <a:pt x="46" y="212"/>
                    </a:cubicBezTo>
                    <a:cubicBezTo>
                      <a:pt x="43" y="206"/>
                      <a:pt x="43" y="206"/>
                      <a:pt x="43" y="206"/>
                    </a:cubicBezTo>
                    <a:cubicBezTo>
                      <a:pt x="43" y="206"/>
                      <a:pt x="44" y="206"/>
                      <a:pt x="44" y="205"/>
                    </a:cubicBezTo>
                    <a:cubicBezTo>
                      <a:pt x="45" y="203"/>
                      <a:pt x="45" y="202"/>
                      <a:pt x="46" y="200"/>
                    </a:cubicBezTo>
                    <a:cubicBezTo>
                      <a:pt x="47" y="197"/>
                      <a:pt x="49" y="197"/>
                      <a:pt x="49" y="194"/>
                    </a:cubicBezTo>
                    <a:cubicBezTo>
                      <a:pt x="49" y="193"/>
                      <a:pt x="48" y="191"/>
                      <a:pt x="48" y="190"/>
                    </a:cubicBezTo>
                    <a:cubicBezTo>
                      <a:pt x="48" y="189"/>
                      <a:pt x="49" y="189"/>
                      <a:pt x="49" y="189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48" y="188"/>
                      <a:pt x="48" y="189"/>
                      <a:pt x="47" y="189"/>
                    </a:cubicBezTo>
                    <a:cubicBezTo>
                      <a:pt x="46" y="189"/>
                      <a:pt x="45" y="188"/>
                      <a:pt x="45" y="188"/>
                    </a:cubicBezTo>
                    <a:cubicBezTo>
                      <a:pt x="43" y="189"/>
                      <a:pt x="43" y="190"/>
                      <a:pt x="39" y="190"/>
                    </a:cubicBezTo>
                    <a:cubicBezTo>
                      <a:pt x="37" y="190"/>
                      <a:pt x="36" y="188"/>
                      <a:pt x="34" y="188"/>
                    </a:cubicBezTo>
                    <a:cubicBezTo>
                      <a:pt x="32" y="188"/>
                      <a:pt x="32" y="190"/>
                      <a:pt x="30" y="190"/>
                    </a:cubicBezTo>
                    <a:cubicBezTo>
                      <a:pt x="28" y="190"/>
                      <a:pt x="27" y="187"/>
                      <a:pt x="25" y="188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24" y="188"/>
                      <a:pt x="25" y="188"/>
                      <a:pt x="25" y="188"/>
                    </a:cubicBezTo>
                    <a:cubicBezTo>
                      <a:pt x="24" y="187"/>
                      <a:pt x="21" y="185"/>
                      <a:pt x="22" y="184"/>
                    </a:cubicBezTo>
                    <a:cubicBezTo>
                      <a:pt x="21" y="183"/>
                      <a:pt x="20" y="183"/>
                      <a:pt x="19" y="182"/>
                    </a:cubicBezTo>
                    <a:cubicBezTo>
                      <a:pt x="20" y="181"/>
                      <a:pt x="21" y="181"/>
                      <a:pt x="21" y="179"/>
                    </a:cubicBezTo>
                    <a:cubicBezTo>
                      <a:pt x="21" y="179"/>
                      <a:pt x="21" y="179"/>
                      <a:pt x="21" y="178"/>
                    </a:cubicBezTo>
                    <a:cubicBezTo>
                      <a:pt x="20" y="178"/>
                      <a:pt x="19" y="178"/>
                      <a:pt x="19" y="178"/>
                    </a:cubicBezTo>
                    <a:cubicBezTo>
                      <a:pt x="19" y="174"/>
                      <a:pt x="27" y="175"/>
                      <a:pt x="29" y="174"/>
                    </a:cubicBezTo>
                    <a:cubicBezTo>
                      <a:pt x="28" y="173"/>
                      <a:pt x="28" y="173"/>
                      <a:pt x="28" y="173"/>
                    </a:cubicBezTo>
                    <a:cubicBezTo>
                      <a:pt x="28" y="172"/>
                      <a:pt x="30" y="172"/>
                      <a:pt x="30" y="172"/>
                    </a:cubicBezTo>
                    <a:cubicBezTo>
                      <a:pt x="34" y="172"/>
                      <a:pt x="34" y="172"/>
                      <a:pt x="34" y="172"/>
                    </a:cubicBezTo>
                    <a:cubicBezTo>
                      <a:pt x="35" y="172"/>
                      <a:pt x="37" y="171"/>
                      <a:pt x="38" y="170"/>
                    </a:cubicBezTo>
                    <a:cubicBezTo>
                      <a:pt x="39" y="169"/>
                      <a:pt x="42" y="169"/>
                      <a:pt x="44" y="169"/>
                    </a:cubicBezTo>
                    <a:cubicBezTo>
                      <a:pt x="47" y="169"/>
                      <a:pt x="47" y="171"/>
                      <a:pt x="50" y="171"/>
                    </a:cubicBezTo>
                    <a:cubicBezTo>
                      <a:pt x="50" y="172"/>
                      <a:pt x="54" y="173"/>
                      <a:pt x="55" y="173"/>
                    </a:cubicBezTo>
                    <a:cubicBezTo>
                      <a:pt x="61" y="173"/>
                      <a:pt x="61" y="173"/>
                      <a:pt x="61" y="173"/>
                    </a:cubicBezTo>
                    <a:cubicBezTo>
                      <a:pt x="63" y="173"/>
                      <a:pt x="64" y="171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6" y="162"/>
                      <a:pt x="54" y="163"/>
                      <a:pt x="51" y="157"/>
                    </a:cubicBezTo>
                    <a:cubicBezTo>
                      <a:pt x="57" y="155"/>
                      <a:pt x="54" y="152"/>
                      <a:pt x="54" y="152"/>
                    </a:cubicBezTo>
                    <a:cubicBezTo>
                      <a:pt x="55" y="151"/>
                      <a:pt x="56" y="150"/>
                      <a:pt x="56" y="150"/>
                    </a:cubicBezTo>
                    <a:cubicBezTo>
                      <a:pt x="53" y="151"/>
                      <a:pt x="45" y="154"/>
                      <a:pt x="45" y="155"/>
                    </a:cubicBezTo>
                    <a:cubicBezTo>
                      <a:pt x="45" y="156"/>
                      <a:pt x="47" y="156"/>
                      <a:pt x="47" y="156"/>
                    </a:cubicBezTo>
                    <a:cubicBezTo>
                      <a:pt x="47" y="156"/>
                      <a:pt x="50" y="157"/>
                      <a:pt x="50" y="157"/>
                    </a:cubicBezTo>
                    <a:cubicBezTo>
                      <a:pt x="49" y="158"/>
                      <a:pt x="44" y="160"/>
                      <a:pt x="43" y="160"/>
                    </a:cubicBezTo>
                    <a:cubicBezTo>
                      <a:pt x="41" y="160"/>
                      <a:pt x="36" y="152"/>
                      <a:pt x="34" y="152"/>
                    </a:cubicBezTo>
                    <a:cubicBezTo>
                      <a:pt x="32" y="152"/>
                      <a:pt x="32" y="155"/>
                      <a:pt x="29" y="155"/>
                    </a:cubicBezTo>
                    <a:cubicBezTo>
                      <a:pt x="29" y="155"/>
                      <a:pt x="27" y="156"/>
                      <a:pt x="27" y="156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23" y="150"/>
                      <a:pt x="24" y="145"/>
                      <a:pt x="21" y="145"/>
                    </a:cubicBezTo>
                    <a:cubicBezTo>
                      <a:pt x="18" y="145"/>
                      <a:pt x="17" y="146"/>
                      <a:pt x="13" y="146"/>
                    </a:cubicBezTo>
                    <a:cubicBezTo>
                      <a:pt x="11" y="146"/>
                      <a:pt x="9" y="147"/>
                      <a:pt x="9" y="144"/>
                    </a:cubicBezTo>
                    <a:cubicBezTo>
                      <a:pt x="9" y="141"/>
                      <a:pt x="9" y="139"/>
                      <a:pt x="10" y="137"/>
                    </a:cubicBezTo>
                    <a:cubicBezTo>
                      <a:pt x="11" y="137"/>
                      <a:pt x="13" y="136"/>
                      <a:pt x="13" y="135"/>
                    </a:cubicBezTo>
                    <a:cubicBezTo>
                      <a:pt x="13" y="133"/>
                      <a:pt x="11" y="132"/>
                      <a:pt x="11" y="129"/>
                    </a:cubicBezTo>
                    <a:cubicBezTo>
                      <a:pt x="11" y="128"/>
                      <a:pt x="12" y="127"/>
                      <a:pt x="12" y="126"/>
                    </a:cubicBezTo>
                    <a:cubicBezTo>
                      <a:pt x="12" y="124"/>
                      <a:pt x="11" y="120"/>
                      <a:pt x="9" y="120"/>
                    </a:cubicBezTo>
                    <a:cubicBezTo>
                      <a:pt x="7" y="120"/>
                      <a:pt x="5" y="120"/>
                      <a:pt x="3" y="120"/>
                    </a:cubicBezTo>
                    <a:cubicBezTo>
                      <a:pt x="2" y="120"/>
                      <a:pt x="1" y="120"/>
                      <a:pt x="0" y="120"/>
                    </a:cubicBezTo>
                    <a:cubicBezTo>
                      <a:pt x="0" y="116"/>
                      <a:pt x="3" y="117"/>
                      <a:pt x="3" y="113"/>
                    </a:cubicBezTo>
                    <a:cubicBezTo>
                      <a:pt x="3" y="110"/>
                      <a:pt x="6" y="105"/>
                      <a:pt x="7" y="105"/>
                    </a:cubicBezTo>
                    <a:cubicBezTo>
                      <a:pt x="9" y="105"/>
                      <a:pt x="10" y="108"/>
                      <a:pt x="12" y="108"/>
                    </a:cubicBezTo>
                    <a:cubicBezTo>
                      <a:pt x="13" y="108"/>
                      <a:pt x="16" y="106"/>
                      <a:pt x="10" y="101"/>
                    </a:cubicBezTo>
                    <a:cubicBezTo>
                      <a:pt x="9" y="99"/>
                      <a:pt x="14" y="97"/>
                      <a:pt x="17" y="97"/>
                    </a:cubicBezTo>
                    <a:cubicBezTo>
                      <a:pt x="19" y="97"/>
                      <a:pt x="20" y="98"/>
                      <a:pt x="22" y="98"/>
                    </a:cubicBezTo>
                    <a:cubicBezTo>
                      <a:pt x="23" y="98"/>
                      <a:pt x="27" y="96"/>
                      <a:pt x="28" y="95"/>
                    </a:cubicBezTo>
                    <a:cubicBezTo>
                      <a:pt x="27" y="93"/>
                      <a:pt x="26" y="93"/>
                      <a:pt x="25" y="92"/>
                    </a:cubicBezTo>
                    <a:cubicBezTo>
                      <a:pt x="27" y="89"/>
                      <a:pt x="35" y="85"/>
                      <a:pt x="35" y="81"/>
                    </a:cubicBezTo>
                    <a:cubicBezTo>
                      <a:pt x="35" y="79"/>
                      <a:pt x="32" y="78"/>
                      <a:pt x="31" y="77"/>
                    </a:cubicBezTo>
                    <a:cubicBezTo>
                      <a:pt x="32" y="77"/>
                      <a:pt x="33" y="76"/>
                      <a:pt x="33" y="75"/>
                    </a:cubicBezTo>
                    <a:cubicBezTo>
                      <a:pt x="33" y="73"/>
                      <a:pt x="29" y="72"/>
                      <a:pt x="29" y="70"/>
                    </a:cubicBezTo>
                    <a:cubicBezTo>
                      <a:pt x="29" y="69"/>
                      <a:pt x="30" y="68"/>
                      <a:pt x="30" y="67"/>
                    </a:cubicBezTo>
                    <a:cubicBezTo>
                      <a:pt x="30" y="65"/>
                      <a:pt x="28" y="63"/>
                      <a:pt x="28" y="61"/>
                    </a:cubicBezTo>
                    <a:cubicBezTo>
                      <a:pt x="28" y="60"/>
                      <a:pt x="30" y="59"/>
                      <a:pt x="30" y="57"/>
                    </a:cubicBezTo>
                    <a:cubicBezTo>
                      <a:pt x="30" y="55"/>
                      <a:pt x="27" y="55"/>
                      <a:pt x="27" y="53"/>
                    </a:cubicBezTo>
                    <a:cubicBezTo>
                      <a:pt x="27" y="50"/>
                      <a:pt x="30" y="48"/>
                      <a:pt x="32" y="47"/>
                    </a:cubicBezTo>
                    <a:cubicBezTo>
                      <a:pt x="34" y="47"/>
                      <a:pt x="34" y="47"/>
                      <a:pt x="35" y="47"/>
                    </a:cubicBezTo>
                    <a:cubicBezTo>
                      <a:pt x="38" y="47"/>
                      <a:pt x="50" y="53"/>
                      <a:pt x="55" y="55"/>
                    </a:cubicBezTo>
                    <a:cubicBezTo>
                      <a:pt x="73" y="61"/>
                      <a:pt x="61" y="68"/>
                      <a:pt x="55" y="67"/>
                    </a:cubicBezTo>
                    <a:cubicBezTo>
                      <a:pt x="51" y="65"/>
                      <a:pt x="48" y="66"/>
                      <a:pt x="44" y="66"/>
                    </a:cubicBezTo>
                    <a:cubicBezTo>
                      <a:pt x="46" y="69"/>
                      <a:pt x="45" y="75"/>
                      <a:pt x="51" y="76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64" y="77"/>
                      <a:pt x="62" y="66"/>
                      <a:pt x="65" y="66"/>
                    </a:cubicBezTo>
                    <a:cubicBezTo>
                      <a:pt x="68" y="65"/>
                      <a:pt x="74" y="67"/>
                      <a:pt x="74" y="63"/>
                    </a:cubicBezTo>
                    <a:cubicBezTo>
                      <a:pt x="74" y="61"/>
                      <a:pt x="72" y="61"/>
                      <a:pt x="72" y="60"/>
                    </a:cubicBezTo>
                    <a:cubicBezTo>
                      <a:pt x="77" y="46"/>
                      <a:pt x="79" y="55"/>
                      <a:pt x="78" y="60"/>
                    </a:cubicBezTo>
                    <a:cubicBezTo>
                      <a:pt x="77" y="61"/>
                      <a:pt x="79" y="62"/>
                      <a:pt x="80" y="62"/>
                    </a:cubicBezTo>
                    <a:cubicBezTo>
                      <a:pt x="84" y="62"/>
                      <a:pt x="100" y="47"/>
                      <a:pt x="103" y="54"/>
                    </a:cubicBezTo>
                    <a:cubicBezTo>
                      <a:pt x="108" y="56"/>
                      <a:pt x="114" y="52"/>
                      <a:pt x="118" y="52"/>
                    </a:cubicBezTo>
                    <a:cubicBezTo>
                      <a:pt x="120" y="52"/>
                      <a:pt x="123" y="58"/>
                      <a:pt x="124" y="50"/>
                    </a:cubicBezTo>
                    <a:cubicBezTo>
                      <a:pt x="124" y="49"/>
                      <a:pt x="119" y="44"/>
                      <a:pt x="134" y="48"/>
                    </a:cubicBezTo>
                    <a:cubicBezTo>
                      <a:pt x="139" y="49"/>
                      <a:pt x="153" y="60"/>
                      <a:pt x="147" y="51"/>
                    </a:cubicBezTo>
                    <a:cubicBezTo>
                      <a:pt x="145" y="48"/>
                      <a:pt x="142" y="45"/>
                      <a:pt x="142" y="40"/>
                    </a:cubicBezTo>
                    <a:cubicBezTo>
                      <a:pt x="142" y="36"/>
                      <a:pt x="151" y="28"/>
                      <a:pt x="156" y="29"/>
                    </a:cubicBezTo>
                    <a:cubicBezTo>
                      <a:pt x="165" y="31"/>
                      <a:pt x="159" y="32"/>
                      <a:pt x="159" y="36"/>
                    </a:cubicBezTo>
                    <a:cubicBezTo>
                      <a:pt x="159" y="39"/>
                      <a:pt x="160" y="56"/>
                      <a:pt x="165" y="56"/>
                    </a:cubicBezTo>
                    <a:cubicBezTo>
                      <a:pt x="168" y="56"/>
                      <a:pt x="162" y="48"/>
                      <a:pt x="164" y="45"/>
                    </a:cubicBezTo>
                    <a:cubicBezTo>
                      <a:pt x="167" y="42"/>
                      <a:pt x="163" y="39"/>
                      <a:pt x="162" y="36"/>
                    </a:cubicBezTo>
                    <a:cubicBezTo>
                      <a:pt x="164" y="34"/>
                      <a:pt x="167" y="33"/>
                      <a:pt x="167" y="29"/>
                    </a:cubicBezTo>
                    <a:cubicBezTo>
                      <a:pt x="169" y="31"/>
                      <a:pt x="168" y="41"/>
                      <a:pt x="175" y="32"/>
                    </a:cubicBezTo>
                    <a:cubicBezTo>
                      <a:pt x="182" y="32"/>
                      <a:pt x="183" y="34"/>
                      <a:pt x="185" y="32"/>
                    </a:cubicBezTo>
                    <a:cubicBezTo>
                      <a:pt x="185" y="31"/>
                      <a:pt x="184" y="29"/>
                      <a:pt x="184" y="28"/>
                    </a:cubicBezTo>
                    <a:cubicBezTo>
                      <a:pt x="184" y="22"/>
                      <a:pt x="197" y="23"/>
                      <a:pt x="200" y="23"/>
                    </a:cubicBezTo>
                    <a:cubicBezTo>
                      <a:pt x="203" y="23"/>
                      <a:pt x="203" y="19"/>
                      <a:pt x="205" y="17"/>
                    </a:cubicBezTo>
                    <a:cubicBezTo>
                      <a:pt x="213" y="10"/>
                      <a:pt x="228" y="9"/>
                      <a:pt x="232" y="8"/>
                    </a:cubicBezTo>
                    <a:cubicBezTo>
                      <a:pt x="230" y="13"/>
                      <a:pt x="244" y="8"/>
                      <a:pt x="246" y="6"/>
                    </a:cubicBezTo>
                    <a:cubicBezTo>
                      <a:pt x="249" y="4"/>
                      <a:pt x="251" y="0"/>
                      <a:pt x="257" y="0"/>
                    </a:cubicBezTo>
                    <a:cubicBezTo>
                      <a:pt x="262" y="0"/>
                      <a:pt x="264" y="3"/>
                      <a:pt x="265" y="6"/>
                    </a:cubicBezTo>
                    <a:cubicBezTo>
                      <a:pt x="276" y="6"/>
                      <a:pt x="276" y="6"/>
                      <a:pt x="276" y="6"/>
                    </a:cubicBezTo>
                    <a:cubicBezTo>
                      <a:pt x="303" y="12"/>
                      <a:pt x="270" y="21"/>
                      <a:pt x="267" y="25"/>
                    </a:cubicBezTo>
                    <a:cubicBezTo>
                      <a:pt x="267" y="25"/>
                      <a:pt x="264" y="32"/>
                      <a:pt x="278" y="21"/>
                    </a:cubicBezTo>
                    <a:close/>
                    <a:moveTo>
                      <a:pt x="95" y="162"/>
                    </a:moveTo>
                    <a:cubicBezTo>
                      <a:pt x="94" y="161"/>
                      <a:pt x="92" y="161"/>
                      <a:pt x="92" y="159"/>
                    </a:cubicBezTo>
                    <a:cubicBezTo>
                      <a:pt x="92" y="159"/>
                      <a:pt x="97" y="156"/>
                      <a:pt x="100" y="156"/>
                    </a:cubicBezTo>
                    <a:cubicBezTo>
                      <a:pt x="102" y="156"/>
                      <a:pt x="104" y="157"/>
                      <a:pt x="105" y="156"/>
                    </a:cubicBezTo>
                    <a:cubicBezTo>
                      <a:pt x="103" y="153"/>
                      <a:pt x="102" y="150"/>
                      <a:pt x="96" y="150"/>
                    </a:cubicBezTo>
                    <a:cubicBezTo>
                      <a:pt x="90" y="150"/>
                      <a:pt x="85" y="154"/>
                      <a:pt x="84" y="154"/>
                    </a:cubicBezTo>
                    <a:cubicBezTo>
                      <a:pt x="84" y="154"/>
                      <a:pt x="82" y="158"/>
                      <a:pt x="82" y="159"/>
                    </a:cubicBezTo>
                    <a:cubicBezTo>
                      <a:pt x="82" y="160"/>
                      <a:pt x="84" y="162"/>
                      <a:pt x="84" y="163"/>
                    </a:cubicBezTo>
                    <a:cubicBezTo>
                      <a:pt x="84" y="167"/>
                      <a:pt x="88" y="173"/>
                      <a:pt x="91" y="175"/>
                    </a:cubicBezTo>
                    <a:cubicBezTo>
                      <a:pt x="90" y="175"/>
                      <a:pt x="90" y="178"/>
                      <a:pt x="88" y="180"/>
                    </a:cubicBezTo>
                    <a:cubicBezTo>
                      <a:pt x="87" y="180"/>
                      <a:pt x="87" y="180"/>
                      <a:pt x="87" y="180"/>
                    </a:cubicBezTo>
                    <a:cubicBezTo>
                      <a:pt x="87" y="181"/>
                      <a:pt x="87" y="180"/>
                      <a:pt x="88" y="181"/>
                    </a:cubicBezTo>
                    <a:cubicBezTo>
                      <a:pt x="89" y="183"/>
                      <a:pt x="88" y="184"/>
                      <a:pt x="89" y="185"/>
                    </a:cubicBezTo>
                    <a:cubicBezTo>
                      <a:pt x="89" y="186"/>
                      <a:pt x="91" y="185"/>
                      <a:pt x="92" y="186"/>
                    </a:cubicBezTo>
                    <a:cubicBezTo>
                      <a:pt x="93" y="186"/>
                      <a:pt x="93" y="187"/>
                      <a:pt x="94" y="187"/>
                    </a:cubicBezTo>
                    <a:cubicBezTo>
                      <a:pt x="95" y="189"/>
                      <a:pt x="102" y="188"/>
                      <a:pt x="104" y="187"/>
                    </a:cubicBezTo>
                    <a:cubicBezTo>
                      <a:pt x="104" y="186"/>
                      <a:pt x="104" y="186"/>
                      <a:pt x="104" y="186"/>
                    </a:cubicBezTo>
                    <a:cubicBezTo>
                      <a:pt x="101" y="183"/>
                      <a:pt x="103" y="182"/>
                      <a:pt x="103" y="181"/>
                    </a:cubicBezTo>
                    <a:cubicBezTo>
                      <a:pt x="103" y="179"/>
                      <a:pt x="102" y="177"/>
                      <a:pt x="100" y="176"/>
                    </a:cubicBezTo>
                    <a:cubicBezTo>
                      <a:pt x="100" y="173"/>
                      <a:pt x="102" y="174"/>
                      <a:pt x="105" y="174"/>
                    </a:cubicBezTo>
                    <a:cubicBezTo>
                      <a:pt x="105" y="172"/>
                      <a:pt x="103" y="171"/>
                      <a:pt x="103" y="170"/>
                    </a:cubicBezTo>
                    <a:cubicBezTo>
                      <a:pt x="102" y="170"/>
                      <a:pt x="100" y="171"/>
                      <a:pt x="99" y="171"/>
                    </a:cubicBezTo>
                    <a:cubicBezTo>
                      <a:pt x="99" y="167"/>
                      <a:pt x="97" y="166"/>
                      <a:pt x="95" y="162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2385742" y="920792"/>
              <a:ext cx="6923918" cy="6923914"/>
              <a:chOff x="2634042" y="740229"/>
              <a:chExt cx="6923918" cy="6923914"/>
            </a:xfrm>
          </p:grpSpPr>
          <p:sp>
            <p:nvSpPr>
              <p:cNvPr id="290" name="不完整圆 289"/>
              <p:cNvSpPr/>
              <p:nvPr/>
            </p:nvSpPr>
            <p:spPr>
              <a:xfrm rot="4500000">
                <a:off x="2634044" y="740227"/>
                <a:ext cx="6923914" cy="6923918"/>
              </a:xfrm>
              <a:prstGeom prst="pie">
                <a:avLst>
                  <a:gd name="adj1" fmla="val 13946341"/>
                  <a:gd name="adj2" fmla="val 16200000"/>
                </a:avLst>
              </a:prstGeom>
              <a:gradFill flip="none" rotWithShape="1">
                <a:gsLst>
                  <a:gs pos="53000">
                    <a:schemeClr val="accent1">
                      <a:alpha val="0"/>
                    </a:schemeClr>
                  </a:gs>
                  <a:gs pos="0">
                    <a:schemeClr val="accent1">
                      <a:alpha val="79000"/>
                    </a:schemeClr>
                  </a:gs>
                </a:gsLst>
                <a:lin ang="9000000" scaled="0"/>
                <a:tileRect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1" name="不完整圆 290"/>
              <p:cNvSpPr/>
              <p:nvPr/>
            </p:nvSpPr>
            <p:spPr>
              <a:xfrm rot="4500000" flipH="1" flipV="1">
                <a:off x="2634044" y="740227"/>
                <a:ext cx="6923914" cy="6923918"/>
              </a:xfrm>
              <a:prstGeom prst="pie">
                <a:avLst>
                  <a:gd name="adj1" fmla="val 13927619"/>
                  <a:gd name="adj2" fmla="val 16200000"/>
                </a:avLst>
              </a:prstGeom>
              <a:gradFill flip="none" rotWithShape="1">
                <a:gsLst>
                  <a:gs pos="53000">
                    <a:schemeClr val="accent1">
                      <a:alpha val="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lin ang="9000000" scaled="0"/>
                <a:tileRect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2634042" y="740229"/>
                <a:ext cx="6923918" cy="6923914"/>
              </a:xfrm>
              <a:prstGeom prst="ellipse">
                <a:avLst/>
              </a:prstGeom>
              <a:noFill/>
              <a:ln w="6350" cap="flat" cmpd="sng" algn="ctr">
                <a:gradFill>
                  <a:gsLst>
                    <a:gs pos="22000">
                      <a:schemeClr val="tx1">
                        <a:alpha val="0"/>
                      </a:schemeClr>
                    </a:gs>
                    <a:gs pos="90000">
                      <a:schemeClr val="tx1">
                        <a:alpha val="0"/>
                      </a:schemeClr>
                    </a:gs>
                    <a:gs pos="61000">
                      <a:schemeClr val="tx1">
                        <a:alpha val="4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3" name="椭圆 292"/>
              <p:cNvSpPr/>
              <p:nvPr/>
            </p:nvSpPr>
            <p:spPr>
              <a:xfrm>
                <a:off x="3633162" y="1739349"/>
                <a:ext cx="4925676" cy="4925673"/>
              </a:xfrm>
              <a:prstGeom prst="ellipse">
                <a:avLst/>
              </a:prstGeom>
              <a:noFill/>
              <a:ln w="6350" cap="flat" cmpd="sng" algn="ctr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  <a:gs pos="60000">
                      <a:schemeClr val="tx1">
                        <a:alpha val="4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4" name="椭圆 293"/>
              <p:cNvSpPr/>
              <p:nvPr/>
            </p:nvSpPr>
            <p:spPr>
              <a:xfrm>
                <a:off x="4454108" y="2560294"/>
                <a:ext cx="3283784" cy="3283782"/>
              </a:xfrm>
              <a:prstGeom prst="ellipse">
                <a:avLst/>
              </a:prstGeom>
              <a:noFill/>
              <a:ln w="6350" cap="flat" cmpd="sng" algn="ctr">
                <a:solidFill>
                  <a:schemeClr val="tx1">
                    <a:alpha val="40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5" name="椭圆 294"/>
              <p:cNvSpPr/>
              <p:nvPr/>
            </p:nvSpPr>
            <p:spPr>
              <a:xfrm>
                <a:off x="5275054" y="3381240"/>
                <a:ext cx="1641892" cy="1641891"/>
              </a:xfrm>
              <a:prstGeom prst="ellipse">
                <a:avLst/>
              </a:prstGeom>
              <a:noFill/>
              <a:ln w="6350" cap="flat" cmpd="sng" algn="ctr">
                <a:solidFill>
                  <a:schemeClr val="tx1">
                    <a:alpha val="40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96" name="文本框 295"/>
          <p:cNvSpPr txBox="1"/>
          <p:nvPr/>
        </p:nvSpPr>
        <p:spPr>
          <a:xfrm>
            <a:off x="1493700" y="1436211"/>
            <a:ext cx="9204601" cy="32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本产品具有十分宏大的战略布局，以下为本产品的世界分布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1877350" y="2422224"/>
            <a:ext cx="1504168" cy="638984"/>
            <a:chOff x="780181" y="1700005"/>
            <a:chExt cx="5293374" cy="5110034"/>
          </a:xfrm>
        </p:grpSpPr>
        <p:sp>
          <p:nvSpPr>
            <p:cNvPr id="298" name="矩形 297"/>
            <p:cNvSpPr/>
            <p:nvPr/>
          </p:nvSpPr>
          <p:spPr>
            <a:xfrm>
              <a:off x="990601" y="2483019"/>
              <a:ext cx="4786062" cy="4327020"/>
            </a:xfrm>
            <a:prstGeom prst="rect">
              <a:avLst/>
            </a:prstGeom>
            <a:gradFill flip="none" rotWithShape="1">
              <a:gsLst>
                <a:gs pos="60000">
                  <a:srgbClr val="53D5F3">
                    <a:alpha val="15000"/>
                  </a:srgbClr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3600000" scaled="0"/>
              <a:tileRect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7000">
                    <a:schemeClr val="accent1">
                      <a:lumMod val="45000"/>
                      <a:lumOff val="55000"/>
                      <a:alpha val="52000"/>
                    </a:schemeClr>
                  </a:gs>
                  <a:gs pos="83000">
                    <a:schemeClr val="tx1"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99" name="图片 298" descr="图片包含 室内, 餐桌, 就坐&#10;&#10;描述已自动生成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5782" y="3344958"/>
              <a:ext cx="3842725" cy="552820"/>
            </a:xfrm>
            <a:prstGeom prst="rect">
              <a:avLst/>
            </a:prstGeom>
          </p:spPr>
        </p:pic>
        <p:pic>
          <p:nvPicPr>
            <p:cNvPr id="300" name="图片 299" descr="图片包含 室内, 餐桌, 就坐&#10;&#10;描述已自动生成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81796" y="4601190"/>
              <a:ext cx="2372746" cy="448792"/>
            </a:xfrm>
            <a:prstGeom prst="rect">
              <a:avLst/>
            </a:prstGeom>
          </p:spPr>
        </p:pic>
      </p:grpSp>
      <p:sp>
        <p:nvSpPr>
          <p:cNvPr id="301" name="文本框 300"/>
          <p:cNvSpPr txBox="1"/>
          <p:nvPr/>
        </p:nvSpPr>
        <p:spPr>
          <a:xfrm>
            <a:off x="2099894" y="2593983"/>
            <a:ext cx="1059080" cy="3077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977265">
              <a:defRPr/>
            </a:pPr>
            <a:r>
              <a:rPr lang="zh-CN" altLang="en-US" sz="2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欧洲</a:t>
            </a:r>
          </a:p>
        </p:txBody>
      </p:sp>
      <p:sp>
        <p:nvSpPr>
          <p:cNvPr id="302" name="文本框 301"/>
          <p:cNvSpPr txBox="1"/>
          <p:nvPr/>
        </p:nvSpPr>
        <p:spPr>
          <a:xfrm>
            <a:off x="2131285" y="3016918"/>
            <a:ext cx="981913" cy="32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欧洲市场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4" name="组合 303"/>
          <p:cNvGrpSpPr/>
          <p:nvPr/>
        </p:nvGrpSpPr>
        <p:grpSpPr>
          <a:xfrm>
            <a:off x="8231865" y="2422224"/>
            <a:ext cx="1504168" cy="565118"/>
            <a:chOff x="780181" y="1700005"/>
            <a:chExt cx="5293374" cy="4519319"/>
          </a:xfrm>
        </p:grpSpPr>
        <p:sp>
          <p:nvSpPr>
            <p:cNvPr id="307" name="矩形 306"/>
            <p:cNvSpPr/>
            <p:nvPr/>
          </p:nvSpPr>
          <p:spPr>
            <a:xfrm>
              <a:off x="990600" y="1892300"/>
              <a:ext cx="4786062" cy="4327024"/>
            </a:xfrm>
            <a:prstGeom prst="rect">
              <a:avLst/>
            </a:prstGeom>
            <a:gradFill flip="none" rotWithShape="1">
              <a:gsLst>
                <a:gs pos="60000">
                  <a:srgbClr val="53D5F3">
                    <a:alpha val="15000"/>
                  </a:srgbClr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3600000" scaled="0"/>
              <a:tileRect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7000">
                    <a:schemeClr val="accent1">
                      <a:lumMod val="45000"/>
                      <a:lumOff val="55000"/>
                      <a:alpha val="52000"/>
                    </a:schemeClr>
                  </a:gs>
                  <a:gs pos="83000">
                    <a:schemeClr val="tx1"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8" name="图片 307" descr="图片包含 室内, 餐桌, 就坐&#10;&#10;描述已自动生成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5782" y="3344958"/>
              <a:ext cx="3842725" cy="552820"/>
            </a:xfrm>
            <a:prstGeom prst="rect">
              <a:avLst/>
            </a:prstGeom>
          </p:spPr>
        </p:pic>
        <p:pic>
          <p:nvPicPr>
            <p:cNvPr id="309" name="图片 308" descr="图片包含 室内, 餐桌, 就坐&#10;&#10;描述已自动生成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81796" y="4601190"/>
              <a:ext cx="2372746" cy="448792"/>
            </a:xfrm>
            <a:prstGeom prst="rect">
              <a:avLst/>
            </a:prstGeom>
          </p:spPr>
        </p:pic>
      </p:grpSp>
      <p:sp>
        <p:nvSpPr>
          <p:cNvPr id="305" name="文本框 304"/>
          <p:cNvSpPr txBox="1"/>
          <p:nvPr/>
        </p:nvSpPr>
        <p:spPr>
          <a:xfrm>
            <a:off x="8454409" y="2584407"/>
            <a:ext cx="1059080" cy="3077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977265">
              <a:defRPr/>
            </a:pPr>
            <a:r>
              <a:rPr lang="zh-CN" altLang="en-US" sz="2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俄罗斯</a:t>
            </a:r>
          </a:p>
        </p:txBody>
      </p:sp>
      <p:sp>
        <p:nvSpPr>
          <p:cNvPr id="306" name="文本框 305"/>
          <p:cNvSpPr txBox="1"/>
          <p:nvPr/>
        </p:nvSpPr>
        <p:spPr>
          <a:xfrm>
            <a:off x="8411631" y="3016918"/>
            <a:ext cx="1207549" cy="32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俄罗斯市场</a:t>
            </a:r>
          </a:p>
        </p:txBody>
      </p:sp>
      <p:grpSp>
        <p:nvGrpSpPr>
          <p:cNvPr id="318" name="组合 317"/>
          <p:cNvGrpSpPr/>
          <p:nvPr/>
        </p:nvGrpSpPr>
        <p:grpSpPr>
          <a:xfrm>
            <a:off x="1877350" y="5157028"/>
            <a:ext cx="1504168" cy="565118"/>
            <a:chOff x="780181" y="1700005"/>
            <a:chExt cx="5293374" cy="4519319"/>
          </a:xfrm>
        </p:grpSpPr>
        <p:sp>
          <p:nvSpPr>
            <p:cNvPr id="321" name="矩形 320"/>
            <p:cNvSpPr/>
            <p:nvPr/>
          </p:nvSpPr>
          <p:spPr>
            <a:xfrm>
              <a:off x="990600" y="1892300"/>
              <a:ext cx="4786062" cy="4327024"/>
            </a:xfrm>
            <a:prstGeom prst="rect">
              <a:avLst/>
            </a:prstGeom>
            <a:gradFill flip="none" rotWithShape="1">
              <a:gsLst>
                <a:gs pos="60000">
                  <a:srgbClr val="53D5F3">
                    <a:alpha val="15000"/>
                  </a:srgbClr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3600000" scaled="0"/>
              <a:tileRect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7000">
                    <a:schemeClr val="accent1">
                      <a:lumMod val="45000"/>
                      <a:lumOff val="55000"/>
                      <a:alpha val="52000"/>
                    </a:schemeClr>
                  </a:gs>
                  <a:gs pos="83000">
                    <a:schemeClr val="tx1"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2" name="图片 321" descr="图片包含 室内, 餐桌, 就坐&#10;&#10;描述已自动生成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5782" y="3344958"/>
              <a:ext cx="3842725" cy="552820"/>
            </a:xfrm>
            <a:prstGeom prst="rect">
              <a:avLst/>
            </a:prstGeom>
          </p:spPr>
        </p:pic>
        <p:pic>
          <p:nvPicPr>
            <p:cNvPr id="323" name="图片 322" descr="图片包含 室内, 餐桌, 就坐&#10;&#10;描述已自动生成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81796" y="4601190"/>
              <a:ext cx="2372746" cy="448792"/>
            </a:xfrm>
            <a:prstGeom prst="rect">
              <a:avLst/>
            </a:prstGeom>
          </p:spPr>
        </p:pic>
      </p:grpSp>
      <p:sp>
        <p:nvSpPr>
          <p:cNvPr id="319" name="文本框 318"/>
          <p:cNvSpPr txBox="1"/>
          <p:nvPr/>
        </p:nvSpPr>
        <p:spPr>
          <a:xfrm>
            <a:off x="2099894" y="5319986"/>
            <a:ext cx="1059080" cy="3077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algn="ctr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非洲</a:t>
            </a:r>
          </a:p>
        </p:txBody>
      </p:sp>
      <p:sp>
        <p:nvSpPr>
          <p:cNvPr id="320" name="文本框 319"/>
          <p:cNvSpPr txBox="1"/>
          <p:nvPr/>
        </p:nvSpPr>
        <p:spPr>
          <a:xfrm>
            <a:off x="2131285" y="5751722"/>
            <a:ext cx="981913" cy="32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非洲市场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32" name="组合 331"/>
          <p:cNvGrpSpPr/>
          <p:nvPr/>
        </p:nvGrpSpPr>
        <p:grpSpPr>
          <a:xfrm>
            <a:off x="8231865" y="5193866"/>
            <a:ext cx="1504168" cy="565118"/>
            <a:chOff x="780181" y="1700005"/>
            <a:chExt cx="5293374" cy="4519319"/>
          </a:xfrm>
        </p:grpSpPr>
        <p:sp>
          <p:nvSpPr>
            <p:cNvPr id="335" name="矩形 334"/>
            <p:cNvSpPr/>
            <p:nvPr/>
          </p:nvSpPr>
          <p:spPr>
            <a:xfrm>
              <a:off x="990600" y="1892300"/>
              <a:ext cx="4786062" cy="4327024"/>
            </a:xfrm>
            <a:prstGeom prst="rect">
              <a:avLst/>
            </a:prstGeom>
            <a:gradFill flip="none" rotWithShape="1">
              <a:gsLst>
                <a:gs pos="60000">
                  <a:srgbClr val="53D5F3">
                    <a:alpha val="15000"/>
                  </a:srgbClr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3600000" scaled="0"/>
              <a:tileRect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7000">
                    <a:schemeClr val="accent1">
                      <a:lumMod val="45000"/>
                      <a:lumOff val="55000"/>
                      <a:alpha val="52000"/>
                    </a:schemeClr>
                  </a:gs>
                  <a:gs pos="83000">
                    <a:schemeClr val="tx1"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36" name="图片 335" descr="图片包含 室内, 餐桌, 就坐&#10;&#10;描述已自动生成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5782" y="3344958"/>
              <a:ext cx="3842725" cy="552820"/>
            </a:xfrm>
            <a:prstGeom prst="rect">
              <a:avLst/>
            </a:prstGeom>
          </p:spPr>
        </p:pic>
        <p:pic>
          <p:nvPicPr>
            <p:cNvPr id="337" name="图片 336" descr="图片包含 室内, 餐桌, 就坐&#10;&#10;描述已自动生成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81796" y="4601190"/>
              <a:ext cx="2372746" cy="448792"/>
            </a:xfrm>
            <a:prstGeom prst="rect">
              <a:avLst/>
            </a:prstGeom>
          </p:spPr>
        </p:pic>
      </p:grpSp>
      <p:sp>
        <p:nvSpPr>
          <p:cNvPr id="333" name="文本框 332"/>
          <p:cNvSpPr txBox="1"/>
          <p:nvPr/>
        </p:nvSpPr>
        <p:spPr>
          <a:xfrm>
            <a:off x="8454409" y="5320497"/>
            <a:ext cx="1059080" cy="3077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algn="ctr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澳洲</a:t>
            </a:r>
          </a:p>
        </p:txBody>
      </p:sp>
      <p:sp>
        <p:nvSpPr>
          <p:cNvPr id="334" name="文本框 333"/>
          <p:cNvSpPr txBox="1"/>
          <p:nvPr/>
        </p:nvSpPr>
        <p:spPr>
          <a:xfrm>
            <a:off x="8485800" y="5788560"/>
            <a:ext cx="981913" cy="32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澳洲市场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未来愿景</a:t>
            </a:r>
          </a:p>
        </p:txBody>
      </p:sp>
      <p:sp>
        <p:nvSpPr>
          <p:cNvPr id="303" name="泪滴形 302"/>
          <p:cNvSpPr/>
          <p:nvPr/>
        </p:nvSpPr>
        <p:spPr>
          <a:xfrm rot="5400000">
            <a:off x="4216707" y="1657531"/>
            <a:ext cx="1837342" cy="1837342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0" name="椭圆 309"/>
          <p:cNvSpPr/>
          <p:nvPr/>
        </p:nvSpPr>
        <p:spPr>
          <a:xfrm>
            <a:off x="4476152" y="1914310"/>
            <a:ext cx="1318451" cy="1318451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1" name="泪滴形 310"/>
          <p:cNvSpPr/>
          <p:nvPr/>
        </p:nvSpPr>
        <p:spPr>
          <a:xfrm rot="16200000" flipH="1">
            <a:off x="6137950" y="1657531"/>
            <a:ext cx="1837342" cy="1837342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2" name="椭圆 311"/>
          <p:cNvSpPr/>
          <p:nvPr/>
        </p:nvSpPr>
        <p:spPr>
          <a:xfrm>
            <a:off x="6397396" y="1916976"/>
            <a:ext cx="1318451" cy="1318451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3" name="泪滴形 312"/>
          <p:cNvSpPr/>
          <p:nvPr/>
        </p:nvSpPr>
        <p:spPr>
          <a:xfrm>
            <a:off x="4216707" y="3599248"/>
            <a:ext cx="1837342" cy="1837342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4" name="椭圆 313"/>
          <p:cNvSpPr/>
          <p:nvPr/>
        </p:nvSpPr>
        <p:spPr>
          <a:xfrm>
            <a:off x="4476152" y="3858693"/>
            <a:ext cx="1318451" cy="1318451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5" name="泪滴形 314"/>
          <p:cNvSpPr/>
          <p:nvPr/>
        </p:nvSpPr>
        <p:spPr>
          <a:xfrm flipH="1">
            <a:off x="6137951" y="3599249"/>
            <a:ext cx="1837342" cy="1837342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6" name="椭圆 315"/>
          <p:cNvSpPr/>
          <p:nvPr/>
        </p:nvSpPr>
        <p:spPr>
          <a:xfrm>
            <a:off x="6397396" y="3858693"/>
            <a:ext cx="1318451" cy="1318451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" name="文本框 316"/>
          <p:cNvSpPr txBox="1"/>
          <p:nvPr/>
        </p:nvSpPr>
        <p:spPr>
          <a:xfrm>
            <a:off x="841971" y="1814208"/>
            <a:ext cx="2364815" cy="349135"/>
          </a:xfrm>
          <a:prstGeom prst="rect">
            <a:avLst/>
          </a:prstGeom>
        </p:spPr>
        <p:txBody>
          <a:bodyPr wrap="square" lIns="0" tIns="0" rIns="0" bIns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000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企业愿景</a:t>
            </a:r>
          </a:p>
        </p:txBody>
      </p:sp>
      <p:sp>
        <p:nvSpPr>
          <p:cNvPr id="324" name="ísḻíďè"/>
          <p:cNvSpPr txBox="1"/>
          <p:nvPr/>
        </p:nvSpPr>
        <p:spPr>
          <a:xfrm>
            <a:off x="841971" y="2318296"/>
            <a:ext cx="2860935" cy="695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2"/>
                </a:solidFill>
              </a:rPr>
              <a:t>希望在新的一年里，企业能顺顺利利，拥有更为强大的产品</a:t>
            </a:r>
          </a:p>
        </p:txBody>
      </p:sp>
      <p:sp>
        <p:nvSpPr>
          <p:cNvPr id="325" name="文本框 324"/>
          <p:cNvSpPr txBox="1"/>
          <p:nvPr/>
        </p:nvSpPr>
        <p:spPr>
          <a:xfrm>
            <a:off x="841971" y="4152092"/>
            <a:ext cx="2364815" cy="349263"/>
          </a:xfrm>
          <a:prstGeom prst="rect">
            <a:avLst/>
          </a:prstGeom>
        </p:spPr>
        <p:txBody>
          <a:bodyPr wrap="square" lIns="0" tIns="0" rIns="0" bIns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000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产品愿景</a:t>
            </a:r>
          </a:p>
        </p:txBody>
      </p:sp>
      <p:sp>
        <p:nvSpPr>
          <p:cNvPr id="326" name="ísḻíďè"/>
          <p:cNvSpPr txBox="1"/>
          <p:nvPr/>
        </p:nvSpPr>
        <p:spPr>
          <a:xfrm>
            <a:off x="841971" y="4656180"/>
            <a:ext cx="2860935" cy="695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2"/>
                </a:solidFill>
              </a:rPr>
              <a:t>希望在新的一年里，产品更为严格的把关，产出更为优秀的产品</a:t>
            </a:r>
          </a:p>
        </p:txBody>
      </p:sp>
      <p:sp>
        <p:nvSpPr>
          <p:cNvPr id="327" name="文本框 326"/>
          <p:cNvSpPr txBox="1"/>
          <p:nvPr/>
        </p:nvSpPr>
        <p:spPr>
          <a:xfrm>
            <a:off x="8952473" y="1814208"/>
            <a:ext cx="2364815" cy="349263"/>
          </a:xfrm>
          <a:prstGeom prst="rect">
            <a:avLst/>
          </a:prstGeom>
        </p:spPr>
        <p:txBody>
          <a:bodyPr wrap="square" lIns="0" tIns="0" rIns="0" bIns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2000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员工愿景</a:t>
            </a:r>
          </a:p>
        </p:txBody>
      </p:sp>
      <p:sp>
        <p:nvSpPr>
          <p:cNvPr id="328" name="ísḻíďè"/>
          <p:cNvSpPr txBox="1"/>
          <p:nvPr/>
        </p:nvSpPr>
        <p:spPr>
          <a:xfrm>
            <a:off x="8456352" y="2318296"/>
            <a:ext cx="2860935" cy="695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accent2"/>
                </a:solidFill>
              </a:rPr>
              <a:t>希望在新的一年里，增加员工福利，希望员工效率更高！</a:t>
            </a:r>
          </a:p>
        </p:txBody>
      </p:sp>
      <p:sp>
        <p:nvSpPr>
          <p:cNvPr id="329" name="文本框 328"/>
          <p:cNvSpPr txBox="1"/>
          <p:nvPr/>
        </p:nvSpPr>
        <p:spPr>
          <a:xfrm>
            <a:off x="8952472" y="4152092"/>
            <a:ext cx="2364815" cy="349135"/>
          </a:xfrm>
          <a:prstGeom prst="rect">
            <a:avLst/>
          </a:prstGeom>
        </p:spPr>
        <p:txBody>
          <a:bodyPr wrap="square" lIns="0" tIns="0" rIns="0" bIns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2000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其他愿景</a:t>
            </a:r>
          </a:p>
        </p:txBody>
      </p:sp>
      <p:sp>
        <p:nvSpPr>
          <p:cNvPr id="330" name="ísḻíďè"/>
          <p:cNvSpPr txBox="1"/>
          <p:nvPr/>
        </p:nvSpPr>
        <p:spPr>
          <a:xfrm>
            <a:off x="8456351" y="4656180"/>
            <a:ext cx="2860935" cy="695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accent2"/>
                </a:solidFill>
              </a:rPr>
              <a:t>希望在新的一年里，企业迎接挑战，不惧危险，再上一层楼！</a:t>
            </a:r>
          </a:p>
        </p:txBody>
      </p:sp>
      <p:sp>
        <p:nvSpPr>
          <p:cNvPr id="331" name="work-tools-cross_53063"/>
          <p:cNvSpPr/>
          <p:nvPr/>
        </p:nvSpPr>
        <p:spPr>
          <a:xfrm>
            <a:off x="4847396" y="2302552"/>
            <a:ext cx="575962" cy="541966"/>
          </a:xfrm>
          <a:custGeom>
            <a:avLst/>
            <a:gdLst>
              <a:gd name="connsiteX0" fmla="*/ 257491 w 607508"/>
              <a:gd name="connsiteY0" fmla="*/ 462839 h 571651"/>
              <a:gd name="connsiteX1" fmla="*/ 349967 w 607508"/>
              <a:gd name="connsiteY1" fmla="*/ 462839 h 571651"/>
              <a:gd name="connsiteX2" fmla="*/ 368747 w 607508"/>
              <a:gd name="connsiteY2" fmla="*/ 476352 h 571651"/>
              <a:gd name="connsiteX3" fmla="*/ 391888 w 607508"/>
              <a:gd name="connsiteY3" fmla="*/ 545604 h 571651"/>
              <a:gd name="connsiteX4" fmla="*/ 373108 w 607508"/>
              <a:gd name="connsiteY4" fmla="*/ 571651 h 571651"/>
              <a:gd name="connsiteX5" fmla="*/ 234349 w 607508"/>
              <a:gd name="connsiteY5" fmla="*/ 571651 h 571651"/>
              <a:gd name="connsiteX6" fmla="*/ 215569 w 607508"/>
              <a:gd name="connsiteY6" fmla="*/ 545604 h 571651"/>
              <a:gd name="connsiteX7" fmla="*/ 238622 w 607508"/>
              <a:gd name="connsiteY7" fmla="*/ 476352 h 571651"/>
              <a:gd name="connsiteX8" fmla="*/ 257491 w 607508"/>
              <a:gd name="connsiteY8" fmla="*/ 462839 h 571651"/>
              <a:gd name="connsiteX9" fmla="*/ 472354 w 607508"/>
              <a:gd name="connsiteY9" fmla="*/ 408338 h 571651"/>
              <a:gd name="connsiteX10" fmla="*/ 486859 w 607508"/>
              <a:gd name="connsiteY10" fmla="*/ 412827 h 571651"/>
              <a:gd name="connsiteX11" fmla="*/ 489351 w 607508"/>
              <a:gd name="connsiteY11" fmla="*/ 440741 h 571651"/>
              <a:gd name="connsiteX12" fmla="*/ 408907 w 607508"/>
              <a:gd name="connsiteY12" fmla="*/ 503413 h 571651"/>
              <a:gd name="connsiteX13" fmla="*/ 382388 w 607508"/>
              <a:gd name="connsiteY13" fmla="*/ 494256 h 571651"/>
              <a:gd name="connsiteX14" fmla="*/ 391643 w 607508"/>
              <a:gd name="connsiteY14" fmla="*/ 467765 h 571651"/>
              <a:gd name="connsiteX15" fmla="*/ 458917 w 607508"/>
              <a:gd name="connsiteY15" fmla="*/ 415316 h 571651"/>
              <a:gd name="connsiteX16" fmla="*/ 472354 w 607508"/>
              <a:gd name="connsiteY16" fmla="*/ 408338 h 571651"/>
              <a:gd name="connsiteX17" fmla="*/ 135080 w 607508"/>
              <a:gd name="connsiteY17" fmla="*/ 408338 h 571651"/>
              <a:gd name="connsiteX18" fmla="*/ 148556 w 607508"/>
              <a:gd name="connsiteY18" fmla="*/ 415316 h 571651"/>
              <a:gd name="connsiteX19" fmla="*/ 215860 w 607508"/>
              <a:gd name="connsiteY19" fmla="*/ 467765 h 571651"/>
              <a:gd name="connsiteX20" fmla="*/ 225030 w 607508"/>
              <a:gd name="connsiteY20" fmla="*/ 494256 h 571651"/>
              <a:gd name="connsiteX21" fmla="*/ 198589 w 607508"/>
              <a:gd name="connsiteY21" fmla="*/ 503413 h 571651"/>
              <a:gd name="connsiteX22" fmla="*/ 118109 w 607508"/>
              <a:gd name="connsiteY22" fmla="*/ 440741 h 571651"/>
              <a:gd name="connsiteX23" fmla="*/ 120602 w 607508"/>
              <a:gd name="connsiteY23" fmla="*/ 412827 h 571651"/>
              <a:gd name="connsiteX24" fmla="*/ 135080 w 607508"/>
              <a:gd name="connsiteY24" fmla="*/ 408338 h 571651"/>
              <a:gd name="connsiteX25" fmla="*/ 303755 w 607508"/>
              <a:gd name="connsiteY25" fmla="*/ 347041 h 571651"/>
              <a:gd name="connsiteX26" fmla="*/ 358267 w 607508"/>
              <a:gd name="connsiteY26" fmla="*/ 401483 h 571651"/>
              <a:gd name="connsiteX27" fmla="*/ 303755 w 607508"/>
              <a:gd name="connsiteY27" fmla="*/ 455925 h 571651"/>
              <a:gd name="connsiteX28" fmla="*/ 249243 w 607508"/>
              <a:gd name="connsiteY28" fmla="*/ 401483 h 571651"/>
              <a:gd name="connsiteX29" fmla="*/ 303755 w 607508"/>
              <a:gd name="connsiteY29" fmla="*/ 347041 h 571651"/>
              <a:gd name="connsiteX30" fmla="*/ 472080 w 607508"/>
              <a:gd name="connsiteY30" fmla="*/ 289318 h 571651"/>
              <a:gd name="connsiteX31" fmla="*/ 564556 w 607508"/>
              <a:gd name="connsiteY31" fmla="*/ 289318 h 571651"/>
              <a:gd name="connsiteX32" fmla="*/ 583336 w 607508"/>
              <a:gd name="connsiteY32" fmla="*/ 302819 h 571651"/>
              <a:gd name="connsiteX33" fmla="*/ 606477 w 607508"/>
              <a:gd name="connsiteY33" fmla="*/ 372104 h 571651"/>
              <a:gd name="connsiteX34" fmla="*/ 587697 w 607508"/>
              <a:gd name="connsiteY34" fmla="*/ 398130 h 571651"/>
              <a:gd name="connsiteX35" fmla="*/ 448938 w 607508"/>
              <a:gd name="connsiteY35" fmla="*/ 398130 h 571651"/>
              <a:gd name="connsiteX36" fmla="*/ 430069 w 607508"/>
              <a:gd name="connsiteY36" fmla="*/ 372104 h 571651"/>
              <a:gd name="connsiteX37" fmla="*/ 453211 w 607508"/>
              <a:gd name="connsiteY37" fmla="*/ 302819 h 571651"/>
              <a:gd name="connsiteX38" fmla="*/ 472080 w 607508"/>
              <a:gd name="connsiteY38" fmla="*/ 289318 h 571651"/>
              <a:gd name="connsiteX39" fmla="*/ 42940 w 607508"/>
              <a:gd name="connsiteY39" fmla="*/ 289318 h 571651"/>
              <a:gd name="connsiteX40" fmla="*/ 135391 w 607508"/>
              <a:gd name="connsiteY40" fmla="*/ 289318 h 571651"/>
              <a:gd name="connsiteX41" fmla="*/ 154165 w 607508"/>
              <a:gd name="connsiteY41" fmla="*/ 302819 h 571651"/>
              <a:gd name="connsiteX42" fmla="*/ 177300 w 607508"/>
              <a:gd name="connsiteY42" fmla="*/ 372104 h 571651"/>
              <a:gd name="connsiteX43" fmla="*/ 158525 w 607508"/>
              <a:gd name="connsiteY43" fmla="*/ 398130 h 571651"/>
              <a:gd name="connsiteX44" fmla="*/ 19806 w 607508"/>
              <a:gd name="connsiteY44" fmla="*/ 398130 h 571651"/>
              <a:gd name="connsiteX45" fmla="*/ 1031 w 607508"/>
              <a:gd name="connsiteY45" fmla="*/ 372104 h 571651"/>
              <a:gd name="connsiteX46" fmla="*/ 24077 w 607508"/>
              <a:gd name="connsiteY46" fmla="*/ 302819 h 571651"/>
              <a:gd name="connsiteX47" fmla="*/ 42940 w 607508"/>
              <a:gd name="connsiteY47" fmla="*/ 289318 h 571651"/>
              <a:gd name="connsiteX48" fmla="*/ 518344 w 607508"/>
              <a:gd name="connsiteY48" fmla="*/ 173591 h 571651"/>
              <a:gd name="connsiteX49" fmla="*/ 572856 w 607508"/>
              <a:gd name="connsiteY49" fmla="*/ 228033 h 571651"/>
              <a:gd name="connsiteX50" fmla="*/ 518344 w 607508"/>
              <a:gd name="connsiteY50" fmla="*/ 282475 h 571651"/>
              <a:gd name="connsiteX51" fmla="*/ 463832 w 607508"/>
              <a:gd name="connsiteY51" fmla="*/ 228033 h 571651"/>
              <a:gd name="connsiteX52" fmla="*/ 518344 w 607508"/>
              <a:gd name="connsiteY52" fmla="*/ 173591 h 571651"/>
              <a:gd name="connsiteX53" fmla="*/ 89166 w 607508"/>
              <a:gd name="connsiteY53" fmla="*/ 173591 h 571651"/>
              <a:gd name="connsiteX54" fmla="*/ 143678 w 607508"/>
              <a:gd name="connsiteY54" fmla="*/ 228033 h 571651"/>
              <a:gd name="connsiteX55" fmla="*/ 89166 w 607508"/>
              <a:gd name="connsiteY55" fmla="*/ 282475 h 571651"/>
              <a:gd name="connsiteX56" fmla="*/ 34654 w 607508"/>
              <a:gd name="connsiteY56" fmla="*/ 228033 h 571651"/>
              <a:gd name="connsiteX57" fmla="*/ 89166 w 607508"/>
              <a:gd name="connsiteY57" fmla="*/ 173591 h 571651"/>
              <a:gd name="connsiteX58" fmla="*/ 257491 w 607508"/>
              <a:gd name="connsiteY58" fmla="*/ 115798 h 571651"/>
              <a:gd name="connsiteX59" fmla="*/ 349967 w 607508"/>
              <a:gd name="connsiteY59" fmla="*/ 115798 h 571651"/>
              <a:gd name="connsiteX60" fmla="*/ 368747 w 607508"/>
              <a:gd name="connsiteY60" fmla="*/ 129310 h 571651"/>
              <a:gd name="connsiteX61" fmla="*/ 391888 w 607508"/>
              <a:gd name="connsiteY61" fmla="*/ 198562 h 571651"/>
              <a:gd name="connsiteX62" fmla="*/ 373108 w 607508"/>
              <a:gd name="connsiteY62" fmla="*/ 224610 h 571651"/>
              <a:gd name="connsiteX63" fmla="*/ 234349 w 607508"/>
              <a:gd name="connsiteY63" fmla="*/ 224610 h 571651"/>
              <a:gd name="connsiteX64" fmla="*/ 215569 w 607508"/>
              <a:gd name="connsiteY64" fmla="*/ 198562 h 571651"/>
              <a:gd name="connsiteX65" fmla="*/ 238622 w 607508"/>
              <a:gd name="connsiteY65" fmla="*/ 129310 h 571651"/>
              <a:gd name="connsiteX66" fmla="*/ 257491 w 607508"/>
              <a:gd name="connsiteY66" fmla="*/ 115798 h 571651"/>
              <a:gd name="connsiteX67" fmla="*/ 393746 w 607508"/>
              <a:gd name="connsiteY67" fmla="*/ 67444 h 571651"/>
              <a:gd name="connsiteX68" fmla="*/ 408907 w 607508"/>
              <a:gd name="connsiteY68" fmla="*/ 68288 h 571651"/>
              <a:gd name="connsiteX69" fmla="*/ 489351 w 607508"/>
              <a:gd name="connsiteY69" fmla="*/ 131005 h 571651"/>
              <a:gd name="connsiteX70" fmla="*/ 486859 w 607508"/>
              <a:gd name="connsiteY70" fmla="*/ 158811 h 571651"/>
              <a:gd name="connsiteX71" fmla="*/ 458917 w 607508"/>
              <a:gd name="connsiteY71" fmla="*/ 156323 h 571651"/>
              <a:gd name="connsiteX72" fmla="*/ 391643 w 607508"/>
              <a:gd name="connsiteY72" fmla="*/ 103911 h 571651"/>
              <a:gd name="connsiteX73" fmla="*/ 382388 w 607508"/>
              <a:gd name="connsiteY73" fmla="*/ 77527 h 571651"/>
              <a:gd name="connsiteX74" fmla="*/ 393746 w 607508"/>
              <a:gd name="connsiteY74" fmla="*/ 67444 h 571651"/>
              <a:gd name="connsiteX75" fmla="*/ 213746 w 607508"/>
              <a:gd name="connsiteY75" fmla="*/ 67444 h 571651"/>
              <a:gd name="connsiteX76" fmla="*/ 225030 w 607508"/>
              <a:gd name="connsiteY76" fmla="*/ 77527 h 571651"/>
              <a:gd name="connsiteX77" fmla="*/ 215860 w 607508"/>
              <a:gd name="connsiteY77" fmla="*/ 103911 h 571651"/>
              <a:gd name="connsiteX78" fmla="*/ 148556 w 607508"/>
              <a:gd name="connsiteY78" fmla="*/ 156323 h 571651"/>
              <a:gd name="connsiteX79" fmla="*/ 120602 w 607508"/>
              <a:gd name="connsiteY79" fmla="*/ 158811 h 571651"/>
              <a:gd name="connsiteX80" fmla="*/ 118109 w 607508"/>
              <a:gd name="connsiteY80" fmla="*/ 131005 h 571651"/>
              <a:gd name="connsiteX81" fmla="*/ 198589 w 607508"/>
              <a:gd name="connsiteY81" fmla="*/ 68288 h 571651"/>
              <a:gd name="connsiteX82" fmla="*/ 213746 w 607508"/>
              <a:gd name="connsiteY82" fmla="*/ 67444 h 571651"/>
              <a:gd name="connsiteX83" fmla="*/ 303755 w 607508"/>
              <a:gd name="connsiteY83" fmla="*/ 0 h 571651"/>
              <a:gd name="connsiteX84" fmla="*/ 358267 w 607508"/>
              <a:gd name="connsiteY84" fmla="*/ 54442 h 571651"/>
              <a:gd name="connsiteX85" fmla="*/ 303755 w 607508"/>
              <a:gd name="connsiteY85" fmla="*/ 108884 h 571651"/>
              <a:gd name="connsiteX86" fmla="*/ 249243 w 607508"/>
              <a:gd name="connsiteY86" fmla="*/ 54442 h 571651"/>
              <a:gd name="connsiteX87" fmla="*/ 303755 w 607508"/>
              <a:gd name="connsiteY87" fmla="*/ 0 h 5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07508" h="571651">
                <a:moveTo>
                  <a:pt x="257491" y="462839"/>
                </a:moveTo>
                <a:lnTo>
                  <a:pt x="349967" y="462839"/>
                </a:lnTo>
                <a:cubicBezTo>
                  <a:pt x="358511" y="462839"/>
                  <a:pt x="366077" y="468262"/>
                  <a:pt x="368747" y="476352"/>
                </a:cubicBezTo>
                <a:lnTo>
                  <a:pt x="391888" y="545604"/>
                </a:lnTo>
                <a:cubicBezTo>
                  <a:pt x="396160" y="558405"/>
                  <a:pt x="386637" y="571651"/>
                  <a:pt x="373108" y="571651"/>
                </a:cubicBezTo>
                <a:lnTo>
                  <a:pt x="234349" y="571651"/>
                </a:lnTo>
                <a:cubicBezTo>
                  <a:pt x="220821" y="571651"/>
                  <a:pt x="211208" y="558405"/>
                  <a:pt x="215569" y="545604"/>
                </a:cubicBezTo>
                <a:lnTo>
                  <a:pt x="238622" y="476352"/>
                </a:lnTo>
                <a:cubicBezTo>
                  <a:pt x="241381" y="468262"/>
                  <a:pt x="248946" y="462839"/>
                  <a:pt x="257491" y="462839"/>
                </a:cubicBezTo>
                <a:close/>
                <a:moveTo>
                  <a:pt x="472354" y="408338"/>
                </a:moveTo>
                <a:cubicBezTo>
                  <a:pt x="477404" y="407894"/>
                  <a:pt x="482632" y="409360"/>
                  <a:pt x="486859" y="412827"/>
                </a:cubicBezTo>
                <a:cubicBezTo>
                  <a:pt x="495224" y="419850"/>
                  <a:pt x="496292" y="432384"/>
                  <a:pt x="489351" y="440741"/>
                </a:cubicBezTo>
                <a:cubicBezTo>
                  <a:pt x="467371" y="466965"/>
                  <a:pt x="439518" y="488656"/>
                  <a:pt x="408907" y="503413"/>
                </a:cubicBezTo>
                <a:cubicBezTo>
                  <a:pt x="399029" y="508213"/>
                  <a:pt x="387194" y="504035"/>
                  <a:pt x="382388" y="494256"/>
                </a:cubicBezTo>
                <a:cubicBezTo>
                  <a:pt x="377672" y="484389"/>
                  <a:pt x="381766" y="472566"/>
                  <a:pt x="391643" y="467765"/>
                </a:cubicBezTo>
                <a:cubicBezTo>
                  <a:pt x="417271" y="455409"/>
                  <a:pt x="440586" y="437274"/>
                  <a:pt x="458917" y="415316"/>
                </a:cubicBezTo>
                <a:cubicBezTo>
                  <a:pt x="462432" y="411138"/>
                  <a:pt x="467304" y="408783"/>
                  <a:pt x="472354" y="408338"/>
                </a:cubicBezTo>
                <a:close/>
                <a:moveTo>
                  <a:pt x="135080" y="408338"/>
                </a:moveTo>
                <a:cubicBezTo>
                  <a:pt x="140143" y="408783"/>
                  <a:pt x="145040" y="411138"/>
                  <a:pt x="148556" y="415316"/>
                </a:cubicBezTo>
                <a:cubicBezTo>
                  <a:pt x="166896" y="437274"/>
                  <a:pt x="190131" y="455409"/>
                  <a:pt x="215860" y="467765"/>
                </a:cubicBezTo>
                <a:cubicBezTo>
                  <a:pt x="225742" y="472566"/>
                  <a:pt x="229837" y="484389"/>
                  <a:pt x="225030" y="494256"/>
                </a:cubicBezTo>
                <a:cubicBezTo>
                  <a:pt x="220311" y="504035"/>
                  <a:pt x="208471" y="508213"/>
                  <a:pt x="198589" y="503413"/>
                </a:cubicBezTo>
                <a:cubicBezTo>
                  <a:pt x="167875" y="488656"/>
                  <a:pt x="140099" y="466965"/>
                  <a:pt x="118109" y="440741"/>
                </a:cubicBezTo>
                <a:cubicBezTo>
                  <a:pt x="111076" y="432384"/>
                  <a:pt x="112233" y="419850"/>
                  <a:pt x="120602" y="412827"/>
                </a:cubicBezTo>
                <a:cubicBezTo>
                  <a:pt x="124786" y="409360"/>
                  <a:pt x="130016" y="407894"/>
                  <a:pt x="135080" y="408338"/>
                </a:cubicBezTo>
                <a:close/>
                <a:moveTo>
                  <a:pt x="303755" y="347041"/>
                </a:moveTo>
                <a:cubicBezTo>
                  <a:pt x="333861" y="347041"/>
                  <a:pt x="358267" y="371416"/>
                  <a:pt x="358267" y="401483"/>
                </a:cubicBezTo>
                <a:cubicBezTo>
                  <a:pt x="358267" y="431550"/>
                  <a:pt x="333861" y="455925"/>
                  <a:pt x="303755" y="455925"/>
                </a:cubicBezTo>
                <a:cubicBezTo>
                  <a:pt x="273649" y="455925"/>
                  <a:pt x="249243" y="431550"/>
                  <a:pt x="249243" y="401483"/>
                </a:cubicBezTo>
                <a:cubicBezTo>
                  <a:pt x="249243" y="371416"/>
                  <a:pt x="273649" y="347041"/>
                  <a:pt x="303755" y="347041"/>
                </a:cubicBezTo>
                <a:close/>
                <a:moveTo>
                  <a:pt x="472080" y="289318"/>
                </a:moveTo>
                <a:lnTo>
                  <a:pt x="564556" y="289318"/>
                </a:lnTo>
                <a:cubicBezTo>
                  <a:pt x="573100" y="289318"/>
                  <a:pt x="580666" y="294736"/>
                  <a:pt x="583336" y="302819"/>
                </a:cubicBezTo>
                <a:lnTo>
                  <a:pt x="606477" y="372104"/>
                </a:lnTo>
                <a:cubicBezTo>
                  <a:pt x="610749" y="384895"/>
                  <a:pt x="601226" y="398130"/>
                  <a:pt x="587697" y="398130"/>
                </a:cubicBezTo>
                <a:lnTo>
                  <a:pt x="448938" y="398130"/>
                </a:lnTo>
                <a:cubicBezTo>
                  <a:pt x="435410" y="398130"/>
                  <a:pt x="425797" y="384895"/>
                  <a:pt x="430069" y="372104"/>
                </a:cubicBezTo>
                <a:lnTo>
                  <a:pt x="453211" y="302819"/>
                </a:lnTo>
                <a:cubicBezTo>
                  <a:pt x="455970" y="294736"/>
                  <a:pt x="463535" y="289318"/>
                  <a:pt x="472080" y="289318"/>
                </a:cubicBezTo>
                <a:close/>
                <a:moveTo>
                  <a:pt x="42940" y="289318"/>
                </a:moveTo>
                <a:lnTo>
                  <a:pt x="135391" y="289318"/>
                </a:lnTo>
                <a:cubicBezTo>
                  <a:pt x="143933" y="289318"/>
                  <a:pt x="151496" y="294736"/>
                  <a:pt x="154165" y="302819"/>
                </a:cubicBezTo>
                <a:lnTo>
                  <a:pt x="177300" y="372104"/>
                </a:lnTo>
                <a:cubicBezTo>
                  <a:pt x="181571" y="384895"/>
                  <a:pt x="172050" y="398130"/>
                  <a:pt x="158525" y="398130"/>
                </a:cubicBezTo>
                <a:lnTo>
                  <a:pt x="19806" y="398130"/>
                </a:lnTo>
                <a:cubicBezTo>
                  <a:pt x="6281" y="398130"/>
                  <a:pt x="-3240" y="384895"/>
                  <a:pt x="1031" y="372104"/>
                </a:cubicBezTo>
                <a:lnTo>
                  <a:pt x="24077" y="302819"/>
                </a:lnTo>
                <a:cubicBezTo>
                  <a:pt x="26835" y="294736"/>
                  <a:pt x="34398" y="289318"/>
                  <a:pt x="42940" y="289318"/>
                </a:cubicBezTo>
                <a:close/>
                <a:moveTo>
                  <a:pt x="518344" y="173591"/>
                </a:moveTo>
                <a:cubicBezTo>
                  <a:pt x="548450" y="173591"/>
                  <a:pt x="572856" y="197966"/>
                  <a:pt x="572856" y="228033"/>
                </a:cubicBezTo>
                <a:cubicBezTo>
                  <a:pt x="572856" y="258100"/>
                  <a:pt x="548450" y="282475"/>
                  <a:pt x="518344" y="282475"/>
                </a:cubicBezTo>
                <a:cubicBezTo>
                  <a:pt x="488238" y="282475"/>
                  <a:pt x="463832" y="258100"/>
                  <a:pt x="463832" y="228033"/>
                </a:cubicBezTo>
                <a:cubicBezTo>
                  <a:pt x="463832" y="197966"/>
                  <a:pt x="488238" y="173591"/>
                  <a:pt x="518344" y="173591"/>
                </a:cubicBezTo>
                <a:close/>
                <a:moveTo>
                  <a:pt x="89166" y="173591"/>
                </a:moveTo>
                <a:cubicBezTo>
                  <a:pt x="119272" y="173591"/>
                  <a:pt x="143678" y="197966"/>
                  <a:pt x="143678" y="228033"/>
                </a:cubicBezTo>
                <a:cubicBezTo>
                  <a:pt x="143678" y="258100"/>
                  <a:pt x="119272" y="282475"/>
                  <a:pt x="89166" y="282475"/>
                </a:cubicBezTo>
                <a:cubicBezTo>
                  <a:pt x="59060" y="282475"/>
                  <a:pt x="34654" y="258100"/>
                  <a:pt x="34654" y="228033"/>
                </a:cubicBezTo>
                <a:cubicBezTo>
                  <a:pt x="34654" y="197966"/>
                  <a:pt x="59060" y="173591"/>
                  <a:pt x="89166" y="173591"/>
                </a:cubicBezTo>
                <a:close/>
                <a:moveTo>
                  <a:pt x="257491" y="115798"/>
                </a:moveTo>
                <a:lnTo>
                  <a:pt x="349967" y="115798"/>
                </a:lnTo>
                <a:cubicBezTo>
                  <a:pt x="358511" y="115798"/>
                  <a:pt x="366077" y="121221"/>
                  <a:pt x="368747" y="129310"/>
                </a:cubicBezTo>
                <a:lnTo>
                  <a:pt x="391888" y="198562"/>
                </a:lnTo>
                <a:cubicBezTo>
                  <a:pt x="396160" y="211364"/>
                  <a:pt x="386637" y="224610"/>
                  <a:pt x="373108" y="224610"/>
                </a:cubicBezTo>
                <a:lnTo>
                  <a:pt x="234349" y="224610"/>
                </a:lnTo>
                <a:cubicBezTo>
                  <a:pt x="220821" y="224610"/>
                  <a:pt x="211208" y="211364"/>
                  <a:pt x="215569" y="198562"/>
                </a:cubicBezTo>
                <a:lnTo>
                  <a:pt x="238622" y="129310"/>
                </a:lnTo>
                <a:cubicBezTo>
                  <a:pt x="241381" y="121221"/>
                  <a:pt x="248946" y="115798"/>
                  <a:pt x="257491" y="115798"/>
                </a:cubicBezTo>
                <a:close/>
                <a:moveTo>
                  <a:pt x="393746" y="67444"/>
                </a:moveTo>
                <a:cubicBezTo>
                  <a:pt x="398540" y="65779"/>
                  <a:pt x="403968" y="65934"/>
                  <a:pt x="408907" y="68288"/>
                </a:cubicBezTo>
                <a:cubicBezTo>
                  <a:pt x="439518" y="83123"/>
                  <a:pt x="467371" y="104799"/>
                  <a:pt x="489351" y="131005"/>
                </a:cubicBezTo>
                <a:cubicBezTo>
                  <a:pt x="496292" y="139356"/>
                  <a:pt x="495224" y="151793"/>
                  <a:pt x="486859" y="158811"/>
                </a:cubicBezTo>
                <a:cubicBezTo>
                  <a:pt x="478406" y="165829"/>
                  <a:pt x="465947" y="164763"/>
                  <a:pt x="458917" y="156323"/>
                </a:cubicBezTo>
                <a:cubicBezTo>
                  <a:pt x="440586" y="134470"/>
                  <a:pt x="417271" y="116348"/>
                  <a:pt x="391643" y="103911"/>
                </a:cubicBezTo>
                <a:cubicBezTo>
                  <a:pt x="381766" y="99203"/>
                  <a:pt x="377672" y="87388"/>
                  <a:pt x="382388" y="77527"/>
                </a:cubicBezTo>
                <a:cubicBezTo>
                  <a:pt x="384791" y="72597"/>
                  <a:pt x="388951" y="69110"/>
                  <a:pt x="393746" y="67444"/>
                </a:cubicBezTo>
                <a:close/>
                <a:moveTo>
                  <a:pt x="213746" y="67444"/>
                </a:moveTo>
                <a:cubicBezTo>
                  <a:pt x="218531" y="69110"/>
                  <a:pt x="222671" y="72597"/>
                  <a:pt x="225030" y="77527"/>
                </a:cubicBezTo>
                <a:cubicBezTo>
                  <a:pt x="229837" y="87388"/>
                  <a:pt x="225742" y="99203"/>
                  <a:pt x="215860" y="103911"/>
                </a:cubicBezTo>
                <a:cubicBezTo>
                  <a:pt x="190131" y="116348"/>
                  <a:pt x="166896" y="134470"/>
                  <a:pt x="148556" y="156323"/>
                </a:cubicBezTo>
                <a:cubicBezTo>
                  <a:pt x="141523" y="164763"/>
                  <a:pt x="128970" y="165829"/>
                  <a:pt x="120602" y="158811"/>
                </a:cubicBezTo>
                <a:cubicBezTo>
                  <a:pt x="112233" y="151793"/>
                  <a:pt x="111076" y="139356"/>
                  <a:pt x="118109" y="131005"/>
                </a:cubicBezTo>
                <a:cubicBezTo>
                  <a:pt x="140099" y="104799"/>
                  <a:pt x="167875" y="83123"/>
                  <a:pt x="198589" y="68288"/>
                </a:cubicBezTo>
                <a:cubicBezTo>
                  <a:pt x="203530" y="65934"/>
                  <a:pt x="208961" y="65779"/>
                  <a:pt x="213746" y="67444"/>
                </a:cubicBezTo>
                <a:close/>
                <a:moveTo>
                  <a:pt x="303755" y="0"/>
                </a:moveTo>
                <a:cubicBezTo>
                  <a:pt x="333861" y="0"/>
                  <a:pt x="358267" y="24375"/>
                  <a:pt x="358267" y="54442"/>
                </a:cubicBezTo>
                <a:cubicBezTo>
                  <a:pt x="358267" y="84509"/>
                  <a:pt x="333861" y="108884"/>
                  <a:pt x="303755" y="108884"/>
                </a:cubicBezTo>
                <a:cubicBezTo>
                  <a:pt x="273649" y="108884"/>
                  <a:pt x="249243" y="84509"/>
                  <a:pt x="249243" y="54442"/>
                </a:cubicBezTo>
                <a:cubicBezTo>
                  <a:pt x="249243" y="24375"/>
                  <a:pt x="273649" y="0"/>
                  <a:pt x="3037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8" name="work-tools-cross_53063"/>
          <p:cNvSpPr/>
          <p:nvPr/>
        </p:nvSpPr>
        <p:spPr>
          <a:xfrm>
            <a:off x="6775419" y="2285554"/>
            <a:ext cx="562405" cy="575962"/>
          </a:xfrm>
          <a:custGeom>
            <a:avLst/>
            <a:gdLst>
              <a:gd name="T0" fmla="*/ 0 w 8470"/>
              <a:gd name="T1" fmla="*/ 4234 h 8675"/>
              <a:gd name="T2" fmla="*/ 4235 w 8470"/>
              <a:gd name="T3" fmla="*/ 0 h 8675"/>
              <a:gd name="T4" fmla="*/ 8470 w 8470"/>
              <a:gd name="T5" fmla="*/ 4234 h 8675"/>
              <a:gd name="T6" fmla="*/ 8007 w 8470"/>
              <a:gd name="T7" fmla="*/ 4697 h 8675"/>
              <a:gd name="T8" fmla="*/ 4235 w 8470"/>
              <a:gd name="T9" fmla="*/ 924 h 8675"/>
              <a:gd name="T10" fmla="*/ 456 w 8470"/>
              <a:gd name="T11" fmla="*/ 4697 h 8675"/>
              <a:gd name="T12" fmla="*/ 0 w 8470"/>
              <a:gd name="T13" fmla="*/ 4234 h 8675"/>
              <a:gd name="T14" fmla="*/ 725 w 8470"/>
              <a:gd name="T15" fmla="*/ 8675 h 8675"/>
              <a:gd name="T16" fmla="*/ 725 w 8470"/>
              <a:gd name="T17" fmla="*/ 5115 h 8675"/>
              <a:gd name="T18" fmla="*/ 794 w 8470"/>
              <a:gd name="T19" fmla="*/ 5115 h 8675"/>
              <a:gd name="T20" fmla="*/ 4235 w 8470"/>
              <a:gd name="T21" fmla="*/ 1692 h 8675"/>
              <a:gd name="T22" fmla="*/ 7645 w 8470"/>
              <a:gd name="T23" fmla="*/ 5102 h 8675"/>
              <a:gd name="T24" fmla="*/ 7645 w 8470"/>
              <a:gd name="T25" fmla="*/ 8675 h 8675"/>
              <a:gd name="T26" fmla="*/ 5241 w 8470"/>
              <a:gd name="T27" fmla="*/ 8675 h 8675"/>
              <a:gd name="T28" fmla="*/ 5241 w 8470"/>
              <a:gd name="T29" fmla="*/ 5627 h 8675"/>
              <a:gd name="T30" fmla="*/ 2930 w 8470"/>
              <a:gd name="T31" fmla="*/ 5627 h 8675"/>
              <a:gd name="T32" fmla="*/ 2930 w 8470"/>
              <a:gd name="T33" fmla="*/ 8675 h 8675"/>
              <a:gd name="T34" fmla="*/ 725 w 8470"/>
              <a:gd name="T35" fmla="*/ 8675 h 8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470" h="8675">
                <a:moveTo>
                  <a:pt x="0" y="4234"/>
                </a:moveTo>
                <a:lnTo>
                  <a:pt x="4235" y="0"/>
                </a:lnTo>
                <a:lnTo>
                  <a:pt x="8470" y="4234"/>
                </a:lnTo>
                <a:lnTo>
                  <a:pt x="8007" y="4697"/>
                </a:lnTo>
                <a:lnTo>
                  <a:pt x="4235" y="924"/>
                </a:lnTo>
                <a:lnTo>
                  <a:pt x="456" y="4697"/>
                </a:lnTo>
                <a:lnTo>
                  <a:pt x="0" y="4234"/>
                </a:lnTo>
                <a:close/>
                <a:moveTo>
                  <a:pt x="725" y="8675"/>
                </a:moveTo>
                <a:lnTo>
                  <a:pt x="725" y="5115"/>
                </a:lnTo>
                <a:lnTo>
                  <a:pt x="794" y="5115"/>
                </a:lnTo>
                <a:lnTo>
                  <a:pt x="4235" y="1692"/>
                </a:lnTo>
                <a:lnTo>
                  <a:pt x="7645" y="5102"/>
                </a:lnTo>
                <a:lnTo>
                  <a:pt x="7645" y="8675"/>
                </a:lnTo>
                <a:lnTo>
                  <a:pt x="5241" y="8675"/>
                </a:lnTo>
                <a:lnTo>
                  <a:pt x="5241" y="5627"/>
                </a:lnTo>
                <a:lnTo>
                  <a:pt x="2930" y="5627"/>
                </a:lnTo>
                <a:lnTo>
                  <a:pt x="2930" y="8675"/>
                </a:lnTo>
                <a:lnTo>
                  <a:pt x="725" y="86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9" name="work-tools-cross_53063"/>
          <p:cNvSpPr/>
          <p:nvPr/>
        </p:nvSpPr>
        <p:spPr>
          <a:xfrm>
            <a:off x="4847396" y="4265876"/>
            <a:ext cx="575962" cy="504084"/>
          </a:xfrm>
          <a:custGeom>
            <a:avLst/>
            <a:gdLst>
              <a:gd name="T0" fmla="*/ 3267 w 6535"/>
              <a:gd name="T1" fmla="*/ 0 h 5728"/>
              <a:gd name="T2" fmla="*/ 0 w 6535"/>
              <a:gd name="T3" fmla="*/ 2864 h 5728"/>
              <a:gd name="T4" fmla="*/ 727 w 6535"/>
              <a:gd name="T5" fmla="*/ 4664 h 5728"/>
              <a:gd name="T6" fmla="*/ 211 w 6535"/>
              <a:gd name="T7" fmla="*/ 5331 h 5728"/>
              <a:gd name="T8" fmla="*/ 245 w 6535"/>
              <a:gd name="T9" fmla="*/ 5495 h 5728"/>
              <a:gd name="T10" fmla="*/ 1493 w 6535"/>
              <a:gd name="T11" fmla="*/ 5268 h 5728"/>
              <a:gd name="T12" fmla="*/ 3268 w 6535"/>
              <a:gd name="T13" fmla="*/ 5728 h 5728"/>
              <a:gd name="T14" fmla="*/ 6535 w 6535"/>
              <a:gd name="T15" fmla="*/ 2864 h 5728"/>
              <a:gd name="T16" fmla="*/ 3267 w 6535"/>
              <a:gd name="T17" fmla="*/ 0 h 5728"/>
              <a:gd name="T18" fmla="*/ 4476 w 6535"/>
              <a:gd name="T19" fmla="*/ 3163 h 5728"/>
              <a:gd name="T20" fmla="*/ 3356 w 6535"/>
              <a:gd name="T21" fmla="*/ 4283 h 5728"/>
              <a:gd name="T22" fmla="*/ 3267 w 6535"/>
              <a:gd name="T23" fmla="*/ 4320 h 5728"/>
              <a:gd name="T24" fmla="*/ 3177 w 6535"/>
              <a:gd name="T25" fmla="*/ 4283 h 5728"/>
              <a:gd name="T26" fmla="*/ 2056 w 6535"/>
              <a:gd name="T27" fmla="*/ 3162 h 5728"/>
              <a:gd name="T28" fmla="*/ 1815 w 6535"/>
              <a:gd name="T29" fmla="*/ 2579 h 5728"/>
              <a:gd name="T30" fmla="*/ 2056 w 6535"/>
              <a:gd name="T31" fmla="*/ 1996 h 5728"/>
              <a:gd name="T32" fmla="*/ 2637 w 6535"/>
              <a:gd name="T33" fmla="*/ 1755 h 5728"/>
              <a:gd name="T34" fmla="*/ 3220 w 6535"/>
              <a:gd name="T35" fmla="*/ 1996 h 5728"/>
              <a:gd name="T36" fmla="*/ 3267 w 6535"/>
              <a:gd name="T37" fmla="*/ 2043 h 5728"/>
              <a:gd name="T38" fmla="*/ 3312 w 6535"/>
              <a:gd name="T39" fmla="*/ 1998 h 5728"/>
              <a:gd name="T40" fmla="*/ 3895 w 6535"/>
              <a:gd name="T41" fmla="*/ 1756 h 5728"/>
              <a:gd name="T42" fmla="*/ 4477 w 6535"/>
              <a:gd name="T43" fmla="*/ 1998 h 5728"/>
              <a:gd name="T44" fmla="*/ 4719 w 6535"/>
              <a:gd name="T45" fmla="*/ 2580 h 5728"/>
              <a:gd name="T46" fmla="*/ 4476 w 6535"/>
              <a:gd name="T47" fmla="*/ 3163 h 5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35" h="5728">
                <a:moveTo>
                  <a:pt x="3267" y="0"/>
                </a:moveTo>
                <a:cubicBezTo>
                  <a:pt x="1463" y="0"/>
                  <a:pt x="0" y="1283"/>
                  <a:pt x="0" y="2864"/>
                </a:cubicBezTo>
                <a:cubicBezTo>
                  <a:pt x="0" y="3546"/>
                  <a:pt x="272" y="4172"/>
                  <a:pt x="727" y="4664"/>
                </a:cubicBezTo>
                <a:cubicBezTo>
                  <a:pt x="643" y="4891"/>
                  <a:pt x="489" y="5147"/>
                  <a:pt x="211" y="5331"/>
                </a:cubicBezTo>
                <a:cubicBezTo>
                  <a:pt x="141" y="5376"/>
                  <a:pt x="163" y="5483"/>
                  <a:pt x="245" y="5495"/>
                </a:cubicBezTo>
                <a:cubicBezTo>
                  <a:pt x="535" y="5535"/>
                  <a:pt x="1033" y="5544"/>
                  <a:pt x="1493" y="5268"/>
                </a:cubicBezTo>
                <a:cubicBezTo>
                  <a:pt x="2004" y="5559"/>
                  <a:pt x="2613" y="5728"/>
                  <a:pt x="3268" y="5728"/>
                </a:cubicBezTo>
                <a:cubicBezTo>
                  <a:pt x="5072" y="5728"/>
                  <a:pt x="6535" y="4446"/>
                  <a:pt x="6535" y="2864"/>
                </a:cubicBezTo>
                <a:cubicBezTo>
                  <a:pt x="6535" y="1283"/>
                  <a:pt x="5071" y="0"/>
                  <a:pt x="3267" y="0"/>
                </a:cubicBezTo>
                <a:close/>
                <a:moveTo>
                  <a:pt x="4476" y="3163"/>
                </a:moveTo>
                <a:lnTo>
                  <a:pt x="3356" y="4283"/>
                </a:lnTo>
                <a:cubicBezTo>
                  <a:pt x="3332" y="4307"/>
                  <a:pt x="3300" y="4320"/>
                  <a:pt x="3267" y="4320"/>
                </a:cubicBezTo>
                <a:cubicBezTo>
                  <a:pt x="3233" y="4320"/>
                  <a:pt x="3201" y="4307"/>
                  <a:pt x="3177" y="4283"/>
                </a:cubicBezTo>
                <a:lnTo>
                  <a:pt x="2056" y="3162"/>
                </a:lnTo>
                <a:cubicBezTo>
                  <a:pt x="1900" y="3006"/>
                  <a:pt x="1815" y="2799"/>
                  <a:pt x="1815" y="2579"/>
                </a:cubicBezTo>
                <a:cubicBezTo>
                  <a:pt x="1815" y="2359"/>
                  <a:pt x="1900" y="2152"/>
                  <a:pt x="2056" y="1996"/>
                </a:cubicBezTo>
                <a:cubicBezTo>
                  <a:pt x="2212" y="1842"/>
                  <a:pt x="2417" y="1755"/>
                  <a:pt x="2637" y="1755"/>
                </a:cubicBezTo>
                <a:cubicBezTo>
                  <a:pt x="2857" y="1755"/>
                  <a:pt x="3064" y="1840"/>
                  <a:pt x="3220" y="1996"/>
                </a:cubicBezTo>
                <a:lnTo>
                  <a:pt x="3267" y="2043"/>
                </a:lnTo>
                <a:lnTo>
                  <a:pt x="3312" y="1998"/>
                </a:lnTo>
                <a:cubicBezTo>
                  <a:pt x="3468" y="1842"/>
                  <a:pt x="3675" y="1756"/>
                  <a:pt x="3895" y="1756"/>
                </a:cubicBezTo>
                <a:cubicBezTo>
                  <a:pt x="4115" y="1756"/>
                  <a:pt x="4321" y="1842"/>
                  <a:pt x="4477" y="1998"/>
                </a:cubicBezTo>
                <a:cubicBezTo>
                  <a:pt x="4633" y="2154"/>
                  <a:pt x="4719" y="2360"/>
                  <a:pt x="4719" y="2580"/>
                </a:cubicBezTo>
                <a:cubicBezTo>
                  <a:pt x="4717" y="2800"/>
                  <a:pt x="4632" y="3007"/>
                  <a:pt x="4476" y="3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0" name="work-tools-cross_53063"/>
          <p:cNvSpPr/>
          <p:nvPr/>
        </p:nvSpPr>
        <p:spPr>
          <a:xfrm>
            <a:off x="6833060" y="4229937"/>
            <a:ext cx="461820" cy="57596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63237" h="577729">
                <a:moveTo>
                  <a:pt x="93612" y="229467"/>
                </a:moveTo>
                <a:cubicBezTo>
                  <a:pt x="137932" y="232155"/>
                  <a:pt x="183868" y="260117"/>
                  <a:pt x="196070" y="296681"/>
                </a:cubicBezTo>
                <a:cubicBezTo>
                  <a:pt x="221908" y="223552"/>
                  <a:pt x="381248" y="184836"/>
                  <a:pt x="392732" y="313888"/>
                </a:cubicBezTo>
                <a:cubicBezTo>
                  <a:pt x="408522" y="480223"/>
                  <a:pt x="196070" y="577729"/>
                  <a:pt x="196070" y="577729"/>
                </a:cubicBezTo>
                <a:cubicBezTo>
                  <a:pt x="196070" y="577729"/>
                  <a:pt x="-14947" y="480223"/>
                  <a:pt x="843" y="313888"/>
                </a:cubicBezTo>
                <a:cubicBezTo>
                  <a:pt x="6585" y="249362"/>
                  <a:pt x="49291" y="226778"/>
                  <a:pt x="93612" y="229467"/>
                </a:cubicBezTo>
                <a:close/>
                <a:moveTo>
                  <a:pt x="247826" y="106076"/>
                </a:moveTo>
                <a:lnTo>
                  <a:pt x="247826" y="116118"/>
                </a:lnTo>
                <a:lnTo>
                  <a:pt x="318087" y="116118"/>
                </a:lnTo>
                <a:lnTo>
                  <a:pt x="318087" y="106076"/>
                </a:lnTo>
                <a:close/>
                <a:moveTo>
                  <a:pt x="233488" y="91729"/>
                </a:moveTo>
                <a:lnTo>
                  <a:pt x="332426" y="91729"/>
                </a:lnTo>
                <a:lnTo>
                  <a:pt x="332426" y="183548"/>
                </a:lnTo>
                <a:cubicBezTo>
                  <a:pt x="332426" y="196460"/>
                  <a:pt x="320955" y="205068"/>
                  <a:pt x="305182" y="205068"/>
                </a:cubicBezTo>
                <a:cubicBezTo>
                  <a:pt x="290843" y="205068"/>
                  <a:pt x="277938" y="196460"/>
                  <a:pt x="277938" y="183548"/>
                </a:cubicBezTo>
                <a:cubicBezTo>
                  <a:pt x="277938" y="172071"/>
                  <a:pt x="290843" y="162028"/>
                  <a:pt x="305182" y="162028"/>
                </a:cubicBezTo>
                <a:cubicBezTo>
                  <a:pt x="309484" y="162028"/>
                  <a:pt x="313786" y="163463"/>
                  <a:pt x="318087" y="164897"/>
                </a:cubicBezTo>
                <a:lnTo>
                  <a:pt x="318087" y="123292"/>
                </a:lnTo>
                <a:lnTo>
                  <a:pt x="247826" y="123292"/>
                </a:lnTo>
                <a:lnTo>
                  <a:pt x="247826" y="183548"/>
                </a:lnTo>
                <a:cubicBezTo>
                  <a:pt x="247826" y="196460"/>
                  <a:pt x="234921" y="205068"/>
                  <a:pt x="220583" y="205068"/>
                </a:cubicBezTo>
                <a:cubicBezTo>
                  <a:pt x="204810" y="205068"/>
                  <a:pt x="193339" y="196460"/>
                  <a:pt x="193339" y="183548"/>
                </a:cubicBezTo>
                <a:cubicBezTo>
                  <a:pt x="193339" y="172071"/>
                  <a:pt x="204810" y="162028"/>
                  <a:pt x="220583" y="162028"/>
                </a:cubicBezTo>
                <a:cubicBezTo>
                  <a:pt x="224884" y="162028"/>
                  <a:pt x="229186" y="163463"/>
                  <a:pt x="233488" y="164897"/>
                </a:cubicBezTo>
                <a:close/>
                <a:moveTo>
                  <a:pt x="407165" y="76007"/>
                </a:moveTo>
                <a:lnTo>
                  <a:pt x="407165" y="83169"/>
                </a:lnTo>
                <a:lnTo>
                  <a:pt x="453173" y="83169"/>
                </a:lnTo>
                <a:lnTo>
                  <a:pt x="453173" y="76007"/>
                </a:lnTo>
                <a:close/>
                <a:moveTo>
                  <a:pt x="398538" y="65980"/>
                </a:moveTo>
                <a:lnTo>
                  <a:pt x="463237" y="65980"/>
                </a:lnTo>
                <a:lnTo>
                  <a:pt x="463237" y="126142"/>
                </a:lnTo>
                <a:cubicBezTo>
                  <a:pt x="463237" y="134736"/>
                  <a:pt x="454611" y="140466"/>
                  <a:pt x="444546" y="140466"/>
                </a:cubicBezTo>
                <a:cubicBezTo>
                  <a:pt x="435920" y="140466"/>
                  <a:pt x="427293" y="134736"/>
                  <a:pt x="427293" y="126142"/>
                </a:cubicBezTo>
                <a:cubicBezTo>
                  <a:pt x="427293" y="118980"/>
                  <a:pt x="435920" y="111818"/>
                  <a:pt x="444546" y="111818"/>
                </a:cubicBezTo>
                <a:cubicBezTo>
                  <a:pt x="448860" y="111818"/>
                  <a:pt x="451735" y="113250"/>
                  <a:pt x="453173" y="114682"/>
                </a:cubicBezTo>
                <a:lnTo>
                  <a:pt x="453173" y="87466"/>
                </a:lnTo>
                <a:lnTo>
                  <a:pt x="407165" y="87466"/>
                </a:lnTo>
                <a:lnTo>
                  <a:pt x="407165" y="126142"/>
                </a:lnTo>
                <a:cubicBezTo>
                  <a:pt x="407165" y="134736"/>
                  <a:pt x="399976" y="140466"/>
                  <a:pt x="389911" y="140466"/>
                </a:cubicBezTo>
                <a:cubicBezTo>
                  <a:pt x="379847" y="140466"/>
                  <a:pt x="372658" y="134736"/>
                  <a:pt x="372658" y="126142"/>
                </a:cubicBezTo>
                <a:cubicBezTo>
                  <a:pt x="372658" y="118980"/>
                  <a:pt x="379847" y="111818"/>
                  <a:pt x="389911" y="111818"/>
                </a:cubicBezTo>
                <a:cubicBezTo>
                  <a:pt x="392787" y="111818"/>
                  <a:pt x="395662" y="113250"/>
                  <a:pt x="398538" y="114682"/>
                </a:cubicBezTo>
                <a:close/>
                <a:moveTo>
                  <a:pt x="325370" y="7176"/>
                </a:moveTo>
                <a:lnTo>
                  <a:pt x="325370" y="11482"/>
                </a:lnTo>
                <a:lnTo>
                  <a:pt x="358360" y="11482"/>
                </a:lnTo>
                <a:lnTo>
                  <a:pt x="358360" y="7176"/>
                </a:lnTo>
                <a:close/>
                <a:moveTo>
                  <a:pt x="318198" y="0"/>
                </a:moveTo>
                <a:lnTo>
                  <a:pt x="365531" y="0"/>
                </a:lnTo>
                <a:lnTo>
                  <a:pt x="365531" y="43059"/>
                </a:lnTo>
                <a:cubicBezTo>
                  <a:pt x="365531" y="48800"/>
                  <a:pt x="359794" y="53106"/>
                  <a:pt x="352622" y="53106"/>
                </a:cubicBezTo>
                <a:cubicBezTo>
                  <a:pt x="345450" y="53106"/>
                  <a:pt x="339713" y="48800"/>
                  <a:pt x="339713" y="43059"/>
                </a:cubicBezTo>
                <a:cubicBezTo>
                  <a:pt x="339713" y="37318"/>
                  <a:pt x="345450" y="33012"/>
                  <a:pt x="352622" y="33012"/>
                </a:cubicBezTo>
                <a:cubicBezTo>
                  <a:pt x="354056" y="33012"/>
                  <a:pt x="356925" y="33012"/>
                  <a:pt x="358360" y="34447"/>
                </a:cubicBezTo>
                <a:lnTo>
                  <a:pt x="358360" y="14353"/>
                </a:lnTo>
                <a:lnTo>
                  <a:pt x="325370" y="14353"/>
                </a:lnTo>
                <a:lnTo>
                  <a:pt x="325370" y="43059"/>
                </a:lnTo>
                <a:cubicBezTo>
                  <a:pt x="325370" y="48800"/>
                  <a:pt x="319632" y="53106"/>
                  <a:pt x="312460" y="53106"/>
                </a:cubicBezTo>
                <a:cubicBezTo>
                  <a:pt x="305289" y="53106"/>
                  <a:pt x="299551" y="48800"/>
                  <a:pt x="299551" y="43059"/>
                </a:cubicBezTo>
                <a:cubicBezTo>
                  <a:pt x="299551" y="37318"/>
                  <a:pt x="305289" y="33012"/>
                  <a:pt x="312460" y="33012"/>
                </a:cubicBezTo>
                <a:cubicBezTo>
                  <a:pt x="315329" y="33012"/>
                  <a:pt x="316763" y="33012"/>
                  <a:pt x="318198" y="344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业内推荐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880798" y="2031331"/>
            <a:ext cx="2861263" cy="3498574"/>
          </a:xfrm>
          <a:prstGeom prst="roundRect">
            <a:avLst>
              <a:gd name="adj" fmla="val 5923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D2C1A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4665368" y="2031331"/>
            <a:ext cx="2861263" cy="3498574"/>
          </a:xfrm>
          <a:prstGeom prst="roundRect">
            <a:avLst>
              <a:gd name="adj" fmla="val 5923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D2C1A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8449939" y="2031331"/>
            <a:ext cx="2861263" cy="3498574"/>
          </a:xfrm>
          <a:prstGeom prst="roundRect">
            <a:avLst>
              <a:gd name="adj" fmla="val 5923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D2C1AE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1357759" y="1774155"/>
            <a:ext cx="1907340" cy="5143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zh-CN" altLang="en-US" sz="2400" kern="0" dirty="0">
                <a:latin typeface="微软雅黑" panose="020B0503020204020204" charset="-122"/>
                <a:ea typeface="微软雅黑" panose="020B0503020204020204" charset="-122"/>
              </a:rPr>
              <a:t>友商</a:t>
            </a:r>
            <a:r>
              <a:rPr lang="en-US" altLang="zh-CN" sz="2400" kern="0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5099820" y="1774155"/>
            <a:ext cx="1907340" cy="5143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zh-CN" altLang="en-US" sz="2400" kern="0" dirty="0">
                <a:latin typeface="微软雅黑" panose="020B0503020204020204" charset="-122"/>
                <a:ea typeface="微软雅黑" panose="020B0503020204020204" charset="-122"/>
              </a:rPr>
              <a:t>友商</a:t>
            </a:r>
            <a:r>
              <a:rPr lang="en-US" altLang="zh-CN" sz="2400" kern="0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8926900" y="1774155"/>
            <a:ext cx="1907340" cy="5143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r>
              <a:rPr lang="zh-CN" altLang="en-US" sz="2400" kern="0" dirty="0">
                <a:latin typeface="微软雅黑" panose="020B0503020204020204" charset="-122"/>
                <a:ea typeface="微软雅黑" panose="020B0503020204020204" charset="-122"/>
              </a:rPr>
              <a:t>友商</a:t>
            </a:r>
            <a:r>
              <a:rPr lang="en-US" altLang="zh-CN" sz="2400" kern="0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256758" y="3830176"/>
            <a:ext cx="2008341" cy="11568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+mn-ea"/>
              </a:rPr>
              <a:t>这款产品是我见过最为优秀的一款产品，极力推荐！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681" y="2516164"/>
            <a:ext cx="1054494" cy="1047749"/>
          </a:xfrm>
          <a:prstGeom prst="ellipse">
            <a:avLst/>
          </a:prstGeom>
          <a:ln w="22225">
            <a:solidFill>
              <a:srgbClr val="98E6F8"/>
            </a:solidFill>
          </a:ln>
          <a:effectLst>
            <a:outerShdw blurRad="317500" dist="38100" dir="5400000" algn="t" rotWithShape="0">
              <a:srgbClr val="53D5F3">
                <a:alpha val="20000"/>
              </a:srgbClr>
            </a:outerShdw>
          </a:effectLst>
        </p:spPr>
      </p:pic>
      <p:sp>
        <p:nvSpPr>
          <p:cNvPr id="31" name="文本框 30"/>
          <p:cNvSpPr txBox="1"/>
          <p:nvPr/>
        </p:nvSpPr>
        <p:spPr>
          <a:xfrm>
            <a:off x="5091828" y="3830176"/>
            <a:ext cx="2008341" cy="11568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+mn-ea"/>
              </a:rPr>
              <a:t>这款产品非常的棒，我自己也在一直使用，十分推荐！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876399" y="3830176"/>
            <a:ext cx="2008341" cy="11568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+mn-ea"/>
              </a:rPr>
              <a:t>我很少夸赞产品，不过这款产品真的惊艳到我了！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/>
          <a:srcRect t="3846" b="3846"/>
          <a:stretch>
            <a:fillRect/>
          </a:stretch>
        </p:blipFill>
        <p:spPr>
          <a:xfrm>
            <a:off x="9356696" y="2488148"/>
            <a:ext cx="1047749" cy="1047749"/>
          </a:xfrm>
          <a:prstGeom prst="ellipse">
            <a:avLst/>
          </a:prstGeom>
          <a:ln w="22225">
            <a:solidFill>
              <a:srgbClr val="98E6F8"/>
            </a:solidFill>
          </a:ln>
          <a:effectLst>
            <a:outerShdw blurRad="317500" dist="38100" dir="5400000" algn="t" rotWithShape="0">
              <a:srgbClr val="53D5F3">
                <a:alpha val="20000"/>
              </a:srgb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/>
          <a:srcRect l="4670" r="4670"/>
          <a:stretch>
            <a:fillRect/>
          </a:stretch>
        </p:blipFill>
        <p:spPr>
          <a:xfrm>
            <a:off x="5526243" y="2509419"/>
            <a:ext cx="1054494" cy="1054494"/>
          </a:xfrm>
          <a:prstGeom prst="ellipse">
            <a:avLst/>
          </a:prstGeom>
          <a:ln w="22225">
            <a:solidFill>
              <a:srgbClr val="98E6F8"/>
            </a:solidFill>
          </a:ln>
          <a:effectLst>
            <a:outerShdw blurRad="317500" dist="38100" dir="5400000" algn="t" rotWithShape="0">
              <a:srgbClr val="53D5F3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联系我们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40661" y="4781482"/>
            <a:ext cx="6696839" cy="404054"/>
            <a:chOff x="1184948" y="2149830"/>
            <a:chExt cx="4131117" cy="264245"/>
          </a:xfrm>
          <a:gradFill flip="none" rotWithShape="1"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42000">
                <a:schemeClr val="accent1">
                  <a:lumMod val="30000"/>
                  <a:lumOff val="70000"/>
                  <a:alpha val="32000"/>
                </a:schemeClr>
              </a:gs>
            </a:gsLst>
            <a:lin ang="0" scaled="1"/>
            <a:tileRect/>
          </a:gradFill>
        </p:grpSpPr>
        <p:sp>
          <p:nvSpPr>
            <p:cNvPr id="16" name="任意多边形: 形状 15"/>
            <p:cNvSpPr/>
            <p:nvPr/>
          </p:nvSpPr>
          <p:spPr>
            <a:xfrm>
              <a:off x="118494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134785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151076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167367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183658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199949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216240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232531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248822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265113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281404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297695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313986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330277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346568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362859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379150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395441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411732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428023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444314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460605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476896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493187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5094788" y="2149830"/>
              <a:ext cx="221277" cy="264245"/>
            </a:xfrm>
            <a:custGeom>
              <a:avLst/>
              <a:gdLst>
                <a:gd name="connsiteX0" fmla="*/ 496519 w 496553"/>
                <a:gd name="connsiteY0" fmla="*/ 295237 h 592976"/>
                <a:gd name="connsiteX1" fmla="*/ 201316 w 496553"/>
                <a:gd name="connsiteY1" fmla="*/ 0 h 592976"/>
                <a:gd name="connsiteX2" fmla="*/ 0 w 496553"/>
                <a:gd name="connsiteY2" fmla="*/ 514 h 592976"/>
                <a:gd name="connsiteX3" fmla="*/ 296231 w 496553"/>
                <a:gd name="connsiteY3" fmla="*/ 296746 h 592976"/>
                <a:gd name="connsiteX4" fmla="*/ 0 w 496553"/>
                <a:gd name="connsiteY4" fmla="*/ 592977 h 592976"/>
                <a:gd name="connsiteX5" fmla="*/ 209306 w 496553"/>
                <a:gd name="connsiteY5" fmla="*/ 585468 h 592976"/>
                <a:gd name="connsiteX6" fmla="*/ 496519 w 496553"/>
                <a:gd name="connsiteY6" fmla="*/ 298254 h 592976"/>
                <a:gd name="connsiteX7" fmla="*/ 496554 w 496553"/>
                <a:gd name="connsiteY7" fmla="*/ 298254 h 5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553" h="592976">
                  <a:moveTo>
                    <a:pt x="496519" y="295237"/>
                  </a:moveTo>
                  <a:lnTo>
                    <a:pt x="201316" y="0"/>
                  </a:lnTo>
                  <a:lnTo>
                    <a:pt x="0" y="514"/>
                  </a:lnTo>
                  <a:lnTo>
                    <a:pt x="296231" y="296746"/>
                  </a:lnTo>
                  <a:lnTo>
                    <a:pt x="0" y="592977"/>
                  </a:lnTo>
                  <a:lnTo>
                    <a:pt x="209306" y="585468"/>
                  </a:lnTo>
                  <a:lnTo>
                    <a:pt x="496519" y="298254"/>
                  </a:lnTo>
                  <a:lnTo>
                    <a:pt x="496554" y="298254"/>
                  </a:lnTo>
                  <a:close/>
                </a:path>
              </a:pathLst>
            </a:custGeom>
            <a:grpFill/>
            <a:ln w="342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53" name="图片 52" descr="图形用户界面, 应用程序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8"/>
          <a:stretch>
            <a:fillRect/>
          </a:stretch>
        </p:blipFill>
        <p:spPr>
          <a:xfrm>
            <a:off x="6850026" y="1825378"/>
            <a:ext cx="4516473" cy="5404910"/>
          </a:xfrm>
          <a:custGeom>
            <a:avLst/>
            <a:gdLst>
              <a:gd name="connsiteX0" fmla="*/ 0 w 2043423"/>
              <a:gd name="connsiteY0" fmla="*/ 0 h 2445385"/>
              <a:gd name="connsiteX1" fmla="*/ 2043423 w 2043423"/>
              <a:gd name="connsiteY1" fmla="*/ 0 h 2445385"/>
              <a:gd name="connsiteX2" fmla="*/ 2043423 w 2043423"/>
              <a:gd name="connsiteY2" fmla="*/ 2445385 h 2445385"/>
              <a:gd name="connsiteX3" fmla="*/ 0 w 2043423"/>
              <a:gd name="connsiteY3" fmla="*/ 2445385 h 244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3423" h="2445385">
                <a:moveTo>
                  <a:pt x="0" y="0"/>
                </a:moveTo>
                <a:lnTo>
                  <a:pt x="2043423" y="0"/>
                </a:lnTo>
                <a:lnTo>
                  <a:pt x="2043423" y="2445385"/>
                </a:lnTo>
                <a:lnTo>
                  <a:pt x="0" y="2445385"/>
                </a:lnTo>
                <a:close/>
              </a:path>
            </a:pathLst>
          </a:custGeom>
        </p:spPr>
      </p:pic>
      <p:grpSp>
        <p:nvGrpSpPr>
          <p:cNvPr id="54" name="Group 12"/>
          <p:cNvGrpSpPr/>
          <p:nvPr/>
        </p:nvGrpSpPr>
        <p:grpSpPr>
          <a:xfrm>
            <a:off x="1085658" y="3601132"/>
            <a:ext cx="4875050" cy="792202"/>
            <a:chOff x="5922490" y="4828958"/>
            <a:chExt cx="2579063" cy="419101"/>
          </a:xfrm>
        </p:grpSpPr>
        <p:sp>
          <p:nvSpPr>
            <p:cNvPr id="55" name="矩形: 圆角 54"/>
            <p:cNvSpPr/>
            <p:nvPr/>
          </p:nvSpPr>
          <p:spPr>
            <a:xfrm>
              <a:off x="5922490" y="4828958"/>
              <a:ext cx="2579063" cy="41910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2700000" scaled="1"/>
            </a:gradFill>
            <a:ln w="6350" cap="flat" cmpd="sng" algn="ctr">
              <a:gradFill flip="none" rotWithShape="1">
                <a:gsLst>
                  <a:gs pos="0">
                    <a:srgbClr val="FAFAFA"/>
                  </a:gs>
                  <a:gs pos="40000">
                    <a:srgbClr val="53D5F3">
                      <a:lumMod val="45000"/>
                      <a:lumOff val="55000"/>
                    </a:srgbClr>
                  </a:gs>
                  <a:gs pos="83000">
                    <a:srgbClr val="FAFAFA"/>
                  </a:gs>
                  <a:gs pos="100000">
                    <a:srgbClr val="53D5F3">
                      <a:lumMod val="30000"/>
                      <a:lumOff val="70000"/>
                    </a:srgb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kern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矩形: 圆角 55"/>
            <p:cNvSpPr/>
            <p:nvPr/>
          </p:nvSpPr>
          <p:spPr>
            <a:xfrm>
              <a:off x="5980754" y="4887260"/>
              <a:ext cx="315254" cy="30249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endParaRPr>
            </a:p>
          </p:txBody>
        </p:sp>
        <p:sp>
          <p:nvSpPr>
            <p:cNvPr id="57" name="iconfont-10187-1799673"/>
            <p:cNvSpPr/>
            <p:nvPr/>
          </p:nvSpPr>
          <p:spPr>
            <a:xfrm>
              <a:off x="6059063" y="4927552"/>
              <a:ext cx="158633" cy="221912"/>
            </a:xfrm>
            <a:custGeom>
              <a:avLst/>
              <a:gdLst>
                <a:gd name="T0" fmla="*/ 6400 w 7150"/>
                <a:gd name="T1" fmla="*/ 0 h 10000"/>
                <a:gd name="T2" fmla="*/ 750 w 7150"/>
                <a:gd name="T3" fmla="*/ 0 h 10000"/>
                <a:gd name="T4" fmla="*/ 0 w 7150"/>
                <a:gd name="T5" fmla="*/ 750 h 10000"/>
                <a:gd name="T6" fmla="*/ 0 w 7150"/>
                <a:gd name="T7" fmla="*/ 9250 h 10000"/>
                <a:gd name="T8" fmla="*/ 750 w 7150"/>
                <a:gd name="T9" fmla="*/ 10000 h 10000"/>
                <a:gd name="T10" fmla="*/ 6400 w 7150"/>
                <a:gd name="T11" fmla="*/ 10000 h 10000"/>
                <a:gd name="T12" fmla="*/ 7150 w 7150"/>
                <a:gd name="T13" fmla="*/ 9250 h 10000"/>
                <a:gd name="T14" fmla="*/ 7150 w 7150"/>
                <a:gd name="T15" fmla="*/ 750 h 10000"/>
                <a:gd name="T16" fmla="*/ 6400 w 7150"/>
                <a:gd name="T17" fmla="*/ 0 h 10000"/>
                <a:gd name="T18" fmla="*/ 4200 w 7150"/>
                <a:gd name="T19" fmla="*/ 8856 h 10000"/>
                <a:gd name="T20" fmla="*/ 3825 w 7150"/>
                <a:gd name="T21" fmla="*/ 9231 h 10000"/>
                <a:gd name="T22" fmla="*/ 3325 w 7150"/>
                <a:gd name="T23" fmla="*/ 9231 h 10000"/>
                <a:gd name="T24" fmla="*/ 2950 w 7150"/>
                <a:gd name="T25" fmla="*/ 8856 h 10000"/>
                <a:gd name="T26" fmla="*/ 3325 w 7150"/>
                <a:gd name="T27" fmla="*/ 8481 h 10000"/>
                <a:gd name="T28" fmla="*/ 3825 w 7150"/>
                <a:gd name="T29" fmla="*/ 8481 h 10000"/>
                <a:gd name="T30" fmla="*/ 4200 w 7150"/>
                <a:gd name="T31" fmla="*/ 8856 h 10000"/>
                <a:gd name="T32" fmla="*/ 6388 w 7150"/>
                <a:gd name="T33" fmla="*/ 7731 h 10000"/>
                <a:gd name="T34" fmla="*/ 738 w 7150"/>
                <a:gd name="T35" fmla="*/ 7731 h 10000"/>
                <a:gd name="T36" fmla="*/ 738 w 7150"/>
                <a:gd name="T37" fmla="*/ 781 h 10000"/>
                <a:gd name="T38" fmla="*/ 6388 w 7150"/>
                <a:gd name="T39" fmla="*/ 781 h 10000"/>
                <a:gd name="T40" fmla="*/ 6388 w 7150"/>
                <a:gd name="T41" fmla="*/ 7731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50" h="10000">
                  <a:moveTo>
                    <a:pt x="6400" y="0"/>
                  </a:moveTo>
                  <a:lnTo>
                    <a:pt x="750" y="0"/>
                  </a:lnTo>
                  <a:cubicBezTo>
                    <a:pt x="336" y="0"/>
                    <a:pt x="0" y="336"/>
                    <a:pt x="0" y="750"/>
                  </a:cubicBezTo>
                  <a:lnTo>
                    <a:pt x="0" y="9250"/>
                  </a:lnTo>
                  <a:cubicBezTo>
                    <a:pt x="0" y="9664"/>
                    <a:pt x="336" y="10000"/>
                    <a:pt x="750" y="10000"/>
                  </a:cubicBezTo>
                  <a:lnTo>
                    <a:pt x="6400" y="10000"/>
                  </a:lnTo>
                  <a:cubicBezTo>
                    <a:pt x="6814" y="10000"/>
                    <a:pt x="7150" y="9664"/>
                    <a:pt x="7150" y="9250"/>
                  </a:cubicBezTo>
                  <a:lnTo>
                    <a:pt x="7150" y="750"/>
                  </a:lnTo>
                  <a:cubicBezTo>
                    <a:pt x="7150" y="336"/>
                    <a:pt x="6814" y="0"/>
                    <a:pt x="6400" y="0"/>
                  </a:cubicBezTo>
                  <a:close/>
                  <a:moveTo>
                    <a:pt x="4200" y="8856"/>
                  </a:moveTo>
                  <a:cubicBezTo>
                    <a:pt x="4200" y="9064"/>
                    <a:pt x="4033" y="9231"/>
                    <a:pt x="3825" y="9231"/>
                  </a:cubicBezTo>
                  <a:lnTo>
                    <a:pt x="3325" y="9231"/>
                  </a:lnTo>
                  <a:cubicBezTo>
                    <a:pt x="3118" y="9231"/>
                    <a:pt x="2950" y="9064"/>
                    <a:pt x="2950" y="8856"/>
                  </a:cubicBezTo>
                  <a:cubicBezTo>
                    <a:pt x="2950" y="8649"/>
                    <a:pt x="3118" y="8481"/>
                    <a:pt x="3325" y="8481"/>
                  </a:cubicBezTo>
                  <a:lnTo>
                    <a:pt x="3825" y="8481"/>
                  </a:lnTo>
                  <a:cubicBezTo>
                    <a:pt x="4031" y="8481"/>
                    <a:pt x="4200" y="8649"/>
                    <a:pt x="4200" y="8856"/>
                  </a:cubicBezTo>
                  <a:close/>
                  <a:moveTo>
                    <a:pt x="6388" y="7731"/>
                  </a:moveTo>
                  <a:lnTo>
                    <a:pt x="738" y="7731"/>
                  </a:lnTo>
                  <a:lnTo>
                    <a:pt x="738" y="781"/>
                  </a:lnTo>
                  <a:lnTo>
                    <a:pt x="6388" y="781"/>
                  </a:lnTo>
                  <a:lnTo>
                    <a:pt x="6388" y="77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6342420" y="4880056"/>
              <a:ext cx="2004602" cy="309365"/>
            </a:xfrm>
            <a:prstGeom prst="rect">
              <a:avLst/>
            </a:prstGeom>
            <a:noFill/>
            <a:effectLst>
              <a:outerShdw blurRad="76200" dist="38100" dir="16200000" rotWithShape="0">
                <a:srgbClr val="FFF2D8">
                  <a:alpha val="40000"/>
                </a:srgbClr>
              </a:outerShdw>
            </a:effectLst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kern="0" dirty="0">
                  <a:latin typeface="微软雅黑" panose="020B0503020204020204" charset="-122"/>
                  <a:ea typeface="微软雅黑" panose="020B0503020204020204" charset="-122"/>
                </a:rPr>
                <a:t>Tel</a:t>
              </a:r>
              <a:r>
                <a:rPr lang="zh-CN" altLang="en-US" sz="3200" kern="0" dirty="0"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en-US" altLang="zh-CN" sz="3200" kern="0" dirty="0">
                  <a:latin typeface="微软雅黑" panose="020B0503020204020204" charset="-122"/>
                  <a:ea typeface="微软雅黑" panose="020B0503020204020204" charset="-122"/>
                </a:rPr>
                <a:t>123456789</a:t>
              </a:r>
              <a:endParaRPr lang="zh-CN" altLang="en-US" sz="3200" kern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81" y="3164636"/>
            <a:ext cx="2170584" cy="2170584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8474244" y="3711319"/>
            <a:ext cx="1187059" cy="1077218"/>
          </a:xfrm>
          <a:prstGeom prst="rect">
            <a:avLst/>
          </a:prstGeom>
          <a:noFill/>
          <a:effectLst>
            <a:outerShdw blurRad="76200" dist="38100" dir="16200000" rotWithShape="0">
              <a:srgbClr val="FFF2D8">
                <a:alpha val="40000"/>
              </a:srgbClr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kern="0" dirty="0">
                <a:latin typeface="微软雅黑" panose="020B0503020204020204" charset="-122"/>
                <a:ea typeface="微软雅黑" panose="020B0503020204020204" charset="-122"/>
              </a:rPr>
              <a:t>二维</a:t>
            </a:r>
            <a:endParaRPr lang="en-US" altLang="zh-CN" sz="3200" kern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200" kern="0" dirty="0">
                <a:latin typeface="微软雅黑" panose="020B0503020204020204" charset="-122"/>
                <a:ea typeface="微软雅黑" panose="020B0503020204020204" charset="-122"/>
              </a:rPr>
              <a:t>码处</a:t>
            </a:r>
          </a:p>
        </p:txBody>
      </p:sp>
      <p:sp>
        <p:nvSpPr>
          <p:cNvPr id="61" name="矩形 60"/>
          <p:cNvSpPr/>
          <p:nvPr/>
        </p:nvSpPr>
        <p:spPr>
          <a:xfrm>
            <a:off x="929853" y="2206729"/>
            <a:ext cx="3317861" cy="1107996"/>
          </a:xfrm>
          <a:prstGeom prst="rect">
            <a:avLst/>
          </a:prstGeom>
          <a:noFill/>
          <a:effectLst>
            <a:outerShdw blurRad="76200" dist="38100" dir="16200000" rotWithShape="0">
              <a:srgbClr val="FFF2D8">
                <a:alpha val="40000"/>
              </a:srgb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李先生</a:t>
            </a:r>
          </a:p>
        </p:txBody>
      </p:sp>
      <p:grpSp>
        <p:nvGrpSpPr>
          <p:cNvPr id="62" name="Group 12"/>
          <p:cNvGrpSpPr/>
          <p:nvPr/>
        </p:nvGrpSpPr>
        <p:grpSpPr>
          <a:xfrm>
            <a:off x="7422414" y="5721117"/>
            <a:ext cx="3315990" cy="409636"/>
            <a:chOff x="6242832" y="4828958"/>
            <a:chExt cx="2004602" cy="424891"/>
          </a:xfrm>
        </p:grpSpPr>
        <p:sp>
          <p:nvSpPr>
            <p:cNvPr id="63" name="矩形: 圆角 62"/>
            <p:cNvSpPr/>
            <p:nvPr/>
          </p:nvSpPr>
          <p:spPr>
            <a:xfrm>
              <a:off x="6362451" y="4828958"/>
              <a:ext cx="1750465" cy="41910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2700000" scaled="1"/>
            </a:gradFill>
            <a:ln w="6350" cap="flat" cmpd="sng" algn="ctr">
              <a:gradFill flip="none" rotWithShape="1">
                <a:gsLst>
                  <a:gs pos="0">
                    <a:srgbClr val="FAFAFA"/>
                  </a:gs>
                  <a:gs pos="40000">
                    <a:srgbClr val="53D5F3">
                      <a:lumMod val="45000"/>
                      <a:lumOff val="55000"/>
                    </a:srgbClr>
                  </a:gs>
                  <a:gs pos="83000">
                    <a:srgbClr val="FAFAFA"/>
                  </a:gs>
                  <a:gs pos="100000">
                    <a:srgbClr val="53D5F3">
                      <a:lumMod val="30000"/>
                      <a:lumOff val="70000"/>
                    </a:srgb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kern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6242832" y="4838839"/>
              <a:ext cx="2004602" cy="415010"/>
            </a:xfrm>
            <a:prstGeom prst="rect">
              <a:avLst/>
            </a:prstGeom>
            <a:noFill/>
            <a:effectLst>
              <a:outerShdw blurRad="76200" dist="38100" dir="16200000" rotWithShape="0">
                <a:srgbClr val="FFF2D8">
                  <a:alpha val="40000"/>
                </a:srgbClr>
              </a:outerShdw>
            </a:effectLst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kern="0" dirty="0">
                  <a:latin typeface="微软雅黑" panose="020B0503020204020204" charset="-122"/>
                  <a:ea typeface="微软雅黑" panose="020B0503020204020204" charset="-122"/>
                </a:rPr>
                <a:t>扫码关注微信公众号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932424" y="2297536"/>
            <a:ext cx="4304945" cy="7694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01</a:t>
            </a:r>
            <a:r>
              <a:rPr lang="zh-CN" altLang="en-US" sz="28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团队介绍</a:t>
            </a:r>
            <a:endParaRPr lang="en-US" altLang="zh-CN" sz="2800" b="1" spc="300" dirty="0">
              <a:gradFill>
                <a:gsLst>
                  <a:gs pos="100000">
                    <a:schemeClr val="accent1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Team Introduction</a:t>
            </a:r>
          </a:p>
        </p:txBody>
      </p:sp>
      <p:sp>
        <p:nvSpPr>
          <p:cNvPr id="28" name="矩形 27"/>
          <p:cNvSpPr/>
          <p:nvPr/>
        </p:nvSpPr>
        <p:spPr>
          <a:xfrm>
            <a:off x="5774658" y="4583534"/>
            <a:ext cx="4837250" cy="7694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03</a:t>
            </a:r>
            <a:r>
              <a:rPr lang="zh-CN" altLang="en-US" sz="28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未来展望</a:t>
            </a:r>
            <a:endParaRPr lang="en-US" altLang="zh-CN" sz="2800" b="1" spc="300" dirty="0">
              <a:gradFill>
                <a:gsLst>
                  <a:gs pos="100000">
                    <a:schemeClr val="accent1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Future Prospects</a:t>
            </a:r>
          </a:p>
        </p:txBody>
      </p:sp>
      <p:sp>
        <p:nvSpPr>
          <p:cNvPr id="30" name="矩形 29"/>
          <p:cNvSpPr/>
          <p:nvPr/>
        </p:nvSpPr>
        <p:spPr>
          <a:xfrm>
            <a:off x="5314950" y="3440535"/>
            <a:ext cx="5539894" cy="7694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altLang="zh-CN" sz="28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02</a:t>
            </a:r>
            <a:r>
              <a:rPr lang="zh-CN" altLang="en-US" sz="28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产品特色</a:t>
            </a:r>
            <a:endParaRPr lang="en-US" altLang="zh-CN" sz="2800" b="1" spc="300" dirty="0">
              <a:gradFill>
                <a:gsLst>
                  <a:gs pos="100000">
                    <a:schemeClr val="accent1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Product Features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: 形状 44"/>
          <p:cNvSpPr/>
          <p:nvPr/>
        </p:nvSpPr>
        <p:spPr>
          <a:xfrm flipH="1">
            <a:off x="8802635" y="2954724"/>
            <a:ext cx="5234339" cy="275919"/>
          </a:xfrm>
          <a:custGeom>
            <a:avLst/>
            <a:gdLst>
              <a:gd name="connsiteX0" fmla="*/ 3276600 w 3276600"/>
              <a:gd name="connsiteY0" fmla="*/ 172720 h 172720"/>
              <a:gd name="connsiteX1" fmla="*/ 3114040 w 3276600"/>
              <a:gd name="connsiteY1" fmla="*/ 172720 h 172720"/>
              <a:gd name="connsiteX2" fmla="*/ 2941320 w 3276600"/>
              <a:gd name="connsiteY2" fmla="*/ 0 h 172720"/>
              <a:gd name="connsiteX3" fmla="*/ 0 w 3276600"/>
              <a:gd name="connsiteY3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172720">
                <a:moveTo>
                  <a:pt x="3276600" y="172720"/>
                </a:moveTo>
                <a:lnTo>
                  <a:pt x="3114040" y="172720"/>
                </a:lnTo>
                <a:lnTo>
                  <a:pt x="2941320" y="0"/>
                </a:lnTo>
                <a:lnTo>
                  <a:pt x="0" y="0"/>
                </a:lnTo>
              </a:path>
            </a:pathLst>
          </a:custGeom>
          <a:ln>
            <a:gradFill flip="none" rotWithShape="1"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6" name="等腰三角形 45"/>
          <p:cNvSpPr/>
          <p:nvPr/>
        </p:nvSpPr>
        <p:spPr>
          <a:xfrm flipH="1">
            <a:off x="9398600" y="2740165"/>
            <a:ext cx="278962" cy="120772"/>
          </a:xfrm>
          <a:prstGeom prst="triangle">
            <a:avLst/>
          </a:prstGeom>
          <a:noFill/>
          <a:ln w="9525">
            <a:gradFill>
              <a:gsLst>
                <a:gs pos="0">
                  <a:schemeClr val="accent2">
                    <a:alpha val="70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7" name="等腰三角形 46"/>
          <p:cNvSpPr/>
          <p:nvPr/>
        </p:nvSpPr>
        <p:spPr>
          <a:xfrm flipH="1">
            <a:off x="9545440" y="2740165"/>
            <a:ext cx="278962" cy="120772"/>
          </a:xfrm>
          <a:prstGeom prst="triangle">
            <a:avLst/>
          </a:prstGeom>
          <a:noFill/>
          <a:ln w="9525">
            <a:gradFill>
              <a:gsLst>
                <a:gs pos="0">
                  <a:schemeClr val="accent2">
                    <a:alpha val="70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8" name="等腰三角形 47"/>
          <p:cNvSpPr/>
          <p:nvPr/>
        </p:nvSpPr>
        <p:spPr>
          <a:xfrm flipH="1">
            <a:off x="9692279" y="2740165"/>
            <a:ext cx="278962" cy="120772"/>
          </a:xfrm>
          <a:prstGeom prst="triangle">
            <a:avLst/>
          </a:prstGeom>
          <a:noFill/>
          <a:ln w="9525">
            <a:gradFill>
              <a:gsLst>
                <a:gs pos="0">
                  <a:schemeClr val="accent2">
                    <a:alpha val="70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9" name="等腰三角形 48"/>
          <p:cNvSpPr/>
          <p:nvPr/>
        </p:nvSpPr>
        <p:spPr>
          <a:xfrm flipH="1">
            <a:off x="9839119" y="2740165"/>
            <a:ext cx="278962" cy="120772"/>
          </a:xfrm>
          <a:prstGeom prst="triangle">
            <a:avLst/>
          </a:prstGeom>
          <a:noFill/>
          <a:ln w="9525">
            <a:gradFill>
              <a:gsLst>
                <a:gs pos="0">
                  <a:schemeClr val="accent2">
                    <a:alpha val="70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0" name="等腰三角形 49"/>
          <p:cNvSpPr/>
          <p:nvPr/>
        </p:nvSpPr>
        <p:spPr>
          <a:xfrm flipH="1">
            <a:off x="9985959" y="2740165"/>
            <a:ext cx="278962" cy="120772"/>
          </a:xfrm>
          <a:prstGeom prst="triangle">
            <a:avLst/>
          </a:prstGeom>
          <a:noFill/>
          <a:ln w="9525">
            <a:gradFill>
              <a:gsLst>
                <a:gs pos="0">
                  <a:schemeClr val="accent2">
                    <a:alpha val="70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任意多边形: 形状 31"/>
          <p:cNvSpPr/>
          <p:nvPr/>
        </p:nvSpPr>
        <p:spPr>
          <a:xfrm>
            <a:off x="-1844979" y="2954724"/>
            <a:ext cx="5234339" cy="275919"/>
          </a:xfrm>
          <a:custGeom>
            <a:avLst/>
            <a:gdLst>
              <a:gd name="connsiteX0" fmla="*/ 3276600 w 3276600"/>
              <a:gd name="connsiteY0" fmla="*/ 172720 h 172720"/>
              <a:gd name="connsiteX1" fmla="*/ 3114040 w 3276600"/>
              <a:gd name="connsiteY1" fmla="*/ 172720 h 172720"/>
              <a:gd name="connsiteX2" fmla="*/ 2941320 w 3276600"/>
              <a:gd name="connsiteY2" fmla="*/ 0 h 172720"/>
              <a:gd name="connsiteX3" fmla="*/ 0 w 3276600"/>
              <a:gd name="connsiteY3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172720">
                <a:moveTo>
                  <a:pt x="3276600" y="172720"/>
                </a:moveTo>
                <a:lnTo>
                  <a:pt x="3114040" y="172720"/>
                </a:lnTo>
                <a:lnTo>
                  <a:pt x="2941320" y="0"/>
                </a:lnTo>
                <a:lnTo>
                  <a:pt x="0" y="0"/>
                </a:lnTo>
              </a:path>
            </a:pathLst>
          </a:custGeom>
          <a:ln>
            <a:gradFill flip="none" rotWithShape="1"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" name="等腰三角形 34"/>
          <p:cNvSpPr/>
          <p:nvPr/>
        </p:nvSpPr>
        <p:spPr>
          <a:xfrm>
            <a:off x="2514433" y="2740165"/>
            <a:ext cx="278962" cy="120772"/>
          </a:xfrm>
          <a:prstGeom prst="triangle">
            <a:avLst/>
          </a:prstGeom>
          <a:noFill/>
          <a:ln w="9525">
            <a:gradFill>
              <a:gsLst>
                <a:gs pos="0">
                  <a:schemeClr val="accent2">
                    <a:alpha val="70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等腰三角形 35"/>
          <p:cNvSpPr/>
          <p:nvPr/>
        </p:nvSpPr>
        <p:spPr>
          <a:xfrm>
            <a:off x="2367594" y="2740165"/>
            <a:ext cx="278962" cy="120772"/>
          </a:xfrm>
          <a:prstGeom prst="triangle">
            <a:avLst/>
          </a:prstGeom>
          <a:noFill/>
          <a:ln w="9525">
            <a:gradFill>
              <a:gsLst>
                <a:gs pos="0">
                  <a:schemeClr val="accent2">
                    <a:alpha val="70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等腰三角形 36"/>
          <p:cNvSpPr/>
          <p:nvPr/>
        </p:nvSpPr>
        <p:spPr>
          <a:xfrm>
            <a:off x="2220754" y="2740165"/>
            <a:ext cx="278962" cy="120772"/>
          </a:xfrm>
          <a:prstGeom prst="triangle">
            <a:avLst/>
          </a:prstGeom>
          <a:noFill/>
          <a:ln w="9525">
            <a:gradFill>
              <a:gsLst>
                <a:gs pos="0">
                  <a:schemeClr val="accent2">
                    <a:alpha val="70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2073914" y="2740165"/>
            <a:ext cx="278962" cy="120772"/>
          </a:xfrm>
          <a:prstGeom prst="triangle">
            <a:avLst/>
          </a:prstGeom>
          <a:noFill/>
          <a:ln w="9525">
            <a:gradFill>
              <a:gsLst>
                <a:gs pos="0">
                  <a:schemeClr val="accent2">
                    <a:alpha val="70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" name="等腰三角形 38"/>
          <p:cNvSpPr/>
          <p:nvPr/>
        </p:nvSpPr>
        <p:spPr>
          <a:xfrm>
            <a:off x="1927074" y="2740165"/>
            <a:ext cx="278962" cy="120772"/>
          </a:xfrm>
          <a:prstGeom prst="triangle">
            <a:avLst/>
          </a:prstGeom>
          <a:noFill/>
          <a:ln w="9525">
            <a:gradFill>
              <a:gsLst>
                <a:gs pos="0">
                  <a:schemeClr val="accent2">
                    <a:alpha val="70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669700" y="2394962"/>
            <a:ext cx="4852610" cy="14465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defRPr/>
            </a:pPr>
            <a:r>
              <a:rPr lang="zh-CN" altLang="en-US" sz="88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感谢聆听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25076F9-0342-4EE1-8B9F-8BC0495A5383}"/>
              </a:ext>
            </a:extLst>
          </p:cNvPr>
          <p:cNvGrpSpPr/>
          <p:nvPr/>
        </p:nvGrpSpPr>
        <p:grpSpPr>
          <a:xfrm>
            <a:off x="4107180" y="3958743"/>
            <a:ext cx="3977640" cy="1862216"/>
            <a:chOff x="4107180" y="3958743"/>
            <a:chExt cx="3977640" cy="1862216"/>
          </a:xfrm>
        </p:grpSpPr>
        <p:grpSp>
          <p:nvGrpSpPr>
            <p:cNvPr id="21" name="组合 20"/>
            <p:cNvGrpSpPr/>
            <p:nvPr/>
          </p:nvGrpSpPr>
          <p:grpSpPr>
            <a:xfrm>
              <a:off x="4107180" y="3958743"/>
              <a:ext cx="3977640" cy="1862216"/>
              <a:chOff x="2269955" y="2688590"/>
              <a:chExt cx="7652090" cy="1862216"/>
            </a:xfrm>
          </p:grpSpPr>
          <p:pic>
            <p:nvPicPr>
              <p:cNvPr id="22" name="图片 21" descr="图片包含 室内, 餐桌, 就坐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9606" y="2716923"/>
                <a:ext cx="2806072" cy="807278"/>
              </a:xfrm>
              <a:prstGeom prst="rect">
                <a:avLst/>
              </a:prstGeom>
            </p:spPr>
          </p:pic>
          <p:pic>
            <p:nvPicPr>
              <p:cNvPr id="23" name="图片 22" descr="图片包含 室内, 餐桌, 就坐&#10;&#10;描述已自动生成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2978" y="2688590"/>
                <a:ext cx="5932488" cy="1862216"/>
              </a:xfrm>
              <a:prstGeom prst="rect">
                <a:avLst/>
              </a:prstGeom>
            </p:spPr>
          </p:pic>
          <p:sp>
            <p:nvSpPr>
              <p:cNvPr id="24" name="矩形: 圆角 23"/>
              <p:cNvSpPr/>
              <p:nvPr/>
            </p:nvSpPr>
            <p:spPr>
              <a:xfrm>
                <a:off x="2269955" y="3151287"/>
                <a:ext cx="7652090" cy="5322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2700000" scaled="1"/>
              </a:gradFill>
              <a:ln w="6350" cap="flat" cmpd="sng" algn="ctr">
                <a:gradFill flip="none" rotWithShape="1">
                  <a:gsLst>
                    <a:gs pos="0">
                      <a:srgbClr val="FAFAFA"/>
                    </a:gs>
                    <a:gs pos="40000">
                      <a:srgbClr val="53D5F3">
                        <a:lumMod val="45000"/>
                        <a:lumOff val="55000"/>
                      </a:srgbClr>
                    </a:gs>
                    <a:gs pos="83000">
                      <a:srgbClr val="FAFAFA"/>
                    </a:gs>
                    <a:gs pos="100000">
                      <a:srgbClr val="53D5F3">
                        <a:lumMod val="30000"/>
                        <a:lumOff val="70000"/>
                      </a:srgb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4956263" y="4561157"/>
              <a:ext cx="227947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>
              <a:defPPr>
                <a:defRPr lang="zh-CN"/>
              </a:defPPr>
              <a:lvl1pPr algn="ctr">
                <a:defRPr b="1" spc="150">
                  <a:gradFill>
                    <a:gsLst>
                      <a:gs pos="66000">
                        <a:schemeClr val="tx1"/>
                      </a:gs>
                      <a:gs pos="33000">
                        <a:schemeClr val="tx1"/>
                      </a:gs>
                      <a:gs pos="95000">
                        <a:schemeClr val="accent1"/>
                      </a:gs>
                      <a:gs pos="0">
                        <a:schemeClr val="accent1"/>
                      </a:gs>
                    </a:gsLst>
                    <a:lin ang="1800000" scaled="0"/>
                  </a:gradFill>
                  <a:latin typeface="微软雅黑" panose="020B0503020204020204" charset="-122"/>
                  <a:ea typeface="微软雅黑" panose="020B0503020204020204" charset="-122"/>
                  <a:cs typeface="阿里巴巴普惠体 B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20XX</a:t>
              </a:r>
              <a:r>
                <a: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</a:t>
              </a:r>
              <a:r>
                <a:rPr kumimoji="0" lang="en-US" altLang="zh-CN" sz="18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XX</a:t>
              </a:r>
              <a:r>
                <a: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月</a:t>
              </a:r>
              <a:r>
                <a:rPr kumimoji="0" lang="en-US" altLang="zh-CN" sz="18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XX</a:t>
              </a:r>
              <a:r>
                <a: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日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组合 277"/>
          <p:cNvGrpSpPr/>
          <p:nvPr/>
        </p:nvGrpSpPr>
        <p:grpSpPr>
          <a:xfrm>
            <a:off x="994409" y="954317"/>
            <a:ext cx="876301" cy="572099"/>
            <a:chOff x="994409" y="954317"/>
            <a:chExt cx="876301" cy="572099"/>
          </a:xfrm>
          <a:noFill/>
        </p:grpSpPr>
        <p:sp>
          <p:nvSpPr>
            <p:cNvPr id="73" name="图形 2" descr="3D 眼镜 纯色填充"/>
            <p:cNvSpPr/>
            <p:nvPr/>
          </p:nvSpPr>
          <p:spPr>
            <a:xfrm>
              <a:off x="1065390" y="1178361"/>
              <a:ext cx="123053" cy="161019"/>
            </a:xfrm>
            <a:custGeom>
              <a:avLst/>
              <a:gdLst>
                <a:gd name="connsiteX0" fmla="*/ 20669 w 123053"/>
                <a:gd name="connsiteY0" fmla="*/ 125925 h 161019"/>
                <a:gd name="connsiteX1" fmla="*/ 102165 w 123053"/>
                <a:gd name="connsiteY1" fmla="*/ 159901 h 161019"/>
                <a:gd name="connsiteX2" fmla="*/ 122949 w 123053"/>
                <a:gd name="connsiteY2" fmla="*/ 135583 h 161019"/>
                <a:gd name="connsiteX3" fmla="*/ 123054 w 123053"/>
                <a:gd name="connsiteY3" fmla="*/ 76624 h 161019"/>
                <a:gd name="connsiteX4" fmla="*/ 102384 w 123053"/>
                <a:gd name="connsiteY4" fmla="*/ 35047 h 161019"/>
                <a:gd name="connsiteX5" fmla="*/ 20888 w 123053"/>
                <a:gd name="connsiteY5" fmla="*/ 1119 h 161019"/>
                <a:gd name="connsiteX6" fmla="*/ 105 w 123053"/>
                <a:gd name="connsiteY6" fmla="*/ 25436 h 161019"/>
                <a:gd name="connsiteX7" fmla="*/ 0 w 123053"/>
                <a:gd name="connsiteY7" fmla="*/ 84396 h 161019"/>
                <a:gd name="connsiteX8" fmla="*/ 20669 w 123053"/>
                <a:gd name="connsiteY8" fmla="*/ 125925 h 16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053" h="161019">
                  <a:moveTo>
                    <a:pt x="20669" y="125925"/>
                  </a:moveTo>
                  <a:lnTo>
                    <a:pt x="102165" y="159901"/>
                  </a:lnTo>
                  <a:cubicBezTo>
                    <a:pt x="113595" y="164663"/>
                    <a:pt x="122911" y="153786"/>
                    <a:pt x="122949" y="135583"/>
                  </a:cubicBezTo>
                  <a:lnTo>
                    <a:pt x="123054" y="76624"/>
                  </a:lnTo>
                  <a:cubicBezTo>
                    <a:pt x="123054" y="58431"/>
                    <a:pt x="113833" y="39810"/>
                    <a:pt x="102384" y="35047"/>
                  </a:cubicBezTo>
                  <a:lnTo>
                    <a:pt x="20888" y="1119"/>
                  </a:lnTo>
                  <a:cubicBezTo>
                    <a:pt x="9458" y="-3644"/>
                    <a:pt x="133" y="7234"/>
                    <a:pt x="105" y="25436"/>
                  </a:cubicBezTo>
                  <a:lnTo>
                    <a:pt x="0" y="84396"/>
                  </a:lnTo>
                  <a:cubicBezTo>
                    <a:pt x="-29" y="102541"/>
                    <a:pt x="9220" y="121163"/>
                    <a:pt x="20669" y="125925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图形 2" descr="3D 眼镜 纯色填充"/>
            <p:cNvSpPr/>
            <p:nvPr/>
          </p:nvSpPr>
          <p:spPr>
            <a:xfrm>
              <a:off x="1305153" y="1278140"/>
              <a:ext cx="123053" cy="161029"/>
            </a:xfrm>
            <a:custGeom>
              <a:avLst/>
              <a:gdLst>
                <a:gd name="connsiteX0" fmla="*/ 20669 w 123053"/>
                <a:gd name="connsiteY0" fmla="*/ 125978 h 161029"/>
                <a:gd name="connsiteX1" fmla="*/ 102165 w 123053"/>
                <a:gd name="connsiteY1" fmla="*/ 159906 h 161029"/>
                <a:gd name="connsiteX2" fmla="*/ 107433 w 123053"/>
                <a:gd name="connsiteY2" fmla="*/ 161030 h 161029"/>
                <a:gd name="connsiteX3" fmla="*/ 122949 w 123053"/>
                <a:gd name="connsiteY3" fmla="*/ 135588 h 161029"/>
                <a:gd name="connsiteX4" fmla="*/ 123054 w 123053"/>
                <a:gd name="connsiteY4" fmla="*/ 76629 h 161029"/>
                <a:gd name="connsiteX5" fmla="*/ 102384 w 123053"/>
                <a:gd name="connsiteY5" fmla="*/ 35052 h 161029"/>
                <a:gd name="connsiteX6" fmla="*/ 20898 w 123053"/>
                <a:gd name="connsiteY6" fmla="*/ 1124 h 161029"/>
                <a:gd name="connsiteX7" fmla="*/ 15631 w 123053"/>
                <a:gd name="connsiteY7" fmla="*/ 0 h 161029"/>
                <a:gd name="connsiteX8" fmla="*/ 105 w 123053"/>
                <a:gd name="connsiteY8" fmla="*/ 25441 h 161029"/>
                <a:gd name="connsiteX9" fmla="*/ 0 w 123053"/>
                <a:gd name="connsiteY9" fmla="*/ 84401 h 161029"/>
                <a:gd name="connsiteX10" fmla="*/ 20669 w 123053"/>
                <a:gd name="connsiteY10" fmla="*/ 125978 h 161029"/>
                <a:gd name="connsiteX11" fmla="*/ 38167 w 123053"/>
                <a:gd name="connsiteY11" fmla="*/ 49587 h 161029"/>
                <a:gd name="connsiteX12" fmla="*/ 83182 w 123053"/>
                <a:gd name="connsiteY12" fmla="*/ 68323 h 161029"/>
                <a:gd name="connsiteX13" fmla="*/ 84954 w 123053"/>
                <a:gd name="connsiteY13" fmla="*/ 76562 h 161029"/>
                <a:gd name="connsiteX14" fmla="*/ 84896 w 123053"/>
                <a:gd name="connsiteY14" fmla="*/ 111452 h 161029"/>
                <a:gd name="connsiteX15" fmla="*/ 39881 w 123053"/>
                <a:gd name="connsiteY15" fmla="*/ 92707 h 161029"/>
                <a:gd name="connsiteX16" fmla="*/ 38100 w 123053"/>
                <a:gd name="connsiteY16" fmla="*/ 84468 h 16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053" h="161029">
                  <a:moveTo>
                    <a:pt x="20669" y="125978"/>
                  </a:moveTo>
                  <a:lnTo>
                    <a:pt x="102165" y="159906"/>
                  </a:lnTo>
                  <a:cubicBezTo>
                    <a:pt x="103828" y="160628"/>
                    <a:pt x="105619" y="161010"/>
                    <a:pt x="107433" y="161030"/>
                  </a:cubicBezTo>
                  <a:cubicBezTo>
                    <a:pt x="116338" y="161030"/>
                    <a:pt x="122920" y="150895"/>
                    <a:pt x="122949" y="135588"/>
                  </a:cubicBezTo>
                  <a:lnTo>
                    <a:pt x="123054" y="76629"/>
                  </a:lnTo>
                  <a:cubicBezTo>
                    <a:pt x="123054" y="58436"/>
                    <a:pt x="113833" y="39815"/>
                    <a:pt x="102384" y="35052"/>
                  </a:cubicBezTo>
                  <a:lnTo>
                    <a:pt x="20898" y="1124"/>
                  </a:lnTo>
                  <a:cubicBezTo>
                    <a:pt x="19235" y="403"/>
                    <a:pt x="17443" y="21"/>
                    <a:pt x="15631" y="0"/>
                  </a:cubicBezTo>
                  <a:cubicBezTo>
                    <a:pt x="6725" y="0"/>
                    <a:pt x="133" y="10135"/>
                    <a:pt x="105" y="25441"/>
                  </a:cubicBezTo>
                  <a:lnTo>
                    <a:pt x="0" y="84401"/>
                  </a:lnTo>
                  <a:cubicBezTo>
                    <a:pt x="-29" y="102594"/>
                    <a:pt x="9220" y="121215"/>
                    <a:pt x="20669" y="125978"/>
                  </a:cubicBezTo>
                  <a:close/>
                  <a:moveTo>
                    <a:pt x="38167" y="49587"/>
                  </a:moveTo>
                  <a:lnTo>
                    <a:pt x="83182" y="68323"/>
                  </a:lnTo>
                  <a:cubicBezTo>
                    <a:pt x="84311" y="70925"/>
                    <a:pt x="84913" y="73725"/>
                    <a:pt x="84954" y="76562"/>
                  </a:cubicBezTo>
                  <a:lnTo>
                    <a:pt x="84896" y="111452"/>
                  </a:lnTo>
                  <a:lnTo>
                    <a:pt x="39881" y="92707"/>
                  </a:lnTo>
                  <a:cubicBezTo>
                    <a:pt x="38747" y="90106"/>
                    <a:pt x="38141" y="87305"/>
                    <a:pt x="38100" y="8446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图形 2" descr="3D 眼镜 纯色填充"/>
            <p:cNvSpPr/>
            <p:nvPr/>
          </p:nvSpPr>
          <p:spPr>
            <a:xfrm>
              <a:off x="994409" y="954317"/>
              <a:ext cx="876301" cy="572099"/>
            </a:xfrm>
            <a:custGeom>
              <a:avLst/>
              <a:gdLst>
                <a:gd name="connsiteX0" fmla="*/ 12002 w 876301"/>
                <a:gd name="connsiteY0" fmla="*/ 119826 h 572099"/>
                <a:gd name="connsiteX1" fmla="*/ 8877 w 876301"/>
                <a:gd name="connsiteY1" fmla="*/ 121389 h 572099"/>
                <a:gd name="connsiteX2" fmla="*/ 381 w 876301"/>
                <a:gd name="connsiteY2" fmla="*/ 137248 h 572099"/>
                <a:gd name="connsiteX3" fmla="*/ 0 w 876301"/>
                <a:gd name="connsiteY3" fmla="*/ 351379 h 572099"/>
                <a:gd name="connsiteX4" fmla="*/ 11725 w 876301"/>
                <a:gd name="connsiteY4" fmla="*/ 369000 h 572099"/>
                <a:gd name="connsiteX5" fmla="*/ 31071 w 876301"/>
                <a:gd name="connsiteY5" fmla="*/ 377049 h 572099"/>
                <a:gd name="connsiteX6" fmla="*/ 43396 w 876301"/>
                <a:gd name="connsiteY6" fmla="*/ 401814 h 572099"/>
                <a:gd name="connsiteX7" fmla="*/ 53140 w 876301"/>
                <a:gd name="connsiteY7" fmla="*/ 410920 h 572099"/>
                <a:gd name="connsiteX8" fmla="*/ 174927 w 876301"/>
                <a:gd name="connsiteY8" fmla="*/ 461631 h 572099"/>
                <a:gd name="connsiteX9" fmla="*/ 235658 w 876301"/>
                <a:gd name="connsiteY9" fmla="*/ 437819 h 572099"/>
                <a:gd name="connsiteX10" fmla="*/ 248860 w 876301"/>
                <a:gd name="connsiteY10" fmla="*/ 413111 h 572099"/>
                <a:gd name="connsiteX11" fmla="*/ 251231 w 876301"/>
                <a:gd name="connsiteY11" fmla="*/ 418292 h 572099"/>
                <a:gd name="connsiteX12" fmla="*/ 267719 w 876301"/>
                <a:gd name="connsiteY12" fmla="*/ 463203 h 572099"/>
                <a:gd name="connsiteX13" fmla="*/ 314782 w 876301"/>
                <a:gd name="connsiteY13" fmla="*/ 519886 h 572099"/>
                <a:gd name="connsiteX14" fmla="*/ 436578 w 876301"/>
                <a:gd name="connsiteY14" fmla="*/ 570635 h 572099"/>
                <a:gd name="connsiteX15" fmla="*/ 458381 w 876301"/>
                <a:gd name="connsiteY15" fmla="*/ 565425 h 572099"/>
                <a:gd name="connsiteX16" fmla="*/ 467525 w 876301"/>
                <a:gd name="connsiteY16" fmla="*/ 554728 h 572099"/>
                <a:gd name="connsiteX17" fmla="*/ 483565 w 876301"/>
                <a:gd name="connsiteY17" fmla="*/ 556271 h 572099"/>
                <a:gd name="connsiteX18" fmla="*/ 485775 w 876301"/>
                <a:gd name="connsiteY18" fmla="*/ 556348 h 572099"/>
                <a:gd name="connsiteX19" fmla="*/ 488023 w 876301"/>
                <a:gd name="connsiteY19" fmla="*/ 556129 h 572099"/>
                <a:gd name="connsiteX20" fmla="*/ 492947 w 876301"/>
                <a:gd name="connsiteY20" fmla="*/ 554947 h 572099"/>
                <a:gd name="connsiteX21" fmla="*/ 616772 w 876301"/>
                <a:gd name="connsiteY21" fmla="*/ 504598 h 572099"/>
                <a:gd name="connsiteX22" fmla="*/ 628202 w 876301"/>
                <a:gd name="connsiteY22" fmla="*/ 491139 h 572099"/>
                <a:gd name="connsiteX23" fmla="*/ 656987 w 876301"/>
                <a:gd name="connsiteY23" fmla="*/ 363333 h 572099"/>
                <a:gd name="connsiteX24" fmla="*/ 761324 w 876301"/>
                <a:gd name="connsiteY24" fmla="*/ 320128 h 572099"/>
                <a:gd name="connsiteX25" fmla="*/ 764477 w 876301"/>
                <a:gd name="connsiteY25" fmla="*/ 320442 h 572099"/>
                <a:gd name="connsiteX26" fmla="*/ 765972 w 876301"/>
                <a:gd name="connsiteY26" fmla="*/ 323233 h 572099"/>
                <a:gd name="connsiteX27" fmla="*/ 765972 w 876301"/>
                <a:gd name="connsiteY27" fmla="*/ 330015 h 572099"/>
                <a:gd name="connsiteX28" fmla="*/ 763638 w 876301"/>
                <a:gd name="connsiteY28" fmla="*/ 333205 h 572099"/>
                <a:gd name="connsiteX29" fmla="*/ 735063 w 876301"/>
                <a:gd name="connsiteY29" fmla="*/ 372639 h 572099"/>
                <a:gd name="connsiteX30" fmla="*/ 735063 w 876301"/>
                <a:gd name="connsiteY30" fmla="*/ 382888 h 572099"/>
                <a:gd name="connsiteX31" fmla="*/ 776579 w 876301"/>
                <a:gd name="connsiteY31" fmla="*/ 424278 h 572099"/>
                <a:gd name="connsiteX32" fmla="*/ 791528 w 876301"/>
                <a:gd name="connsiteY32" fmla="*/ 421464 h 572099"/>
                <a:gd name="connsiteX33" fmla="*/ 800767 w 876301"/>
                <a:gd name="connsiteY33" fmla="*/ 417864 h 572099"/>
                <a:gd name="connsiteX34" fmla="*/ 876300 w 876301"/>
                <a:gd name="connsiteY34" fmla="*/ 307317 h 572099"/>
                <a:gd name="connsiteX35" fmla="*/ 876300 w 876301"/>
                <a:gd name="connsiteY35" fmla="*/ 285628 h 572099"/>
                <a:gd name="connsiteX36" fmla="*/ 790678 w 876301"/>
                <a:gd name="connsiteY36" fmla="*/ 200029 h 572099"/>
                <a:gd name="connsiteX37" fmla="*/ 759038 w 876301"/>
                <a:gd name="connsiteY37" fmla="*/ 206094 h 572099"/>
                <a:gd name="connsiteX38" fmla="*/ 490776 w 876301"/>
                <a:gd name="connsiteY38" fmla="*/ 312870 h 572099"/>
                <a:gd name="connsiteX39" fmla="*/ 184071 w 876301"/>
                <a:gd name="connsiteY39" fmla="*/ 185168 h 572099"/>
                <a:gd name="connsiteX40" fmla="*/ 189786 w 876301"/>
                <a:gd name="connsiteY40" fmla="*/ 163480 h 572099"/>
                <a:gd name="connsiteX41" fmla="*/ 294561 w 876301"/>
                <a:gd name="connsiteY41" fmla="*/ 120065 h 572099"/>
                <a:gd name="connsiteX42" fmla="*/ 298954 w 876301"/>
                <a:gd name="connsiteY42" fmla="*/ 121886 h 572099"/>
                <a:gd name="connsiteX43" fmla="*/ 299209 w 876301"/>
                <a:gd name="connsiteY43" fmla="*/ 123170 h 572099"/>
                <a:gd name="connsiteX44" fmla="*/ 299209 w 876301"/>
                <a:gd name="connsiteY44" fmla="*/ 129952 h 572099"/>
                <a:gd name="connsiteX45" fmla="*/ 296875 w 876301"/>
                <a:gd name="connsiteY45" fmla="*/ 133142 h 572099"/>
                <a:gd name="connsiteX46" fmla="*/ 268300 w 876301"/>
                <a:gd name="connsiteY46" fmla="*/ 172576 h 572099"/>
                <a:gd name="connsiteX47" fmla="*/ 268300 w 876301"/>
                <a:gd name="connsiteY47" fmla="*/ 182825 h 572099"/>
                <a:gd name="connsiteX48" fmla="*/ 309716 w 876301"/>
                <a:gd name="connsiteY48" fmla="*/ 224277 h 572099"/>
                <a:gd name="connsiteX49" fmla="*/ 324803 w 876301"/>
                <a:gd name="connsiteY49" fmla="*/ 221439 h 572099"/>
                <a:gd name="connsiteX50" fmla="*/ 334042 w 876301"/>
                <a:gd name="connsiteY50" fmla="*/ 217839 h 572099"/>
                <a:gd name="connsiteX51" fmla="*/ 409575 w 876301"/>
                <a:gd name="connsiteY51" fmla="*/ 107292 h 572099"/>
                <a:gd name="connsiteX52" fmla="*/ 409575 w 876301"/>
                <a:gd name="connsiteY52" fmla="*/ 85603 h 572099"/>
                <a:gd name="connsiteX53" fmla="*/ 323957 w 876301"/>
                <a:gd name="connsiteY53" fmla="*/ 0 h 572099"/>
                <a:gd name="connsiteX54" fmla="*/ 292208 w 876301"/>
                <a:gd name="connsiteY54" fmla="*/ 6107 h 572099"/>
                <a:gd name="connsiteX55" fmla="*/ 306400 w 876301"/>
                <a:gd name="connsiteY55" fmla="*/ 41474 h 572099"/>
                <a:gd name="connsiteX56" fmla="*/ 368105 w 876301"/>
                <a:gd name="connsiteY56" fmla="*/ 68031 h 572099"/>
                <a:gd name="connsiteX57" fmla="*/ 371475 w 876301"/>
                <a:gd name="connsiteY57" fmla="*/ 85603 h 572099"/>
                <a:gd name="connsiteX58" fmla="*/ 371475 w 876301"/>
                <a:gd name="connsiteY58" fmla="*/ 107292 h 572099"/>
                <a:gd name="connsiteX59" fmla="*/ 320211 w 876301"/>
                <a:gd name="connsiteY59" fmla="*/ 182349 h 572099"/>
                <a:gd name="connsiteX60" fmla="*/ 310963 w 876301"/>
                <a:gd name="connsiteY60" fmla="*/ 185949 h 572099"/>
                <a:gd name="connsiteX61" fmla="*/ 306625 w 876301"/>
                <a:gd name="connsiteY61" fmla="*/ 184069 h 572099"/>
                <a:gd name="connsiteX62" fmla="*/ 306391 w 876301"/>
                <a:gd name="connsiteY62" fmla="*/ 182825 h 572099"/>
                <a:gd name="connsiteX63" fmla="*/ 306391 w 876301"/>
                <a:gd name="connsiteY63" fmla="*/ 172576 h 572099"/>
                <a:gd name="connsiteX64" fmla="*/ 308705 w 876301"/>
                <a:gd name="connsiteY64" fmla="*/ 169385 h 572099"/>
                <a:gd name="connsiteX65" fmla="*/ 337347 w 876301"/>
                <a:gd name="connsiteY65" fmla="*/ 129952 h 572099"/>
                <a:gd name="connsiteX66" fmla="*/ 337347 w 876301"/>
                <a:gd name="connsiteY66" fmla="*/ 123170 h 572099"/>
                <a:gd name="connsiteX67" fmla="*/ 295905 w 876301"/>
                <a:gd name="connsiteY67" fmla="*/ 81706 h 572099"/>
                <a:gd name="connsiteX68" fmla="*/ 280035 w 876301"/>
                <a:gd name="connsiteY68" fmla="*/ 84860 h 572099"/>
                <a:gd name="connsiteX69" fmla="*/ 166535 w 876301"/>
                <a:gd name="connsiteY69" fmla="*/ 131895 h 572099"/>
                <a:gd name="connsiteX70" fmla="*/ 155419 w 876301"/>
                <a:gd name="connsiteY70" fmla="*/ 144610 h 572099"/>
                <a:gd name="connsiteX71" fmla="*/ 148590 w 876301"/>
                <a:gd name="connsiteY71" fmla="*/ 170395 h 572099"/>
                <a:gd name="connsiteX72" fmla="*/ 69399 w 876301"/>
                <a:gd name="connsiteY72" fmla="*/ 137419 h 572099"/>
                <a:gd name="connsiteX73" fmla="*/ 466382 w 876301"/>
                <a:gd name="connsiteY73" fmla="*/ 516343 h 572099"/>
                <a:gd name="connsiteX74" fmla="*/ 461315 w 876301"/>
                <a:gd name="connsiteY74" fmla="*/ 515857 h 572099"/>
                <a:gd name="connsiteX75" fmla="*/ 444999 w 876301"/>
                <a:gd name="connsiteY75" fmla="*/ 522439 h 572099"/>
                <a:gd name="connsiteX76" fmla="*/ 438426 w 876301"/>
                <a:gd name="connsiteY76" fmla="*/ 530144 h 572099"/>
                <a:gd name="connsiteX77" fmla="*/ 329422 w 876301"/>
                <a:gd name="connsiteY77" fmla="*/ 484739 h 572099"/>
                <a:gd name="connsiteX78" fmla="*/ 303486 w 876301"/>
                <a:gd name="connsiteY78" fmla="*/ 450096 h 572099"/>
                <a:gd name="connsiteX79" fmla="*/ 286998 w 876301"/>
                <a:gd name="connsiteY79" fmla="*/ 405186 h 572099"/>
                <a:gd name="connsiteX80" fmla="*/ 249231 w 876301"/>
                <a:gd name="connsiteY80" fmla="*/ 370658 h 572099"/>
                <a:gd name="connsiteX81" fmla="*/ 247059 w 876301"/>
                <a:gd name="connsiteY81" fmla="*/ 370582 h 572099"/>
                <a:gd name="connsiteX82" fmla="*/ 218675 w 876301"/>
                <a:gd name="connsiteY82" fmla="*/ 388774 h 572099"/>
                <a:gd name="connsiteX83" fmla="*/ 202054 w 876301"/>
                <a:gd name="connsiteY83" fmla="*/ 419893 h 572099"/>
                <a:gd name="connsiteX84" fmla="*/ 189576 w 876301"/>
                <a:gd name="connsiteY84" fmla="*/ 426560 h 572099"/>
                <a:gd name="connsiteX85" fmla="*/ 74324 w 876301"/>
                <a:gd name="connsiteY85" fmla="*/ 378583 h 572099"/>
                <a:gd name="connsiteX86" fmla="*/ 62017 w 876301"/>
                <a:gd name="connsiteY86" fmla="*/ 353722 h 572099"/>
                <a:gd name="connsiteX87" fmla="*/ 52283 w 876301"/>
                <a:gd name="connsiteY87" fmla="*/ 344616 h 572099"/>
                <a:gd name="connsiteX88" fmla="*/ 38100 w 876301"/>
                <a:gd name="connsiteY88" fmla="*/ 338720 h 572099"/>
                <a:gd name="connsiteX89" fmla="*/ 38433 w 876301"/>
                <a:gd name="connsiteY89" fmla="*/ 165823 h 572099"/>
                <a:gd name="connsiteX90" fmla="*/ 466725 w 876301"/>
                <a:gd name="connsiteY90" fmla="*/ 344112 h 572099"/>
                <a:gd name="connsiteX91" fmla="*/ 838200 w 876301"/>
                <a:gd name="connsiteY91" fmla="*/ 307317 h 572099"/>
                <a:gd name="connsiteX92" fmla="*/ 786936 w 876301"/>
                <a:gd name="connsiteY92" fmla="*/ 382374 h 572099"/>
                <a:gd name="connsiteX93" fmla="*/ 777688 w 876301"/>
                <a:gd name="connsiteY93" fmla="*/ 385974 h 572099"/>
                <a:gd name="connsiteX94" fmla="*/ 773350 w 876301"/>
                <a:gd name="connsiteY94" fmla="*/ 384094 h 572099"/>
                <a:gd name="connsiteX95" fmla="*/ 773116 w 876301"/>
                <a:gd name="connsiteY95" fmla="*/ 382850 h 572099"/>
                <a:gd name="connsiteX96" fmla="*/ 773116 w 876301"/>
                <a:gd name="connsiteY96" fmla="*/ 372601 h 572099"/>
                <a:gd name="connsiteX97" fmla="*/ 775430 w 876301"/>
                <a:gd name="connsiteY97" fmla="*/ 369410 h 572099"/>
                <a:gd name="connsiteX98" fmla="*/ 804072 w 876301"/>
                <a:gd name="connsiteY98" fmla="*/ 329977 h 572099"/>
                <a:gd name="connsiteX99" fmla="*/ 804072 w 876301"/>
                <a:gd name="connsiteY99" fmla="*/ 323195 h 572099"/>
                <a:gd name="connsiteX100" fmla="*/ 762630 w 876301"/>
                <a:gd name="connsiteY100" fmla="*/ 281731 h 572099"/>
                <a:gd name="connsiteX101" fmla="*/ 746760 w 876301"/>
                <a:gd name="connsiteY101" fmla="*/ 284885 h 572099"/>
                <a:gd name="connsiteX102" fmla="*/ 633260 w 876301"/>
                <a:gd name="connsiteY102" fmla="*/ 331920 h 572099"/>
                <a:gd name="connsiteX103" fmla="*/ 621983 w 876301"/>
                <a:gd name="connsiteY103" fmla="*/ 345331 h 572099"/>
                <a:gd name="connsiteX104" fmla="*/ 593198 w 876301"/>
                <a:gd name="connsiteY104" fmla="*/ 473052 h 572099"/>
                <a:gd name="connsiteX105" fmla="*/ 504825 w 876301"/>
                <a:gd name="connsiteY105" fmla="*/ 508989 h 572099"/>
                <a:gd name="connsiteX106" fmla="*/ 504825 w 876301"/>
                <a:gd name="connsiteY106" fmla="*/ 348284 h 572099"/>
                <a:gd name="connsiteX107" fmla="*/ 773125 w 876301"/>
                <a:gd name="connsiteY107" fmla="*/ 241499 h 572099"/>
                <a:gd name="connsiteX108" fmla="*/ 834830 w 876301"/>
                <a:gd name="connsiteY108" fmla="*/ 268056 h 572099"/>
                <a:gd name="connsiteX109" fmla="*/ 838200 w 876301"/>
                <a:gd name="connsiteY109" fmla="*/ 285628 h 57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76301" h="572099">
                  <a:moveTo>
                    <a:pt x="12002" y="119826"/>
                  </a:moveTo>
                  <a:cubicBezTo>
                    <a:pt x="10914" y="120248"/>
                    <a:pt x="9868" y="120772"/>
                    <a:pt x="8877" y="121389"/>
                  </a:cubicBezTo>
                  <a:cubicBezTo>
                    <a:pt x="3570" y="124920"/>
                    <a:pt x="381" y="130873"/>
                    <a:pt x="381" y="137248"/>
                  </a:cubicBezTo>
                  <a:lnTo>
                    <a:pt x="0" y="351379"/>
                  </a:lnTo>
                  <a:cubicBezTo>
                    <a:pt x="-14" y="359084"/>
                    <a:pt x="4613" y="366038"/>
                    <a:pt x="11725" y="369000"/>
                  </a:cubicBezTo>
                  <a:lnTo>
                    <a:pt x="31071" y="377049"/>
                  </a:lnTo>
                  <a:lnTo>
                    <a:pt x="43396" y="401814"/>
                  </a:lnTo>
                  <a:cubicBezTo>
                    <a:pt x="45441" y="405924"/>
                    <a:pt x="48901" y="409158"/>
                    <a:pt x="53140" y="410920"/>
                  </a:cubicBezTo>
                  <a:lnTo>
                    <a:pt x="174927" y="461631"/>
                  </a:lnTo>
                  <a:cubicBezTo>
                    <a:pt x="198787" y="471585"/>
                    <a:pt x="222618" y="462203"/>
                    <a:pt x="235658" y="437819"/>
                  </a:cubicBezTo>
                  <a:lnTo>
                    <a:pt x="248860" y="413111"/>
                  </a:lnTo>
                  <a:cubicBezTo>
                    <a:pt x="249793" y="414769"/>
                    <a:pt x="250587" y="416503"/>
                    <a:pt x="251231" y="418292"/>
                  </a:cubicBezTo>
                  <a:lnTo>
                    <a:pt x="267719" y="463203"/>
                  </a:lnTo>
                  <a:cubicBezTo>
                    <a:pt x="277940" y="491025"/>
                    <a:pt x="295094" y="511685"/>
                    <a:pt x="314782" y="519886"/>
                  </a:cubicBezTo>
                  <a:lnTo>
                    <a:pt x="436578" y="570635"/>
                  </a:lnTo>
                  <a:cubicBezTo>
                    <a:pt x="444207" y="573811"/>
                    <a:pt x="453013" y="571707"/>
                    <a:pt x="458381" y="565425"/>
                  </a:cubicBezTo>
                  <a:lnTo>
                    <a:pt x="467525" y="554728"/>
                  </a:lnTo>
                  <a:lnTo>
                    <a:pt x="483565" y="556271"/>
                  </a:lnTo>
                  <a:lnTo>
                    <a:pt x="485775" y="556348"/>
                  </a:lnTo>
                  <a:lnTo>
                    <a:pt x="488023" y="556129"/>
                  </a:lnTo>
                  <a:cubicBezTo>
                    <a:pt x="489710" y="555957"/>
                    <a:pt x="491366" y="555560"/>
                    <a:pt x="492947" y="554947"/>
                  </a:cubicBezTo>
                  <a:lnTo>
                    <a:pt x="616772" y="504598"/>
                  </a:lnTo>
                  <a:cubicBezTo>
                    <a:pt x="622557" y="502255"/>
                    <a:pt x="626827" y="497227"/>
                    <a:pt x="628202" y="491139"/>
                  </a:cubicBezTo>
                  <a:lnTo>
                    <a:pt x="656987" y="363333"/>
                  </a:lnTo>
                  <a:lnTo>
                    <a:pt x="761324" y="320128"/>
                  </a:lnTo>
                  <a:cubicBezTo>
                    <a:pt x="762357" y="319672"/>
                    <a:pt x="763554" y="319791"/>
                    <a:pt x="764477" y="320442"/>
                  </a:cubicBezTo>
                  <a:cubicBezTo>
                    <a:pt x="765436" y="321040"/>
                    <a:pt x="766004" y="322103"/>
                    <a:pt x="765972" y="323233"/>
                  </a:cubicBezTo>
                  <a:lnTo>
                    <a:pt x="765972" y="330015"/>
                  </a:lnTo>
                  <a:cubicBezTo>
                    <a:pt x="765974" y="331474"/>
                    <a:pt x="765029" y="332764"/>
                    <a:pt x="763638" y="333205"/>
                  </a:cubicBezTo>
                  <a:cubicBezTo>
                    <a:pt x="746568" y="338760"/>
                    <a:pt x="735025" y="354687"/>
                    <a:pt x="735063" y="372639"/>
                  </a:cubicBezTo>
                  <a:lnTo>
                    <a:pt x="735063" y="382888"/>
                  </a:lnTo>
                  <a:cubicBezTo>
                    <a:pt x="735099" y="405781"/>
                    <a:pt x="753686" y="424312"/>
                    <a:pt x="776579" y="424278"/>
                  </a:cubicBezTo>
                  <a:cubicBezTo>
                    <a:pt x="781693" y="424270"/>
                    <a:pt x="786761" y="423316"/>
                    <a:pt x="791528" y="421464"/>
                  </a:cubicBezTo>
                  <a:lnTo>
                    <a:pt x="800767" y="417864"/>
                  </a:lnTo>
                  <a:cubicBezTo>
                    <a:pt x="846444" y="400258"/>
                    <a:pt x="876500" y="356269"/>
                    <a:pt x="876300" y="307317"/>
                  </a:cubicBezTo>
                  <a:lnTo>
                    <a:pt x="876300" y="285628"/>
                  </a:lnTo>
                  <a:cubicBezTo>
                    <a:pt x="876294" y="238347"/>
                    <a:pt x="837960" y="200022"/>
                    <a:pt x="790678" y="200029"/>
                  </a:cubicBezTo>
                  <a:cubicBezTo>
                    <a:pt x="779842" y="200030"/>
                    <a:pt x="769106" y="202088"/>
                    <a:pt x="759038" y="206094"/>
                  </a:cubicBezTo>
                  <a:lnTo>
                    <a:pt x="490776" y="312870"/>
                  </a:lnTo>
                  <a:lnTo>
                    <a:pt x="184071" y="185168"/>
                  </a:lnTo>
                  <a:lnTo>
                    <a:pt x="189786" y="163480"/>
                  </a:lnTo>
                  <a:lnTo>
                    <a:pt x="294561" y="120065"/>
                  </a:lnTo>
                  <a:cubicBezTo>
                    <a:pt x="296276" y="119354"/>
                    <a:pt x="298243" y="120169"/>
                    <a:pt x="298954" y="121886"/>
                  </a:cubicBezTo>
                  <a:cubicBezTo>
                    <a:pt x="299122" y="122292"/>
                    <a:pt x="299209" y="122729"/>
                    <a:pt x="299209" y="123170"/>
                  </a:cubicBezTo>
                  <a:lnTo>
                    <a:pt x="299209" y="129952"/>
                  </a:lnTo>
                  <a:cubicBezTo>
                    <a:pt x="299211" y="131411"/>
                    <a:pt x="298266" y="132701"/>
                    <a:pt x="296875" y="133142"/>
                  </a:cubicBezTo>
                  <a:cubicBezTo>
                    <a:pt x="279805" y="138696"/>
                    <a:pt x="268262" y="154624"/>
                    <a:pt x="268300" y="172576"/>
                  </a:cubicBezTo>
                  <a:lnTo>
                    <a:pt x="268300" y="182825"/>
                  </a:lnTo>
                  <a:cubicBezTo>
                    <a:pt x="268291" y="205708"/>
                    <a:pt x="286833" y="224266"/>
                    <a:pt x="309716" y="224277"/>
                  </a:cubicBezTo>
                  <a:cubicBezTo>
                    <a:pt x="314877" y="224279"/>
                    <a:pt x="319994" y="223316"/>
                    <a:pt x="324803" y="221439"/>
                  </a:cubicBezTo>
                  <a:lnTo>
                    <a:pt x="334042" y="217839"/>
                  </a:lnTo>
                  <a:cubicBezTo>
                    <a:pt x="379719" y="200233"/>
                    <a:pt x="409775" y="156244"/>
                    <a:pt x="409575" y="107292"/>
                  </a:cubicBezTo>
                  <a:lnTo>
                    <a:pt x="409575" y="85603"/>
                  </a:lnTo>
                  <a:cubicBezTo>
                    <a:pt x="409571" y="38322"/>
                    <a:pt x="371239" y="-5"/>
                    <a:pt x="323957" y="0"/>
                  </a:cubicBezTo>
                  <a:cubicBezTo>
                    <a:pt x="313082" y="1"/>
                    <a:pt x="302307" y="2074"/>
                    <a:pt x="292208" y="6107"/>
                  </a:cubicBezTo>
                  <a:close/>
                  <a:moveTo>
                    <a:pt x="306400" y="41474"/>
                  </a:moveTo>
                  <a:cubicBezTo>
                    <a:pt x="330773" y="31768"/>
                    <a:pt x="358399" y="43658"/>
                    <a:pt x="368105" y="68031"/>
                  </a:cubicBezTo>
                  <a:cubicBezTo>
                    <a:pt x="370331" y="73622"/>
                    <a:pt x="371475" y="79585"/>
                    <a:pt x="371475" y="85603"/>
                  </a:cubicBezTo>
                  <a:lnTo>
                    <a:pt x="371475" y="107292"/>
                  </a:lnTo>
                  <a:cubicBezTo>
                    <a:pt x="371612" y="140522"/>
                    <a:pt x="351215" y="170386"/>
                    <a:pt x="320211" y="182349"/>
                  </a:cubicBezTo>
                  <a:lnTo>
                    <a:pt x="310963" y="185949"/>
                  </a:lnTo>
                  <a:cubicBezTo>
                    <a:pt x="309245" y="186627"/>
                    <a:pt x="307303" y="185786"/>
                    <a:pt x="306625" y="184069"/>
                  </a:cubicBezTo>
                  <a:cubicBezTo>
                    <a:pt x="306468" y="183672"/>
                    <a:pt x="306389" y="183251"/>
                    <a:pt x="306391" y="182825"/>
                  </a:cubicBezTo>
                  <a:lnTo>
                    <a:pt x="306391" y="172576"/>
                  </a:lnTo>
                  <a:cubicBezTo>
                    <a:pt x="306387" y="171122"/>
                    <a:pt x="307322" y="169833"/>
                    <a:pt x="308705" y="169385"/>
                  </a:cubicBezTo>
                  <a:cubicBezTo>
                    <a:pt x="325803" y="163855"/>
                    <a:pt x="337376" y="147920"/>
                    <a:pt x="337347" y="129952"/>
                  </a:cubicBezTo>
                  <a:lnTo>
                    <a:pt x="337347" y="123170"/>
                  </a:lnTo>
                  <a:cubicBezTo>
                    <a:pt x="337353" y="100276"/>
                    <a:pt x="318798" y="81712"/>
                    <a:pt x="295905" y="81706"/>
                  </a:cubicBezTo>
                  <a:cubicBezTo>
                    <a:pt x="290459" y="81705"/>
                    <a:pt x="285066" y="82777"/>
                    <a:pt x="280035" y="84860"/>
                  </a:cubicBezTo>
                  <a:lnTo>
                    <a:pt x="166535" y="131895"/>
                  </a:lnTo>
                  <a:cubicBezTo>
                    <a:pt x="161051" y="134169"/>
                    <a:pt x="156941" y="138872"/>
                    <a:pt x="155419" y="144610"/>
                  </a:cubicBezTo>
                  <a:lnTo>
                    <a:pt x="148590" y="170395"/>
                  </a:lnTo>
                  <a:lnTo>
                    <a:pt x="69399" y="137419"/>
                  </a:lnTo>
                  <a:close/>
                  <a:moveTo>
                    <a:pt x="466382" y="516343"/>
                  </a:moveTo>
                  <a:lnTo>
                    <a:pt x="461315" y="515857"/>
                  </a:lnTo>
                  <a:cubicBezTo>
                    <a:pt x="455128" y="515258"/>
                    <a:pt x="449038" y="517714"/>
                    <a:pt x="444999" y="522439"/>
                  </a:cubicBezTo>
                  <a:lnTo>
                    <a:pt x="438426" y="530144"/>
                  </a:lnTo>
                  <a:lnTo>
                    <a:pt x="329422" y="484739"/>
                  </a:lnTo>
                  <a:cubicBezTo>
                    <a:pt x="322231" y="481738"/>
                    <a:pt x="311115" y="470870"/>
                    <a:pt x="303486" y="450096"/>
                  </a:cubicBezTo>
                  <a:lnTo>
                    <a:pt x="286998" y="405186"/>
                  </a:lnTo>
                  <a:cubicBezTo>
                    <a:pt x="279587" y="384993"/>
                    <a:pt x="265090" y="371763"/>
                    <a:pt x="249231" y="370658"/>
                  </a:cubicBezTo>
                  <a:cubicBezTo>
                    <a:pt x="248498" y="370610"/>
                    <a:pt x="247783" y="370582"/>
                    <a:pt x="247059" y="370582"/>
                  </a:cubicBezTo>
                  <a:cubicBezTo>
                    <a:pt x="234924" y="370804"/>
                    <a:pt x="223946" y="377841"/>
                    <a:pt x="218675" y="388774"/>
                  </a:cubicBezTo>
                  <a:lnTo>
                    <a:pt x="202054" y="419893"/>
                  </a:lnTo>
                  <a:cubicBezTo>
                    <a:pt x="196891" y="429551"/>
                    <a:pt x="192310" y="427646"/>
                    <a:pt x="189576" y="426560"/>
                  </a:cubicBezTo>
                  <a:lnTo>
                    <a:pt x="74324" y="378583"/>
                  </a:lnTo>
                  <a:lnTo>
                    <a:pt x="62017" y="353722"/>
                  </a:lnTo>
                  <a:cubicBezTo>
                    <a:pt x="59979" y="349610"/>
                    <a:pt x="56521" y="346376"/>
                    <a:pt x="52283" y="344616"/>
                  </a:cubicBezTo>
                  <a:lnTo>
                    <a:pt x="38100" y="338720"/>
                  </a:lnTo>
                  <a:lnTo>
                    <a:pt x="38433" y="165823"/>
                  </a:lnTo>
                  <a:lnTo>
                    <a:pt x="466725" y="344112"/>
                  </a:lnTo>
                  <a:close/>
                  <a:moveTo>
                    <a:pt x="838200" y="307317"/>
                  </a:moveTo>
                  <a:cubicBezTo>
                    <a:pt x="838337" y="340547"/>
                    <a:pt x="817940" y="370411"/>
                    <a:pt x="786936" y="382374"/>
                  </a:cubicBezTo>
                  <a:lnTo>
                    <a:pt x="777688" y="385974"/>
                  </a:lnTo>
                  <a:cubicBezTo>
                    <a:pt x="775970" y="386652"/>
                    <a:pt x="774028" y="385811"/>
                    <a:pt x="773350" y="384094"/>
                  </a:cubicBezTo>
                  <a:cubicBezTo>
                    <a:pt x="773193" y="383698"/>
                    <a:pt x="773114" y="383276"/>
                    <a:pt x="773116" y="382850"/>
                  </a:cubicBezTo>
                  <a:lnTo>
                    <a:pt x="773116" y="372601"/>
                  </a:lnTo>
                  <a:cubicBezTo>
                    <a:pt x="773111" y="371147"/>
                    <a:pt x="774047" y="369858"/>
                    <a:pt x="775430" y="369410"/>
                  </a:cubicBezTo>
                  <a:cubicBezTo>
                    <a:pt x="792528" y="363880"/>
                    <a:pt x="804101" y="347945"/>
                    <a:pt x="804072" y="329977"/>
                  </a:cubicBezTo>
                  <a:lnTo>
                    <a:pt x="804072" y="323195"/>
                  </a:lnTo>
                  <a:cubicBezTo>
                    <a:pt x="804078" y="300301"/>
                    <a:pt x="785523" y="281737"/>
                    <a:pt x="762630" y="281731"/>
                  </a:cubicBezTo>
                  <a:cubicBezTo>
                    <a:pt x="757184" y="281730"/>
                    <a:pt x="751791" y="282802"/>
                    <a:pt x="746760" y="284885"/>
                  </a:cubicBezTo>
                  <a:lnTo>
                    <a:pt x="633260" y="331920"/>
                  </a:lnTo>
                  <a:cubicBezTo>
                    <a:pt x="627546" y="334293"/>
                    <a:pt x="623341" y="339294"/>
                    <a:pt x="621983" y="345331"/>
                  </a:cubicBezTo>
                  <a:lnTo>
                    <a:pt x="593198" y="473052"/>
                  </a:lnTo>
                  <a:lnTo>
                    <a:pt x="504825" y="508989"/>
                  </a:lnTo>
                  <a:lnTo>
                    <a:pt x="504825" y="348284"/>
                  </a:lnTo>
                  <a:lnTo>
                    <a:pt x="773125" y="241499"/>
                  </a:lnTo>
                  <a:cubicBezTo>
                    <a:pt x="797498" y="231793"/>
                    <a:pt x="825124" y="243683"/>
                    <a:pt x="834830" y="268056"/>
                  </a:cubicBezTo>
                  <a:cubicBezTo>
                    <a:pt x="837056" y="273647"/>
                    <a:pt x="838200" y="279610"/>
                    <a:pt x="838200" y="28562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2625144" y="872489"/>
            <a:ext cx="723905" cy="723900"/>
            <a:chOff x="2625144" y="872489"/>
            <a:chExt cx="723905" cy="723900"/>
          </a:xfrm>
          <a:noFill/>
        </p:grpSpPr>
        <p:sp>
          <p:nvSpPr>
            <p:cNvPr id="76" name="图形 4" descr="光圈 纯色填充"/>
            <p:cNvSpPr/>
            <p:nvPr/>
          </p:nvSpPr>
          <p:spPr>
            <a:xfrm>
              <a:off x="2654484" y="882015"/>
              <a:ext cx="371389" cy="209550"/>
            </a:xfrm>
            <a:custGeom>
              <a:avLst/>
              <a:gdLst>
                <a:gd name="connsiteX0" fmla="*/ 250127 w 371389"/>
                <a:gd name="connsiteY0" fmla="*/ 209550 h 209550"/>
                <a:gd name="connsiteX1" fmla="*/ 371389 w 371389"/>
                <a:gd name="connsiteY1" fmla="*/ 209550 h 209550"/>
                <a:gd name="connsiteX2" fmla="*/ 250422 w 371389"/>
                <a:gd name="connsiteY2" fmla="*/ 0 h 209550"/>
                <a:gd name="connsiteX3" fmla="*/ 0 w 371389"/>
                <a:gd name="connsiteY3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389" h="209550">
                  <a:moveTo>
                    <a:pt x="250127" y="209550"/>
                  </a:moveTo>
                  <a:lnTo>
                    <a:pt x="371389" y="209550"/>
                  </a:lnTo>
                  <a:lnTo>
                    <a:pt x="250422" y="0"/>
                  </a:lnTo>
                  <a:cubicBezTo>
                    <a:pt x="138440" y="26185"/>
                    <a:pt x="45520" y="103941"/>
                    <a:pt x="0" y="20955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图形 4" descr="光圈 纯色填充"/>
            <p:cNvSpPr/>
            <p:nvPr/>
          </p:nvSpPr>
          <p:spPr>
            <a:xfrm>
              <a:off x="2944853" y="872489"/>
              <a:ext cx="306981" cy="324926"/>
            </a:xfrm>
            <a:custGeom>
              <a:avLst/>
              <a:gdLst>
                <a:gd name="connsiteX0" fmla="*/ 163516 w 306981"/>
                <a:gd name="connsiteY0" fmla="*/ 285750 h 324926"/>
                <a:gd name="connsiteX1" fmla="*/ 163297 w 306981"/>
                <a:gd name="connsiteY1" fmla="*/ 285874 h 324926"/>
                <a:gd name="connsiteX2" fmla="*/ 185852 w 306981"/>
                <a:gd name="connsiteY2" fmla="*/ 324926 h 324926"/>
                <a:gd name="connsiteX3" fmla="*/ 306981 w 306981"/>
                <a:gd name="connsiteY3" fmla="*/ 115253 h 324926"/>
                <a:gd name="connsiteX4" fmla="*/ 42243 w 306981"/>
                <a:gd name="connsiteY4" fmla="*/ 0 h 324926"/>
                <a:gd name="connsiteX5" fmla="*/ 0 w 306981"/>
                <a:gd name="connsiteY5" fmla="*/ 2534 h 3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981" h="324926">
                  <a:moveTo>
                    <a:pt x="163516" y="285750"/>
                  </a:moveTo>
                  <a:lnTo>
                    <a:pt x="163297" y="285874"/>
                  </a:lnTo>
                  <a:lnTo>
                    <a:pt x="185852" y="324926"/>
                  </a:lnTo>
                  <a:lnTo>
                    <a:pt x="306981" y="115253"/>
                  </a:lnTo>
                  <a:cubicBezTo>
                    <a:pt x="238618" y="41669"/>
                    <a:pt x="142683" y="-97"/>
                    <a:pt x="42243" y="0"/>
                  </a:cubicBezTo>
                  <a:cubicBezTo>
                    <a:pt x="28125" y="29"/>
                    <a:pt x="14021" y="876"/>
                    <a:pt x="0" y="2534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图形 4" descr="光圈 纯色填充"/>
            <p:cNvSpPr/>
            <p:nvPr/>
          </p:nvSpPr>
          <p:spPr>
            <a:xfrm>
              <a:off x="3092843" y="1018832"/>
              <a:ext cx="256206" cy="320382"/>
            </a:xfrm>
            <a:custGeom>
              <a:avLst/>
              <a:gdLst>
                <a:gd name="connsiteX0" fmla="*/ 0 w 256206"/>
                <a:gd name="connsiteY0" fmla="*/ 320383 h 320382"/>
                <a:gd name="connsiteX1" fmla="*/ 240744 w 256206"/>
                <a:gd name="connsiteY1" fmla="*/ 320383 h 320382"/>
                <a:gd name="connsiteX2" fmla="*/ 184975 w 256206"/>
                <a:gd name="connsiteY2" fmla="*/ 0 h 32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06" h="320382">
                  <a:moveTo>
                    <a:pt x="0" y="320383"/>
                  </a:moveTo>
                  <a:lnTo>
                    <a:pt x="240744" y="320383"/>
                  </a:lnTo>
                  <a:cubicBezTo>
                    <a:pt x="273837" y="210777"/>
                    <a:pt x="253157" y="91977"/>
                    <a:pt x="184975" y="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图形 4" descr="光圈 纯色填充"/>
            <p:cNvSpPr/>
            <p:nvPr/>
          </p:nvSpPr>
          <p:spPr>
            <a:xfrm>
              <a:off x="2948320" y="1377315"/>
              <a:ext cx="371379" cy="209550"/>
            </a:xfrm>
            <a:custGeom>
              <a:avLst/>
              <a:gdLst>
                <a:gd name="connsiteX0" fmla="*/ 121263 w 371379"/>
                <a:gd name="connsiteY0" fmla="*/ 0 h 209550"/>
                <a:gd name="connsiteX1" fmla="*/ 0 w 371379"/>
                <a:gd name="connsiteY1" fmla="*/ 0 h 209550"/>
                <a:gd name="connsiteX2" fmla="*/ 120967 w 371379"/>
                <a:gd name="connsiteY2" fmla="*/ 209550 h 209550"/>
                <a:gd name="connsiteX3" fmla="*/ 371380 w 371379"/>
                <a:gd name="connsiteY3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379" h="209550">
                  <a:moveTo>
                    <a:pt x="121263" y="0"/>
                  </a:moveTo>
                  <a:lnTo>
                    <a:pt x="0" y="0"/>
                  </a:lnTo>
                  <a:lnTo>
                    <a:pt x="120967" y="209550"/>
                  </a:lnTo>
                  <a:cubicBezTo>
                    <a:pt x="232947" y="183366"/>
                    <a:pt x="325865" y="105610"/>
                    <a:pt x="371380" y="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图形 4" descr="光圈 纯色填充"/>
            <p:cNvSpPr/>
            <p:nvPr/>
          </p:nvSpPr>
          <p:spPr>
            <a:xfrm>
              <a:off x="2722245" y="1271196"/>
              <a:ext cx="307095" cy="325193"/>
            </a:xfrm>
            <a:custGeom>
              <a:avLst/>
              <a:gdLst>
                <a:gd name="connsiteX0" fmla="*/ 143570 w 307095"/>
                <a:gd name="connsiteY0" fmla="*/ 39443 h 325193"/>
                <a:gd name="connsiteX1" fmla="*/ 143799 w 307095"/>
                <a:gd name="connsiteY1" fmla="*/ 39319 h 325193"/>
                <a:gd name="connsiteX2" fmla="*/ 121091 w 307095"/>
                <a:gd name="connsiteY2" fmla="*/ 0 h 325193"/>
                <a:gd name="connsiteX3" fmla="*/ 0 w 307095"/>
                <a:gd name="connsiteY3" fmla="*/ 209798 h 325193"/>
                <a:gd name="connsiteX4" fmla="*/ 264852 w 307095"/>
                <a:gd name="connsiteY4" fmla="*/ 325193 h 325193"/>
                <a:gd name="connsiteX5" fmla="*/ 307096 w 307095"/>
                <a:gd name="connsiteY5" fmla="*/ 322659 h 32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095" h="325193">
                  <a:moveTo>
                    <a:pt x="143570" y="39443"/>
                  </a:moveTo>
                  <a:lnTo>
                    <a:pt x="143799" y="39319"/>
                  </a:lnTo>
                  <a:lnTo>
                    <a:pt x="121091" y="0"/>
                  </a:lnTo>
                  <a:lnTo>
                    <a:pt x="0" y="209798"/>
                  </a:lnTo>
                  <a:cubicBezTo>
                    <a:pt x="68364" y="283466"/>
                    <a:pt x="164351" y="325287"/>
                    <a:pt x="264852" y="325193"/>
                  </a:cubicBezTo>
                  <a:cubicBezTo>
                    <a:pt x="278970" y="325164"/>
                    <a:pt x="293075" y="324318"/>
                    <a:pt x="307096" y="322659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图形 4" descr="光圈 纯色填充"/>
            <p:cNvSpPr/>
            <p:nvPr/>
          </p:nvSpPr>
          <p:spPr>
            <a:xfrm>
              <a:off x="2625144" y="1129665"/>
              <a:ext cx="255911" cy="320154"/>
            </a:xfrm>
            <a:custGeom>
              <a:avLst/>
              <a:gdLst>
                <a:gd name="connsiteX0" fmla="*/ 255911 w 255911"/>
                <a:gd name="connsiteY0" fmla="*/ 0 h 320154"/>
                <a:gd name="connsiteX1" fmla="*/ 15462 w 255911"/>
                <a:gd name="connsiteY1" fmla="*/ 0 h 320154"/>
                <a:gd name="connsiteX2" fmla="*/ 71069 w 255911"/>
                <a:gd name="connsiteY2" fmla="*/ 320154 h 32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911" h="320154">
                  <a:moveTo>
                    <a:pt x="255911" y="0"/>
                  </a:moveTo>
                  <a:lnTo>
                    <a:pt x="15462" y="0"/>
                  </a:lnTo>
                  <a:cubicBezTo>
                    <a:pt x="-17603" y="109511"/>
                    <a:pt x="3013" y="228207"/>
                    <a:pt x="71069" y="320154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4150995" y="843915"/>
            <a:ext cx="781050" cy="771524"/>
            <a:chOff x="4150995" y="843915"/>
            <a:chExt cx="781050" cy="771524"/>
          </a:xfrm>
          <a:noFill/>
        </p:grpSpPr>
        <p:sp>
          <p:nvSpPr>
            <p:cNvPr id="82" name="图形 6" descr="区块链 纯色填充"/>
            <p:cNvSpPr/>
            <p:nvPr/>
          </p:nvSpPr>
          <p:spPr>
            <a:xfrm>
              <a:off x="4150995" y="1365637"/>
              <a:ext cx="143160" cy="249802"/>
            </a:xfrm>
            <a:custGeom>
              <a:avLst/>
              <a:gdLst>
                <a:gd name="connsiteX0" fmla="*/ 0 w 143160"/>
                <a:gd name="connsiteY0" fmla="*/ 15250 h 249802"/>
                <a:gd name="connsiteX1" fmla="*/ 0 w 143160"/>
                <a:gd name="connsiteY1" fmla="*/ 163030 h 249802"/>
                <a:gd name="connsiteX2" fmla="*/ 143161 w 143160"/>
                <a:gd name="connsiteY2" fmla="*/ 249803 h 249802"/>
                <a:gd name="connsiteX3" fmla="*/ 143161 w 143160"/>
                <a:gd name="connsiteY3" fmla="*/ 86735 h 249802"/>
                <a:gd name="connsiteX4" fmla="*/ 0 w 143160"/>
                <a:gd name="connsiteY4" fmla="*/ 0 h 249802"/>
                <a:gd name="connsiteX5" fmla="*/ 0 w 143160"/>
                <a:gd name="connsiteY5" fmla="*/ 15250 h 24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60" h="249802">
                  <a:moveTo>
                    <a:pt x="0" y="15250"/>
                  </a:moveTo>
                  <a:lnTo>
                    <a:pt x="0" y="163030"/>
                  </a:lnTo>
                  <a:lnTo>
                    <a:pt x="143161" y="249803"/>
                  </a:lnTo>
                  <a:lnTo>
                    <a:pt x="143161" y="86735"/>
                  </a:lnTo>
                  <a:lnTo>
                    <a:pt x="0" y="0"/>
                  </a:lnTo>
                  <a:lnTo>
                    <a:pt x="0" y="152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图形 6" descr="区块链 纯色填充"/>
            <p:cNvSpPr/>
            <p:nvPr/>
          </p:nvSpPr>
          <p:spPr>
            <a:xfrm>
              <a:off x="4788884" y="1365551"/>
              <a:ext cx="143160" cy="249888"/>
            </a:xfrm>
            <a:custGeom>
              <a:avLst/>
              <a:gdLst>
                <a:gd name="connsiteX0" fmla="*/ 0 w 143160"/>
                <a:gd name="connsiteY0" fmla="*/ 249888 h 249888"/>
                <a:gd name="connsiteX1" fmla="*/ 143161 w 143160"/>
                <a:gd name="connsiteY1" fmla="*/ 163116 h 249888"/>
                <a:gd name="connsiteX2" fmla="*/ 143161 w 143160"/>
                <a:gd name="connsiteY2" fmla="*/ 0 h 249888"/>
                <a:gd name="connsiteX3" fmla="*/ 0 w 143160"/>
                <a:gd name="connsiteY3" fmla="*/ 86725 h 249888"/>
                <a:gd name="connsiteX4" fmla="*/ 0 w 143160"/>
                <a:gd name="connsiteY4" fmla="*/ 249888 h 2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60" h="249888">
                  <a:moveTo>
                    <a:pt x="0" y="249888"/>
                  </a:moveTo>
                  <a:lnTo>
                    <a:pt x="143161" y="163116"/>
                  </a:lnTo>
                  <a:lnTo>
                    <a:pt x="143161" y="0"/>
                  </a:lnTo>
                  <a:lnTo>
                    <a:pt x="0" y="86725"/>
                  </a:lnTo>
                  <a:lnTo>
                    <a:pt x="0" y="249888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图形 6" descr="区块链 纯色填充"/>
            <p:cNvSpPr/>
            <p:nvPr/>
          </p:nvSpPr>
          <p:spPr>
            <a:xfrm>
              <a:off x="4389120" y="957986"/>
              <a:ext cx="143160" cy="249783"/>
            </a:xfrm>
            <a:custGeom>
              <a:avLst/>
              <a:gdLst>
                <a:gd name="connsiteX0" fmla="*/ 39653 w 143160"/>
                <a:gd name="connsiteY0" fmla="*/ 99203 h 249783"/>
                <a:gd name="connsiteX1" fmla="*/ 56074 w 143160"/>
                <a:gd name="connsiteY1" fmla="*/ 95479 h 249783"/>
                <a:gd name="connsiteX2" fmla="*/ 94184 w 143160"/>
                <a:gd name="connsiteY2" fmla="*/ 133568 h 249783"/>
                <a:gd name="connsiteX3" fmla="*/ 72514 w 143160"/>
                <a:gd name="connsiteY3" fmla="*/ 167954 h 249783"/>
                <a:gd name="connsiteX4" fmla="*/ 36509 w 143160"/>
                <a:gd name="connsiteY4" fmla="*/ 185156 h 249783"/>
                <a:gd name="connsiteX5" fmla="*/ 143161 w 143160"/>
                <a:gd name="connsiteY5" fmla="*/ 249784 h 249783"/>
                <a:gd name="connsiteX6" fmla="*/ 143161 w 143160"/>
                <a:gd name="connsiteY6" fmla="*/ 86725 h 249783"/>
                <a:gd name="connsiteX7" fmla="*/ 0 w 143160"/>
                <a:gd name="connsiteY7" fmla="*/ 0 h 249783"/>
                <a:gd name="connsiteX8" fmla="*/ 0 w 143160"/>
                <a:gd name="connsiteY8" fmla="*/ 118110 h 24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60" h="249783">
                  <a:moveTo>
                    <a:pt x="39653" y="99203"/>
                  </a:moveTo>
                  <a:cubicBezTo>
                    <a:pt x="44775" y="96738"/>
                    <a:pt x="50389" y="95464"/>
                    <a:pt x="56074" y="95479"/>
                  </a:cubicBezTo>
                  <a:cubicBezTo>
                    <a:pt x="77115" y="95473"/>
                    <a:pt x="94178" y="112525"/>
                    <a:pt x="94184" y="133568"/>
                  </a:cubicBezTo>
                  <a:cubicBezTo>
                    <a:pt x="94189" y="148248"/>
                    <a:pt x="85758" y="161624"/>
                    <a:pt x="72514" y="167954"/>
                  </a:cubicBezTo>
                  <a:lnTo>
                    <a:pt x="36509" y="185156"/>
                  </a:lnTo>
                  <a:lnTo>
                    <a:pt x="143161" y="249784"/>
                  </a:lnTo>
                  <a:lnTo>
                    <a:pt x="143161" y="86725"/>
                  </a:lnTo>
                  <a:lnTo>
                    <a:pt x="0" y="0"/>
                  </a:lnTo>
                  <a:lnTo>
                    <a:pt x="0" y="11811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图形 6" descr="区块链 纯色填充"/>
            <p:cNvSpPr/>
            <p:nvPr/>
          </p:nvSpPr>
          <p:spPr>
            <a:xfrm>
              <a:off x="4550759" y="957891"/>
              <a:ext cx="143160" cy="249878"/>
            </a:xfrm>
            <a:custGeom>
              <a:avLst/>
              <a:gdLst>
                <a:gd name="connsiteX0" fmla="*/ 0 w 143160"/>
                <a:gd name="connsiteY0" fmla="*/ 86725 h 249878"/>
                <a:gd name="connsiteX1" fmla="*/ 0 w 143160"/>
                <a:gd name="connsiteY1" fmla="*/ 249879 h 249878"/>
                <a:gd name="connsiteX2" fmla="*/ 106680 w 143160"/>
                <a:gd name="connsiteY2" fmla="*/ 185242 h 249878"/>
                <a:gd name="connsiteX3" fmla="*/ 70685 w 143160"/>
                <a:gd name="connsiteY3" fmla="*/ 168040 h 249878"/>
                <a:gd name="connsiteX4" fmla="*/ 52768 w 143160"/>
                <a:gd name="connsiteY4" fmla="*/ 117225 h 249878"/>
                <a:gd name="connsiteX5" fmla="*/ 87087 w 143160"/>
                <a:gd name="connsiteY5" fmla="*/ 95574 h 249878"/>
                <a:gd name="connsiteX6" fmla="*/ 103518 w 143160"/>
                <a:gd name="connsiteY6" fmla="*/ 99317 h 249878"/>
                <a:gd name="connsiteX7" fmla="*/ 143161 w 143160"/>
                <a:gd name="connsiteY7" fmla="*/ 118243 h 249878"/>
                <a:gd name="connsiteX8" fmla="*/ 143161 w 143160"/>
                <a:gd name="connsiteY8" fmla="*/ 0 h 24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60" h="249878">
                  <a:moveTo>
                    <a:pt x="0" y="86725"/>
                  </a:moveTo>
                  <a:lnTo>
                    <a:pt x="0" y="249879"/>
                  </a:lnTo>
                  <a:lnTo>
                    <a:pt x="106680" y="185242"/>
                  </a:lnTo>
                  <a:lnTo>
                    <a:pt x="70685" y="168040"/>
                  </a:lnTo>
                  <a:cubicBezTo>
                    <a:pt x="51705" y="158955"/>
                    <a:pt x="43684" y="136205"/>
                    <a:pt x="52768" y="117225"/>
                  </a:cubicBezTo>
                  <a:cubicBezTo>
                    <a:pt x="59093" y="104009"/>
                    <a:pt x="72436" y="95592"/>
                    <a:pt x="87087" y="95574"/>
                  </a:cubicBezTo>
                  <a:cubicBezTo>
                    <a:pt x="92776" y="95565"/>
                    <a:pt x="98393" y="96845"/>
                    <a:pt x="103518" y="99317"/>
                  </a:cubicBezTo>
                  <a:lnTo>
                    <a:pt x="143161" y="118243"/>
                  </a:lnTo>
                  <a:lnTo>
                    <a:pt x="143161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图形 6" descr="区块链 纯色填充"/>
            <p:cNvSpPr/>
            <p:nvPr/>
          </p:nvSpPr>
          <p:spPr>
            <a:xfrm>
              <a:off x="4389120" y="843915"/>
              <a:ext cx="304800" cy="184727"/>
            </a:xfrm>
            <a:custGeom>
              <a:avLst/>
              <a:gdLst>
                <a:gd name="connsiteX0" fmla="*/ 221447 w 304800"/>
                <a:gd name="connsiteY0" fmla="*/ 142885 h 184727"/>
                <a:gd name="connsiteX1" fmla="*/ 239220 w 304800"/>
                <a:gd name="connsiteY1" fmla="*/ 132083 h 184727"/>
                <a:gd name="connsiteX2" fmla="*/ 304800 w 304800"/>
                <a:gd name="connsiteY2" fmla="*/ 92364 h 184727"/>
                <a:gd name="connsiteX3" fmla="*/ 152400 w 304800"/>
                <a:gd name="connsiteY3" fmla="*/ 0 h 184727"/>
                <a:gd name="connsiteX4" fmla="*/ 86820 w 304800"/>
                <a:gd name="connsiteY4" fmla="*/ 39719 h 184727"/>
                <a:gd name="connsiteX5" fmla="*/ 69047 w 304800"/>
                <a:gd name="connsiteY5" fmla="*/ 50521 h 184727"/>
                <a:gd name="connsiteX6" fmla="*/ 0 w 304800"/>
                <a:gd name="connsiteY6" fmla="*/ 92364 h 184727"/>
                <a:gd name="connsiteX7" fmla="*/ 152400 w 304800"/>
                <a:gd name="connsiteY7" fmla="*/ 184728 h 184727"/>
                <a:gd name="connsiteX8" fmla="*/ 221447 w 304800"/>
                <a:gd name="connsiteY8" fmla="*/ 142885 h 18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184727">
                  <a:moveTo>
                    <a:pt x="221447" y="142885"/>
                  </a:moveTo>
                  <a:lnTo>
                    <a:pt x="239220" y="132083"/>
                  </a:lnTo>
                  <a:lnTo>
                    <a:pt x="304800" y="92364"/>
                  </a:lnTo>
                  <a:lnTo>
                    <a:pt x="152400" y="0"/>
                  </a:lnTo>
                  <a:lnTo>
                    <a:pt x="86820" y="39719"/>
                  </a:lnTo>
                  <a:lnTo>
                    <a:pt x="69047" y="50521"/>
                  </a:lnTo>
                  <a:lnTo>
                    <a:pt x="0" y="92364"/>
                  </a:lnTo>
                  <a:lnTo>
                    <a:pt x="152400" y="184728"/>
                  </a:lnTo>
                  <a:lnTo>
                    <a:pt x="221447" y="14288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图形 6" descr="区块链 纯色填充"/>
            <p:cNvSpPr/>
            <p:nvPr/>
          </p:nvSpPr>
          <p:spPr>
            <a:xfrm>
              <a:off x="4150995" y="1274664"/>
              <a:ext cx="304800" cy="161705"/>
            </a:xfrm>
            <a:custGeom>
              <a:avLst/>
              <a:gdLst>
                <a:gd name="connsiteX0" fmla="*/ 239220 w 304800"/>
                <a:gd name="connsiteY0" fmla="*/ 108995 h 161705"/>
                <a:gd name="connsiteX1" fmla="*/ 304800 w 304800"/>
                <a:gd name="connsiteY1" fmla="*/ 69313 h 161705"/>
                <a:gd name="connsiteX2" fmla="*/ 190500 w 304800"/>
                <a:gd name="connsiteY2" fmla="*/ 0 h 161705"/>
                <a:gd name="connsiteX3" fmla="*/ 190500 w 304800"/>
                <a:gd name="connsiteY3" fmla="*/ 42863 h 161705"/>
                <a:gd name="connsiteX4" fmla="*/ 152400 w 304800"/>
                <a:gd name="connsiteY4" fmla="*/ 80963 h 161705"/>
                <a:gd name="connsiteX5" fmla="*/ 114300 w 304800"/>
                <a:gd name="connsiteY5" fmla="*/ 42863 h 161705"/>
                <a:gd name="connsiteX6" fmla="*/ 114300 w 304800"/>
                <a:gd name="connsiteY6" fmla="*/ 0 h 161705"/>
                <a:gd name="connsiteX7" fmla="*/ 86820 w 304800"/>
                <a:gd name="connsiteY7" fmla="*/ 16640 h 161705"/>
                <a:gd name="connsiteX8" fmla="*/ 69047 w 304800"/>
                <a:gd name="connsiteY8" fmla="*/ 27403 h 161705"/>
                <a:gd name="connsiteX9" fmla="*/ 0 w 304800"/>
                <a:gd name="connsiteY9" fmla="*/ 69313 h 161705"/>
                <a:gd name="connsiteX10" fmla="*/ 152400 w 304800"/>
                <a:gd name="connsiteY10" fmla="*/ 161706 h 161705"/>
                <a:gd name="connsiteX11" fmla="*/ 221447 w 304800"/>
                <a:gd name="connsiteY11" fmla="*/ 119796 h 16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61705">
                  <a:moveTo>
                    <a:pt x="239220" y="108995"/>
                  </a:moveTo>
                  <a:lnTo>
                    <a:pt x="304800" y="69313"/>
                  </a:lnTo>
                  <a:lnTo>
                    <a:pt x="190500" y="0"/>
                  </a:lnTo>
                  <a:lnTo>
                    <a:pt x="190500" y="42863"/>
                  </a:lnTo>
                  <a:cubicBezTo>
                    <a:pt x="190500" y="63904"/>
                    <a:pt x="173442" y="80963"/>
                    <a:pt x="152400" y="80963"/>
                  </a:cubicBezTo>
                  <a:cubicBezTo>
                    <a:pt x="131358" y="80963"/>
                    <a:pt x="114300" y="63904"/>
                    <a:pt x="114300" y="42863"/>
                  </a:cubicBezTo>
                  <a:lnTo>
                    <a:pt x="114300" y="0"/>
                  </a:lnTo>
                  <a:lnTo>
                    <a:pt x="86820" y="16640"/>
                  </a:lnTo>
                  <a:lnTo>
                    <a:pt x="69047" y="27403"/>
                  </a:lnTo>
                  <a:lnTo>
                    <a:pt x="0" y="69313"/>
                  </a:lnTo>
                  <a:lnTo>
                    <a:pt x="152400" y="161706"/>
                  </a:lnTo>
                  <a:lnTo>
                    <a:pt x="221447" y="119796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图形 6" descr="区块链 纯色填充"/>
            <p:cNvSpPr/>
            <p:nvPr/>
          </p:nvSpPr>
          <p:spPr>
            <a:xfrm>
              <a:off x="4627245" y="1274664"/>
              <a:ext cx="304800" cy="161705"/>
            </a:xfrm>
            <a:custGeom>
              <a:avLst/>
              <a:gdLst>
                <a:gd name="connsiteX0" fmla="*/ 239220 w 304800"/>
                <a:gd name="connsiteY0" fmla="*/ 108995 h 161705"/>
                <a:gd name="connsiteX1" fmla="*/ 304800 w 304800"/>
                <a:gd name="connsiteY1" fmla="*/ 69313 h 161705"/>
                <a:gd name="connsiteX2" fmla="*/ 190500 w 304800"/>
                <a:gd name="connsiteY2" fmla="*/ 0 h 161705"/>
                <a:gd name="connsiteX3" fmla="*/ 190500 w 304800"/>
                <a:gd name="connsiteY3" fmla="*/ 42863 h 161705"/>
                <a:gd name="connsiteX4" fmla="*/ 152400 w 304800"/>
                <a:gd name="connsiteY4" fmla="*/ 80963 h 161705"/>
                <a:gd name="connsiteX5" fmla="*/ 114300 w 304800"/>
                <a:gd name="connsiteY5" fmla="*/ 42863 h 161705"/>
                <a:gd name="connsiteX6" fmla="*/ 114300 w 304800"/>
                <a:gd name="connsiteY6" fmla="*/ 0 h 161705"/>
                <a:gd name="connsiteX7" fmla="*/ 86820 w 304800"/>
                <a:gd name="connsiteY7" fmla="*/ 16631 h 161705"/>
                <a:gd name="connsiteX8" fmla="*/ 69047 w 304800"/>
                <a:gd name="connsiteY8" fmla="*/ 27403 h 161705"/>
                <a:gd name="connsiteX9" fmla="*/ 0 w 304800"/>
                <a:gd name="connsiteY9" fmla="*/ 69313 h 161705"/>
                <a:gd name="connsiteX10" fmla="*/ 152400 w 304800"/>
                <a:gd name="connsiteY10" fmla="*/ 161706 h 161705"/>
                <a:gd name="connsiteX11" fmla="*/ 221447 w 304800"/>
                <a:gd name="connsiteY11" fmla="*/ 119796 h 16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61705">
                  <a:moveTo>
                    <a:pt x="239220" y="108995"/>
                  </a:moveTo>
                  <a:lnTo>
                    <a:pt x="304800" y="69313"/>
                  </a:lnTo>
                  <a:lnTo>
                    <a:pt x="190500" y="0"/>
                  </a:lnTo>
                  <a:lnTo>
                    <a:pt x="190500" y="42863"/>
                  </a:lnTo>
                  <a:cubicBezTo>
                    <a:pt x="190500" y="63904"/>
                    <a:pt x="173442" y="80963"/>
                    <a:pt x="152400" y="80963"/>
                  </a:cubicBezTo>
                  <a:cubicBezTo>
                    <a:pt x="131358" y="80963"/>
                    <a:pt x="114300" y="63904"/>
                    <a:pt x="114300" y="42863"/>
                  </a:cubicBezTo>
                  <a:lnTo>
                    <a:pt x="114300" y="0"/>
                  </a:lnTo>
                  <a:lnTo>
                    <a:pt x="86820" y="16631"/>
                  </a:lnTo>
                  <a:lnTo>
                    <a:pt x="69047" y="27403"/>
                  </a:lnTo>
                  <a:lnTo>
                    <a:pt x="0" y="69313"/>
                  </a:lnTo>
                  <a:lnTo>
                    <a:pt x="152400" y="161706"/>
                  </a:lnTo>
                  <a:lnTo>
                    <a:pt x="221447" y="119796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图形 6" descr="区块链 纯色填充"/>
            <p:cNvSpPr/>
            <p:nvPr/>
          </p:nvSpPr>
          <p:spPr>
            <a:xfrm>
              <a:off x="4627245" y="1365637"/>
              <a:ext cx="143160" cy="249802"/>
            </a:xfrm>
            <a:custGeom>
              <a:avLst/>
              <a:gdLst>
                <a:gd name="connsiteX0" fmla="*/ 0 w 143160"/>
                <a:gd name="connsiteY0" fmla="*/ 15250 h 249802"/>
                <a:gd name="connsiteX1" fmla="*/ 0 w 143160"/>
                <a:gd name="connsiteY1" fmla="*/ 123568 h 249802"/>
                <a:gd name="connsiteX2" fmla="*/ 27699 w 143160"/>
                <a:gd name="connsiteY2" fmla="*/ 106566 h 249802"/>
                <a:gd name="connsiteX3" fmla="*/ 80105 w 143160"/>
                <a:gd name="connsiteY3" fmla="*/ 119110 h 249802"/>
                <a:gd name="connsiteX4" fmla="*/ 67561 w 143160"/>
                <a:gd name="connsiteY4" fmla="*/ 171517 h 249802"/>
                <a:gd name="connsiteX5" fmla="*/ 40957 w 143160"/>
                <a:gd name="connsiteY5" fmla="*/ 187890 h 249802"/>
                <a:gd name="connsiteX6" fmla="*/ 143161 w 143160"/>
                <a:gd name="connsiteY6" fmla="*/ 249803 h 249802"/>
                <a:gd name="connsiteX7" fmla="*/ 143161 w 143160"/>
                <a:gd name="connsiteY7" fmla="*/ 86735 h 249802"/>
                <a:gd name="connsiteX8" fmla="*/ 0 w 143160"/>
                <a:gd name="connsiteY8" fmla="*/ 0 h 24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60" h="249802">
                  <a:moveTo>
                    <a:pt x="0" y="15250"/>
                  </a:moveTo>
                  <a:lnTo>
                    <a:pt x="0" y="123568"/>
                  </a:lnTo>
                  <a:lnTo>
                    <a:pt x="27699" y="106566"/>
                  </a:lnTo>
                  <a:cubicBezTo>
                    <a:pt x="45634" y="95558"/>
                    <a:pt x="69097" y="101175"/>
                    <a:pt x="80105" y="119110"/>
                  </a:cubicBezTo>
                  <a:cubicBezTo>
                    <a:pt x="91113" y="137046"/>
                    <a:pt x="85496" y="160509"/>
                    <a:pt x="67561" y="171517"/>
                  </a:cubicBezTo>
                  <a:lnTo>
                    <a:pt x="40957" y="187890"/>
                  </a:lnTo>
                  <a:lnTo>
                    <a:pt x="143161" y="249803"/>
                  </a:lnTo>
                  <a:lnTo>
                    <a:pt x="143161" y="867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图形 6" descr="区块链 纯色填充"/>
            <p:cNvSpPr/>
            <p:nvPr/>
          </p:nvSpPr>
          <p:spPr>
            <a:xfrm>
              <a:off x="4312634" y="1365551"/>
              <a:ext cx="143160" cy="249888"/>
            </a:xfrm>
            <a:custGeom>
              <a:avLst/>
              <a:gdLst>
                <a:gd name="connsiteX0" fmla="*/ 74828 w 143160"/>
                <a:gd name="connsiteY0" fmla="*/ 167307 h 249888"/>
                <a:gd name="connsiteX1" fmla="*/ 63955 w 143160"/>
                <a:gd name="connsiteY1" fmla="*/ 114533 h 249888"/>
                <a:gd name="connsiteX2" fmla="*/ 116243 w 143160"/>
                <a:gd name="connsiteY2" fmla="*/ 103346 h 249888"/>
                <a:gd name="connsiteX3" fmla="*/ 143161 w 143160"/>
                <a:gd name="connsiteY3" fmla="*/ 120777 h 249888"/>
                <a:gd name="connsiteX4" fmla="*/ 143161 w 143160"/>
                <a:gd name="connsiteY4" fmla="*/ 0 h 249888"/>
                <a:gd name="connsiteX5" fmla="*/ 0 w 143160"/>
                <a:gd name="connsiteY5" fmla="*/ 86725 h 249888"/>
                <a:gd name="connsiteX6" fmla="*/ 0 w 143160"/>
                <a:gd name="connsiteY6" fmla="*/ 249888 h 249888"/>
                <a:gd name="connsiteX7" fmla="*/ 104518 w 143160"/>
                <a:gd name="connsiteY7" fmla="*/ 186538 h 2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60" h="249888">
                  <a:moveTo>
                    <a:pt x="74828" y="167307"/>
                  </a:moveTo>
                  <a:cubicBezTo>
                    <a:pt x="57253" y="155737"/>
                    <a:pt x="52385" y="132109"/>
                    <a:pt x="63955" y="114533"/>
                  </a:cubicBezTo>
                  <a:cubicBezTo>
                    <a:pt x="75401" y="97146"/>
                    <a:pt x="98684" y="92165"/>
                    <a:pt x="116243" y="103346"/>
                  </a:cubicBezTo>
                  <a:lnTo>
                    <a:pt x="143161" y="120777"/>
                  </a:lnTo>
                  <a:lnTo>
                    <a:pt x="143161" y="0"/>
                  </a:lnTo>
                  <a:lnTo>
                    <a:pt x="0" y="86725"/>
                  </a:lnTo>
                  <a:lnTo>
                    <a:pt x="0" y="249888"/>
                  </a:lnTo>
                  <a:lnTo>
                    <a:pt x="104518" y="186538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图形 6" descr="区块链 纯色填充"/>
            <p:cNvSpPr/>
            <p:nvPr/>
          </p:nvSpPr>
          <p:spPr>
            <a:xfrm>
              <a:off x="4388856" y="1481656"/>
              <a:ext cx="305069" cy="124258"/>
            </a:xfrm>
            <a:custGeom>
              <a:avLst/>
              <a:gdLst>
                <a:gd name="connsiteX0" fmla="*/ 152073 w 305069"/>
                <a:gd name="connsiteY0" fmla="*/ 124258 h 124258"/>
                <a:gd name="connsiteX1" fmla="*/ 141720 w 305069"/>
                <a:gd name="connsiteY1" fmla="*/ 121201 h 124258"/>
                <a:gd name="connsiteX2" fmla="*/ 8960 w 305069"/>
                <a:gd name="connsiteY2" fmla="*/ 35209 h 124258"/>
                <a:gd name="connsiteX3" fmla="*/ 2896 w 305069"/>
                <a:gd name="connsiteY3" fmla="*/ 8960 h 124258"/>
                <a:gd name="connsiteX4" fmla="*/ 29145 w 305069"/>
                <a:gd name="connsiteY4" fmla="*/ 2896 h 124258"/>
                <a:gd name="connsiteX5" fmla="*/ 29668 w 305069"/>
                <a:gd name="connsiteY5" fmla="*/ 3234 h 124258"/>
                <a:gd name="connsiteX6" fmla="*/ 152350 w 305069"/>
                <a:gd name="connsiteY6" fmla="*/ 82691 h 124258"/>
                <a:gd name="connsiteX7" fmla="*/ 276051 w 305069"/>
                <a:gd name="connsiteY7" fmla="*/ 6787 h 124258"/>
                <a:gd name="connsiteX8" fmla="*/ 302254 w 305069"/>
                <a:gd name="connsiteY8" fmla="*/ 13064 h 124258"/>
                <a:gd name="connsiteX9" fmla="*/ 295977 w 305069"/>
                <a:gd name="connsiteY9" fmla="*/ 39267 h 124258"/>
                <a:gd name="connsiteX10" fmla="*/ 162027 w 305069"/>
                <a:gd name="connsiteY10" fmla="*/ 121449 h 124258"/>
                <a:gd name="connsiteX11" fmla="*/ 152073 w 305069"/>
                <a:gd name="connsiteY11" fmla="*/ 124258 h 12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069" h="124258">
                  <a:moveTo>
                    <a:pt x="152073" y="124258"/>
                  </a:moveTo>
                  <a:cubicBezTo>
                    <a:pt x="148400" y="124259"/>
                    <a:pt x="144804" y="123197"/>
                    <a:pt x="141720" y="121201"/>
                  </a:cubicBezTo>
                  <a:lnTo>
                    <a:pt x="8960" y="35209"/>
                  </a:lnTo>
                  <a:cubicBezTo>
                    <a:pt x="37" y="29635"/>
                    <a:pt x="-2678" y="17883"/>
                    <a:pt x="2896" y="8960"/>
                  </a:cubicBezTo>
                  <a:cubicBezTo>
                    <a:pt x="8470" y="37"/>
                    <a:pt x="20222" y="-2678"/>
                    <a:pt x="29145" y="2896"/>
                  </a:cubicBezTo>
                  <a:cubicBezTo>
                    <a:pt x="29321" y="3005"/>
                    <a:pt x="29495" y="3119"/>
                    <a:pt x="29668" y="3234"/>
                  </a:cubicBezTo>
                  <a:lnTo>
                    <a:pt x="152350" y="82691"/>
                  </a:lnTo>
                  <a:lnTo>
                    <a:pt x="276051" y="6787"/>
                  </a:lnTo>
                  <a:cubicBezTo>
                    <a:pt x="285019" y="1284"/>
                    <a:pt x="296751" y="4095"/>
                    <a:pt x="302254" y="13064"/>
                  </a:cubicBezTo>
                  <a:cubicBezTo>
                    <a:pt x="307757" y="22032"/>
                    <a:pt x="304946" y="33764"/>
                    <a:pt x="295977" y="39267"/>
                  </a:cubicBezTo>
                  <a:lnTo>
                    <a:pt x="162027" y="121449"/>
                  </a:lnTo>
                  <a:cubicBezTo>
                    <a:pt x="159031" y="123285"/>
                    <a:pt x="155587" y="124257"/>
                    <a:pt x="152073" y="12425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图形 6" descr="区块链 纯色填充"/>
            <p:cNvSpPr/>
            <p:nvPr/>
          </p:nvSpPr>
          <p:spPr>
            <a:xfrm>
              <a:off x="4284345" y="1072506"/>
              <a:ext cx="179912" cy="264022"/>
            </a:xfrm>
            <a:custGeom>
              <a:avLst/>
              <a:gdLst>
                <a:gd name="connsiteX0" fmla="*/ 38100 w 179912"/>
                <a:gd name="connsiteY0" fmla="*/ 244973 h 264022"/>
                <a:gd name="connsiteX1" fmla="*/ 38100 w 179912"/>
                <a:gd name="connsiteY1" fmla="*/ 98812 h 264022"/>
                <a:gd name="connsiteX2" fmla="*/ 169069 w 179912"/>
                <a:gd name="connsiteY2" fmla="*/ 36252 h 264022"/>
                <a:gd name="connsiteX3" fmla="*/ 178046 w 179912"/>
                <a:gd name="connsiteY3" fmla="*/ 10844 h 264022"/>
                <a:gd name="connsiteX4" fmla="*/ 152638 w 179912"/>
                <a:gd name="connsiteY4" fmla="*/ 1866 h 264022"/>
                <a:gd name="connsiteX5" fmla="*/ 10849 w 179912"/>
                <a:gd name="connsiteY5" fmla="*/ 69618 h 264022"/>
                <a:gd name="connsiteX6" fmla="*/ 0 w 179912"/>
                <a:gd name="connsiteY6" fmla="*/ 86801 h 264022"/>
                <a:gd name="connsiteX7" fmla="*/ 0 w 179912"/>
                <a:gd name="connsiteY7" fmla="*/ 244973 h 264022"/>
                <a:gd name="connsiteX8" fmla="*/ 19050 w 179912"/>
                <a:gd name="connsiteY8" fmla="*/ 264023 h 264022"/>
                <a:gd name="connsiteX9" fmla="*/ 19050 w 179912"/>
                <a:gd name="connsiteY9" fmla="*/ 264023 h 264022"/>
                <a:gd name="connsiteX10" fmla="*/ 38100 w 179912"/>
                <a:gd name="connsiteY10" fmla="*/ 244973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912" h="264022">
                  <a:moveTo>
                    <a:pt x="38100" y="244973"/>
                  </a:moveTo>
                  <a:lnTo>
                    <a:pt x="38100" y="98812"/>
                  </a:lnTo>
                  <a:lnTo>
                    <a:pt x="169069" y="36252"/>
                  </a:lnTo>
                  <a:cubicBezTo>
                    <a:pt x="178564" y="31715"/>
                    <a:pt x="182583" y="20339"/>
                    <a:pt x="178046" y="10844"/>
                  </a:cubicBezTo>
                  <a:cubicBezTo>
                    <a:pt x="173509" y="1348"/>
                    <a:pt x="162134" y="-2671"/>
                    <a:pt x="152638" y="1866"/>
                  </a:cubicBezTo>
                  <a:lnTo>
                    <a:pt x="10849" y="69618"/>
                  </a:lnTo>
                  <a:cubicBezTo>
                    <a:pt x="4224" y="72777"/>
                    <a:pt x="5" y="79462"/>
                    <a:pt x="0" y="86801"/>
                  </a:cubicBezTo>
                  <a:lnTo>
                    <a:pt x="0" y="244973"/>
                  </a:lnTo>
                  <a:cubicBezTo>
                    <a:pt x="0" y="255494"/>
                    <a:pt x="8529" y="264023"/>
                    <a:pt x="19050" y="264023"/>
                  </a:cubicBezTo>
                  <a:lnTo>
                    <a:pt x="19050" y="264023"/>
                  </a:lnTo>
                  <a:cubicBezTo>
                    <a:pt x="29571" y="264023"/>
                    <a:pt x="38100" y="255494"/>
                    <a:pt x="38100" y="244973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图形 6" descr="区块链 纯色填充"/>
            <p:cNvSpPr/>
            <p:nvPr/>
          </p:nvSpPr>
          <p:spPr>
            <a:xfrm>
              <a:off x="4618782" y="1072553"/>
              <a:ext cx="179912" cy="263975"/>
            </a:xfrm>
            <a:custGeom>
              <a:avLst/>
              <a:gdLst>
                <a:gd name="connsiteX0" fmla="*/ 179912 w 179912"/>
                <a:gd name="connsiteY0" fmla="*/ 244925 h 263975"/>
                <a:gd name="connsiteX1" fmla="*/ 179912 w 179912"/>
                <a:gd name="connsiteY1" fmla="*/ 86753 h 263975"/>
                <a:gd name="connsiteX2" fmla="*/ 169073 w 179912"/>
                <a:gd name="connsiteY2" fmla="*/ 69608 h 263975"/>
                <a:gd name="connsiteX3" fmla="*/ 27274 w 179912"/>
                <a:gd name="connsiteY3" fmla="*/ 1866 h 263975"/>
                <a:gd name="connsiteX4" fmla="*/ 1866 w 179912"/>
                <a:gd name="connsiteY4" fmla="*/ 10844 h 263975"/>
                <a:gd name="connsiteX5" fmla="*/ 10844 w 179912"/>
                <a:gd name="connsiteY5" fmla="*/ 36252 h 263975"/>
                <a:gd name="connsiteX6" fmla="*/ 141812 w 179912"/>
                <a:gd name="connsiteY6" fmla="*/ 98764 h 263975"/>
                <a:gd name="connsiteX7" fmla="*/ 141812 w 179912"/>
                <a:gd name="connsiteY7" fmla="*/ 244925 h 263975"/>
                <a:gd name="connsiteX8" fmla="*/ 160862 w 179912"/>
                <a:gd name="connsiteY8" fmla="*/ 263975 h 263975"/>
                <a:gd name="connsiteX9" fmla="*/ 179912 w 179912"/>
                <a:gd name="connsiteY9" fmla="*/ 244925 h 26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12" h="263975">
                  <a:moveTo>
                    <a:pt x="179912" y="244925"/>
                  </a:moveTo>
                  <a:lnTo>
                    <a:pt x="179912" y="86753"/>
                  </a:lnTo>
                  <a:cubicBezTo>
                    <a:pt x="179895" y="79429"/>
                    <a:pt x="175681" y="72765"/>
                    <a:pt x="169073" y="69608"/>
                  </a:cubicBezTo>
                  <a:lnTo>
                    <a:pt x="27274" y="1866"/>
                  </a:lnTo>
                  <a:cubicBezTo>
                    <a:pt x="17779" y="-2671"/>
                    <a:pt x="6403" y="1348"/>
                    <a:pt x="1866" y="10844"/>
                  </a:cubicBezTo>
                  <a:cubicBezTo>
                    <a:pt x="-2671" y="20339"/>
                    <a:pt x="1348" y="31715"/>
                    <a:pt x="10844" y="36252"/>
                  </a:cubicBezTo>
                  <a:lnTo>
                    <a:pt x="141812" y="98764"/>
                  </a:lnTo>
                  <a:lnTo>
                    <a:pt x="141812" y="244925"/>
                  </a:lnTo>
                  <a:cubicBezTo>
                    <a:pt x="141812" y="255447"/>
                    <a:pt x="150341" y="263975"/>
                    <a:pt x="160862" y="263975"/>
                  </a:cubicBezTo>
                  <a:cubicBezTo>
                    <a:pt x="171384" y="263975"/>
                    <a:pt x="179912" y="255447"/>
                    <a:pt x="179912" y="244925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6" name="组合 295"/>
          <p:cNvGrpSpPr/>
          <p:nvPr/>
        </p:nvGrpSpPr>
        <p:grpSpPr>
          <a:xfrm>
            <a:off x="5676900" y="939165"/>
            <a:ext cx="857220" cy="590550"/>
            <a:chOff x="5676900" y="939165"/>
            <a:chExt cx="857220" cy="590550"/>
          </a:xfrm>
          <a:noFill/>
        </p:grpSpPr>
        <p:sp>
          <p:nvSpPr>
            <p:cNvPr id="94" name="图形 8" descr="博客 纯色填充"/>
            <p:cNvSpPr/>
            <p:nvPr/>
          </p:nvSpPr>
          <p:spPr>
            <a:xfrm>
              <a:off x="5931712" y="1295670"/>
              <a:ext cx="59485" cy="72730"/>
            </a:xfrm>
            <a:custGeom>
              <a:avLst/>
              <a:gdLst>
                <a:gd name="connsiteX0" fmla="*/ 58893 w 59485"/>
                <a:gd name="connsiteY0" fmla="*/ 66291 h 72730"/>
                <a:gd name="connsiteX1" fmla="*/ 18640 w 59485"/>
                <a:gd name="connsiteY1" fmla="*/ 1883 h 72730"/>
                <a:gd name="connsiteX2" fmla="*/ 13069 w 59485"/>
                <a:gd name="connsiteY2" fmla="*/ 624 h 72730"/>
                <a:gd name="connsiteX3" fmla="*/ 11811 w 59485"/>
                <a:gd name="connsiteY3" fmla="*/ 1883 h 72730"/>
                <a:gd name="connsiteX4" fmla="*/ 0 w 59485"/>
                <a:gd name="connsiteY4" fmla="*/ 20828 h 72730"/>
                <a:gd name="connsiteX5" fmla="*/ 25317 w 59485"/>
                <a:gd name="connsiteY5" fmla="*/ 61785 h 72730"/>
                <a:gd name="connsiteX6" fmla="*/ 26584 w 59485"/>
                <a:gd name="connsiteY6" fmla="*/ 72729 h 72730"/>
                <a:gd name="connsiteX7" fmla="*/ 55159 w 59485"/>
                <a:gd name="connsiteY7" fmla="*/ 72729 h 72730"/>
                <a:gd name="connsiteX8" fmla="*/ 59485 w 59485"/>
                <a:gd name="connsiteY8" fmla="*/ 68559 h 72730"/>
                <a:gd name="connsiteX9" fmla="*/ 58864 w 59485"/>
                <a:gd name="connsiteY9" fmla="*/ 66272 h 7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85" h="72730">
                  <a:moveTo>
                    <a:pt x="58893" y="66291"/>
                  </a:moveTo>
                  <a:lnTo>
                    <a:pt x="18640" y="1883"/>
                  </a:lnTo>
                  <a:cubicBezTo>
                    <a:pt x="17450" y="-3"/>
                    <a:pt x="14955" y="-566"/>
                    <a:pt x="13069" y="624"/>
                  </a:cubicBezTo>
                  <a:cubicBezTo>
                    <a:pt x="12562" y="945"/>
                    <a:pt x="12132" y="1375"/>
                    <a:pt x="11811" y="1883"/>
                  </a:cubicBezTo>
                  <a:lnTo>
                    <a:pt x="0" y="20828"/>
                  </a:lnTo>
                  <a:lnTo>
                    <a:pt x="25317" y="61785"/>
                  </a:lnTo>
                  <a:cubicBezTo>
                    <a:pt x="27478" y="65016"/>
                    <a:pt x="27949" y="69090"/>
                    <a:pt x="26584" y="72729"/>
                  </a:cubicBezTo>
                  <a:lnTo>
                    <a:pt x="55159" y="72729"/>
                  </a:lnTo>
                  <a:cubicBezTo>
                    <a:pt x="57505" y="72772"/>
                    <a:pt x="59442" y="70905"/>
                    <a:pt x="59485" y="68559"/>
                  </a:cubicBezTo>
                  <a:cubicBezTo>
                    <a:pt x="59499" y="67754"/>
                    <a:pt x="59284" y="66960"/>
                    <a:pt x="58864" y="66272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图形 8" descr="博客 纯色填充"/>
            <p:cNvSpPr/>
            <p:nvPr/>
          </p:nvSpPr>
          <p:spPr>
            <a:xfrm>
              <a:off x="5809615" y="1256260"/>
              <a:ext cx="137937" cy="112198"/>
            </a:xfrm>
            <a:custGeom>
              <a:avLst/>
              <a:gdLst>
                <a:gd name="connsiteX0" fmla="*/ 137157 w 137937"/>
                <a:gd name="connsiteY0" fmla="*/ 106081 h 112198"/>
                <a:gd name="connsiteX1" fmla="*/ 72958 w 137937"/>
                <a:gd name="connsiteY1" fmla="*/ 1640 h 112198"/>
                <a:gd name="connsiteX2" fmla="*/ 69510 w 137937"/>
                <a:gd name="connsiteY2" fmla="*/ 1 h 112198"/>
                <a:gd name="connsiteX3" fmla="*/ 68967 w 137937"/>
                <a:gd name="connsiteY3" fmla="*/ 59 h 112198"/>
                <a:gd name="connsiteX4" fmla="*/ 68424 w 137937"/>
                <a:gd name="connsiteY4" fmla="*/ 1 h 112198"/>
                <a:gd name="connsiteX5" fmla="*/ 64986 w 137937"/>
                <a:gd name="connsiteY5" fmla="*/ 1640 h 112198"/>
                <a:gd name="connsiteX6" fmla="*/ 778 w 137937"/>
                <a:gd name="connsiteY6" fmla="*/ 106081 h 112198"/>
                <a:gd name="connsiteX7" fmla="*/ 473 w 137937"/>
                <a:gd name="connsiteY7" fmla="*/ 110415 h 112198"/>
                <a:gd name="connsiteX8" fmla="*/ 4035 w 137937"/>
                <a:gd name="connsiteY8" fmla="*/ 112158 h 112198"/>
                <a:gd name="connsiteX9" fmla="*/ 133899 w 137937"/>
                <a:gd name="connsiteY9" fmla="*/ 112158 h 112198"/>
                <a:gd name="connsiteX10" fmla="*/ 137461 w 137937"/>
                <a:gd name="connsiteY10" fmla="*/ 110415 h 112198"/>
                <a:gd name="connsiteX11" fmla="*/ 137157 w 137937"/>
                <a:gd name="connsiteY11" fmla="*/ 106081 h 112198"/>
                <a:gd name="connsiteX12" fmla="*/ 79692 w 137937"/>
                <a:gd name="connsiteY12" fmla="*/ 50570 h 112198"/>
                <a:gd name="connsiteX13" fmla="*/ 69472 w 137937"/>
                <a:gd name="connsiteY13" fmla="*/ 59647 h 112198"/>
                <a:gd name="connsiteX14" fmla="*/ 59271 w 137937"/>
                <a:gd name="connsiteY14" fmla="*/ 50570 h 112198"/>
                <a:gd name="connsiteX15" fmla="*/ 42478 w 137937"/>
                <a:gd name="connsiteY15" fmla="*/ 60790 h 112198"/>
                <a:gd name="connsiteX16" fmla="*/ 68967 w 137937"/>
                <a:gd name="connsiteY16" fmla="*/ 17708 h 112198"/>
                <a:gd name="connsiteX17" fmla="*/ 94818 w 137937"/>
                <a:gd name="connsiteY17" fmla="*/ 59761 h 11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937" h="112198">
                  <a:moveTo>
                    <a:pt x="137157" y="106081"/>
                  </a:moveTo>
                  <a:lnTo>
                    <a:pt x="72958" y="1640"/>
                  </a:lnTo>
                  <a:cubicBezTo>
                    <a:pt x="72136" y="575"/>
                    <a:pt x="70855" y="-33"/>
                    <a:pt x="69510" y="1"/>
                  </a:cubicBezTo>
                  <a:cubicBezTo>
                    <a:pt x="69328" y="11"/>
                    <a:pt x="69147" y="30"/>
                    <a:pt x="68967" y="59"/>
                  </a:cubicBezTo>
                  <a:cubicBezTo>
                    <a:pt x="68787" y="30"/>
                    <a:pt x="68606" y="11"/>
                    <a:pt x="68424" y="1"/>
                  </a:cubicBezTo>
                  <a:cubicBezTo>
                    <a:pt x="67082" y="-32"/>
                    <a:pt x="65805" y="577"/>
                    <a:pt x="64986" y="1640"/>
                  </a:cubicBezTo>
                  <a:lnTo>
                    <a:pt x="778" y="106081"/>
                  </a:lnTo>
                  <a:cubicBezTo>
                    <a:pt x="-136" y="107352"/>
                    <a:pt x="-254" y="109029"/>
                    <a:pt x="473" y="110415"/>
                  </a:cubicBezTo>
                  <a:cubicBezTo>
                    <a:pt x="1182" y="111681"/>
                    <a:pt x="2601" y="112375"/>
                    <a:pt x="4035" y="112158"/>
                  </a:cubicBezTo>
                  <a:lnTo>
                    <a:pt x="133899" y="112158"/>
                  </a:lnTo>
                  <a:cubicBezTo>
                    <a:pt x="135334" y="112378"/>
                    <a:pt x="136755" y="111683"/>
                    <a:pt x="137461" y="110415"/>
                  </a:cubicBezTo>
                  <a:cubicBezTo>
                    <a:pt x="138193" y="109030"/>
                    <a:pt x="138075" y="107350"/>
                    <a:pt x="137157" y="106081"/>
                  </a:cubicBezTo>
                  <a:close/>
                  <a:moveTo>
                    <a:pt x="79692" y="50570"/>
                  </a:moveTo>
                  <a:lnTo>
                    <a:pt x="69472" y="59647"/>
                  </a:lnTo>
                  <a:lnTo>
                    <a:pt x="59271" y="50570"/>
                  </a:lnTo>
                  <a:lnTo>
                    <a:pt x="42478" y="60790"/>
                  </a:lnTo>
                  <a:lnTo>
                    <a:pt x="68967" y="17708"/>
                  </a:lnTo>
                  <a:lnTo>
                    <a:pt x="94818" y="59761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图形 8" descr="博客 纯色填充"/>
            <p:cNvSpPr/>
            <p:nvPr/>
          </p:nvSpPr>
          <p:spPr>
            <a:xfrm>
              <a:off x="5831357" y="1253928"/>
              <a:ext cx="17716" cy="17716"/>
            </a:xfrm>
            <a:custGeom>
              <a:avLst/>
              <a:gdLst>
                <a:gd name="connsiteX0" fmla="*/ 17717 w 17716"/>
                <a:gd name="connsiteY0" fmla="*/ 8858 h 17716"/>
                <a:gd name="connsiteX1" fmla="*/ 8858 w 17716"/>
                <a:gd name="connsiteY1" fmla="*/ 17717 h 17716"/>
                <a:gd name="connsiteX2" fmla="*/ 0 w 17716"/>
                <a:gd name="connsiteY2" fmla="*/ 8858 h 17716"/>
                <a:gd name="connsiteX3" fmla="*/ 8858 w 17716"/>
                <a:gd name="connsiteY3" fmla="*/ 0 h 17716"/>
                <a:gd name="connsiteX4" fmla="*/ 17717 w 17716"/>
                <a:gd name="connsiteY4" fmla="*/ 8858 h 1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" h="17716">
                  <a:moveTo>
                    <a:pt x="17717" y="8858"/>
                  </a:moveTo>
                  <a:cubicBezTo>
                    <a:pt x="17717" y="13751"/>
                    <a:pt x="13751" y="17717"/>
                    <a:pt x="8858" y="17717"/>
                  </a:cubicBezTo>
                  <a:cubicBezTo>
                    <a:pt x="3966" y="17717"/>
                    <a:pt x="0" y="13751"/>
                    <a:pt x="0" y="8858"/>
                  </a:cubicBezTo>
                  <a:cubicBezTo>
                    <a:pt x="0" y="3966"/>
                    <a:pt x="3966" y="0"/>
                    <a:pt x="8858" y="0"/>
                  </a:cubicBezTo>
                  <a:cubicBezTo>
                    <a:pt x="13751" y="0"/>
                    <a:pt x="17717" y="3966"/>
                    <a:pt x="17717" y="885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图形 8" descr="博客 纯色填充"/>
            <p:cNvSpPr/>
            <p:nvPr/>
          </p:nvSpPr>
          <p:spPr>
            <a:xfrm>
              <a:off x="5772150" y="1215390"/>
              <a:ext cx="257175" cy="190500"/>
            </a:xfrm>
            <a:custGeom>
              <a:avLst/>
              <a:gdLst>
                <a:gd name="connsiteX0" fmla="*/ 228600 w 257175"/>
                <a:gd name="connsiteY0" fmla="*/ 28575 h 190500"/>
                <a:gd name="connsiteX1" fmla="*/ 228600 w 257175"/>
                <a:gd name="connsiteY1" fmla="*/ 161925 h 190500"/>
                <a:gd name="connsiteX2" fmla="*/ 28575 w 257175"/>
                <a:gd name="connsiteY2" fmla="*/ 161925 h 190500"/>
                <a:gd name="connsiteX3" fmla="*/ 28575 w 257175"/>
                <a:gd name="connsiteY3" fmla="*/ 28575 h 190500"/>
                <a:gd name="connsiteX4" fmla="*/ 228600 w 257175"/>
                <a:gd name="connsiteY4" fmla="*/ 28575 h 190500"/>
                <a:gd name="connsiteX5" fmla="*/ 257175 w 257175"/>
                <a:gd name="connsiteY5" fmla="*/ 0 h 190500"/>
                <a:gd name="connsiteX6" fmla="*/ 0 w 257175"/>
                <a:gd name="connsiteY6" fmla="*/ 0 h 190500"/>
                <a:gd name="connsiteX7" fmla="*/ 0 w 257175"/>
                <a:gd name="connsiteY7" fmla="*/ 190500 h 190500"/>
                <a:gd name="connsiteX8" fmla="*/ 257175 w 257175"/>
                <a:gd name="connsiteY8" fmla="*/ 190500 h 190500"/>
                <a:gd name="connsiteX9" fmla="*/ 257175 w 257175"/>
                <a:gd name="connsiteY9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75" h="190500">
                  <a:moveTo>
                    <a:pt x="228600" y="28575"/>
                  </a:moveTo>
                  <a:lnTo>
                    <a:pt x="228600" y="161925"/>
                  </a:lnTo>
                  <a:lnTo>
                    <a:pt x="28575" y="161925"/>
                  </a:lnTo>
                  <a:lnTo>
                    <a:pt x="28575" y="28575"/>
                  </a:lnTo>
                  <a:lnTo>
                    <a:pt x="228600" y="28575"/>
                  </a:lnTo>
                  <a:moveTo>
                    <a:pt x="257175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257175" y="190500"/>
                  </a:lnTo>
                  <a:lnTo>
                    <a:pt x="257175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图形 8" descr="博客 纯色填充"/>
            <p:cNvSpPr/>
            <p:nvPr/>
          </p:nvSpPr>
          <p:spPr>
            <a:xfrm>
              <a:off x="5676900" y="939165"/>
              <a:ext cx="762000" cy="590550"/>
            </a:xfrm>
            <a:custGeom>
              <a:avLst/>
              <a:gdLst>
                <a:gd name="connsiteX0" fmla="*/ 704850 w 762000"/>
                <a:gd name="connsiteY0" fmla="*/ 433302 h 590550"/>
                <a:gd name="connsiteX1" fmla="*/ 704850 w 762000"/>
                <a:gd name="connsiteY1" fmla="*/ 533400 h 590550"/>
                <a:gd name="connsiteX2" fmla="*/ 57150 w 762000"/>
                <a:gd name="connsiteY2" fmla="*/ 533400 h 590550"/>
                <a:gd name="connsiteX3" fmla="*/ 57150 w 762000"/>
                <a:gd name="connsiteY3" fmla="*/ 152400 h 590550"/>
                <a:gd name="connsiteX4" fmla="*/ 704850 w 762000"/>
                <a:gd name="connsiteY4" fmla="*/ 152400 h 590550"/>
                <a:gd name="connsiteX5" fmla="*/ 704850 w 762000"/>
                <a:gd name="connsiteY5" fmla="*/ 252679 h 590550"/>
                <a:gd name="connsiteX6" fmla="*/ 762000 w 762000"/>
                <a:gd name="connsiteY6" fmla="*/ 195405 h 590550"/>
                <a:gd name="connsiteX7" fmla="*/ 762000 w 762000"/>
                <a:gd name="connsiteY7" fmla="*/ 0 h 590550"/>
                <a:gd name="connsiteX8" fmla="*/ 0 w 762000"/>
                <a:gd name="connsiteY8" fmla="*/ 0 h 590550"/>
                <a:gd name="connsiteX9" fmla="*/ 0 w 762000"/>
                <a:gd name="connsiteY9" fmla="*/ 590550 h 590550"/>
                <a:gd name="connsiteX10" fmla="*/ 762000 w 762000"/>
                <a:gd name="connsiteY10" fmla="*/ 590550 h 590550"/>
                <a:gd name="connsiteX11" fmla="*/ 762000 w 762000"/>
                <a:gd name="connsiteY11" fmla="*/ 376152 h 590550"/>
                <a:gd name="connsiteX12" fmla="*/ 657225 w 762000"/>
                <a:gd name="connsiteY12" fmla="*/ 57150 h 590550"/>
                <a:gd name="connsiteX13" fmla="*/ 676275 w 762000"/>
                <a:gd name="connsiteY13" fmla="*/ 76200 h 590550"/>
                <a:gd name="connsiteX14" fmla="*/ 657225 w 762000"/>
                <a:gd name="connsiteY14" fmla="*/ 95250 h 590550"/>
                <a:gd name="connsiteX15" fmla="*/ 638175 w 762000"/>
                <a:gd name="connsiteY15" fmla="*/ 76200 h 590550"/>
                <a:gd name="connsiteX16" fmla="*/ 657225 w 762000"/>
                <a:gd name="connsiteY16" fmla="*/ 57150 h 590550"/>
                <a:gd name="connsiteX17" fmla="*/ 590550 w 762000"/>
                <a:gd name="connsiteY17" fmla="*/ 57150 h 590550"/>
                <a:gd name="connsiteX18" fmla="*/ 609600 w 762000"/>
                <a:gd name="connsiteY18" fmla="*/ 76200 h 590550"/>
                <a:gd name="connsiteX19" fmla="*/ 590550 w 762000"/>
                <a:gd name="connsiteY19" fmla="*/ 95250 h 590550"/>
                <a:gd name="connsiteX20" fmla="*/ 571500 w 762000"/>
                <a:gd name="connsiteY20" fmla="*/ 76200 h 590550"/>
                <a:gd name="connsiteX21" fmla="*/ 590550 w 762000"/>
                <a:gd name="connsiteY21" fmla="*/ 57150 h 590550"/>
                <a:gd name="connsiteX22" fmla="*/ 523875 w 762000"/>
                <a:gd name="connsiteY22" fmla="*/ 57150 h 590550"/>
                <a:gd name="connsiteX23" fmla="*/ 542925 w 762000"/>
                <a:gd name="connsiteY23" fmla="*/ 76200 h 590550"/>
                <a:gd name="connsiteX24" fmla="*/ 523875 w 762000"/>
                <a:gd name="connsiteY24" fmla="*/ 95250 h 590550"/>
                <a:gd name="connsiteX25" fmla="*/ 504825 w 762000"/>
                <a:gd name="connsiteY25" fmla="*/ 76200 h 590550"/>
                <a:gd name="connsiteX26" fmla="*/ 523875 w 762000"/>
                <a:gd name="connsiteY26" fmla="*/ 571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000" h="590550">
                  <a:moveTo>
                    <a:pt x="704850" y="433302"/>
                  </a:moveTo>
                  <a:lnTo>
                    <a:pt x="704850" y="533400"/>
                  </a:lnTo>
                  <a:lnTo>
                    <a:pt x="57150" y="533400"/>
                  </a:lnTo>
                  <a:lnTo>
                    <a:pt x="57150" y="152400"/>
                  </a:lnTo>
                  <a:lnTo>
                    <a:pt x="704850" y="152400"/>
                  </a:lnTo>
                  <a:lnTo>
                    <a:pt x="704850" y="252679"/>
                  </a:lnTo>
                  <a:lnTo>
                    <a:pt x="762000" y="195405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590550"/>
                  </a:lnTo>
                  <a:lnTo>
                    <a:pt x="762000" y="590550"/>
                  </a:lnTo>
                  <a:lnTo>
                    <a:pt x="762000" y="376152"/>
                  </a:lnTo>
                  <a:close/>
                  <a:moveTo>
                    <a:pt x="657225" y="57150"/>
                  </a:moveTo>
                  <a:cubicBezTo>
                    <a:pt x="667746" y="57150"/>
                    <a:pt x="676275" y="65679"/>
                    <a:pt x="676275" y="76200"/>
                  </a:cubicBezTo>
                  <a:cubicBezTo>
                    <a:pt x="676275" y="86721"/>
                    <a:pt x="667746" y="95250"/>
                    <a:pt x="657225" y="95250"/>
                  </a:cubicBezTo>
                  <a:cubicBezTo>
                    <a:pt x="646704" y="95250"/>
                    <a:pt x="638175" y="86721"/>
                    <a:pt x="638175" y="76200"/>
                  </a:cubicBezTo>
                  <a:cubicBezTo>
                    <a:pt x="638175" y="65679"/>
                    <a:pt x="646704" y="57150"/>
                    <a:pt x="657225" y="57150"/>
                  </a:cubicBezTo>
                  <a:close/>
                  <a:moveTo>
                    <a:pt x="590550" y="57150"/>
                  </a:moveTo>
                  <a:cubicBezTo>
                    <a:pt x="601071" y="57150"/>
                    <a:pt x="609600" y="65679"/>
                    <a:pt x="609600" y="76200"/>
                  </a:cubicBezTo>
                  <a:cubicBezTo>
                    <a:pt x="609600" y="86721"/>
                    <a:pt x="601071" y="95250"/>
                    <a:pt x="590550" y="95250"/>
                  </a:cubicBezTo>
                  <a:cubicBezTo>
                    <a:pt x="580029" y="95250"/>
                    <a:pt x="571500" y="86721"/>
                    <a:pt x="571500" y="76200"/>
                  </a:cubicBezTo>
                  <a:cubicBezTo>
                    <a:pt x="571500" y="65679"/>
                    <a:pt x="580029" y="57150"/>
                    <a:pt x="590550" y="57150"/>
                  </a:cubicBezTo>
                  <a:close/>
                  <a:moveTo>
                    <a:pt x="523875" y="57150"/>
                  </a:moveTo>
                  <a:cubicBezTo>
                    <a:pt x="534396" y="57150"/>
                    <a:pt x="542925" y="65679"/>
                    <a:pt x="542925" y="76200"/>
                  </a:cubicBezTo>
                  <a:cubicBezTo>
                    <a:pt x="542925" y="86721"/>
                    <a:pt x="534396" y="95250"/>
                    <a:pt x="523875" y="95250"/>
                  </a:cubicBezTo>
                  <a:cubicBezTo>
                    <a:pt x="513354" y="95250"/>
                    <a:pt x="504825" y="86721"/>
                    <a:pt x="504825" y="76200"/>
                  </a:cubicBezTo>
                  <a:cubicBezTo>
                    <a:pt x="504825" y="65679"/>
                    <a:pt x="513354" y="57150"/>
                    <a:pt x="523875" y="5715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图形 8" descr="博客 纯色填充"/>
            <p:cNvSpPr/>
            <p:nvPr/>
          </p:nvSpPr>
          <p:spPr>
            <a:xfrm>
              <a:off x="5772150" y="1139190"/>
              <a:ext cx="571500" cy="38100"/>
            </a:xfrm>
            <a:custGeom>
              <a:avLst/>
              <a:gdLst>
                <a:gd name="connsiteX0" fmla="*/ 0 w 571500"/>
                <a:gd name="connsiteY0" fmla="*/ 0 h 38100"/>
                <a:gd name="connsiteX1" fmla="*/ 571500 w 571500"/>
                <a:gd name="connsiteY1" fmla="*/ 0 h 38100"/>
                <a:gd name="connsiteX2" fmla="*/ 571500 w 571500"/>
                <a:gd name="connsiteY2" fmla="*/ 38100 h 38100"/>
                <a:gd name="connsiteX3" fmla="*/ 0 w 5715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38100">
                  <a:moveTo>
                    <a:pt x="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图形 8" descr="博客 纯色填充"/>
            <p:cNvSpPr/>
            <p:nvPr/>
          </p:nvSpPr>
          <p:spPr>
            <a:xfrm>
              <a:off x="6067425" y="1291590"/>
              <a:ext cx="214807" cy="38100"/>
            </a:xfrm>
            <a:custGeom>
              <a:avLst/>
              <a:gdLst>
                <a:gd name="connsiteX0" fmla="*/ 0 w 214807"/>
                <a:gd name="connsiteY0" fmla="*/ 38100 h 38100"/>
                <a:gd name="connsiteX1" fmla="*/ 179337 w 214807"/>
                <a:gd name="connsiteY1" fmla="*/ 38100 h 38100"/>
                <a:gd name="connsiteX2" fmla="*/ 180604 w 214807"/>
                <a:gd name="connsiteY2" fmla="*/ 34290 h 38100"/>
                <a:gd name="connsiteX3" fmla="*/ 214808 w 214807"/>
                <a:gd name="connsiteY3" fmla="*/ 0 h 38100"/>
                <a:gd name="connsiteX4" fmla="*/ 0 w 214807"/>
                <a:gd name="connsiteY4" fmla="*/ 0 h 38100"/>
                <a:gd name="connsiteX5" fmla="*/ 0 w 214807"/>
                <a:gd name="connsiteY5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807" h="38100">
                  <a:moveTo>
                    <a:pt x="0" y="38100"/>
                  </a:moveTo>
                  <a:lnTo>
                    <a:pt x="179337" y="38100"/>
                  </a:lnTo>
                  <a:lnTo>
                    <a:pt x="180604" y="34290"/>
                  </a:lnTo>
                  <a:lnTo>
                    <a:pt x="214808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图形 8" descr="博客 纯色填充"/>
            <p:cNvSpPr/>
            <p:nvPr/>
          </p:nvSpPr>
          <p:spPr>
            <a:xfrm>
              <a:off x="6067425" y="1215390"/>
              <a:ext cx="276225" cy="38100"/>
            </a:xfrm>
            <a:custGeom>
              <a:avLst/>
              <a:gdLst>
                <a:gd name="connsiteX0" fmla="*/ 0 w 276225"/>
                <a:gd name="connsiteY0" fmla="*/ 0 h 38100"/>
                <a:gd name="connsiteX1" fmla="*/ 0 w 276225"/>
                <a:gd name="connsiteY1" fmla="*/ 38100 h 38100"/>
                <a:gd name="connsiteX2" fmla="*/ 252822 w 276225"/>
                <a:gd name="connsiteY2" fmla="*/ 38100 h 38100"/>
                <a:gd name="connsiteX3" fmla="*/ 276225 w 276225"/>
                <a:gd name="connsiteY3" fmla="*/ 14649 h 38100"/>
                <a:gd name="connsiteX4" fmla="*/ 276225 w 276225"/>
                <a:gd name="connsiteY4" fmla="*/ 0 h 38100"/>
                <a:gd name="connsiteX5" fmla="*/ 0 w 276225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38100">
                  <a:moveTo>
                    <a:pt x="0" y="0"/>
                  </a:moveTo>
                  <a:lnTo>
                    <a:pt x="0" y="38100"/>
                  </a:lnTo>
                  <a:lnTo>
                    <a:pt x="252822" y="38100"/>
                  </a:lnTo>
                  <a:lnTo>
                    <a:pt x="276225" y="14649"/>
                  </a:lnTo>
                  <a:lnTo>
                    <a:pt x="2762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图形 8" descr="博客 纯色填充"/>
            <p:cNvSpPr/>
            <p:nvPr/>
          </p:nvSpPr>
          <p:spPr>
            <a:xfrm>
              <a:off x="6067425" y="1367790"/>
              <a:ext cx="166706" cy="38100"/>
            </a:xfrm>
            <a:custGeom>
              <a:avLst/>
              <a:gdLst>
                <a:gd name="connsiteX0" fmla="*/ 166707 w 166706"/>
                <a:gd name="connsiteY0" fmla="*/ 0 h 38100"/>
                <a:gd name="connsiteX1" fmla="*/ 0 w 166706"/>
                <a:gd name="connsiteY1" fmla="*/ 0 h 38100"/>
                <a:gd name="connsiteX2" fmla="*/ 0 w 166706"/>
                <a:gd name="connsiteY2" fmla="*/ 38100 h 38100"/>
                <a:gd name="connsiteX3" fmla="*/ 154076 w 166706"/>
                <a:gd name="connsiteY3" fmla="*/ 38100 h 38100"/>
                <a:gd name="connsiteX4" fmla="*/ 166707 w 166706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06" h="38100">
                  <a:moveTo>
                    <a:pt x="166707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54076" y="38100"/>
                  </a:lnTo>
                  <a:lnTo>
                    <a:pt x="166707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图形 8" descr="博客 纯色填充"/>
            <p:cNvSpPr/>
            <p:nvPr/>
          </p:nvSpPr>
          <p:spPr>
            <a:xfrm>
              <a:off x="6248447" y="1172584"/>
              <a:ext cx="242839" cy="242830"/>
            </a:xfrm>
            <a:custGeom>
              <a:avLst/>
              <a:gdLst>
                <a:gd name="connsiteX0" fmla="*/ 66332 w 242839"/>
                <a:gd name="connsiteY0" fmla="*/ 176889 h 242830"/>
                <a:gd name="connsiteX1" fmla="*/ 66711 w 242839"/>
                <a:gd name="connsiteY1" fmla="*/ 204218 h 242830"/>
                <a:gd name="connsiteX2" fmla="*/ 66332 w 242839"/>
                <a:gd name="connsiteY2" fmla="*/ 204597 h 242830"/>
                <a:gd name="connsiteX3" fmla="*/ 33166 w 242839"/>
                <a:gd name="connsiteY3" fmla="*/ 215522 h 242830"/>
                <a:gd name="connsiteX4" fmla="*/ 27308 w 242839"/>
                <a:gd name="connsiteY4" fmla="*/ 209664 h 242830"/>
                <a:gd name="connsiteX5" fmla="*/ 38233 w 242839"/>
                <a:gd name="connsiteY5" fmla="*/ 176498 h 242830"/>
                <a:gd name="connsiteX6" fmla="*/ 66332 w 242839"/>
                <a:gd name="connsiteY6" fmla="*/ 176889 h 242830"/>
                <a:gd name="connsiteX7" fmla="*/ 192891 w 242839"/>
                <a:gd name="connsiteY7" fmla="*/ 0 h 242830"/>
                <a:gd name="connsiteX8" fmla="*/ 24584 w 242839"/>
                <a:gd name="connsiteY8" fmla="*/ 168697 h 242830"/>
                <a:gd name="connsiteX9" fmla="*/ 0 w 242839"/>
                <a:gd name="connsiteY9" fmla="*/ 242830 h 242830"/>
                <a:gd name="connsiteX10" fmla="*/ 74524 w 242839"/>
                <a:gd name="connsiteY10" fmla="*/ 218246 h 242830"/>
                <a:gd name="connsiteX11" fmla="*/ 242840 w 242839"/>
                <a:gd name="connsiteY11" fmla="*/ 49940 h 24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839" h="242830">
                  <a:moveTo>
                    <a:pt x="66332" y="176889"/>
                  </a:moveTo>
                  <a:cubicBezTo>
                    <a:pt x="73984" y="184331"/>
                    <a:pt x="74153" y="196566"/>
                    <a:pt x="66711" y="204218"/>
                  </a:cubicBezTo>
                  <a:cubicBezTo>
                    <a:pt x="66587" y="204346"/>
                    <a:pt x="66461" y="204472"/>
                    <a:pt x="66332" y="204597"/>
                  </a:cubicBezTo>
                  <a:lnTo>
                    <a:pt x="33166" y="215522"/>
                  </a:lnTo>
                  <a:lnTo>
                    <a:pt x="27308" y="209664"/>
                  </a:lnTo>
                  <a:lnTo>
                    <a:pt x="38233" y="176498"/>
                  </a:lnTo>
                  <a:cubicBezTo>
                    <a:pt x="46161" y="169001"/>
                    <a:pt x="58616" y="169174"/>
                    <a:pt x="66332" y="176889"/>
                  </a:cubicBezTo>
                  <a:close/>
                  <a:moveTo>
                    <a:pt x="192891" y="0"/>
                  </a:moveTo>
                  <a:lnTo>
                    <a:pt x="24584" y="168697"/>
                  </a:lnTo>
                  <a:lnTo>
                    <a:pt x="0" y="242830"/>
                  </a:lnTo>
                  <a:lnTo>
                    <a:pt x="74524" y="218246"/>
                  </a:lnTo>
                  <a:lnTo>
                    <a:pt x="242840" y="4994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图形 8" descr="博客 纯色填充"/>
            <p:cNvSpPr/>
            <p:nvPr/>
          </p:nvSpPr>
          <p:spPr>
            <a:xfrm>
              <a:off x="6452235" y="1129662"/>
              <a:ext cx="81885" cy="81526"/>
            </a:xfrm>
            <a:custGeom>
              <a:avLst/>
              <a:gdLst>
                <a:gd name="connsiteX0" fmla="*/ 77276 w 81885"/>
                <a:gd name="connsiteY0" fmla="*/ 32387 h 81526"/>
                <a:gd name="connsiteX1" fmla="*/ 49578 w 81885"/>
                <a:gd name="connsiteY1" fmla="*/ 4679 h 81526"/>
                <a:gd name="connsiteX2" fmla="*/ 27582 w 81885"/>
                <a:gd name="connsiteY2" fmla="*/ 4434 h 81526"/>
                <a:gd name="connsiteX3" fmla="*/ 27337 w 81885"/>
                <a:gd name="connsiteY3" fmla="*/ 4679 h 81526"/>
                <a:gd name="connsiteX4" fmla="*/ 0 w 81885"/>
                <a:gd name="connsiteY4" fmla="*/ 31997 h 81526"/>
                <a:gd name="connsiteX5" fmla="*/ 49530 w 81885"/>
                <a:gd name="connsiteY5" fmla="*/ 81527 h 81526"/>
                <a:gd name="connsiteX6" fmla="*/ 76838 w 81885"/>
                <a:gd name="connsiteY6" fmla="*/ 54218 h 81526"/>
                <a:gd name="connsiteX7" fmla="*/ 78236 w 81885"/>
                <a:gd name="connsiteY7" fmla="*/ 33386 h 81526"/>
                <a:gd name="connsiteX8" fmla="*/ 77276 w 81885"/>
                <a:gd name="connsiteY8" fmla="*/ 32387 h 8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85" h="81526">
                  <a:moveTo>
                    <a:pt x="77276" y="32387"/>
                  </a:moveTo>
                  <a:lnTo>
                    <a:pt x="49578" y="4679"/>
                  </a:lnTo>
                  <a:cubicBezTo>
                    <a:pt x="43571" y="-1463"/>
                    <a:pt x="33723" y="-1572"/>
                    <a:pt x="27582" y="4434"/>
                  </a:cubicBezTo>
                  <a:cubicBezTo>
                    <a:pt x="27500" y="4514"/>
                    <a:pt x="27418" y="4596"/>
                    <a:pt x="27337" y="4679"/>
                  </a:cubicBezTo>
                  <a:lnTo>
                    <a:pt x="0" y="31997"/>
                  </a:lnTo>
                  <a:lnTo>
                    <a:pt x="49530" y="81527"/>
                  </a:lnTo>
                  <a:lnTo>
                    <a:pt x="76838" y="54218"/>
                  </a:lnTo>
                  <a:cubicBezTo>
                    <a:pt x="82977" y="48852"/>
                    <a:pt x="83603" y="39525"/>
                    <a:pt x="78236" y="33386"/>
                  </a:cubicBezTo>
                  <a:cubicBezTo>
                    <a:pt x="77932" y="33039"/>
                    <a:pt x="77612" y="32705"/>
                    <a:pt x="77276" y="32387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7269480" y="920115"/>
            <a:ext cx="762000" cy="628650"/>
            <a:chOff x="7269480" y="920115"/>
            <a:chExt cx="762000" cy="628650"/>
          </a:xfrm>
          <a:noFill/>
        </p:grpSpPr>
        <p:sp>
          <p:nvSpPr>
            <p:cNvPr id="105" name="图形 10" descr="照相机 纯色填充"/>
            <p:cNvSpPr/>
            <p:nvPr/>
          </p:nvSpPr>
          <p:spPr>
            <a:xfrm>
              <a:off x="7269480" y="920115"/>
              <a:ext cx="762000" cy="628650"/>
            </a:xfrm>
            <a:custGeom>
              <a:avLst/>
              <a:gdLst>
                <a:gd name="connsiteX0" fmla="*/ 381000 w 762000"/>
                <a:gd name="connsiteY0" fmla="*/ 552450 h 628650"/>
                <a:gd name="connsiteX1" fmla="*/ 209550 w 762000"/>
                <a:gd name="connsiteY1" fmla="*/ 381000 h 628650"/>
                <a:gd name="connsiteX2" fmla="*/ 381000 w 762000"/>
                <a:gd name="connsiteY2" fmla="*/ 209550 h 628650"/>
                <a:gd name="connsiteX3" fmla="*/ 552450 w 762000"/>
                <a:gd name="connsiteY3" fmla="*/ 381000 h 628650"/>
                <a:gd name="connsiteX4" fmla="*/ 381000 w 762000"/>
                <a:gd name="connsiteY4" fmla="*/ 552450 h 628650"/>
                <a:gd name="connsiteX5" fmla="*/ 190500 w 762000"/>
                <a:gd name="connsiteY5" fmla="*/ 247650 h 628650"/>
                <a:gd name="connsiteX6" fmla="*/ 76200 w 762000"/>
                <a:gd name="connsiteY6" fmla="*/ 247650 h 628650"/>
                <a:gd name="connsiteX7" fmla="*/ 76200 w 762000"/>
                <a:gd name="connsiteY7" fmla="*/ 171450 h 628650"/>
                <a:gd name="connsiteX8" fmla="*/ 190500 w 762000"/>
                <a:gd name="connsiteY8" fmla="*/ 171450 h 628650"/>
                <a:gd name="connsiteX9" fmla="*/ 190500 w 762000"/>
                <a:gd name="connsiteY9" fmla="*/ 247650 h 628650"/>
                <a:gd name="connsiteX10" fmla="*/ 723900 w 762000"/>
                <a:gd name="connsiteY10" fmla="*/ 95250 h 628650"/>
                <a:gd name="connsiteX11" fmla="*/ 533400 w 762000"/>
                <a:gd name="connsiteY11" fmla="*/ 95250 h 628650"/>
                <a:gd name="connsiteX12" fmla="*/ 476250 w 762000"/>
                <a:gd name="connsiteY12" fmla="*/ 0 h 628650"/>
                <a:gd name="connsiteX13" fmla="*/ 285750 w 762000"/>
                <a:gd name="connsiteY13" fmla="*/ 0 h 628650"/>
                <a:gd name="connsiteX14" fmla="*/ 228600 w 762000"/>
                <a:gd name="connsiteY14" fmla="*/ 95250 h 628650"/>
                <a:gd name="connsiteX15" fmla="*/ 38100 w 762000"/>
                <a:gd name="connsiteY15" fmla="*/ 95250 h 628650"/>
                <a:gd name="connsiteX16" fmla="*/ 0 w 762000"/>
                <a:gd name="connsiteY16" fmla="*/ 133350 h 628650"/>
                <a:gd name="connsiteX17" fmla="*/ 0 w 762000"/>
                <a:gd name="connsiteY17" fmla="*/ 590550 h 628650"/>
                <a:gd name="connsiteX18" fmla="*/ 38100 w 762000"/>
                <a:gd name="connsiteY18" fmla="*/ 628650 h 628650"/>
                <a:gd name="connsiteX19" fmla="*/ 723900 w 762000"/>
                <a:gd name="connsiteY19" fmla="*/ 628650 h 628650"/>
                <a:gd name="connsiteX20" fmla="*/ 762000 w 762000"/>
                <a:gd name="connsiteY20" fmla="*/ 590550 h 628650"/>
                <a:gd name="connsiteX21" fmla="*/ 762000 w 762000"/>
                <a:gd name="connsiteY21" fmla="*/ 133350 h 628650"/>
                <a:gd name="connsiteX22" fmla="*/ 723900 w 762000"/>
                <a:gd name="connsiteY22" fmla="*/ 952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0" h="628650">
                  <a:moveTo>
                    <a:pt x="381000" y="552450"/>
                  </a:moveTo>
                  <a:cubicBezTo>
                    <a:pt x="285750" y="552450"/>
                    <a:pt x="209550" y="476250"/>
                    <a:pt x="209550" y="381000"/>
                  </a:cubicBezTo>
                  <a:cubicBezTo>
                    <a:pt x="209550" y="285750"/>
                    <a:pt x="285750" y="209550"/>
                    <a:pt x="381000" y="209550"/>
                  </a:cubicBezTo>
                  <a:cubicBezTo>
                    <a:pt x="476250" y="209550"/>
                    <a:pt x="552450" y="285750"/>
                    <a:pt x="552450" y="381000"/>
                  </a:cubicBezTo>
                  <a:cubicBezTo>
                    <a:pt x="552450" y="476250"/>
                    <a:pt x="476250" y="552450"/>
                    <a:pt x="381000" y="552450"/>
                  </a:cubicBezTo>
                  <a:close/>
                  <a:moveTo>
                    <a:pt x="190500" y="247650"/>
                  </a:moveTo>
                  <a:lnTo>
                    <a:pt x="76200" y="247650"/>
                  </a:lnTo>
                  <a:lnTo>
                    <a:pt x="76200" y="171450"/>
                  </a:lnTo>
                  <a:lnTo>
                    <a:pt x="190500" y="171450"/>
                  </a:lnTo>
                  <a:lnTo>
                    <a:pt x="190500" y="247650"/>
                  </a:lnTo>
                  <a:close/>
                  <a:moveTo>
                    <a:pt x="723900" y="95250"/>
                  </a:moveTo>
                  <a:lnTo>
                    <a:pt x="533400" y="95250"/>
                  </a:lnTo>
                  <a:lnTo>
                    <a:pt x="476250" y="0"/>
                  </a:lnTo>
                  <a:lnTo>
                    <a:pt x="285750" y="0"/>
                  </a:lnTo>
                  <a:lnTo>
                    <a:pt x="228600" y="95250"/>
                  </a:lnTo>
                  <a:lnTo>
                    <a:pt x="38100" y="95250"/>
                  </a:lnTo>
                  <a:cubicBezTo>
                    <a:pt x="17145" y="95250"/>
                    <a:pt x="0" y="112395"/>
                    <a:pt x="0" y="133350"/>
                  </a:cubicBezTo>
                  <a:lnTo>
                    <a:pt x="0" y="590550"/>
                  </a:lnTo>
                  <a:cubicBezTo>
                    <a:pt x="0" y="611505"/>
                    <a:pt x="17145" y="628650"/>
                    <a:pt x="38100" y="628650"/>
                  </a:cubicBezTo>
                  <a:lnTo>
                    <a:pt x="723900" y="628650"/>
                  </a:lnTo>
                  <a:cubicBezTo>
                    <a:pt x="744855" y="628650"/>
                    <a:pt x="762000" y="611505"/>
                    <a:pt x="762000" y="590550"/>
                  </a:cubicBezTo>
                  <a:lnTo>
                    <a:pt x="762000" y="133350"/>
                  </a:lnTo>
                  <a:cubicBezTo>
                    <a:pt x="762000" y="112395"/>
                    <a:pt x="744855" y="95250"/>
                    <a:pt x="723900" y="9525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图形 10" descr="照相机 纯色填充"/>
            <p:cNvSpPr/>
            <p:nvPr/>
          </p:nvSpPr>
          <p:spPr>
            <a:xfrm>
              <a:off x="7517130" y="1167765"/>
              <a:ext cx="266700" cy="266700"/>
            </a:xfrm>
            <a:custGeom>
              <a:avLst/>
              <a:gdLst>
                <a:gd name="connsiteX0" fmla="*/ 133350 w 266700"/>
                <a:gd name="connsiteY0" fmla="*/ 38100 h 266700"/>
                <a:gd name="connsiteX1" fmla="*/ 38100 w 266700"/>
                <a:gd name="connsiteY1" fmla="*/ 133350 h 266700"/>
                <a:gd name="connsiteX2" fmla="*/ 133350 w 266700"/>
                <a:gd name="connsiteY2" fmla="*/ 228600 h 266700"/>
                <a:gd name="connsiteX3" fmla="*/ 228600 w 266700"/>
                <a:gd name="connsiteY3" fmla="*/ 133350 h 266700"/>
                <a:gd name="connsiteX4" fmla="*/ 133350 w 266700"/>
                <a:gd name="connsiteY4" fmla="*/ 38100 h 266700"/>
                <a:gd name="connsiteX5" fmla="*/ 133350 w 266700"/>
                <a:gd name="connsiteY5" fmla="*/ 266700 h 266700"/>
                <a:gd name="connsiteX6" fmla="*/ 0 w 266700"/>
                <a:gd name="connsiteY6" fmla="*/ 133350 h 266700"/>
                <a:gd name="connsiteX7" fmla="*/ 133350 w 266700"/>
                <a:gd name="connsiteY7" fmla="*/ 0 h 266700"/>
                <a:gd name="connsiteX8" fmla="*/ 266700 w 266700"/>
                <a:gd name="connsiteY8" fmla="*/ 133350 h 266700"/>
                <a:gd name="connsiteX9" fmla="*/ 133350 w 266700"/>
                <a:gd name="connsiteY9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700" h="266700">
                  <a:moveTo>
                    <a:pt x="133350" y="38100"/>
                  </a:moveTo>
                  <a:cubicBezTo>
                    <a:pt x="80010" y="38100"/>
                    <a:pt x="38100" y="80010"/>
                    <a:pt x="38100" y="133350"/>
                  </a:cubicBezTo>
                  <a:cubicBezTo>
                    <a:pt x="38100" y="186690"/>
                    <a:pt x="80010" y="228600"/>
                    <a:pt x="133350" y="228600"/>
                  </a:cubicBezTo>
                  <a:cubicBezTo>
                    <a:pt x="186690" y="228600"/>
                    <a:pt x="228600" y="186690"/>
                    <a:pt x="228600" y="133350"/>
                  </a:cubicBezTo>
                  <a:cubicBezTo>
                    <a:pt x="228600" y="80010"/>
                    <a:pt x="186690" y="38100"/>
                    <a:pt x="133350" y="38100"/>
                  </a:cubicBezTo>
                  <a:close/>
                  <a:moveTo>
                    <a:pt x="133350" y="266700"/>
                  </a:moveTo>
                  <a:cubicBezTo>
                    <a:pt x="59055" y="266700"/>
                    <a:pt x="0" y="207645"/>
                    <a:pt x="0" y="133350"/>
                  </a:cubicBezTo>
                  <a:cubicBezTo>
                    <a:pt x="0" y="59055"/>
                    <a:pt x="59055" y="0"/>
                    <a:pt x="133350" y="0"/>
                  </a:cubicBezTo>
                  <a:cubicBezTo>
                    <a:pt x="207645" y="0"/>
                    <a:pt x="266700" y="59055"/>
                    <a:pt x="266700" y="133350"/>
                  </a:cubicBezTo>
                  <a:cubicBezTo>
                    <a:pt x="266700" y="207645"/>
                    <a:pt x="207645" y="266700"/>
                    <a:pt x="133350" y="26670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5" name="组合 304"/>
          <p:cNvGrpSpPr/>
          <p:nvPr/>
        </p:nvGrpSpPr>
        <p:grpSpPr>
          <a:xfrm>
            <a:off x="8919603" y="841057"/>
            <a:ext cx="580650" cy="783908"/>
            <a:chOff x="8919603" y="841057"/>
            <a:chExt cx="580650" cy="783908"/>
          </a:xfrm>
          <a:noFill/>
        </p:grpSpPr>
        <p:sp>
          <p:nvSpPr>
            <p:cNvPr id="107" name="图形 12" descr="信号塔 纯色填充"/>
            <p:cNvSpPr/>
            <p:nvPr/>
          </p:nvSpPr>
          <p:spPr>
            <a:xfrm>
              <a:off x="9095417" y="948690"/>
              <a:ext cx="60012" cy="161925"/>
            </a:xfrm>
            <a:custGeom>
              <a:avLst/>
              <a:gdLst>
                <a:gd name="connsiteX0" fmla="*/ 33343 w 60012"/>
                <a:gd name="connsiteY0" fmla="*/ 161925 h 161925"/>
                <a:gd name="connsiteX1" fmla="*/ 60013 w 60012"/>
                <a:gd name="connsiteY1" fmla="*/ 135255 h 161925"/>
                <a:gd name="connsiteX2" fmla="*/ 60013 w 60012"/>
                <a:gd name="connsiteY2" fmla="*/ 26670 h 161925"/>
                <a:gd name="connsiteX3" fmla="*/ 33343 w 60012"/>
                <a:gd name="connsiteY3" fmla="*/ 0 h 161925"/>
                <a:gd name="connsiteX4" fmla="*/ 33343 w 60012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33343" y="161925"/>
                  </a:moveTo>
                  <a:lnTo>
                    <a:pt x="60013" y="135255"/>
                  </a:lnTo>
                  <a:cubicBezTo>
                    <a:pt x="30788" y="104960"/>
                    <a:pt x="30788" y="56965"/>
                    <a:pt x="60013" y="26670"/>
                  </a:cubicBezTo>
                  <a:lnTo>
                    <a:pt x="33343" y="0"/>
                  </a:lnTo>
                  <a:cubicBezTo>
                    <a:pt x="-11114" y="44821"/>
                    <a:pt x="-11114" y="117104"/>
                    <a:pt x="33343" y="161925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图形 12" descr="信号塔 纯色填充"/>
            <p:cNvSpPr/>
            <p:nvPr/>
          </p:nvSpPr>
          <p:spPr>
            <a:xfrm>
              <a:off x="9019229" y="895349"/>
              <a:ext cx="82860" cy="268604"/>
            </a:xfrm>
            <a:custGeom>
              <a:avLst/>
              <a:gdLst>
                <a:gd name="connsiteX0" fmla="*/ 56191 w 82860"/>
                <a:gd name="connsiteY0" fmla="*/ 268605 h 268604"/>
                <a:gd name="connsiteX1" fmla="*/ 82861 w 82860"/>
                <a:gd name="connsiteY1" fmla="*/ 241935 h 268604"/>
                <a:gd name="connsiteX2" fmla="*/ 82178 w 82860"/>
                <a:gd name="connsiteY2" fmla="*/ 27353 h 268604"/>
                <a:gd name="connsiteX3" fmla="*/ 82861 w 82860"/>
                <a:gd name="connsiteY3" fmla="*/ 26670 h 268604"/>
                <a:gd name="connsiteX4" fmla="*/ 56191 w 82860"/>
                <a:gd name="connsiteY4" fmla="*/ 0 h 268604"/>
                <a:gd name="connsiteX5" fmla="*/ 54292 w 82860"/>
                <a:gd name="connsiteY5" fmla="*/ 266707 h 268604"/>
                <a:gd name="connsiteX6" fmla="*/ 56191 w 82860"/>
                <a:gd name="connsiteY6" fmla="*/ 26860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56191" y="268605"/>
                  </a:moveTo>
                  <a:lnTo>
                    <a:pt x="82861" y="241935"/>
                  </a:lnTo>
                  <a:cubicBezTo>
                    <a:pt x="23417" y="182869"/>
                    <a:pt x="23111" y="86797"/>
                    <a:pt x="82178" y="27353"/>
                  </a:cubicBezTo>
                  <a:cubicBezTo>
                    <a:pt x="82404" y="27124"/>
                    <a:pt x="82632" y="26897"/>
                    <a:pt x="82861" y="26670"/>
                  </a:cubicBezTo>
                  <a:lnTo>
                    <a:pt x="56191" y="0"/>
                  </a:lnTo>
                  <a:cubicBezTo>
                    <a:pt x="-17983" y="73125"/>
                    <a:pt x="-18832" y="192534"/>
                    <a:pt x="54292" y="266707"/>
                  </a:cubicBezTo>
                  <a:cubicBezTo>
                    <a:pt x="54921" y="267344"/>
                    <a:pt x="55553" y="267976"/>
                    <a:pt x="56191" y="268605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图形 12" descr="信号塔 纯色填充"/>
            <p:cNvSpPr/>
            <p:nvPr/>
          </p:nvSpPr>
          <p:spPr>
            <a:xfrm>
              <a:off x="8943003" y="841057"/>
              <a:ext cx="104793" cy="377189"/>
            </a:xfrm>
            <a:custGeom>
              <a:avLst/>
              <a:gdLst>
                <a:gd name="connsiteX0" fmla="*/ 104794 w 104793"/>
                <a:gd name="connsiteY0" fmla="*/ 350520 h 377189"/>
                <a:gd name="connsiteX1" fmla="*/ 104794 w 104793"/>
                <a:gd name="connsiteY1" fmla="*/ 26670 h 377189"/>
                <a:gd name="connsiteX2" fmla="*/ 78124 w 104793"/>
                <a:gd name="connsiteY2" fmla="*/ 0 h 377189"/>
                <a:gd name="connsiteX3" fmla="*/ 78105 w 104793"/>
                <a:gd name="connsiteY3" fmla="*/ 377171 h 377189"/>
                <a:gd name="connsiteX4" fmla="*/ 78124 w 104793"/>
                <a:gd name="connsiteY4" fmla="*/ 37719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93" h="377189">
                  <a:moveTo>
                    <a:pt x="104794" y="350520"/>
                  </a:moveTo>
                  <a:cubicBezTo>
                    <a:pt x="15879" y="260879"/>
                    <a:pt x="15879" y="116311"/>
                    <a:pt x="104794" y="26670"/>
                  </a:cubicBezTo>
                  <a:lnTo>
                    <a:pt x="78124" y="0"/>
                  </a:lnTo>
                  <a:cubicBezTo>
                    <a:pt x="-26034" y="104147"/>
                    <a:pt x="-26042" y="273012"/>
                    <a:pt x="78105" y="377171"/>
                  </a:cubicBezTo>
                  <a:cubicBezTo>
                    <a:pt x="78112" y="377178"/>
                    <a:pt x="78117" y="377183"/>
                    <a:pt x="78124" y="37719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图形 12" descr="信号塔 纯色填充"/>
            <p:cNvSpPr/>
            <p:nvPr/>
          </p:nvSpPr>
          <p:spPr>
            <a:xfrm>
              <a:off x="9264015" y="948690"/>
              <a:ext cx="60012" cy="161925"/>
            </a:xfrm>
            <a:custGeom>
              <a:avLst/>
              <a:gdLst>
                <a:gd name="connsiteX0" fmla="*/ 26670 w 60012"/>
                <a:gd name="connsiteY0" fmla="*/ 161925 h 161925"/>
                <a:gd name="connsiteX1" fmla="*/ 26670 w 60012"/>
                <a:gd name="connsiteY1" fmla="*/ 0 h 161925"/>
                <a:gd name="connsiteX2" fmla="*/ 0 w 60012"/>
                <a:gd name="connsiteY2" fmla="*/ 26670 h 161925"/>
                <a:gd name="connsiteX3" fmla="*/ 21907 w 60012"/>
                <a:gd name="connsiteY3" fmla="*/ 80963 h 161925"/>
                <a:gd name="connsiteX4" fmla="*/ 0 w 60012"/>
                <a:gd name="connsiteY4" fmla="*/ 13525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26670" y="161925"/>
                  </a:moveTo>
                  <a:cubicBezTo>
                    <a:pt x="71127" y="117104"/>
                    <a:pt x="71127" y="44821"/>
                    <a:pt x="26670" y="0"/>
                  </a:cubicBezTo>
                  <a:lnTo>
                    <a:pt x="0" y="26670"/>
                  </a:lnTo>
                  <a:cubicBezTo>
                    <a:pt x="14241" y="41128"/>
                    <a:pt x="22126" y="60669"/>
                    <a:pt x="21907" y="80963"/>
                  </a:cubicBezTo>
                  <a:cubicBezTo>
                    <a:pt x="21941" y="101219"/>
                    <a:pt x="14083" y="120693"/>
                    <a:pt x="0" y="135255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图形 12" descr="信号塔 纯色填充"/>
            <p:cNvSpPr/>
            <p:nvPr/>
          </p:nvSpPr>
          <p:spPr>
            <a:xfrm>
              <a:off x="9317354" y="895349"/>
              <a:ext cx="82860" cy="268604"/>
            </a:xfrm>
            <a:custGeom>
              <a:avLst/>
              <a:gdLst>
                <a:gd name="connsiteX0" fmla="*/ 0 w 82860"/>
                <a:gd name="connsiteY0" fmla="*/ 241935 h 268604"/>
                <a:gd name="connsiteX1" fmla="*/ 26670 w 82860"/>
                <a:gd name="connsiteY1" fmla="*/ 268605 h 268604"/>
                <a:gd name="connsiteX2" fmla="*/ 28568 w 82860"/>
                <a:gd name="connsiteY2" fmla="*/ 1898 h 268604"/>
                <a:gd name="connsiteX3" fmla="*/ 26670 w 82860"/>
                <a:gd name="connsiteY3" fmla="*/ 0 h 268604"/>
                <a:gd name="connsiteX4" fmla="*/ 0 w 82860"/>
                <a:gd name="connsiteY4" fmla="*/ 26670 h 268604"/>
                <a:gd name="connsiteX5" fmla="*/ 683 w 82860"/>
                <a:gd name="connsiteY5" fmla="*/ 241252 h 268604"/>
                <a:gd name="connsiteX6" fmla="*/ 0 w 82860"/>
                <a:gd name="connsiteY6" fmla="*/ 24193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0" y="241935"/>
                  </a:moveTo>
                  <a:lnTo>
                    <a:pt x="26670" y="268605"/>
                  </a:lnTo>
                  <a:cubicBezTo>
                    <a:pt x="100843" y="195480"/>
                    <a:pt x="101693" y="76071"/>
                    <a:pt x="28568" y="1898"/>
                  </a:cubicBezTo>
                  <a:cubicBezTo>
                    <a:pt x="27940" y="1261"/>
                    <a:pt x="27307" y="629"/>
                    <a:pt x="26670" y="0"/>
                  </a:cubicBezTo>
                  <a:lnTo>
                    <a:pt x="0" y="26670"/>
                  </a:lnTo>
                  <a:cubicBezTo>
                    <a:pt x="59444" y="85736"/>
                    <a:pt x="59749" y="181808"/>
                    <a:pt x="683" y="241252"/>
                  </a:cubicBezTo>
                  <a:cubicBezTo>
                    <a:pt x="456" y="241481"/>
                    <a:pt x="229" y="241708"/>
                    <a:pt x="0" y="241935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图形 12" descr="信号塔 纯色填充"/>
            <p:cNvSpPr/>
            <p:nvPr/>
          </p:nvSpPr>
          <p:spPr>
            <a:xfrm>
              <a:off x="9371647" y="841057"/>
              <a:ext cx="104793" cy="377189"/>
            </a:xfrm>
            <a:custGeom>
              <a:avLst/>
              <a:gdLst>
                <a:gd name="connsiteX0" fmla="*/ 0 w 104793"/>
                <a:gd name="connsiteY0" fmla="*/ 350520 h 377189"/>
                <a:gd name="connsiteX1" fmla="*/ 26670 w 104793"/>
                <a:gd name="connsiteY1" fmla="*/ 377190 h 377189"/>
                <a:gd name="connsiteX2" fmla="*/ 26689 w 104793"/>
                <a:gd name="connsiteY2" fmla="*/ 19 h 377189"/>
                <a:gd name="connsiteX3" fmla="*/ 26670 w 104793"/>
                <a:gd name="connsiteY3" fmla="*/ 0 h 377189"/>
                <a:gd name="connsiteX4" fmla="*/ 0 w 104793"/>
                <a:gd name="connsiteY4" fmla="*/ 26670 h 377189"/>
                <a:gd name="connsiteX5" fmla="*/ 0 w 104793"/>
                <a:gd name="connsiteY5" fmla="*/ 35052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93" h="377189">
                  <a:moveTo>
                    <a:pt x="0" y="350520"/>
                  </a:moveTo>
                  <a:lnTo>
                    <a:pt x="26670" y="377190"/>
                  </a:lnTo>
                  <a:cubicBezTo>
                    <a:pt x="130828" y="273043"/>
                    <a:pt x="130836" y="104178"/>
                    <a:pt x="26689" y="19"/>
                  </a:cubicBezTo>
                  <a:cubicBezTo>
                    <a:pt x="26683" y="13"/>
                    <a:pt x="26677" y="6"/>
                    <a:pt x="26670" y="0"/>
                  </a:cubicBezTo>
                  <a:lnTo>
                    <a:pt x="0" y="26670"/>
                  </a:lnTo>
                  <a:cubicBezTo>
                    <a:pt x="88915" y="116311"/>
                    <a:pt x="88915" y="260879"/>
                    <a:pt x="0" y="35052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图形 12" descr="信号塔 纯色填充"/>
            <p:cNvSpPr/>
            <p:nvPr/>
          </p:nvSpPr>
          <p:spPr>
            <a:xfrm>
              <a:off x="8919603" y="991465"/>
              <a:ext cx="580650" cy="633500"/>
            </a:xfrm>
            <a:custGeom>
              <a:avLst/>
              <a:gdLst>
                <a:gd name="connsiteX0" fmla="*/ 580631 w 580650"/>
                <a:gd name="connsiteY0" fmla="*/ 611687 h 633500"/>
                <a:gd name="connsiteX1" fmla="*/ 580631 w 580650"/>
                <a:gd name="connsiteY1" fmla="*/ 611687 h 633500"/>
                <a:gd name="connsiteX2" fmla="*/ 579012 w 580650"/>
                <a:gd name="connsiteY2" fmla="*/ 606830 h 633500"/>
                <a:gd name="connsiteX3" fmla="*/ 579012 w 580650"/>
                <a:gd name="connsiteY3" fmla="*/ 606258 h 633500"/>
                <a:gd name="connsiteX4" fmla="*/ 307550 w 580650"/>
                <a:gd name="connsiteY4" fmla="*/ 77621 h 633500"/>
                <a:gd name="connsiteX5" fmla="*/ 304406 w 580650"/>
                <a:gd name="connsiteY5" fmla="*/ 73430 h 633500"/>
                <a:gd name="connsiteX6" fmla="*/ 325439 w 580650"/>
                <a:gd name="connsiteY6" fmla="*/ 23822 h 633500"/>
                <a:gd name="connsiteX7" fmla="*/ 275831 w 580650"/>
                <a:gd name="connsiteY7" fmla="*/ 2790 h 633500"/>
                <a:gd name="connsiteX8" fmla="*/ 254799 w 580650"/>
                <a:gd name="connsiteY8" fmla="*/ 52397 h 633500"/>
                <a:gd name="connsiteX9" fmla="*/ 275831 w 580650"/>
                <a:gd name="connsiteY9" fmla="*/ 73430 h 633500"/>
                <a:gd name="connsiteX10" fmla="*/ 273260 w 580650"/>
                <a:gd name="connsiteY10" fmla="*/ 77144 h 633500"/>
                <a:gd name="connsiteX11" fmla="*/ 1797 w 580650"/>
                <a:gd name="connsiteY11" fmla="*/ 605782 h 633500"/>
                <a:gd name="connsiteX12" fmla="*/ 1797 w 580650"/>
                <a:gd name="connsiteY12" fmla="*/ 606353 h 633500"/>
                <a:gd name="connsiteX13" fmla="*/ 178 w 580650"/>
                <a:gd name="connsiteY13" fmla="*/ 611211 h 633500"/>
                <a:gd name="connsiteX14" fmla="*/ 178 w 580650"/>
                <a:gd name="connsiteY14" fmla="*/ 611211 h 633500"/>
                <a:gd name="connsiteX15" fmla="*/ 178 w 580650"/>
                <a:gd name="connsiteY15" fmla="*/ 615974 h 633500"/>
                <a:gd name="connsiteX16" fmla="*/ 178 w 580650"/>
                <a:gd name="connsiteY16" fmla="*/ 617117 h 633500"/>
                <a:gd name="connsiteX17" fmla="*/ 1511 w 580650"/>
                <a:gd name="connsiteY17" fmla="*/ 621593 h 633500"/>
                <a:gd name="connsiteX18" fmla="*/ 1511 w 580650"/>
                <a:gd name="connsiteY18" fmla="*/ 621593 h 633500"/>
                <a:gd name="connsiteX19" fmla="*/ 2845 w 580650"/>
                <a:gd name="connsiteY19" fmla="*/ 623689 h 633500"/>
                <a:gd name="connsiteX20" fmla="*/ 4750 w 580650"/>
                <a:gd name="connsiteY20" fmla="*/ 626451 h 633500"/>
                <a:gd name="connsiteX21" fmla="*/ 4750 w 580650"/>
                <a:gd name="connsiteY21" fmla="*/ 626451 h 633500"/>
                <a:gd name="connsiteX22" fmla="*/ 6274 w 580650"/>
                <a:gd name="connsiteY22" fmla="*/ 627594 h 633500"/>
                <a:gd name="connsiteX23" fmla="*/ 8941 w 580650"/>
                <a:gd name="connsiteY23" fmla="*/ 629690 h 633500"/>
                <a:gd name="connsiteX24" fmla="*/ 11227 w 580650"/>
                <a:gd name="connsiteY24" fmla="*/ 630737 h 633500"/>
                <a:gd name="connsiteX25" fmla="*/ 14084 w 580650"/>
                <a:gd name="connsiteY25" fmla="*/ 631785 h 633500"/>
                <a:gd name="connsiteX26" fmla="*/ 16561 w 580650"/>
                <a:gd name="connsiteY26" fmla="*/ 631785 h 633500"/>
                <a:gd name="connsiteX27" fmla="*/ 18656 w 580650"/>
                <a:gd name="connsiteY27" fmla="*/ 633500 h 633500"/>
                <a:gd name="connsiteX28" fmla="*/ 19990 w 580650"/>
                <a:gd name="connsiteY28" fmla="*/ 633500 h 633500"/>
                <a:gd name="connsiteX29" fmla="*/ 21228 w 580650"/>
                <a:gd name="connsiteY29" fmla="*/ 633500 h 633500"/>
                <a:gd name="connsiteX30" fmla="*/ 26276 w 580650"/>
                <a:gd name="connsiteY30" fmla="*/ 632166 h 633500"/>
                <a:gd name="connsiteX31" fmla="*/ 290309 w 580650"/>
                <a:gd name="connsiteY31" fmla="*/ 516056 h 633500"/>
                <a:gd name="connsiteX32" fmla="*/ 553961 w 580650"/>
                <a:gd name="connsiteY32" fmla="*/ 631880 h 633500"/>
                <a:gd name="connsiteX33" fmla="*/ 561581 w 580650"/>
                <a:gd name="connsiteY33" fmla="*/ 633500 h 633500"/>
                <a:gd name="connsiteX34" fmla="*/ 561581 w 580650"/>
                <a:gd name="connsiteY34" fmla="*/ 633500 h 633500"/>
                <a:gd name="connsiteX35" fmla="*/ 566249 w 580650"/>
                <a:gd name="connsiteY35" fmla="*/ 632833 h 633500"/>
                <a:gd name="connsiteX36" fmla="*/ 567582 w 580650"/>
                <a:gd name="connsiteY36" fmla="*/ 632833 h 633500"/>
                <a:gd name="connsiteX37" fmla="*/ 571106 w 580650"/>
                <a:gd name="connsiteY37" fmla="*/ 631214 h 633500"/>
                <a:gd name="connsiteX38" fmla="*/ 571964 w 580650"/>
                <a:gd name="connsiteY38" fmla="*/ 630642 h 633500"/>
                <a:gd name="connsiteX39" fmla="*/ 575393 w 580650"/>
                <a:gd name="connsiteY39" fmla="*/ 627880 h 633500"/>
                <a:gd name="connsiteX40" fmla="*/ 575393 w 580650"/>
                <a:gd name="connsiteY40" fmla="*/ 627880 h 633500"/>
                <a:gd name="connsiteX41" fmla="*/ 577393 w 580650"/>
                <a:gd name="connsiteY41" fmla="*/ 624927 h 633500"/>
                <a:gd name="connsiteX42" fmla="*/ 578536 w 580650"/>
                <a:gd name="connsiteY42" fmla="*/ 623022 h 633500"/>
                <a:gd name="connsiteX43" fmla="*/ 578536 w 580650"/>
                <a:gd name="connsiteY43" fmla="*/ 623022 h 633500"/>
                <a:gd name="connsiteX44" fmla="*/ 579869 w 580650"/>
                <a:gd name="connsiteY44" fmla="*/ 618450 h 633500"/>
                <a:gd name="connsiteX45" fmla="*/ 579869 w 580650"/>
                <a:gd name="connsiteY45" fmla="*/ 617402 h 633500"/>
                <a:gd name="connsiteX46" fmla="*/ 580631 w 580650"/>
                <a:gd name="connsiteY46" fmla="*/ 611687 h 633500"/>
                <a:gd name="connsiteX47" fmla="*/ 418706 w 580650"/>
                <a:gd name="connsiteY47" fmla="*/ 377849 h 633500"/>
                <a:gd name="connsiteX48" fmla="*/ 322504 w 580650"/>
                <a:gd name="connsiteY48" fmla="*/ 312793 h 633500"/>
                <a:gd name="connsiteX49" fmla="*/ 368891 w 580650"/>
                <a:gd name="connsiteY49" fmla="*/ 281075 h 633500"/>
                <a:gd name="connsiteX50" fmla="*/ 290119 w 580650"/>
                <a:gd name="connsiteY50" fmla="*/ 127532 h 633500"/>
                <a:gd name="connsiteX51" fmla="*/ 351365 w 580650"/>
                <a:gd name="connsiteY51" fmla="*/ 246689 h 633500"/>
                <a:gd name="connsiteX52" fmla="*/ 288690 w 580650"/>
                <a:gd name="connsiteY52" fmla="*/ 289838 h 633500"/>
                <a:gd name="connsiteX53" fmla="*/ 231540 w 580650"/>
                <a:gd name="connsiteY53" fmla="*/ 251738 h 633500"/>
                <a:gd name="connsiteX54" fmla="*/ 227540 w 580650"/>
                <a:gd name="connsiteY54" fmla="*/ 249642 h 633500"/>
                <a:gd name="connsiteX55" fmla="*/ 210299 w 580650"/>
                <a:gd name="connsiteY55" fmla="*/ 282884 h 633500"/>
                <a:gd name="connsiteX56" fmla="*/ 254972 w 580650"/>
                <a:gd name="connsiteY56" fmla="*/ 313079 h 633500"/>
                <a:gd name="connsiteX57" fmla="*/ 161531 w 580650"/>
                <a:gd name="connsiteY57" fmla="*/ 377182 h 633500"/>
                <a:gd name="connsiteX58" fmla="*/ 60090 w 580650"/>
                <a:gd name="connsiteY58" fmla="*/ 575492 h 633500"/>
                <a:gd name="connsiteX59" fmla="*/ 127337 w 580650"/>
                <a:gd name="connsiteY59" fmla="*/ 444428 h 633500"/>
                <a:gd name="connsiteX60" fmla="*/ 242875 w 580650"/>
                <a:gd name="connsiteY60" fmla="*/ 495197 h 633500"/>
                <a:gd name="connsiteX61" fmla="*/ 166675 w 580650"/>
                <a:gd name="connsiteY61" fmla="*/ 420140 h 633500"/>
                <a:gd name="connsiteX62" fmla="*/ 288881 w 580650"/>
                <a:gd name="connsiteY62" fmla="*/ 336034 h 633500"/>
                <a:gd name="connsiteX63" fmla="*/ 413468 w 580650"/>
                <a:gd name="connsiteY63" fmla="*/ 420330 h 633500"/>
                <a:gd name="connsiteX64" fmla="*/ 290309 w 580650"/>
                <a:gd name="connsiteY64" fmla="*/ 474432 h 633500"/>
                <a:gd name="connsiteX65" fmla="*/ 490525 w 580650"/>
                <a:gd name="connsiteY65" fmla="*/ 562443 h 633500"/>
                <a:gd name="connsiteX66" fmla="*/ 337649 w 580650"/>
                <a:gd name="connsiteY66" fmla="*/ 495292 h 633500"/>
                <a:gd name="connsiteX67" fmla="*/ 452996 w 580650"/>
                <a:gd name="connsiteY67" fmla="*/ 444619 h 633500"/>
                <a:gd name="connsiteX68" fmla="*/ 520148 w 580650"/>
                <a:gd name="connsiteY68" fmla="*/ 575397 h 6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80650" h="633500">
                  <a:moveTo>
                    <a:pt x="580631" y="611687"/>
                  </a:moveTo>
                  <a:lnTo>
                    <a:pt x="580631" y="611687"/>
                  </a:lnTo>
                  <a:cubicBezTo>
                    <a:pt x="580338" y="609996"/>
                    <a:pt x="579792" y="608358"/>
                    <a:pt x="579012" y="606830"/>
                  </a:cubicBezTo>
                  <a:cubicBezTo>
                    <a:pt x="579012" y="606830"/>
                    <a:pt x="579012" y="606830"/>
                    <a:pt x="579012" y="606258"/>
                  </a:cubicBezTo>
                  <a:lnTo>
                    <a:pt x="307550" y="77621"/>
                  </a:lnTo>
                  <a:cubicBezTo>
                    <a:pt x="306723" y="76071"/>
                    <a:pt x="305663" y="74657"/>
                    <a:pt x="304406" y="73430"/>
                  </a:cubicBezTo>
                  <a:cubicBezTo>
                    <a:pt x="323913" y="65539"/>
                    <a:pt x="333329" y="43329"/>
                    <a:pt x="325439" y="23822"/>
                  </a:cubicBezTo>
                  <a:cubicBezTo>
                    <a:pt x="317548" y="4316"/>
                    <a:pt x="295338" y="-5100"/>
                    <a:pt x="275831" y="2790"/>
                  </a:cubicBezTo>
                  <a:cubicBezTo>
                    <a:pt x="256325" y="10681"/>
                    <a:pt x="246909" y="32891"/>
                    <a:pt x="254799" y="52397"/>
                  </a:cubicBezTo>
                  <a:cubicBezTo>
                    <a:pt x="258671" y="61968"/>
                    <a:pt x="266261" y="69558"/>
                    <a:pt x="275831" y="73430"/>
                  </a:cubicBezTo>
                  <a:cubicBezTo>
                    <a:pt x="274814" y="74549"/>
                    <a:pt x="273949" y="75798"/>
                    <a:pt x="273260" y="77144"/>
                  </a:cubicBezTo>
                  <a:lnTo>
                    <a:pt x="1797" y="605782"/>
                  </a:lnTo>
                  <a:cubicBezTo>
                    <a:pt x="1797" y="605782"/>
                    <a:pt x="1797" y="605782"/>
                    <a:pt x="1797" y="606353"/>
                  </a:cubicBezTo>
                  <a:cubicBezTo>
                    <a:pt x="1017" y="607882"/>
                    <a:pt x="471" y="609520"/>
                    <a:pt x="178" y="611211"/>
                  </a:cubicBezTo>
                  <a:lnTo>
                    <a:pt x="178" y="611211"/>
                  </a:lnTo>
                  <a:cubicBezTo>
                    <a:pt x="-59" y="612789"/>
                    <a:pt x="-59" y="614395"/>
                    <a:pt x="178" y="615974"/>
                  </a:cubicBezTo>
                  <a:cubicBezTo>
                    <a:pt x="178" y="615974"/>
                    <a:pt x="178" y="616736"/>
                    <a:pt x="178" y="617117"/>
                  </a:cubicBezTo>
                  <a:cubicBezTo>
                    <a:pt x="437" y="618658"/>
                    <a:pt x="885" y="620162"/>
                    <a:pt x="1511" y="621593"/>
                  </a:cubicBezTo>
                  <a:cubicBezTo>
                    <a:pt x="1511" y="621593"/>
                    <a:pt x="1511" y="621593"/>
                    <a:pt x="1511" y="621593"/>
                  </a:cubicBezTo>
                  <a:cubicBezTo>
                    <a:pt x="1511" y="621593"/>
                    <a:pt x="2464" y="622927"/>
                    <a:pt x="2845" y="623689"/>
                  </a:cubicBezTo>
                  <a:cubicBezTo>
                    <a:pt x="3425" y="624646"/>
                    <a:pt x="4061" y="625568"/>
                    <a:pt x="4750" y="626451"/>
                  </a:cubicBezTo>
                  <a:lnTo>
                    <a:pt x="4750" y="626451"/>
                  </a:lnTo>
                  <a:cubicBezTo>
                    <a:pt x="5235" y="626863"/>
                    <a:pt x="5743" y="627244"/>
                    <a:pt x="6274" y="627594"/>
                  </a:cubicBezTo>
                  <a:cubicBezTo>
                    <a:pt x="7097" y="628373"/>
                    <a:pt x="7989" y="629075"/>
                    <a:pt x="8941" y="629690"/>
                  </a:cubicBezTo>
                  <a:cubicBezTo>
                    <a:pt x="9685" y="630078"/>
                    <a:pt x="10448" y="630428"/>
                    <a:pt x="11227" y="630737"/>
                  </a:cubicBezTo>
                  <a:lnTo>
                    <a:pt x="14084" y="631785"/>
                  </a:lnTo>
                  <a:lnTo>
                    <a:pt x="16561" y="631785"/>
                  </a:lnTo>
                  <a:lnTo>
                    <a:pt x="18656" y="633500"/>
                  </a:lnTo>
                  <a:lnTo>
                    <a:pt x="19990" y="633500"/>
                  </a:lnTo>
                  <a:lnTo>
                    <a:pt x="21228" y="633500"/>
                  </a:lnTo>
                  <a:cubicBezTo>
                    <a:pt x="22973" y="633336"/>
                    <a:pt x="24679" y="632885"/>
                    <a:pt x="26276" y="632166"/>
                  </a:cubicBezTo>
                  <a:lnTo>
                    <a:pt x="290309" y="516056"/>
                  </a:lnTo>
                  <a:lnTo>
                    <a:pt x="553961" y="631880"/>
                  </a:lnTo>
                  <a:cubicBezTo>
                    <a:pt x="556353" y="632970"/>
                    <a:pt x="558953" y="633523"/>
                    <a:pt x="561581" y="633500"/>
                  </a:cubicBezTo>
                  <a:lnTo>
                    <a:pt x="561581" y="633500"/>
                  </a:lnTo>
                  <a:cubicBezTo>
                    <a:pt x="563159" y="633471"/>
                    <a:pt x="564727" y="633247"/>
                    <a:pt x="566249" y="632833"/>
                  </a:cubicBezTo>
                  <a:lnTo>
                    <a:pt x="567582" y="632833"/>
                  </a:lnTo>
                  <a:cubicBezTo>
                    <a:pt x="568792" y="632374"/>
                    <a:pt x="569970" y="631833"/>
                    <a:pt x="571106" y="631214"/>
                  </a:cubicBezTo>
                  <a:lnTo>
                    <a:pt x="571964" y="630642"/>
                  </a:lnTo>
                  <a:cubicBezTo>
                    <a:pt x="573210" y="629857"/>
                    <a:pt x="574360" y="628931"/>
                    <a:pt x="575393" y="627880"/>
                  </a:cubicBezTo>
                  <a:lnTo>
                    <a:pt x="575393" y="627880"/>
                  </a:lnTo>
                  <a:cubicBezTo>
                    <a:pt x="576136" y="626949"/>
                    <a:pt x="576804" y="625962"/>
                    <a:pt x="577393" y="624927"/>
                  </a:cubicBezTo>
                  <a:cubicBezTo>
                    <a:pt x="577808" y="624314"/>
                    <a:pt x="578190" y="623677"/>
                    <a:pt x="578536" y="623022"/>
                  </a:cubicBezTo>
                  <a:cubicBezTo>
                    <a:pt x="578536" y="623022"/>
                    <a:pt x="578536" y="623022"/>
                    <a:pt x="578536" y="623022"/>
                  </a:cubicBezTo>
                  <a:cubicBezTo>
                    <a:pt x="579180" y="621564"/>
                    <a:pt x="579628" y="620027"/>
                    <a:pt x="579869" y="618450"/>
                  </a:cubicBezTo>
                  <a:cubicBezTo>
                    <a:pt x="579869" y="618450"/>
                    <a:pt x="579869" y="617783"/>
                    <a:pt x="579869" y="617402"/>
                  </a:cubicBezTo>
                  <a:cubicBezTo>
                    <a:pt x="580468" y="615559"/>
                    <a:pt x="580726" y="613623"/>
                    <a:pt x="580631" y="611687"/>
                  </a:cubicBezTo>
                  <a:close/>
                  <a:moveTo>
                    <a:pt x="418706" y="377849"/>
                  </a:moveTo>
                  <a:lnTo>
                    <a:pt x="322504" y="312793"/>
                  </a:lnTo>
                  <a:lnTo>
                    <a:pt x="368891" y="281075"/>
                  </a:lnTo>
                  <a:close/>
                  <a:moveTo>
                    <a:pt x="290119" y="127532"/>
                  </a:moveTo>
                  <a:lnTo>
                    <a:pt x="351365" y="246689"/>
                  </a:lnTo>
                  <a:lnTo>
                    <a:pt x="288690" y="289838"/>
                  </a:lnTo>
                  <a:lnTo>
                    <a:pt x="231540" y="251738"/>
                  </a:lnTo>
                  <a:cubicBezTo>
                    <a:pt x="230300" y="250873"/>
                    <a:pt x="228956" y="250169"/>
                    <a:pt x="227540" y="249642"/>
                  </a:cubicBezTo>
                  <a:close/>
                  <a:moveTo>
                    <a:pt x="210299" y="282884"/>
                  </a:moveTo>
                  <a:lnTo>
                    <a:pt x="254972" y="313079"/>
                  </a:lnTo>
                  <a:lnTo>
                    <a:pt x="161531" y="377182"/>
                  </a:lnTo>
                  <a:close/>
                  <a:moveTo>
                    <a:pt x="60090" y="575492"/>
                  </a:moveTo>
                  <a:lnTo>
                    <a:pt x="127337" y="444428"/>
                  </a:lnTo>
                  <a:lnTo>
                    <a:pt x="242875" y="495197"/>
                  </a:lnTo>
                  <a:close/>
                  <a:moveTo>
                    <a:pt x="166675" y="420140"/>
                  </a:moveTo>
                  <a:lnTo>
                    <a:pt x="288881" y="336034"/>
                  </a:lnTo>
                  <a:lnTo>
                    <a:pt x="413468" y="420330"/>
                  </a:lnTo>
                  <a:lnTo>
                    <a:pt x="290309" y="474432"/>
                  </a:lnTo>
                  <a:close/>
                  <a:moveTo>
                    <a:pt x="490525" y="562443"/>
                  </a:moveTo>
                  <a:lnTo>
                    <a:pt x="337649" y="495292"/>
                  </a:lnTo>
                  <a:lnTo>
                    <a:pt x="452996" y="444619"/>
                  </a:lnTo>
                  <a:lnTo>
                    <a:pt x="520148" y="575397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6" name="组合 305"/>
          <p:cNvGrpSpPr/>
          <p:nvPr/>
        </p:nvGrpSpPr>
        <p:grpSpPr>
          <a:xfrm>
            <a:off x="10511790" y="796290"/>
            <a:ext cx="495300" cy="876300"/>
            <a:chOff x="10511790" y="796290"/>
            <a:chExt cx="495300" cy="876300"/>
          </a:xfrm>
          <a:noFill/>
        </p:grpSpPr>
        <p:sp>
          <p:nvSpPr>
            <p:cNvPr id="114" name="图形 14" descr="签入 纯色填充"/>
            <p:cNvSpPr/>
            <p:nvPr/>
          </p:nvSpPr>
          <p:spPr>
            <a:xfrm>
              <a:off x="10658270" y="996315"/>
              <a:ext cx="199889" cy="323748"/>
            </a:xfrm>
            <a:custGeom>
              <a:avLst/>
              <a:gdLst>
                <a:gd name="connsiteX0" fmla="*/ 99979 w 199889"/>
                <a:gd name="connsiteY0" fmla="*/ 142875 h 323748"/>
                <a:gd name="connsiteX1" fmla="*/ 57117 w 199889"/>
                <a:gd name="connsiteY1" fmla="*/ 100013 h 323748"/>
                <a:gd name="connsiteX2" fmla="*/ 99979 w 199889"/>
                <a:gd name="connsiteY2" fmla="*/ 57150 h 323748"/>
                <a:gd name="connsiteX3" fmla="*/ 142842 w 199889"/>
                <a:gd name="connsiteY3" fmla="*/ 100013 h 323748"/>
                <a:gd name="connsiteX4" fmla="*/ 99979 w 199889"/>
                <a:gd name="connsiteY4" fmla="*/ 142875 h 323748"/>
                <a:gd name="connsiteX5" fmla="*/ 99979 w 199889"/>
                <a:gd name="connsiteY5" fmla="*/ 0 h 323748"/>
                <a:gd name="connsiteX6" fmla="*/ 0 w 199889"/>
                <a:gd name="connsiteY6" fmla="*/ 100046 h 323748"/>
                <a:gd name="connsiteX7" fmla="*/ 6872 w 199889"/>
                <a:gd name="connsiteY7" fmla="*/ 136446 h 323748"/>
                <a:gd name="connsiteX8" fmla="*/ 52307 w 199889"/>
                <a:gd name="connsiteY8" fmla="*/ 236458 h 323748"/>
                <a:gd name="connsiteX9" fmla="*/ 91359 w 199889"/>
                <a:gd name="connsiteY9" fmla="*/ 318373 h 323748"/>
                <a:gd name="connsiteX10" fmla="*/ 104083 w 199889"/>
                <a:gd name="connsiteY10" fmla="*/ 322794 h 323748"/>
                <a:gd name="connsiteX11" fmla="*/ 108504 w 199889"/>
                <a:gd name="connsiteY11" fmla="*/ 318373 h 323748"/>
                <a:gd name="connsiteX12" fmla="*/ 147557 w 199889"/>
                <a:gd name="connsiteY12" fmla="*/ 236458 h 323748"/>
                <a:gd name="connsiteX13" fmla="*/ 192991 w 199889"/>
                <a:gd name="connsiteY13" fmla="*/ 136446 h 323748"/>
                <a:gd name="connsiteX14" fmla="*/ 136284 w 199889"/>
                <a:gd name="connsiteY14" fmla="*/ 6872 h 323748"/>
                <a:gd name="connsiteX15" fmla="*/ 99979 w 199889"/>
                <a:gd name="connsiteY15" fmla="*/ 0 h 32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889" h="323748">
                  <a:moveTo>
                    <a:pt x="99979" y="142875"/>
                  </a:moveTo>
                  <a:cubicBezTo>
                    <a:pt x="76307" y="142875"/>
                    <a:pt x="57117" y="123685"/>
                    <a:pt x="57117" y="100013"/>
                  </a:cubicBezTo>
                  <a:cubicBezTo>
                    <a:pt x="57117" y="76340"/>
                    <a:pt x="76307" y="57150"/>
                    <a:pt x="99979" y="57150"/>
                  </a:cubicBezTo>
                  <a:cubicBezTo>
                    <a:pt x="123652" y="57150"/>
                    <a:pt x="142842" y="76340"/>
                    <a:pt x="142842" y="100013"/>
                  </a:cubicBezTo>
                  <a:cubicBezTo>
                    <a:pt x="142842" y="123685"/>
                    <a:pt x="123652" y="142875"/>
                    <a:pt x="99979" y="142875"/>
                  </a:cubicBezTo>
                  <a:close/>
                  <a:moveTo>
                    <a:pt x="99979" y="0"/>
                  </a:moveTo>
                  <a:cubicBezTo>
                    <a:pt x="44744" y="18"/>
                    <a:pt x="-18" y="44810"/>
                    <a:pt x="0" y="100046"/>
                  </a:cubicBezTo>
                  <a:cubicBezTo>
                    <a:pt x="5" y="112502"/>
                    <a:pt x="2335" y="124846"/>
                    <a:pt x="6872" y="136446"/>
                  </a:cubicBezTo>
                  <a:lnTo>
                    <a:pt x="52307" y="236458"/>
                  </a:lnTo>
                  <a:lnTo>
                    <a:pt x="91359" y="318373"/>
                  </a:lnTo>
                  <a:cubicBezTo>
                    <a:pt x="93652" y="323108"/>
                    <a:pt x="99349" y="325086"/>
                    <a:pt x="104083" y="322794"/>
                  </a:cubicBezTo>
                  <a:cubicBezTo>
                    <a:pt x="106012" y="321859"/>
                    <a:pt x="107570" y="320302"/>
                    <a:pt x="108504" y="318373"/>
                  </a:cubicBezTo>
                  <a:lnTo>
                    <a:pt x="147557" y="236458"/>
                  </a:lnTo>
                  <a:lnTo>
                    <a:pt x="192991" y="136446"/>
                  </a:lnTo>
                  <a:cubicBezTo>
                    <a:pt x="213112" y="85006"/>
                    <a:pt x="187723" y="26994"/>
                    <a:pt x="136284" y="6872"/>
                  </a:cubicBezTo>
                  <a:cubicBezTo>
                    <a:pt x="124714" y="2346"/>
                    <a:pt x="112403" y="16"/>
                    <a:pt x="99979" y="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图形 14" descr="签入 纯色填充"/>
            <p:cNvSpPr/>
            <p:nvPr/>
          </p:nvSpPr>
          <p:spPr>
            <a:xfrm>
              <a:off x="10511790" y="796290"/>
              <a:ext cx="495300" cy="876300"/>
            </a:xfrm>
            <a:custGeom>
              <a:avLst/>
              <a:gdLst>
                <a:gd name="connsiteX0" fmla="*/ 457200 w 495300"/>
                <a:gd name="connsiteY0" fmla="*/ 0 h 876300"/>
                <a:gd name="connsiteX1" fmla="*/ 38100 w 495300"/>
                <a:gd name="connsiteY1" fmla="*/ 0 h 876300"/>
                <a:gd name="connsiteX2" fmla="*/ 0 w 495300"/>
                <a:gd name="connsiteY2" fmla="*/ 38100 h 876300"/>
                <a:gd name="connsiteX3" fmla="*/ 0 w 495300"/>
                <a:gd name="connsiteY3" fmla="*/ 838200 h 876300"/>
                <a:gd name="connsiteX4" fmla="*/ 38100 w 495300"/>
                <a:gd name="connsiteY4" fmla="*/ 876300 h 876300"/>
                <a:gd name="connsiteX5" fmla="*/ 457200 w 495300"/>
                <a:gd name="connsiteY5" fmla="*/ 876300 h 876300"/>
                <a:gd name="connsiteX6" fmla="*/ 495300 w 495300"/>
                <a:gd name="connsiteY6" fmla="*/ 838200 h 876300"/>
                <a:gd name="connsiteX7" fmla="*/ 495300 w 495300"/>
                <a:gd name="connsiteY7" fmla="*/ 38100 h 876300"/>
                <a:gd name="connsiteX8" fmla="*/ 457200 w 495300"/>
                <a:gd name="connsiteY8" fmla="*/ 0 h 876300"/>
                <a:gd name="connsiteX9" fmla="*/ 214313 w 495300"/>
                <a:gd name="connsiteY9" fmla="*/ 38100 h 876300"/>
                <a:gd name="connsiteX10" fmla="*/ 280988 w 495300"/>
                <a:gd name="connsiteY10" fmla="*/ 38100 h 876300"/>
                <a:gd name="connsiteX11" fmla="*/ 295275 w 495300"/>
                <a:gd name="connsiteY11" fmla="*/ 52388 h 876300"/>
                <a:gd name="connsiteX12" fmla="*/ 280988 w 495300"/>
                <a:gd name="connsiteY12" fmla="*/ 66675 h 876300"/>
                <a:gd name="connsiteX13" fmla="*/ 214313 w 495300"/>
                <a:gd name="connsiteY13" fmla="*/ 66675 h 876300"/>
                <a:gd name="connsiteX14" fmla="*/ 200025 w 495300"/>
                <a:gd name="connsiteY14" fmla="*/ 52388 h 876300"/>
                <a:gd name="connsiteX15" fmla="*/ 214313 w 495300"/>
                <a:gd name="connsiteY15" fmla="*/ 38100 h 876300"/>
                <a:gd name="connsiteX16" fmla="*/ 457200 w 495300"/>
                <a:gd name="connsiteY16" fmla="*/ 771525 h 876300"/>
                <a:gd name="connsiteX17" fmla="*/ 38100 w 495300"/>
                <a:gd name="connsiteY17" fmla="*/ 771525 h 876300"/>
                <a:gd name="connsiteX18" fmla="*/ 38100 w 495300"/>
                <a:gd name="connsiteY18" fmla="*/ 104775 h 876300"/>
                <a:gd name="connsiteX19" fmla="*/ 457200 w 495300"/>
                <a:gd name="connsiteY19" fmla="*/ 104775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5300" h="876300">
                  <a:moveTo>
                    <a:pt x="45720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838200"/>
                  </a:lnTo>
                  <a:cubicBezTo>
                    <a:pt x="63" y="859216"/>
                    <a:pt x="17084" y="876237"/>
                    <a:pt x="38100" y="876300"/>
                  </a:cubicBezTo>
                  <a:lnTo>
                    <a:pt x="457200" y="876300"/>
                  </a:lnTo>
                  <a:cubicBezTo>
                    <a:pt x="478216" y="876237"/>
                    <a:pt x="495237" y="859216"/>
                    <a:pt x="495300" y="838200"/>
                  </a:cubicBezTo>
                  <a:lnTo>
                    <a:pt x="495300" y="38100"/>
                  </a:lnTo>
                  <a:cubicBezTo>
                    <a:pt x="495237" y="17084"/>
                    <a:pt x="478216" y="63"/>
                    <a:pt x="457200" y="0"/>
                  </a:cubicBezTo>
                  <a:close/>
                  <a:moveTo>
                    <a:pt x="214313" y="38100"/>
                  </a:moveTo>
                  <a:lnTo>
                    <a:pt x="280988" y="38100"/>
                  </a:lnTo>
                  <a:cubicBezTo>
                    <a:pt x="288878" y="38100"/>
                    <a:pt x="295275" y="44497"/>
                    <a:pt x="295275" y="52388"/>
                  </a:cubicBezTo>
                  <a:cubicBezTo>
                    <a:pt x="295275" y="60278"/>
                    <a:pt x="288878" y="66675"/>
                    <a:pt x="280988" y="66675"/>
                  </a:cubicBezTo>
                  <a:lnTo>
                    <a:pt x="214313" y="66675"/>
                  </a:lnTo>
                  <a:cubicBezTo>
                    <a:pt x="206422" y="66675"/>
                    <a:pt x="200025" y="60278"/>
                    <a:pt x="200025" y="52388"/>
                  </a:cubicBezTo>
                  <a:cubicBezTo>
                    <a:pt x="200025" y="44497"/>
                    <a:pt x="206422" y="38100"/>
                    <a:pt x="214313" y="38100"/>
                  </a:cubicBezTo>
                  <a:close/>
                  <a:moveTo>
                    <a:pt x="457200" y="771525"/>
                  </a:moveTo>
                  <a:lnTo>
                    <a:pt x="38100" y="771525"/>
                  </a:lnTo>
                  <a:lnTo>
                    <a:pt x="38100" y="104775"/>
                  </a:lnTo>
                  <a:lnTo>
                    <a:pt x="457200" y="1047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图形 14" descr="签入 纯色填充"/>
            <p:cNvSpPr/>
            <p:nvPr/>
          </p:nvSpPr>
          <p:spPr>
            <a:xfrm>
              <a:off x="10616565" y="1367790"/>
              <a:ext cx="285750" cy="28575"/>
            </a:xfrm>
            <a:custGeom>
              <a:avLst/>
              <a:gdLst>
                <a:gd name="connsiteX0" fmla="*/ 0 w 285750"/>
                <a:gd name="connsiteY0" fmla="*/ 0 h 28575"/>
                <a:gd name="connsiteX1" fmla="*/ 285750 w 285750"/>
                <a:gd name="connsiteY1" fmla="*/ 0 h 28575"/>
                <a:gd name="connsiteX2" fmla="*/ 285750 w 285750"/>
                <a:gd name="connsiteY2" fmla="*/ 28575 h 28575"/>
                <a:gd name="connsiteX3" fmla="*/ 0 w 285750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">
                  <a:moveTo>
                    <a:pt x="0" y="0"/>
                  </a:moveTo>
                  <a:lnTo>
                    <a:pt x="285750" y="0"/>
                  </a:lnTo>
                  <a:lnTo>
                    <a:pt x="285750" y="28575"/>
                  </a:lnTo>
                  <a:lnTo>
                    <a:pt x="0" y="285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图形 14" descr="签入 纯色填充"/>
            <p:cNvSpPr/>
            <p:nvPr/>
          </p:nvSpPr>
          <p:spPr>
            <a:xfrm>
              <a:off x="10616565" y="1434465"/>
              <a:ext cx="285750" cy="28575"/>
            </a:xfrm>
            <a:custGeom>
              <a:avLst/>
              <a:gdLst>
                <a:gd name="connsiteX0" fmla="*/ 0 w 285750"/>
                <a:gd name="connsiteY0" fmla="*/ 0 h 28575"/>
                <a:gd name="connsiteX1" fmla="*/ 285750 w 285750"/>
                <a:gd name="connsiteY1" fmla="*/ 0 h 28575"/>
                <a:gd name="connsiteX2" fmla="*/ 285750 w 285750"/>
                <a:gd name="connsiteY2" fmla="*/ 28575 h 28575"/>
                <a:gd name="connsiteX3" fmla="*/ 0 w 285750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">
                  <a:moveTo>
                    <a:pt x="0" y="0"/>
                  </a:moveTo>
                  <a:lnTo>
                    <a:pt x="285750" y="0"/>
                  </a:lnTo>
                  <a:lnTo>
                    <a:pt x="285750" y="28575"/>
                  </a:lnTo>
                  <a:lnTo>
                    <a:pt x="0" y="285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1042035" y="1934527"/>
            <a:ext cx="782002" cy="787718"/>
            <a:chOff x="1042035" y="1934527"/>
            <a:chExt cx="782002" cy="787718"/>
          </a:xfrm>
          <a:noFill/>
        </p:grpSpPr>
        <p:sp>
          <p:nvSpPr>
            <p:cNvPr id="118" name="图形 16" descr="云计算 纯色填充"/>
            <p:cNvSpPr/>
            <p:nvPr/>
          </p:nvSpPr>
          <p:spPr>
            <a:xfrm>
              <a:off x="1327785" y="1934527"/>
              <a:ext cx="496252" cy="320992"/>
            </a:xfrm>
            <a:custGeom>
              <a:avLst/>
              <a:gdLst>
                <a:gd name="connsiteX0" fmla="*/ 422910 w 496252"/>
                <a:gd name="connsiteY0" fmla="*/ 124777 h 320992"/>
                <a:gd name="connsiteX1" fmla="*/ 328613 w 496252"/>
                <a:gd name="connsiteY1" fmla="*/ 45720 h 320992"/>
                <a:gd name="connsiteX2" fmla="*/ 313373 w 496252"/>
                <a:gd name="connsiteY2" fmla="*/ 46672 h 320992"/>
                <a:gd name="connsiteX3" fmla="*/ 215265 w 496252"/>
                <a:gd name="connsiteY3" fmla="*/ 0 h 320992"/>
                <a:gd name="connsiteX4" fmla="*/ 93345 w 496252"/>
                <a:gd name="connsiteY4" fmla="*/ 92393 h 320992"/>
                <a:gd name="connsiteX5" fmla="*/ 0 w 496252"/>
                <a:gd name="connsiteY5" fmla="*/ 205740 h 320992"/>
                <a:gd name="connsiteX6" fmla="*/ 114300 w 496252"/>
                <a:gd name="connsiteY6" fmla="*/ 320993 h 320992"/>
                <a:gd name="connsiteX7" fmla="*/ 114300 w 496252"/>
                <a:gd name="connsiteY7" fmla="*/ 320993 h 320992"/>
                <a:gd name="connsiteX8" fmla="*/ 400050 w 496252"/>
                <a:gd name="connsiteY8" fmla="*/ 320993 h 320992"/>
                <a:gd name="connsiteX9" fmla="*/ 496253 w 496252"/>
                <a:gd name="connsiteY9" fmla="*/ 220980 h 320992"/>
                <a:gd name="connsiteX10" fmla="*/ 422910 w 496252"/>
                <a:gd name="connsiteY10" fmla="*/ 124777 h 320992"/>
                <a:gd name="connsiteX11" fmla="*/ 394335 w 496252"/>
                <a:gd name="connsiteY11" fmla="*/ 263843 h 320992"/>
                <a:gd name="connsiteX12" fmla="*/ 112395 w 496252"/>
                <a:gd name="connsiteY12" fmla="*/ 263843 h 320992"/>
                <a:gd name="connsiteX13" fmla="*/ 61913 w 496252"/>
                <a:gd name="connsiteY13" fmla="*/ 230505 h 320992"/>
                <a:gd name="connsiteX14" fmla="*/ 68580 w 496252"/>
                <a:gd name="connsiteY14" fmla="*/ 169545 h 320992"/>
                <a:gd name="connsiteX15" fmla="*/ 115252 w 496252"/>
                <a:gd name="connsiteY15" fmla="*/ 145733 h 320992"/>
                <a:gd name="connsiteX16" fmla="*/ 124777 w 496252"/>
                <a:gd name="connsiteY16" fmla="*/ 146685 h 320992"/>
                <a:gd name="connsiteX17" fmla="*/ 141923 w 496252"/>
                <a:gd name="connsiteY17" fmla="*/ 149543 h 320992"/>
                <a:gd name="connsiteX18" fmla="*/ 141923 w 496252"/>
                <a:gd name="connsiteY18" fmla="*/ 130493 h 320992"/>
                <a:gd name="connsiteX19" fmla="*/ 198120 w 496252"/>
                <a:gd name="connsiteY19" fmla="*/ 59055 h 320992"/>
                <a:gd name="connsiteX20" fmla="*/ 215265 w 496252"/>
                <a:gd name="connsiteY20" fmla="*/ 57150 h 320992"/>
                <a:gd name="connsiteX21" fmla="*/ 215265 w 496252"/>
                <a:gd name="connsiteY21" fmla="*/ 57150 h 320992"/>
                <a:gd name="connsiteX22" fmla="*/ 215265 w 496252"/>
                <a:gd name="connsiteY22" fmla="*/ 57150 h 320992"/>
                <a:gd name="connsiteX23" fmla="*/ 215265 w 496252"/>
                <a:gd name="connsiteY23" fmla="*/ 57150 h 320992"/>
                <a:gd name="connsiteX24" fmla="*/ 280035 w 496252"/>
                <a:gd name="connsiteY24" fmla="*/ 97155 h 320992"/>
                <a:gd name="connsiteX25" fmla="*/ 285750 w 496252"/>
                <a:gd name="connsiteY25" fmla="*/ 108585 h 320992"/>
                <a:gd name="connsiteX26" fmla="*/ 298133 w 496252"/>
                <a:gd name="connsiteY26" fmla="*/ 103823 h 320992"/>
                <a:gd name="connsiteX27" fmla="*/ 317183 w 496252"/>
                <a:gd name="connsiteY27" fmla="*/ 100965 h 320992"/>
                <a:gd name="connsiteX28" fmla="*/ 351473 w 496252"/>
                <a:gd name="connsiteY28" fmla="*/ 111443 h 320992"/>
                <a:gd name="connsiteX29" fmla="*/ 376238 w 496252"/>
                <a:gd name="connsiteY29" fmla="*/ 160020 h 320992"/>
                <a:gd name="connsiteX30" fmla="*/ 376238 w 496252"/>
                <a:gd name="connsiteY30" fmla="*/ 175260 h 320992"/>
                <a:gd name="connsiteX31" fmla="*/ 395288 w 496252"/>
                <a:gd name="connsiteY31" fmla="*/ 175260 h 320992"/>
                <a:gd name="connsiteX32" fmla="*/ 440055 w 496252"/>
                <a:gd name="connsiteY32" fmla="*/ 220028 h 320992"/>
                <a:gd name="connsiteX33" fmla="*/ 394335 w 496252"/>
                <a:gd name="connsiteY33" fmla="*/ 263843 h 32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6252" h="320992">
                  <a:moveTo>
                    <a:pt x="422910" y="124777"/>
                  </a:moveTo>
                  <a:cubicBezTo>
                    <a:pt x="415290" y="80010"/>
                    <a:pt x="375285" y="45720"/>
                    <a:pt x="328613" y="45720"/>
                  </a:cubicBezTo>
                  <a:cubicBezTo>
                    <a:pt x="323850" y="45720"/>
                    <a:pt x="318135" y="46672"/>
                    <a:pt x="313373" y="46672"/>
                  </a:cubicBezTo>
                  <a:cubicBezTo>
                    <a:pt x="290513" y="18097"/>
                    <a:pt x="255270" y="0"/>
                    <a:pt x="215265" y="0"/>
                  </a:cubicBezTo>
                  <a:cubicBezTo>
                    <a:pt x="157163" y="0"/>
                    <a:pt x="108585" y="39052"/>
                    <a:pt x="93345" y="92393"/>
                  </a:cubicBezTo>
                  <a:cubicBezTo>
                    <a:pt x="40005" y="102870"/>
                    <a:pt x="0" y="149543"/>
                    <a:pt x="0" y="205740"/>
                  </a:cubicBezTo>
                  <a:cubicBezTo>
                    <a:pt x="0" y="269557"/>
                    <a:pt x="51435" y="320993"/>
                    <a:pt x="114300" y="320993"/>
                  </a:cubicBezTo>
                  <a:lnTo>
                    <a:pt x="114300" y="320993"/>
                  </a:lnTo>
                  <a:cubicBezTo>
                    <a:pt x="114300" y="320993"/>
                    <a:pt x="396240" y="320993"/>
                    <a:pt x="400050" y="320993"/>
                  </a:cubicBezTo>
                  <a:cubicBezTo>
                    <a:pt x="455295" y="320993"/>
                    <a:pt x="496253" y="276225"/>
                    <a:pt x="496253" y="220980"/>
                  </a:cubicBezTo>
                  <a:cubicBezTo>
                    <a:pt x="496253" y="175260"/>
                    <a:pt x="464820" y="137160"/>
                    <a:pt x="422910" y="124777"/>
                  </a:cubicBezTo>
                  <a:close/>
                  <a:moveTo>
                    <a:pt x="394335" y="263843"/>
                  </a:moveTo>
                  <a:lnTo>
                    <a:pt x="112395" y="263843"/>
                  </a:lnTo>
                  <a:cubicBezTo>
                    <a:pt x="90488" y="261937"/>
                    <a:pt x="71438" y="249555"/>
                    <a:pt x="61913" y="230505"/>
                  </a:cubicBezTo>
                  <a:cubicBezTo>
                    <a:pt x="53340" y="210503"/>
                    <a:pt x="55245" y="187643"/>
                    <a:pt x="68580" y="169545"/>
                  </a:cubicBezTo>
                  <a:cubicBezTo>
                    <a:pt x="80010" y="154305"/>
                    <a:pt x="97155" y="145733"/>
                    <a:pt x="115252" y="145733"/>
                  </a:cubicBezTo>
                  <a:cubicBezTo>
                    <a:pt x="118110" y="145733"/>
                    <a:pt x="121920" y="145733"/>
                    <a:pt x="124777" y="146685"/>
                  </a:cubicBezTo>
                  <a:lnTo>
                    <a:pt x="141923" y="149543"/>
                  </a:lnTo>
                  <a:lnTo>
                    <a:pt x="141923" y="130493"/>
                  </a:lnTo>
                  <a:cubicBezTo>
                    <a:pt x="141923" y="96202"/>
                    <a:pt x="164783" y="66675"/>
                    <a:pt x="198120" y="59055"/>
                  </a:cubicBezTo>
                  <a:cubicBezTo>
                    <a:pt x="203835" y="58102"/>
                    <a:pt x="209550" y="57150"/>
                    <a:pt x="215265" y="57150"/>
                  </a:cubicBezTo>
                  <a:cubicBezTo>
                    <a:pt x="215265" y="57150"/>
                    <a:pt x="215265" y="57150"/>
                    <a:pt x="215265" y="57150"/>
                  </a:cubicBezTo>
                  <a:lnTo>
                    <a:pt x="215265" y="57150"/>
                  </a:lnTo>
                  <a:cubicBezTo>
                    <a:pt x="215265" y="57150"/>
                    <a:pt x="215265" y="57150"/>
                    <a:pt x="215265" y="57150"/>
                  </a:cubicBezTo>
                  <a:cubicBezTo>
                    <a:pt x="242888" y="57150"/>
                    <a:pt x="267653" y="72390"/>
                    <a:pt x="280035" y="97155"/>
                  </a:cubicBezTo>
                  <a:lnTo>
                    <a:pt x="285750" y="108585"/>
                  </a:lnTo>
                  <a:lnTo>
                    <a:pt x="298133" y="103823"/>
                  </a:lnTo>
                  <a:cubicBezTo>
                    <a:pt x="303848" y="101918"/>
                    <a:pt x="310515" y="100965"/>
                    <a:pt x="317183" y="100965"/>
                  </a:cubicBezTo>
                  <a:cubicBezTo>
                    <a:pt x="329565" y="100965"/>
                    <a:pt x="340995" y="104775"/>
                    <a:pt x="351473" y="111443"/>
                  </a:cubicBezTo>
                  <a:cubicBezTo>
                    <a:pt x="366713" y="122873"/>
                    <a:pt x="376238" y="140970"/>
                    <a:pt x="376238" y="160020"/>
                  </a:cubicBezTo>
                  <a:lnTo>
                    <a:pt x="376238" y="175260"/>
                  </a:lnTo>
                  <a:lnTo>
                    <a:pt x="395288" y="175260"/>
                  </a:lnTo>
                  <a:cubicBezTo>
                    <a:pt x="420053" y="175260"/>
                    <a:pt x="440055" y="195262"/>
                    <a:pt x="440055" y="220028"/>
                  </a:cubicBezTo>
                  <a:cubicBezTo>
                    <a:pt x="439103" y="243840"/>
                    <a:pt x="419100" y="263843"/>
                    <a:pt x="394335" y="263843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图形 16" descr="云计算 纯色填充"/>
            <p:cNvSpPr/>
            <p:nvPr/>
          </p:nvSpPr>
          <p:spPr>
            <a:xfrm>
              <a:off x="1042035" y="2293620"/>
              <a:ext cx="457200" cy="428625"/>
            </a:xfrm>
            <a:custGeom>
              <a:avLst/>
              <a:gdLst>
                <a:gd name="connsiteX0" fmla="*/ 426720 w 457200"/>
                <a:gd name="connsiteY0" fmla="*/ 0 h 428625"/>
                <a:gd name="connsiteX1" fmla="*/ 30480 w 457200"/>
                <a:gd name="connsiteY1" fmla="*/ 0 h 428625"/>
                <a:gd name="connsiteX2" fmla="*/ 0 w 457200"/>
                <a:gd name="connsiteY2" fmla="*/ 30480 h 428625"/>
                <a:gd name="connsiteX3" fmla="*/ 0 w 457200"/>
                <a:gd name="connsiteY3" fmla="*/ 302895 h 428625"/>
                <a:gd name="connsiteX4" fmla="*/ 30480 w 457200"/>
                <a:gd name="connsiteY4" fmla="*/ 333375 h 428625"/>
                <a:gd name="connsiteX5" fmla="*/ 30480 w 457200"/>
                <a:gd name="connsiteY5" fmla="*/ 333375 h 428625"/>
                <a:gd name="connsiteX6" fmla="*/ 180975 w 457200"/>
                <a:gd name="connsiteY6" fmla="*/ 333375 h 428625"/>
                <a:gd name="connsiteX7" fmla="*/ 180975 w 457200"/>
                <a:gd name="connsiteY7" fmla="*/ 371475 h 428625"/>
                <a:gd name="connsiteX8" fmla="*/ 114300 w 457200"/>
                <a:gd name="connsiteY8" fmla="*/ 371475 h 428625"/>
                <a:gd name="connsiteX9" fmla="*/ 114300 w 457200"/>
                <a:gd name="connsiteY9" fmla="*/ 428625 h 428625"/>
                <a:gd name="connsiteX10" fmla="*/ 342900 w 457200"/>
                <a:gd name="connsiteY10" fmla="*/ 428625 h 428625"/>
                <a:gd name="connsiteX11" fmla="*/ 342900 w 457200"/>
                <a:gd name="connsiteY11" fmla="*/ 371475 h 428625"/>
                <a:gd name="connsiteX12" fmla="*/ 276225 w 457200"/>
                <a:gd name="connsiteY12" fmla="*/ 371475 h 428625"/>
                <a:gd name="connsiteX13" fmla="*/ 276225 w 457200"/>
                <a:gd name="connsiteY13" fmla="*/ 333375 h 428625"/>
                <a:gd name="connsiteX14" fmla="*/ 426720 w 457200"/>
                <a:gd name="connsiteY14" fmla="*/ 333375 h 428625"/>
                <a:gd name="connsiteX15" fmla="*/ 457200 w 457200"/>
                <a:gd name="connsiteY15" fmla="*/ 302895 h 428625"/>
                <a:gd name="connsiteX16" fmla="*/ 457200 w 457200"/>
                <a:gd name="connsiteY16" fmla="*/ 302895 h 428625"/>
                <a:gd name="connsiteX17" fmla="*/ 457200 w 457200"/>
                <a:gd name="connsiteY17" fmla="*/ 30480 h 428625"/>
                <a:gd name="connsiteX18" fmla="*/ 426720 w 457200"/>
                <a:gd name="connsiteY18" fmla="*/ 0 h 428625"/>
                <a:gd name="connsiteX19" fmla="*/ 400050 w 457200"/>
                <a:gd name="connsiteY19" fmla="*/ 276225 h 428625"/>
                <a:gd name="connsiteX20" fmla="*/ 57150 w 457200"/>
                <a:gd name="connsiteY20" fmla="*/ 276225 h 428625"/>
                <a:gd name="connsiteX21" fmla="*/ 57150 w 457200"/>
                <a:gd name="connsiteY21" fmla="*/ 57150 h 428625"/>
                <a:gd name="connsiteX22" fmla="*/ 400050 w 457200"/>
                <a:gd name="connsiteY22" fmla="*/ 57150 h 428625"/>
                <a:gd name="connsiteX23" fmla="*/ 400050 w 457200"/>
                <a:gd name="connsiteY23" fmla="*/ 2762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200" h="428625">
                  <a:moveTo>
                    <a:pt x="426720" y="0"/>
                  </a:moveTo>
                  <a:lnTo>
                    <a:pt x="30480" y="0"/>
                  </a:lnTo>
                  <a:cubicBezTo>
                    <a:pt x="13335" y="0"/>
                    <a:pt x="0" y="13335"/>
                    <a:pt x="0" y="30480"/>
                  </a:cubicBezTo>
                  <a:lnTo>
                    <a:pt x="0" y="302895"/>
                  </a:lnTo>
                  <a:cubicBezTo>
                    <a:pt x="0" y="320040"/>
                    <a:pt x="13335" y="333375"/>
                    <a:pt x="30480" y="333375"/>
                  </a:cubicBezTo>
                  <a:cubicBezTo>
                    <a:pt x="30480" y="333375"/>
                    <a:pt x="30480" y="333375"/>
                    <a:pt x="30480" y="333375"/>
                  </a:cubicBezTo>
                  <a:lnTo>
                    <a:pt x="180975" y="333375"/>
                  </a:lnTo>
                  <a:lnTo>
                    <a:pt x="180975" y="371475"/>
                  </a:lnTo>
                  <a:lnTo>
                    <a:pt x="114300" y="371475"/>
                  </a:lnTo>
                  <a:lnTo>
                    <a:pt x="114300" y="428625"/>
                  </a:lnTo>
                  <a:lnTo>
                    <a:pt x="342900" y="428625"/>
                  </a:lnTo>
                  <a:lnTo>
                    <a:pt x="342900" y="371475"/>
                  </a:lnTo>
                  <a:lnTo>
                    <a:pt x="276225" y="371475"/>
                  </a:lnTo>
                  <a:lnTo>
                    <a:pt x="276225" y="333375"/>
                  </a:lnTo>
                  <a:lnTo>
                    <a:pt x="426720" y="333375"/>
                  </a:lnTo>
                  <a:cubicBezTo>
                    <a:pt x="443865" y="333375"/>
                    <a:pt x="457200" y="320040"/>
                    <a:pt x="457200" y="302895"/>
                  </a:cubicBezTo>
                  <a:lnTo>
                    <a:pt x="457200" y="302895"/>
                  </a:lnTo>
                  <a:lnTo>
                    <a:pt x="457200" y="30480"/>
                  </a:lnTo>
                  <a:cubicBezTo>
                    <a:pt x="457200" y="13335"/>
                    <a:pt x="443865" y="0"/>
                    <a:pt x="426720" y="0"/>
                  </a:cubicBezTo>
                  <a:close/>
                  <a:moveTo>
                    <a:pt x="400050" y="276225"/>
                  </a:moveTo>
                  <a:lnTo>
                    <a:pt x="57150" y="276225"/>
                  </a:lnTo>
                  <a:lnTo>
                    <a:pt x="57150" y="57150"/>
                  </a:lnTo>
                  <a:lnTo>
                    <a:pt x="400050" y="57150"/>
                  </a:lnTo>
                  <a:lnTo>
                    <a:pt x="400050" y="27622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图形 16" descr="云计算 纯色填充"/>
            <p:cNvSpPr/>
            <p:nvPr/>
          </p:nvSpPr>
          <p:spPr>
            <a:xfrm>
              <a:off x="1544002" y="2293620"/>
              <a:ext cx="167870" cy="211454"/>
            </a:xfrm>
            <a:custGeom>
              <a:avLst/>
              <a:gdLst>
                <a:gd name="connsiteX0" fmla="*/ 96203 w 167870"/>
                <a:gd name="connsiteY0" fmla="*/ 0 h 211454"/>
                <a:gd name="connsiteX1" fmla="*/ 110490 w 167870"/>
                <a:gd name="connsiteY1" fmla="*/ 43815 h 211454"/>
                <a:gd name="connsiteX2" fmla="*/ 69532 w 167870"/>
                <a:gd name="connsiteY2" fmla="*/ 111443 h 211454"/>
                <a:gd name="connsiteX3" fmla="*/ 69532 w 167870"/>
                <a:gd name="connsiteY3" fmla="*/ 72390 h 211454"/>
                <a:gd name="connsiteX4" fmla="*/ 0 w 167870"/>
                <a:gd name="connsiteY4" fmla="*/ 142875 h 211454"/>
                <a:gd name="connsiteX5" fmla="*/ 69532 w 167870"/>
                <a:gd name="connsiteY5" fmla="*/ 211455 h 211454"/>
                <a:gd name="connsiteX6" fmla="*/ 69532 w 167870"/>
                <a:gd name="connsiteY6" fmla="*/ 172402 h 211454"/>
                <a:gd name="connsiteX7" fmla="*/ 162878 w 167870"/>
                <a:gd name="connsiteY7" fmla="*/ 8573 h 211454"/>
                <a:gd name="connsiteX8" fmla="*/ 160020 w 167870"/>
                <a:gd name="connsiteY8" fmla="*/ 0 h 211454"/>
                <a:gd name="connsiteX9" fmla="*/ 96203 w 167870"/>
                <a:gd name="connsiteY9" fmla="*/ 0 h 21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870" h="211454">
                  <a:moveTo>
                    <a:pt x="96203" y="0"/>
                  </a:moveTo>
                  <a:cubicBezTo>
                    <a:pt x="105728" y="12382"/>
                    <a:pt x="110490" y="28575"/>
                    <a:pt x="110490" y="43815"/>
                  </a:cubicBezTo>
                  <a:cubicBezTo>
                    <a:pt x="110490" y="72390"/>
                    <a:pt x="94297" y="98107"/>
                    <a:pt x="69532" y="111443"/>
                  </a:cubicBezTo>
                  <a:lnTo>
                    <a:pt x="69532" y="72390"/>
                  </a:lnTo>
                  <a:lnTo>
                    <a:pt x="0" y="142875"/>
                  </a:lnTo>
                  <a:lnTo>
                    <a:pt x="69532" y="211455"/>
                  </a:lnTo>
                  <a:lnTo>
                    <a:pt x="69532" y="172402"/>
                  </a:lnTo>
                  <a:cubicBezTo>
                    <a:pt x="140970" y="153352"/>
                    <a:pt x="182880" y="80010"/>
                    <a:pt x="162878" y="8573"/>
                  </a:cubicBezTo>
                  <a:cubicBezTo>
                    <a:pt x="161925" y="5715"/>
                    <a:pt x="160972" y="2857"/>
                    <a:pt x="160020" y="0"/>
                  </a:cubicBezTo>
                  <a:lnTo>
                    <a:pt x="96203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图形 16" descr="云计算 纯色填充"/>
            <p:cNvSpPr/>
            <p:nvPr/>
          </p:nvSpPr>
          <p:spPr>
            <a:xfrm>
              <a:off x="1121814" y="2044064"/>
              <a:ext cx="167870" cy="211455"/>
            </a:xfrm>
            <a:custGeom>
              <a:avLst/>
              <a:gdLst>
                <a:gd name="connsiteX0" fmla="*/ 71668 w 167870"/>
                <a:gd name="connsiteY0" fmla="*/ 211455 h 211455"/>
                <a:gd name="connsiteX1" fmla="*/ 57380 w 167870"/>
                <a:gd name="connsiteY1" fmla="*/ 167640 h 211455"/>
                <a:gd name="connsiteX2" fmla="*/ 98338 w 167870"/>
                <a:gd name="connsiteY2" fmla="*/ 100013 h 211455"/>
                <a:gd name="connsiteX3" fmla="*/ 98338 w 167870"/>
                <a:gd name="connsiteY3" fmla="*/ 139065 h 211455"/>
                <a:gd name="connsiteX4" fmla="*/ 167870 w 167870"/>
                <a:gd name="connsiteY4" fmla="*/ 68580 h 211455"/>
                <a:gd name="connsiteX5" fmla="*/ 98338 w 167870"/>
                <a:gd name="connsiteY5" fmla="*/ 0 h 211455"/>
                <a:gd name="connsiteX6" fmla="*/ 98338 w 167870"/>
                <a:gd name="connsiteY6" fmla="*/ 39053 h 211455"/>
                <a:gd name="connsiteX7" fmla="*/ 4993 w 167870"/>
                <a:gd name="connsiteY7" fmla="*/ 202883 h 211455"/>
                <a:gd name="connsiteX8" fmla="*/ 7850 w 167870"/>
                <a:gd name="connsiteY8" fmla="*/ 211455 h 211455"/>
                <a:gd name="connsiteX9" fmla="*/ 71668 w 167870"/>
                <a:gd name="connsiteY9" fmla="*/ 211455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870" h="211455">
                  <a:moveTo>
                    <a:pt x="71668" y="211455"/>
                  </a:moveTo>
                  <a:cubicBezTo>
                    <a:pt x="64048" y="201930"/>
                    <a:pt x="57380" y="182880"/>
                    <a:pt x="57380" y="167640"/>
                  </a:cubicBezTo>
                  <a:cubicBezTo>
                    <a:pt x="57380" y="139065"/>
                    <a:pt x="73573" y="113348"/>
                    <a:pt x="98338" y="100013"/>
                  </a:cubicBezTo>
                  <a:lnTo>
                    <a:pt x="98338" y="139065"/>
                  </a:lnTo>
                  <a:lnTo>
                    <a:pt x="167870" y="68580"/>
                  </a:lnTo>
                  <a:lnTo>
                    <a:pt x="98338" y="0"/>
                  </a:lnTo>
                  <a:lnTo>
                    <a:pt x="98338" y="39053"/>
                  </a:lnTo>
                  <a:cubicBezTo>
                    <a:pt x="26900" y="58103"/>
                    <a:pt x="-15010" y="131445"/>
                    <a:pt x="4993" y="202883"/>
                  </a:cubicBezTo>
                  <a:cubicBezTo>
                    <a:pt x="5945" y="205740"/>
                    <a:pt x="6898" y="208598"/>
                    <a:pt x="7850" y="211455"/>
                  </a:cubicBezTo>
                  <a:lnTo>
                    <a:pt x="71668" y="21145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2548890" y="2065020"/>
            <a:ext cx="876300" cy="533400"/>
            <a:chOff x="2548890" y="2065020"/>
            <a:chExt cx="876300" cy="533400"/>
          </a:xfrm>
          <a:noFill/>
        </p:grpSpPr>
        <p:sp>
          <p:nvSpPr>
            <p:cNvPr id="122" name="图形 18" descr="计算机 纯色填充"/>
            <p:cNvSpPr/>
            <p:nvPr/>
          </p:nvSpPr>
          <p:spPr>
            <a:xfrm>
              <a:off x="2548890" y="2065020"/>
              <a:ext cx="571500" cy="533400"/>
            </a:xfrm>
            <a:custGeom>
              <a:avLst/>
              <a:gdLst>
                <a:gd name="connsiteX0" fmla="*/ 514350 w 571500"/>
                <a:gd name="connsiteY0" fmla="*/ 361950 h 533400"/>
                <a:gd name="connsiteX1" fmla="*/ 57150 w 571500"/>
                <a:gd name="connsiteY1" fmla="*/ 361950 h 533400"/>
                <a:gd name="connsiteX2" fmla="*/ 57150 w 571500"/>
                <a:gd name="connsiteY2" fmla="*/ 57150 h 533400"/>
                <a:gd name="connsiteX3" fmla="*/ 514350 w 571500"/>
                <a:gd name="connsiteY3" fmla="*/ 57150 h 533400"/>
                <a:gd name="connsiteX4" fmla="*/ 514350 w 571500"/>
                <a:gd name="connsiteY4" fmla="*/ 361950 h 533400"/>
                <a:gd name="connsiteX5" fmla="*/ 533400 w 571500"/>
                <a:gd name="connsiteY5" fmla="*/ 0 h 533400"/>
                <a:gd name="connsiteX6" fmla="*/ 38100 w 571500"/>
                <a:gd name="connsiteY6" fmla="*/ 0 h 533400"/>
                <a:gd name="connsiteX7" fmla="*/ 0 w 571500"/>
                <a:gd name="connsiteY7" fmla="*/ 38100 h 533400"/>
                <a:gd name="connsiteX8" fmla="*/ 0 w 571500"/>
                <a:gd name="connsiteY8" fmla="*/ 381000 h 533400"/>
                <a:gd name="connsiteX9" fmla="*/ 38100 w 571500"/>
                <a:gd name="connsiteY9" fmla="*/ 419100 h 533400"/>
                <a:gd name="connsiteX10" fmla="*/ 228600 w 571500"/>
                <a:gd name="connsiteY10" fmla="*/ 419100 h 533400"/>
                <a:gd name="connsiteX11" fmla="*/ 228600 w 571500"/>
                <a:gd name="connsiteY11" fmla="*/ 476250 h 533400"/>
                <a:gd name="connsiteX12" fmla="*/ 142875 w 571500"/>
                <a:gd name="connsiteY12" fmla="*/ 476250 h 533400"/>
                <a:gd name="connsiteX13" fmla="*/ 142875 w 571500"/>
                <a:gd name="connsiteY13" fmla="*/ 533400 h 533400"/>
                <a:gd name="connsiteX14" fmla="*/ 428625 w 571500"/>
                <a:gd name="connsiteY14" fmla="*/ 533400 h 533400"/>
                <a:gd name="connsiteX15" fmla="*/ 428625 w 571500"/>
                <a:gd name="connsiteY15" fmla="*/ 476250 h 533400"/>
                <a:gd name="connsiteX16" fmla="*/ 342900 w 571500"/>
                <a:gd name="connsiteY16" fmla="*/ 476250 h 533400"/>
                <a:gd name="connsiteX17" fmla="*/ 342900 w 571500"/>
                <a:gd name="connsiteY17" fmla="*/ 419100 h 533400"/>
                <a:gd name="connsiteX18" fmla="*/ 533400 w 571500"/>
                <a:gd name="connsiteY18" fmla="*/ 419100 h 533400"/>
                <a:gd name="connsiteX19" fmla="*/ 571500 w 571500"/>
                <a:gd name="connsiteY19" fmla="*/ 381000 h 533400"/>
                <a:gd name="connsiteX20" fmla="*/ 571500 w 571500"/>
                <a:gd name="connsiteY20" fmla="*/ 38100 h 533400"/>
                <a:gd name="connsiteX21" fmla="*/ 533400 w 571500"/>
                <a:gd name="connsiteY21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0" h="533400">
                  <a:moveTo>
                    <a:pt x="514350" y="361950"/>
                  </a:moveTo>
                  <a:lnTo>
                    <a:pt x="57150" y="361950"/>
                  </a:lnTo>
                  <a:lnTo>
                    <a:pt x="57150" y="57150"/>
                  </a:lnTo>
                  <a:lnTo>
                    <a:pt x="514350" y="57150"/>
                  </a:lnTo>
                  <a:lnTo>
                    <a:pt x="514350" y="361950"/>
                  </a:lnTo>
                  <a:close/>
                  <a:moveTo>
                    <a:pt x="53340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381000"/>
                  </a:lnTo>
                  <a:cubicBezTo>
                    <a:pt x="0" y="401955"/>
                    <a:pt x="17145" y="419100"/>
                    <a:pt x="38100" y="419100"/>
                  </a:cubicBezTo>
                  <a:lnTo>
                    <a:pt x="228600" y="419100"/>
                  </a:lnTo>
                  <a:lnTo>
                    <a:pt x="228600" y="476250"/>
                  </a:lnTo>
                  <a:lnTo>
                    <a:pt x="142875" y="476250"/>
                  </a:lnTo>
                  <a:lnTo>
                    <a:pt x="142875" y="533400"/>
                  </a:lnTo>
                  <a:lnTo>
                    <a:pt x="428625" y="533400"/>
                  </a:lnTo>
                  <a:lnTo>
                    <a:pt x="428625" y="476250"/>
                  </a:lnTo>
                  <a:lnTo>
                    <a:pt x="342900" y="476250"/>
                  </a:lnTo>
                  <a:lnTo>
                    <a:pt x="342900" y="419100"/>
                  </a:lnTo>
                  <a:lnTo>
                    <a:pt x="533400" y="419100"/>
                  </a:lnTo>
                  <a:cubicBezTo>
                    <a:pt x="554355" y="419100"/>
                    <a:pt x="571500" y="401955"/>
                    <a:pt x="571500" y="381000"/>
                  </a:cubicBezTo>
                  <a:lnTo>
                    <a:pt x="571500" y="38100"/>
                  </a:lnTo>
                  <a:cubicBezTo>
                    <a:pt x="571500" y="17145"/>
                    <a:pt x="554355" y="0"/>
                    <a:pt x="533400" y="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图形 18" descr="计算机 纯色填充"/>
            <p:cNvSpPr/>
            <p:nvPr/>
          </p:nvSpPr>
          <p:spPr>
            <a:xfrm>
              <a:off x="3158490" y="2065020"/>
              <a:ext cx="266700" cy="533400"/>
            </a:xfrm>
            <a:custGeom>
              <a:avLst/>
              <a:gdLst>
                <a:gd name="connsiteX0" fmla="*/ 228600 w 266700"/>
                <a:gd name="connsiteY0" fmla="*/ 95250 h 533400"/>
                <a:gd name="connsiteX1" fmla="*/ 38100 w 266700"/>
                <a:gd name="connsiteY1" fmla="*/ 95250 h 533400"/>
                <a:gd name="connsiteX2" fmla="*/ 38100 w 266700"/>
                <a:gd name="connsiteY2" fmla="*/ 38100 h 533400"/>
                <a:gd name="connsiteX3" fmla="*/ 228600 w 266700"/>
                <a:gd name="connsiteY3" fmla="*/ 38100 h 533400"/>
                <a:gd name="connsiteX4" fmla="*/ 228600 w 266700"/>
                <a:gd name="connsiteY4" fmla="*/ 95250 h 533400"/>
                <a:gd name="connsiteX5" fmla="*/ 228600 w 266700"/>
                <a:gd name="connsiteY5" fmla="*/ 190500 h 533400"/>
                <a:gd name="connsiteX6" fmla="*/ 38100 w 266700"/>
                <a:gd name="connsiteY6" fmla="*/ 190500 h 533400"/>
                <a:gd name="connsiteX7" fmla="*/ 38100 w 266700"/>
                <a:gd name="connsiteY7" fmla="*/ 133350 h 533400"/>
                <a:gd name="connsiteX8" fmla="*/ 228600 w 266700"/>
                <a:gd name="connsiteY8" fmla="*/ 133350 h 533400"/>
                <a:gd name="connsiteX9" fmla="*/ 228600 w 266700"/>
                <a:gd name="connsiteY9" fmla="*/ 190500 h 533400"/>
                <a:gd name="connsiteX10" fmla="*/ 133350 w 266700"/>
                <a:gd name="connsiteY10" fmla="*/ 476250 h 533400"/>
                <a:gd name="connsiteX11" fmla="*/ 104775 w 266700"/>
                <a:gd name="connsiteY11" fmla="*/ 447675 h 533400"/>
                <a:gd name="connsiteX12" fmla="*/ 133350 w 266700"/>
                <a:gd name="connsiteY12" fmla="*/ 419100 h 533400"/>
                <a:gd name="connsiteX13" fmla="*/ 161925 w 266700"/>
                <a:gd name="connsiteY13" fmla="*/ 447675 h 533400"/>
                <a:gd name="connsiteX14" fmla="*/ 133350 w 266700"/>
                <a:gd name="connsiteY14" fmla="*/ 476250 h 533400"/>
                <a:gd name="connsiteX15" fmla="*/ 228600 w 266700"/>
                <a:gd name="connsiteY15" fmla="*/ 0 h 533400"/>
                <a:gd name="connsiteX16" fmla="*/ 38100 w 266700"/>
                <a:gd name="connsiteY16" fmla="*/ 0 h 533400"/>
                <a:gd name="connsiteX17" fmla="*/ 0 w 266700"/>
                <a:gd name="connsiteY17" fmla="*/ 38100 h 533400"/>
                <a:gd name="connsiteX18" fmla="*/ 0 w 266700"/>
                <a:gd name="connsiteY18" fmla="*/ 495300 h 533400"/>
                <a:gd name="connsiteX19" fmla="*/ 38100 w 266700"/>
                <a:gd name="connsiteY19" fmla="*/ 533400 h 533400"/>
                <a:gd name="connsiteX20" fmla="*/ 228600 w 266700"/>
                <a:gd name="connsiteY20" fmla="*/ 533400 h 533400"/>
                <a:gd name="connsiteX21" fmla="*/ 266700 w 266700"/>
                <a:gd name="connsiteY21" fmla="*/ 495300 h 533400"/>
                <a:gd name="connsiteX22" fmla="*/ 266700 w 266700"/>
                <a:gd name="connsiteY22" fmla="*/ 38100 h 533400"/>
                <a:gd name="connsiteX23" fmla="*/ 228600 w 266700"/>
                <a:gd name="connsiteY23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6700" h="533400">
                  <a:moveTo>
                    <a:pt x="228600" y="95250"/>
                  </a:moveTo>
                  <a:lnTo>
                    <a:pt x="38100" y="95250"/>
                  </a:lnTo>
                  <a:lnTo>
                    <a:pt x="38100" y="38100"/>
                  </a:lnTo>
                  <a:lnTo>
                    <a:pt x="228600" y="38100"/>
                  </a:lnTo>
                  <a:lnTo>
                    <a:pt x="228600" y="95250"/>
                  </a:lnTo>
                  <a:close/>
                  <a:moveTo>
                    <a:pt x="228600" y="190500"/>
                  </a:moveTo>
                  <a:lnTo>
                    <a:pt x="38100" y="190500"/>
                  </a:lnTo>
                  <a:lnTo>
                    <a:pt x="38100" y="133350"/>
                  </a:lnTo>
                  <a:lnTo>
                    <a:pt x="228600" y="133350"/>
                  </a:lnTo>
                  <a:lnTo>
                    <a:pt x="228600" y="190500"/>
                  </a:lnTo>
                  <a:close/>
                  <a:moveTo>
                    <a:pt x="133350" y="476250"/>
                  </a:moveTo>
                  <a:cubicBezTo>
                    <a:pt x="117158" y="476250"/>
                    <a:pt x="104775" y="463867"/>
                    <a:pt x="104775" y="447675"/>
                  </a:cubicBezTo>
                  <a:cubicBezTo>
                    <a:pt x="104775" y="431483"/>
                    <a:pt x="117158" y="419100"/>
                    <a:pt x="133350" y="419100"/>
                  </a:cubicBezTo>
                  <a:cubicBezTo>
                    <a:pt x="149542" y="419100"/>
                    <a:pt x="161925" y="431483"/>
                    <a:pt x="161925" y="447675"/>
                  </a:cubicBezTo>
                  <a:cubicBezTo>
                    <a:pt x="161925" y="463867"/>
                    <a:pt x="149542" y="476250"/>
                    <a:pt x="133350" y="476250"/>
                  </a:cubicBezTo>
                  <a:close/>
                  <a:moveTo>
                    <a:pt x="22860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495300"/>
                  </a:lnTo>
                  <a:cubicBezTo>
                    <a:pt x="0" y="516255"/>
                    <a:pt x="17145" y="533400"/>
                    <a:pt x="38100" y="533400"/>
                  </a:cubicBezTo>
                  <a:lnTo>
                    <a:pt x="228600" y="533400"/>
                  </a:lnTo>
                  <a:cubicBezTo>
                    <a:pt x="249555" y="533400"/>
                    <a:pt x="266700" y="516255"/>
                    <a:pt x="266700" y="495300"/>
                  </a:cubicBezTo>
                  <a:lnTo>
                    <a:pt x="266700" y="38100"/>
                  </a:lnTo>
                  <a:cubicBezTo>
                    <a:pt x="266700" y="17145"/>
                    <a:pt x="249555" y="0"/>
                    <a:pt x="228600" y="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8" name="组合 287"/>
          <p:cNvGrpSpPr/>
          <p:nvPr/>
        </p:nvGrpSpPr>
        <p:grpSpPr>
          <a:xfrm>
            <a:off x="4217670" y="2007870"/>
            <a:ext cx="647700" cy="647700"/>
            <a:chOff x="4217670" y="2007870"/>
            <a:chExt cx="647700" cy="647700"/>
          </a:xfrm>
          <a:noFill/>
        </p:grpSpPr>
        <p:sp>
          <p:nvSpPr>
            <p:cNvPr id="124" name="图形 20" descr="磁盘 纯色填充"/>
            <p:cNvSpPr/>
            <p:nvPr/>
          </p:nvSpPr>
          <p:spPr>
            <a:xfrm>
              <a:off x="4408170" y="2103120"/>
              <a:ext cx="57150" cy="142875"/>
            </a:xfrm>
            <a:custGeom>
              <a:avLst/>
              <a:gdLst>
                <a:gd name="connsiteX0" fmla="*/ 0 w 57150"/>
                <a:gd name="connsiteY0" fmla="*/ 0 h 142875"/>
                <a:gd name="connsiteX1" fmla="*/ 57150 w 57150"/>
                <a:gd name="connsiteY1" fmla="*/ 0 h 142875"/>
                <a:gd name="connsiteX2" fmla="*/ 57150 w 57150"/>
                <a:gd name="connsiteY2" fmla="*/ 142875 h 142875"/>
                <a:gd name="connsiteX3" fmla="*/ 0 w 5715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42875">
                  <a:moveTo>
                    <a:pt x="0" y="0"/>
                  </a:moveTo>
                  <a:lnTo>
                    <a:pt x="57150" y="0"/>
                  </a:lnTo>
                  <a:lnTo>
                    <a:pt x="57150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图形 20" descr="磁盘 纯色填充"/>
            <p:cNvSpPr/>
            <p:nvPr/>
          </p:nvSpPr>
          <p:spPr>
            <a:xfrm>
              <a:off x="4217670" y="2007870"/>
              <a:ext cx="647700" cy="647700"/>
            </a:xfrm>
            <a:custGeom>
              <a:avLst/>
              <a:gdLst>
                <a:gd name="connsiteX0" fmla="*/ 495300 w 647700"/>
                <a:gd name="connsiteY0" fmla="*/ 276225 h 647700"/>
                <a:gd name="connsiteX1" fmla="*/ 152400 w 647700"/>
                <a:gd name="connsiteY1" fmla="*/ 276225 h 647700"/>
                <a:gd name="connsiteX2" fmla="*/ 152400 w 647700"/>
                <a:gd name="connsiteY2" fmla="*/ 57150 h 647700"/>
                <a:gd name="connsiteX3" fmla="*/ 495300 w 647700"/>
                <a:gd name="connsiteY3" fmla="*/ 57150 h 647700"/>
                <a:gd name="connsiteX4" fmla="*/ 495300 w 647700"/>
                <a:gd name="connsiteY4" fmla="*/ 276225 h 647700"/>
                <a:gd name="connsiteX5" fmla="*/ 323850 w 647700"/>
                <a:gd name="connsiteY5" fmla="*/ 523875 h 647700"/>
                <a:gd name="connsiteX6" fmla="*/ 228600 w 647700"/>
                <a:gd name="connsiteY6" fmla="*/ 428625 h 647700"/>
                <a:gd name="connsiteX7" fmla="*/ 323850 w 647700"/>
                <a:gd name="connsiteY7" fmla="*/ 333375 h 647700"/>
                <a:gd name="connsiteX8" fmla="*/ 419100 w 647700"/>
                <a:gd name="connsiteY8" fmla="*/ 428625 h 647700"/>
                <a:gd name="connsiteX9" fmla="*/ 323850 w 647700"/>
                <a:gd name="connsiteY9" fmla="*/ 523875 h 647700"/>
                <a:gd name="connsiteX10" fmla="*/ 609600 w 647700"/>
                <a:gd name="connsiteY10" fmla="*/ 0 h 647700"/>
                <a:gd name="connsiteX11" fmla="*/ 495300 w 647700"/>
                <a:gd name="connsiteY11" fmla="*/ 0 h 647700"/>
                <a:gd name="connsiteX12" fmla="*/ 152400 w 647700"/>
                <a:gd name="connsiteY12" fmla="*/ 0 h 647700"/>
                <a:gd name="connsiteX13" fmla="*/ 95250 w 647700"/>
                <a:gd name="connsiteY13" fmla="*/ 0 h 647700"/>
                <a:gd name="connsiteX14" fmla="*/ 0 w 647700"/>
                <a:gd name="connsiteY14" fmla="*/ 95250 h 647700"/>
                <a:gd name="connsiteX15" fmla="*/ 0 w 647700"/>
                <a:gd name="connsiteY15" fmla="*/ 609600 h 647700"/>
                <a:gd name="connsiteX16" fmla="*/ 38100 w 647700"/>
                <a:gd name="connsiteY16" fmla="*/ 647700 h 647700"/>
                <a:gd name="connsiteX17" fmla="*/ 609600 w 647700"/>
                <a:gd name="connsiteY17" fmla="*/ 647700 h 647700"/>
                <a:gd name="connsiteX18" fmla="*/ 647700 w 647700"/>
                <a:gd name="connsiteY18" fmla="*/ 609600 h 647700"/>
                <a:gd name="connsiteX19" fmla="*/ 647700 w 647700"/>
                <a:gd name="connsiteY19" fmla="*/ 38100 h 647700"/>
                <a:gd name="connsiteX20" fmla="*/ 609600 w 647700"/>
                <a:gd name="connsiteY20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7700" h="647700">
                  <a:moveTo>
                    <a:pt x="495300" y="276225"/>
                  </a:moveTo>
                  <a:lnTo>
                    <a:pt x="152400" y="276225"/>
                  </a:lnTo>
                  <a:lnTo>
                    <a:pt x="152400" y="57150"/>
                  </a:lnTo>
                  <a:lnTo>
                    <a:pt x="495300" y="57150"/>
                  </a:lnTo>
                  <a:lnTo>
                    <a:pt x="495300" y="276225"/>
                  </a:lnTo>
                  <a:close/>
                  <a:moveTo>
                    <a:pt x="323850" y="523875"/>
                  </a:moveTo>
                  <a:cubicBezTo>
                    <a:pt x="271463" y="523875"/>
                    <a:pt x="228600" y="481013"/>
                    <a:pt x="228600" y="428625"/>
                  </a:cubicBezTo>
                  <a:cubicBezTo>
                    <a:pt x="228600" y="376238"/>
                    <a:pt x="271463" y="333375"/>
                    <a:pt x="323850" y="333375"/>
                  </a:cubicBezTo>
                  <a:cubicBezTo>
                    <a:pt x="376238" y="333375"/>
                    <a:pt x="419100" y="376238"/>
                    <a:pt x="419100" y="428625"/>
                  </a:cubicBezTo>
                  <a:cubicBezTo>
                    <a:pt x="419100" y="481013"/>
                    <a:pt x="376238" y="523875"/>
                    <a:pt x="323850" y="523875"/>
                  </a:cubicBezTo>
                  <a:close/>
                  <a:moveTo>
                    <a:pt x="609600" y="0"/>
                  </a:moveTo>
                  <a:lnTo>
                    <a:pt x="495300" y="0"/>
                  </a:lnTo>
                  <a:lnTo>
                    <a:pt x="152400" y="0"/>
                  </a:lnTo>
                  <a:lnTo>
                    <a:pt x="95250" y="0"/>
                  </a:lnTo>
                  <a:lnTo>
                    <a:pt x="0" y="95250"/>
                  </a:lnTo>
                  <a:lnTo>
                    <a:pt x="0" y="609600"/>
                  </a:lnTo>
                  <a:cubicBezTo>
                    <a:pt x="0" y="630555"/>
                    <a:pt x="17145" y="647700"/>
                    <a:pt x="38100" y="647700"/>
                  </a:cubicBezTo>
                  <a:lnTo>
                    <a:pt x="609600" y="647700"/>
                  </a:lnTo>
                  <a:cubicBezTo>
                    <a:pt x="630555" y="647700"/>
                    <a:pt x="647700" y="630555"/>
                    <a:pt x="647700" y="609600"/>
                  </a:cubicBezTo>
                  <a:lnTo>
                    <a:pt x="647700" y="38100"/>
                  </a:lnTo>
                  <a:cubicBezTo>
                    <a:pt x="647700" y="17145"/>
                    <a:pt x="630555" y="0"/>
                    <a:pt x="609600" y="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图形 20" descr="磁盘 纯色填充"/>
            <p:cNvSpPr/>
            <p:nvPr/>
          </p:nvSpPr>
          <p:spPr>
            <a:xfrm>
              <a:off x="4512945" y="2407920"/>
              <a:ext cx="57150" cy="57150"/>
            </a:xfrm>
            <a:custGeom>
              <a:avLst/>
              <a:gdLst>
                <a:gd name="connsiteX0" fmla="*/ 0 w 57150"/>
                <a:gd name="connsiteY0" fmla="*/ 0 h 57150"/>
                <a:gd name="connsiteX1" fmla="*/ 57150 w 57150"/>
                <a:gd name="connsiteY1" fmla="*/ 0 h 57150"/>
                <a:gd name="connsiteX2" fmla="*/ 57150 w 57150"/>
                <a:gd name="connsiteY2" fmla="*/ 57150 h 57150"/>
                <a:gd name="connsiteX3" fmla="*/ 0 w 571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0" y="0"/>
                  </a:moveTo>
                  <a:lnTo>
                    <a:pt x="57150" y="0"/>
                  </a:lnTo>
                  <a:lnTo>
                    <a:pt x="57150" y="57150"/>
                  </a:lnTo>
                  <a:lnTo>
                    <a:pt x="0" y="571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5772150" y="2007870"/>
            <a:ext cx="647700" cy="647700"/>
            <a:chOff x="5772150" y="2007870"/>
            <a:chExt cx="647700" cy="647700"/>
          </a:xfrm>
          <a:noFill/>
        </p:grpSpPr>
        <p:sp>
          <p:nvSpPr>
            <p:cNvPr id="127" name="图形 22" descr="耳塞 纯色填充"/>
            <p:cNvSpPr/>
            <p:nvPr/>
          </p:nvSpPr>
          <p:spPr>
            <a:xfrm>
              <a:off x="5772150" y="2007870"/>
              <a:ext cx="228600" cy="647700"/>
            </a:xfrm>
            <a:custGeom>
              <a:avLst/>
              <a:gdLst>
                <a:gd name="connsiteX0" fmla="*/ 190500 w 228600"/>
                <a:gd name="connsiteY0" fmla="*/ 0 h 647700"/>
                <a:gd name="connsiteX1" fmla="*/ 183833 w 228600"/>
                <a:gd name="connsiteY1" fmla="*/ 0 h 647700"/>
                <a:gd name="connsiteX2" fmla="*/ 129540 w 228600"/>
                <a:gd name="connsiteY2" fmla="*/ 21907 h 647700"/>
                <a:gd name="connsiteX3" fmla="*/ 76200 w 228600"/>
                <a:gd name="connsiteY3" fmla="*/ 76200 h 647700"/>
                <a:gd name="connsiteX4" fmla="*/ 76200 w 228600"/>
                <a:gd name="connsiteY4" fmla="*/ 38100 h 647700"/>
                <a:gd name="connsiteX5" fmla="*/ 38100 w 228600"/>
                <a:gd name="connsiteY5" fmla="*/ 0 h 647700"/>
                <a:gd name="connsiteX6" fmla="*/ 0 w 228600"/>
                <a:gd name="connsiteY6" fmla="*/ 38100 h 647700"/>
                <a:gd name="connsiteX7" fmla="*/ 0 w 228600"/>
                <a:gd name="connsiteY7" fmla="*/ 342900 h 647700"/>
                <a:gd name="connsiteX8" fmla="*/ 19050 w 228600"/>
                <a:gd name="connsiteY8" fmla="*/ 375285 h 647700"/>
                <a:gd name="connsiteX9" fmla="*/ 19050 w 228600"/>
                <a:gd name="connsiteY9" fmla="*/ 438150 h 647700"/>
                <a:gd name="connsiteX10" fmla="*/ 95250 w 228600"/>
                <a:gd name="connsiteY10" fmla="*/ 514350 h 647700"/>
                <a:gd name="connsiteX11" fmla="*/ 133350 w 228600"/>
                <a:gd name="connsiteY11" fmla="*/ 552450 h 647700"/>
                <a:gd name="connsiteX12" fmla="*/ 133350 w 228600"/>
                <a:gd name="connsiteY12" fmla="*/ 647700 h 647700"/>
                <a:gd name="connsiteX13" fmla="*/ 171450 w 228600"/>
                <a:gd name="connsiteY13" fmla="*/ 647700 h 647700"/>
                <a:gd name="connsiteX14" fmla="*/ 171450 w 228600"/>
                <a:gd name="connsiteY14" fmla="*/ 552450 h 647700"/>
                <a:gd name="connsiteX15" fmla="*/ 95250 w 228600"/>
                <a:gd name="connsiteY15" fmla="*/ 476250 h 647700"/>
                <a:gd name="connsiteX16" fmla="*/ 57150 w 228600"/>
                <a:gd name="connsiteY16" fmla="*/ 438150 h 647700"/>
                <a:gd name="connsiteX17" fmla="*/ 57150 w 228600"/>
                <a:gd name="connsiteY17" fmla="*/ 375285 h 647700"/>
                <a:gd name="connsiteX18" fmla="*/ 76200 w 228600"/>
                <a:gd name="connsiteY18" fmla="*/ 342900 h 647700"/>
                <a:gd name="connsiteX19" fmla="*/ 76200 w 228600"/>
                <a:gd name="connsiteY19" fmla="*/ 209550 h 647700"/>
                <a:gd name="connsiteX20" fmla="*/ 130493 w 228600"/>
                <a:gd name="connsiteY20" fmla="*/ 263843 h 647700"/>
                <a:gd name="connsiteX21" fmla="*/ 184785 w 228600"/>
                <a:gd name="connsiteY21" fmla="*/ 285750 h 647700"/>
                <a:gd name="connsiteX22" fmla="*/ 190500 w 228600"/>
                <a:gd name="connsiteY22" fmla="*/ 285750 h 647700"/>
                <a:gd name="connsiteX23" fmla="*/ 228600 w 228600"/>
                <a:gd name="connsiteY23" fmla="*/ 247650 h 647700"/>
                <a:gd name="connsiteX24" fmla="*/ 228600 w 228600"/>
                <a:gd name="connsiteY24" fmla="*/ 38100 h 647700"/>
                <a:gd name="connsiteX25" fmla="*/ 190500 w 228600"/>
                <a:gd name="connsiteY25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8600" h="647700">
                  <a:moveTo>
                    <a:pt x="190500" y="0"/>
                  </a:moveTo>
                  <a:lnTo>
                    <a:pt x="183833" y="0"/>
                  </a:lnTo>
                  <a:cubicBezTo>
                    <a:pt x="163830" y="0"/>
                    <a:pt x="143828" y="7620"/>
                    <a:pt x="129540" y="21907"/>
                  </a:cubicBezTo>
                  <a:lnTo>
                    <a:pt x="76200" y="76200"/>
                  </a:lnTo>
                  <a:lnTo>
                    <a:pt x="76200" y="38100"/>
                  </a:lnTo>
                  <a:cubicBezTo>
                    <a:pt x="76200" y="17145"/>
                    <a:pt x="59055" y="0"/>
                    <a:pt x="38100" y="0"/>
                  </a:cubicBezTo>
                  <a:cubicBezTo>
                    <a:pt x="17145" y="0"/>
                    <a:pt x="0" y="17145"/>
                    <a:pt x="0" y="38100"/>
                  </a:cubicBezTo>
                  <a:lnTo>
                    <a:pt x="0" y="342900"/>
                  </a:lnTo>
                  <a:cubicBezTo>
                    <a:pt x="0" y="357188"/>
                    <a:pt x="7620" y="369570"/>
                    <a:pt x="19050" y="375285"/>
                  </a:cubicBezTo>
                  <a:lnTo>
                    <a:pt x="19050" y="438150"/>
                  </a:lnTo>
                  <a:cubicBezTo>
                    <a:pt x="19050" y="480060"/>
                    <a:pt x="53340" y="514350"/>
                    <a:pt x="95250" y="514350"/>
                  </a:cubicBezTo>
                  <a:cubicBezTo>
                    <a:pt x="116205" y="514350"/>
                    <a:pt x="133350" y="531495"/>
                    <a:pt x="133350" y="552450"/>
                  </a:cubicBezTo>
                  <a:lnTo>
                    <a:pt x="133350" y="647700"/>
                  </a:lnTo>
                  <a:lnTo>
                    <a:pt x="171450" y="647700"/>
                  </a:lnTo>
                  <a:lnTo>
                    <a:pt x="171450" y="552450"/>
                  </a:lnTo>
                  <a:cubicBezTo>
                    <a:pt x="171450" y="510540"/>
                    <a:pt x="137160" y="476250"/>
                    <a:pt x="95250" y="476250"/>
                  </a:cubicBezTo>
                  <a:cubicBezTo>
                    <a:pt x="74295" y="476250"/>
                    <a:pt x="57150" y="459105"/>
                    <a:pt x="57150" y="438150"/>
                  </a:cubicBezTo>
                  <a:lnTo>
                    <a:pt x="57150" y="375285"/>
                  </a:lnTo>
                  <a:cubicBezTo>
                    <a:pt x="68580" y="368618"/>
                    <a:pt x="76200" y="356235"/>
                    <a:pt x="76200" y="342900"/>
                  </a:cubicBezTo>
                  <a:lnTo>
                    <a:pt x="76200" y="209550"/>
                  </a:lnTo>
                  <a:lnTo>
                    <a:pt x="130493" y="263843"/>
                  </a:lnTo>
                  <a:cubicBezTo>
                    <a:pt x="144780" y="278130"/>
                    <a:pt x="163830" y="285750"/>
                    <a:pt x="184785" y="285750"/>
                  </a:cubicBezTo>
                  <a:lnTo>
                    <a:pt x="190500" y="285750"/>
                  </a:lnTo>
                  <a:cubicBezTo>
                    <a:pt x="211455" y="285750"/>
                    <a:pt x="228600" y="268605"/>
                    <a:pt x="228600" y="247650"/>
                  </a:cubicBezTo>
                  <a:lnTo>
                    <a:pt x="228600" y="38100"/>
                  </a:lnTo>
                  <a:cubicBezTo>
                    <a:pt x="228600" y="17145"/>
                    <a:pt x="211455" y="0"/>
                    <a:pt x="190500" y="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图形 22" descr="耳塞 纯色填充"/>
            <p:cNvSpPr/>
            <p:nvPr/>
          </p:nvSpPr>
          <p:spPr>
            <a:xfrm>
              <a:off x="6191250" y="2007870"/>
              <a:ext cx="228600" cy="647700"/>
            </a:xfrm>
            <a:custGeom>
              <a:avLst/>
              <a:gdLst>
                <a:gd name="connsiteX0" fmla="*/ 190500 w 228600"/>
                <a:gd name="connsiteY0" fmla="*/ 0 h 647700"/>
                <a:gd name="connsiteX1" fmla="*/ 152400 w 228600"/>
                <a:gd name="connsiteY1" fmla="*/ 38100 h 647700"/>
                <a:gd name="connsiteX2" fmla="*/ 152400 w 228600"/>
                <a:gd name="connsiteY2" fmla="*/ 76200 h 647700"/>
                <a:gd name="connsiteX3" fmla="*/ 98108 w 228600"/>
                <a:gd name="connsiteY3" fmla="*/ 21907 h 647700"/>
                <a:gd name="connsiteX4" fmla="*/ 43815 w 228600"/>
                <a:gd name="connsiteY4" fmla="*/ 0 h 647700"/>
                <a:gd name="connsiteX5" fmla="*/ 38100 w 228600"/>
                <a:gd name="connsiteY5" fmla="*/ 0 h 647700"/>
                <a:gd name="connsiteX6" fmla="*/ 0 w 228600"/>
                <a:gd name="connsiteY6" fmla="*/ 38100 h 647700"/>
                <a:gd name="connsiteX7" fmla="*/ 0 w 228600"/>
                <a:gd name="connsiteY7" fmla="*/ 247650 h 647700"/>
                <a:gd name="connsiteX8" fmla="*/ 38100 w 228600"/>
                <a:gd name="connsiteY8" fmla="*/ 285750 h 647700"/>
                <a:gd name="connsiteX9" fmla="*/ 44768 w 228600"/>
                <a:gd name="connsiteY9" fmla="*/ 285750 h 647700"/>
                <a:gd name="connsiteX10" fmla="*/ 99060 w 228600"/>
                <a:gd name="connsiteY10" fmla="*/ 263843 h 647700"/>
                <a:gd name="connsiteX11" fmla="*/ 152400 w 228600"/>
                <a:gd name="connsiteY11" fmla="*/ 209550 h 647700"/>
                <a:gd name="connsiteX12" fmla="*/ 152400 w 228600"/>
                <a:gd name="connsiteY12" fmla="*/ 342900 h 647700"/>
                <a:gd name="connsiteX13" fmla="*/ 171450 w 228600"/>
                <a:gd name="connsiteY13" fmla="*/ 375285 h 647700"/>
                <a:gd name="connsiteX14" fmla="*/ 171450 w 228600"/>
                <a:gd name="connsiteY14" fmla="*/ 438150 h 647700"/>
                <a:gd name="connsiteX15" fmla="*/ 133350 w 228600"/>
                <a:gd name="connsiteY15" fmla="*/ 476250 h 647700"/>
                <a:gd name="connsiteX16" fmla="*/ 57150 w 228600"/>
                <a:gd name="connsiteY16" fmla="*/ 552450 h 647700"/>
                <a:gd name="connsiteX17" fmla="*/ 57150 w 228600"/>
                <a:gd name="connsiteY17" fmla="*/ 647700 h 647700"/>
                <a:gd name="connsiteX18" fmla="*/ 95250 w 228600"/>
                <a:gd name="connsiteY18" fmla="*/ 647700 h 647700"/>
                <a:gd name="connsiteX19" fmla="*/ 95250 w 228600"/>
                <a:gd name="connsiteY19" fmla="*/ 552450 h 647700"/>
                <a:gd name="connsiteX20" fmla="*/ 133350 w 228600"/>
                <a:gd name="connsiteY20" fmla="*/ 514350 h 647700"/>
                <a:gd name="connsiteX21" fmla="*/ 209550 w 228600"/>
                <a:gd name="connsiteY21" fmla="*/ 438150 h 647700"/>
                <a:gd name="connsiteX22" fmla="*/ 209550 w 228600"/>
                <a:gd name="connsiteY22" fmla="*/ 375285 h 647700"/>
                <a:gd name="connsiteX23" fmla="*/ 228600 w 228600"/>
                <a:gd name="connsiteY23" fmla="*/ 342900 h 647700"/>
                <a:gd name="connsiteX24" fmla="*/ 228600 w 228600"/>
                <a:gd name="connsiteY24" fmla="*/ 38100 h 647700"/>
                <a:gd name="connsiteX25" fmla="*/ 190500 w 228600"/>
                <a:gd name="connsiteY25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8600" h="647700">
                  <a:moveTo>
                    <a:pt x="190500" y="0"/>
                  </a:moveTo>
                  <a:cubicBezTo>
                    <a:pt x="169545" y="0"/>
                    <a:pt x="152400" y="17145"/>
                    <a:pt x="152400" y="38100"/>
                  </a:cubicBezTo>
                  <a:lnTo>
                    <a:pt x="152400" y="76200"/>
                  </a:lnTo>
                  <a:lnTo>
                    <a:pt x="98108" y="21907"/>
                  </a:lnTo>
                  <a:cubicBezTo>
                    <a:pt x="83820" y="7620"/>
                    <a:pt x="64770" y="0"/>
                    <a:pt x="43815" y="0"/>
                  </a:cubicBez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47650"/>
                  </a:lnTo>
                  <a:cubicBezTo>
                    <a:pt x="0" y="268605"/>
                    <a:pt x="17145" y="285750"/>
                    <a:pt x="38100" y="285750"/>
                  </a:cubicBezTo>
                  <a:lnTo>
                    <a:pt x="44768" y="285750"/>
                  </a:lnTo>
                  <a:cubicBezTo>
                    <a:pt x="64770" y="285750"/>
                    <a:pt x="84773" y="278130"/>
                    <a:pt x="99060" y="263843"/>
                  </a:cubicBezTo>
                  <a:lnTo>
                    <a:pt x="152400" y="209550"/>
                  </a:lnTo>
                  <a:lnTo>
                    <a:pt x="152400" y="342900"/>
                  </a:lnTo>
                  <a:cubicBezTo>
                    <a:pt x="152400" y="357188"/>
                    <a:pt x="160020" y="369570"/>
                    <a:pt x="171450" y="375285"/>
                  </a:cubicBezTo>
                  <a:lnTo>
                    <a:pt x="171450" y="438150"/>
                  </a:lnTo>
                  <a:cubicBezTo>
                    <a:pt x="171450" y="459105"/>
                    <a:pt x="154305" y="476250"/>
                    <a:pt x="133350" y="476250"/>
                  </a:cubicBezTo>
                  <a:cubicBezTo>
                    <a:pt x="91440" y="476250"/>
                    <a:pt x="57150" y="510540"/>
                    <a:pt x="57150" y="552450"/>
                  </a:cubicBezTo>
                  <a:lnTo>
                    <a:pt x="57150" y="647700"/>
                  </a:lnTo>
                  <a:lnTo>
                    <a:pt x="95250" y="647700"/>
                  </a:lnTo>
                  <a:lnTo>
                    <a:pt x="95250" y="552450"/>
                  </a:lnTo>
                  <a:cubicBezTo>
                    <a:pt x="95250" y="531495"/>
                    <a:pt x="112395" y="514350"/>
                    <a:pt x="133350" y="514350"/>
                  </a:cubicBezTo>
                  <a:cubicBezTo>
                    <a:pt x="175260" y="514350"/>
                    <a:pt x="209550" y="480060"/>
                    <a:pt x="209550" y="438150"/>
                  </a:cubicBezTo>
                  <a:lnTo>
                    <a:pt x="209550" y="375285"/>
                  </a:lnTo>
                  <a:cubicBezTo>
                    <a:pt x="220980" y="368618"/>
                    <a:pt x="228600" y="356235"/>
                    <a:pt x="228600" y="342900"/>
                  </a:cubicBezTo>
                  <a:lnTo>
                    <a:pt x="228600" y="38100"/>
                  </a:lnTo>
                  <a:cubicBezTo>
                    <a:pt x="228600" y="17145"/>
                    <a:pt x="211455" y="0"/>
                    <a:pt x="190500" y="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7459947" y="1960008"/>
            <a:ext cx="381710" cy="752711"/>
            <a:chOff x="7459947" y="1960008"/>
            <a:chExt cx="381710" cy="752711"/>
          </a:xfrm>
          <a:noFill/>
        </p:grpSpPr>
        <p:sp>
          <p:nvSpPr>
            <p:cNvPr id="129" name="图形 24" descr="日光灯灯泡 纯色填充"/>
            <p:cNvSpPr/>
            <p:nvPr/>
          </p:nvSpPr>
          <p:spPr>
            <a:xfrm>
              <a:off x="7588567" y="2655474"/>
              <a:ext cx="123825" cy="57245"/>
            </a:xfrm>
            <a:custGeom>
              <a:avLst/>
              <a:gdLst>
                <a:gd name="connsiteX0" fmla="*/ 61913 w 123825"/>
                <a:gd name="connsiteY0" fmla="*/ 57245 h 57245"/>
                <a:gd name="connsiteX1" fmla="*/ 123825 w 123825"/>
                <a:gd name="connsiteY1" fmla="*/ 0 h 57245"/>
                <a:gd name="connsiteX2" fmla="*/ 0 w 123825"/>
                <a:gd name="connsiteY2" fmla="*/ 0 h 57245"/>
                <a:gd name="connsiteX3" fmla="*/ 61913 w 123825"/>
                <a:gd name="connsiteY3" fmla="*/ 57245 h 5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57245">
                  <a:moveTo>
                    <a:pt x="61913" y="57245"/>
                  </a:moveTo>
                  <a:cubicBezTo>
                    <a:pt x="94327" y="57245"/>
                    <a:pt x="121289" y="32315"/>
                    <a:pt x="123825" y="0"/>
                  </a:cubicBezTo>
                  <a:lnTo>
                    <a:pt x="0" y="0"/>
                  </a:lnTo>
                  <a:cubicBezTo>
                    <a:pt x="2536" y="32315"/>
                    <a:pt x="29498" y="57245"/>
                    <a:pt x="61913" y="57245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图形 24" descr="日光灯灯泡 纯色填充"/>
            <p:cNvSpPr/>
            <p:nvPr/>
          </p:nvSpPr>
          <p:spPr>
            <a:xfrm>
              <a:off x="7459968" y="2129389"/>
              <a:ext cx="380994" cy="487985"/>
            </a:xfrm>
            <a:custGeom>
              <a:avLst/>
              <a:gdLst>
                <a:gd name="connsiteX0" fmla="*/ 378097 w 380994"/>
                <a:gd name="connsiteY0" fmla="*/ 23527 h 487985"/>
                <a:gd name="connsiteX1" fmla="*/ 328329 w 380994"/>
                <a:gd name="connsiteY1" fmla="*/ 2906 h 487985"/>
                <a:gd name="connsiteX2" fmla="*/ 23529 w 380994"/>
                <a:gd name="connsiteY2" fmla="*/ 129159 h 487985"/>
                <a:gd name="connsiteX3" fmla="*/ 2910 w 380994"/>
                <a:gd name="connsiteY3" fmla="*/ 178940 h 487985"/>
                <a:gd name="connsiteX4" fmla="*/ 23529 w 380994"/>
                <a:gd name="connsiteY4" fmla="*/ 199559 h 487985"/>
                <a:gd name="connsiteX5" fmla="*/ 95262 w 380994"/>
                <a:gd name="connsiteY5" fmla="*/ 229277 h 487985"/>
                <a:gd name="connsiteX6" fmla="*/ 95262 w 380994"/>
                <a:gd name="connsiteY6" fmla="*/ 287960 h 487985"/>
                <a:gd name="connsiteX7" fmla="*/ 57162 w 380994"/>
                <a:gd name="connsiteY7" fmla="*/ 287960 h 487985"/>
                <a:gd name="connsiteX8" fmla="*/ 57162 w 380994"/>
                <a:gd name="connsiteY8" fmla="*/ 449885 h 487985"/>
                <a:gd name="connsiteX9" fmla="*/ 95262 w 380994"/>
                <a:gd name="connsiteY9" fmla="*/ 487985 h 487985"/>
                <a:gd name="connsiteX10" fmla="*/ 285762 w 380994"/>
                <a:gd name="connsiteY10" fmla="*/ 487985 h 487985"/>
                <a:gd name="connsiteX11" fmla="*/ 323862 w 380994"/>
                <a:gd name="connsiteY11" fmla="*/ 449885 h 487985"/>
                <a:gd name="connsiteX12" fmla="*/ 323862 w 380994"/>
                <a:gd name="connsiteY12" fmla="*/ 287960 h 487985"/>
                <a:gd name="connsiteX13" fmla="*/ 285762 w 380994"/>
                <a:gd name="connsiteY13" fmla="*/ 287960 h 487985"/>
                <a:gd name="connsiteX14" fmla="*/ 285762 w 380994"/>
                <a:gd name="connsiteY14" fmla="*/ 229277 h 487985"/>
                <a:gd name="connsiteX15" fmla="*/ 357485 w 380994"/>
                <a:gd name="connsiteY15" fmla="*/ 199559 h 487985"/>
                <a:gd name="connsiteX16" fmla="*/ 377505 w 380994"/>
                <a:gd name="connsiteY16" fmla="*/ 149534 h 487985"/>
                <a:gd name="connsiteX17" fmla="*/ 328339 w 380994"/>
                <a:gd name="connsiteY17" fmla="*/ 129159 h 487985"/>
                <a:gd name="connsiteX18" fmla="*/ 233089 w 380994"/>
                <a:gd name="connsiteY18" fmla="*/ 168612 h 487985"/>
                <a:gd name="connsiteX19" fmla="*/ 209562 w 380994"/>
                <a:gd name="connsiteY19" fmla="*/ 203854 h 487985"/>
                <a:gd name="connsiteX20" fmla="*/ 209562 w 380994"/>
                <a:gd name="connsiteY20" fmla="*/ 287960 h 487985"/>
                <a:gd name="connsiteX21" fmla="*/ 171462 w 380994"/>
                <a:gd name="connsiteY21" fmla="*/ 287960 h 487985"/>
                <a:gd name="connsiteX22" fmla="*/ 171462 w 380994"/>
                <a:gd name="connsiteY22" fmla="*/ 203816 h 487985"/>
                <a:gd name="connsiteX23" fmla="*/ 147935 w 380994"/>
                <a:gd name="connsiteY23" fmla="*/ 168574 h 487985"/>
                <a:gd name="connsiteX24" fmla="*/ 137667 w 380994"/>
                <a:gd name="connsiteY24" fmla="*/ 164326 h 487985"/>
                <a:gd name="connsiteX25" fmla="*/ 357485 w 380994"/>
                <a:gd name="connsiteY25" fmla="*/ 73267 h 487985"/>
                <a:gd name="connsiteX26" fmla="*/ 378097 w 380994"/>
                <a:gd name="connsiteY26" fmla="*/ 23527 h 48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0994" h="487985">
                  <a:moveTo>
                    <a:pt x="378097" y="23527"/>
                  </a:moveTo>
                  <a:cubicBezTo>
                    <a:pt x="370046" y="4092"/>
                    <a:pt x="347767" y="-5138"/>
                    <a:pt x="328329" y="2906"/>
                  </a:cubicBezTo>
                  <a:lnTo>
                    <a:pt x="23529" y="129159"/>
                  </a:lnTo>
                  <a:cubicBezTo>
                    <a:pt x="4089" y="137212"/>
                    <a:pt x="-5142" y="159499"/>
                    <a:pt x="2910" y="178940"/>
                  </a:cubicBezTo>
                  <a:cubicBezTo>
                    <a:pt x="6777" y="188275"/>
                    <a:pt x="14194" y="195692"/>
                    <a:pt x="23529" y="199559"/>
                  </a:cubicBezTo>
                  <a:lnTo>
                    <a:pt x="95262" y="229277"/>
                  </a:lnTo>
                  <a:lnTo>
                    <a:pt x="95262" y="287960"/>
                  </a:lnTo>
                  <a:lnTo>
                    <a:pt x="57162" y="287960"/>
                  </a:lnTo>
                  <a:lnTo>
                    <a:pt x="57162" y="449885"/>
                  </a:lnTo>
                  <a:cubicBezTo>
                    <a:pt x="57162" y="470927"/>
                    <a:pt x="74220" y="487985"/>
                    <a:pt x="95262" y="487985"/>
                  </a:cubicBezTo>
                  <a:lnTo>
                    <a:pt x="285762" y="487985"/>
                  </a:lnTo>
                  <a:cubicBezTo>
                    <a:pt x="306804" y="487985"/>
                    <a:pt x="323862" y="470927"/>
                    <a:pt x="323862" y="449885"/>
                  </a:cubicBezTo>
                  <a:lnTo>
                    <a:pt x="323862" y="287960"/>
                  </a:lnTo>
                  <a:lnTo>
                    <a:pt x="285762" y="287960"/>
                  </a:lnTo>
                  <a:lnTo>
                    <a:pt x="285762" y="229277"/>
                  </a:lnTo>
                  <a:lnTo>
                    <a:pt x="357485" y="199559"/>
                  </a:lnTo>
                  <a:cubicBezTo>
                    <a:pt x="376828" y="191273"/>
                    <a:pt x="385791" y="168877"/>
                    <a:pt x="377505" y="149534"/>
                  </a:cubicBezTo>
                  <a:cubicBezTo>
                    <a:pt x="369361" y="130525"/>
                    <a:pt x="347541" y="121482"/>
                    <a:pt x="328339" y="129159"/>
                  </a:cubicBezTo>
                  <a:lnTo>
                    <a:pt x="233089" y="168612"/>
                  </a:lnTo>
                  <a:cubicBezTo>
                    <a:pt x="218834" y="174513"/>
                    <a:pt x="209546" y="188427"/>
                    <a:pt x="209562" y="203854"/>
                  </a:cubicBezTo>
                  <a:lnTo>
                    <a:pt x="209562" y="287960"/>
                  </a:lnTo>
                  <a:lnTo>
                    <a:pt x="171462" y="287960"/>
                  </a:lnTo>
                  <a:lnTo>
                    <a:pt x="171462" y="203816"/>
                  </a:lnTo>
                  <a:cubicBezTo>
                    <a:pt x="171478" y="188389"/>
                    <a:pt x="162189" y="174475"/>
                    <a:pt x="147935" y="168574"/>
                  </a:cubicBezTo>
                  <a:lnTo>
                    <a:pt x="137667" y="164326"/>
                  </a:lnTo>
                  <a:lnTo>
                    <a:pt x="357485" y="73267"/>
                  </a:lnTo>
                  <a:cubicBezTo>
                    <a:pt x="376900" y="65211"/>
                    <a:pt x="386124" y="42954"/>
                    <a:pt x="378097" y="23527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图形 24" descr="日光灯灯泡 纯色填充"/>
            <p:cNvSpPr/>
            <p:nvPr/>
          </p:nvSpPr>
          <p:spPr>
            <a:xfrm>
              <a:off x="7459947" y="2004937"/>
              <a:ext cx="381710" cy="202757"/>
            </a:xfrm>
            <a:custGeom>
              <a:avLst/>
              <a:gdLst>
                <a:gd name="connsiteX0" fmla="*/ 38133 w 381710"/>
                <a:gd name="connsiteY0" fmla="*/ 202758 h 202757"/>
                <a:gd name="connsiteX1" fmla="*/ 52687 w 381710"/>
                <a:gd name="connsiteY1" fmla="*/ 199843 h 202757"/>
                <a:gd name="connsiteX2" fmla="*/ 357487 w 381710"/>
                <a:gd name="connsiteY2" fmla="*/ 73589 h 202757"/>
                <a:gd name="connsiteX3" fmla="*/ 379078 w 381710"/>
                <a:gd name="connsiteY3" fmla="*/ 24223 h 202757"/>
                <a:gd name="connsiteX4" fmla="*/ 329712 w 381710"/>
                <a:gd name="connsiteY4" fmla="*/ 2632 h 202757"/>
                <a:gd name="connsiteX5" fmla="*/ 328341 w 381710"/>
                <a:gd name="connsiteY5" fmla="*/ 3199 h 202757"/>
                <a:gd name="connsiteX6" fmla="*/ 23541 w 381710"/>
                <a:gd name="connsiteY6" fmla="*/ 129453 h 202757"/>
                <a:gd name="connsiteX7" fmla="*/ 2906 w 381710"/>
                <a:gd name="connsiteY7" fmla="*/ 179227 h 202757"/>
                <a:gd name="connsiteX8" fmla="*/ 38133 w 381710"/>
                <a:gd name="connsiteY8" fmla="*/ 202758 h 20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710" h="202757">
                  <a:moveTo>
                    <a:pt x="38133" y="202758"/>
                  </a:moveTo>
                  <a:cubicBezTo>
                    <a:pt x="43130" y="202758"/>
                    <a:pt x="48076" y="201767"/>
                    <a:pt x="52687" y="199843"/>
                  </a:cubicBezTo>
                  <a:lnTo>
                    <a:pt x="357487" y="73589"/>
                  </a:lnTo>
                  <a:cubicBezTo>
                    <a:pt x="377082" y="65920"/>
                    <a:pt x="386749" y="43818"/>
                    <a:pt x="379078" y="24223"/>
                  </a:cubicBezTo>
                  <a:cubicBezTo>
                    <a:pt x="371409" y="4628"/>
                    <a:pt x="349307" y="-5039"/>
                    <a:pt x="329712" y="2632"/>
                  </a:cubicBezTo>
                  <a:cubicBezTo>
                    <a:pt x="329251" y="2812"/>
                    <a:pt x="328794" y="3001"/>
                    <a:pt x="328341" y="3199"/>
                  </a:cubicBezTo>
                  <a:lnTo>
                    <a:pt x="23541" y="129453"/>
                  </a:lnTo>
                  <a:cubicBezTo>
                    <a:pt x="4098" y="137500"/>
                    <a:pt x="-5141" y="159784"/>
                    <a:pt x="2906" y="179227"/>
                  </a:cubicBezTo>
                  <a:cubicBezTo>
                    <a:pt x="8803" y="193477"/>
                    <a:pt x="22710" y="202767"/>
                    <a:pt x="38133" y="20275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图形 24" descr="日光灯灯泡 纯色填充"/>
            <p:cNvSpPr/>
            <p:nvPr/>
          </p:nvSpPr>
          <p:spPr>
            <a:xfrm>
              <a:off x="7459956" y="1960008"/>
              <a:ext cx="191237" cy="123861"/>
            </a:xfrm>
            <a:custGeom>
              <a:avLst/>
              <a:gdLst>
                <a:gd name="connsiteX0" fmla="*/ 38123 w 191237"/>
                <a:gd name="connsiteY0" fmla="*/ 123861 h 123861"/>
                <a:gd name="connsiteX1" fmla="*/ 52678 w 191237"/>
                <a:gd name="connsiteY1" fmla="*/ 120947 h 123861"/>
                <a:gd name="connsiteX2" fmla="*/ 168130 w 191237"/>
                <a:gd name="connsiteY2" fmla="*/ 73131 h 123861"/>
                <a:gd name="connsiteX3" fmla="*/ 188150 w 191237"/>
                <a:gd name="connsiteY3" fmla="*/ 23107 h 123861"/>
                <a:gd name="connsiteX4" fmla="*/ 138984 w 191237"/>
                <a:gd name="connsiteY4" fmla="*/ 2732 h 123861"/>
                <a:gd name="connsiteX5" fmla="*/ 23541 w 191237"/>
                <a:gd name="connsiteY5" fmla="*/ 50557 h 123861"/>
                <a:gd name="connsiteX6" fmla="*/ 2906 w 191237"/>
                <a:gd name="connsiteY6" fmla="*/ 100331 h 123861"/>
                <a:gd name="connsiteX7" fmla="*/ 38123 w 191237"/>
                <a:gd name="connsiteY7" fmla="*/ 123861 h 12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237" h="123861">
                  <a:moveTo>
                    <a:pt x="38123" y="123861"/>
                  </a:moveTo>
                  <a:cubicBezTo>
                    <a:pt x="43120" y="123861"/>
                    <a:pt x="48067" y="122871"/>
                    <a:pt x="52678" y="120947"/>
                  </a:cubicBezTo>
                  <a:lnTo>
                    <a:pt x="168130" y="73131"/>
                  </a:lnTo>
                  <a:cubicBezTo>
                    <a:pt x="187473" y="64845"/>
                    <a:pt x="196436" y="42449"/>
                    <a:pt x="188150" y="23107"/>
                  </a:cubicBezTo>
                  <a:cubicBezTo>
                    <a:pt x="180006" y="4097"/>
                    <a:pt x="158186" y="-4945"/>
                    <a:pt x="138984" y="2732"/>
                  </a:cubicBezTo>
                  <a:lnTo>
                    <a:pt x="23541" y="50557"/>
                  </a:lnTo>
                  <a:cubicBezTo>
                    <a:pt x="4098" y="58604"/>
                    <a:pt x="-5141" y="80887"/>
                    <a:pt x="2906" y="100331"/>
                  </a:cubicBezTo>
                  <a:cubicBezTo>
                    <a:pt x="8802" y="114578"/>
                    <a:pt x="22704" y="123867"/>
                    <a:pt x="38123" y="123861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8823960" y="2017395"/>
            <a:ext cx="762000" cy="647700"/>
            <a:chOff x="8823960" y="2017395"/>
            <a:chExt cx="762000" cy="647700"/>
          </a:xfrm>
          <a:noFill/>
        </p:grpSpPr>
        <p:sp>
          <p:nvSpPr>
            <p:cNvPr id="133" name="图形 26" descr="插画家 纯色填充"/>
            <p:cNvSpPr/>
            <p:nvPr/>
          </p:nvSpPr>
          <p:spPr>
            <a:xfrm>
              <a:off x="9005182" y="2122170"/>
              <a:ext cx="427958" cy="323850"/>
            </a:xfrm>
            <a:custGeom>
              <a:avLst/>
              <a:gdLst>
                <a:gd name="connsiteX0" fmla="*/ 52445 w 427958"/>
                <a:gd name="connsiteY0" fmla="*/ 71495 h 323850"/>
                <a:gd name="connsiteX1" fmla="*/ 71495 w 427958"/>
                <a:gd name="connsiteY1" fmla="*/ 71495 h 323850"/>
                <a:gd name="connsiteX2" fmla="*/ 71495 w 427958"/>
                <a:gd name="connsiteY2" fmla="*/ 59884 h 323850"/>
                <a:gd name="connsiteX3" fmla="*/ 197653 w 427958"/>
                <a:gd name="connsiteY3" fmla="*/ 252355 h 323850"/>
                <a:gd name="connsiteX4" fmla="*/ 176270 w 427958"/>
                <a:gd name="connsiteY4" fmla="*/ 252355 h 323850"/>
                <a:gd name="connsiteX5" fmla="*/ 176270 w 427958"/>
                <a:gd name="connsiteY5" fmla="*/ 323850 h 323850"/>
                <a:gd name="connsiteX6" fmla="*/ 247774 w 427958"/>
                <a:gd name="connsiteY6" fmla="*/ 323850 h 323850"/>
                <a:gd name="connsiteX7" fmla="*/ 247774 w 427958"/>
                <a:gd name="connsiteY7" fmla="*/ 252355 h 323850"/>
                <a:gd name="connsiteX8" fmla="*/ 226200 w 427958"/>
                <a:gd name="connsiteY8" fmla="*/ 252355 h 323850"/>
                <a:gd name="connsiteX9" fmla="*/ 132169 w 427958"/>
                <a:gd name="connsiteY9" fmla="*/ 55016 h 323850"/>
                <a:gd name="connsiteX10" fmla="*/ 271977 w 427958"/>
                <a:gd name="connsiteY10" fmla="*/ 80734 h 323850"/>
                <a:gd name="connsiteX11" fmla="*/ 300095 w 427958"/>
                <a:gd name="connsiteY11" fmla="*/ 104775 h 323850"/>
                <a:gd name="connsiteX12" fmla="*/ 300695 w 427958"/>
                <a:gd name="connsiteY12" fmla="*/ 104718 h 323850"/>
                <a:gd name="connsiteX13" fmla="*/ 300095 w 427958"/>
                <a:gd name="connsiteY13" fmla="*/ 233363 h 323850"/>
                <a:gd name="connsiteX14" fmla="*/ 304857 w 427958"/>
                <a:gd name="connsiteY14" fmla="*/ 238125 h 323850"/>
                <a:gd name="connsiteX15" fmla="*/ 308667 w 427958"/>
                <a:gd name="connsiteY15" fmla="*/ 236220 h 323850"/>
                <a:gd name="connsiteX16" fmla="*/ 352577 w 427958"/>
                <a:gd name="connsiteY16" fmla="*/ 181051 h 323850"/>
                <a:gd name="connsiteX17" fmla="*/ 423196 w 427958"/>
                <a:gd name="connsiteY17" fmla="*/ 179708 h 323850"/>
                <a:gd name="connsiteX18" fmla="*/ 427958 w 427958"/>
                <a:gd name="connsiteY18" fmla="*/ 174946 h 323850"/>
                <a:gd name="connsiteX19" fmla="*/ 426053 w 427958"/>
                <a:gd name="connsiteY19" fmla="*/ 171136 h 323850"/>
                <a:gd name="connsiteX20" fmla="*/ 322945 w 427958"/>
                <a:gd name="connsiteY20" fmla="*/ 93202 h 323850"/>
                <a:gd name="connsiteX21" fmla="*/ 317368 w 427958"/>
                <a:gd name="connsiteY21" fmla="*/ 53313 h 323850"/>
                <a:gd name="connsiteX22" fmla="*/ 277479 w 427958"/>
                <a:gd name="connsiteY22" fmla="*/ 58890 h 323850"/>
                <a:gd name="connsiteX23" fmla="*/ 275444 w 427958"/>
                <a:gd name="connsiteY23" fmla="*/ 61989 h 323850"/>
                <a:gd name="connsiteX24" fmla="*/ 71495 w 427958"/>
                <a:gd name="connsiteY24" fmla="*/ 24498 h 323850"/>
                <a:gd name="connsiteX25" fmla="*/ 71495 w 427958"/>
                <a:gd name="connsiteY25" fmla="*/ 0 h 323850"/>
                <a:gd name="connsiteX26" fmla="*/ 0 w 427958"/>
                <a:gd name="connsiteY26" fmla="*/ 0 h 323850"/>
                <a:gd name="connsiteX27" fmla="*/ 0 w 427958"/>
                <a:gd name="connsiteY27" fmla="*/ 71495 h 323850"/>
                <a:gd name="connsiteX28" fmla="*/ 52445 w 427958"/>
                <a:gd name="connsiteY28" fmla="*/ 71495 h 323850"/>
                <a:gd name="connsiteX29" fmla="*/ 228724 w 427958"/>
                <a:gd name="connsiteY29" fmla="*/ 304800 h 323850"/>
                <a:gd name="connsiteX30" fmla="*/ 195320 w 427958"/>
                <a:gd name="connsiteY30" fmla="*/ 304800 h 323850"/>
                <a:gd name="connsiteX31" fmla="*/ 195320 w 427958"/>
                <a:gd name="connsiteY31" fmla="*/ 271405 h 323850"/>
                <a:gd name="connsiteX32" fmla="*/ 228724 w 427958"/>
                <a:gd name="connsiteY32" fmla="*/ 271405 h 323850"/>
                <a:gd name="connsiteX33" fmla="*/ 19050 w 427958"/>
                <a:gd name="connsiteY33" fmla="*/ 19050 h 323850"/>
                <a:gd name="connsiteX34" fmla="*/ 52445 w 427958"/>
                <a:gd name="connsiteY34" fmla="*/ 19050 h 323850"/>
                <a:gd name="connsiteX35" fmla="*/ 52445 w 427958"/>
                <a:gd name="connsiteY35" fmla="*/ 52445 h 323850"/>
                <a:gd name="connsiteX36" fmla="*/ 19050 w 427958"/>
                <a:gd name="connsiteY36" fmla="*/ 5244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7958" h="323850">
                  <a:moveTo>
                    <a:pt x="52445" y="71495"/>
                  </a:moveTo>
                  <a:lnTo>
                    <a:pt x="71495" y="71495"/>
                  </a:lnTo>
                  <a:lnTo>
                    <a:pt x="71495" y="59884"/>
                  </a:lnTo>
                  <a:cubicBezTo>
                    <a:pt x="159401" y="86554"/>
                    <a:pt x="200863" y="149933"/>
                    <a:pt x="197653" y="252355"/>
                  </a:cubicBezTo>
                  <a:lnTo>
                    <a:pt x="176270" y="252355"/>
                  </a:lnTo>
                  <a:lnTo>
                    <a:pt x="176270" y="323850"/>
                  </a:lnTo>
                  <a:lnTo>
                    <a:pt x="247774" y="323850"/>
                  </a:lnTo>
                  <a:lnTo>
                    <a:pt x="247774" y="252355"/>
                  </a:lnTo>
                  <a:lnTo>
                    <a:pt x="226200" y="252355"/>
                  </a:lnTo>
                  <a:cubicBezTo>
                    <a:pt x="228924" y="159010"/>
                    <a:pt x="197415" y="92964"/>
                    <a:pt x="132169" y="55016"/>
                  </a:cubicBezTo>
                  <a:lnTo>
                    <a:pt x="271977" y="80734"/>
                  </a:lnTo>
                  <a:cubicBezTo>
                    <a:pt x="274171" y="94566"/>
                    <a:pt x="286089" y="104756"/>
                    <a:pt x="300095" y="104775"/>
                  </a:cubicBezTo>
                  <a:cubicBezTo>
                    <a:pt x="300304" y="104775"/>
                    <a:pt x="300495" y="104718"/>
                    <a:pt x="300695" y="104718"/>
                  </a:cubicBezTo>
                  <a:lnTo>
                    <a:pt x="300095" y="233363"/>
                  </a:lnTo>
                  <a:cubicBezTo>
                    <a:pt x="300095" y="235992"/>
                    <a:pt x="302227" y="238125"/>
                    <a:pt x="304857" y="238125"/>
                  </a:cubicBezTo>
                  <a:cubicBezTo>
                    <a:pt x="306356" y="238125"/>
                    <a:pt x="307768" y="237419"/>
                    <a:pt x="308667" y="236220"/>
                  </a:cubicBezTo>
                  <a:lnTo>
                    <a:pt x="352577" y="181051"/>
                  </a:lnTo>
                  <a:lnTo>
                    <a:pt x="423196" y="179708"/>
                  </a:lnTo>
                  <a:cubicBezTo>
                    <a:pt x="425826" y="179708"/>
                    <a:pt x="427958" y="177576"/>
                    <a:pt x="427958" y="174946"/>
                  </a:cubicBezTo>
                  <a:cubicBezTo>
                    <a:pt x="427958" y="173446"/>
                    <a:pt x="427252" y="172035"/>
                    <a:pt x="426053" y="171136"/>
                  </a:cubicBezTo>
                  <a:lnTo>
                    <a:pt x="322945" y="93202"/>
                  </a:lnTo>
                  <a:cubicBezTo>
                    <a:pt x="332420" y="80647"/>
                    <a:pt x="329923" y="62789"/>
                    <a:pt x="317368" y="53313"/>
                  </a:cubicBezTo>
                  <a:cubicBezTo>
                    <a:pt x="304813" y="43839"/>
                    <a:pt x="286955" y="46335"/>
                    <a:pt x="277479" y="58890"/>
                  </a:cubicBezTo>
                  <a:cubicBezTo>
                    <a:pt x="276735" y="59878"/>
                    <a:pt x="276055" y="60912"/>
                    <a:pt x="275444" y="61989"/>
                  </a:cubicBezTo>
                  <a:lnTo>
                    <a:pt x="71495" y="24498"/>
                  </a:lnTo>
                  <a:lnTo>
                    <a:pt x="71495" y="0"/>
                  </a:lnTo>
                  <a:lnTo>
                    <a:pt x="0" y="0"/>
                  </a:lnTo>
                  <a:lnTo>
                    <a:pt x="0" y="71495"/>
                  </a:lnTo>
                  <a:lnTo>
                    <a:pt x="52445" y="71495"/>
                  </a:lnTo>
                  <a:close/>
                  <a:moveTo>
                    <a:pt x="228724" y="304800"/>
                  </a:moveTo>
                  <a:lnTo>
                    <a:pt x="195320" y="304800"/>
                  </a:lnTo>
                  <a:lnTo>
                    <a:pt x="195320" y="271405"/>
                  </a:lnTo>
                  <a:lnTo>
                    <a:pt x="228724" y="271405"/>
                  </a:lnTo>
                  <a:close/>
                  <a:moveTo>
                    <a:pt x="19050" y="19050"/>
                  </a:moveTo>
                  <a:lnTo>
                    <a:pt x="52445" y="19050"/>
                  </a:lnTo>
                  <a:lnTo>
                    <a:pt x="52445" y="52445"/>
                  </a:lnTo>
                  <a:lnTo>
                    <a:pt x="19050" y="5244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图形 26" descr="插画家 纯色填充"/>
            <p:cNvSpPr/>
            <p:nvPr/>
          </p:nvSpPr>
          <p:spPr>
            <a:xfrm>
              <a:off x="8823960" y="2017395"/>
              <a:ext cx="762000" cy="647700"/>
            </a:xfrm>
            <a:custGeom>
              <a:avLst/>
              <a:gdLst>
                <a:gd name="connsiteX0" fmla="*/ 723900 w 762000"/>
                <a:gd name="connsiteY0" fmla="*/ 0 h 647700"/>
                <a:gd name="connsiteX1" fmla="*/ 38100 w 762000"/>
                <a:gd name="connsiteY1" fmla="*/ 0 h 647700"/>
                <a:gd name="connsiteX2" fmla="*/ 0 w 762000"/>
                <a:gd name="connsiteY2" fmla="*/ 38100 h 647700"/>
                <a:gd name="connsiteX3" fmla="*/ 0 w 762000"/>
                <a:gd name="connsiteY3" fmla="*/ 495300 h 647700"/>
                <a:gd name="connsiteX4" fmla="*/ 38100 w 762000"/>
                <a:gd name="connsiteY4" fmla="*/ 533400 h 647700"/>
                <a:gd name="connsiteX5" fmla="*/ 304800 w 762000"/>
                <a:gd name="connsiteY5" fmla="*/ 533400 h 647700"/>
                <a:gd name="connsiteX6" fmla="*/ 304800 w 762000"/>
                <a:gd name="connsiteY6" fmla="*/ 590550 h 647700"/>
                <a:gd name="connsiteX7" fmla="*/ 209550 w 762000"/>
                <a:gd name="connsiteY7" fmla="*/ 590550 h 647700"/>
                <a:gd name="connsiteX8" fmla="*/ 209550 w 762000"/>
                <a:gd name="connsiteY8" fmla="*/ 647700 h 647700"/>
                <a:gd name="connsiteX9" fmla="*/ 552450 w 762000"/>
                <a:gd name="connsiteY9" fmla="*/ 647700 h 647700"/>
                <a:gd name="connsiteX10" fmla="*/ 552450 w 762000"/>
                <a:gd name="connsiteY10" fmla="*/ 590550 h 647700"/>
                <a:gd name="connsiteX11" fmla="*/ 457200 w 762000"/>
                <a:gd name="connsiteY11" fmla="*/ 590550 h 647700"/>
                <a:gd name="connsiteX12" fmla="*/ 457200 w 762000"/>
                <a:gd name="connsiteY12" fmla="*/ 533400 h 647700"/>
                <a:gd name="connsiteX13" fmla="*/ 723900 w 762000"/>
                <a:gd name="connsiteY13" fmla="*/ 533400 h 647700"/>
                <a:gd name="connsiteX14" fmla="*/ 762000 w 762000"/>
                <a:gd name="connsiteY14" fmla="*/ 495300 h 647700"/>
                <a:gd name="connsiteX15" fmla="*/ 762000 w 762000"/>
                <a:gd name="connsiteY15" fmla="*/ 38100 h 647700"/>
                <a:gd name="connsiteX16" fmla="*/ 723900 w 762000"/>
                <a:gd name="connsiteY16" fmla="*/ 0 h 647700"/>
                <a:gd name="connsiteX17" fmla="*/ 704850 w 762000"/>
                <a:gd name="connsiteY17" fmla="*/ 476250 h 647700"/>
                <a:gd name="connsiteX18" fmla="*/ 57150 w 762000"/>
                <a:gd name="connsiteY18" fmla="*/ 476250 h 647700"/>
                <a:gd name="connsiteX19" fmla="*/ 57150 w 762000"/>
                <a:gd name="connsiteY19" fmla="*/ 57150 h 647700"/>
                <a:gd name="connsiteX20" fmla="*/ 704850 w 762000"/>
                <a:gd name="connsiteY20" fmla="*/ 5715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00" h="647700">
                  <a:moveTo>
                    <a:pt x="72390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495300"/>
                  </a:lnTo>
                  <a:cubicBezTo>
                    <a:pt x="63" y="516316"/>
                    <a:pt x="17084" y="533337"/>
                    <a:pt x="38100" y="533400"/>
                  </a:cubicBezTo>
                  <a:lnTo>
                    <a:pt x="304800" y="533400"/>
                  </a:lnTo>
                  <a:lnTo>
                    <a:pt x="304800" y="590550"/>
                  </a:lnTo>
                  <a:lnTo>
                    <a:pt x="209550" y="590550"/>
                  </a:lnTo>
                  <a:lnTo>
                    <a:pt x="209550" y="647700"/>
                  </a:lnTo>
                  <a:lnTo>
                    <a:pt x="552450" y="647700"/>
                  </a:lnTo>
                  <a:lnTo>
                    <a:pt x="552450" y="590550"/>
                  </a:lnTo>
                  <a:lnTo>
                    <a:pt x="457200" y="590550"/>
                  </a:lnTo>
                  <a:lnTo>
                    <a:pt x="457200" y="533400"/>
                  </a:lnTo>
                  <a:lnTo>
                    <a:pt x="723900" y="533400"/>
                  </a:lnTo>
                  <a:cubicBezTo>
                    <a:pt x="744916" y="533337"/>
                    <a:pt x="761937" y="516316"/>
                    <a:pt x="762000" y="495300"/>
                  </a:cubicBezTo>
                  <a:lnTo>
                    <a:pt x="762000" y="38100"/>
                  </a:lnTo>
                  <a:cubicBezTo>
                    <a:pt x="761937" y="17084"/>
                    <a:pt x="744916" y="63"/>
                    <a:pt x="723900" y="0"/>
                  </a:cubicBezTo>
                  <a:close/>
                  <a:moveTo>
                    <a:pt x="704850" y="476250"/>
                  </a:moveTo>
                  <a:lnTo>
                    <a:pt x="57150" y="476250"/>
                  </a:lnTo>
                  <a:lnTo>
                    <a:pt x="57150" y="57150"/>
                  </a:lnTo>
                  <a:lnTo>
                    <a:pt x="704850" y="571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10321277" y="1931119"/>
            <a:ext cx="876387" cy="790724"/>
            <a:chOff x="10321277" y="1931119"/>
            <a:chExt cx="876387" cy="790724"/>
          </a:xfrm>
          <a:noFill/>
        </p:grpSpPr>
        <p:sp>
          <p:nvSpPr>
            <p:cNvPr id="135" name="图形 28" descr="物联网 纯色填充"/>
            <p:cNvSpPr/>
            <p:nvPr/>
          </p:nvSpPr>
          <p:spPr>
            <a:xfrm>
              <a:off x="10397415" y="2045481"/>
              <a:ext cx="190574" cy="210857"/>
            </a:xfrm>
            <a:custGeom>
              <a:avLst/>
              <a:gdLst>
                <a:gd name="connsiteX0" fmla="*/ 47700 w 190574"/>
                <a:gd name="connsiteY0" fmla="*/ 95262 h 210857"/>
                <a:gd name="connsiteX1" fmla="*/ 91286 w 190574"/>
                <a:gd name="connsiteY1" fmla="*/ 66687 h 210857"/>
                <a:gd name="connsiteX2" fmla="*/ 133425 w 190574"/>
                <a:gd name="connsiteY2" fmla="*/ 66687 h 210857"/>
                <a:gd name="connsiteX3" fmla="*/ 152475 w 190574"/>
                <a:gd name="connsiteY3" fmla="*/ 85737 h 210857"/>
                <a:gd name="connsiteX4" fmla="*/ 152475 w 190574"/>
                <a:gd name="connsiteY4" fmla="*/ 210857 h 210857"/>
                <a:gd name="connsiteX5" fmla="*/ 182631 w 190574"/>
                <a:gd name="connsiteY5" fmla="*/ 203952 h 210857"/>
                <a:gd name="connsiteX6" fmla="*/ 190575 w 190574"/>
                <a:gd name="connsiteY6" fmla="*/ 179187 h 210857"/>
                <a:gd name="connsiteX7" fmla="*/ 190575 w 190574"/>
                <a:gd name="connsiteY7" fmla="*/ 85737 h 210857"/>
                <a:gd name="connsiteX8" fmla="*/ 133425 w 190574"/>
                <a:gd name="connsiteY8" fmla="*/ 28587 h 210857"/>
                <a:gd name="connsiteX9" fmla="*/ 91286 w 190574"/>
                <a:gd name="connsiteY9" fmla="*/ 28587 h 210857"/>
                <a:gd name="connsiteX10" fmla="*/ 28587 w 190574"/>
                <a:gd name="connsiteY10" fmla="*/ 3988 h 210857"/>
                <a:gd name="connsiteX11" fmla="*/ 3988 w 190574"/>
                <a:gd name="connsiteY11" fmla="*/ 66687 h 210857"/>
                <a:gd name="connsiteX12" fmla="*/ 47700 w 190574"/>
                <a:gd name="connsiteY12" fmla="*/ 95262 h 21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74" h="210857">
                  <a:moveTo>
                    <a:pt x="47700" y="95262"/>
                  </a:moveTo>
                  <a:cubicBezTo>
                    <a:pt x="66613" y="95237"/>
                    <a:pt x="83720" y="84022"/>
                    <a:pt x="91286" y="66687"/>
                  </a:cubicBezTo>
                  <a:lnTo>
                    <a:pt x="133425" y="66687"/>
                  </a:lnTo>
                  <a:cubicBezTo>
                    <a:pt x="143946" y="66687"/>
                    <a:pt x="152475" y="75216"/>
                    <a:pt x="152475" y="85737"/>
                  </a:cubicBezTo>
                  <a:lnTo>
                    <a:pt x="152475" y="210857"/>
                  </a:lnTo>
                  <a:cubicBezTo>
                    <a:pt x="162191" y="207278"/>
                    <a:pt x="172325" y="204957"/>
                    <a:pt x="182631" y="203952"/>
                  </a:cubicBezTo>
                  <a:cubicBezTo>
                    <a:pt x="184482" y="195462"/>
                    <a:pt x="187142" y="187170"/>
                    <a:pt x="190575" y="179187"/>
                  </a:cubicBezTo>
                  <a:lnTo>
                    <a:pt x="190575" y="85737"/>
                  </a:lnTo>
                  <a:cubicBezTo>
                    <a:pt x="190537" y="54189"/>
                    <a:pt x="164972" y="28624"/>
                    <a:pt x="133425" y="28587"/>
                  </a:cubicBezTo>
                  <a:lnTo>
                    <a:pt x="91286" y="28587"/>
                  </a:lnTo>
                  <a:cubicBezTo>
                    <a:pt x="80765" y="4480"/>
                    <a:pt x="52693" y="-6533"/>
                    <a:pt x="28587" y="3988"/>
                  </a:cubicBezTo>
                  <a:cubicBezTo>
                    <a:pt x="4480" y="14509"/>
                    <a:pt x="-6533" y="42580"/>
                    <a:pt x="3988" y="66687"/>
                  </a:cubicBezTo>
                  <a:cubicBezTo>
                    <a:pt x="11572" y="84063"/>
                    <a:pt x="28740" y="95287"/>
                    <a:pt x="47700" y="95262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图形 28" descr="物联网 纯色填充"/>
            <p:cNvSpPr/>
            <p:nvPr/>
          </p:nvSpPr>
          <p:spPr>
            <a:xfrm>
              <a:off x="10321277" y="2254968"/>
              <a:ext cx="186949" cy="200099"/>
            </a:xfrm>
            <a:custGeom>
              <a:avLst/>
              <a:gdLst>
                <a:gd name="connsiteX0" fmla="*/ 160889 w 186949"/>
                <a:gd name="connsiteY0" fmla="*/ 164657 h 200099"/>
                <a:gd name="connsiteX1" fmla="*/ 159718 w 186949"/>
                <a:gd name="connsiteY1" fmla="*/ 162000 h 200099"/>
                <a:gd name="connsiteX2" fmla="*/ 85737 w 186949"/>
                <a:gd name="connsiteY2" fmla="*/ 162000 h 200099"/>
                <a:gd name="connsiteX3" fmla="*/ 66687 w 186949"/>
                <a:gd name="connsiteY3" fmla="*/ 142950 h 200099"/>
                <a:gd name="connsiteX4" fmla="*/ 66687 w 186949"/>
                <a:gd name="connsiteY4" fmla="*/ 91286 h 200099"/>
                <a:gd name="connsiteX5" fmla="*/ 91286 w 186949"/>
                <a:gd name="connsiteY5" fmla="*/ 28587 h 200099"/>
                <a:gd name="connsiteX6" fmla="*/ 28587 w 186949"/>
                <a:gd name="connsiteY6" fmla="*/ 3988 h 200099"/>
                <a:gd name="connsiteX7" fmla="*/ 3988 w 186949"/>
                <a:gd name="connsiteY7" fmla="*/ 66687 h 200099"/>
                <a:gd name="connsiteX8" fmla="*/ 28587 w 186949"/>
                <a:gd name="connsiteY8" fmla="*/ 91286 h 200099"/>
                <a:gd name="connsiteX9" fmla="*/ 28587 w 186949"/>
                <a:gd name="connsiteY9" fmla="*/ 142950 h 200099"/>
                <a:gd name="connsiteX10" fmla="*/ 85737 w 186949"/>
                <a:gd name="connsiteY10" fmla="*/ 200100 h 200099"/>
                <a:gd name="connsiteX11" fmla="*/ 186950 w 186949"/>
                <a:gd name="connsiteY11" fmla="*/ 200100 h 200099"/>
                <a:gd name="connsiteX12" fmla="*/ 160889 w 186949"/>
                <a:gd name="connsiteY12" fmla="*/ 164657 h 20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49" h="200099">
                  <a:moveTo>
                    <a:pt x="160889" y="164657"/>
                  </a:moveTo>
                  <a:cubicBezTo>
                    <a:pt x="160461" y="163772"/>
                    <a:pt x="160118" y="162876"/>
                    <a:pt x="159718" y="162000"/>
                  </a:cubicBezTo>
                  <a:lnTo>
                    <a:pt x="85737" y="162000"/>
                  </a:lnTo>
                  <a:cubicBezTo>
                    <a:pt x="75216" y="162000"/>
                    <a:pt x="66687" y="153471"/>
                    <a:pt x="66687" y="142950"/>
                  </a:cubicBezTo>
                  <a:lnTo>
                    <a:pt x="66687" y="91286"/>
                  </a:lnTo>
                  <a:cubicBezTo>
                    <a:pt x="90794" y="80765"/>
                    <a:pt x="101807" y="52694"/>
                    <a:pt x="91286" y="28587"/>
                  </a:cubicBezTo>
                  <a:cubicBezTo>
                    <a:pt x="80765" y="4480"/>
                    <a:pt x="52694" y="-6533"/>
                    <a:pt x="28587" y="3988"/>
                  </a:cubicBezTo>
                  <a:cubicBezTo>
                    <a:pt x="4480" y="14509"/>
                    <a:pt x="-6533" y="42580"/>
                    <a:pt x="3988" y="66687"/>
                  </a:cubicBezTo>
                  <a:cubicBezTo>
                    <a:pt x="8792" y="77695"/>
                    <a:pt x="17579" y="86482"/>
                    <a:pt x="28587" y="91286"/>
                  </a:cubicBezTo>
                  <a:lnTo>
                    <a:pt x="28587" y="142950"/>
                  </a:lnTo>
                  <a:cubicBezTo>
                    <a:pt x="28624" y="174498"/>
                    <a:pt x="54189" y="200063"/>
                    <a:pt x="85737" y="200100"/>
                  </a:cubicBezTo>
                  <a:lnTo>
                    <a:pt x="186950" y="200100"/>
                  </a:lnTo>
                  <a:cubicBezTo>
                    <a:pt x="176134" y="190009"/>
                    <a:pt x="167297" y="177989"/>
                    <a:pt x="160889" y="164657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图形 28" descr="物联网 纯色填充"/>
            <p:cNvSpPr/>
            <p:nvPr/>
          </p:nvSpPr>
          <p:spPr>
            <a:xfrm>
              <a:off x="10692753" y="1931119"/>
              <a:ext cx="95273" cy="216654"/>
            </a:xfrm>
            <a:custGeom>
              <a:avLst/>
              <a:gdLst>
                <a:gd name="connsiteX0" fmla="*/ 28587 w 95273"/>
                <a:gd name="connsiteY0" fmla="*/ 91286 h 216654"/>
                <a:gd name="connsiteX1" fmla="*/ 28587 w 95273"/>
                <a:gd name="connsiteY1" fmla="*/ 209929 h 216654"/>
                <a:gd name="connsiteX2" fmla="*/ 66687 w 95273"/>
                <a:gd name="connsiteY2" fmla="*/ 216654 h 216654"/>
                <a:gd name="connsiteX3" fmla="*/ 66687 w 95273"/>
                <a:gd name="connsiteY3" fmla="*/ 91286 h 216654"/>
                <a:gd name="connsiteX4" fmla="*/ 91286 w 95273"/>
                <a:gd name="connsiteY4" fmla="*/ 28587 h 216654"/>
                <a:gd name="connsiteX5" fmla="*/ 28587 w 95273"/>
                <a:gd name="connsiteY5" fmla="*/ 3988 h 216654"/>
                <a:gd name="connsiteX6" fmla="*/ 3988 w 95273"/>
                <a:gd name="connsiteY6" fmla="*/ 66687 h 216654"/>
                <a:gd name="connsiteX7" fmla="*/ 28587 w 95273"/>
                <a:gd name="connsiteY7" fmla="*/ 91286 h 21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73" h="216654">
                  <a:moveTo>
                    <a:pt x="28587" y="91286"/>
                  </a:moveTo>
                  <a:lnTo>
                    <a:pt x="28587" y="209929"/>
                  </a:lnTo>
                  <a:cubicBezTo>
                    <a:pt x="41536" y="210402"/>
                    <a:pt x="54358" y="212665"/>
                    <a:pt x="66687" y="216654"/>
                  </a:cubicBezTo>
                  <a:lnTo>
                    <a:pt x="66687" y="91286"/>
                  </a:lnTo>
                  <a:cubicBezTo>
                    <a:pt x="90794" y="80765"/>
                    <a:pt x="101807" y="52694"/>
                    <a:pt x="91286" y="28587"/>
                  </a:cubicBezTo>
                  <a:cubicBezTo>
                    <a:pt x="80765" y="4480"/>
                    <a:pt x="52694" y="-6533"/>
                    <a:pt x="28587" y="3988"/>
                  </a:cubicBezTo>
                  <a:cubicBezTo>
                    <a:pt x="4480" y="14509"/>
                    <a:pt x="-6533" y="42580"/>
                    <a:pt x="3988" y="66687"/>
                  </a:cubicBezTo>
                  <a:cubicBezTo>
                    <a:pt x="8792" y="77695"/>
                    <a:pt x="17579" y="86482"/>
                    <a:pt x="28587" y="91286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图形 28" descr="物联网 纯色填充"/>
            <p:cNvSpPr/>
            <p:nvPr/>
          </p:nvSpPr>
          <p:spPr>
            <a:xfrm>
              <a:off x="10883265" y="2007318"/>
              <a:ext cx="200037" cy="214577"/>
            </a:xfrm>
            <a:custGeom>
              <a:avLst/>
              <a:gdLst>
                <a:gd name="connsiteX0" fmla="*/ 31052 w 200037"/>
                <a:gd name="connsiteY0" fmla="*/ 209149 h 214577"/>
                <a:gd name="connsiteX1" fmla="*/ 38100 w 200037"/>
                <a:gd name="connsiteY1" fmla="*/ 214578 h 214577"/>
                <a:gd name="connsiteX2" fmla="*/ 38100 w 200037"/>
                <a:gd name="connsiteY2" fmla="*/ 181050 h 214577"/>
                <a:gd name="connsiteX3" fmla="*/ 57150 w 200037"/>
                <a:gd name="connsiteY3" fmla="*/ 162000 h 214577"/>
                <a:gd name="connsiteX4" fmla="*/ 114300 w 200037"/>
                <a:gd name="connsiteY4" fmla="*/ 162000 h 214577"/>
                <a:gd name="connsiteX5" fmla="*/ 171450 w 200037"/>
                <a:gd name="connsiteY5" fmla="*/ 104850 h 214577"/>
                <a:gd name="connsiteX6" fmla="*/ 171450 w 200037"/>
                <a:gd name="connsiteY6" fmla="*/ 91286 h 214577"/>
                <a:gd name="connsiteX7" fmla="*/ 196049 w 200037"/>
                <a:gd name="connsiteY7" fmla="*/ 28587 h 214577"/>
                <a:gd name="connsiteX8" fmla="*/ 133350 w 200037"/>
                <a:gd name="connsiteY8" fmla="*/ 3988 h 214577"/>
                <a:gd name="connsiteX9" fmla="*/ 108751 w 200037"/>
                <a:gd name="connsiteY9" fmla="*/ 66687 h 214577"/>
                <a:gd name="connsiteX10" fmla="*/ 133350 w 200037"/>
                <a:gd name="connsiteY10" fmla="*/ 91286 h 214577"/>
                <a:gd name="connsiteX11" fmla="*/ 133350 w 200037"/>
                <a:gd name="connsiteY11" fmla="*/ 104850 h 214577"/>
                <a:gd name="connsiteX12" fmla="*/ 114300 w 200037"/>
                <a:gd name="connsiteY12" fmla="*/ 123900 h 214577"/>
                <a:gd name="connsiteX13" fmla="*/ 57150 w 200037"/>
                <a:gd name="connsiteY13" fmla="*/ 123900 h 214577"/>
                <a:gd name="connsiteX14" fmla="*/ 0 w 200037"/>
                <a:gd name="connsiteY14" fmla="*/ 181050 h 214577"/>
                <a:gd name="connsiteX15" fmla="*/ 0 w 200037"/>
                <a:gd name="connsiteY15" fmla="*/ 193585 h 214577"/>
                <a:gd name="connsiteX16" fmla="*/ 31052 w 200037"/>
                <a:gd name="connsiteY16" fmla="*/ 209149 h 21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37" h="214577">
                  <a:moveTo>
                    <a:pt x="31052" y="209149"/>
                  </a:moveTo>
                  <a:cubicBezTo>
                    <a:pt x="33490" y="210863"/>
                    <a:pt x="35814" y="212711"/>
                    <a:pt x="38100" y="214578"/>
                  </a:cubicBezTo>
                  <a:lnTo>
                    <a:pt x="38100" y="181050"/>
                  </a:lnTo>
                  <a:cubicBezTo>
                    <a:pt x="38100" y="170529"/>
                    <a:pt x="46629" y="162000"/>
                    <a:pt x="57150" y="162000"/>
                  </a:cubicBezTo>
                  <a:lnTo>
                    <a:pt x="114300" y="162000"/>
                  </a:lnTo>
                  <a:cubicBezTo>
                    <a:pt x="145848" y="161963"/>
                    <a:pt x="171413" y="136398"/>
                    <a:pt x="171450" y="104850"/>
                  </a:cubicBezTo>
                  <a:lnTo>
                    <a:pt x="171450" y="91286"/>
                  </a:lnTo>
                  <a:cubicBezTo>
                    <a:pt x="195557" y="80765"/>
                    <a:pt x="206570" y="52694"/>
                    <a:pt x="196049" y="28587"/>
                  </a:cubicBezTo>
                  <a:cubicBezTo>
                    <a:pt x="185528" y="4480"/>
                    <a:pt x="157457" y="-6533"/>
                    <a:pt x="133350" y="3988"/>
                  </a:cubicBezTo>
                  <a:cubicBezTo>
                    <a:pt x="109243" y="14509"/>
                    <a:pt x="98230" y="42580"/>
                    <a:pt x="108751" y="66687"/>
                  </a:cubicBezTo>
                  <a:cubicBezTo>
                    <a:pt x="113555" y="77695"/>
                    <a:pt x="122342" y="86482"/>
                    <a:pt x="133350" y="91286"/>
                  </a:cubicBezTo>
                  <a:lnTo>
                    <a:pt x="133350" y="104850"/>
                  </a:lnTo>
                  <a:cubicBezTo>
                    <a:pt x="133350" y="115371"/>
                    <a:pt x="124821" y="123900"/>
                    <a:pt x="114300" y="123900"/>
                  </a:cubicBezTo>
                  <a:lnTo>
                    <a:pt x="57150" y="123900"/>
                  </a:lnTo>
                  <a:cubicBezTo>
                    <a:pt x="25600" y="123931"/>
                    <a:pt x="31" y="149500"/>
                    <a:pt x="0" y="181050"/>
                  </a:cubicBezTo>
                  <a:lnTo>
                    <a:pt x="0" y="193585"/>
                  </a:lnTo>
                  <a:cubicBezTo>
                    <a:pt x="11046" y="197250"/>
                    <a:pt x="21505" y="202493"/>
                    <a:pt x="31052" y="209149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图形 28" descr="物联网 纯色填充"/>
            <p:cNvSpPr/>
            <p:nvPr/>
          </p:nvSpPr>
          <p:spPr>
            <a:xfrm>
              <a:off x="10464153" y="2488006"/>
              <a:ext cx="200036" cy="205262"/>
            </a:xfrm>
            <a:custGeom>
              <a:avLst/>
              <a:gdLst>
                <a:gd name="connsiteX0" fmla="*/ 161937 w 200036"/>
                <a:gd name="connsiteY0" fmla="*/ 0 h 205262"/>
                <a:gd name="connsiteX1" fmla="*/ 161937 w 200036"/>
                <a:gd name="connsiteY1" fmla="*/ 24213 h 205262"/>
                <a:gd name="connsiteX2" fmla="*/ 142887 w 200036"/>
                <a:gd name="connsiteY2" fmla="*/ 43263 h 205262"/>
                <a:gd name="connsiteX3" fmla="*/ 85737 w 200036"/>
                <a:gd name="connsiteY3" fmla="*/ 43263 h 205262"/>
                <a:gd name="connsiteX4" fmla="*/ 28587 w 200036"/>
                <a:gd name="connsiteY4" fmla="*/ 100413 h 205262"/>
                <a:gd name="connsiteX5" fmla="*/ 28587 w 200036"/>
                <a:gd name="connsiteY5" fmla="*/ 113976 h 205262"/>
                <a:gd name="connsiteX6" fmla="*/ 3988 w 200036"/>
                <a:gd name="connsiteY6" fmla="*/ 176675 h 205262"/>
                <a:gd name="connsiteX7" fmla="*/ 66687 w 200036"/>
                <a:gd name="connsiteY7" fmla="*/ 201274 h 205262"/>
                <a:gd name="connsiteX8" fmla="*/ 91286 w 200036"/>
                <a:gd name="connsiteY8" fmla="*/ 138575 h 205262"/>
                <a:gd name="connsiteX9" fmla="*/ 66687 w 200036"/>
                <a:gd name="connsiteY9" fmla="*/ 113976 h 205262"/>
                <a:gd name="connsiteX10" fmla="*/ 66687 w 200036"/>
                <a:gd name="connsiteY10" fmla="*/ 100413 h 205262"/>
                <a:gd name="connsiteX11" fmla="*/ 85737 w 200036"/>
                <a:gd name="connsiteY11" fmla="*/ 81363 h 205262"/>
                <a:gd name="connsiteX12" fmla="*/ 142887 w 200036"/>
                <a:gd name="connsiteY12" fmla="*/ 81363 h 205262"/>
                <a:gd name="connsiteX13" fmla="*/ 200037 w 200036"/>
                <a:gd name="connsiteY13" fmla="*/ 24213 h 205262"/>
                <a:gd name="connsiteX14" fmla="*/ 200037 w 200036"/>
                <a:gd name="connsiteY14" fmla="*/ 0 h 20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036" h="205262">
                  <a:moveTo>
                    <a:pt x="161937" y="0"/>
                  </a:moveTo>
                  <a:lnTo>
                    <a:pt x="161937" y="24213"/>
                  </a:lnTo>
                  <a:cubicBezTo>
                    <a:pt x="161937" y="34734"/>
                    <a:pt x="153408" y="43263"/>
                    <a:pt x="142887" y="43263"/>
                  </a:cubicBezTo>
                  <a:lnTo>
                    <a:pt x="85737" y="43263"/>
                  </a:lnTo>
                  <a:cubicBezTo>
                    <a:pt x="54187" y="43294"/>
                    <a:pt x="28618" y="68863"/>
                    <a:pt x="28587" y="100413"/>
                  </a:cubicBezTo>
                  <a:lnTo>
                    <a:pt x="28587" y="113976"/>
                  </a:lnTo>
                  <a:cubicBezTo>
                    <a:pt x="4480" y="124497"/>
                    <a:pt x="-6533" y="152569"/>
                    <a:pt x="3988" y="176675"/>
                  </a:cubicBezTo>
                  <a:cubicBezTo>
                    <a:pt x="14509" y="200782"/>
                    <a:pt x="42580" y="211795"/>
                    <a:pt x="66687" y="201274"/>
                  </a:cubicBezTo>
                  <a:cubicBezTo>
                    <a:pt x="90794" y="190753"/>
                    <a:pt x="101807" y="162682"/>
                    <a:pt x="91286" y="138575"/>
                  </a:cubicBezTo>
                  <a:cubicBezTo>
                    <a:pt x="86482" y="127566"/>
                    <a:pt x="77695" y="118781"/>
                    <a:pt x="66687" y="113976"/>
                  </a:cubicBezTo>
                  <a:lnTo>
                    <a:pt x="66687" y="100413"/>
                  </a:lnTo>
                  <a:cubicBezTo>
                    <a:pt x="66687" y="89891"/>
                    <a:pt x="75216" y="81363"/>
                    <a:pt x="85737" y="81363"/>
                  </a:cubicBezTo>
                  <a:lnTo>
                    <a:pt x="142887" y="81363"/>
                  </a:lnTo>
                  <a:cubicBezTo>
                    <a:pt x="174435" y="81325"/>
                    <a:pt x="200000" y="55760"/>
                    <a:pt x="200037" y="24213"/>
                  </a:cubicBezTo>
                  <a:lnTo>
                    <a:pt x="200037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图形 28" descr="物联网 纯色填充"/>
            <p:cNvSpPr/>
            <p:nvPr/>
          </p:nvSpPr>
          <p:spPr>
            <a:xfrm>
              <a:off x="11011957" y="2283618"/>
              <a:ext cx="185707" cy="95262"/>
            </a:xfrm>
            <a:custGeom>
              <a:avLst/>
              <a:gdLst>
                <a:gd name="connsiteX0" fmla="*/ 138008 w 185707"/>
                <a:gd name="connsiteY0" fmla="*/ 0 h 95262"/>
                <a:gd name="connsiteX1" fmla="*/ 94421 w 185707"/>
                <a:gd name="connsiteY1" fmla="*/ 28575 h 95262"/>
                <a:gd name="connsiteX2" fmla="*/ 0 w 185707"/>
                <a:gd name="connsiteY2" fmla="*/ 28575 h 95262"/>
                <a:gd name="connsiteX3" fmla="*/ 26337 w 185707"/>
                <a:gd name="connsiteY3" fmla="*/ 66675 h 95262"/>
                <a:gd name="connsiteX4" fmla="*/ 94421 w 185707"/>
                <a:gd name="connsiteY4" fmla="*/ 66675 h 95262"/>
                <a:gd name="connsiteX5" fmla="*/ 157121 w 185707"/>
                <a:gd name="connsiteY5" fmla="*/ 91274 h 95262"/>
                <a:gd name="connsiteX6" fmla="*/ 181720 w 185707"/>
                <a:gd name="connsiteY6" fmla="*/ 28575 h 95262"/>
                <a:gd name="connsiteX7" fmla="*/ 138008 w 185707"/>
                <a:gd name="connsiteY7" fmla="*/ 0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707" h="95262">
                  <a:moveTo>
                    <a:pt x="138008" y="0"/>
                  </a:moveTo>
                  <a:cubicBezTo>
                    <a:pt x="119094" y="25"/>
                    <a:pt x="101987" y="11240"/>
                    <a:pt x="94421" y="28575"/>
                  </a:cubicBezTo>
                  <a:lnTo>
                    <a:pt x="0" y="28575"/>
                  </a:lnTo>
                  <a:cubicBezTo>
                    <a:pt x="11595" y="39078"/>
                    <a:pt x="20608" y="52117"/>
                    <a:pt x="26337" y="66675"/>
                  </a:cubicBezTo>
                  <a:lnTo>
                    <a:pt x="94421" y="66675"/>
                  </a:lnTo>
                  <a:cubicBezTo>
                    <a:pt x="104943" y="90782"/>
                    <a:pt x="133014" y="101795"/>
                    <a:pt x="157121" y="91274"/>
                  </a:cubicBezTo>
                  <a:cubicBezTo>
                    <a:pt x="181227" y="80753"/>
                    <a:pt x="192240" y="52682"/>
                    <a:pt x="181720" y="28575"/>
                  </a:cubicBezTo>
                  <a:cubicBezTo>
                    <a:pt x="174136" y="11199"/>
                    <a:pt x="156967" y="-25"/>
                    <a:pt x="138008" y="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图形 28" descr="物联网 纯色填充"/>
            <p:cNvSpPr/>
            <p:nvPr/>
          </p:nvSpPr>
          <p:spPr>
            <a:xfrm>
              <a:off x="10921365" y="2486567"/>
              <a:ext cx="190574" cy="149487"/>
            </a:xfrm>
            <a:custGeom>
              <a:avLst/>
              <a:gdLst>
                <a:gd name="connsiteX0" fmla="*/ 142875 w 190574"/>
                <a:gd name="connsiteY0" fmla="*/ 54226 h 149487"/>
                <a:gd name="connsiteX1" fmla="*/ 99289 w 190574"/>
                <a:gd name="connsiteY1" fmla="*/ 82801 h 149487"/>
                <a:gd name="connsiteX2" fmla="*/ 57150 w 190574"/>
                <a:gd name="connsiteY2" fmla="*/ 82801 h 149487"/>
                <a:gd name="connsiteX3" fmla="*/ 38100 w 190574"/>
                <a:gd name="connsiteY3" fmla="*/ 63751 h 149487"/>
                <a:gd name="connsiteX4" fmla="*/ 38100 w 190574"/>
                <a:gd name="connsiteY4" fmla="*/ 0 h 149487"/>
                <a:gd name="connsiteX5" fmla="*/ 21631 w 190574"/>
                <a:gd name="connsiteY5" fmla="*/ 1438 h 149487"/>
                <a:gd name="connsiteX6" fmla="*/ 0 w 190574"/>
                <a:gd name="connsiteY6" fmla="*/ 1438 h 149487"/>
                <a:gd name="connsiteX7" fmla="*/ 0 w 190574"/>
                <a:gd name="connsiteY7" fmla="*/ 63751 h 149487"/>
                <a:gd name="connsiteX8" fmla="*/ 57150 w 190574"/>
                <a:gd name="connsiteY8" fmla="*/ 120901 h 149487"/>
                <a:gd name="connsiteX9" fmla="*/ 99289 w 190574"/>
                <a:gd name="connsiteY9" fmla="*/ 120901 h 149487"/>
                <a:gd name="connsiteX10" fmla="*/ 161988 w 190574"/>
                <a:gd name="connsiteY10" fmla="*/ 145500 h 149487"/>
                <a:gd name="connsiteX11" fmla="*/ 186587 w 190574"/>
                <a:gd name="connsiteY11" fmla="*/ 82801 h 149487"/>
                <a:gd name="connsiteX12" fmla="*/ 142875 w 190574"/>
                <a:gd name="connsiteY12" fmla="*/ 54226 h 14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74" h="149487">
                  <a:moveTo>
                    <a:pt x="142875" y="54226"/>
                  </a:moveTo>
                  <a:cubicBezTo>
                    <a:pt x="123961" y="54251"/>
                    <a:pt x="106854" y="65466"/>
                    <a:pt x="99289" y="82801"/>
                  </a:cubicBezTo>
                  <a:lnTo>
                    <a:pt x="57150" y="82801"/>
                  </a:lnTo>
                  <a:cubicBezTo>
                    <a:pt x="46629" y="82801"/>
                    <a:pt x="38100" y="74272"/>
                    <a:pt x="38100" y="63751"/>
                  </a:cubicBezTo>
                  <a:lnTo>
                    <a:pt x="38100" y="0"/>
                  </a:lnTo>
                  <a:cubicBezTo>
                    <a:pt x="32658" y="924"/>
                    <a:pt x="27151" y="1405"/>
                    <a:pt x="21631" y="1438"/>
                  </a:cubicBezTo>
                  <a:lnTo>
                    <a:pt x="0" y="1438"/>
                  </a:lnTo>
                  <a:lnTo>
                    <a:pt x="0" y="63751"/>
                  </a:lnTo>
                  <a:cubicBezTo>
                    <a:pt x="37" y="95299"/>
                    <a:pt x="25602" y="120864"/>
                    <a:pt x="57150" y="120901"/>
                  </a:cubicBezTo>
                  <a:lnTo>
                    <a:pt x="99289" y="120901"/>
                  </a:lnTo>
                  <a:cubicBezTo>
                    <a:pt x="109810" y="145008"/>
                    <a:pt x="137881" y="156020"/>
                    <a:pt x="161988" y="145500"/>
                  </a:cubicBezTo>
                  <a:cubicBezTo>
                    <a:pt x="186095" y="134979"/>
                    <a:pt x="197108" y="106908"/>
                    <a:pt x="186587" y="82801"/>
                  </a:cubicBezTo>
                  <a:cubicBezTo>
                    <a:pt x="179003" y="65424"/>
                    <a:pt x="161835" y="54201"/>
                    <a:pt x="142875" y="54226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图形 28" descr="物联网 纯色填充"/>
            <p:cNvSpPr/>
            <p:nvPr/>
          </p:nvSpPr>
          <p:spPr>
            <a:xfrm>
              <a:off x="10740378" y="2488006"/>
              <a:ext cx="95273" cy="233837"/>
            </a:xfrm>
            <a:custGeom>
              <a:avLst/>
              <a:gdLst>
                <a:gd name="connsiteX0" fmla="*/ 66687 w 95273"/>
                <a:gd name="connsiteY0" fmla="*/ 142551 h 233837"/>
                <a:gd name="connsiteX1" fmla="*/ 66687 w 95273"/>
                <a:gd name="connsiteY1" fmla="*/ 0 h 233837"/>
                <a:gd name="connsiteX2" fmla="*/ 28587 w 95273"/>
                <a:gd name="connsiteY2" fmla="*/ 0 h 233837"/>
                <a:gd name="connsiteX3" fmla="*/ 28587 w 95273"/>
                <a:gd name="connsiteY3" fmla="*/ 142551 h 233837"/>
                <a:gd name="connsiteX4" fmla="*/ 3988 w 95273"/>
                <a:gd name="connsiteY4" fmla="*/ 205250 h 233837"/>
                <a:gd name="connsiteX5" fmla="*/ 66687 w 95273"/>
                <a:gd name="connsiteY5" fmla="*/ 229849 h 233837"/>
                <a:gd name="connsiteX6" fmla="*/ 91286 w 95273"/>
                <a:gd name="connsiteY6" fmla="*/ 167150 h 233837"/>
                <a:gd name="connsiteX7" fmla="*/ 66687 w 95273"/>
                <a:gd name="connsiteY7" fmla="*/ 142551 h 23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73" h="233837">
                  <a:moveTo>
                    <a:pt x="66687" y="142551"/>
                  </a:moveTo>
                  <a:lnTo>
                    <a:pt x="66687" y="0"/>
                  </a:lnTo>
                  <a:lnTo>
                    <a:pt x="28587" y="0"/>
                  </a:lnTo>
                  <a:lnTo>
                    <a:pt x="28587" y="142551"/>
                  </a:lnTo>
                  <a:cubicBezTo>
                    <a:pt x="4480" y="153072"/>
                    <a:pt x="-6533" y="181144"/>
                    <a:pt x="3988" y="205250"/>
                  </a:cubicBezTo>
                  <a:cubicBezTo>
                    <a:pt x="14509" y="229357"/>
                    <a:pt x="42580" y="240370"/>
                    <a:pt x="66687" y="229849"/>
                  </a:cubicBezTo>
                  <a:cubicBezTo>
                    <a:pt x="90794" y="219328"/>
                    <a:pt x="101807" y="191257"/>
                    <a:pt x="91286" y="167150"/>
                  </a:cubicBezTo>
                  <a:cubicBezTo>
                    <a:pt x="86482" y="156141"/>
                    <a:pt x="77695" y="147356"/>
                    <a:pt x="66687" y="142551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图形 28" descr="物联网 纯色填充"/>
            <p:cNvSpPr/>
            <p:nvPr/>
          </p:nvSpPr>
          <p:spPr>
            <a:xfrm>
              <a:off x="10499077" y="2169306"/>
              <a:ext cx="517446" cy="290139"/>
            </a:xfrm>
            <a:custGeom>
              <a:avLst/>
              <a:gdLst>
                <a:gd name="connsiteX0" fmla="*/ 443919 w 517446"/>
                <a:gd name="connsiteY0" fmla="*/ 144754 h 290139"/>
                <a:gd name="connsiteX1" fmla="*/ 437785 w 517446"/>
                <a:gd name="connsiteY1" fmla="*/ 145059 h 290139"/>
                <a:gd name="connsiteX2" fmla="*/ 437785 w 517446"/>
                <a:gd name="connsiteY2" fmla="*/ 144754 h 290139"/>
                <a:gd name="connsiteX3" fmla="*/ 398885 w 517446"/>
                <a:gd name="connsiteY3" fmla="*/ 70574 h 290139"/>
                <a:gd name="connsiteX4" fmla="*/ 315065 w 517446"/>
                <a:gd name="connsiteY4" fmla="*/ 59144 h 290139"/>
                <a:gd name="connsiteX5" fmla="*/ 191183 w 517446"/>
                <a:gd name="connsiteY5" fmla="*/ 3051 h 290139"/>
                <a:gd name="connsiteX6" fmla="*/ 106477 w 517446"/>
                <a:gd name="connsiteY6" fmla="*/ 108407 h 290139"/>
                <a:gd name="connsiteX7" fmla="*/ 106477 w 517446"/>
                <a:gd name="connsiteY7" fmla="*/ 109360 h 290139"/>
                <a:gd name="connsiteX8" fmla="*/ 18371 w 517446"/>
                <a:gd name="connsiteY8" fmla="*/ 144602 h 290139"/>
                <a:gd name="connsiteX9" fmla="*/ 8846 w 517446"/>
                <a:gd name="connsiteY9" fmla="*/ 237947 h 290139"/>
                <a:gd name="connsiteX10" fmla="*/ 88065 w 517446"/>
                <a:gd name="connsiteY10" fmla="*/ 289830 h 290139"/>
                <a:gd name="connsiteX11" fmla="*/ 117488 w 517446"/>
                <a:gd name="connsiteY11" fmla="*/ 290135 h 290139"/>
                <a:gd name="connsiteX12" fmla="*/ 443919 w 517446"/>
                <a:gd name="connsiteY12" fmla="*/ 290135 h 290139"/>
                <a:gd name="connsiteX13" fmla="*/ 517442 w 517446"/>
                <a:gd name="connsiteY13" fmla="*/ 218277 h 290139"/>
                <a:gd name="connsiteX14" fmla="*/ 445583 w 517446"/>
                <a:gd name="connsiteY14" fmla="*/ 144754 h 290139"/>
                <a:gd name="connsiteX15" fmla="*/ 443919 w 517446"/>
                <a:gd name="connsiteY15" fmla="*/ 144754 h 2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7446" h="290139">
                  <a:moveTo>
                    <a:pt x="443919" y="144754"/>
                  </a:moveTo>
                  <a:cubicBezTo>
                    <a:pt x="441869" y="144702"/>
                    <a:pt x="439820" y="144804"/>
                    <a:pt x="437785" y="145059"/>
                  </a:cubicBezTo>
                  <a:lnTo>
                    <a:pt x="437785" y="144754"/>
                  </a:lnTo>
                  <a:cubicBezTo>
                    <a:pt x="437733" y="115154"/>
                    <a:pt x="423204" y="87449"/>
                    <a:pt x="398885" y="70574"/>
                  </a:cubicBezTo>
                  <a:cubicBezTo>
                    <a:pt x="374392" y="53549"/>
                    <a:pt x="343222" y="49299"/>
                    <a:pt x="315065" y="59144"/>
                  </a:cubicBezTo>
                  <a:cubicBezTo>
                    <a:pt x="291420" y="14356"/>
                    <a:pt x="240440" y="-8727"/>
                    <a:pt x="191183" y="3051"/>
                  </a:cubicBezTo>
                  <a:cubicBezTo>
                    <a:pt x="142017" y="14412"/>
                    <a:pt x="107014" y="57948"/>
                    <a:pt x="106477" y="108407"/>
                  </a:cubicBezTo>
                  <a:lnTo>
                    <a:pt x="106477" y="109360"/>
                  </a:lnTo>
                  <a:cubicBezTo>
                    <a:pt x="72863" y="104024"/>
                    <a:pt x="39031" y="117556"/>
                    <a:pt x="18371" y="144602"/>
                  </a:cubicBezTo>
                  <a:cubicBezTo>
                    <a:pt x="-2077" y="171462"/>
                    <a:pt x="-5755" y="207511"/>
                    <a:pt x="8846" y="237947"/>
                  </a:cubicBezTo>
                  <a:cubicBezTo>
                    <a:pt x="23656" y="268534"/>
                    <a:pt x="54108" y="288478"/>
                    <a:pt x="88065" y="289830"/>
                  </a:cubicBezTo>
                  <a:lnTo>
                    <a:pt x="117488" y="290135"/>
                  </a:lnTo>
                  <a:lnTo>
                    <a:pt x="443919" y="290135"/>
                  </a:lnTo>
                  <a:cubicBezTo>
                    <a:pt x="484065" y="290594"/>
                    <a:pt x="516982" y="258422"/>
                    <a:pt x="517442" y="218277"/>
                  </a:cubicBezTo>
                  <a:cubicBezTo>
                    <a:pt x="517901" y="178131"/>
                    <a:pt x="485729" y="145214"/>
                    <a:pt x="445583" y="144754"/>
                  </a:cubicBezTo>
                  <a:cubicBezTo>
                    <a:pt x="445029" y="144748"/>
                    <a:pt x="444473" y="144748"/>
                    <a:pt x="443919" y="144754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1199066" y="3057525"/>
            <a:ext cx="465572" cy="752475"/>
            <a:chOff x="1199066" y="3057525"/>
            <a:chExt cx="465572" cy="752475"/>
          </a:xfrm>
          <a:noFill/>
        </p:grpSpPr>
        <p:sp>
          <p:nvSpPr>
            <p:cNvPr id="144" name="图形 30" descr="老鼠 纯色填充"/>
            <p:cNvSpPr/>
            <p:nvPr/>
          </p:nvSpPr>
          <p:spPr>
            <a:xfrm>
              <a:off x="1403977" y="3200400"/>
              <a:ext cx="57164" cy="142875"/>
            </a:xfrm>
            <a:custGeom>
              <a:avLst/>
              <a:gdLst>
                <a:gd name="connsiteX0" fmla="*/ 28582 w 57164"/>
                <a:gd name="connsiteY0" fmla="*/ 0 h 142875"/>
                <a:gd name="connsiteX1" fmla="*/ 7 w 57164"/>
                <a:gd name="connsiteY1" fmla="*/ 29880 h 142875"/>
                <a:gd name="connsiteX2" fmla="*/ 7 w 57164"/>
                <a:gd name="connsiteY2" fmla="*/ 114300 h 142875"/>
                <a:gd name="connsiteX3" fmla="*/ 28582 w 57164"/>
                <a:gd name="connsiteY3" fmla="*/ 142875 h 142875"/>
                <a:gd name="connsiteX4" fmla="*/ 57157 w 57164"/>
                <a:gd name="connsiteY4" fmla="*/ 114300 h 142875"/>
                <a:gd name="connsiteX5" fmla="*/ 57157 w 57164"/>
                <a:gd name="connsiteY5" fmla="*/ 29880 h 142875"/>
                <a:gd name="connsiteX6" fmla="*/ 28582 w 57164"/>
                <a:gd name="connsiteY6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64" h="142875">
                  <a:moveTo>
                    <a:pt x="28582" y="0"/>
                  </a:moveTo>
                  <a:cubicBezTo>
                    <a:pt x="12442" y="364"/>
                    <a:pt x="-349" y="13740"/>
                    <a:pt x="7" y="29880"/>
                  </a:cubicBezTo>
                  <a:lnTo>
                    <a:pt x="7" y="114300"/>
                  </a:lnTo>
                  <a:cubicBezTo>
                    <a:pt x="7" y="130082"/>
                    <a:pt x="12800" y="142875"/>
                    <a:pt x="28582" y="142875"/>
                  </a:cubicBezTo>
                  <a:cubicBezTo>
                    <a:pt x="44364" y="142875"/>
                    <a:pt x="57157" y="130082"/>
                    <a:pt x="57157" y="114300"/>
                  </a:cubicBezTo>
                  <a:lnTo>
                    <a:pt x="57157" y="29880"/>
                  </a:lnTo>
                  <a:cubicBezTo>
                    <a:pt x="57513" y="13740"/>
                    <a:pt x="44722" y="364"/>
                    <a:pt x="28582" y="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图形 30" descr="老鼠 纯色填充"/>
            <p:cNvSpPr/>
            <p:nvPr/>
          </p:nvSpPr>
          <p:spPr>
            <a:xfrm>
              <a:off x="1199066" y="3057525"/>
              <a:ext cx="465572" cy="752475"/>
            </a:xfrm>
            <a:custGeom>
              <a:avLst/>
              <a:gdLst>
                <a:gd name="connsiteX0" fmla="*/ 463998 w 465572"/>
                <a:gd name="connsiteY0" fmla="*/ 502320 h 752475"/>
                <a:gd name="connsiteX1" fmla="*/ 453111 w 465572"/>
                <a:gd name="connsiteY1" fmla="*/ 348615 h 752475"/>
                <a:gd name="connsiteX2" fmla="*/ 457788 w 465572"/>
                <a:gd name="connsiteY2" fmla="*/ 231800 h 752475"/>
                <a:gd name="connsiteX3" fmla="*/ 261936 w 465572"/>
                <a:gd name="connsiteY3" fmla="*/ 920 h 752475"/>
                <a:gd name="connsiteX4" fmla="*/ 253619 w 465572"/>
                <a:gd name="connsiteY4" fmla="*/ 400 h 752475"/>
                <a:gd name="connsiteX5" fmla="*/ 232807 w 465572"/>
                <a:gd name="connsiteY5" fmla="*/ 0 h 752475"/>
                <a:gd name="connsiteX6" fmla="*/ 211995 w 465572"/>
                <a:gd name="connsiteY6" fmla="*/ 400 h 752475"/>
                <a:gd name="connsiteX7" fmla="*/ 7310 w 465572"/>
                <a:gd name="connsiteY7" fmla="*/ 223486 h 752475"/>
                <a:gd name="connsiteX8" fmla="*/ 7827 w 465572"/>
                <a:gd name="connsiteY8" fmla="*/ 231772 h 752475"/>
                <a:gd name="connsiteX9" fmla="*/ 12513 w 465572"/>
                <a:gd name="connsiteY9" fmla="*/ 348615 h 752475"/>
                <a:gd name="connsiteX10" fmla="*/ 1588 w 465572"/>
                <a:gd name="connsiteY10" fmla="*/ 502349 h 752475"/>
                <a:gd name="connsiteX11" fmla="*/ 197195 w 465572"/>
                <a:gd name="connsiteY11" fmla="*/ 750789 h 752475"/>
                <a:gd name="connsiteX12" fmla="*/ 214072 w 465572"/>
                <a:gd name="connsiteY12" fmla="*/ 752151 h 752475"/>
                <a:gd name="connsiteX13" fmla="*/ 232807 w 465572"/>
                <a:gd name="connsiteY13" fmla="*/ 752475 h 752475"/>
                <a:gd name="connsiteX14" fmla="*/ 251562 w 465572"/>
                <a:gd name="connsiteY14" fmla="*/ 752151 h 752475"/>
                <a:gd name="connsiteX15" fmla="*/ 465364 w 465572"/>
                <a:gd name="connsiteY15" fmla="*/ 519202 h 752475"/>
                <a:gd name="connsiteX16" fmla="*/ 463998 w 465572"/>
                <a:gd name="connsiteY16" fmla="*/ 502320 h 752475"/>
                <a:gd name="connsiteX17" fmla="*/ 300168 w 465572"/>
                <a:gd name="connsiteY17" fmla="*/ 257175 h 752475"/>
                <a:gd name="connsiteX18" fmla="*/ 252543 w 465572"/>
                <a:gd name="connsiteY18" fmla="*/ 322297 h 752475"/>
                <a:gd name="connsiteX19" fmla="*/ 252543 w 465572"/>
                <a:gd name="connsiteY19" fmla="*/ 466725 h 752475"/>
                <a:gd name="connsiteX20" fmla="*/ 233493 w 465572"/>
                <a:gd name="connsiteY20" fmla="*/ 485775 h 752475"/>
                <a:gd name="connsiteX21" fmla="*/ 214443 w 465572"/>
                <a:gd name="connsiteY21" fmla="*/ 466725 h 752475"/>
                <a:gd name="connsiteX22" fmla="*/ 214443 w 465572"/>
                <a:gd name="connsiteY22" fmla="*/ 322297 h 752475"/>
                <a:gd name="connsiteX23" fmla="*/ 166818 w 465572"/>
                <a:gd name="connsiteY23" fmla="*/ 257175 h 752475"/>
                <a:gd name="connsiteX24" fmla="*/ 166818 w 465572"/>
                <a:gd name="connsiteY24" fmla="*/ 172764 h 752475"/>
                <a:gd name="connsiteX25" fmla="*/ 214443 w 465572"/>
                <a:gd name="connsiteY25" fmla="*/ 107632 h 752475"/>
                <a:gd name="connsiteX26" fmla="*/ 214443 w 465572"/>
                <a:gd name="connsiteY26" fmla="*/ 57150 h 752475"/>
                <a:gd name="connsiteX27" fmla="*/ 233493 w 465572"/>
                <a:gd name="connsiteY27" fmla="*/ 38100 h 752475"/>
                <a:gd name="connsiteX28" fmla="*/ 252543 w 465572"/>
                <a:gd name="connsiteY28" fmla="*/ 57150 h 752475"/>
                <a:gd name="connsiteX29" fmla="*/ 252543 w 465572"/>
                <a:gd name="connsiteY29" fmla="*/ 107632 h 752475"/>
                <a:gd name="connsiteX30" fmla="*/ 300168 w 465572"/>
                <a:gd name="connsiteY30" fmla="*/ 17276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65572" h="752475">
                  <a:moveTo>
                    <a:pt x="463998" y="502320"/>
                  </a:moveTo>
                  <a:cubicBezTo>
                    <a:pt x="457606" y="451318"/>
                    <a:pt x="453971" y="400009"/>
                    <a:pt x="453111" y="348615"/>
                  </a:cubicBezTo>
                  <a:cubicBezTo>
                    <a:pt x="453111" y="306705"/>
                    <a:pt x="455016" y="267214"/>
                    <a:pt x="457788" y="231800"/>
                  </a:cubicBezTo>
                  <a:cubicBezTo>
                    <a:pt x="467460" y="113962"/>
                    <a:pt x="379774" y="10593"/>
                    <a:pt x="261936" y="920"/>
                  </a:cubicBezTo>
                  <a:cubicBezTo>
                    <a:pt x="259167" y="693"/>
                    <a:pt x="256395" y="519"/>
                    <a:pt x="253619" y="400"/>
                  </a:cubicBezTo>
                  <a:cubicBezTo>
                    <a:pt x="246812" y="133"/>
                    <a:pt x="239875" y="0"/>
                    <a:pt x="232807" y="0"/>
                  </a:cubicBezTo>
                  <a:cubicBezTo>
                    <a:pt x="225740" y="0"/>
                    <a:pt x="218803" y="133"/>
                    <a:pt x="211995" y="400"/>
                  </a:cubicBezTo>
                  <a:cubicBezTo>
                    <a:pt x="93869" y="5481"/>
                    <a:pt x="2228" y="105361"/>
                    <a:pt x="7310" y="223486"/>
                  </a:cubicBezTo>
                  <a:cubicBezTo>
                    <a:pt x="7429" y="226251"/>
                    <a:pt x="7601" y="229013"/>
                    <a:pt x="7827" y="231772"/>
                  </a:cubicBezTo>
                  <a:cubicBezTo>
                    <a:pt x="10608" y="267186"/>
                    <a:pt x="12513" y="306705"/>
                    <a:pt x="12513" y="348615"/>
                  </a:cubicBezTo>
                  <a:cubicBezTo>
                    <a:pt x="11642" y="400019"/>
                    <a:pt x="7994" y="451338"/>
                    <a:pt x="1588" y="502349"/>
                  </a:cubicBezTo>
                  <a:cubicBezTo>
                    <a:pt x="-13002" y="624969"/>
                    <a:pt x="74575" y="736200"/>
                    <a:pt x="197195" y="750789"/>
                  </a:cubicBezTo>
                  <a:cubicBezTo>
                    <a:pt x="202802" y="751456"/>
                    <a:pt x="208431" y="751910"/>
                    <a:pt x="214072" y="752151"/>
                  </a:cubicBezTo>
                  <a:cubicBezTo>
                    <a:pt x="220206" y="752361"/>
                    <a:pt x="226451" y="752468"/>
                    <a:pt x="232807" y="752475"/>
                  </a:cubicBezTo>
                  <a:cubicBezTo>
                    <a:pt x="239163" y="752482"/>
                    <a:pt x="245416" y="752373"/>
                    <a:pt x="251562" y="752151"/>
                  </a:cubicBezTo>
                  <a:cubicBezTo>
                    <a:pt x="374929" y="746864"/>
                    <a:pt x="470651" y="642569"/>
                    <a:pt x="465364" y="519202"/>
                  </a:cubicBezTo>
                  <a:cubicBezTo>
                    <a:pt x="465122" y="513559"/>
                    <a:pt x="464667" y="507928"/>
                    <a:pt x="463998" y="502320"/>
                  </a:cubicBezTo>
                  <a:close/>
                  <a:moveTo>
                    <a:pt x="300168" y="257175"/>
                  </a:moveTo>
                  <a:cubicBezTo>
                    <a:pt x="300304" y="286982"/>
                    <a:pt x="280989" y="313393"/>
                    <a:pt x="252543" y="322297"/>
                  </a:cubicBezTo>
                  <a:lnTo>
                    <a:pt x="252543" y="466725"/>
                  </a:lnTo>
                  <a:cubicBezTo>
                    <a:pt x="252543" y="477246"/>
                    <a:pt x="244014" y="485775"/>
                    <a:pt x="233493" y="485775"/>
                  </a:cubicBezTo>
                  <a:cubicBezTo>
                    <a:pt x="222972" y="485775"/>
                    <a:pt x="214443" y="477246"/>
                    <a:pt x="214443" y="466725"/>
                  </a:cubicBezTo>
                  <a:lnTo>
                    <a:pt x="214443" y="322297"/>
                  </a:lnTo>
                  <a:cubicBezTo>
                    <a:pt x="186001" y="313388"/>
                    <a:pt x="166689" y="286980"/>
                    <a:pt x="166818" y="257175"/>
                  </a:cubicBezTo>
                  <a:lnTo>
                    <a:pt x="166818" y="172764"/>
                  </a:lnTo>
                  <a:cubicBezTo>
                    <a:pt x="166678" y="142954"/>
                    <a:pt x="185994" y="116537"/>
                    <a:pt x="214443" y="107632"/>
                  </a:cubicBezTo>
                  <a:lnTo>
                    <a:pt x="214443" y="57150"/>
                  </a:lnTo>
                  <a:cubicBezTo>
                    <a:pt x="214443" y="46629"/>
                    <a:pt x="222972" y="38100"/>
                    <a:pt x="233493" y="38100"/>
                  </a:cubicBezTo>
                  <a:cubicBezTo>
                    <a:pt x="244014" y="38100"/>
                    <a:pt x="252543" y="46629"/>
                    <a:pt x="252543" y="57150"/>
                  </a:cubicBezTo>
                  <a:lnTo>
                    <a:pt x="252543" y="107632"/>
                  </a:lnTo>
                  <a:cubicBezTo>
                    <a:pt x="280989" y="116543"/>
                    <a:pt x="300302" y="142956"/>
                    <a:pt x="300168" y="172764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2606094" y="3105138"/>
            <a:ext cx="762000" cy="647700"/>
            <a:chOff x="2606094" y="3105138"/>
            <a:chExt cx="762000" cy="647700"/>
          </a:xfrm>
          <a:noFill/>
        </p:grpSpPr>
        <p:sp>
          <p:nvSpPr>
            <p:cNvPr id="146" name="图形 32" descr="联机会议 纯色填充"/>
            <p:cNvSpPr/>
            <p:nvPr/>
          </p:nvSpPr>
          <p:spPr>
            <a:xfrm>
              <a:off x="2606094" y="3105138"/>
              <a:ext cx="762000" cy="647700"/>
            </a:xfrm>
            <a:custGeom>
              <a:avLst/>
              <a:gdLst>
                <a:gd name="connsiteX0" fmla="*/ 723900 w 762000"/>
                <a:gd name="connsiteY0" fmla="*/ 0 h 647700"/>
                <a:gd name="connsiteX1" fmla="*/ 38100 w 762000"/>
                <a:gd name="connsiteY1" fmla="*/ 0 h 647700"/>
                <a:gd name="connsiteX2" fmla="*/ 0 w 762000"/>
                <a:gd name="connsiteY2" fmla="*/ 38100 h 647700"/>
                <a:gd name="connsiteX3" fmla="*/ 0 w 762000"/>
                <a:gd name="connsiteY3" fmla="*/ 495300 h 647700"/>
                <a:gd name="connsiteX4" fmla="*/ 38100 w 762000"/>
                <a:gd name="connsiteY4" fmla="*/ 533400 h 647700"/>
                <a:gd name="connsiteX5" fmla="*/ 304800 w 762000"/>
                <a:gd name="connsiteY5" fmla="*/ 533400 h 647700"/>
                <a:gd name="connsiteX6" fmla="*/ 304800 w 762000"/>
                <a:gd name="connsiteY6" fmla="*/ 590550 h 647700"/>
                <a:gd name="connsiteX7" fmla="*/ 209550 w 762000"/>
                <a:gd name="connsiteY7" fmla="*/ 590550 h 647700"/>
                <a:gd name="connsiteX8" fmla="*/ 209550 w 762000"/>
                <a:gd name="connsiteY8" fmla="*/ 647700 h 647700"/>
                <a:gd name="connsiteX9" fmla="*/ 552450 w 762000"/>
                <a:gd name="connsiteY9" fmla="*/ 647700 h 647700"/>
                <a:gd name="connsiteX10" fmla="*/ 552450 w 762000"/>
                <a:gd name="connsiteY10" fmla="*/ 590550 h 647700"/>
                <a:gd name="connsiteX11" fmla="*/ 457200 w 762000"/>
                <a:gd name="connsiteY11" fmla="*/ 590550 h 647700"/>
                <a:gd name="connsiteX12" fmla="*/ 457200 w 762000"/>
                <a:gd name="connsiteY12" fmla="*/ 533400 h 647700"/>
                <a:gd name="connsiteX13" fmla="*/ 723900 w 762000"/>
                <a:gd name="connsiteY13" fmla="*/ 533400 h 647700"/>
                <a:gd name="connsiteX14" fmla="*/ 762000 w 762000"/>
                <a:gd name="connsiteY14" fmla="*/ 495300 h 647700"/>
                <a:gd name="connsiteX15" fmla="*/ 762000 w 762000"/>
                <a:gd name="connsiteY15" fmla="*/ 38100 h 647700"/>
                <a:gd name="connsiteX16" fmla="*/ 723900 w 762000"/>
                <a:gd name="connsiteY16" fmla="*/ 0 h 647700"/>
                <a:gd name="connsiteX17" fmla="*/ 309563 w 762000"/>
                <a:gd name="connsiteY17" fmla="*/ 476250 h 647700"/>
                <a:gd name="connsiteX18" fmla="*/ 57150 w 762000"/>
                <a:gd name="connsiteY18" fmla="*/ 476250 h 647700"/>
                <a:gd name="connsiteX19" fmla="*/ 57150 w 762000"/>
                <a:gd name="connsiteY19" fmla="*/ 280989 h 647700"/>
                <a:gd name="connsiteX20" fmla="*/ 309563 w 762000"/>
                <a:gd name="connsiteY20" fmla="*/ 280989 h 647700"/>
                <a:gd name="connsiteX21" fmla="*/ 309563 w 762000"/>
                <a:gd name="connsiteY21" fmla="*/ 252414 h 647700"/>
                <a:gd name="connsiteX22" fmla="*/ 57150 w 762000"/>
                <a:gd name="connsiteY22" fmla="*/ 252414 h 647700"/>
                <a:gd name="connsiteX23" fmla="*/ 57150 w 762000"/>
                <a:gd name="connsiteY23" fmla="*/ 57150 h 647700"/>
                <a:gd name="connsiteX24" fmla="*/ 309563 w 762000"/>
                <a:gd name="connsiteY24" fmla="*/ 57150 h 647700"/>
                <a:gd name="connsiteX25" fmla="*/ 704850 w 762000"/>
                <a:gd name="connsiteY25" fmla="*/ 476250 h 647700"/>
                <a:gd name="connsiteX26" fmla="*/ 338138 w 762000"/>
                <a:gd name="connsiteY26" fmla="*/ 476250 h 647700"/>
                <a:gd name="connsiteX27" fmla="*/ 338138 w 762000"/>
                <a:gd name="connsiteY27" fmla="*/ 57150 h 647700"/>
                <a:gd name="connsiteX28" fmla="*/ 704850 w 762000"/>
                <a:gd name="connsiteY28" fmla="*/ 5715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0" h="647700">
                  <a:moveTo>
                    <a:pt x="723900" y="0"/>
                  </a:moveTo>
                  <a:lnTo>
                    <a:pt x="38100" y="0"/>
                  </a:lnTo>
                  <a:cubicBezTo>
                    <a:pt x="17083" y="61"/>
                    <a:pt x="61" y="17083"/>
                    <a:pt x="0" y="38100"/>
                  </a:cubicBezTo>
                  <a:lnTo>
                    <a:pt x="0" y="495300"/>
                  </a:lnTo>
                  <a:cubicBezTo>
                    <a:pt x="61" y="516316"/>
                    <a:pt x="17083" y="533338"/>
                    <a:pt x="38100" y="533400"/>
                  </a:cubicBezTo>
                  <a:lnTo>
                    <a:pt x="304800" y="533400"/>
                  </a:lnTo>
                  <a:lnTo>
                    <a:pt x="304800" y="590550"/>
                  </a:lnTo>
                  <a:lnTo>
                    <a:pt x="209550" y="590550"/>
                  </a:lnTo>
                  <a:lnTo>
                    <a:pt x="209550" y="647700"/>
                  </a:lnTo>
                  <a:lnTo>
                    <a:pt x="552450" y="647700"/>
                  </a:lnTo>
                  <a:lnTo>
                    <a:pt x="552450" y="590550"/>
                  </a:lnTo>
                  <a:lnTo>
                    <a:pt x="457200" y="590550"/>
                  </a:lnTo>
                  <a:lnTo>
                    <a:pt x="457200" y="533400"/>
                  </a:lnTo>
                  <a:lnTo>
                    <a:pt x="723900" y="533400"/>
                  </a:lnTo>
                  <a:cubicBezTo>
                    <a:pt x="744916" y="533338"/>
                    <a:pt x="761938" y="516316"/>
                    <a:pt x="762000" y="495300"/>
                  </a:cubicBezTo>
                  <a:lnTo>
                    <a:pt x="762000" y="38100"/>
                  </a:lnTo>
                  <a:cubicBezTo>
                    <a:pt x="761938" y="17083"/>
                    <a:pt x="744916" y="62"/>
                    <a:pt x="723900" y="0"/>
                  </a:cubicBezTo>
                  <a:close/>
                  <a:moveTo>
                    <a:pt x="309563" y="476250"/>
                  </a:moveTo>
                  <a:lnTo>
                    <a:pt x="57150" y="476250"/>
                  </a:lnTo>
                  <a:lnTo>
                    <a:pt x="57150" y="280989"/>
                  </a:lnTo>
                  <a:lnTo>
                    <a:pt x="309563" y="280989"/>
                  </a:lnTo>
                  <a:close/>
                  <a:moveTo>
                    <a:pt x="309563" y="252414"/>
                  </a:moveTo>
                  <a:lnTo>
                    <a:pt x="57150" y="252414"/>
                  </a:lnTo>
                  <a:lnTo>
                    <a:pt x="57150" y="57150"/>
                  </a:lnTo>
                  <a:lnTo>
                    <a:pt x="309563" y="57150"/>
                  </a:lnTo>
                  <a:close/>
                  <a:moveTo>
                    <a:pt x="704850" y="476250"/>
                  </a:moveTo>
                  <a:lnTo>
                    <a:pt x="338138" y="476250"/>
                  </a:lnTo>
                  <a:lnTo>
                    <a:pt x="338138" y="57150"/>
                  </a:lnTo>
                  <a:lnTo>
                    <a:pt x="704850" y="571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图形 32" descr="联机会议 纯色填充"/>
            <p:cNvSpPr/>
            <p:nvPr/>
          </p:nvSpPr>
          <p:spPr>
            <a:xfrm>
              <a:off x="3015669" y="3362255"/>
              <a:ext cx="209559" cy="104832"/>
            </a:xfrm>
            <a:custGeom>
              <a:avLst/>
              <a:gdLst>
                <a:gd name="connsiteX0" fmla="*/ 209551 w 209559"/>
                <a:gd name="connsiteY0" fmla="*/ 52416 h 104832"/>
                <a:gd name="connsiteX1" fmla="*/ 199073 w 209559"/>
                <a:gd name="connsiteY1" fmla="*/ 31450 h 104832"/>
                <a:gd name="connsiteX2" fmla="*/ 147850 w 209559"/>
                <a:gd name="connsiteY2" fmla="*/ 6988 h 104832"/>
                <a:gd name="connsiteX3" fmla="*/ 104775 w 209559"/>
                <a:gd name="connsiteY3" fmla="*/ 0 h 104832"/>
                <a:gd name="connsiteX4" fmla="*/ 61701 w 209559"/>
                <a:gd name="connsiteY4" fmla="*/ 6988 h 104832"/>
                <a:gd name="connsiteX5" fmla="*/ 10478 w 209559"/>
                <a:gd name="connsiteY5" fmla="*/ 31450 h 104832"/>
                <a:gd name="connsiteX6" fmla="*/ 0 w 209559"/>
                <a:gd name="connsiteY6" fmla="*/ 52416 h 104832"/>
                <a:gd name="connsiteX7" fmla="*/ 0 w 209559"/>
                <a:gd name="connsiteY7" fmla="*/ 104832 h 104832"/>
                <a:gd name="connsiteX8" fmla="*/ 209550 w 209559"/>
                <a:gd name="connsiteY8" fmla="*/ 104832 h 1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9" h="104832">
                  <a:moveTo>
                    <a:pt x="209551" y="52416"/>
                  </a:moveTo>
                  <a:cubicBezTo>
                    <a:pt x="209769" y="44118"/>
                    <a:pt x="205841" y="36257"/>
                    <a:pt x="199073" y="31450"/>
                  </a:cubicBezTo>
                  <a:cubicBezTo>
                    <a:pt x="183996" y="19642"/>
                    <a:pt x="166509" y="11292"/>
                    <a:pt x="147850" y="6988"/>
                  </a:cubicBezTo>
                  <a:cubicBezTo>
                    <a:pt x="133860" y="2780"/>
                    <a:pt x="119378" y="431"/>
                    <a:pt x="104775" y="0"/>
                  </a:cubicBezTo>
                  <a:cubicBezTo>
                    <a:pt x="90139" y="45"/>
                    <a:pt x="75601" y="2403"/>
                    <a:pt x="61701" y="6988"/>
                  </a:cubicBezTo>
                  <a:cubicBezTo>
                    <a:pt x="43306" y="12027"/>
                    <a:pt x="25959" y="20311"/>
                    <a:pt x="10478" y="31450"/>
                  </a:cubicBezTo>
                  <a:cubicBezTo>
                    <a:pt x="3912" y="36426"/>
                    <a:pt x="39" y="44178"/>
                    <a:pt x="0" y="52416"/>
                  </a:cubicBezTo>
                  <a:lnTo>
                    <a:pt x="0" y="104832"/>
                  </a:lnTo>
                  <a:lnTo>
                    <a:pt x="209550" y="104832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图形 32" descr="联机会议 纯色填充"/>
            <p:cNvSpPr/>
            <p:nvPr/>
          </p:nvSpPr>
          <p:spPr>
            <a:xfrm>
              <a:off x="3068057" y="3243473"/>
              <a:ext cx="104774" cy="104775"/>
            </a:xfrm>
            <a:custGeom>
              <a:avLst/>
              <a:gdLst>
                <a:gd name="connsiteX0" fmla="*/ 104775 w 104774"/>
                <a:gd name="connsiteY0" fmla="*/ 52387 h 104775"/>
                <a:gd name="connsiteX1" fmla="*/ 52387 w 104774"/>
                <a:gd name="connsiteY1" fmla="*/ 104775 h 104775"/>
                <a:gd name="connsiteX2" fmla="*/ 0 w 104774"/>
                <a:gd name="connsiteY2" fmla="*/ 52387 h 104775"/>
                <a:gd name="connsiteX3" fmla="*/ 52387 w 104774"/>
                <a:gd name="connsiteY3" fmla="*/ 0 h 104775"/>
                <a:gd name="connsiteX4" fmla="*/ 104775 w 104774"/>
                <a:gd name="connsiteY4" fmla="*/ 5238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4" h="104775">
                  <a:moveTo>
                    <a:pt x="104775" y="52387"/>
                  </a:moveTo>
                  <a:cubicBezTo>
                    <a:pt x="104775" y="81320"/>
                    <a:pt x="81320" y="104775"/>
                    <a:pt x="52387" y="104775"/>
                  </a:cubicBezTo>
                  <a:cubicBezTo>
                    <a:pt x="23455" y="104775"/>
                    <a:pt x="0" y="81320"/>
                    <a:pt x="0" y="52387"/>
                  </a:cubicBezTo>
                  <a:cubicBezTo>
                    <a:pt x="0" y="23455"/>
                    <a:pt x="23455" y="0"/>
                    <a:pt x="52387" y="0"/>
                  </a:cubicBezTo>
                  <a:cubicBezTo>
                    <a:pt x="81320" y="0"/>
                    <a:pt x="104775" y="23455"/>
                    <a:pt x="104775" y="52387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图形 32" descr="联机会议 纯色填充"/>
            <p:cNvSpPr/>
            <p:nvPr/>
          </p:nvSpPr>
          <p:spPr>
            <a:xfrm>
              <a:off x="2724790" y="3263978"/>
              <a:ext cx="128960" cy="64513"/>
            </a:xfrm>
            <a:custGeom>
              <a:avLst/>
              <a:gdLst>
                <a:gd name="connsiteX0" fmla="*/ 128955 w 128960"/>
                <a:gd name="connsiteY0" fmla="*/ 32257 h 64513"/>
                <a:gd name="connsiteX1" fmla="*/ 122507 w 128960"/>
                <a:gd name="connsiteY1" fmla="*/ 19354 h 64513"/>
                <a:gd name="connsiteX2" fmla="*/ 90985 w 128960"/>
                <a:gd name="connsiteY2" fmla="*/ 4301 h 64513"/>
                <a:gd name="connsiteX3" fmla="*/ 64477 w 128960"/>
                <a:gd name="connsiteY3" fmla="*/ 0 h 64513"/>
                <a:gd name="connsiteX4" fmla="*/ 37969 w 128960"/>
                <a:gd name="connsiteY4" fmla="*/ 4301 h 64513"/>
                <a:gd name="connsiteX5" fmla="*/ 6447 w 128960"/>
                <a:gd name="connsiteY5" fmla="*/ 19354 h 64513"/>
                <a:gd name="connsiteX6" fmla="*/ 0 w 128960"/>
                <a:gd name="connsiteY6" fmla="*/ 32257 h 64513"/>
                <a:gd name="connsiteX7" fmla="*/ 0 w 128960"/>
                <a:gd name="connsiteY7" fmla="*/ 64514 h 64513"/>
                <a:gd name="connsiteX8" fmla="*/ 128955 w 128960"/>
                <a:gd name="connsiteY8" fmla="*/ 64514 h 6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60" h="64513">
                  <a:moveTo>
                    <a:pt x="128955" y="32257"/>
                  </a:moveTo>
                  <a:cubicBezTo>
                    <a:pt x="129089" y="27150"/>
                    <a:pt x="126672" y="22312"/>
                    <a:pt x="122507" y="19354"/>
                  </a:cubicBezTo>
                  <a:cubicBezTo>
                    <a:pt x="113228" y="12088"/>
                    <a:pt x="102468" y="6949"/>
                    <a:pt x="90985" y="4301"/>
                  </a:cubicBezTo>
                  <a:cubicBezTo>
                    <a:pt x="82376" y="1712"/>
                    <a:pt x="73463" y="266"/>
                    <a:pt x="64477" y="0"/>
                  </a:cubicBezTo>
                  <a:cubicBezTo>
                    <a:pt x="55470" y="28"/>
                    <a:pt x="46523" y="1479"/>
                    <a:pt x="37969" y="4301"/>
                  </a:cubicBezTo>
                  <a:cubicBezTo>
                    <a:pt x="26649" y="7402"/>
                    <a:pt x="15974" y="12500"/>
                    <a:pt x="6447" y="19354"/>
                  </a:cubicBezTo>
                  <a:cubicBezTo>
                    <a:pt x="2407" y="22417"/>
                    <a:pt x="23" y="27187"/>
                    <a:pt x="0" y="32257"/>
                  </a:cubicBezTo>
                  <a:lnTo>
                    <a:pt x="0" y="64514"/>
                  </a:lnTo>
                  <a:lnTo>
                    <a:pt x="128955" y="64514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图形 32" descr="联机会议 纯色填充"/>
            <p:cNvSpPr/>
            <p:nvPr/>
          </p:nvSpPr>
          <p:spPr>
            <a:xfrm>
              <a:off x="2757019" y="3190872"/>
              <a:ext cx="64495" cy="64495"/>
            </a:xfrm>
            <a:custGeom>
              <a:avLst/>
              <a:gdLst>
                <a:gd name="connsiteX0" fmla="*/ 64495 w 64495"/>
                <a:gd name="connsiteY0" fmla="*/ 32248 h 64495"/>
                <a:gd name="connsiteX1" fmla="*/ 32248 w 64495"/>
                <a:gd name="connsiteY1" fmla="*/ 64495 h 64495"/>
                <a:gd name="connsiteX2" fmla="*/ 0 w 64495"/>
                <a:gd name="connsiteY2" fmla="*/ 32248 h 64495"/>
                <a:gd name="connsiteX3" fmla="*/ 32248 w 64495"/>
                <a:gd name="connsiteY3" fmla="*/ 0 h 64495"/>
                <a:gd name="connsiteX4" fmla="*/ 64495 w 64495"/>
                <a:gd name="connsiteY4" fmla="*/ 32248 h 6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95" h="64495">
                  <a:moveTo>
                    <a:pt x="64495" y="32248"/>
                  </a:moveTo>
                  <a:cubicBezTo>
                    <a:pt x="64495" y="50058"/>
                    <a:pt x="50058" y="64495"/>
                    <a:pt x="32248" y="64495"/>
                  </a:cubicBezTo>
                  <a:cubicBezTo>
                    <a:pt x="14438" y="64495"/>
                    <a:pt x="0" y="50058"/>
                    <a:pt x="0" y="32248"/>
                  </a:cubicBezTo>
                  <a:cubicBezTo>
                    <a:pt x="0" y="14438"/>
                    <a:pt x="14438" y="0"/>
                    <a:pt x="32248" y="0"/>
                  </a:cubicBezTo>
                  <a:cubicBezTo>
                    <a:pt x="50058" y="0"/>
                    <a:pt x="64495" y="14438"/>
                    <a:pt x="64495" y="3224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图形 32" descr="联机会议 纯色填充"/>
            <p:cNvSpPr/>
            <p:nvPr/>
          </p:nvSpPr>
          <p:spPr>
            <a:xfrm>
              <a:off x="2724790" y="3488300"/>
              <a:ext cx="128960" cy="64512"/>
            </a:xfrm>
            <a:custGeom>
              <a:avLst/>
              <a:gdLst>
                <a:gd name="connsiteX0" fmla="*/ 128955 w 128960"/>
                <a:gd name="connsiteY0" fmla="*/ 32256 h 64512"/>
                <a:gd name="connsiteX1" fmla="*/ 122507 w 128960"/>
                <a:gd name="connsiteY1" fmla="*/ 19353 h 64512"/>
                <a:gd name="connsiteX2" fmla="*/ 90985 w 128960"/>
                <a:gd name="connsiteY2" fmla="*/ 4300 h 64512"/>
                <a:gd name="connsiteX3" fmla="*/ 64477 w 128960"/>
                <a:gd name="connsiteY3" fmla="*/ 0 h 64512"/>
                <a:gd name="connsiteX4" fmla="*/ 37969 w 128960"/>
                <a:gd name="connsiteY4" fmla="*/ 4300 h 64512"/>
                <a:gd name="connsiteX5" fmla="*/ 6447 w 128960"/>
                <a:gd name="connsiteY5" fmla="*/ 19353 h 64512"/>
                <a:gd name="connsiteX6" fmla="*/ 0 w 128960"/>
                <a:gd name="connsiteY6" fmla="*/ 32256 h 64512"/>
                <a:gd name="connsiteX7" fmla="*/ 0 w 128960"/>
                <a:gd name="connsiteY7" fmla="*/ 64513 h 64512"/>
                <a:gd name="connsiteX8" fmla="*/ 128955 w 128960"/>
                <a:gd name="connsiteY8" fmla="*/ 64513 h 6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60" h="64512">
                  <a:moveTo>
                    <a:pt x="128955" y="32256"/>
                  </a:moveTo>
                  <a:cubicBezTo>
                    <a:pt x="129089" y="27150"/>
                    <a:pt x="126672" y="22311"/>
                    <a:pt x="122507" y="19353"/>
                  </a:cubicBezTo>
                  <a:cubicBezTo>
                    <a:pt x="113228" y="12087"/>
                    <a:pt x="102468" y="6948"/>
                    <a:pt x="90985" y="4300"/>
                  </a:cubicBezTo>
                  <a:cubicBezTo>
                    <a:pt x="82376" y="1712"/>
                    <a:pt x="73463" y="266"/>
                    <a:pt x="64477" y="0"/>
                  </a:cubicBezTo>
                  <a:cubicBezTo>
                    <a:pt x="55470" y="28"/>
                    <a:pt x="46523" y="1478"/>
                    <a:pt x="37969" y="4300"/>
                  </a:cubicBezTo>
                  <a:cubicBezTo>
                    <a:pt x="26649" y="7401"/>
                    <a:pt x="15974" y="12499"/>
                    <a:pt x="6447" y="19353"/>
                  </a:cubicBezTo>
                  <a:cubicBezTo>
                    <a:pt x="2406" y="22416"/>
                    <a:pt x="23" y="27186"/>
                    <a:pt x="0" y="32256"/>
                  </a:cubicBezTo>
                  <a:lnTo>
                    <a:pt x="0" y="64513"/>
                  </a:lnTo>
                  <a:lnTo>
                    <a:pt x="128955" y="64513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图形 32" descr="联机会议 纯色填充"/>
            <p:cNvSpPr/>
            <p:nvPr/>
          </p:nvSpPr>
          <p:spPr>
            <a:xfrm>
              <a:off x="2757019" y="3415194"/>
              <a:ext cx="64495" cy="64495"/>
            </a:xfrm>
            <a:custGeom>
              <a:avLst/>
              <a:gdLst>
                <a:gd name="connsiteX0" fmla="*/ 64495 w 64495"/>
                <a:gd name="connsiteY0" fmla="*/ 32248 h 64495"/>
                <a:gd name="connsiteX1" fmla="*/ 32248 w 64495"/>
                <a:gd name="connsiteY1" fmla="*/ 64495 h 64495"/>
                <a:gd name="connsiteX2" fmla="*/ 0 w 64495"/>
                <a:gd name="connsiteY2" fmla="*/ 32248 h 64495"/>
                <a:gd name="connsiteX3" fmla="*/ 32248 w 64495"/>
                <a:gd name="connsiteY3" fmla="*/ 0 h 64495"/>
                <a:gd name="connsiteX4" fmla="*/ 64495 w 64495"/>
                <a:gd name="connsiteY4" fmla="*/ 32248 h 6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95" h="64495">
                  <a:moveTo>
                    <a:pt x="64495" y="32248"/>
                  </a:moveTo>
                  <a:cubicBezTo>
                    <a:pt x="64495" y="50058"/>
                    <a:pt x="50058" y="64495"/>
                    <a:pt x="32248" y="64495"/>
                  </a:cubicBezTo>
                  <a:cubicBezTo>
                    <a:pt x="14438" y="64495"/>
                    <a:pt x="0" y="50058"/>
                    <a:pt x="0" y="32248"/>
                  </a:cubicBezTo>
                  <a:cubicBezTo>
                    <a:pt x="0" y="14438"/>
                    <a:pt x="14438" y="0"/>
                    <a:pt x="32248" y="0"/>
                  </a:cubicBezTo>
                  <a:cubicBezTo>
                    <a:pt x="50058" y="0"/>
                    <a:pt x="64495" y="14438"/>
                    <a:pt x="64495" y="3224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4183379" y="2990474"/>
            <a:ext cx="716280" cy="876098"/>
            <a:chOff x="4183379" y="2990474"/>
            <a:chExt cx="716280" cy="876098"/>
          </a:xfrm>
          <a:noFill/>
        </p:grpSpPr>
        <p:sp>
          <p:nvSpPr>
            <p:cNvPr id="153" name="图形 34" descr="手机振动 纯色填充"/>
            <p:cNvSpPr/>
            <p:nvPr/>
          </p:nvSpPr>
          <p:spPr>
            <a:xfrm>
              <a:off x="4200149" y="2990474"/>
              <a:ext cx="682347" cy="876098"/>
            </a:xfrm>
            <a:custGeom>
              <a:avLst/>
              <a:gdLst>
                <a:gd name="connsiteX0" fmla="*/ 380423 w 682347"/>
                <a:gd name="connsiteY0" fmla="*/ 763328 h 876098"/>
                <a:gd name="connsiteX1" fmla="*/ 84195 w 682347"/>
                <a:gd name="connsiteY1" fmla="*/ 640455 h 876098"/>
                <a:gd name="connsiteX2" fmla="*/ 301365 w 682347"/>
                <a:gd name="connsiteY2" fmla="*/ 113723 h 876098"/>
                <a:gd name="connsiteX3" fmla="*/ 598545 w 682347"/>
                <a:gd name="connsiteY3" fmla="*/ 236595 h 876098"/>
                <a:gd name="connsiteX4" fmla="*/ 380423 w 682347"/>
                <a:gd name="connsiteY4" fmla="*/ 763328 h 876098"/>
                <a:gd name="connsiteX5" fmla="*/ 444240 w 682347"/>
                <a:gd name="connsiteY5" fmla="*/ 95625 h 876098"/>
                <a:gd name="connsiteX6" fmla="*/ 509963 w 682347"/>
                <a:gd name="connsiteY6" fmla="*/ 123248 h 876098"/>
                <a:gd name="connsiteX7" fmla="*/ 519488 w 682347"/>
                <a:gd name="connsiteY7" fmla="*/ 146108 h 876098"/>
                <a:gd name="connsiteX8" fmla="*/ 496628 w 682347"/>
                <a:gd name="connsiteY8" fmla="*/ 155633 h 876098"/>
                <a:gd name="connsiteX9" fmla="*/ 430905 w 682347"/>
                <a:gd name="connsiteY9" fmla="*/ 128010 h 876098"/>
                <a:gd name="connsiteX10" fmla="*/ 421380 w 682347"/>
                <a:gd name="connsiteY10" fmla="*/ 105150 h 876098"/>
                <a:gd name="connsiteX11" fmla="*/ 444240 w 682347"/>
                <a:gd name="connsiteY11" fmla="*/ 95625 h 876098"/>
                <a:gd name="connsiteX12" fmla="*/ 671888 w 682347"/>
                <a:gd name="connsiteY12" fmla="*/ 150870 h 876098"/>
                <a:gd name="connsiteX13" fmla="*/ 309938 w 682347"/>
                <a:gd name="connsiteY13" fmla="*/ 1328 h 876098"/>
                <a:gd name="connsiteX14" fmla="*/ 287078 w 682347"/>
                <a:gd name="connsiteY14" fmla="*/ 10853 h 876098"/>
                <a:gd name="connsiteX15" fmla="*/ 1328 w 682347"/>
                <a:gd name="connsiteY15" fmla="*/ 702368 h 876098"/>
                <a:gd name="connsiteX16" fmla="*/ 10853 w 682347"/>
                <a:gd name="connsiteY16" fmla="*/ 725228 h 876098"/>
                <a:gd name="connsiteX17" fmla="*/ 372803 w 682347"/>
                <a:gd name="connsiteY17" fmla="*/ 874770 h 876098"/>
                <a:gd name="connsiteX18" fmla="*/ 395663 w 682347"/>
                <a:gd name="connsiteY18" fmla="*/ 865245 h 876098"/>
                <a:gd name="connsiteX19" fmla="*/ 680460 w 682347"/>
                <a:gd name="connsiteY19" fmla="*/ 173730 h 876098"/>
                <a:gd name="connsiteX20" fmla="*/ 671888 w 682347"/>
                <a:gd name="connsiteY20" fmla="*/ 150870 h 876098"/>
                <a:gd name="connsiteX21" fmla="*/ 671888 w 682347"/>
                <a:gd name="connsiteY21" fmla="*/ 150870 h 87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2347" h="876098">
                  <a:moveTo>
                    <a:pt x="380423" y="763328"/>
                  </a:moveTo>
                  <a:lnTo>
                    <a:pt x="84195" y="640455"/>
                  </a:lnTo>
                  <a:lnTo>
                    <a:pt x="301365" y="113723"/>
                  </a:lnTo>
                  <a:lnTo>
                    <a:pt x="598545" y="236595"/>
                  </a:lnTo>
                  <a:lnTo>
                    <a:pt x="380423" y="763328"/>
                  </a:lnTo>
                  <a:close/>
                  <a:moveTo>
                    <a:pt x="444240" y="95625"/>
                  </a:moveTo>
                  <a:lnTo>
                    <a:pt x="509963" y="123248"/>
                  </a:lnTo>
                  <a:cubicBezTo>
                    <a:pt x="519488" y="127058"/>
                    <a:pt x="523298" y="137535"/>
                    <a:pt x="519488" y="146108"/>
                  </a:cubicBezTo>
                  <a:cubicBezTo>
                    <a:pt x="515678" y="155633"/>
                    <a:pt x="505200" y="159443"/>
                    <a:pt x="496628" y="155633"/>
                  </a:cubicBezTo>
                  <a:lnTo>
                    <a:pt x="430905" y="128010"/>
                  </a:lnTo>
                  <a:cubicBezTo>
                    <a:pt x="421380" y="124200"/>
                    <a:pt x="417570" y="113723"/>
                    <a:pt x="421380" y="105150"/>
                  </a:cubicBezTo>
                  <a:cubicBezTo>
                    <a:pt x="424238" y="96578"/>
                    <a:pt x="434715" y="91815"/>
                    <a:pt x="444240" y="95625"/>
                  </a:cubicBezTo>
                  <a:close/>
                  <a:moveTo>
                    <a:pt x="671888" y="150870"/>
                  </a:moveTo>
                  <a:lnTo>
                    <a:pt x="309938" y="1328"/>
                  </a:lnTo>
                  <a:cubicBezTo>
                    <a:pt x="300413" y="-2482"/>
                    <a:pt x="290888" y="2280"/>
                    <a:pt x="287078" y="10853"/>
                  </a:cubicBezTo>
                  <a:lnTo>
                    <a:pt x="1328" y="702368"/>
                  </a:lnTo>
                  <a:cubicBezTo>
                    <a:pt x="-2482" y="711893"/>
                    <a:pt x="2280" y="721418"/>
                    <a:pt x="10853" y="725228"/>
                  </a:cubicBezTo>
                  <a:lnTo>
                    <a:pt x="372803" y="874770"/>
                  </a:lnTo>
                  <a:cubicBezTo>
                    <a:pt x="382328" y="878580"/>
                    <a:pt x="391853" y="873818"/>
                    <a:pt x="395663" y="865245"/>
                  </a:cubicBezTo>
                  <a:lnTo>
                    <a:pt x="680460" y="173730"/>
                  </a:lnTo>
                  <a:cubicBezTo>
                    <a:pt x="685223" y="165158"/>
                    <a:pt x="680460" y="154680"/>
                    <a:pt x="671888" y="150870"/>
                  </a:cubicBezTo>
                  <a:lnTo>
                    <a:pt x="671888" y="15087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89" name="组合 288"/>
            <p:cNvGrpSpPr/>
            <p:nvPr/>
          </p:nvGrpSpPr>
          <p:grpSpPr>
            <a:xfrm>
              <a:off x="4183379" y="3156584"/>
              <a:ext cx="716280" cy="545782"/>
              <a:chOff x="4183379" y="3156584"/>
              <a:chExt cx="716280" cy="545782"/>
            </a:xfrm>
            <a:grpFill/>
          </p:grpSpPr>
          <p:sp>
            <p:nvSpPr>
              <p:cNvPr id="154" name="图形 34" descr="手机振动 纯色填充"/>
              <p:cNvSpPr/>
              <p:nvPr/>
            </p:nvSpPr>
            <p:spPr>
              <a:xfrm>
                <a:off x="4732972" y="3386137"/>
                <a:ext cx="166687" cy="316229"/>
              </a:xfrm>
              <a:custGeom>
                <a:avLst/>
                <a:gdLst>
                  <a:gd name="connsiteX0" fmla="*/ 21908 w 166687"/>
                  <a:gd name="connsiteY0" fmla="*/ 316230 h 316229"/>
                  <a:gd name="connsiteX1" fmla="*/ 0 w 166687"/>
                  <a:gd name="connsiteY1" fmla="*/ 283845 h 316229"/>
                  <a:gd name="connsiteX2" fmla="*/ 42863 w 166687"/>
                  <a:gd name="connsiteY2" fmla="*/ 255270 h 316229"/>
                  <a:gd name="connsiteX3" fmla="*/ 30480 w 166687"/>
                  <a:gd name="connsiteY3" fmla="*/ 192405 h 316229"/>
                  <a:gd name="connsiteX4" fmla="*/ 83820 w 166687"/>
                  <a:gd name="connsiteY4" fmla="*/ 156210 h 316229"/>
                  <a:gd name="connsiteX5" fmla="*/ 71438 w 166687"/>
                  <a:gd name="connsiteY5" fmla="*/ 93345 h 316229"/>
                  <a:gd name="connsiteX6" fmla="*/ 124777 w 166687"/>
                  <a:gd name="connsiteY6" fmla="*/ 58102 h 316229"/>
                  <a:gd name="connsiteX7" fmla="*/ 114300 w 166687"/>
                  <a:gd name="connsiteY7" fmla="*/ 7620 h 316229"/>
                  <a:gd name="connsiteX8" fmla="*/ 151448 w 166687"/>
                  <a:gd name="connsiteY8" fmla="*/ 0 h 316229"/>
                  <a:gd name="connsiteX9" fmla="*/ 166688 w 166687"/>
                  <a:gd name="connsiteY9" fmla="*/ 75248 h 316229"/>
                  <a:gd name="connsiteX10" fmla="*/ 113348 w 166687"/>
                  <a:gd name="connsiteY10" fmla="*/ 111443 h 316229"/>
                  <a:gd name="connsiteX11" fmla="*/ 125730 w 166687"/>
                  <a:gd name="connsiteY11" fmla="*/ 174308 h 316229"/>
                  <a:gd name="connsiteX12" fmla="*/ 72390 w 166687"/>
                  <a:gd name="connsiteY12" fmla="*/ 209550 h 316229"/>
                  <a:gd name="connsiteX13" fmla="*/ 85725 w 166687"/>
                  <a:gd name="connsiteY13" fmla="*/ 273367 h 31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687" h="316229">
                    <a:moveTo>
                      <a:pt x="21908" y="316230"/>
                    </a:moveTo>
                    <a:lnTo>
                      <a:pt x="0" y="283845"/>
                    </a:lnTo>
                    <a:lnTo>
                      <a:pt x="42863" y="255270"/>
                    </a:lnTo>
                    <a:lnTo>
                      <a:pt x="30480" y="192405"/>
                    </a:lnTo>
                    <a:lnTo>
                      <a:pt x="83820" y="156210"/>
                    </a:lnTo>
                    <a:lnTo>
                      <a:pt x="71438" y="93345"/>
                    </a:lnTo>
                    <a:lnTo>
                      <a:pt x="124777" y="58102"/>
                    </a:lnTo>
                    <a:lnTo>
                      <a:pt x="114300" y="7620"/>
                    </a:lnTo>
                    <a:lnTo>
                      <a:pt x="151448" y="0"/>
                    </a:lnTo>
                    <a:lnTo>
                      <a:pt x="166688" y="75248"/>
                    </a:lnTo>
                    <a:lnTo>
                      <a:pt x="113348" y="111443"/>
                    </a:lnTo>
                    <a:lnTo>
                      <a:pt x="125730" y="174308"/>
                    </a:lnTo>
                    <a:lnTo>
                      <a:pt x="72390" y="209550"/>
                    </a:lnTo>
                    <a:lnTo>
                      <a:pt x="85725" y="273367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图形 34" descr="手机振动 纯色填充"/>
              <p:cNvSpPr/>
              <p:nvPr/>
            </p:nvSpPr>
            <p:spPr>
              <a:xfrm>
                <a:off x="4183379" y="3156584"/>
                <a:ext cx="166687" cy="316229"/>
              </a:xfrm>
              <a:custGeom>
                <a:avLst/>
                <a:gdLst>
                  <a:gd name="connsiteX0" fmla="*/ 14288 w 166687"/>
                  <a:gd name="connsiteY0" fmla="*/ 316230 h 316229"/>
                  <a:gd name="connsiteX1" fmla="*/ 0 w 166687"/>
                  <a:gd name="connsiteY1" fmla="*/ 240030 h 316229"/>
                  <a:gd name="connsiteX2" fmla="*/ 53340 w 166687"/>
                  <a:gd name="connsiteY2" fmla="*/ 204788 h 316229"/>
                  <a:gd name="connsiteX3" fmla="*/ 40005 w 166687"/>
                  <a:gd name="connsiteY3" fmla="*/ 141923 h 316229"/>
                  <a:gd name="connsiteX4" fmla="*/ 93345 w 166687"/>
                  <a:gd name="connsiteY4" fmla="*/ 105728 h 316229"/>
                  <a:gd name="connsiteX5" fmla="*/ 80963 w 166687"/>
                  <a:gd name="connsiteY5" fmla="*/ 42863 h 316229"/>
                  <a:gd name="connsiteX6" fmla="*/ 144780 w 166687"/>
                  <a:gd name="connsiteY6" fmla="*/ 0 h 316229"/>
                  <a:gd name="connsiteX7" fmla="*/ 166688 w 166687"/>
                  <a:gd name="connsiteY7" fmla="*/ 31433 h 316229"/>
                  <a:gd name="connsiteX8" fmla="*/ 123825 w 166687"/>
                  <a:gd name="connsiteY8" fmla="*/ 60008 h 316229"/>
                  <a:gd name="connsiteX9" fmla="*/ 136208 w 166687"/>
                  <a:gd name="connsiteY9" fmla="*/ 122873 h 316229"/>
                  <a:gd name="connsiteX10" fmla="*/ 82868 w 166687"/>
                  <a:gd name="connsiteY10" fmla="*/ 159067 h 316229"/>
                  <a:gd name="connsiteX11" fmla="*/ 95250 w 166687"/>
                  <a:gd name="connsiteY11" fmla="*/ 221933 h 316229"/>
                  <a:gd name="connsiteX12" fmla="*/ 41910 w 166687"/>
                  <a:gd name="connsiteY12" fmla="*/ 258128 h 316229"/>
                  <a:gd name="connsiteX13" fmla="*/ 52388 w 166687"/>
                  <a:gd name="connsiteY13" fmla="*/ 308610 h 31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687" h="316229">
                    <a:moveTo>
                      <a:pt x="14288" y="316230"/>
                    </a:moveTo>
                    <a:lnTo>
                      <a:pt x="0" y="240030"/>
                    </a:lnTo>
                    <a:lnTo>
                      <a:pt x="53340" y="204788"/>
                    </a:lnTo>
                    <a:lnTo>
                      <a:pt x="40005" y="141923"/>
                    </a:lnTo>
                    <a:lnTo>
                      <a:pt x="93345" y="105728"/>
                    </a:lnTo>
                    <a:lnTo>
                      <a:pt x="80963" y="42863"/>
                    </a:lnTo>
                    <a:lnTo>
                      <a:pt x="144780" y="0"/>
                    </a:lnTo>
                    <a:lnTo>
                      <a:pt x="166688" y="31433"/>
                    </a:lnTo>
                    <a:lnTo>
                      <a:pt x="123825" y="60008"/>
                    </a:lnTo>
                    <a:lnTo>
                      <a:pt x="136208" y="122873"/>
                    </a:lnTo>
                    <a:lnTo>
                      <a:pt x="82868" y="159067"/>
                    </a:lnTo>
                    <a:lnTo>
                      <a:pt x="95250" y="221933"/>
                    </a:lnTo>
                    <a:lnTo>
                      <a:pt x="41910" y="258128"/>
                    </a:lnTo>
                    <a:lnTo>
                      <a:pt x="52388" y="308610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94" name="组合 293"/>
          <p:cNvGrpSpPr/>
          <p:nvPr/>
        </p:nvGrpSpPr>
        <p:grpSpPr>
          <a:xfrm>
            <a:off x="5676900" y="3094877"/>
            <a:ext cx="838200" cy="668450"/>
            <a:chOff x="5676900" y="3094877"/>
            <a:chExt cx="838200" cy="668450"/>
          </a:xfrm>
          <a:noFill/>
        </p:grpSpPr>
        <p:sp>
          <p:nvSpPr>
            <p:cNvPr id="156" name="图形 36" descr="复印机 纯色填充"/>
            <p:cNvSpPr/>
            <p:nvPr/>
          </p:nvSpPr>
          <p:spPr>
            <a:xfrm>
              <a:off x="5676900" y="3268027"/>
              <a:ext cx="247650" cy="495299"/>
            </a:xfrm>
            <a:custGeom>
              <a:avLst/>
              <a:gdLst>
                <a:gd name="connsiteX0" fmla="*/ 57150 w 247650"/>
                <a:gd name="connsiteY0" fmla="*/ 92392 h 495299"/>
                <a:gd name="connsiteX1" fmla="*/ 7620 w 247650"/>
                <a:gd name="connsiteY1" fmla="*/ 72390 h 495299"/>
                <a:gd name="connsiteX2" fmla="*/ 0 w 247650"/>
                <a:gd name="connsiteY2" fmla="*/ 89535 h 495299"/>
                <a:gd name="connsiteX3" fmla="*/ 57150 w 247650"/>
                <a:gd name="connsiteY3" fmla="*/ 112395 h 495299"/>
                <a:gd name="connsiteX4" fmla="*/ 57150 w 247650"/>
                <a:gd name="connsiteY4" fmla="*/ 187642 h 495299"/>
                <a:gd name="connsiteX5" fmla="*/ 7620 w 247650"/>
                <a:gd name="connsiteY5" fmla="*/ 167640 h 495299"/>
                <a:gd name="connsiteX6" fmla="*/ 0 w 247650"/>
                <a:gd name="connsiteY6" fmla="*/ 184785 h 495299"/>
                <a:gd name="connsiteX7" fmla="*/ 57150 w 247650"/>
                <a:gd name="connsiteY7" fmla="*/ 207645 h 495299"/>
                <a:gd name="connsiteX8" fmla="*/ 57150 w 247650"/>
                <a:gd name="connsiteY8" fmla="*/ 438150 h 495299"/>
                <a:gd name="connsiteX9" fmla="*/ 57150 w 247650"/>
                <a:gd name="connsiteY9" fmla="*/ 495300 h 495299"/>
                <a:gd name="connsiteX10" fmla="*/ 114300 w 247650"/>
                <a:gd name="connsiteY10" fmla="*/ 495300 h 495299"/>
                <a:gd name="connsiteX11" fmla="*/ 114300 w 247650"/>
                <a:gd name="connsiteY11" fmla="*/ 438150 h 495299"/>
                <a:gd name="connsiteX12" fmla="*/ 190500 w 247650"/>
                <a:gd name="connsiteY12" fmla="*/ 438150 h 495299"/>
                <a:gd name="connsiteX13" fmla="*/ 190500 w 247650"/>
                <a:gd name="connsiteY13" fmla="*/ 495300 h 495299"/>
                <a:gd name="connsiteX14" fmla="*/ 247650 w 247650"/>
                <a:gd name="connsiteY14" fmla="*/ 495300 h 495299"/>
                <a:gd name="connsiteX15" fmla="*/ 247650 w 247650"/>
                <a:gd name="connsiteY15" fmla="*/ 438150 h 495299"/>
                <a:gd name="connsiteX16" fmla="*/ 247650 w 247650"/>
                <a:gd name="connsiteY16" fmla="*/ 0 h 495299"/>
                <a:gd name="connsiteX17" fmla="*/ 57150 w 247650"/>
                <a:gd name="connsiteY17" fmla="*/ 0 h 49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7650" h="495299">
                  <a:moveTo>
                    <a:pt x="57150" y="92392"/>
                  </a:moveTo>
                  <a:lnTo>
                    <a:pt x="7620" y="72390"/>
                  </a:lnTo>
                  <a:lnTo>
                    <a:pt x="0" y="89535"/>
                  </a:lnTo>
                  <a:lnTo>
                    <a:pt x="57150" y="112395"/>
                  </a:lnTo>
                  <a:lnTo>
                    <a:pt x="57150" y="187642"/>
                  </a:lnTo>
                  <a:lnTo>
                    <a:pt x="7620" y="167640"/>
                  </a:lnTo>
                  <a:lnTo>
                    <a:pt x="0" y="184785"/>
                  </a:lnTo>
                  <a:lnTo>
                    <a:pt x="57150" y="207645"/>
                  </a:lnTo>
                  <a:lnTo>
                    <a:pt x="57150" y="438150"/>
                  </a:lnTo>
                  <a:lnTo>
                    <a:pt x="57150" y="495300"/>
                  </a:lnTo>
                  <a:lnTo>
                    <a:pt x="114300" y="495300"/>
                  </a:lnTo>
                  <a:lnTo>
                    <a:pt x="114300" y="438150"/>
                  </a:lnTo>
                  <a:lnTo>
                    <a:pt x="190500" y="438150"/>
                  </a:lnTo>
                  <a:lnTo>
                    <a:pt x="190500" y="495300"/>
                  </a:lnTo>
                  <a:lnTo>
                    <a:pt x="247650" y="495300"/>
                  </a:lnTo>
                  <a:lnTo>
                    <a:pt x="247650" y="438150"/>
                  </a:lnTo>
                  <a:lnTo>
                    <a:pt x="247650" y="0"/>
                  </a:lnTo>
                  <a:lnTo>
                    <a:pt x="57150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图形 36" descr="复印机 纯色填充"/>
            <p:cNvSpPr/>
            <p:nvPr/>
          </p:nvSpPr>
          <p:spPr>
            <a:xfrm>
              <a:off x="5962650" y="3420427"/>
              <a:ext cx="552450" cy="133350"/>
            </a:xfrm>
            <a:custGeom>
              <a:avLst/>
              <a:gdLst>
                <a:gd name="connsiteX0" fmla="*/ 219075 w 552450"/>
                <a:gd name="connsiteY0" fmla="*/ 38100 h 133350"/>
                <a:gd name="connsiteX1" fmla="*/ 342900 w 552450"/>
                <a:gd name="connsiteY1" fmla="*/ 38100 h 133350"/>
                <a:gd name="connsiteX2" fmla="*/ 342900 w 552450"/>
                <a:gd name="connsiteY2" fmla="*/ 76200 h 133350"/>
                <a:gd name="connsiteX3" fmla="*/ 219075 w 552450"/>
                <a:gd name="connsiteY3" fmla="*/ 76200 h 133350"/>
                <a:gd name="connsiteX4" fmla="*/ 219075 w 552450"/>
                <a:gd name="connsiteY4" fmla="*/ 38100 h 133350"/>
                <a:gd name="connsiteX5" fmla="*/ 0 w 552450"/>
                <a:gd name="connsiteY5" fmla="*/ 133350 h 133350"/>
                <a:gd name="connsiteX6" fmla="*/ 552450 w 552450"/>
                <a:gd name="connsiteY6" fmla="*/ 133350 h 133350"/>
                <a:gd name="connsiteX7" fmla="*/ 552450 w 552450"/>
                <a:gd name="connsiteY7" fmla="*/ 0 h 133350"/>
                <a:gd name="connsiteX8" fmla="*/ 0 w 552450"/>
                <a:gd name="connsiteY8" fmla="*/ 0 h 133350"/>
                <a:gd name="connsiteX9" fmla="*/ 0 w 552450"/>
                <a:gd name="connsiteY9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450" h="133350">
                  <a:moveTo>
                    <a:pt x="219075" y="38100"/>
                  </a:moveTo>
                  <a:lnTo>
                    <a:pt x="342900" y="38100"/>
                  </a:lnTo>
                  <a:lnTo>
                    <a:pt x="342900" y="76200"/>
                  </a:lnTo>
                  <a:lnTo>
                    <a:pt x="219075" y="76200"/>
                  </a:lnTo>
                  <a:lnTo>
                    <a:pt x="219075" y="38100"/>
                  </a:lnTo>
                  <a:close/>
                  <a:moveTo>
                    <a:pt x="0" y="133350"/>
                  </a:moveTo>
                  <a:lnTo>
                    <a:pt x="552450" y="133350"/>
                  </a:lnTo>
                  <a:lnTo>
                    <a:pt x="552450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图形 36" descr="复印机 纯色填充"/>
            <p:cNvSpPr/>
            <p:nvPr/>
          </p:nvSpPr>
          <p:spPr>
            <a:xfrm>
              <a:off x="5962650" y="3591877"/>
              <a:ext cx="552450" cy="171450"/>
            </a:xfrm>
            <a:custGeom>
              <a:avLst/>
              <a:gdLst>
                <a:gd name="connsiteX0" fmla="*/ 219075 w 552450"/>
                <a:gd name="connsiteY0" fmla="*/ 38100 h 171450"/>
                <a:gd name="connsiteX1" fmla="*/ 342900 w 552450"/>
                <a:gd name="connsiteY1" fmla="*/ 38100 h 171450"/>
                <a:gd name="connsiteX2" fmla="*/ 342900 w 552450"/>
                <a:gd name="connsiteY2" fmla="*/ 76200 h 171450"/>
                <a:gd name="connsiteX3" fmla="*/ 219075 w 552450"/>
                <a:gd name="connsiteY3" fmla="*/ 76200 h 171450"/>
                <a:gd name="connsiteX4" fmla="*/ 219075 w 552450"/>
                <a:gd name="connsiteY4" fmla="*/ 38100 h 171450"/>
                <a:gd name="connsiteX5" fmla="*/ 0 w 552450"/>
                <a:gd name="connsiteY5" fmla="*/ 114300 h 171450"/>
                <a:gd name="connsiteX6" fmla="*/ 0 w 552450"/>
                <a:gd name="connsiteY6" fmla="*/ 171450 h 171450"/>
                <a:gd name="connsiteX7" fmla="*/ 57150 w 552450"/>
                <a:gd name="connsiteY7" fmla="*/ 171450 h 171450"/>
                <a:gd name="connsiteX8" fmla="*/ 57150 w 552450"/>
                <a:gd name="connsiteY8" fmla="*/ 114300 h 171450"/>
                <a:gd name="connsiteX9" fmla="*/ 495300 w 552450"/>
                <a:gd name="connsiteY9" fmla="*/ 114300 h 171450"/>
                <a:gd name="connsiteX10" fmla="*/ 495300 w 552450"/>
                <a:gd name="connsiteY10" fmla="*/ 171450 h 171450"/>
                <a:gd name="connsiteX11" fmla="*/ 552450 w 552450"/>
                <a:gd name="connsiteY11" fmla="*/ 171450 h 171450"/>
                <a:gd name="connsiteX12" fmla="*/ 552450 w 552450"/>
                <a:gd name="connsiteY12" fmla="*/ 0 h 171450"/>
                <a:gd name="connsiteX13" fmla="*/ 0 w 552450"/>
                <a:gd name="connsiteY13" fmla="*/ 0 h 171450"/>
                <a:gd name="connsiteX14" fmla="*/ 0 w 552450"/>
                <a:gd name="connsiteY14" fmla="*/ 11430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2450" h="171450">
                  <a:moveTo>
                    <a:pt x="219075" y="38100"/>
                  </a:moveTo>
                  <a:lnTo>
                    <a:pt x="342900" y="38100"/>
                  </a:lnTo>
                  <a:lnTo>
                    <a:pt x="342900" y="76200"/>
                  </a:lnTo>
                  <a:lnTo>
                    <a:pt x="219075" y="76200"/>
                  </a:lnTo>
                  <a:lnTo>
                    <a:pt x="219075" y="38100"/>
                  </a:lnTo>
                  <a:close/>
                  <a:moveTo>
                    <a:pt x="0" y="11430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14300"/>
                  </a:lnTo>
                  <a:lnTo>
                    <a:pt x="495300" y="114300"/>
                  </a:lnTo>
                  <a:lnTo>
                    <a:pt x="495300" y="171450"/>
                  </a:lnTo>
                  <a:lnTo>
                    <a:pt x="552450" y="171450"/>
                  </a:lnTo>
                  <a:lnTo>
                    <a:pt x="552450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图形 36" descr="复印机 纯色填充"/>
            <p:cNvSpPr/>
            <p:nvPr/>
          </p:nvSpPr>
          <p:spPr>
            <a:xfrm>
              <a:off x="5962650" y="3094877"/>
              <a:ext cx="552450" cy="286497"/>
            </a:xfrm>
            <a:custGeom>
              <a:avLst/>
              <a:gdLst>
                <a:gd name="connsiteX0" fmla="*/ 114300 w 552450"/>
                <a:gd name="connsiteY0" fmla="*/ 154100 h 286497"/>
                <a:gd name="connsiteX1" fmla="*/ 524828 w 552450"/>
                <a:gd name="connsiteY1" fmla="*/ 56945 h 286497"/>
                <a:gd name="connsiteX2" fmla="*/ 545783 w 552450"/>
                <a:gd name="connsiteY2" fmla="*/ 22655 h 286497"/>
                <a:gd name="connsiteX3" fmla="*/ 533400 w 552450"/>
                <a:gd name="connsiteY3" fmla="*/ 4557 h 286497"/>
                <a:gd name="connsiteX4" fmla="*/ 511492 w 552450"/>
                <a:gd name="connsiteY4" fmla="*/ 747 h 286497"/>
                <a:gd name="connsiteX5" fmla="*/ 95250 w 552450"/>
                <a:gd name="connsiteY5" fmla="*/ 97902 h 286497"/>
                <a:gd name="connsiteX6" fmla="*/ 38100 w 552450"/>
                <a:gd name="connsiteY6" fmla="*/ 97902 h 286497"/>
                <a:gd name="connsiteX7" fmla="*/ 0 w 552450"/>
                <a:gd name="connsiteY7" fmla="*/ 136002 h 286497"/>
                <a:gd name="connsiteX8" fmla="*/ 0 w 552450"/>
                <a:gd name="connsiteY8" fmla="*/ 286497 h 286497"/>
                <a:gd name="connsiteX9" fmla="*/ 552450 w 552450"/>
                <a:gd name="connsiteY9" fmla="*/ 286497 h 286497"/>
                <a:gd name="connsiteX10" fmla="*/ 552450 w 552450"/>
                <a:gd name="connsiteY10" fmla="*/ 172197 h 286497"/>
                <a:gd name="connsiteX11" fmla="*/ 114300 w 552450"/>
                <a:gd name="connsiteY11" fmla="*/ 172197 h 286497"/>
                <a:gd name="connsiteX12" fmla="*/ 114300 w 552450"/>
                <a:gd name="connsiteY12" fmla="*/ 154100 h 28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286497">
                  <a:moveTo>
                    <a:pt x="114300" y="154100"/>
                  </a:moveTo>
                  <a:lnTo>
                    <a:pt x="524828" y="56945"/>
                  </a:lnTo>
                  <a:cubicBezTo>
                    <a:pt x="540068" y="53135"/>
                    <a:pt x="549593" y="37895"/>
                    <a:pt x="545783" y="22655"/>
                  </a:cubicBezTo>
                  <a:cubicBezTo>
                    <a:pt x="543878" y="15035"/>
                    <a:pt x="539115" y="8367"/>
                    <a:pt x="533400" y="4557"/>
                  </a:cubicBezTo>
                  <a:cubicBezTo>
                    <a:pt x="526733" y="747"/>
                    <a:pt x="519113" y="-1158"/>
                    <a:pt x="511492" y="747"/>
                  </a:cubicBezTo>
                  <a:lnTo>
                    <a:pt x="95250" y="97902"/>
                  </a:lnTo>
                  <a:lnTo>
                    <a:pt x="38100" y="97902"/>
                  </a:lnTo>
                  <a:cubicBezTo>
                    <a:pt x="17145" y="97902"/>
                    <a:pt x="0" y="115047"/>
                    <a:pt x="0" y="136002"/>
                  </a:cubicBezTo>
                  <a:lnTo>
                    <a:pt x="0" y="286497"/>
                  </a:lnTo>
                  <a:lnTo>
                    <a:pt x="552450" y="286497"/>
                  </a:lnTo>
                  <a:lnTo>
                    <a:pt x="552450" y="172197"/>
                  </a:lnTo>
                  <a:lnTo>
                    <a:pt x="114300" y="172197"/>
                  </a:lnTo>
                  <a:lnTo>
                    <a:pt x="114300" y="154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7212330" y="3087652"/>
            <a:ext cx="876299" cy="684248"/>
            <a:chOff x="7212330" y="3087652"/>
            <a:chExt cx="876299" cy="684248"/>
          </a:xfrm>
          <a:noFill/>
        </p:grpSpPr>
        <p:sp>
          <p:nvSpPr>
            <p:cNvPr id="160" name="图形 38" descr="插不插电 纯色填充"/>
            <p:cNvSpPr/>
            <p:nvPr/>
          </p:nvSpPr>
          <p:spPr>
            <a:xfrm>
              <a:off x="7212330" y="3087652"/>
              <a:ext cx="514185" cy="417382"/>
            </a:xfrm>
            <a:custGeom>
              <a:avLst/>
              <a:gdLst>
                <a:gd name="connsiteX0" fmla="*/ 411690 w 514185"/>
                <a:gd name="connsiteY0" fmla="*/ 368770 h 417382"/>
                <a:gd name="connsiteX1" fmla="*/ 357807 w 514185"/>
                <a:gd name="connsiteY1" fmla="*/ 314887 h 417382"/>
                <a:gd name="connsiteX2" fmla="*/ 411690 w 514185"/>
                <a:gd name="connsiteY2" fmla="*/ 261004 h 417382"/>
                <a:gd name="connsiteX3" fmla="*/ 465573 w 514185"/>
                <a:gd name="connsiteY3" fmla="*/ 314887 h 417382"/>
                <a:gd name="connsiteX4" fmla="*/ 505982 w 514185"/>
                <a:gd name="connsiteY4" fmla="*/ 314554 h 417382"/>
                <a:gd name="connsiteX5" fmla="*/ 505978 w 514185"/>
                <a:gd name="connsiteY5" fmla="*/ 274472 h 417382"/>
                <a:gd name="connsiteX6" fmla="*/ 452095 w 514185"/>
                <a:gd name="connsiteY6" fmla="*/ 220599 h 417382"/>
                <a:gd name="connsiteX7" fmla="*/ 485775 w 514185"/>
                <a:gd name="connsiteY7" fmla="*/ 186919 h 417382"/>
                <a:gd name="connsiteX8" fmla="*/ 418424 w 514185"/>
                <a:gd name="connsiteY8" fmla="*/ 119567 h 417382"/>
                <a:gd name="connsiteX9" fmla="*/ 238830 w 514185"/>
                <a:gd name="connsiteY9" fmla="*/ 101232 h 417382"/>
                <a:gd name="connsiteX10" fmla="*/ 216741 w 514185"/>
                <a:gd name="connsiteY10" fmla="*/ 78372 h 417382"/>
                <a:gd name="connsiteX11" fmla="*/ 31880 w 514185"/>
                <a:gd name="connsiteY11" fmla="*/ 0 h 417382"/>
                <a:gd name="connsiteX12" fmla="*/ 0 w 514185"/>
                <a:gd name="connsiteY12" fmla="*/ 0 h 417382"/>
                <a:gd name="connsiteX13" fmla="*/ 0 w 514185"/>
                <a:gd name="connsiteY13" fmla="*/ 57150 h 417382"/>
                <a:gd name="connsiteX14" fmla="*/ 31880 w 514185"/>
                <a:gd name="connsiteY14" fmla="*/ 57150 h 417382"/>
                <a:gd name="connsiteX15" fmla="*/ 175708 w 514185"/>
                <a:gd name="connsiteY15" fmla="*/ 118110 h 417382"/>
                <a:gd name="connsiteX16" fmla="*/ 198396 w 514185"/>
                <a:gd name="connsiteY16" fmla="*/ 141580 h 417382"/>
                <a:gd name="connsiteX17" fmla="*/ 216418 w 514185"/>
                <a:gd name="connsiteY17" fmla="*/ 321602 h 417382"/>
                <a:gd name="connsiteX18" fmla="*/ 283721 w 514185"/>
                <a:gd name="connsiteY18" fmla="*/ 388972 h 417382"/>
                <a:gd name="connsiteX19" fmla="*/ 317402 w 514185"/>
                <a:gd name="connsiteY19" fmla="*/ 355292 h 417382"/>
                <a:gd name="connsiteX20" fmla="*/ 371275 w 514185"/>
                <a:gd name="connsiteY20" fmla="*/ 409175 h 417382"/>
                <a:gd name="connsiteX21" fmla="*/ 411685 w 514185"/>
                <a:gd name="connsiteY21" fmla="*/ 408851 h 417382"/>
                <a:gd name="connsiteX22" fmla="*/ 411690 w 514185"/>
                <a:gd name="connsiteY22" fmla="*/ 368770 h 41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4185" h="417382">
                  <a:moveTo>
                    <a:pt x="411690" y="368770"/>
                  </a:moveTo>
                  <a:lnTo>
                    <a:pt x="357807" y="314887"/>
                  </a:lnTo>
                  <a:lnTo>
                    <a:pt x="411690" y="261004"/>
                  </a:lnTo>
                  <a:lnTo>
                    <a:pt x="465573" y="314887"/>
                  </a:lnTo>
                  <a:cubicBezTo>
                    <a:pt x="476823" y="325954"/>
                    <a:pt x="494915" y="325805"/>
                    <a:pt x="505982" y="314554"/>
                  </a:cubicBezTo>
                  <a:cubicBezTo>
                    <a:pt x="516922" y="303431"/>
                    <a:pt x="516920" y="285592"/>
                    <a:pt x="505978" y="274472"/>
                  </a:cubicBezTo>
                  <a:lnTo>
                    <a:pt x="452095" y="220599"/>
                  </a:lnTo>
                  <a:lnTo>
                    <a:pt x="485775" y="186919"/>
                  </a:lnTo>
                  <a:lnTo>
                    <a:pt x="418424" y="119567"/>
                  </a:lnTo>
                  <a:cubicBezTo>
                    <a:pt x="370492" y="71618"/>
                    <a:pt x="295463" y="63958"/>
                    <a:pt x="238830" y="101232"/>
                  </a:cubicBezTo>
                  <a:lnTo>
                    <a:pt x="216741" y="78372"/>
                  </a:lnTo>
                  <a:cubicBezTo>
                    <a:pt x="168193" y="28414"/>
                    <a:pt x="101541" y="157"/>
                    <a:pt x="31880" y="0"/>
                  </a:cubicBezTo>
                  <a:lnTo>
                    <a:pt x="0" y="0"/>
                  </a:lnTo>
                  <a:lnTo>
                    <a:pt x="0" y="57150"/>
                  </a:lnTo>
                  <a:lnTo>
                    <a:pt x="31880" y="57150"/>
                  </a:lnTo>
                  <a:cubicBezTo>
                    <a:pt x="86078" y="57258"/>
                    <a:pt x="137939" y="79238"/>
                    <a:pt x="175708" y="118110"/>
                  </a:cubicBezTo>
                  <a:lnTo>
                    <a:pt x="198396" y="141580"/>
                  </a:lnTo>
                  <a:cubicBezTo>
                    <a:pt x="160805" y="198231"/>
                    <a:pt x="168342" y="273526"/>
                    <a:pt x="216418" y="321602"/>
                  </a:cubicBezTo>
                  <a:lnTo>
                    <a:pt x="283721" y="388972"/>
                  </a:lnTo>
                  <a:lnTo>
                    <a:pt x="317402" y="355292"/>
                  </a:lnTo>
                  <a:lnTo>
                    <a:pt x="371275" y="409175"/>
                  </a:lnTo>
                  <a:cubicBezTo>
                    <a:pt x="382523" y="420244"/>
                    <a:pt x="400616" y="420099"/>
                    <a:pt x="411685" y="408851"/>
                  </a:cubicBezTo>
                  <a:cubicBezTo>
                    <a:pt x="422627" y="397732"/>
                    <a:pt x="422629" y="379891"/>
                    <a:pt x="411690" y="36877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图形 38" descr="插不插电 纯色填充"/>
            <p:cNvSpPr/>
            <p:nvPr/>
          </p:nvSpPr>
          <p:spPr>
            <a:xfrm>
              <a:off x="7604407" y="3386356"/>
              <a:ext cx="484222" cy="385544"/>
            </a:xfrm>
            <a:custGeom>
              <a:avLst/>
              <a:gdLst>
                <a:gd name="connsiteX0" fmla="*/ 452857 w 484222"/>
                <a:gd name="connsiteY0" fmla="*/ 328393 h 385544"/>
                <a:gd name="connsiteX1" fmla="*/ 313792 w 484222"/>
                <a:gd name="connsiteY1" fmla="*/ 272148 h 385544"/>
                <a:gd name="connsiteX2" fmla="*/ 287741 w 484222"/>
                <a:gd name="connsiteY2" fmla="*/ 246945 h 385544"/>
                <a:gd name="connsiteX3" fmla="*/ 269396 w 484222"/>
                <a:gd name="connsiteY3" fmla="*/ 67351 h 385544"/>
                <a:gd name="connsiteX4" fmla="*/ 202044 w 484222"/>
                <a:gd name="connsiteY4" fmla="*/ 0 h 385544"/>
                <a:gd name="connsiteX5" fmla="*/ 0 w 484222"/>
                <a:gd name="connsiteY5" fmla="*/ 202063 h 385544"/>
                <a:gd name="connsiteX6" fmla="*/ 67351 w 484222"/>
                <a:gd name="connsiteY6" fmla="*/ 269415 h 385544"/>
                <a:gd name="connsiteX7" fmla="*/ 247374 w 484222"/>
                <a:gd name="connsiteY7" fmla="*/ 287426 h 385544"/>
                <a:gd name="connsiteX8" fmla="*/ 274044 w 484222"/>
                <a:gd name="connsiteY8" fmla="*/ 313230 h 385544"/>
                <a:gd name="connsiteX9" fmla="*/ 452857 w 484222"/>
                <a:gd name="connsiteY9" fmla="*/ 385543 h 385544"/>
                <a:gd name="connsiteX10" fmla="*/ 484222 w 484222"/>
                <a:gd name="connsiteY10" fmla="*/ 385543 h 385544"/>
                <a:gd name="connsiteX11" fmla="*/ 484222 w 484222"/>
                <a:gd name="connsiteY11" fmla="*/ 328393 h 38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4222" h="385544">
                  <a:moveTo>
                    <a:pt x="452857" y="328393"/>
                  </a:moveTo>
                  <a:cubicBezTo>
                    <a:pt x="400940" y="328502"/>
                    <a:pt x="351036" y="308318"/>
                    <a:pt x="313792" y="272148"/>
                  </a:cubicBezTo>
                  <a:lnTo>
                    <a:pt x="287741" y="246945"/>
                  </a:lnTo>
                  <a:cubicBezTo>
                    <a:pt x="324988" y="190305"/>
                    <a:pt x="317326" y="115291"/>
                    <a:pt x="269396" y="67351"/>
                  </a:cubicBezTo>
                  <a:lnTo>
                    <a:pt x="202044" y="0"/>
                  </a:lnTo>
                  <a:lnTo>
                    <a:pt x="0" y="202063"/>
                  </a:lnTo>
                  <a:lnTo>
                    <a:pt x="67351" y="269415"/>
                  </a:lnTo>
                  <a:cubicBezTo>
                    <a:pt x="115430" y="317486"/>
                    <a:pt x="190724" y="325020"/>
                    <a:pt x="247374" y="287426"/>
                  </a:cubicBezTo>
                  <a:lnTo>
                    <a:pt x="274044" y="313230"/>
                  </a:lnTo>
                  <a:cubicBezTo>
                    <a:pt x="321934" y="359735"/>
                    <a:pt x="386102" y="385685"/>
                    <a:pt x="452857" y="385543"/>
                  </a:cubicBezTo>
                  <a:lnTo>
                    <a:pt x="484222" y="385543"/>
                  </a:lnTo>
                  <a:lnTo>
                    <a:pt x="484222" y="328393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8843010" y="3067050"/>
            <a:ext cx="723900" cy="723900"/>
            <a:chOff x="8843010" y="3067050"/>
            <a:chExt cx="723900" cy="723900"/>
          </a:xfrm>
          <a:noFill/>
        </p:grpSpPr>
        <p:sp>
          <p:nvSpPr>
            <p:cNvPr id="162" name="图形 40" descr="处理器 纯色填充"/>
            <p:cNvSpPr/>
            <p:nvPr/>
          </p:nvSpPr>
          <p:spPr>
            <a:xfrm>
              <a:off x="8843010" y="32956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图形 40" descr="处理器 纯色填充"/>
            <p:cNvSpPr/>
            <p:nvPr/>
          </p:nvSpPr>
          <p:spPr>
            <a:xfrm>
              <a:off x="8843010" y="32194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图形 40" descr="处理器 纯色填充"/>
            <p:cNvSpPr/>
            <p:nvPr/>
          </p:nvSpPr>
          <p:spPr>
            <a:xfrm>
              <a:off x="8843010" y="33718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图形 40" descr="处理器 纯色填充"/>
            <p:cNvSpPr/>
            <p:nvPr/>
          </p:nvSpPr>
          <p:spPr>
            <a:xfrm>
              <a:off x="8843010" y="36004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图形 40" descr="处理器 纯色填充"/>
            <p:cNvSpPr/>
            <p:nvPr/>
          </p:nvSpPr>
          <p:spPr>
            <a:xfrm>
              <a:off x="8843010" y="35242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图形 40" descr="处理器 纯色填充"/>
            <p:cNvSpPr/>
            <p:nvPr/>
          </p:nvSpPr>
          <p:spPr>
            <a:xfrm>
              <a:off x="8843010" y="34480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图形 40" descr="处理器 纯色填充"/>
            <p:cNvSpPr/>
            <p:nvPr/>
          </p:nvSpPr>
          <p:spPr>
            <a:xfrm>
              <a:off x="9500235" y="35242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图形 40" descr="处理器 纯色填充"/>
            <p:cNvSpPr/>
            <p:nvPr/>
          </p:nvSpPr>
          <p:spPr>
            <a:xfrm>
              <a:off x="9500235" y="36004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图形 40" descr="处理器 纯色填充"/>
            <p:cNvSpPr/>
            <p:nvPr/>
          </p:nvSpPr>
          <p:spPr>
            <a:xfrm>
              <a:off x="9500235" y="34480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图形 40" descr="处理器 纯色填充"/>
            <p:cNvSpPr/>
            <p:nvPr/>
          </p:nvSpPr>
          <p:spPr>
            <a:xfrm>
              <a:off x="9500235" y="32194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图形 40" descr="处理器 纯色填充"/>
            <p:cNvSpPr/>
            <p:nvPr/>
          </p:nvSpPr>
          <p:spPr>
            <a:xfrm>
              <a:off x="9500235" y="33718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图形 40" descr="处理器 纯色填充"/>
            <p:cNvSpPr/>
            <p:nvPr/>
          </p:nvSpPr>
          <p:spPr>
            <a:xfrm>
              <a:off x="9500235" y="32956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图形 40" descr="处理器 纯色填充"/>
            <p:cNvSpPr/>
            <p:nvPr/>
          </p:nvSpPr>
          <p:spPr>
            <a:xfrm>
              <a:off x="9224010" y="3067050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图形 40" descr="处理器 纯色填充"/>
            <p:cNvSpPr/>
            <p:nvPr/>
          </p:nvSpPr>
          <p:spPr>
            <a:xfrm>
              <a:off x="9376410" y="3067050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图形 40" descr="处理器 纯色填充"/>
            <p:cNvSpPr/>
            <p:nvPr/>
          </p:nvSpPr>
          <p:spPr>
            <a:xfrm>
              <a:off x="9300210" y="3067050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图形 40" descr="处理器 纯色填充"/>
            <p:cNvSpPr/>
            <p:nvPr/>
          </p:nvSpPr>
          <p:spPr>
            <a:xfrm>
              <a:off x="9147810" y="3067050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图形 40" descr="处理器 纯色填充"/>
            <p:cNvSpPr/>
            <p:nvPr/>
          </p:nvSpPr>
          <p:spPr>
            <a:xfrm>
              <a:off x="8995410" y="3067050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图形 40" descr="处理器 纯色填充"/>
            <p:cNvSpPr/>
            <p:nvPr/>
          </p:nvSpPr>
          <p:spPr>
            <a:xfrm>
              <a:off x="9071610" y="3067050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图形 40" descr="处理器 纯色填充"/>
            <p:cNvSpPr/>
            <p:nvPr/>
          </p:nvSpPr>
          <p:spPr>
            <a:xfrm>
              <a:off x="9071610" y="3724275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图形 40" descr="处理器 纯色填充"/>
            <p:cNvSpPr/>
            <p:nvPr/>
          </p:nvSpPr>
          <p:spPr>
            <a:xfrm>
              <a:off x="8995410" y="3724275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图形 40" descr="处理器 纯色填充"/>
            <p:cNvSpPr/>
            <p:nvPr/>
          </p:nvSpPr>
          <p:spPr>
            <a:xfrm>
              <a:off x="9147810" y="3724275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图形 40" descr="处理器 纯色填充"/>
            <p:cNvSpPr/>
            <p:nvPr/>
          </p:nvSpPr>
          <p:spPr>
            <a:xfrm>
              <a:off x="9224010" y="3724275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图形 40" descr="处理器 纯色填充"/>
            <p:cNvSpPr/>
            <p:nvPr/>
          </p:nvSpPr>
          <p:spPr>
            <a:xfrm>
              <a:off x="9300210" y="3724275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图形 40" descr="处理器 纯色填充"/>
            <p:cNvSpPr/>
            <p:nvPr/>
          </p:nvSpPr>
          <p:spPr>
            <a:xfrm>
              <a:off x="9376410" y="3724275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图形 40" descr="处理器 纯色填充"/>
            <p:cNvSpPr/>
            <p:nvPr/>
          </p:nvSpPr>
          <p:spPr>
            <a:xfrm>
              <a:off x="9081135" y="3305175"/>
              <a:ext cx="247650" cy="247650"/>
            </a:xfrm>
            <a:custGeom>
              <a:avLst/>
              <a:gdLst>
                <a:gd name="connsiteX0" fmla="*/ 0 w 247650"/>
                <a:gd name="connsiteY0" fmla="*/ 0 h 247650"/>
                <a:gd name="connsiteX1" fmla="*/ 247650 w 247650"/>
                <a:gd name="connsiteY1" fmla="*/ 0 h 247650"/>
                <a:gd name="connsiteX2" fmla="*/ 247650 w 247650"/>
                <a:gd name="connsiteY2" fmla="*/ 247650 h 247650"/>
                <a:gd name="connsiteX3" fmla="*/ 0 w 247650"/>
                <a:gd name="connsiteY3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247650">
                  <a:moveTo>
                    <a:pt x="0" y="0"/>
                  </a:moveTo>
                  <a:lnTo>
                    <a:pt x="247650" y="0"/>
                  </a:lnTo>
                  <a:lnTo>
                    <a:pt x="247650" y="247650"/>
                  </a:lnTo>
                  <a:lnTo>
                    <a:pt x="0" y="2476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图形 40" descr="处理器 纯色填充"/>
            <p:cNvSpPr/>
            <p:nvPr/>
          </p:nvSpPr>
          <p:spPr>
            <a:xfrm>
              <a:off x="8947785" y="3171825"/>
              <a:ext cx="514350" cy="514350"/>
            </a:xfrm>
            <a:custGeom>
              <a:avLst/>
              <a:gdLst>
                <a:gd name="connsiteX0" fmla="*/ 476250 w 514350"/>
                <a:gd name="connsiteY0" fmla="*/ 0 h 514350"/>
                <a:gd name="connsiteX1" fmla="*/ 38100 w 514350"/>
                <a:gd name="connsiteY1" fmla="*/ 0 h 514350"/>
                <a:gd name="connsiteX2" fmla="*/ 0 w 514350"/>
                <a:gd name="connsiteY2" fmla="*/ 38100 h 514350"/>
                <a:gd name="connsiteX3" fmla="*/ 0 w 514350"/>
                <a:gd name="connsiteY3" fmla="*/ 476250 h 514350"/>
                <a:gd name="connsiteX4" fmla="*/ 38100 w 514350"/>
                <a:gd name="connsiteY4" fmla="*/ 514350 h 514350"/>
                <a:gd name="connsiteX5" fmla="*/ 476250 w 514350"/>
                <a:gd name="connsiteY5" fmla="*/ 514350 h 514350"/>
                <a:gd name="connsiteX6" fmla="*/ 514350 w 514350"/>
                <a:gd name="connsiteY6" fmla="*/ 476250 h 514350"/>
                <a:gd name="connsiteX7" fmla="*/ 514350 w 514350"/>
                <a:gd name="connsiteY7" fmla="*/ 38100 h 514350"/>
                <a:gd name="connsiteX8" fmla="*/ 476250 w 514350"/>
                <a:gd name="connsiteY8" fmla="*/ 0 h 514350"/>
                <a:gd name="connsiteX9" fmla="*/ 419100 w 514350"/>
                <a:gd name="connsiteY9" fmla="*/ 419100 h 514350"/>
                <a:gd name="connsiteX10" fmla="*/ 95250 w 514350"/>
                <a:gd name="connsiteY10" fmla="*/ 419100 h 514350"/>
                <a:gd name="connsiteX11" fmla="*/ 95250 w 514350"/>
                <a:gd name="connsiteY11" fmla="*/ 95250 h 514350"/>
                <a:gd name="connsiteX12" fmla="*/ 419100 w 514350"/>
                <a:gd name="connsiteY12" fmla="*/ 952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350" h="514350">
                  <a:moveTo>
                    <a:pt x="47625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476250" y="514350"/>
                  </a:lnTo>
                  <a:cubicBezTo>
                    <a:pt x="497292" y="514350"/>
                    <a:pt x="514350" y="497292"/>
                    <a:pt x="514350" y="476250"/>
                  </a:cubicBezTo>
                  <a:lnTo>
                    <a:pt x="514350" y="38100"/>
                  </a:lnTo>
                  <a:cubicBezTo>
                    <a:pt x="514350" y="17058"/>
                    <a:pt x="497292" y="0"/>
                    <a:pt x="476250" y="0"/>
                  </a:cubicBezTo>
                  <a:close/>
                  <a:moveTo>
                    <a:pt x="419100" y="419100"/>
                  </a:moveTo>
                  <a:lnTo>
                    <a:pt x="95250" y="419100"/>
                  </a:lnTo>
                  <a:lnTo>
                    <a:pt x="95250" y="95250"/>
                  </a:lnTo>
                  <a:lnTo>
                    <a:pt x="419100" y="952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10340340" y="3217544"/>
            <a:ext cx="838200" cy="423862"/>
            <a:chOff x="10340340" y="3217544"/>
            <a:chExt cx="838200" cy="423862"/>
          </a:xfrm>
          <a:noFill/>
        </p:grpSpPr>
        <p:sp>
          <p:nvSpPr>
            <p:cNvPr id="188" name="图形 42" descr="投影仪 纯色填充"/>
            <p:cNvSpPr/>
            <p:nvPr/>
          </p:nvSpPr>
          <p:spPr>
            <a:xfrm>
              <a:off x="10340340" y="3217544"/>
              <a:ext cx="838200" cy="423862"/>
            </a:xfrm>
            <a:custGeom>
              <a:avLst/>
              <a:gdLst>
                <a:gd name="connsiteX0" fmla="*/ 762000 w 838200"/>
                <a:gd name="connsiteY0" fmla="*/ 190500 h 423862"/>
                <a:gd name="connsiteX1" fmla="*/ 571500 w 838200"/>
                <a:gd name="connsiteY1" fmla="*/ 190500 h 423862"/>
                <a:gd name="connsiteX2" fmla="*/ 552450 w 838200"/>
                <a:gd name="connsiteY2" fmla="*/ 171450 h 423862"/>
                <a:gd name="connsiteX3" fmla="*/ 571500 w 838200"/>
                <a:gd name="connsiteY3" fmla="*/ 152400 h 423862"/>
                <a:gd name="connsiteX4" fmla="*/ 762000 w 838200"/>
                <a:gd name="connsiteY4" fmla="*/ 152400 h 423862"/>
                <a:gd name="connsiteX5" fmla="*/ 781050 w 838200"/>
                <a:gd name="connsiteY5" fmla="*/ 171450 h 423862"/>
                <a:gd name="connsiteX6" fmla="*/ 762000 w 838200"/>
                <a:gd name="connsiteY6" fmla="*/ 190500 h 423862"/>
                <a:gd name="connsiteX7" fmla="*/ 762000 w 838200"/>
                <a:gd name="connsiteY7" fmla="*/ 285750 h 423862"/>
                <a:gd name="connsiteX8" fmla="*/ 571500 w 838200"/>
                <a:gd name="connsiteY8" fmla="*/ 285750 h 423862"/>
                <a:gd name="connsiteX9" fmla="*/ 552450 w 838200"/>
                <a:gd name="connsiteY9" fmla="*/ 266700 h 423862"/>
                <a:gd name="connsiteX10" fmla="*/ 571500 w 838200"/>
                <a:gd name="connsiteY10" fmla="*/ 247650 h 423862"/>
                <a:gd name="connsiteX11" fmla="*/ 762000 w 838200"/>
                <a:gd name="connsiteY11" fmla="*/ 247650 h 423862"/>
                <a:gd name="connsiteX12" fmla="*/ 781050 w 838200"/>
                <a:gd name="connsiteY12" fmla="*/ 266700 h 423862"/>
                <a:gd name="connsiteX13" fmla="*/ 762000 w 838200"/>
                <a:gd name="connsiteY13" fmla="*/ 285750 h 423862"/>
                <a:gd name="connsiteX14" fmla="*/ 333375 w 838200"/>
                <a:gd name="connsiteY14" fmla="*/ 361950 h 423862"/>
                <a:gd name="connsiteX15" fmla="*/ 171450 w 838200"/>
                <a:gd name="connsiteY15" fmla="*/ 200025 h 423862"/>
                <a:gd name="connsiteX16" fmla="*/ 333375 w 838200"/>
                <a:gd name="connsiteY16" fmla="*/ 38100 h 423862"/>
                <a:gd name="connsiteX17" fmla="*/ 495300 w 838200"/>
                <a:gd name="connsiteY17" fmla="*/ 200025 h 423862"/>
                <a:gd name="connsiteX18" fmla="*/ 333375 w 838200"/>
                <a:gd name="connsiteY18" fmla="*/ 361950 h 423862"/>
                <a:gd name="connsiteX19" fmla="*/ 66675 w 838200"/>
                <a:gd name="connsiteY19" fmla="*/ 147638 h 423862"/>
                <a:gd name="connsiteX20" fmla="*/ 47625 w 838200"/>
                <a:gd name="connsiteY20" fmla="*/ 128588 h 423862"/>
                <a:gd name="connsiteX21" fmla="*/ 66675 w 838200"/>
                <a:gd name="connsiteY21" fmla="*/ 109538 h 423862"/>
                <a:gd name="connsiteX22" fmla="*/ 85725 w 838200"/>
                <a:gd name="connsiteY22" fmla="*/ 128588 h 423862"/>
                <a:gd name="connsiteX23" fmla="*/ 66675 w 838200"/>
                <a:gd name="connsiteY23" fmla="*/ 147638 h 423862"/>
                <a:gd name="connsiteX24" fmla="*/ 800100 w 838200"/>
                <a:gd name="connsiteY24" fmla="*/ 61913 h 423862"/>
                <a:gd name="connsiteX25" fmla="*/ 781050 w 838200"/>
                <a:gd name="connsiteY25" fmla="*/ 61913 h 423862"/>
                <a:gd name="connsiteX26" fmla="*/ 781050 w 838200"/>
                <a:gd name="connsiteY26" fmla="*/ 76200 h 423862"/>
                <a:gd name="connsiteX27" fmla="*/ 762000 w 838200"/>
                <a:gd name="connsiteY27" fmla="*/ 95250 h 423862"/>
                <a:gd name="connsiteX28" fmla="*/ 742950 w 838200"/>
                <a:gd name="connsiteY28" fmla="*/ 76200 h 423862"/>
                <a:gd name="connsiteX29" fmla="*/ 742950 w 838200"/>
                <a:gd name="connsiteY29" fmla="*/ 61913 h 423862"/>
                <a:gd name="connsiteX30" fmla="*/ 685800 w 838200"/>
                <a:gd name="connsiteY30" fmla="*/ 61913 h 423862"/>
                <a:gd name="connsiteX31" fmla="*/ 685800 w 838200"/>
                <a:gd name="connsiteY31" fmla="*/ 76200 h 423862"/>
                <a:gd name="connsiteX32" fmla="*/ 666750 w 838200"/>
                <a:gd name="connsiteY32" fmla="*/ 95250 h 423862"/>
                <a:gd name="connsiteX33" fmla="*/ 647700 w 838200"/>
                <a:gd name="connsiteY33" fmla="*/ 76200 h 423862"/>
                <a:gd name="connsiteX34" fmla="*/ 647700 w 838200"/>
                <a:gd name="connsiteY34" fmla="*/ 61913 h 423862"/>
                <a:gd name="connsiteX35" fmla="*/ 590550 w 838200"/>
                <a:gd name="connsiteY35" fmla="*/ 61913 h 423862"/>
                <a:gd name="connsiteX36" fmla="*/ 590550 w 838200"/>
                <a:gd name="connsiteY36" fmla="*/ 76200 h 423862"/>
                <a:gd name="connsiteX37" fmla="*/ 571500 w 838200"/>
                <a:gd name="connsiteY37" fmla="*/ 95250 h 423862"/>
                <a:gd name="connsiteX38" fmla="*/ 552450 w 838200"/>
                <a:gd name="connsiteY38" fmla="*/ 76200 h 423862"/>
                <a:gd name="connsiteX39" fmla="*/ 552450 w 838200"/>
                <a:gd name="connsiteY39" fmla="*/ 61913 h 423862"/>
                <a:gd name="connsiteX40" fmla="*/ 478155 w 838200"/>
                <a:gd name="connsiteY40" fmla="*/ 61913 h 423862"/>
                <a:gd name="connsiteX41" fmla="*/ 333375 w 838200"/>
                <a:gd name="connsiteY41" fmla="*/ 0 h 423862"/>
                <a:gd name="connsiteX42" fmla="*/ 188595 w 838200"/>
                <a:gd name="connsiteY42" fmla="*/ 61913 h 423862"/>
                <a:gd name="connsiteX43" fmla="*/ 38100 w 838200"/>
                <a:gd name="connsiteY43" fmla="*/ 61913 h 423862"/>
                <a:gd name="connsiteX44" fmla="*/ 0 w 838200"/>
                <a:gd name="connsiteY44" fmla="*/ 100013 h 423862"/>
                <a:gd name="connsiteX45" fmla="*/ 0 w 838200"/>
                <a:gd name="connsiteY45" fmla="*/ 328613 h 423862"/>
                <a:gd name="connsiteX46" fmla="*/ 38100 w 838200"/>
                <a:gd name="connsiteY46" fmla="*/ 366713 h 423862"/>
                <a:gd name="connsiteX47" fmla="*/ 95250 w 838200"/>
                <a:gd name="connsiteY47" fmla="*/ 366713 h 423862"/>
                <a:gd name="connsiteX48" fmla="*/ 76200 w 838200"/>
                <a:gd name="connsiteY48" fmla="*/ 423863 h 423862"/>
                <a:gd name="connsiteX49" fmla="*/ 133350 w 838200"/>
                <a:gd name="connsiteY49" fmla="*/ 423863 h 423862"/>
                <a:gd name="connsiteX50" fmla="*/ 152400 w 838200"/>
                <a:gd name="connsiteY50" fmla="*/ 366713 h 423862"/>
                <a:gd name="connsiteX51" fmla="*/ 222885 w 838200"/>
                <a:gd name="connsiteY51" fmla="*/ 366713 h 423862"/>
                <a:gd name="connsiteX52" fmla="*/ 443865 w 838200"/>
                <a:gd name="connsiteY52" fmla="*/ 366713 h 423862"/>
                <a:gd name="connsiteX53" fmla="*/ 685800 w 838200"/>
                <a:gd name="connsiteY53" fmla="*/ 366713 h 423862"/>
                <a:gd name="connsiteX54" fmla="*/ 704850 w 838200"/>
                <a:gd name="connsiteY54" fmla="*/ 423863 h 423862"/>
                <a:gd name="connsiteX55" fmla="*/ 762000 w 838200"/>
                <a:gd name="connsiteY55" fmla="*/ 423863 h 423862"/>
                <a:gd name="connsiteX56" fmla="*/ 742950 w 838200"/>
                <a:gd name="connsiteY56" fmla="*/ 366713 h 423862"/>
                <a:gd name="connsiteX57" fmla="*/ 800100 w 838200"/>
                <a:gd name="connsiteY57" fmla="*/ 366713 h 423862"/>
                <a:gd name="connsiteX58" fmla="*/ 838200 w 838200"/>
                <a:gd name="connsiteY58" fmla="*/ 328613 h 423862"/>
                <a:gd name="connsiteX59" fmla="*/ 838200 w 838200"/>
                <a:gd name="connsiteY59" fmla="*/ 100013 h 423862"/>
                <a:gd name="connsiteX60" fmla="*/ 800100 w 838200"/>
                <a:gd name="connsiteY60" fmla="*/ 61913 h 42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38200" h="423862">
                  <a:moveTo>
                    <a:pt x="762000" y="190500"/>
                  </a:moveTo>
                  <a:lnTo>
                    <a:pt x="571500" y="190500"/>
                  </a:lnTo>
                  <a:cubicBezTo>
                    <a:pt x="561023" y="190500"/>
                    <a:pt x="552450" y="181928"/>
                    <a:pt x="552450" y="171450"/>
                  </a:cubicBezTo>
                  <a:cubicBezTo>
                    <a:pt x="552450" y="160973"/>
                    <a:pt x="561023" y="152400"/>
                    <a:pt x="571500" y="152400"/>
                  </a:cubicBezTo>
                  <a:lnTo>
                    <a:pt x="762000" y="152400"/>
                  </a:lnTo>
                  <a:cubicBezTo>
                    <a:pt x="772478" y="152400"/>
                    <a:pt x="781050" y="160973"/>
                    <a:pt x="781050" y="171450"/>
                  </a:cubicBezTo>
                  <a:cubicBezTo>
                    <a:pt x="781050" y="181928"/>
                    <a:pt x="772478" y="190500"/>
                    <a:pt x="762000" y="190500"/>
                  </a:cubicBezTo>
                  <a:close/>
                  <a:moveTo>
                    <a:pt x="762000" y="285750"/>
                  </a:moveTo>
                  <a:lnTo>
                    <a:pt x="571500" y="285750"/>
                  </a:lnTo>
                  <a:cubicBezTo>
                    <a:pt x="561023" y="285750"/>
                    <a:pt x="552450" y="277178"/>
                    <a:pt x="552450" y="266700"/>
                  </a:cubicBezTo>
                  <a:cubicBezTo>
                    <a:pt x="552450" y="256223"/>
                    <a:pt x="561023" y="247650"/>
                    <a:pt x="571500" y="247650"/>
                  </a:cubicBezTo>
                  <a:lnTo>
                    <a:pt x="762000" y="247650"/>
                  </a:lnTo>
                  <a:cubicBezTo>
                    <a:pt x="772478" y="247650"/>
                    <a:pt x="781050" y="256223"/>
                    <a:pt x="781050" y="266700"/>
                  </a:cubicBezTo>
                  <a:cubicBezTo>
                    <a:pt x="781050" y="277178"/>
                    <a:pt x="772478" y="285750"/>
                    <a:pt x="762000" y="285750"/>
                  </a:cubicBezTo>
                  <a:close/>
                  <a:moveTo>
                    <a:pt x="333375" y="361950"/>
                  </a:moveTo>
                  <a:cubicBezTo>
                    <a:pt x="243840" y="361950"/>
                    <a:pt x="171450" y="289560"/>
                    <a:pt x="171450" y="200025"/>
                  </a:cubicBezTo>
                  <a:cubicBezTo>
                    <a:pt x="171450" y="110490"/>
                    <a:pt x="243840" y="38100"/>
                    <a:pt x="333375" y="38100"/>
                  </a:cubicBezTo>
                  <a:cubicBezTo>
                    <a:pt x="422910" y="38100"/>
                    <a:pt x="495300" y="110490"/>
                    <a:pt x="495300" y="200025"/>
                  </a:cubicBezTo>
                  <a:cubicBezTo>
                    <a:pt x="495300" y="289560"/>
                    <a:pt x="422910" y="361950"/>
                    <a:pt x="333375" y="361950"/>
                  </a:cubicBezTo>
                  <a:close/>
                  <a:moveTo>
                    <a:pt x="66675" y="147638"/>
                  </a:moveTo>
                  <a:cubicBezTo>
                    <a:pt x="56197" y="147638"/>
                    <a:pt x="47625" y="139065"/>
                    <a:pt x="47625" y="128588"/>
                  </a:cubicBezTo>
                  <a:cubicBezTo>
                    <a:pt x="47625" y="118110"/>
                    <a:pt x="56197" y="109538"/>
                    <a:pt x="66675" y="109538"/>
                  </a:cubicBezTo>
                  <a:cubicBezTo>
                    <a:pt x="77153" y="109538"/>
                    <a:pt x="85725" y="118110"/>
                    <a:pt x="85725" y="128588"/>
                  </a:cubicBezTo>
                  <a:cubicBezTo>
                    <a:pt x="85725" y="139065"/>
                    <a:pt x="77153" y="147638"/>
                    <a:pt x="66675" y="147638"/>
                  </a:cubicBezTo>
                  <a:close/>
                  <a:moveTo>
                    <a:pt x="800100" y="61913"/>
                  </a:moveTo>
                  <a:lnTo>
                    <a:pt x="781050" y="61913"/>
                  </a:lnTo>
                  <a:lnTo>
                    <a:pt x="781050" y="76200"/>
                  </a:lnTo>
                  <a:cubicBezTo>
                    <a:pt x="781050" y="86678"/>
                    <a:pt x="772478" y="95250"/>
                    <a:pt x="762000" y="95250"/>
                  </a:cubicBezTo>
                  <a:cubicBezTo>
                    <a:pt x="751523" y="95250"/>
                    <a:pt x="742950" y="86678"/>
                    <a:pt x="742950" y="76200"/>
                  </a:cubicBezTo>
                  <a:lnTo>
                    <a:pt x="742950" y="61913"/>
                  </a:lnTo>
                  <a:lnTo>
                    <a:pt x="685800" y="61913"/>
                  </a:lnTo>
                  <a:lnTo>
                    <a:pt x="685800" y="76200"/>
                  </a:lnTo>
                  <a:cubicBezTo>
                    <a:pt x="685800" y="86678"/>
                    <a:pt x="677228" y="95250"/>
                    <a:pt x="666750" y="95250"/>
                  </a:cubicBezTo>
                  <a:cubicBezTo>
                    <a:pt x="656273" y="95250"/>
                    <a:pt x="647700" y="86678"/>
                    <a:pt x="647700" y="76200"/>
                  </a:cubicBezTo>
                  <a:lnTo>
                    <a:pt x="647700" y="61913"/>
                  </a:lnTo>
                  <a:lnTo>
                    <a:pt x="590550" y="61913"/>
                  </a:lnTo>
                  <a:lnTo>
                    <a:pt x="590550" y="76200"/>
                  </a:lnTo>
                  <a:cubicBezTo>
                    <a:pt x="590550" y="86678"/>
                    <a:pt x="581978" y="95250"/>
                    <a:pt x="571500" y="95250"/>
                  </a:cubicBezTo>
                  <a:cubicBezTo>
                    <a:pt x="561023" y="95250"/>
                    <a:pt x="552450" y="86678"/>
                    <a:pt x="552450" y="76200"/>
                  </a:cubicBezTo>
                  <a:lnTo>
                    <a:pt x="552450" y="61913"/>
                  </a:lnTo>
                  <a:lnTo>
                    <a:pt x="478155" y="61913"/>
                  </a:lnTo>
                  <a:cubicBezTo>
                    <a:pt x="440055" y="21908"/>
                    <a:pt x="388620" y="0"/>
                    <a:pt x="333375" y="0"/>
                  </a:cubicBezTo>
                  <a:cubicBezTo>
                    <a:pt x="279083" y="0"/>
                    <a:pt x="226695" y="21908"/>
                    <a:pt x="188595" y="61913"/>
                  </a:cubicBezTo>
                  <a:lnTo>
                    <a:pt x="38100" y="61913"/>
                  </a:lnTo>
                  <a:cubicBezTo>
                    <a:pt x="17145" y="61913"/>
                    <a:pt x="0" y="79057"/>
                    <a:pt x="0" y="100013"/>
                  </a:cubicBezTo>
                  <a:lnTo>
                    <a:pt x="0" y="328613"/>
                  </a:lnTo>
                  <a:cubicBezTo>
                    <a:pt x="0" y="349568"/>
                    <a:pt x="17145" y="366713"/>
                    <a:pt x="38100" y="366713"/>
                  </a:cubicBezTo>
                  <a:lnTo>
                    <a:pt x="95250" y="366713"/>
                  </a:lnTo>
                  <a:lnTo>
                    <a:pt x="76200" y="423863"/>
                  </a:lnTo>
                  <a:lnTo>
                    <a:pt x="133350" y="423863"/>
                  </a:lnTo>
                  <a:lnTo>
                    <a:pt x="152400" y="366713"/>
                  </a:lnTo>
                  <a:lnTo>
                    <a:pt x="222885" y="366713"/>
                  </a:lnTo>
                  <a:cubicBezTo>
                    <a:pt x="289560" y="411480"/>
                    <a:pt x="377190" y="411480"/>
                    <a:pt x="443865" y="366713"/>
                  </a:cubicBezTo>
                  <a:lnTo>
                    <a:pt x="685800" y="366713"/>
                  </a:lnTo>
                  <a:lnTo>
                    <a:pt x="704850" y="423863"/>
                  </a:lnTo>
                  <a:lnTo>
                    <a:pt x="762000" y="423863"/>
                  </a:lnTo>
                  <a:lnTo>
                    <a:pt x="742950" y="366713"/>
                  </a:lnTo>
                  <a:lnTo>
                    <a:pt x="800100" y="366713"/>
                  </a:lnTo>
                  <a:cubicBezTo>
                    <a:pt x="821055" y="366713"/>
                    <a:pt x="838200" y="349568"/>
                    <a:pt x="838200" y="328613"/>
                  </a:cubicBezTo>
                  <a:lnTo>
                    <a:pt x="838200" y="100013"/>
                  </a:lnTo>
                  <a:cubicBezTo>
                    <a:pt x="838200" y="78105"/>
                    <a:pt x="821055" y="61913"/>
                    <a:pt x="800100" y="61913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图形 42" descr="投影仪 纯色填充"/>
            <p:cNvSpPr/>
            <p:nvPr/>
          </p:nvSpPr>
          <p:spPr>
            <a:xfrm>
              <a:off x="10553700" y="3294697"/>
              <a:ext cx="240030" cy="240030"/>
            </a:xfrm>
            <a:custGeom>
              <a:avLst/>
              <a:gdLst>
                <a:gd name="connsiteX0" fmla="*/ 240030 w 240030"/>
                <a:gd name="connsiteY0" fmla="*/ 120015 h 240030"/>
                <a:gd name="connsiteX1" fmla="*/ 120015 w 240030"/>
                <a:gd name="connsiteY1" fmla="*/ 240030 h 240030"/>
                <a:gd name="connsiteX2" fmla="*/ 0 w 240030"/>
                <a:gd name="connsiteY2" fmla="*/ 120015 h 240030"/>
                <a:gd name="connsiteX3" fmla="*/ 120015 w 240030"/>
                <a:gd name="connsiteY3" fmla="*/ 0 h 240030"/>
                <a:gd name="connsiteX4" fmla="*/ 240030 w 240030"/>
                <a:gd name="connsiteY4" fmla="*/ 12001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30" h="240030">
                  <a:moveTo>
                    <a:pt x="240030" y="120015"/>
                  </a:moveTo>
                  <a:cubicBezTo>
                    <a:pt x="240030" y="186297"/>
                    <a:pt x="186297" y="240030"/>
                    <a:pt x="120015" y="240030"/>
                  </a:cubicBezTo>
                  <a:cubicBezTo>
                    <a:pt x="53733" y="240030"/>
                    <a:pt x="0" y="186297"/>
                    <a:pt x="0" y="120015"/>
                  </a:cubicBezTo>
                  <a:cubicBezTo>
                    <a:pt x="0" y="53733"/>
                    <a:pt x="53733" y="0"/>
                    <a:pt x="120015" y="0"/>
                  </a:cubicBezTo>
                  <a:cubicBezTo>
                    <a:pt x="186297" y="0"/>
                    <a:pt x="240030" y="53733"/>
                    <a:pt x="240030" y="120015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1099185" y="4192905"/>
            <a:ext cx="666750" cy="666750"/>
            <a:chOff x="1099185" y="4192905"/>
            <a:chExt cx="666750" cy="666750"/>
          </a:xfrm>
          <a:noFill/>
        </p:grpSpPr>
        <p:sp>
          <p:nvSpPr>
            <p:cNvPr id="190" name="图形 44" descr="QR 代码 纯色填充"/>
            <p:cNvSpPr/>
            <p:nvPr/>
          </p:nvSpPr>
          <p:spPr>
            <a:xfrm>
              <a:off x="1099185" y="4192905"/>
              <a:ext cx="190500" cy="190500"/>
            </a:xfrm>
            <a:custGeom>
              <a:avLst/>
              <a:gdLst>
                <a:gd name="connsiteX0" fmla="*/ 133350 w 190500"/>
                <a:gd name="connsiteY0" fmla="*/ 57150 h 190500"/>
                <a:gd name="connsiteX1" fmla="*/ 133350 w 190500"/>
                <a:gd name="connsiteY1" fmla="*/ 133350 h 190500"/>
                <a:gd name="connsiteX2" fmla="*/ 57150 w 190500"/>
                <a:gd name="connsiteY2" fmla="*/ 133350 h 190500"/>
                <a:gd name="connsiteX3" fmla="*/ 57150 w 190500"/>
                <a:gd name="connsiteY3" fmla="*/ 57150 h 190500"/>
                <a:gd name="connsiteX4" fmla="*/ 133350 w 190500"/>
                <a:gd name="connsiteY4" fmla="*/ 57150 h 190500"/>
                <a:gd name="connsiteX5" fmla="*/ 190500 w 190500"/>
                <a:gd name="connsiteY5" fmla="*/ 0 h 190500"/>
                <a:gd name="connsiteX6" fmla="*/ 0 w 190500"/>
                <a:gd name="connsiteY6" fmla="*/ 0 h 190500"/>
                <a:gd name="connsiteX7" fmla="*/ 0 w 190500"/>
                <a:gd name="connsiteY7" fmla="*/ 190500 h 190500"/>
                <a:gd name="connsiteX8" fmla="*/ 190500 w 190500"/>
                <a:gd name="connsiteY8" fmla="*/ 190500 h 190500"/>
                <a:gd name="connsiteX9" fmla="*/ 190500 w 190500"/>
                <a:gd name="connsiteY9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90500">
                  <a:moveTo>
                    <a:pt x="133350" y="57150"/>
                  </a:moveTo>
                  <a:lnTo>
                    <a:pt x="133350" y="133350"/>
                  </a:lnTo>
                  <a:lnTo>
                    <a:pt x="57150" y="133350"/>
                  </a:lnTo>
                  <a:lnTo>
                    <a:pt x="57150" y="57150"/>
                  </a:lnTo>
                  <a:lnTo>
                    <a:pt x="133350" y="57150"/>
                  </a:lnTo>
                  <a:close/>
                  <a:moveTo>
                    <a:pt x="1905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90500" y="190500"/>
                  </a:lnTo>
                  <a:lnTo>
                    <a:pt x="190500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图形 44" descr="QR 代码 纯色填充"/>
            <p:cNvSpPr/>
            <p:nvPr/>
          </p:nvSpPr>
          <p:spPr>
            <a:xfrm>
              <a:off x="1099185" y="4669155"/>
              <a:ext cx="190500" cy="190500"/>
            </a:xfrm>
            <a:custGeom>
              <a:avLst/>
              <a:gdLst>
                <a:gd name="connsiteX0" fmla="*/ 133350 w 190500"/>
                <a:gd name="connsiteY0" fmla="*/ 57150 h 190500"/>
                <a:gd name="connsiteX1" fmla="*/ 133350 w 190500"/>
                <a:gd name="connsiteY1" fmla="*/ 133350 h 190500"/>
                <a:gd name="connsiteX2" fmla="*/ 57150 w 190500"/>
                <a:gd name="connsiteY2" fmla="*/ 133350 h 190500"/>
                <a:gd name="connsiteX3" fmla="*/ 57150 w 190500"/>
                <a:gd name="connsiteY3" fmla="*/ 57150 h 190500"/>
                <a:gd name="connsiteX4" fmla="*/ 133350 w 190500"/>
                <a:gd name="connsiteY4" fmla="*/ 57150 h 190500"/>
                <a:gd name="connsiteX5" fmla="*/ 190500 w 190500"/>
                <a:gd name="connsiteY5" fmla="*/ 0 h 190500"/>
                <a:gd name="connsiteX6" fmla="*/ 0 w 190500"/>
                <a:gd name="connsiteY6" fmla="*/ 0 h 190500"/>
                <a:gd name="connsiteX7" fmla="*/ 0 w 190500"/>
                <a:gd name="connsiteY7" fmla="*/ 190500 h 190500"/>
                <a:gd name="connsiteX8" fmla="*/ 190500 w 190500"/>
                <a:gd name="connsiteY8" fmla="*/ 190500 h 190500"/>
                <a:gd name="connsiteX9" fmla="*/ 190500 w 190500"/>
                <a:gd name="connsiteY9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90500">
                  <a:moveTo>
                    <a:pt x="133350" y="57150"/>
                  </a:moveTo>
                  <a:lnTo>
                    <a:pt x="133350" y="133350"/>
                  </a:lnTo>
                  <a:lnTo>
                    <a:pt x="57150" y="133350"/>
                  </a:lnTo>
                  <a:lnTo>
                    <a:pt x="57150" y="57150"/>
                  </a:lnTo>
                  <a:lnTo>
                    <a:pt x="133350" y="57150"/>
                  </a:lnTo>
                  <a:close/>
                  <a:moveTo>
                    <a:pt x="1905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90500" y="190500"/>
                  </a:lnTo>
                  <a:lnTo>
                    <a:pt x="190500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图形 44" descr="QR 代码 纯色填充"/>
            <p:cNvSpPr/>
            <p:nvPr/>
          </p:nvSpPr>
          <p:spPr>
            <a:xfrm>
              <a:off x="1575435" y="4192905"/>
              <a:ext cx="190500" cy="190500"/>
            </a:xfrm>
            <a:custGeom>
              <a:avLst/>
              <a:gdLst>
                <a:gd name="connsiteX0" fmla="*/ 133350 w 190500"/>
                <a:gd name="connsiteY0" fmla="*/ 57150 h 190500"/>
                <a:gd name="connsiteX1" fmla="*/ 133350 w 190500"/>
                <a:gd name="connsiteY1" fmla="*/ 133350 h 190500"/>
                <a:gd name="connsiteX2" fmla="*/ 57150 w 190500"/>
                <a:gd name="connsiteY2" fmla="*/ 133350 h 190500"/>
                <a:gd name="connsiteX3" fmla="*/ 57150 w 190500"/>
                <a:gd name="connsiteY3" fmla="*/ 57150 h 190500"/>
                <a:gd name="connsiteX4" fmla="*/ 133350 w 190500"/>
                <a:gd name="connsiteY4" fmla="*/ 57150 h 190500"/>
                <a:gd name="connsiteX5" fmla="*/ 190500 w 190500"/>
                <a:gd name="connsiteY5" fmla="*/ 0 h 190500"/>
                <a:gd name="connsiteX6" fmla="*/ 0 w 190500"/>
                <a:gd name="connsiteY6" fmla="*/ 0 h 190500"/>
                <a:gd name="connsiteX7" fmla="*/ 0 w 190500"/>
                <a:gd name="connsiteY7" fmla="*/ 190500 h 190500"/>
                <a:gd name="connsiteX8" fmla="*/ 190500 w 190500"/>
                <a:gd name="connsiteY8" fmla="*/ 190500 h 190500"/>
                <a:gd name="connsiteX9" fmla="*/ 190500 w 190500"/>
                <a:gd name="connsiteY9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90500">
                  <a:moveTo>
                    <a:pt x="133350" y="57150"/>
                  </a:moveTo>
                  <a:lnTo>
                    <a:pt x="133350" y="133350"/>
                  </a:lnTo>
                  <a:lnTo>
                    <a:pt x="57150" y="133350"/>
                  </a:lnTo>
                  <a:lnTo>
                    <a:pt x="57150" y="57150"/>
                  </a:lnTo>
                  <a:lnTo>
                    <a:pt x="133350" y="57150"/>
                  </a:lnTo>
                  <a:close/>
                  <a:moveTo>
                    <a:pt x="1905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90500" y="190500"/>
                  </a:lnTo>
                  <a:lnTo>
                    <a:pt x="190500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图形 44" descr="QR 代码 纯色填充"/>
            <p:cNvSpPr/>
            <p:nvPr/>
          </p:nvSpPr>
          <p:spPr>
            <a:xfrm>
              <a:off x="1213485" y="4192905"/>
              <a:ext cx="304800" cy="304800"/>
            </a:xfrm>
            <a:custGeom>
              <a:avLst/>
              <a:gdLst>
                <a:gd name="connsiteX0" fmla="*/ 190500 w 304800"/>
                <a:gd name="connsiteY0" fmla="*/ 304800 h 304800"/>
                <a:gd name="connsiteX1" fmla="*/ 0 w 304800"/>
                <a:gd name="connsiteY1" fmla="*/ 304800 h 304800"/>
                <a:gd name="connsiteX2" fmla="*/ 0 w 304800"/>
                <a:gd name="connsiteY2" fmla="*/ 247650 h 304800"/>
                <a:gd name="connsiteX3" fmla="*/ 133350 w 304800"/>
                <a:gd name="connsiteY3" fmla="*/ 247650 h 304800"/>
                <a:gd name="connsiteX4" fmla="*/ 133350 w 304800"/>
                <a:gd name="connsiteY4" fmla="*/ 0 h 304800"/>
                <a:gd name="connsiteX5" fmla="*/ 304800 w 304800"/>
                <a:gd name="connsiteY5" fmla="*/ 0 h 304800"/>
                <a:gd name="connsiteX6" fmla="*/ 304800 w 304800"/>
                <a:gd name="connsiteY6" fmla="*/ 57150 h 304800"/>
                <a:gd name="connsiteX7" fmla="*/ 190500 w 304800"/>
                <a:gd name="connsiteY7" fmla="*/ 5715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304800">
                  <a:moveTo>
                    <a:pt x="190500" y="304800"/>
                  </a:moveTo>
                  <a:lnTo>
                    <a:pt x="0" y="304800"/>
                  </a:lnTo>
                  <a:lnTo>
                    <a:pt x="0" y="247650"/>
                  </a:lnTo>
                  <a:lnTo>
                    <a:pt x="133350" y="247650"/>
                  </a:lnTo>
                  <a:lnTo>
                    <a:pt x="133350" y="0"/>
                  </a:lnTo>
                  <a:lnTo>
                    <a:pt x="304800" y="0"/>
                  </a:lnTo>
                  <a:lnTo>
                    <a:pt x="304800" y="57150"/>
                  </a:lnTo>
                  <a:lnTo>
                    <a:pt x="190500" y="571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图形 44" descr="QR 代码 纯色填充"/>
            <p:cNvSpPr/>
            <p:nvPr/>
          </p:nvSpPr>
          <p:spPr>
            <a:xfrm>
              <a:off x="1461135" y="4307205"/>
              <a:ext cx="57150" cy="76200"/>
            </a:xfrm>
            <a:custGeom>
              <a:avLst/>
              <a:gdLst>
                <a:gd name="connsiteX0" fmla="*/ 0 w 57150"/>
                <a:gd name="connsiteY0" fmla="*/ 0 h 76200"/>
                <a:gd name="connsiteX1" fmla="*/ 57150 w 57150"/>
                <a:gd name="connsiteY1" fmla="*/ 0 h 76200"/>
                <a:gd name="connsiteX2" fmla="*/ 57150 w 57150"/>
                <a:gd name="connsiteY2" fmla="*/ 76200 h 76200"/>
                <a:gd name="connsiteX3" fmla="*/ 0 w 571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0" y="0"/>
                  </a:moveTo>
                  <a:lnTo>
                    <a:pt x="57150" y="0"/>
                  </a:lnTo>
                  <a:lnTo>
                    <a:pt x="57150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图形 44" descr="QR 代码 纯色填充"/>
            <p:cNvSpPr/>
            <p:nvPr/>
          </p:nvSpPr>
          <p:spPr>
            <a:xfrm>
              <a:off x="1346835" y="4440555"/>
              <a:ext cx="419100" cy="285750"/>
            </a:xfrm>
            <a:custGeom>
              <a:avLst/>
              <a:gdLst>
                <a:gd name="connsiteX0" fmla="*/ 104775 w 419100"/>
                <a:gd name="connsiteY0" fmla="*/ 285750 h 285750"/>
                <a:gd name="connsiteX1" fmla="*/ 0 w 419100"/>
                <a:gd name="connsiteY1" fmla="*/ 285750 h 285750"/>
                <a:gd name="connsiteX2" fmla="*/ 0 w 419100"/>
                <a:gd name="connsiteY2" fmla="*/ 114300 h 285750"/>
                <a:gd name="connsiteX3" fmla="*/ 114300 w 419100"/>
                <a:gd name="connsiteY3" fmla="*/ 114300 h 285750"/>
                <a:gd name="connsiteX4" fmla="*/ 114300 w 419100"/>
                <a:gd name="connsiteY4" fmla="*/ 0 h 285750"/>
                <a:gd name="connsiteX5" fmla="*/ 285750 w 419100"/>
                <a:gd name="connsiteY5" fmla="*/ 0 h 285750"/>
                <a:gd name="connsiteX6" fmla="*/ 285750 w 419100"/>
                <a:gd name="connsiteY6" fmla="*/ 114300 h 285750"/>
                <a:gd name="connsiteX7" fmla="*/ 419100 w 419100"/>
                <a:gd name="connsiteY7" fmla="*/ 114300 h 285750"/>
                <a:gd name="connsiteX8" fmla="*/ 419100 w 419100"/>
                <a:gd name="connsiteY8" fmla="*/ 171450 h 285750"/>
                <a:gd name="connsiteX9" fmla="*/ 228600 w 419100"/>
                <a:gd name="connsiteY9" fmla="*/ 171450 h 285750"/>
                <a:gd name="connsiteX10" fmla="*/ 228600 w 419100"/>
                <a:gd name="connsiteY10" fmla="*/ 57150 h 285750"/>
                <a:gd name="connsiteX11" fmla="*/ 171450 w 419100"/>
                <a:gd name="connsiteY11" fmla="*/ 57150 h 285750"/>
                <a:gd name="connsiteX12" fmla="*/ 171450 w 419100"/>
                <a:gd name="connsiteY12" fmla="*/ 171450 h 285750"/>
                <a:gd name="connsiteX13" fmla="*/ 57150 w 419100"/>
                <a:gd name="connsiteY13" fmla="*/ 171450 h 285750"/>
                <a:gd name="connsiteX14" fmla="*/ 57150 w 419100"/>
                <a:gd name="connsiteY14" fmla="*/ 228600 h 285750"/>
                <a:gd name="connsiteX15" fmla="*/ 104775 w 419100"/>
                <a:gd name="connsiteY15" fmla="*/ 22860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100" h="285750">
                  <a:moveTo>
                    <a:pt x="104775" y="285750"/>
                  </a:moveTo>
                  <a:lnTo>
                    <a:pt x="0" y="285750"/>
                  </a:lnTo>
                  <a:lnTo>
                    <a:pt x="0" y="114300"/>
                  </a:lnTo>
                  <a:lnTo>
                    <a:pt x="114300" y="114300"/>
                  </a:lnTo>
                  <a:lnTo>
                    <a:pt x="114300" y="0"/>
                  </a:lnTo>
                  <a:lnTo>
                    <a:pt x="285750" y="0"/>
                  </a:lnTo>
                  <a:lnTo>
                    <a:pt x="285750" y="114300"/>
                  </a:lnTo>
                  <a:lnTo>
                    <a:pt x="419100" y="114300"/>
                  </a:lnTo>
                  <a:lnTo>
                    <a:pt x="419100" y="171450"/>
                  </a:lnTo>
                  <a:lnTo>
                    <a:pt x="228600" y="171450"/>
                  </a:lnTo>
                  <a:lnTo>
                    <a:pt x="228600" y="57150"/>
                  </a:lnTo>
                  <a:lnTo>
                    <a:pt x="171450" y="57150"/>
                  </a:lnTo>
                  <a:lnTo>
                    <a:pt x="171450" y="171450"/>
                  </a:lnTo>
                  <a:lnTo>
                    <a:pt x="57150" y="171450"/>
                  </a:lnTo>
                  <a:lnTo>
                    <a:pt x="57150" y="228600"/>
                  </a:lnTo>
                  <a:lnTo>
                    <a:pt x="104775" y="2286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图形 44" descr="QR 代码 纯色填充"/>
            <p:cNvSpPr/>
            <p:nvPr/>
          </p:nvSpPr>
          <p:spPr>
            <a:xfrm>
              <a:off x="1099185" y="4440555"/>
              <a:ext cx="190500" cy="171450"/>
            </a:xfrm>
            <a:custGeom>
              <a:avLst/>
              <a:gdLst>
                <a:gd name="connsiteX0" fmla="*/ 190500 w 190500"/>
                <a:gd name="connsiteY0" fmla="*/ 171450 h 171450"/>
                <a:gd name="connsiteX1" fmla="*/ 0 w 190500"/>
                <a:gd name="connsiteY1" fmla="*/ 171450 h 171450"/>
                <a:gd name="connsiteX2" fmla="*/ 0 w 190500"/>
                <a:gd name="connsiteY2" fmla="*/ 0 h 171450"/>
                <a:gd name="connsiteX3" fmla="*/ 57150 w 190500"/>
                <a:gd name="connsiteY3" fmla="*/ 0 h 171450"/>
                <a:gd name="connsiteX4" fmla="*/ 57150 w 190500"/>
                <a:gd name="connsiteY4" fmla="*/ 114300 h 171450"/>
                <a:gd name="connsiteX5" fmla="*/ 190500 w 190500"/>
                <a:gd name="connsiteY5" fmla="*/ 11430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71450">
                  <a:moveTo>
                    <a:pt x="190500" y="171450"/>
                  </a:moveTo>
                  <a:lnTo>
                    <a:pt x="0" y="171450"/>
                  </a:lnTo>
                  <a:lnTo>
                    <a:pt x="0" y="0"/>
                  </a:lnTo>
                  <a:lnTo>
                    <a:pt x="57150" y="0"/>
                  </a:lnTo>
                  <a:lnTo>
                    <a:pt x="57150" y="114300"/>
                  </a:lnTo>
                  <a:lnTo>
                    <a:pt x="190500" y="1143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图形 44" descr="QR 代码 纯色填充"/>
            <p:cNvSpPr/>
            <p:nvPr/>
          </p:nvSpPr>
          <p:spPr>
            <a:xfrm>
              <a:off x="1346835" y="4669155"/>
              <a:ext cx="228600" cy="190500"/>
            </a:xfrm>
            <a:custGeom>
              <a:avLst/>
              <a:gdLst>
                <a:gd name="connsiteX0" fmla="*/ 228600 w 228600"/>
                <a:gd name="connsiteY0" fmla="*/ 190500 h 190500"/>
                <a:gd name="connsiteX1" fmla="*/ 0 w 228600"/>
                <a:gd name="connsiteY1" fmla="*/ 190500 h 190500"/>
                <a:gd name="connsiteX2" fmla="*/ 0 w 228600"/>
                <a:gd name="connsiteY2" fmla="*/ 133350 h 190500"/>
                <a:gd name="connsiteX3" fmla="*/ 171450 w 228600"/>
                <a:gd name="connsiteY3" fmla="*/ 133350 h 190500"/>
                <a:gd name="connsiteX4" fmla="*/ 171450 w 228600"/>
                <a:gd name="connsiteY4" fmla="*/ 0 h 190500"/>
                <a:gd name="connsiteX5" fmla="*/ 228600 w 228600"/>
                <a:gd name="connsiteY5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190500">
                  <a:moveTo>
                    <a:pt x="228600" y="190500"/>
                  </a:moveTo>
                  <a:lnTo>
                    <a:pt x="0" y="190500"/>
                  </a:lnTo>
                  <a:lnTo>
                    <a:pt x="0" y="133350"/>
                  </a:lnTo>
                  <a:lnTo>
                    <a:pt x="171450" y="133350"/>
                  </a:lnTo>
                  <a:lnTo>
                    <a:pt x="171450" y="0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图形 44" descr="QR 代码 纯色填充"/>
            <p:cNvSpPr/>
            <p:nvPr/>
          </p:nvSpPr>
          <p:spPr>
            <a:xfrm>
              <a:off x="1689735" y="4440555"/>
              <a:ext cx="76200" cy="57150"/>
            </a:xfrm>
            <a:custGeom>
              <a:avLst/>
              <a:gdLst>
                <a:gd name="connsiteX0" fmla="*/ 0 w 76200"/>
                <a:gd name="connsiteY0" fmla="*/ 0 h 57150"/>
                <a:gd name="connsiteX1" fmla="*/ 76200 w 76200"/>
                <a:gd name="connsiteY1" fmla="*/ 0 h 57150"/>
                <a:gd name="connsiteX2" fmla="*/ 76200 w 76200"/>
                <a:gd name="connsiteY2" fmla="*/ 57150 h 57150"/>
                <a:gd name="connsiteX3" fmla="*/ 0 w 7620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7150">
                  <a:moveTo>
                    <a:pt x="0" y="0"/>
                  </a:moveTo>
                  <a:lnTo>
                    <a:pt x="76200" y="0"/>
                  </a:lnTo>
                  <a:lnTo>
                    <a:pt x="76200" y="57150"/>
                  </a:lnTo>
                  <a:lnTo>
                    <a:pt x="0" y="571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图形 44" descr="QR 代码 纯色填充"/>
            <p:cNvSpPr/>
            <p:nvPr/>
          </p:nvSpPr>
          <p:spPr>
            <a:xfrm>
              <a:off x="1632585" y="4669155"/>
              <a:ext cx="133350" cy="190500"/>
            </a:xfrm>
            <a:custGeom>
              <a:avLst/>
              <a:gdLst>
                <a:gd name="connsiteX0" fmla="*/ 133350 w 133350"/>
                <a:gd name="connsiteY0" fmla="*/ 190500 h 190500"/>
                <a:gd name="connsiteX1" fmla="*/ 0 w 133350"/>
                <a:gd name="connsiteY1" fmla="*/ 190500 h 190500"/>
                <a:gd name="connsiteX2" fmla="*/ 0 w 133350"/>
                <a:gd name="connsiteY2" fmla="*/ 0 h 190500"/>
                <a:gd name="connsiteX3" fmla="*/ 133350 w 133350"/>
                <a:gd name="connsiteY3" fmla="*/ 0 h 190500"/>
                <a:gd name="connsiteX4" fmla="*/ 133350 w 133350"/>
                <a:gd name="connsiteY4" fmla="*/ 57150 h 190500"/>
                <a:gd name="connsiteX5" fmla="*/ 57150 w 133350"/>
                <a:gd name="connsiteY5" fmla="*/ 57150 h 190500"/>
                <a:gd name="connsiteX6" fmla="*/ 57150 w 133350"/>
                <a:gd name="connsiteY6" fmla="*/ 133350 h 190500"/>
                <a:gd name="connsiteX7" fmla="*/ 133350 w 133350"/>
                <a:gd name="connsiteY7" fmla="*/ 1333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90500">
                  <a:moveTo>
                    <a:pt x="133350" y="190500"/>
                  </a:moveTo>
                  <a:lnTo>
                    <a:pt x="0" y="190500"/>
                  </a:lnTo>
                  <a:lnTo>
                    <a:pt x="0" y="0"/>
                  </a:lnTo>
                  <a:lnTo>
                    <a:pt x="133350" y="0"/>
                  </a:lnTo>
                  <a:lnTo>
                    <a:pt x="133350" y="57150"/>
                  </a:lnTo>
                  <a:lnTo>
                    <a:pt x="57150" y="57150"/>
                  </a:lnTo>
                  <a:lnTo>
                    <a:pt x="57150" y="133350"/>
                  </a:lnTo>
                  <a:lnTo>
                    <a:pt x="133350" y="1333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0" name="图形 46" descr="四轴飞行器 纯色填充"/>
          <p:cNvSpPr/>
          <p:nvPr/>
        </p:nvSpPr>
        <p:spPr>
          <a:xfrm>
            <a:off x="2567940" y="4278630"/>
            <a:ext cx="838200" cy="495300"/>
          </a:xfrm>
          <a:custGeom>
            <a:avLst/>
            <a:gdLst>
              <a:gd name="connsiteX0" fmla="*/ 819150 w 838200"/>
              <a:gd name="connsiteY0" fmla="*/ 28575 h 495300"/>
              <a:gd name="connsiteX1" fmla="*/ 695325 w 838200"/>
              <a:gd name="connsiteY1" fmla="*/ 28575 h 495300"/>
              <a:gd name="connsiteX2" fmla="*/ 695325 w 838200"/>
              <a:gd name="connsiteY2" fmla="*/ 19050 h 495300"/>
              <a:gd name="connsiteX3" fmla="*/ 676275 w 838200"/>
              <a:gd name="connsiteY3" fmla="*/ 0 h 495300"/>
              <a:gd name="connsiteX4" fmla="*/ 657225 w 838200"/>
              <a:gd name="connsiteY4" fmla="*/ 19050 h 495300"/>
              <a:gd name="connsiteX5" fmla="*/ 657225 w 838200"/>
              <a:gd name="connsiteY5" fmla="*/ 28575 h 495300"/>
              <a:gd name="connsiteX6" fmla="*/ 533400 w 838200"/>
              <a:gd name="connsiteY6" fmla="*/ 28575 h 495300"/>
              <a:gd name="connsiteX7" fmla="*/ 514350 w 838200"/>
              <a:gd name="connsiteY7" fmla="*/ 47625 h 495300"/>
              <a:gd name="connsiteX8" fmla="*/ 533400 w 838200"/>
              <a:gd name="connsiteY8" fmla="*/ 66675 h 495300"/>
              <a:gd name="connsiteX9" fmla="*/ 657225 w 838200"/>
              <a:gd name="connsiteY9" fmla="*/ 66675 h 495300"/>
              <a:gd name="connsiteX10" fmla="*/ 657225 w 838200"/>
              <a:gd name="connsiteY10" fmla="*/ 95250 h 495300"/>
              <a:gd name="connsiteX11" fmla="*/ 647700 w 838200"/>
              <a:gd name="connsiteY11" fmla="*/ 95250 h 495300"/>
              <a:gd name="connsiteX12" fmla="*/ 638175 w 838200"/>
              <a:gd name="connsiteY12" fmla="*/ 104775 h 495300"/>
              <a:gd name="connsiteX13" fmla="*/ 638175 w 838200"/>
              <a:gd name="connsiteY13" fmla="*/ 125663 h 495300"/>
              <a:gd name="connsiteX14" fmla="*/ 596560 w 838200"/>
              <a:gd name="connsiteY14" fmla="*/ 118996 h 495300"/>
              <a:gd name="connsiteX15" fmla="*/ 241630 w 838200"/>
              <a:gd name="connsiteY15" fmla="*/ 118996 h 495300"/>
              <a:gd name="connsiteX16" fmla="*/ 200025 w 838200"/>
              <a:gd name="connsiteY16" fmla="*/ 125663 h 495300"/>
              <a:gd name="connsiteX17" fmla="*/ 200025 w 838200"/>
              <a:gd name="connsiteY17" fmla="*/ 104775 h 495300"/>
              <a:gd name="connsiteX18" fmla="*/ 190500 w 838200"/>
              <a:gd name="connsiteY18" fmla="*/ 95250 h 495300"/>
              <a:gd name="connsiteX19" fmla="*/ 180975 w 838200"/>
              <a:gd name="connsiteY19" fmla="*/ 95250 h 495300"/>
              <a:gd name="connsiteX20" fmla="*/ 180975 w 838200"/>
              <a:gd name="connsiteY20" fmla="*/ 66675 h 495300"/>
              <a:gd name="connsiteX21" fmla="*/ 304800 w 838200"/>
              <a:gd name="connsiteY21" fmla="*/ 66675 h 495300"/>
              <a:gd name="connsiteX22" fmla="*/ 323850 w 838200"/>
              <a:gd name="connsiteY22" fmla="*/ 47625 h 495300"/>
              <a:gd name="connsiteX23" fmla="*/ 304800 w 838200"/>
              <a:gd name="connsiteY23" fmla="*/ 28575 h 495300"/>
              <a:gd name="connsiteX24" fmla="*/ 180975 w 838200"/>
              <a:gd name="connsiteY24" fmla="*/ 28575 h 495300"/>
              <a:gd name="connsiteX25" fmla="*/ 180975 w 838200"/>
              <a:gd name="connsiteY25" fmla="*/ 19050 h 495300"/>
              <a:gd name="connsiteX26" fmla="*/ 161925 w 838200"/>
              <a:gd name="connsiteY26" fmla="*/ 0 h 495300"/>
              <a:gd name="connsiteX27" fmla="*/ 142875 w 838200"/>
              <a:gd name="connsiteY27" fmla="*/ 19050 h 495300"/>
              <a:gd name="connsiteX28" fmla="*/ 142875 w 838200"/>
              <a:gd name="connsiteY28" fmla="*/ 28575 h 495300"/>
              <a:gd name="connsiteX29" fmla="*/ 19050 w 838200"/>
              <a:gd name="connsiteY29" fmla="*/ 28575 h 495300"/>
              <a:gd name="connsiteX30" fmla="*/ 0 w 838200"/>
              <a:gd name="connsiteY30" fmla="*/ 47625 h 495300"/>
              <a:gd name="connsiteX31" fmla="*/ 19050 w 838200"/>
              <a:gd name="connsiteY31" fmla="*/ 66675 h 495300"/>
              <a:gd name="connsiteX32" fmla="*/ 142875 w 838200"/>
              <a:gd name="connsiteY32" fmla="*/ 66675 h 495300"/>
              <a:gd name="connsiteX33" fmla="*/ 142875 w 838200"/>
              <a:gd name="connsiteY33" fmla="*/ 95250 h 495300"/>
              <a:gd name="connsiteX34" fmla="*/ 133350 w 838200"/>
              <a:gd name="connsiteY34" fmla="*/ 95250 h 495300"/>
              <a:gd name="connsiteX35" fmla="*/ 123825 w 838200"/>
              <a:gd name="connsiteY35" fmla="*/ 104775 h 495300"/>
              <a:gd name="connsiteX36" fmla="*/ 123825 w 838200"/>
              <a:gd name="connsiteY36" fmla="*/ 137922 h 495300"/>
              <a:gd name="connsiteX37" fmla="*/ 102984 w 838200"/>
              <a:gd name="connsiteY37" fmla="*/ 141284 h 495300"/>
              <a:gd name="connsiteX38" fmla="*/ 76528 w 838200"/>
              <a:gd name="connsiteY38" fmla="*/ 177191 h 495300"/>
              <a:gd name="connsiteX39" fmla="*/ 103870 w 838200"/>
              <a:gd name="connsiteY39" fmla="*/ 203768 h 495300"/>
              <a:gd name="connsiteX40" fmla="*/ 161601 w 838200"/>
              <a:gd name="connsiteY40" fmla="*/ 211388 h 495300"/>
              <a:gd name="connsiteX41" fmla="*/ 244021 w 838200"/>
              <a:gd name="connsiteY41" fmla="*/ 230734 h 495300"/>
              <a:gd name="connsiteX42" fmla="*/ 255794 w 838200"/>
              <a:gd name="connsiteY42" fmla="*/ 234763 h 495300"/>
              <a:gd name="connsiteX43" fmla="*/ 288179 w 838200"/>
              <a:gd name="connsiteY43" fmla="*/ 247345 h 495300"/>
              <a:gd name="connsiteX44" fmla="*/ 228600 w 838200"/>
              <a:gd name="connsiteY44" fmla="*/ 396383 h 495300"/>
              <a:gd name="connsiteX45" fmla="*/ 228600 w 838200"/>
              <a:gd name="connsiteY45" fmla="*/ 495300 h 495300"/>
              <a:gd name="connsiteX46" fmla="*/ 266700 w 838200"/>
              <a:gd name="connsiteY46" fmla="*/ 495300 h 495300"/>
              <a:gd name="connsiteX47" fmla="*/ 266700 w 838200"/>
              <a:gd name="connsiteY47" fmla="*/ 403717 h 495300"/>
              <a:gd name="connsiteX48" fmla="*/ 322526 w 838200"/>
              <a:gd name="connsiteY48" fmla="*/ 264147 h 495300"/>
              <a:gd name="connsiteX49" fmla="*/ 326336 w 838200"/>
              <a:gd name="connsiteY49" fmla="*/ 266157 h 495300"/>
              <a:gd name="connsiteX50" fmla="*/ 366636 w 838200"/>
              <a:gd name="connsiteY50" fmla="*/ 276225 h 495300"/>
              <a:gd name="connsiteX51" fmla="*/ 390525 w 838200"/>
              <a:gd name="connsiteY51" fmla="*/ 276225 h 495300"/>
              <a:gd name="connsiteX52" fmla="*/ 390525 w 838200"/>
              <a:gd name="connsiteY52" fmla="*/ 323850 h 495300"/>
              <a:gd name="connsiteX53" fmla="*/ 361950 w 838200"/>
              <a:gd name="connsiteY53" fmla="*/ 323850 h 495300"/>
              <a:gd name="connsiteX54" fmla="*/ 342900 w 838200"/>
              <a:gd name="connsiteY54" fmla="*/ 342900 h 495300"/>
              <a:gd name="connsiteX55" fmla="*/ 342900 w 838200"/>
              <a:gd name="connsiteY55" fmla="*/ 419100 h 495300"/>
              <a:gd name="connsiteX56" fmla="*/ 361950 w 838200"/>
              <a:gd name="connsiteY56" fmla="*/ 438150 h 495300"/>
              <a:gd name="connsiteX57" fmla="*/ 476250 w 838200"/>
              <a:gd name="connsiteY57" fmla="*/ 438150 h 495300"/>
              <a:gd name="connsiteX58" fmla="*/ 495300 w 838200"/>
              <a:gd name="connsiteY58" fmla="*/ 419100 h 495300"/>
              <a:gd name="connsiteX59" fmla="*/ 495300 w 838200"/>
              <a:gd name="connsiteY59" fmla="*/ 342900 h 495300"/>
              <a:gd name="connsiteX60" fmla="*/ 476250 w 838200"/>
              <a:gd name="connsiteY60" fmla="*/ 323850 h 495300"/>
              <a:gd name="connsiteX61" fmla="*/ 447675 w 838200"/>
              <a:gd name="connsiteY61" fmla="*/ 323850 h 495300"/>
              <a:gd name="connsiteX62" fmla="*/ 447675 w 838200"/>
              <a:gd name="connsiteY62" fmla="*/ 276225 h 495300"/>
              <a:gd name="connsiteX63" fmla="*/ 471554 w 838200"/>
              <a:gd name="connsiteY63" fmla="*/ 276225 h 495300"/>
              <a:gd name="connsiteX64" fmla="*/ 511893 w 838200"/>
              <a:gd name="connsiteY64" fmla="*/ 266157 h 495300"/>
              <a:gd name="connsiteX65" fmla="*/ 515703 w 838200"/>
              <a:gd name="connsiteY65" fmla="*/ 264138 h 495300"/>
              <a:gd name="connsiteX66" fmla="*/ 571500 w 838200"/>
              <a:gd name="connsiteY66" fmla="*/ 403717 h 495300"/>
              <a:gd name="connsiteX67" fmla="*/ 571500 w 838200"/>
              <a:gd name="connsiteY67" fmla="*/ 495300 h 495300"/>
              <a:gd name="connsiteX68" fmla="*/ 609600 w 838200"/>
              <a:gd name="connsiteY68" fmla="*/ 495300 h 495300"/>
              <a:gd name="connsiteX69" fmla="*/ 609600 w 838200"/>
              <a:gd name="connsiteY69" fmla="*/ 396383 h 495300"/>
              <a:gd name="connsiteX70" fmla="*/ 549993 w 838200"/>
              <a:gd name="connsiteY70" fmla="*/ 247364 h 495300"/>
              <a:gd name="connsiteX71" fmla="*/ 582378 w 838200"/>
              <a:gd name="connsiteY71" fmla="*/ 234791 h 495300"/>
              <a:gd name="connsiteX72" fmla="*/ 594150 w 838200"/>
              <a:gd name="connsiteY72" fmla="*/ 230762 h 495300"/>
              <a:gd name="connsiteX73" fmla="*/ 676599 w 838200"/>
              <a:gd name="connsiteY73" fmla="*/ 211455 h 495300"/>
              <a:gd name="connsiteX74" fmla="*/ 734320 w 838200"/>
              <a:gd name="connsiteY74" fmla="*/ 203835 h 495300"/>
              <a:gd name="connsiteX75" fmla="*/ 761784 w 838200"/>
              <a:gd name="connsiteY75" fmla="*/ 168693 h 495300"/>
              <a:gd name="connsiteX76" fmla="*/ 735206 w 838200"/>
              <a:gd name="connsiteY76" fmla="*/ 141351 h 495300"/>
              <a:gd name="connsiteX77" fmla="*/ 714375 w 838200"/>
              <a:gd name="connsiteY77" fmla="*/ 137922 h 495300"/>
              <a:gd name="connsiteX78" fmla="*/ 714375 w 838200"/>
              <a:gd name="connsiteY78" fmla="*/ 104775 h 495300"/>
              <a:gd name="connsiteX79" fmla="*/ 704850 w 838200"/>
              <a:gd name="connsiteY79" fmla="*/ 95250 h 495300"/>
              <a:gd name="connsiteX80" fmla="*/ 695325 w 838200"/>
              <a:gd name="connsiteY80" fmla="*/ 95250 h 495300"/>
              <a:gd name="connsiteX81" fmla="*/ 695325 w 838200"/>
              <a:gd name="connsiteY81" fmla="*/ 66675 h 495300"/>
              <a:gd name="connsiteX82" fmla="*/ 819150 w 838200"/>
              <a:gd name="connsiteY82" fmla="*/ 66675 h 495300"/>
              <a:gd name="connsiteX83" fmla="*/ 838200 w 838200"/>
              <a:gd name="connsiteY83" fmla="*/ 47625 h 495300"/>
              <a:gd name="connsiteX84" fmla="*/ 819150 w 838200"/>
              <a:gd name="connsiteY84" fmla="*/ 28575 h 495300"/>
              <a:gd name="connsiteX85" fmla="*/ 419100 w 838200"/>
              <a:gd name="connsiteY85" fmla="*/ 404813 h 495300"/>
              <a:gd name="connsiteX86" fmla="*/ 395288 w 838200"/>
              <a:gd name="connsiteY86" fmla="*/ 381000 h 495300"/>
              <a:gd name="connsiteX87" fmla="*/ 419100 w 838200"/>
              <a:gd name="connsiteY87" fmla="*/ 357188 h 495300"/>
              <a:gd name="connsiteX88" fmla="*/ 442913 w 838200"/>
              <a:gd name="connsiteY88" fmla="*/ 381000 h 495300"/>
              <a:gd name="connsiteX89" fmla="*/ 419100 w 838200"/>
              <a:gd name="connsiteY89" fmla="*/ 404813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38200" h="495300">
                <a:moveTo>
                  <a:pt x="819150" y="28575"/>
                </a:moveTo>
                <a:lnTo>
                  <a:pt x="695325" y="28575"/>
                </a:lnTo>
                <a:lnTo>
                  <a:pt x="695325" y="19050"/>
                </a:lnTo>
                <a:cubicBezTo>
                  <a:pt x="695325" y="8529"/>
                  <a:pt x="686796" y="0"/>
                  <a:pt x="676275" y="0"/>
                </a:cubicBezTo>
                <a:cubicBezTo>
                  <a:pt x="665754" y="0"/>
                  <a:pt x="657225" y="8529"/>
                  <a:pt x="657225" y="19050"/>
                </a:cubicBezTo>
                <a:lnTo>
                  <a:pt x="657225" y="28575"/>
                </a:lnTo>
                <a:lnTo>
                  <a:pt x="533400" y="28575"/>
                </a:lnTo>
                <a:cubicBezTo>
                  <a:pt x="522879" y="28575"/>
                  <a:pt x="514350" y="37104"/>
                  <a:pt x="514350" y="47625"/>
                </a:cubicBezTo>
                <a:cubicBezTo>
                  <a:pt x="514350" y="58146"/>
                  <a:pt x="522879" y="66675"/>
                  <a:pt x="533400" y="66675"/>
                </a:cubicBezTo>
                <a:lnTo>
                  <a:pt x="657225" y="66675"/>
                </a:lnTo>
                <a:lnTo>
                  <a:pt x="657225" y="95250"/>
                </a:lnTo>
                <a:lnTo>
                  <a:pt x="647700" y="95250"/>
                </a:lnTo>
                <a:cubicBezTo>
                  <a:pt x="642439" y="95250"/>
                  <a:pt x="638175" y="99514"/>
                  <a:pt x="638175" y="104775"/>
                </a:cubicBezTo>
                <a:lnTo>
                  <a:pt x="638175" y="125663"/>
                </a:lnTo>
                <a:lnTo>
                  <a:pt x="596560" y="118996"/>
                </a:lnTo>
                <a:cubicBezTo>
                  <a:pt x="479008" y="100070"/>
                  <a:pt x="359183" y="100070"/>
                  <a:pt x="241630" y="118996"/>
                </a:cubicBezTo>
                <a:lnTo>
                  <a:pt x="200025" y="125663"/>
                </a:lnTo>
                <a:lnTo>
                  <a:pt x="200025" y="104775"/>
                </a:lnTo>
                <a:cubicBezTo>
                  <a:pt x="200025" y="99514"/>
                  <a:pt x="195761" y="95250"/>
                  <a:pt x="190500" y="95250"/>
                </a:cubicBezTo>
                <a:lnTo>
                  <a:pt x="180975" y="95250"/>
                </a:lnTo>
                <a:lnTo>
                  <a:pt x="180975" y="66675"/>
                </a:lnTo>
                <a:lnTo>
                  <a:pt x="304800" y="66675"/>
                </a:lnTo>
                <a:cubicBezTo>
                  <a:pt x="315321" y="66675"/>
                  <a:pt x="323850" y="58146"/>
                  <a:pt x="323850" y="47625"/>
                </a:cubicBezTo>
                <a:cubicBezTo>
                  <a:pt x="323850" y="37104"/>
                  <a:pt x="315321" y="28575"/>
                  <a:pt x="304800" y="28575"/>
                </a:cubicBezTo>
                <a:lnTo>
                  <a:pt x="180975" y="28575"/>
                </a:lnTo>
                <a:lnTo>
                  <a:pt x="180975" y="19050"/>
                </a:lnTo>
                <a:cubicBezTo>
                  <a:pt x="180975" y="8529"/>
                  <a:pt x="172446" y="0"/>
                  <a:pt x="161925" y="0"/>
                </a:cubicBezTo>
                <a:cubicBezTo>
                  <a:pt x="151404" y="0"/>
                  <a:pt x="142875" y="8529"/>
                  <a:pt x="142875" y="19050"/>
                </a:cubicBezTo>
                <a:lnTo>
                  <a:pt x="142875" y="28575"/>
                </a:lnTo>
                <a:lnTo>
                  <a:pt x="19050" y="28575"/>
                </a:lnTo>
                <a:cubicBezTo>
                  <a:pt x="8529" y="28575"/>
                  <a:pt x="0" y="37104"/>
                  <a:pt x="0" y="47625"/>
                </a:cubicBezTo>
                <a:cubicBezTo>
                  <a:pt x="0" y="58146"/>
                  <a:pt x="8529" y="66675"/>
                  <a:pt x="19050" y="66675"/>
                </a:cubicBezTo>
                <a:lnTo>
                  <a:pt x="142875" y="66675"/>
                </a:lnTo>
                <a:lnTo>
                  <a:pt x="142875" y="95250"/>
                </a:lnTo>
                <a:lnTo>
                  <a:pt x="133350" y="95250"/>
                </a:lnTo>
                <a:cubicBezTo>
                  <a:pt x="128089" y="95250"/>
                  <a:pt x="123825" y="99514"/>
                  <a:pt x="123825" y="104775"/>
                </a:cubicBezTo>
                <a:lnTo>
                  <a:pt x="123825" y="137922"/>
                </a:lnTo>
                <a:lnTo>
                  <a:pt x="102984" y="141284"/>
                </a:lnTo>
                <a:cubicBezTo>
                  <a:pt x="85763" y="143894"/>
                  <a:pt x="73919" y="159970"/>
                  <a:pt x="76528" y="177191"/>
                </a:cubicBezTo>
                <a:cubicBezTo>
                  <a:pt x="78648" y="191180"/>
                  <a:pt x="89826" y="202046"/>
                  <a:pt x="103870" y="203768"/>
                </a:cubicBezTo>
                <a:lnTo>
                  <a:pt x="161601" y="211388"/>
                </a:lnTo>
                <a:cubicBezTo>
                  <a:pt x="189645" y="215104"/>
                  <a:pt x="217253" y="221584"/>
                  <a:pt x="244021" y="230734"/>
                </a:cubicBezTo>
                <a:lnTo>
                  <a:pt x="255794" y="234763"/>
                </a:lnTo>
                <a:cubicBezTo>
                  <a:pt x="266767" y="238516"/>
                  <a:pt x="277561" y="242709"/>
                  <a:pt x="288179" y="247345"/>
                </a:cubicBezTo>
                <a:lnTo>
                  <a:pt x="228600" y="396383"/>
                </a:lnTo>
                <a:lnTo>
                  <a:pt x="228600" y="495300"/>
                </a:lnTo>
                <a:lnTo>
                  <a:pt x="266700" y="495300"/>
                </a:lnTo>
                <a:lnTo>
                  <a:pt x="266700" y="403717"/>
                </a:lnTo>
                <a:lnTo>
                  <a:pt x="322526" y="264147"/>
                </a:lnTo>
                <a:lnTo>
                  <a:pt x="326336" y="266157"/>
                </a:lnTo>
                <a:cubicBezTo>
                  <a:pt x="338741" y="272767"/>
                  <a:pt x="352580" y="276224"/>
                  <a:pt x="366636" y="276225"/>
                </a:cubicBezTo>
                <a:lnTo>
                  <a:pt x="390525" y="276225"/>
                </a:lnTo>
                <a:lnTo>
                  <a:pt x="390525" y="323850"/>
                </a:lnTo>
                <a:lnTo>
                  <a:pt x="361950" y="323850"/>
                </a:lnTo>
                <a:cubicBezTo>
                  <a:pt x="351429" y="323850"/>
                  <a:pt x="342900" y="332379"/>
                  <a:pt x="342900" y="342900"/>
                </a:cubicBezTo>
                <a:lnTo>
                  <a:pt x="342900" y="419100"/>
                </a:lnTo>
                <a:cubicBezTo>
                  <a:pt x="342900" y="429621"/>
                  <a:pt x="351429" y="438150"/>
                  <a:pt x="361950" y="438150"/>
                </a:cubicBezTo>
                <a:lnTo>
                  <a:pt x="476250" y="438150"/>
                </a:lnTo>
                <a:cubicBezTo>
                  <a:pt x="486771" y="438150"/>
                  <a:pt x="495300" y="429621"/>
                  <a:pt x="495300" y="419100"/>
                </a:cubicBezTo>
                <a:lnTo>
                  <a:pt x="495300" y="342900"/>
                </a:lnTo>
                <a:cubicBezTo>
                  <a:pt x="495300" y="332379"/>
                  <a:pt x="486771" y="323850"/>
                  <a:pt x="476250" y="323850"/>
                </a:cubicBezTo>
                <a:lnTo>
                  <a:pt x="447675" y="323850"/>
                </a:lnTo>
                <a:lnTo>
                  <a:pt x="447675" y="276225"/>
                </a:lnTo>
                <a:lnTo>
                  <a:pt x="471554" y="276225"/>
                </a:lnTo>
                <a:cubicBezTo>
                  <a:pt x="485623" y="276230"/>
                  <a:pt x="499477" y="272772"/>
                  <a:pt x="511893" y="266157"/>
                </a:cubicBezTo>
                <a:lnTo>
                  <a:pt x="515703" y="264138"/>
                </a:lnTo>
                <a:lnTo>
                  <a:pt x="571500" y="403717"/>
                </a:lnTo>
                <a:lnTo>
                  <a:pt x="571500" y="495300"/>
                </a:lnTo>
                <a:lnTo>
                  <a:pt x="609600" y="495300"/>
                </a:lnTo>
                <a:lnTo>
                  <a:pt x="609600" y="396383"/>
                </a:lnTo>
                <a:lnTo>
                  <a:pt x="549993" y="247364"/>
                </a:lnTo>
                <a:cubicBezTo>
                  <a:pt x="560616" y="242747"/>
                  <a:pt x="571411" y="238556"/>
                  <a:pt x="582378" y="234791"/>
                </a:cubicBezTo>
                <a:lnTo>
                  <a:pt x="594150" y="230762"/>
                </a:lnTo>
                <a:cubicBezTo>
                  <a:pt x="620929" y="221623"/>
                  <a:pt x="648547" y="215156"/>
                  <a:pt x="676599" y="211455"/>
                </a:cubicBezTo>
                <a:lnTo>
                  <a:pt x="734320" y="203835"/>
                </a:lnTo>
                <a:cubicBezTo>
                  <a:pt x="751608" y="201715"/>
                  <a:pt x="763904" y="185981"/>
                  <a:pt x="761784" y="168693"/>
                </a:cubicBezTo>
                <a:cubicBezTo>
                  <a:pt x="760062" y="154649"/>
                  <a:pt x="749196" y="143471"/>
                  <a:pt x="735206" y="141351"/>
                </a:cubicBezTo>
                <a:lnTo>
                  <a:pt x="714375" y="137922"/>
                </a:lnTo>
                <a:lnTo>
                  <a:pt x="714375" y="104775"/>
                </a:lnTo>
                <a:cubicBezTo>
                  <a:pt x="714375" y="99514"/>
                  <a:pt x="710111" y="95250"/>
                  <a:pt x="704850" y="95250"/>
                </a:cubicBezTo>
                <a:lnTo>
                  <a:pt x="695325" y="95250"/>
                </a:lnTo>
                <a:lnTo>
                  <a:pt x="695325" y="66675"/>
                </a:lnTo>
                <a:lnTo>
                  <a:pt x="819150" y="66675"/>
                </a:lnTo>
                <a:cubicBezTo>
                  <a:pt x="829671" y="66675"/>
                  <a:pt x="838200" y="58146"/>
                  <a:pt x="838200" y="47625"/>
                </a:cubicBezTo>
                <a:cubicBezTo>
                  <a:pt x="838200" y="37104"/>
                  <a:pt x="829671" y="28575"/>
                  <a:pt x="819150" y="28575"/>
                </a:cubicBezTo>
                <a:close/>
                <a:moveTo>
                  <a:pt x="419100" y="404813"/>
                </a:moveTo>
                <a:cubicBezTo>
                  <a:pt x="405949" y="404813"/>
                  <a:pt x="395288" y="394151"/>
                  <a:pt x="395288" y="381000"/>
                </a:cubicBezTo>
                <a:cubicBezTo>
                  <a:pt x="395288" y="367849"/>
                  <a:pt x="405949" y="357188"/>
                  <a:pt x="419100" y="357188"/>
                </a:cubicBezTo>
                <a:cubicBezTo>
                  <a:pt x="432251" y="357188"/>
                  <a:pt x="442913" y="367849"/>
                  <a:pt x="442913" y="381000"/>
                </a:cubicBezTo>
                <a:cubicBezTo>
                  <a:pt x="442913" y="394151"/>
                  <a:pt x="432251" y="404813"/>
                  <a:pt x="419100" y="404813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91" name="组合 290"/>
          <p:cNvGrpSpPr/>
          <p:nvPr/>
        </p:nvGrpSpPr>
        <p:grpSpPr>
          <a:xfrm>
            <a:off x="4160520" y="4145280"/>
            <a:ext cx="762000" cy="762000"/>
            <a:chOff x="4160520" y="4145280"/>
            <a:chExt cx="762000" cy="762000"/>
          </a:xfrm>
          <a:noFill/>
        </p:grpSpPr>
        <p:sp>
          <p:nvSpPr>
            <p:cNvPr id="201" name="图形 48" descr="收音机 纯色填充"/>
            <p:cNvSpPr/>
            <p:nvPr/>
          </p:nvSpPr>
          <p:spPr>
            <a:xfrm>
              <a:off x="4160520" y="4145280"/>
              <a:ext cx="762000" cy="762000"/>
            </a:xfrm>
            <a:custGeom>
              <a:avLst/>
              <a:gdLst>
                <a:gd name="connsiteX0" fmla="*/ 685800 w 762000"/>
                <a:gd name="connsiteY0" fmla="*/ 419100 h 762000"/>
                <a:gd name="connsiteX1" fmla="*/ 76200 w 762000"/>
                <a:gd name="connsiteY1" fmla="*/ 419100 h 762000"/>
                <a:gd name="connsiteX2" fmla="*/ 76200 w 762000"/>
                <a:gd name="connsiteY2" fmla="*/ 304800 h 762000"/>
                <a:gd name="connsiteX3" fmla="*/ 685800 w 762000"/>
                <a:gd name="connsiteY3" fmla="*/ 304800 h 762000"/>
                <a:gd name="connsiteX4" fmla="*/ 685800 w 762000"/>
                <a:gd name="connsiteY4" fmla="*/ 419100 h 762000"/>
                <a:gd name="connsiteX5" fmla="*/ 685800 w 762000"/>
                <a:gd name="connsiteY5" fmla="*/ 533400 h 762000"/>
                <a:gd name="connsiteX6" fmla="*/ 342900 w 762000"/>
                <a:gd name="connsiteY6" fmla="*/ 533400 h 762000"/>
                <a:gd name="connsiteX7" fmla="*/ 342900 w 762000"/>
                <a:gd name="connsiteY7" fmla="*/ 495300 h 762000"/>
                <a:gd name="connsiteX8" fmla="*/ 685800 w 762000"/>
                <a:gd name="connsiteY8" fmla="*/ 495300 h 762000"/>
                <a:gd name="connsiteX9" fmla="*/ 685800 w 762000"/>
                <a:gd name="connsiteY9" fmla="*/ 533400 h 762000"/>
                <a:gd name="connsiteX10" fmla="*/ 685800 w 762000"/>
                <a:gd name="connsiteY10" fmla="*/ 609600 h 762000"/>
                <a:gd name="connsiteX11" fmla="*/ 342900 w 762000"/>
                <a:gd name="connsiteY11" fmla="*/ 609600 h 762000"/>
                <a:gd name="connsiteX12" fmla="*/ 342900 w 762000"/>
                <a:gd name="connsiteY12" fmla="*/ 571500 h 762000"/>
                <a:gd name="connsiteX13" fmla="*/ 685800 w 762000"/>
                <a:gd name="connsiteY13" fmla="*/ 571500 h 762000"/>
                <a:gd name="connsiteX14" fmla="*/ 685800 w 762000"/>
                <a:gd name="connsiteY14" fmla="*/ 609600 h 762000"/>
                <a:gd name="connsiteX15" fmla="*/ 685800 w 762000"/>
                <a:gd name="connsiteY15" fmla="*/ 685800 h 762000"/>
                <a:gd name="connsiteX16" fmla="*/ 342900 w 762000"/>
                <a:gd name="connsiteY16" fmla="*/ 685800 h 762000"/>
                <a:gd name="connsiteX17" fmla="*/ 342900 w 762000"/>
                <a:gd name="connsiteY17" fmla="*/ 647700 h 762000"/>
                <a:gd name="connsiteX18" fmla="*/ 685800 w 762000"/>
                <a:gd name="connsiteY18" fmla="*/ 647700 h 762000"/>
                <a:gd name="connsiteX19" fmla="*/ 685800 w 762000"/>
                <a:gd name="connsiteY19" fmla="*/ 685800 h 762000"/>
                <a:gd name="connsiteX20" fmla="*/ 171450 w 762000"/>
                <a:gd name="connsiteY20" fmla="*/ 685800 h 762000"/>
                <a:gd name="connsiteX21" fmla="*/ 76200 w 762000"/>
                <a:gd name="connsiteY21" fmla="*/ 590550 h 762000"/>
                <a:gd name="connsiteX22" fmla="*/ 171450 w 762000"/>
                <a:gd name="connsiteY22" fmla="*/ 495300 h 762000"/>
                <a:gd name="connsiteX23" fmla="*/ 266700 w 762000"/>
                <a:gd name="connsiteY23" fmla="*/ 590550 h 762000"/>
                <a:gd name="connsiteX24" fmla="*/ 171450 w 762000"/>
                <a:gd name="connsiteY24" fmla="*/ 685800 h 762000"/>
                <a:gd name="connsiteX25" fmla="*/ 723900 w 762000"/>
                <a:gd name="connsiteY25" fmla="*/ 228600 h 762000"/>
                <a:gd name="connsiteX26" fmla="*/ 685800 w 762000"/>
                <a:gd name="connsiteY26" fmla="*/ 228600 h 762000"/>
                <a:gd name="connsiteX27" fmla="*/ 209550 w 762000"/>
                <a:gd name="connsiteY27" fmla="*/ 33338 h 762000"/>
                <a:gd name="connsiteX28" fmla="*/ 171450 w 762000"/>
                <a:gd name="connsiteY28" fmla="*/ 0 h 762000"/>
                <a:gd name="connsiteX29" fmla="*/ 133350 w 762000"/>
                <a:gd name="connsiteY29" fmla="*/ 38100 h 762000"/>
                <a:gd name="connsiteX30" fmla="*/ 171450 w 762000"/>
                <a:gd name="connsiteY30" fmla="*/ 76200 h 762000"/>
                <a:gd name="connsiteX31" fmla="*/ 194310 w 762000"/>
                <a:gd name="connsiteY31" fmla="*/ 68580 h 762000"/>
                <a:gd name="connsiteX32" fmla="*/ 584835 w 762000"/>
                <a:gd name="connsiteY32" fmla="*/ 228600 h 762000"/>
                <a:gd name="connsiteX33" fmla="*/ 38100 w 762000"/>
                <a:gd name="connsiteY33" fmla="*/ 228600 h 762000"/>
                <a:gd name="connsiteX34" fmla="*/ 0 w 762000"/>
                <a:gd name="connsiteY34" fmla="*/ 266700 h 762000"/>
                <a:gd name="connsiteX35" fmla="*/ 0 w 762000"/>
                <a:gd name="connsiteY35" fmla="*/ 723900 h 762000"/>
                <a:gd name="connsiteX36" fmla="*/ 38100 w 762000"/>
                <a:gd name="connsiteY36" fmla="*/ 762000 h 762000"/>
                <a:gd name="connsiteX37" fmla="*/ 723900 w 762000"/>
                <a:gd name="connsiteY37" fmla="*/ 762000 h 762000"/>
                <a:gd name="connsiteX38" fmla="*/ 762000 w 762000"/>
                <a:gd name="connsiteY38" fmla="*/ 723900 h 762000"/>
                <a:gd name="connsiteX39" fmla="*/ 762000 w 762000"/>
                <a:gd name="connsiteY39" fmla="*/ 266700 h 762000"/>
                <a:gd name="connsiteX40" fmla="*/ 723900 w 762000"/>
                <a:gd name="connsiteY40" fmla="*/ 2286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62000" h="762000">
                  <a:moveTo>
                    <a:pt x="685800" y="419100"/>
                  </a:moveTo>
                  <a:lnTo>
                    <a:pt x="76200" y="419100"/>
                  </a:lnTo>
                  <a:lnTo>
                    <a:pt x="76200" y="304800"/>
                  </a:lnTo>
                  <a:lnTo>
                    <a:pt x="685800" y="304800"/>
                  </a:lnTo>
                  <a:lnTo>
                    <a:pt x="685800" y="419100"/>
                  </a:lnTo>
                  <a:close/>
                  <a:moveTo>
                    <a:pt x="685800" y="533400"/>
                  </a:moveTo>
                  <a:lnTo>
                    <a:pt x="342900" y="533400"/>
                  </a:lnTo>
                  <a:lnTo>
                    <a:pt x="342900" y="495300"/>
                  </a:lnTo>
                  <a:lnTo>
                    <a:pt x="685800" y="495300"/>
                  </a:lnTo>
                  <a:lnTo>
                    <a:pt x="685800" y="533400"/>
                  </a:lnTo>
                  <a:close/>
                  <a:moveTo>
                    <a:pt x="685800" y="609600"/>
                  </a:moveTo>
                  <a:lnTo>
                    <a:pt x="342900" y="609600"/>
                  </a:lnTo>
                  <a:lnTo>
                    <a:pt x="342900" y="571500"/>
                  </a:lnTo>
                  <a:lnTo>
                    <a:pt x="685800" y="571500"/>
                  </a:lnTo>
                  <a:lnTo>
                    <a:pt x="685800" y="609600"/>
                  </a:lnTo>
                  <a:close/>
                  <a:moveTo>
                    <a:pt x="685800" y="685800"/>
                  </a:moveTo>
                  <a:lnTo>
                    <a:pt x="342900" y="685800"/>
                  </a:lnTo>
                  <a:lnTo>
                    <a:pt x="342900" y="647700"/>
                  </a:lnTo>
                  <a:lnTo>
                    <a:pt x="685800" y="647700"/>
                  </a:lnTo>
                  <a:lnTo>
                    <a:pt x="685800" y="685800"/>
                  </a:lnTo>
                  <a:close/>
                  <a:moveTo>
                    <a:pt x="171450" y="685800"/>
                  </a:moveTo>
                  <a:cubicBezTo>
                    <a:pt x="119063" y="685800"/>
                    <a:pt x="76200" y="642938"/>
                    <a:pt x="76200" y="590550"/>
                  </a:cubicBezTo>
                  <a:cubicBezTo>
                    <a:pt x="76200" y="538163"/>
                    <a:pt x="119063" y="495300"/>
                    <a:pt x="171450" y="495300"/>
                  </a:cubicBezTo>
                  <a:cubicBezTo>
                    <a:pt x="223838" y="495300"/>
                    <a:pt x="266700" y="538163"/>
                    <a:pt x="266700" y="590550"/>
                  </a:cubicBezTo>
                  <a:cubicBezTo>
                    <a:pt x="266700" y="642938"/>
                    <a:pt x="223838" y="685800"/>
                    <a:pt x="171450" y="685800"/>
                  </a:cubicBezTo>
                  <a:close/>
                  <a:moveTo>
                    <a:pt x="723900" y="228600"/>
                  </a:moveTo>
                  <a:lnTo>
                    <a:pt x="685800" y="228600"/>
                  </a:lnTo>
                  <a:lnTo>
                    <a:pt x="209550" y="33338"/>
                  </a:lnTo>
                  <a:cubicBezTo>
                    <a:pt x="206693" y="14288"/>
                    <a:pt x="190500" y="0"/>
                    <a:pt x="171450" y="0"/>
                  </a:cubicBezTo>
                  <a:cubicBezTo>
                    <a:pt x="150495" y="0"/>
                    <a:pt x="133350" y="17145"/>
                    <a:pt x="133350" y="38100"/>
                  </a:cubicBezTo>
                  <a:cubicBezTo>
                    <a:pt x="133350" y="59055"/>
                    <a:pt x="150495" y="76200"/>
                    <a:pt x="171450" y="76200"/>
                  </a:cubicBezTo>
                  <a:cubicBezTo>
                    <a:pt x="180023" y="76200"/>
                    <a:pt x="188595" y="73343"/>
                    <a:pt x="194310" y="68580"/>
                  </a:cubicBezTo>
                  <a:lnTo>
                    <a:pt x="584835" y="228600"/>
                  </a:lnTo>
                  <a:lnTo>
                    <a:pt x="38100" y="228600"/>
                  </a:lnTo>
                  <a:cubicBezTo>
                    <a:pt x="17145" y="228600"/>
                    <a:pt x="0" y="245745"/>
                    <a:pt x="0" y="266700"/>
                  </a:cubicBezTo>
                  <a:lnTo>
                    <a:pt x="0" y="723900"/>
                  </a:lnTo>
                  <a:cubicBezTo>
                    <a:pt x="0" y="744855"/>
                    <a:pt x="17145" y="762000"/>
                    <a:pt x="38100" y="762000"/>
                  </a:cubicBezTo>
                  <a:lnTo>
                    <a:pt x="723900" y="762000"/>
                  </a:lnTo>
                  <a:cubicBezTo>
                    <a:pt x="744855" y="762000"/>
                    <a:pt x="762000" y="744855"/>
                    <a:pt x="762000" y="723900"/>
                  </a:cubicBezTo>
                  <a:lnTo>
                    <a:pt x="762000" y="266700"/>
                  </a:lnTo>
                  <a:cubicBezTo>
                    <a:pt x="762000" y="245745"/>
                    <a:pt x="744855" y="228600"/>
                    <a:pt x="723900" y="22860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图形 48" descr="收音机 纯色填充"/>
            <p:cNvSpPr/>
            <p:nvPr/>
          </p:nvSpPr>
          <p:spPr>
            <a:xfrm>
              <a:off x="4312920" y="471678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3" name="图形 50" descr="记录 纯色填充"/>
          <p:cNvSpPr/>
          <p:nvPr/>
        </p:nvSpPr>
        <p:spPr>
          <a:xfrm>
            <a:off x="5734050" y="4164330"/>
            <a:ext cx="723900" cy="723900"/>
          </a:xfrm>
          <a:custGeom>
            <a:avLst/>
            <a:gdLst>
              <a:gd name="connsiteX0" fmla="*/ 361950 w 723900"/>
              <a:gd name="connsiteY0" fmla="*/ 666750 h 723900"/>
              <a:gd name="connsiteX1" fmla="*/ 361950 w 723900"/>
              <a:gd name="connsiteY1" fmla="*/ 628650 h 723900"/>
              <a:gd name="connsiteX2" fmla="*/ 628650 w 723900"/>
              <a:gd name="connsiteY2" fmla="*/ 361950 h 723900"/>
              <a:gd name="connsiteX3" fmla="*/ 666750 w 723900"/>
              <a:gd name="connsiteY3" fmla="*/ 361950 h 723900"/>
              <a:gd name="connsiteX4" fmla="*/ 361950 w 723900"/>
              <a:gd name="connsiteY4" fmla="*/ 666750 h 723900"/>
              <a:gd name="connsiteX5" fmla="*/ 247650 w 723900"/>
              <a:gd name="connsiteY5" fmla="*/ 361950 h 723900"/>
              <a:gd name="connsiteX6" fmla="*/ 361950 w 723900"/>
              <a:gd name="connsiteY6" fmla="*/ 247650 h 723900"/>
              <a:gd name="connsiteX7" fmla="*/ 476250 w 723900"/>
              <a:gd name="connsiteY7" fmla="*/ 361950 h 723900"/>
              <a:gd name="connsiteX8" fmla="*/ 361950 w 723900"/>
              <a:gd name="connsiteY8" fmla="*/ 476250 h 723900"/>
              <a:gd name="connsiteX9" fmla="*/ 247650 w 723900"/>
              <a:gd name="connsiteY9" fmla="*/ 361950 h 723900"/>
              <a:gd name="connsiteX10" fmla="*/ 190500 w 723900"/>
              <a:gd name="connsiteY10" fmla="*/ 361950 h 723900"/>
              <a:gd name="connsiteX11" fmla="*/ 152400 w 723900"/>
              <a:gd name="connsiteY11" fmla="*/ 361950 h 723900"/>
              <a:gd name="connsiteX12" fmla="*/ 361950 w 723900"/>
              <a:gd name="connsiteY12" fmla="*/ 152400 h 723900"/>
              <a:gd name="connsiteX13" fmla="*/ 361950 w 723900"/>
              <a:gd name="connsiteY13" fmla="*/ 190500 h 723900"/>
              <a:gd name="connsiteX14" fmla="*/ 190500 w 723900"/>
              <a:gd name="connsiteY14" fmla="*/ 361950 h 723900"/>
              <a:gd name="connsiteX15" fmla="*/ 95250 w 723900"/>
              <a:gd name="connsiteY15" fmla="*/ 361950 h 723900"/>
              <a:gd name="connsiteX16" fmla="*/ 57150 w 723900"/>
              <a:gd name="connsiteY16" fmla="*/ 361950 h 723900"/>
              <a:gd name="connsiteX17" fmla="*/ 361950 w 723900"/>
              <a:gd name="connsiteY17" fmla="*/ 57150 h 723900"/>
              <a:gd name="connsiteX18" fmla="*/ 361950 w 723900"/>
              <a:gd name="connsiteY18" fmla="*/ 95250 h 723900"/>
              <a:gd name="connsiteX19" fmla="*/ 95250 w 723900"/>
              <a:gd name="connsiteY19" fmla="*/ 361950 h 723900"/>
              <a:gd name="connsiteX20" fmla="*/ 533400 w 723900"/>
              <a:gd name="connsiteY20" fmla="*/ 361950 h 723900"/>
              <a:gd name="connsiteX21" fmla="*/ 571500 w 723900"/>
              <a:gd name="connsiteY21" fmla="*/ 361950 h 723900"/>
              <a:gd name="connsiteX22" fmla="*/ 361950 w 723900"/>
              <a:gd name="connsiteY22" fmla="*/ 571500 h 723900"/>
              <a:gd name="connsiteX23" fmla="*/ 361950 w 723900"/>
              <a:gd name="connsiteY23" fmla="*/ 533400 h 723900"/>
              <a:gd name="connsiteX24" fmla="*/ 533400 w 723900"/>
              <a:gd name="connsiteY24" fmla="*/ 361950 h 723900"/>
              <a:gd name="connsiteX25" fmla="*/ 361950 w 723900"/>
              <a:gd name="connsiteY25" fmla="*/ 0 h 723900"/>
              <a:gd name="connsiteX26" fmla="*/ 0 w 723900"/>
              <a:gd name="connsiteY26" fmla="*/ 361950 h 723900"/>
              <a:gd name="connsiteX27" fmla="*/ 361950 w 723900"/>
              <a:gd name="connsiteY27" fmla="*/ 723900 h 723900"/>
              <a:gd name="connsiteX28" fmla="*/ 723900 w 723900"/>
              <a:gd name="connsiteY28" fmla="*/ 361950 h 723900"/>
              <a:gd name="connsiteX29" fmla="*/ 361950 w 723900"/>
              <a:gd name="connsiteY29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3900" h="723900">
                <a:moveTo>
                  <a:pt x="361950" y="666750"/>
                </a:moveTo>
                <a:lnTo>
                  <a:pt x="361950" y="628650"/>
                </a:lnTo>
                <a:cubicBezTo>
                  <a:pt x="508635" y="628650"/>
                  <a:pt x="628650" y="508635"/>
                  <a:pt x="628650" y="361950"/>
                </a:cubicBezTo>
                <a:lnTo>
                  <a:pt x="666750" y="361950"/>
                </a:lnTo>
                <a:cubicBezTo>
                  <a:pt x="666750" y="529590"/>
                  <a:pt x="529590" y="666750"/>
                  <a:pt x="361950" y="666750"/>
                </a:cubicBezTo>
                <a:close/>
                <a:moveTo>
                  <a:pt x="247650" y="361950"/>
                </a:moveTo>
                <a:cubicBezTo>
                  <a:pt x="247650" y="299085"/>
                  <a:pt x="299085" y="247650"/>
                  <a:pt x="361950" y="247650"/>
                </a:cubicBezTo>
                <a:cubicBezTo>
                  <a:pt x="424815" y="247650"/>
                  <a:pt x="476250" y="299085"/>
                  <a:pt x="476250" y="361950"/>
                </a:cubicBezTo>
                <a:cubicBezTo>
                  <a:pt x="476250" y="424815"/>
                  <a:pt x="424815" y="476250"/>
                  <a:pt x="361950" y="476250"/>
                </a:cubicBezTo>
                <a:cubicBezTo>
                  <a:pt x="299085" y="476250"/>
                  <a:pt x="247650" y="424815"/>
                  <a:pt x="247650" y="361950"/>
                </a:cubicBezTo>
                <a:close/>
                <a:moveTo>
                  <a:pt x="190500" y="361950"/>
                </a:moveTo>
                <a:lnTo>
                  <a:pt x="152400" y="361950"/>
                </a:lnTo>
                <a:cubicBezTo>
                  <a:pt x="152400" y="246698"/>
                  <a:pt x="246698" y="152400"/>
                  <a:pt x="361950" y="152400"/>
                </a:cubicBezTo>
                <a:lnTo>
                  <a:pt x="361950" y="190500"/>
                </a:lnTo>
                <a:cubicBezTo>
                  <a:pt x="267653" y="190500"/>
                  <a:pt x="190500" y="267653"/>
                  <a:pt x="190500" y="361950"/>
                </a:cubicBezTo>
                <a:close/>
                <a:moveTo>
                  <a:pt x="95250" y="361950"/>
                </a:moveTo>
                <a:lnTo>
                  <a:pt x="57150" y="361950"/>
                </a:lnTo>
                <a:cubicBezTo>
                  <a:pt x="57150" y="194310"/>
                  <a:pt x="194310" y="57150"/>
                  <a:pt x="361950" y="57150"/>
                </a:cubicBezTo>
                <a:lnTo>
                  <a:pt x="361950" y="95250"/>
                </a:lnTo>
                <a:cubicBezTo>
                  <a:pt x="215265" y="95250"/>
                  <a:pt x="95250" y="215265"/>
                  <a:pt x="95250" y="361950"/>
                </a:cubicBezTo>
                <a:close/>
                <a:moveTo>
                  <a:pt x="533400" y="361950"/>
                </a:moveTo>
                <a:lnTo>
                  <a:pt x="571500" y="361950"/>
                </a:lnTo>
                <a:cubicBezTo>
                  <a:pt x="571500" y="477203"/>
                  <a:pt x="477203" y="571500"/>
                  <a:pt x="361950" y="571500"/>
                </a:cubicBezTo>
                <a:lnTo>
                  <a:pt x="361950" y="533400"/>
                </a:lnTo>
                <a:cubicBezTo>
                  <a:pt x="456248" y="533400"/>
                  <a:pt x="533400" y="456248"/>
                  <a:pt x="533400" y="361950"/>
                </a:cubicBezTo>
                <a:close/>
                <a:moveTo>
                  <a:pt x="361950" y="0"/>
                </a:moveTo>
                <a:cubicBezTo>
                  <a:pt x="161925" y="0"/>
                  <a:pt x="0" y="161925"/>
                  <a:pt x="0" y="361950"/>
                </a:cubicBezTo>
                <a:cubicBezTo>
                  <a:pt x="0" y="561975"/>
                  <a:pt x="161925" y="723900"/>
                  <a:pt x="361950" y="723900"/>
                </a:cubicBezTo>
                <a:cubicBezTo>
                  <a:pt x="561975" y="723900"/>
                  <a:pt x="723900" y="561975"/>
                  <a:pt x="723900" y="361950"/>
                </a:cubicBezTo>
                <a:cubicBezTo>
                  <a:pt x="723900" y="161925"/>
                  <a:pt x="561975" y="0"/>
                  <a:pt x="361950" y="0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00" name="组合 299"/>
          <p:cNvGrpSpPr/>
          <p:nvPr/>
        </p:nvGrpSpPr>
        <p:grpSpPr>
          <a:xfrm>
            <a:off x="7342658" y="4126089"/>
            <a:ext cx="598287" cy="771666"/>
            <a:chOff x="7342658" y="4126089"/>
            <a:chExt cx="598287" cy="771666"/>
          </a:xfrm>
          <a:noFill/>
        </p:grpSpPr>
        <p:sp>
          <p:nvSpPr>
            <p:cNvPr id="204" name="图形 52" descr="机器人 纯色填充"/>
            <p:cNvSpPr/>
            <p:nvPr/>
          </p:nvSpPr>
          <p:spPr>
            <a:xfrm>
              <a:off x="7421118" y="4754880"/>
              <a:ext cx="457199" cy="142875"/>
            </a:xfrm>
            <a:custGeom>
              <a:avLst/>
              <a:gdLst>
                <a:gd name="connsiteX0" fmla="*/ 385762 w 457199"/>
                <a:gd name="connsiteY0" fmla="*/ 0 h 142875"/>
                <a:gd name="connsiteX1" fmla="*/ 71438 w 457199"/>
                <a:gd name="connsiteY1" fmla="*/ 0 h 142875"/>
                <a:gd name="connsiteX2" fmla="*/ 0 w 457199"/>
                <a:gd name="connsiteY2" fmla="*/ 71438 h 142875"/>
                <a:gd name="connsiteX3" fmla="*/ 71438 w 457199"/>
                <a:gd name="connsiteY3" fmla="*/ 142875 h 142875"/>
                <a:gd name="connsiteX4" fmla="*/ 385762 w 457199"/>
                <a:gd name="connsiteY4" fmla="*/ 142875 h 142875"/>
                <a:gd name="connsiteX5" fmla="*/ 457200 w 457199"/>
                <a:gd name="connsiteY5" fmla="*/ 71438 h 142875"/>
                <a:gd name="connsiteX6" fmla="*/ 385762 w 457199"/>
                <a:gd name="connsiteY6" fmla="*/ 0 h 142875"/>
                <a:gd name="connsiteX7" fmla="*/ 90487 w 457199"/>
                <a:gd name="connsiteY7" fmla="*/ 100013 h 142875"/>
                <a:gd name="connsiteX8" fmla="*/ 61913 w 457199"/>
                <a:gd name="connsiteY8" fmla="*/ 71438 h 142875"/>
                <a:gd name="connsiteX9" fmla="*/ 90487 w 457199"/>
                <a:gd name="connsiteY9" fmla="*/ 42863 h 142875"/>
                <a:gd name="connsiteX10" fmla="*/ 119062 w 457199"/>
                <a:gd name="connsiteY10" fmla="*/ 71438 h 142875"/>
                <a:gd name="connsiteX11" fmla="*/ 90487 w 457199"/>
                <a:gd name="connsiteY11" fmla="*/ 100013 h 142875"/>
                <a:gd name="connsiteX12" fmla="*/ 228600 w 457199"/>
                <a:gd name="connsiteY12" fmla="*/ 100013 h 142875"/>
                <a:gd name="connsiteX13" fmla="*/ 200025 w 457199"/>
                <a:gd name="connsiteY13" fmla="*/ 71438 h 142875"/>
                <a:gd name="connsiteX14" fmla="*/ 228600 w 457199"/>
                <a:gd name="connsiteY14" fmla="*/ 42863 h 142875"/>
                <a:gd name="connsiteX15" fmla="*/ 257175 w 457199"/>
                <a:gd name="connsiteY15" fmla="*/ 71438 h 142875"/>
                <a:gd name="connsiteX16" fmla="*/ 228600 w 457199"/>
                <a:gd name="connsiteY16" fmla="*/ 100013 h 142875"/>
                <a:gd name="connsiteX17" fmla="*/ 366712 w 457199"/>
                <a:gd name="connsiteY17" fmla="*/ 100013 h 142875"/>
                <a:gd name="connsiteX18" fmla="*/ 338137 w 457199"/>
                <a:gd name="connsiteY18" fmla="*/ 71438 h 142875"/>
                <a:gd name="connsiteX19" fmla="*/ 366712 w 457199"/>
                <a:gd name="connsiteY19" fmla="*/ 42863 h 142875"/>
                <a:gd name="connsiteX20" fmla="*/ 395287 w 457199"/>
                <a:gd name="connsiteY20" fmla="*/ 71438 h 142875"/>
                <a:gd name="connsiteX21" fmla="*/ 366712 w 457199"/>
                <a:gd name="connsiteY21" fmla="*/ 10001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7199" h="142875">
                  <a:moveTo>
                    <a:pt x="385762" y="0"/>
                  </a:moveTo>
                  <a:lnTo>
                    <a:pt x="71438" y="0"/>
                  </a:lnTo>
                  <a:cubicBezTo>
                    <a:pt x="31984" y="0"/>
                    <a:pt x="0" y="31984"/>
                    <a:pt x="0" y="71438"/>
                  </a:cubicBezTo>
                  <a:cubicBezTo>
                    <a:pt x="0" y="110891"/>
                    <a:pt x="31984" y="142875"/>
                    <a:pt x="71438" y="142875"/>
                  </a:cubicBezTo>
                  <a:lnTo>
                    <a:pt x="385762" y="142875"/>
                  </a:lnTo>
                  <a:cubicBezTo>
                    <a:pt x="425216" y="142875"/>
                    <a:pt x="457200" y="110891"/>
                    <a:pt x="457200" y="71438"/>
                  </a:cubicBezTo>
                  <a:cubicBezTo>
                    <a:pt x="457200" y="31984"/>
                    <a:pt x="425216" y="0"/>
                    <a:pt x="385762" y="0"/>
                  </a:cubicBezTo>
                  <a:close/>
                  <a:moveTo>
                    <a:pt x="90487" y="100013"/>
                  </a:moveTo>
                  <a:cubicBezTo>
                    <a:pt x="74706" y="100013"/>
                    <a:pt x="61913" y="87219"/>
                    <a:pt x="61913" y="71438"/>
                  </a:cubicBezTo>
                  <a:cubicBezTo>
                    <a:pt x="61913" y="55656"/>
                    <a:pt x="74706" y="42863"/>
                    <a:pt x="90487" y="42863"/>
                  </a:cubicBezTo>
                  <a:cubicBezTo>
                    <a:pt x="106269" y="42863"/>
                    <a:pt x="119062" y="55656"/>
                    <a:pt x="119062" y="71438"/>
                  </a:cubicBezTo>
                  <a:cubicBezTo>
                    <a:pt x="119062" y="87219"/>
                    <a:pt x="106269" y="100013"/>
                    <a:pt x="90487" y="100013"/>
                  </a:cubicBezTo>
                  <a:close/>
                  <a:moveTo>
                    <a:pt x="228600" y="100013"/>
                  </a:moveTo>
                  <a:cubicBezTo>
                    <a:pt x="212818" y="100013"/>
                    <a:pt x="200025" y="87219"/>
                    <a:pt x="200025" y="71438"/>
                  </a:cubicBezTo>
                  <a:cubicBezTo>
                    <a:pt x="200025" y="55656"/>
                    <a:pt x="212818" y="42863"/>
                    <a:pt x="228600" y="42863"/>
                  </a:cubicBezTo>
                  <a:cubicBezTo>
                    <a:pt x="244382" y="42863"/>
                    <a:pt x="257175" y="55656"/>
                    <a:pt x="257175" y="71438"/>
                  </a:cubicBezTo>
                  <a:cubicBezTo>
                    <a:pt x="257175" y="87219"/>
                    <a:pt x="244382" y="100013"/>
                    <a:pt x="228600" y="100013"/>
                  </a:cubicBezTo>
                  <a:close/>
                  <a:moveTo>
                    <a:pt x="366712" y="100013"/>
                  </a:moveTo>
                  <a:cubicBezTo>
                    <a:pt x="350931" y="100013"/>
                    <a:pt x="338137" y="87219"/>
                    <a:pt x="338137" y="71438"/>
                  </a:cubicBezTo>
                  <a:cubicBezTo>
                    <a:pt x="338137" y="55656"/>
                    <a:pt x="350931" y="42863"/>
                    <a:pt x="366712" y="42863"/>
                  </a:cubicBezTo>
                  <a:cubicBezTo>
                    <a:pt x="382494" y="42863"/>
                    <a:pt x="395287" y="55656"/>
                    <a:pt x="395287" y="71438"/>
                  </a:cubicBezTo>
                  <a:cubicBezTo>
                    <a:pt x="395287" y="87219"/>
                    <a:pt x="382494" y="100013"/>
                    <a:pt x="366712" y="100013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图形 52" descr="机器人 纯色填充"/>
            <p:cNvSpPr/>
            <p:nvPr/>
          </p:nvSpPr>
          <p:spPr>
            <a:xfrm>
              <a:off x="7686960" y="4321492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图形 52" descr="机器人 纯色填充"/>
            <p:cNvSpPr/>
            <p:nvPr/>
          </p:nvSpPr>
          <p:spPr>
            <a:xfrm>
              <a:off x="7526655" y="4126089"/>
              <a:ext cx="247650" cy="304940"/>
            </a:xfrm>
            <a:custGeom>
              <a:avLst/>
              <a:gdLst>
                <a:gd name="connsiteX0" fmla="*/ 205835 w 247650"/>
                <a:gd name="connsiteY0" fmla="*/ 114441 h 304940"/>
                <a:gd name="connsiteX1" fmla="*/ 142875 w 247650"/>
                <a:gd name="connsiteY1" fmla="*/ 114441 h 304940"/>
                <a:gd name="connsiteX2" fmla="*/ 142875 w 247650"/>
                <a:gd name="connsiteY2" fmla="*/ 71102 h 304940"/>
                <a:gd name="connsiteX3" fmla="*/ 156821 w 247650"/>
                <a:gd name="connsiteY3" fmla="*/ 19056 h 304940"/>
                <a:gd name="connsiteX4" fmla="*/ 104775 w 247650"/>
                <a:gd name="connsiteY4" fmla="*/ 5111 h 304940"/>
                <a:gd name="connsiteX5" fmla="*/ 90829 w 247650"/>
                <a:gd name="connsiteY5" fmla="*/ 57156 h 304940"/>
                <a:gd name="connsiteX6" fmla="*/ 104775 w 247650"/>
                <a:gd name="connsiteY6" fmla="*/ 71102 h 304940"/>
                <a:gd name="connsiteX7" fmla="*/ 104775 w 247650"/>
                <a:gd name="connsiteY7" fmla="*/ 114441 h 304940"/>
                <a:gd name="connsiteX8" fmla="*/ 41815 w 247650"/>
                <a:gd name="connsiteY8" fmla="*/ 114441 h 304940"/>
                <a:gd name="connsiteX9" fmla="*/ 0 w 247650"/>
                <a:gd name="connsiteY9" fmla="*/ 156255 h 304940"/>
                <a:gd name="connsiteX10" fmla="*/ 0 w 247650"/>
                <a:gd name="connsiteY10" fmla="*/ 263126 h 304940"/>
                <a:gd name="connsiteX11" fmla="*/ 41815 w 247650"/>
                <a:gd name="connsiteY11" fmla="*/ 304941 h 304940"/>
                <a:gd name="connsiteX12" fmla="*/ 205835 w 247650"/>
                <a:gd name="connsiteY12" fmla="*/ 304941 h 304940"/>
                <a:gd name="connsiteX13" fmla="*/ 247650 w 247650"/>
                <a:gd name="connsiteY13" fmla="*/ 263126 h 304940"/>
                <a:gd name="connsiteX14" fmla="*/ 247650 w 247650"/>
                <a:gd name="connsiteY14" fmla="*/ 156255 h 304940"/>
                <a:gd name="connsiteX15" fmla="*/ 205835 w 247650"/>
                <a:gd name="connsiteY15" fmla="*/ 114441 h 304940"/>
                <a:gd name="connsiteX16" fmla="*/ 76200 w 247650"/>
                <a:gd name="connsiteY16" fmla="*/ 238266 h 304940"/>
                <a:gd name="connsiteX17" fmla="*/ 47625 w 247650"/>
                <a:gd name="connsiteY17" fmla="*/ 209691 h 304940"/>
                <a:gd name="connsiteX18" fmla="*/ 76200 w 247650"/>
                <a:gd name="connsiteY18" fmla="*/ 181116 h 304940"/>
                <a:gd name="connsiteX19" fmla="*/ 104775 w 247650"/>
                <a:gd name="connsiteY19" fmla="*/ 209691 h 304940"/>
                <a:gd name="connsiteX20" fmla="*/ 76200 w 247650"/>
                <a:gd name="connsiteY20" fmla="*/ 238266 h 304940"/>
                <a:gd name="connsiteX21" fmla="*/ 171450 w 247650"/>
                <a:gd name="connsiteY21" fmla="*/ 238266 h 304940"/>
                <a:gd name="connsiteX22" fmla="*/ 142875 w 247650"/>
                <a:gd name="connsiteY22" fmla="*/ 209691 h 304940"/>
                <a:gd name="connsiteX23" fmla="*/ 171450 w 247650"/>
                <a:gd name="connsiteY23" fmla="*/ 181116 h 304940"/>
                <a:gd name="connsiteX24" fmla="*/ 200025 w 247650"/>
                <a:gd name="connsiteY24" fmla="*/ 209691 h 304940"/>
                <a:gd name="connsiteX25" fmla="*/ 171450 w 247650"/>
                <a:gd name="connsiteY25" fmla="*/ 238266 h 30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7650" h="304940">
                  <a:moveTo>
                    <a:pt x="205835" y="114441"/>
                  </a:moveTo>
                  <a:lnTo>
                    <a:pt x="142875" y="114441"/>
                  </a:lnTo>
                  <a:lnTo>
                    <a:pt x="142875" y="71102"/>
                  </a:lnTo>
                  <a:cubicBezTo>
                    <a:pt x="161098" y="60581"/>
                    <a:pt x="167342" y="37279"/>
                    <a:pt x="156821" y="19056"/>
                  </a:cubicBezTo>
                  <a:cubicBezTo>
                    <a:pt x="146299" y="833"/>
                    <a:pt x="122998" y="-5410"/>
                    <a:pt x="104775" y="5111"/>
                  </a:cubicBezTo>
                  <a:cubicBezTo>
                    <a:pt x="86552" y="15632"/>
                    <a:pt x="80308" y="38933"/>
                    <a:pt x="90829" y="57156"/>
                  </a:cubicBezTo>
                  <a:cubicBezTo>
                    <a:pt x="94174" y="62949"/>
                    <a:pt x="98983" y="67758"/>
                    <a:pt x="104775" y="71102"/>
                  </a:cubicBezTo>
                  <a:lnTo>
                    <a:pt x="104775" y="114441"/>
                  </a:lnTo>
                  <a:lnTo>
                    <a:pt x="41815" y="114441"/>
                  </a:lnTo>
                  <a:cubicBezTo>
                    <a:pt x="18743" y="114493"/>
                    <a:pt x="52" y="133184"/>
                    <a:pt x="0" y="156255"/>
                  </a:cubicBezTo>
                  <a:lnTo>
                    <a:pt x="0" y="263126"/>
                  </a:lnTo>
                  <a:cubicBezTo>
                    <a:pt x="52" y="286197"/>
                    <a:pt x="18743" y="304888"/>
                    <a:pt x="41815" y="304941"/>
                  </a:cubicBezTo>
                  <a:lnTo>
                    <a:pt x="205835" y="304941"/>
                  </a:lnTo>
                  <a:cubicBezTo>
                    <a:pt x="228907" y="304888"/>
                    <a:pt x="247598" y="286197"/>
                    <a:pt x="247650" y="263126"/>
                  </a:cubicBezTo>
                  <a:lnTo>
                    <a:pt x="247650" y="156255"/>
                  </a:lnTo>
                  <a:cubicBezTo>
                    <a:pt x="247598" y="133184"/>
                    <a:pt x="228907" y="114493"/>
                    <a:pt x="205835" y="114441"/>
                  </a:cubicBezTo>
                  <a:close/>
                  <a:moveTo>
                    <a:pt x="76200" y="238266"/>
                  </a:moveTo>
                  <a:cubicBezTo>
                    <a:pt x="60418" y="238266"/>
                    <a:pt x="47625" y="225473"/>
                    <a:pt x="47625" y="209691"/>
                  </a:cubicBezTo>
                  <a:cubicBezTo>
                    <a:pt x="47625" y="193909"/>
                    <a:pt x="60418" y="181116"/>
                    <a:pt x="76200" y="181116"/>
                  </a:cubicBezTo>
                  <a:cubicBezTo>
                    <a:pt x="91982" y="181116"/>
                    <a:pt x="104775" y="193909"/>
                    <a:pt x="104775" y="209691"/>
                  </a:cubicBezTo>
                  <a:cubicBezTo>
                    <a:pt x="104775" y="225473"/>
                    <a:pt x="91982" y="238266"/>
                    <a:pt x="76200" y="238266"/>
                  </a:cubicBezTo>
                  <a:close/>
                  <a:moveTo>
                    <a:pt x="171450" y="238266"/>
                  </a:moveTo>
                  <a:cubicBezTo>
                    <a:pt x="155668" y="238266"/>
                    <a:pt x="142875" y="225473"/>
                    <a:pt x="142875" y="209691"/>
                  </a:cubicBezTo>
                  <a:cubicBezTo>
                    <a:pt x="142875" y="193909"/>
                    <a:pt x="155668" y="181116"/>
                    <a:pt x="171450" y="181116"/>
                  </a:cubicBezTo>
                  <a:cubicBezTo>
                    <a:pt x="187232" y="181116"/>
                    <a:pt x="200025" y="193909"/>
                    <a:pt x="200025" y="209691"/>
                  </a:cubicBezTo>
                  <a:cubicBezTo>
                    <a:pt x="200025" y="225473"/>
                    <a:pt x="187232" y="238266"/>
                    <a:pt x="171450" y="238266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图形 52" descr="机器人 纯色填充"/>
            <p:cNvSpPr/>
            <p:nvPr/>
          </p:nvSpPr>
          <p:spPr>
            <a:xfrm>
              <a:off x="7591710" y="4321492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图形 52" descr="机器人 纯色填充"/>
            <p:cNvSpPr/>
            <p:nvPr/>
          </p:nvSpPr>
          <p:spPr>
            <a:xfrm>
              <a:off x="7342658" y="4332636"/>
              <a:ext cx="598287" cy="396716"/>
            </a:xfrm>
            <a:custGeom>
              <a:avLst/>
              <a:gdLst>
                <a:gd name="connsiteX0" fmla="*/ 555471 w 598287"/>
                <a:gd name="connsiteY0" fmla="*/ 296704 h 396716"/>
                <a:gd name="connsiteX1" fmla="*/ 555471 w 598287"/>
                <a:gd name="connsiteY1" fmla="*/ 217361 h 396716"/>
                <a:gd name="connsiteX2" fmla="*/ 512704 w 598287"/>
                <a:gd name="connsiteY2" fmla="*/ 174593 h 396716"/>
                <a:gd name="connsiteX3" fmla="*/ 460221 w 598287"/>
                <a:gd name="connsiteY3" fmla="*/ 174593 h 396716"/>
                <a:gd name="connsiteX4" fmla="*/ 460221 w 598287"/>
                <a:gd name="connsiteY4" fmla="*/ 126968 h 396716"/>
                <a:gd name="connsiteX5" fmla="*/ 155421 w 598287"/>
                <a:gd name="connsiteY5" fmla="*/ 126968 h 396716"/>
                <a:gd name="connsiteX6" fmla="*/ 155421 w 598287"/>
                <a:gd name="connsiteY6" fmla="*/ 184118 h 396716"/>
                <a:gd name="connsiteX7" fmla="*/ 83889 w 598287"/>
                <a:gd name="connsiteY7" fmla="*/ 184118 h 396716"/>
                <a:gd name="connsiteX8" fmla="*/ 79221 w 598287"/>
                <a:gd name="connsiteY8" fmla="*/ 179451 h 396716"/>
                <a:gd name="connsiteX9" fmla="*/ 79221 w 598287"/>
                <a:gd name="connsiteY9" fmla="*/ 100489 h 396716"/>
                <a:gd name="connsiteX10" fmla="*/ 120999 w 598287"/>
                <a:gd name="connsiteY10" fmla="*/ 23694 h 396716"/>
                <a:gd name="connsiteX11" fmla="*/ 107796 w 598287"/>
                <a:gd name="connsiteY11" fmla="*/ 0 h 396716"/>
                <a:gd name="connsiteX12" fmla="*/ 79221 w 598287"/>
                <a:gd name="connsiteY12" fmla="*/ 25336 h 396716"/>
                <a:gd name="connsiteX13" fmla="*/ 85603 w 598287"/>
                <a:gd name="connsiteY13" fmla="*/ 41243 h 396716"/>
                <a:gd name="connsiteX14" fmla="*/ 61661 w 598287"/>
                <a:gd name="connsiteY14" fmla="*/ 64926 h 396716"/>
                <a:gd name="connsiteX15" fmla="*/ 37979 w 598287"/>
                <a:gd name="connsiteY15" fmla="*/ 40984 h 396716"/>
                <a:gd name="connsiteX16" fmla="*/ 43788 w 598287"/>
                <a:gd name="connsiteY16" fmla="*/ 25527 h 396716"/>
                <a:gd name="connsiteX17" fmla="*/ 15213 w 598287"/>
                <a:gd name="connsiteY17" fmla="*/ 476 h 396716"/>
                <a:gd name="connsiteX18" fmla="*/ 21266 w 598287"/>
                <a:gd name="connsiteY18" fmla="*/ 87824 h 396716"/>
                <a:gd name="connsiteX19" fmla="*/ 41121 w 598287"/>
                <a:gd name="connsiteY19" fmla="*/ 99441 h 396716"/>
                <a:gd name="connsiteX20" fmla="*/ 41121 w 598287"/>
                <a:gd name="connsiteY20" fmla="*/ 179451 h 396716"/>
                <a:gd name="connsiteX21" fmla="*/ 83889 w 598287"/>
                <a:gd name="connsiteY21" fmla="*/ 222218 h 396716"/>
                <a:gd name="connsiteX22" fmla="*/ 155421 w 598287"/>
                <a:gd name="connsiteY22" fmla="*/ 222218 h 396716"/>
                <a:gd name="connsiteX23" fmla="*/ 155421 w 598287"/>
                <a:gd name="connsiteY23" fmla="*/ 393668 h 396716"/>
                <a:gd name="connsiteX24" fmla="*/ 460221 w 598287"/>
                <a:gd name="connsiteY24" fmla="*/ 393668 h 396716"/>
                <a:gd name="connsiteX25" fmla="*/ 460221 w 598287"/>
                <a:gd name="connsiteY25" fmla="*/ 212693 h 396716"/>
                <a:gd name="connsiteX26" fmla="*/ 512704 w 598287"/>
                <a:gd name="connsiteY26" fmla="*/ 212693 h 396716"/>
                <a:gd name="connsiteX27" fmla="*/ 517371 w 598287"/>
                <a:gd name="connsiteY27" fmla="*/ 217361 h 396716"/>
                <a:gd name="connsiteX28" fmla="*/ 517371 w 598287"/>
                <a:gd name="connsiteY28" fmla="*/ 296704 h 396716"/>
                <a:gd name="connsiteX29" fmla="*/ 477521 w 598287"/>
                <a:gd name="connsiteY29" fmla="*/ 374667 h 396716"/>
                <a:gd name="connsiteX30" fmla="*/ 490130 w 598287"/>
                <a:gd name="connsiteY30" fmla="*/ 396716 h 396716"/>
                <a:gd name="connsiteX31" fmla="*/ 518705 w 598287"/>
                <a:gd name="connsiteY31" fmla="*/ 371380 h 396716"/>
                <a:gd name="connsiteX32" fmla="*/ 512609 w 598287"/>
                <a:gd name="connsiteY32" fmla="*/ 355568 h 396716"/>
                <a:gd name="connsiteX33" fmla="*/ 536441 w 598287"/>
                <a:gd name="connsiteY33" fmla="*/ 331776 h 396716"/>
                <a:gd name="connsiteX34" fmla="*/ 560234 w 598287"/>
                <a:gd name="connsiteY34" fmla="*/ 355608 h 396716"/>
                <a:gd name="connsiteX35" fmla="*/ 554328 w 598287"/>
                <a:gd name="connsiteY35" fmla="*/ 371285 h 396716"/>
                <a:gd name="connsiteX36" fmla="*/ 582903 w 598287"/>
                <a:gd name="connsiteY36" fmla="*/ 396335 h 396716"/>
                <a:gd name="connsiteX37" fmla="*/ 577276 w 598287"/>
                <a:gd name="connsiteY37" fmla="*/ 309094 h 396716"/>
                <a:gd name="connsiteX38" fmla="*/ 555471 w 598287"/>
                <a:gd name="connsiteY38" fmla="*/ 296704 h 396716"/>
                <a:gd name="connsiteX39" fmla="*/ 422121 w 598287"/>
                <a:gd name="connsiteY39" fmla="*/ 260318 h 396716"/>
                <a:gd name="connsiteX40" fmla="*/ 395642 w 598287"/>
                <a:gd name="connsiteY40" fmla="*/ 260318 h 396716"/>
                <a:gd name="connsiteX41" fmla="*/ 393070 w 598287"/>
                <a:gd name="connsiteY41" fmla="*/ 261366 h 396716"/>
                <a:gd name="connsiteX42" fmla="*/ 363924 w 598287"/>
                <a:gd name="connsiteY42" fmla="*/ 291179 h 396716"/>
                <a:gd name="connsiteX43" fmla="*/ 341730 w 598287"/>
                <a:gd name="connsiteY43" fmla="*/ 238601 h 396716"/>
                <a:gd name="connsiteX44" fmla="*/ 300297 w 598287"/>
                <a:gd name="connsiteY44" fmla="*/ 324326 h 396716"/>
                <a:gd name="connsiteX45" fmla="*/ 271245 w 598287"/>
                <a:gd name="connsiteY45" fmla="*/ 212693 h 396716"/>
                <a:gd name="connsiteX46" fmla="*/ 248862 w 598287"/>
                <a:gd name="connsiteY46" fmla="*/ 260318 h 396716"/>
                <a:gd name="connsiteX47" fmla="*/ 203046 w 598287"/>
                <a:gd name="connsiteY47" fmla="*/ 260318 h 396716"/>
                <a:gd name="connsiteX48" fmla="*/ 203046 w 598287"/>
                <a:gd name="connsiteY48" fmla="*/ 241268 h 396716"/>
                <a:gd name="connsiteX49" fmla="*/ 236765 w 598287"/>
                <a:gd name="connsiteY49" fmla="*/ 241268 h 396716"/>
                <a:gd name="connsiteX50" fmla="*/ 276389 w 598287"/>
                <a:gd name="connsiteY50" fmla="*/ 156972 h 396716"/>
                <a:gd name="connsiteX51" fmla="*/ 305726 w 598287"/>
                <a:gd name="connsiteY51" fmla="*/ 269177 h 396716"/>
                <a:gd name="connsiteX52" fmla="*/ 342969 w 598287"/>
                <a:gd name="connsiteY52" fmla="*/ 192977 h 396716"/>
                <a:gd name="connsiteX53" fmla="*/ 370401 w 598287"/>
                <a:gd name="connsiteY53" fmla="*/ 257937 h 396716"/>
                <a:gd name="connsiteX54" fmla="*/ 379926 w 598287"/>
                <a:gd name="connsiteY54" fmla="*/ 248412 h 396716"/>
                <a:gd name="connsiteX55" fmla="*/ 395642 w 598287"/>
                <a:gd name="connsiteY55" fmla="*/ 241268 h 396716"/>
                <a:gd name="connsiteX56" fmla="*/ 422121 w 598287"/>
                <a:gd name="connsiteY56" fmla="*/ 241268 h 3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98287" h="396716">
                  <a:moveTo>
                    <a:pt x="555471" y="296704"/>
                  </a:moveTo>
                  <a:lnTo>
                    <a:pt x="555471" y="217361"/>
                  </a:lnTo>
                  <a:cubicBezTo>
                    <a:pt x="555471" y="193740"/>
                    <a:pt x="536324" y="174593"/>
                    <a:pt x="512704" y="174593"/>
                  </a:cubicBezTo>
                  <a:lnTo>
                    <a:pt x="460221" y="174593"/>
                  </a:lnTo>
                  <a:lnTo>
                    <a:pt x="460221" y="126968"/>
                  </a:lnTo>
                  <a:lnTo>
                    <a:pt x="155421" y="126968"/>
                  </a:lnTo>
                  <a:lnTo>
                    <a:pt x="155421" y="184118"/>
                  </a:lnTo>
                  <a:lnTo>
                    <a:pt x="83889" y="184118"/>
                  </a:lnTo>
                  <a:cubicBezTo>
                    <a:pt x="81311" y="184118"/>
                    <a:pt x="79221" y="182028"/>
                    <a:pt x="79221" y="179451"/>
                  </a:cubicBezTo>
                  <a:lnTo>
                    <a:pt x="79221" y="100489"/>
                  </a:lnTo>
                  <a:cubicBezTo>
                    <a:pt x="111965" y="90819"/>
                    <a:pt x="130669" y="56437"/>
                    <a:pt x="120999" y="23694"/>
                  </a:cubicBezTo>
                  <a:cubicBezTo>
                    <a:pt x="118406" y="14916"/>
                    <a:pt x="113897" y="6824"/>
                    <a:pt x="107796" y="0"/>
                  </a:cubicBezTo>
                  <a:lnTo>
                    <a:pt x="79221" y="25336"/>
                  </a:lnTo>
                  <a:cubicBezTo>
                    <a:pt x="83218" y="29683"/>
                    <a:pt x="85488" y="35340"/>
                    <a:pt x="85603" y="41243"/>
                  </a:cubicBezTo>
                  <a:cubicBezTo>
                    <a:pt x="85532" y="54394"/>
                    <a:pt x="74812" y="64998"/>
                    <a:pt x="61661" y="64926"/>
                  </a:cubicBezTo>
                  <a:cubicBezTo>
                    <a:pt x="48510" y="64854"/>
                    <a:pt x="37908" y="54135"/>
                    <a:pt x="37979" y="40984"/>
                  </a:cubicBezTo>
                  <a:cubicBezTo>
                    <a:pt x="38010" y="35303"/>
                    <a:pt x="40070" y="29822"/>
                    <a:pt x="43788" y="25527"/>
                  </a:cubicBezTo>
                  <a:lnTo>
                    <a:pt x="15213" y="476"/>
                  </a:lnTo>
                  <a:cubicBezTo>
                    <a:pt x="-7236" y="26268"/>
                    <a:pt x="-4526" y="65375"/>
                    <a:pt x="21266" y="87824"/>
                  </a:cubicBezTo>
                  <a:cubicBezTo>
                    <a:pt x="27101" y="92903"/>
                    <a:pt x="33835" y="96844"/>
                    <a:pt x="41121" y="99441"/>
                  </a:cubicBezTo>
                  <a:lnTo>
                    <a:pt x="41121" y="179451"/>
                  </a:lnTo>
                  <a:cubicBezTo>
                    <a:pt x="41121" y="203071"/>
                    <a:pt x="60269" y="222218"/>
                    <a:pt x="83889" y="222218"/>
                  </a:cubicBezTo>
                  <a:lnTo>
                    <a:pt x="155421" y="222218"/>
                  </a:lnTo>
                  <a:lnTo>
                    <a:pt x="155421" y="393668"/>
                  </a:lnTo>
                  <a:lnTo>
                    <a:pt x="460221" y="393668"/>
                  </a:lnTo>
                  <a:lnTo>
                    <a:pt x="460221" y="212693"/>
                  </a:lnTo>
                  <a:lnTo>
                    <a:pt x="512704" y="212693"/>
                  </a:lnTo>
                  <a:cubicBezTo>
                    <a:pt x="515282" y="212693"/>
                    <a:pt x="517371" y="214783"/>
                    <a:pt x="517371" y="217361"/>
                  </a:cubicBezTo>
                  <a:lnTo>
                    <a:pt x="517371" y="296704"/>
                  </a:lnTo>
                  <a:cubicBezTo>
                    <a:pt x="484838" y="307228"/>
                    <a:pt x="466997" y="342133"/>
                    <a:pt x="477521" y="374667"/>
                  </a:cubicBezTo>
                  <a:cubicBezTo>
                    <a:pt x="480155" y="382809"/>
                    <a:pt x="484448" y="390316"/>
                    <a:pt x="490130" y="396716"/>
                  </a:cubicBezTo>
                  <a:lnTo>
                    <a:pt x="518705" y="371380"/>
                  </a:lnTo>
                  <a:cubicBezTo>
                    <a:pt x="514763" y="367059"/>
                    <a:pt x="512588" y="361417"/>
                    <a:pt x="512609" y="355568"/>
                  </a:cubicBezTo>
                  <a:cubicBezTo>
                    <a:pt x="512620" y="342417"/>
                    <a:pt x="523290" y="331764"/>
                    <a:pt x="536441" y="331776"/>
                  </a:cubicBezTo>
                  <a:cubicBezTo>
                    <a:pt x="549593" y="331787"/>
                    <a:pt x="560245" y="342457"/>
                    <a:pt x="560234" y="355608"/>
                  </a:cubicBezTo>
                  <a:cubicBezTo>
                    <a:pt x="560229" y="361377"/>
                    <a:pt x="558131" y="366947"/>
                    <a:pt x="554328" y="371285"/>
                  </a:cubicBezTo>
                  <a:lnTo>
                    <a:pt x="582903" y="396335"/>
                  </a:lnTo>
                  <a:cubicBezTo>
                    <a:pt x="605441" y="370690"/>
                    <a:pt x="602921" y="331631"/>
                    <a:pt x="577276" y="309094"/>
                  </a:cubicBezTo>
                  <a:cubicBezTo>
                    <a:pt x="570931" y="303517"/>
                    <a:pt x="563510" y="299300"/>
                    <a:pt x="555471" y="296704"/>
                  </a:cubicBezTo>
                  <a:close/>
                  <a:moveTo>
                    <a:pt x="422121" y="260318"/>
                  </a:moveTo>
                  <a:lnTo>
                    <a:pt x="395642" y="260318"/>
                  </a:lnTo>
                  <a:cubicBezTo>
                    <a:pt x="394721" y="260483"/>
                    <a:pt x="393845" y="260840"/>
                    <a:pt x="393070" y="261366"/>
                  </a:cubicBezTo>
                  <a:lnTo>
                    <a:pt x="363924" y="291179"/>
                  </a:lnTo>
                  <a:lnTo>
                    <a:pt x="341730" y="238601"/>
                  </a:lnTo>
                  <a:lnTo>
                    <a:pt x="300297" y="324326"/>
                  </a:lnTo>
                  <a:lnTo>
                    <a:pt x="271245" y="212693"/>
                  </a:lnTo>
                  <a:lnTo>
                    <a:pt x="248862" y="260318"/>
                  </a:lnTo>
                  <a:lnTo>
                    <a:pt x="203046" y="260318"/>
                  </a:lnTo>
                  <a:lnTo>
                    <a:pt x="203046" y="241268"/>
                  </a:lnTo>
                  <a:lnTo>
                    <a:pt x="236765" y="241268"/>
                  </a:lnTo>
                  <a:lnTo>
                    <a:pt x="276389" y="156972"/>
                  </a:lnTo>
                  <a:lnTo>
                    <a:pt x="305726" y="269177"/>
                  </a:lnTo>
                  <a:lnTo>
                    <a:pt x="342969" y="192977"/>
                  </a:lnTo>
                  <a:lnTo>
                    <a:pt x="370401" y="257937"/>
                  </a:lnTo>
                  <a:lnTo>
                    <a:pt x="379926" y="248412"/>
                  </a:lnTo>
                  <a:cubicBezTo>
                    <a:pt x="384108" y="244179"/>
                    <a:pt x="389703" y="241636"/>
                    <a:pt x="395642" y="241268"/>
                  </a:cubicBezTo>
                  <a:lnTo>
                    <a:pt x="422121" y="241268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2" name="组合 301"/>
          <p:cNvGrpSpPr/>
          <p:nvPr/>
        </p:nvGrpSpPr>
        <p:grpSpPr>
          <a:xfrm>
            <a:off x="8795385" y="4211955"/>
            <a:ext cx="828716" cy="638175"/>
            <a:chOff x="8795385" y="4211955"/>
            <a:chExt cx="828716" cy="638175"/>
          </a:xfrm>
          <a:noFill/>
        </p:grpSpPr>
        <p:sp>
          <p:nvSpPr>
            <p:cNvPr id="209" name="图形 54" descr="机械手 纯色填充"/>
            <p:cNvSpPr/>
            <p:nvPr/>
          </p:nvSpPr>
          <p:spPr>
            <a:xfrm>
              <a:off x="9288360" y="4274067"/>
              <a:ext cx="335741" cy="349825"/>
            </a:xfrm>
            <a:custGeom>
              <a:avLst/>
              <a:gdLst>
                <a:gd name="connsiteX0" fmla="*/ 328917 w 335741"/>
                <a:gd name="connsiteY0" fmla="*/ 147647 h 349825"/>
                <a:gd name="connsiteX1" fmla="*/ 313725 w 335741"/>
                <a:gd name="connsiteY1" fmla="*/ 130292 h 349825"/>
                <a:gd name="connsiteX2" fmla="*/ 213008 w 335741"/>
                <a:gd name="connsiteY2" fmla="*/ 109728 h 349825"/>
                <a:gd name="connsiteX3" fmla="*/ 195739 w 335741"/>
                <a:gd name="connsiteY3" fmla="*/ 114919 h 349825"/>
                <a:gd name="connsiteX4" fmla="*/ 175393 w 335741"/>
                <a:gd name="connsiteY4" fmla="*/ 135255 h 349825"/>
                <a:gd name="connsiteX5" fmla="*/ 40138 w 335741"/>
                <a:gd name="connsiteY5" fmla="*/ 0 h 349825"/>
                <a:gd name="connsiteX6" fmla="*/ 0 w 335741"/>
                <a:gd name="connsiteY6" fmla="*/ 67628 h 349825"/>
                <a:gd name="connsiteX7" fmla="*/ 121510 w 335741"/>
                <a:gd name="connsiteY7" fmla="*/ 189138 h 349825"/>
                <a:gd name="connsiteX8" fmla="*/ 101860 w 335741"/>
                <a:gd name="connsiteY8" fmla="*/ 208798 h 349825"/>
                <a:gd name="connsiteX9" fmla="*/ 96622 w 335741"/>
                <a:gd name="connsiteY9" fmla="*/ 225847 h 349825"/>
                <a:gd name="connsiteX10" fmla="*/ 116100 w 335741"/>
                <a:gd name="connsiteY10" fmla="*/ 327612 h 349825"/>
                <a:gd name="connsiteX11" fmla="*/ 133541 w 335741"/>
                <a:gd name="connsiteY11" fmla="*/ 343033 h 349825"/>
                <a:gd name="connsiteX12" fmla="*/ 234563 w 335741"/>
                <a:gd name="connsiteY12" fmla="*/ 349768 h 349825"/>
                <a:gd name="connsiteX13" fmla="*/ 235849 w 335741"/>
                <a:gd name="connsiteY13" fmla="*/ 349815 h 349825"/>
                <a:gd name="connsiteX14" fmla="*/ 255522 w 335741"/>
                <a:gd name="connsiteY14" fmla="*/ 331389 h 349825"/>
                <a:gd name="connsiteX15" fmla="*/ 237096 w 335741"/>
                <a:gd name="connsiteY15" fmla="*/ 311715 h 349825"/>
                <a:gd name="connsiteX16" fmla="*/ 150743 w 335741"/>
                <a:gd name="connsiteY16" fmla="*/ 306000 h 349825"/>
                <a:gd name="connsiteX17" fmla="*/ 135931 w 335741"/>
                <a:gd name="connsiteY17" fmla="*/ 228610 h 349825"/>
                <a:gd name="connsiteX18" fmla="*/ 215436 w 335741"/>
                <a:gd name="connsiteY18" fmla="*/ 149104 h 349825"/>
                <a:gd name="connsiteX19" fmla="*/ 291884 w 335741"/>
                <a:gd name="connsiteY19" fmla="*/ 164678 h 349825"/>
                <a:gd name="connsiteX20" fmla="*/ 297656 w 335741"/>
                <a:gd name="connsiteY20" fmla="*/ 251203 h 349825"/>
                <a:gd name="connsiteX21" fmla="*/ 317945 w 335741"/>
                <a:gd name="connsiteY21" fmla="*/ 268957 h 349825"/>
                <a:gd name="connsiteX22" fmla="*/ 335699 w 335741"/>
                <a:gd name="connsiteY22" fmla="*/ 248669 h 34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5741" h="349825">
                  <a:moveTo>
                    <a:pt x="328917" y="147647"/>
                  </a:moveTo>
                  <a:cubicBezTo>
                    <a:pt x="328329" y="139105"/>
                    <a:pt x="322114" y="132006"/>
                    <a:pt x="313725" y="130292"/>
                  </a:cubicBezTo>
                  <a:lnTo>
                    <a:pt x="213008" y="109728"/>
                  </a:lnTo>
                  <a:cubicBezTo>
                    <a:pt x="206744" y="108431"/>
                    <a:pt x="200249" y="110383"/>
                    <a:pt x="195739" y="114919"/>
                  </a:cubicBezTo>
                  <a:lnTo>
                    <a:pt x="175393" y="135255"/>
                  </a:lnTo>
                  <a:lnTo>
                    <a:pt x="40138" y="0"/>
                  </a:lnTo>
                  <a:cubicBezTo>
                    <a:pt x="38506" y="27714"/>
                    <a:pt x="23546" y="52919"/>
                    <a:pt x="0" y="67628"/>
                  </a:cubicBezTo>
                  <a:lnTo>
                    <a:pt x="121510" y="189138"/>
                  </a:lnTo>
                  <a:lnTo>
                    <a:pt x="101860" y="208798"/>
                  </a:lnTo>
                  <a:cubicBezTo>
                    <a:pt x="97397" y="213262"/>
                    <a:pt x="95435" y="219647"/>
                    <a:pt x="96622" y="225847"/>
                  </a:cubicBezTo>
                  <a:lnTo>
                    <a:pt x="116100" y="327612"/>
                  </a:lnTo>
                  <a:cubicBezTo>
                    <a:pt x="117731" y="336120"/>
                    <a:pt x="124898" y="342456"/>
                    <a:pt x="133541" y="343033"/>
                  </a:cubicBezTo>
                  <a:lnTo>
                    <a:pt x="234563" y="349768"/>
                  </a:lnTo>
                  <a:cubicBezTo>
                    <a:pt x="234991" y="349768"/>
                    <a:pt x="235420" y="349815"/>
                    <a:pt x="235849" y="349815"/>
                  </a:cubicBezTo>
                  <a:cubicBezTo>
                    <a:pt x="246370" y="350160"/>
                    <a:pt x="255178" y="341910"/>
                    <a:pt x="255522" y="331389"/>
                  </a:cubicBezTo>
                  <a:cubicBezTo>
                    <a:pt x="255867" y="320868"/>
                    <a:pt x="247618" y="312060"/>
                    <a:pt x="237096" y="311715"/>
                  </a:cubicBezTo>
                  <a:lnTo>
                    <a:pt x="150743" y="306000"/>
                  </a:lnTo>
                  <a:lnTo>
                    <a:pt x="135931" y="228610"/>
                  </a:lnTo>
                  <a:lnTo>
                    <a:pt x="215436" y="149104"/>
                  </a:lnTo>
                  <a:lnTo>
                    <a:pt x="291884" y="164678"/>
                  </a:lnTo>
                  <a:lnTo>
                    <a:pt x="297656" y="251203"/>
                  </a:lnTo>
                  <a:cubicBezTo>
                    <a:pt x="298356" y="261708"/>
                    <a:pt x="307439" y="269658"/>
                    <a:pt x="317945" y="268957"/>
                  </a:cubicBezTo>
                  <a:cubicBezTo>
                    <a:pt x="328450" y="268257"/>
                    <a:pt x="336398" y="259174"/>
                    <a:pt x="335699" y="248669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图形 54" descr="机械手 纯色填充"/>
            <p:cNvSpPr/>
            <p:nvPr/>
          </p:nvSpPr>
          <p:spPr>
            <a:xfrm>
              <a:off x="8834056" y="4407665"/>
              <a:ext cx="322716" cy="328164"/>
            </a:xfrm>
            <a:custGeom>
              <a:avLst/>
              <a:gdLst>
                <a:gd name="connsiteX0" fmla="*/ 322717 w 322716"/>
                <a:gd name="connsiteY0" fmla="*/ 146628 h 328164"/>
                <a:gd name="connsiteX1" fmla="*/ 297485 w 322716"/>
                <a:gd name="connsiteY1" fmla="*/ 60227 h 328164"/>
                <a:gd name="connsiteX2" fmla="*/ 230276 w 322716"/>
                <a:gd name="connsiteY2" fmla="*/ 140522 h 328164"/>
                <a:gd name="connsiteX3" fmla="*/ 91826 w 322716"/>
                <a:gd name="connsiteY3" fmla="*/ 153033 h 328164"/>
                <a:gd name="connsiteX4" fmla="*/ 79315 w 322716"/>
                <a:gd name="connsiteY4" fmla="*/ 14584 h 328164"/>
                <a:gd name="connsiteX5" fmla="*/ 91821 w 322716"/>
                <a:gd name="connsiteY5" fmla="*/ 2076 h 328164"/>
                <a:gd name="connsiteX6" fmla="*/ 94297 w 322716"/>
                <a:gd name="connsiteY6" fmla="*/ 0 h 328164"/>
                <a:gd name="connsiteX7" fmla="*/ 0 w 322716"/>
                <a:gd name="connsiteY7" fmla="*/ 146628 h 328164"/>
                <a:gd name="connsiteX8" fmla="*/ 0 w 322716"/>
                <a:gd name="connsiteY8" fmla="*/ 328165 h 328164"/>
                <a:gd name="connsiteX9" fmla="*/ 322717 w 322716"/>
                <a:gd name="connsiteY9" fmla="*/ 328165 h 32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716" h="328164">
                  <a:moveTo>
                    <a:pt x="322717" y="146628"/>
                  </a:moveTo>
                  <a:cubicBezTo>
                    <a:pt x="322724" y="116010"/>
                    <a:pt x="313969" y="86029"/>
                    <a:pt x="297485" y="60227"/>
                  </a:cubicBezTo>
                  <a:lnTo>
                    <a:pt x="230276" y="140522"/>
                  </a:lnTo>
                  <a:cubicBezTo>
                    <a:pt x="195500" y="182209"/>
                    <a:pt x="133513" y="187811"/>
                    <a:pt x="91826" y="153033"/>
                  </a:cubicBezTo>
                  <a:cubicBezTo>
                    <a:pt x="50140" y="118257"/>
                    <a:pt x="44538" y="56270"/>
                    <a:pt x="79315" y="14584"/>
                  </a:cubicBezTo>
                  <a:cubicBezTo>
                    <a:pt x="83099" y="10047"/>
                    <a:pt x="87285" y="5861"/>
                    <a:pt x="91821" y="2076"/>
                  </a:cubicBezTo>
                  <a:lnTo>
                    <a:pt x="94297" y="0"/>
                  </a:lnTo>
                  <a:cubicBezTo>
                    <a:pt x="36874" y="26205"/>
                    <a:pt x="23" y="83508"/>
                    <a:pt x="0" y="146628"/>
                  </a:cubicBezTo>
                  <a:lnTo>
                    <a:pt x="0" y="328165"/>
                  </a:lnTo>
                  <a:lnTo>
                    <a:pt x="322717" y="32816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图形 54" descr="机械手 纯色填充"/>
            <p:cNvSpPr/>
            <p:nvPr/>
          </p:nvSpPr>
          <p:spPr>
            <a:xfrm>
              <a:off x="8919248" y="4251845"/>
              <a:ext cx="279882" cy="302971"/>
            </a:xfrm>
            <a:custGeom>
              <a:avLst/>
              <a:gdLst>
                <a:gd name="connsiteX0" fmla="*/ 238087 w 279882"/>
                <a:gd name="connsiteY0" fmla="*/ 17259 h 302971"/>
                <a:gd name="connsiteX1" fmla="*/ 239839 w 279882"/>
                <a:gd name="connsiteY1" fmla="*/ 0 h 302971"/>
                <a:gd name="connsiteX2" fmla="*/ 24946 w 279882"/>
                <a:gd name="connsiteY2" fmla="*/ 179803 h 302971"/>
                <a:gd name="connsiteX3" fmla="*/ 16282 w 279882"/>
                <a:gd name="connsiteY3" fmla="*/ 278025 h 302971"/>
                <a:gd name="connsiteX4" fmla="*/ 114504 w 279882"/>
                <a:gd name="connsiteY4" fmla="*/ 286689 h 302971"/>
                <a:gd name="connsiteX5" fmla="*/ 123168 w 279882"/>
                <a:gd name="connsiteY5" fmla="*/ 278025 h 302971"/>
                <a:gd name="connsiteX6" fmla="*/ 279882 w 279882"/>
                <a:gd name="connsiteY6" fmla="*/ 90735 h 302971"/>
                <a:gd name="connsiteX7" fmla="*/ 238087 w 279882"/>
                <a:gd name="connsiteY7" fmla="*/ 17259 h 302971"/>
                <a:gd name="connsiteX8" fmla="*/ 94478 w 279882"/>
                <a:gd name="connsiteY8" fmla="*/ 235439 h 302971"/>
                <a:gd name="connsiteX9" fmla="*/ 67538 w 279882"/>
                <a:gd name="connsiteY9" fmla="*/ 235443 h 302971"/>
                <a:gd name="connsiteX10" fmla="*/ 67533 w 279882"/>
                <a:gd name="connsiteY10" fmla="*/ 208502 h 302971"/>
                <a:gd name="connsiteX11" fmla="*/ 94475 w 279882"/>
                <a:gd name="connsiteY11" fmla="*/ 208498 h 302971"/>
                <a:gd name="connsiteX12" fmla="*/ 94478 w 279882"/>
                <a:gd name="connsiteY12" fmla="*/ 208502 h 302971"/>
                <a:gd name="connsiteX13" fmla="*/ 94478 w 279882"/>
                <a:gd name="connsiteY13" fmla="*/ 235439 h 30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882" h="302971">
                  <a:moveTo>
                    <a:pt x="238087" y="17259"/>
                  </a:moveTo>
                  <a:cubicBezTo>
                    <a:pt x="238087" y="11461"/>
                    <a:pt x="238673" y="5679"/>
                    <a:pt x="239839" y="0"/>
                  </a:cubicBezTo>
                  <a:lnTo>
                    <a:pt x="24946" y="179803"/>
                  </a:lnTo>
                  <a:cubicBezTo>
                    <a:pt x="-4570" y="204534"/>
                    <a:pt x="-8449" y="248509"/>
                    <a:pt x="16282" y="278025"/>
                  </a:cubicBezTo>
                  <a:cubicBezTo>
                    <a:pt x="41012" y="307541"/>
                    <a:pt x="84988" y="311420"/>
                    <a:pt x="114504" y="286689"/>
                  </a:cubicBezTo>
                  <a:cubicBezTo>
                    <a:pt x="117640" y="284061"/>
                    <a:pt x="120540" y="281162"/>
                    <a:pt x="123168" y="278025"/>
                  </a:cubicBezTo>
                  <a:lnTo>
                    <a:pt x="279882" y="90735"/>
                  </a:lnTo>
                  <a:cubicBezTo>
                    <a:pt x="254004" y="75292"/>
                    <a:pt x="238135" y="47395"/>
                    <a:pt x="238087" y="17259"/>
                  </a:cubicBezTo>
                  <a:close/>
                  <a:moveTo>
                    <a:pt x="94478" y="235439"/>
                  </a:moveTo>
                  <a:cubicBezTo>
                    <a:pt x="87040" y="242880"/>
                    <a:pt x="74978" y="242882"/>
                    <a:pt x="67538" y="235443"/>
                  </a:cubicBezTo>
                  <a:cubicBezTo>
                    <a:pt x="60097" y="228005"/>
                    <a:pt x="60095" y="215943"/>
                    <a:pt x="67533" y="208502"/>
                  </a:cubicBezTo>
                  <a:cubicBezTo>
                    <a:pt x="74972" y="201061"/>
                    <a:pt x="87034" y="201059"/>
                    <a:pt x="94475" y="208498"/>
                  </a:cubicBezTo>
                  <a:cubicBezTo>
                    <a:pt x="94475" y="208499"/>
                    <a:pt x="94477" y="208501"/>
                    <a:pt x="94478" y="208502"/>
                  </a:cubicBezTo>
                  <a:cubicBezTo>
                    <a:pt x="101915" y="215941"/>
                    <a:pt x="101915" y="228000"/>
                    <a:pt x="94478" y="235439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图形 54" descr="机械手 纯色填充"/>
            <p:cNvSpPr/>
            <p:nvPr/>
          </p:nvSpPr>
          <p:spPr>
            <a:xfrm>
              <a:off x="8795385" y="4773930"/>
              <a:ext cx="400050" cy="76200"/>
            </a:xfrm>
            <a:custGeom>
              <a:avLst/>
              <a:gdLst>
                <a:gd name="connsiteX0" fmla="*/ 361950 w 400050"/>
                <a:gd name="connsiteY0" fmla="*/ 0 h 76200"/>
                <a:gd name="connsiteX1" fmla="*/ 38100 w 400050"/>
                <a:gd name="connsiteY1" fmla="*/ 0 h 76200"/>
                <a:gd name="connsiteX2" fmla="*/ 0 w 400050"/>
                <a:gd name="connsiteY2" fmla="*/ 38100 h 76200"/>
                <a:gd name="connsiteX3" fmla="*/ 0 w 400050"/>
                <a:gd name="connsiteY3" fmla="*/ 76200 h 76200"/>
                <a:gd name="connsiteX4" fmla="*/ 400050 w 400050"/>
                <a:gd name="connsiteY4" fmla="*/ 76200 h 76200"/>
                <a:gd name="connsiteX5" fmla="*/ 400050 w 400050"/>
                <a:gd name="connsiteY5" fmla="*/ 38100 h 76200"/>
                <a:gd name="connsiteX6" fmla="*/ 361950 w 400050"/>
                <a:gd name="connsiteY6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76200">
                  <a:moveTo>
                    <a:pt x="36195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76200"/>
                  </a:lnTo>
                  <a:lnTo>
                    <a:pt x="400050" y="76200"/>
                  </a:lnTo>
                  <a:lnTo>
                    <a:pt x="400050" y="38100"/>
                  </a:lnTo>
                  <a:cubicBezTo>
                    <a:pt x="400050" y="17058"/>
                    <a:pt x="382992" y="0"/>
                    <a:pt x="361950" y="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图形 54" descr="机械手 纯色填充"/>
            <p:cNvSpPr/>
            <p:nvPr/>
          </p:nvSpPr>
          <p:spPr>
            <a:xfrm>
              <a:off x="9185910" y="4211955"/>
              <a:ext cx="114300" cy="114300"/>
            </a:xfrm>
            <a:custGeom>
              <a:avLst/>
              <a:gdLst>
                <a:gd name="connsiteX0" fmla="*/ 57150 w 114300"/>
                <a:gd name="connsiteY0" fmla="*/ 0 h 114300"/>
                <a:gd name="connsiteX1" fmla="*/ 0 w 114300"/>
                <a:gd name="connsiteY1" fmla="*/ 57150 h 114300"/>
                <a:gd name="connsiteX2" fmla="*/ 57150 w 114300"/>
                <a:gd name="connsiteY2" fmla="*/ 114300 h 114300"/>
                <a:gd name="connsiteX3" fmla="*/ 114300 w 114300"/>
                <a:gd name="connsiteY3" fmla="*/ 57150 h 114300"/>
                <a:gd name="connsiteX4" fmla="*/ 57150 w 114300"/>
                <a:gd name="connsiteY4" fmla="*/ 0 h 114300"/>
                <a:gd name="connsiteX5" fmla="*/ 57150 w 114300"/>
                <a:gd name="connsiteY5" fmla="*/ 71438 h 114300"/>
                <a:gd name="connsiteX6" fmla="*/ 42863 w 114300"/>
                <a:gd name="connsiteY6" fmla="*/ 57150 h 114300"/>
                <a:gd name="connsiteX7" fmla="*/ 57150 w 114300"/>
                <a:gd name="connsiteY7" fmla="*/ 42863 h 114300"/>
                <a:gd name="connsiteX8" fmla="*/ 71438 w 114300"/>
                <a:gd name="connsiteY8" fmla="*/ 57150 h 114300"/>
                <a:gd name="connsiteX9" fmla="*/ 57150 w 114300"/>
                <a:gd name="connsiteY9" fmla="*/ 714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0"/>
                  </a:move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lose/>
                  <a:moveTo>
                    <a:pt x="57150" y="71438"/>
                  </a:moveTo>
                  <a:cubicBezTo>
                    <a:pt x="49259" y="71438"/>
                    <a:pt x="42863" y="65041"/>
                    <a:pt x="42863" y="57150"/>
                  </a:cubicBezTo>
                  <a:cubicBezTo>
                    <a:pt x="42863" y="49259"/>
                    <a:pt x="49259" y="42863"/>
                    <a:pt x="57150" y="42863"/>
                  </a:cubicBezTo>
                  <a:cubicBezTo>
                    <a:pt x="65041" y="42863"/>
                    <a:pt x="71438" y="49259"/>
                    <a:pt x="71438" y="57150"/>
                  </a:cubicBezTo>
                  <a:cubicBezTo>
                    <a:pt x="71438" y="65041"/>
                    <a:pt x="65041" y="71438"/>
                    <a:pt x="57150" y="7143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9" name="组合 308"/>
          <p:cNvGrpSpPr/>
          <p:nvPr/>
        </p:nvGrpSpPr>
        <p:grpSpPr>
          <a:xfrm>
            <a:off x="10473690" y="4088130"/>
            <a:ext cx="600073" cy="875547"/>
            <a:chOff x="10473690" y="4088130"/>
            <a:chExt cx="600073" cy="875547"/>
          </a:xfrm>
          <a:noFill/>
        </p:grpSpPr>
        <p:sp>
          <p:nvSpPr>
            <p:cNvPr id="214" name="图形 56" descr="自拍 纯色填充"/>
            <p:cNvSpPr/>
            <p:nvPr/>
          </p:nvSpPr>
          <p:spPr>
            <a:xfrm>
              <a:off x="10559415" y="4548606"/>
              <a:ext cx="247650" cy="145751"/>
            </a:xfrm>
            <a:custGeom>
              <a:avLst/>
              <a:gdLst>
                <a:gd name="connsiteX0" fmla="*/ 247650 w 247650"/>
                <a:gd name="connsiteY0" fmla="*/ 145752 h 145751"/>
                <a:gd name="connsiteX1" fmla="*/ 247650 w 247650"/>
                <a:gd name="connsiteY1" fmla="*/ 61932 h 145751"/>
                <a:gd name="connsiteX2" fmla="*/ 235268 w 247650"/>
                <a:gd name="connsiteY2" fmla="*/ 37167 h 145751"/>
                <a:gd name="connsiteX3" fmla="*/ 174898 w 247650"/>
                <a:gd name="connsiteY3" fmla="*/ 7753 h 145751"/>
                <a:gd name="connsiteX4" fmla="*/ 123825 w 247650"/>
                <a:gd name="connsiteY4" fmla="*/ 0 h 145751"/>
                <a:gd name="connsiteX5" fmla="*/ 72742 w 247650"/>
                <a:gd name="connsiteY5" fmla="*/ 7734 h 145751"/>
                <a:gd name="connsiteX6" fmla="*/ 12382 w 247650"/>
                <a:gd name="connsiteY6" fmla="*/ 37147 h 145751"/>
                <a:gd name="connsiteX7" fmla="*/ 0 w 247650"/>
                <a:gd name="connsiteY7" fmla="*/ 61913 h 145751"/>
                <a:gd name="connsiteX8" fmla="*/ 0 w 247650"/>
                <a:gd name="connsiteY8" fmla="*/ 145732 h 14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145751">
                  <a:moveTo>
                    <a:pt x="247650" y="145752"/>
                  </a:moveTo>
                  <a:lnTo>
                    <a:pt x="247650" y="61932"/>
                  </a:lnTo>
                  <a:cubicBezTo>
                    <a:pt x="247445" y="52237"/>
                    <a:pt x="242900" y="43146"/>
                    <a:pt x="235268" y="37167"/>
                  </a:cubicBezTo>
                  <a:cubicBezTo>
                    <a:pt x="217317" y="23418"/>
                    <a:pt x="196787" y="13416"/>
                    <a:pt x="174898" y="7753"/>
                  </a:cubicBezTo>
                  <a:cubicBezTo>
                    <a:pt x="158345" y="2683"/>
                    <a:pt x="141137" y="71"/>
                    <a:pt x="123825" y="0"/>
                  </a:cubicBezTo>
                  <a:cubicBezTo>
                    <a:pt x="106530" y="299"/>
                    <a:pt x="89351" y="2900"/>
                    <a:pt x="72742" y="7734"/>
                  </a:cubicBezTo>
                  <a:cubicBezTo>
                    <a:pt x="51103" y="14050"/>
                    <a:pt x="30692" y="23996"/>
                    <a:pt x="12382" y="37147"/>
                  </a:cubicBezTo>
                  <a:cubicBezTo>
                    <a:pt x="4746" y="43125"/>
                    <a:pt x="201" y="52217"/>
                    <a:pt x="0" y="61913"/>
                  </a:cubicBezTo>
                  <a:lnTo>
                    <a:pt x="0" y="145732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图形 56" descr="自拍 纯色填充"/>
            <p:cNvSpPr/>
            <p:nvPr/>
          </p:nvSpPr>
          <p:spPr>
            <a:xfrm>
              <a:off x="10612069" y="4390777"/>
              <a:ext cx="142341" cy="142341"/>
            </a:xfrm>
            <a:custGeom>
              <a:avLst/>
              <a:gdLst>
                <a:gd name="connsiteX0" fmla="*/ 71171 w 142341"/>
                <a:gd name="connsiteY0" fmla="*/ 0 h 142341"/>
                <a:gd name="connsiteX1" fmla="*/ 0 w 142341"/>
                <a:gd name="connsiteY1" fmla="*/ 71171 h 142341"/>
                <a:gd name="connsiteX2" fmla="*/ 71171 w 142341"/>
                <a:gd name="connsiteY2" fmla="*/ 142342 h 142341"/>
                <a:gd name="connsiteX3" fmla="*/ 142342 w 142341"/>
                <a:gd name="connsiteY3" fmla="*/ 71171 h 142341"/>
                <a:gd name="connsiteX4" fmla="*/ 71171 w 142341"/>
                <a:gd name="connsiteY4" fmla="*/ 0 h 142341"/>
                <a:gd name="connsiteX5" fmla="*/ 71171 w 142341"/>
                <a:gd name="connsiteY5" fmla="*/ 123625 h 142341"/>
                <a:gd name="connsiteX6" fmla="*/ 29023 w 142341"/>
                <a:gd name="connsiteY6" fmla="*/ 97403 h 142341"/>
                <a:gd name="connsiteX7" fmla="*/ 113309 w 142341"/>
                <a:gd name="connsiteY7" fmla="*/ 97403 h 142341"/>
                <a:gd name="connsiteX8" fmla="*/ 71171 w 142341"/>
                <a:gd name="connsiteY8" fmla="*/ 123625 h 14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341" h="142341">
                  <a:moveTo>
                    <a:pt x="71171" y="0"/>
                  </a:moveTo>
                  <a:cubicBezTo>
                    <a:pt x="31864" y="0"/>
                    <a:pt x="0" y="31864"/>
                    <a:pt x="0" y="71171"/>
                  </a:cubicBezTo>
                  <a:cubicBezTo>
                    <a:pt x="0" y="110478"/>
                    <a:pt x="31864" y="142342"/>
                    <a:pt x="71171" y="142342"/>
                  </a:cubicBezTo>
                  <a:cubicBezTo>
                    <a:pt x="110478" y="142342"/>
                    <a:pt x="142342" y="110478"/>
                    <a:pt x="142342" y="71171"/>
                  </a:cubicBezTo>
                  <a:cubicBezTo>
                    <a:pt x="142342" y="31864"/>
                    <a:pt x="110478" y="0"/>
                    <a:pt x="71171" y="0"/>
                  </a:cubicBezTo>
                  <a:close/>
                  <a:moveTo>
                    <a:pt x="71171" y="123625"/>
                  </a:moveTo>
                  <a:cubicBezTo>
                    <a:pt x="53270" y="123640"/>
                    <a:pt x="36920" y="113468"/>
                    <a:pt x="29023" y="97403"/>
                  </a:cubicBezTo>
                  <a:lnTo>
                    <a:pt x="113309" y="97403"/>
                  </a:lnTo>
                  <a:cubicBezTo>
                    <a:pt x="105420" y="113469"/>
                    <a:pt x="89070" y="123643"/>
                    <a:pt x="71171" y="123625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图形 56" descr="自拍 纯色填充"/>
            <p:cNvSpPr/>
            <p:nvPr/>
          </p:nvSpPr>
          <p:spPr>
            <a:xfrm rot="-2700000">
              <a:off x="10540363" y="4108816"/>
              <a:ext cx="19050" cy="53882"/>
            </a:xfrm>
            <a:custGeom>
              <a:avLst/>
              <a:gdLst>
                <a:gd name="connsiteX0" fmla="*/ 0 w 19050"/>
                <a:gd name="connsiteY0" fmla="*/ 0 h 53882"/>
                <a:gd name="connsiteX1" fmla="*/ 19050 w 19050"/>
                <a:gd name="connsiteY1" fmla="*/ 0 h 53882"/>
                <a:gd name="connsiteX2" fmla="*/ 19050 w 19050"/>
                <a:gd name="connsiteY2" fmla="*/ 53883 h 53882"/>
                <a:gd name="connsiteX3" fmla="*/ 0 w 19050"/>
                <a:gd name="connsiteY3" fmla="*/ 53883 h 5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53882">
                  <a:moveTo>
                    <a:pt x="0" y="0"/>
                  </a:moveTo>
                  <a:lnTo>
                    <a:pt x="19050" y="0"/>
                  </a:lnTo>
                  <a:lnTo>
                    <a:pt x="19050" y="53883"/>
                  </a:lnTo>
                  <a:lnTo>
                    <a:pt x="0" y="53883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图形 56" descr="自拍 纯色填充"/>
            <p:cNvSpPr/>
            <p:nvPr/>
          </p:nvSpPr>
          <p:spPr>
            <a:xfrm rot="-2700000">
              <a:off x="10627717" y="4126231"/>
              <a:ext cx="53882" cy="19050"/>
            </a:xfrm>
            <a:custGeom>
              <a:avLst/>
              <a:gdLst>
                <a:gd name="connsiteX0" fmla="*/ 0 w 53882"/>
                <a:gd name="connsiteY0" fmla="*/ 0 h 19050"/>
                <a:gd name="connsiteX1" fmla="*/ 53883 w 53882"/>
                <a:gd name="connsiteY1" fmla="*/ 0 h 19050"/>
                <a:gd name="connsiteX2" fmla="*/ 53883 w 53882"/>
                <a:gd name="connsiteY2" fmla="*/ 19050 h 19050"/>
                <a:gd name="connsiteX3" fmla="*/ 0 w 53882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82" h="19050">
                  <a:moveTo>
                    <a:pt x="0" y="0"/>
                  </a:moveTo>
                  <a:lnTo>
                    <a:pt x="53883" y="0"/>
                  </a:lnTo>
                  <a:lnTo>
                    <a:pt x="53883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图形 56" descr="自拍 纯色填充"/>
            <p:cNvSpPr/>
            <p:nvPr/>
          </p:nvSpPr>
          <p:spPr>
            <a:xfrm>
              <a:off x="10592752" y="4088130"/>
              <a:ext cx="19050" cy="57150"/>
            </a:xfrm>
            <a:custGeom>
              <a:avLst/>
              <a:gdLst>
                <a:gd name="connsiteX0" fmla="*/ 0 w 19050"/>
                <a:gd name="connsiteY0" fmla="*/ 0 h 57150"/>
                <a:gd name="connsiteX1" fmla="*/ 19050 w 19050"/>
                <a:gd name="connsiteY1" fmla="*/ 0 h 57150"/>
                <a:gd name="connsiteX2" fmla="*/ 19050 w 19050"/>
                <a:gd name="connsiteY2" fmla="*/ 57150 h 57150"/>
                <a:gd name="connsiteX3" fmla="*/ 0 w 190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57150">
                  <a:moveTo>
                    <a:pt x="0" y="0"/>
                  </a:moveTo>
                  <a:lnTo>
                    <a:pt x="19050" y="0"/>
                  </a:lnTo>
                  <a:lnTo>
                    <a:pt x="19050" y="57150"/>
                  </a:lnTo>
                  <a:lnTo>
                    <a:pt x="0" y="571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图形 56" descr="自拍 纯色填充"/>
            <p:cNvSpPr/>
            <p:nvPr/>
          </p:nvSpPr>
          <p:spPr>
            <a:xfrm>
              <a:off x="10473690" y="4183380"/>
              <a:ext cx="419100" cy="704850"/>
            </a:xfrm>
            <a:custGeom>
              <a:avLst/>
              <a:gdLst>
                <a:gd name="connsiteX0" fmla="*/ 381000 w 419100"/>
                <a:gd name="connsiteY0" fmla="*/ 337185 h 704850"/>
                <a:gd name="connsiteX1" fmla="*/ 381000 w 419100"/>
                <a:gd name="connsiteY1" fmla="*/ 600075 h 704850"/>
                <a:gd name="connsiteX2" fmla="*/ 38100 w 419100"/>
                <a:gd name="connsiteY2" fmla="*/ 600075 h 704850"/>
                <a:gd name="connsiteX3" fmla="*/ 38100 w 419100"/>
                <a:gd name="connsiteY3" fmla="*/ 104775 h 704850"/>
                <a:gd name="connsiteX4" fmla="*/ 381000 w 419100"/>
                <a:gd name="connsiteY4" fmla="*/ 104775 h 704850"/>
                <a:gd name="connsiteX5" fmla="*/ 381000 w 419100"/>
                <a:gd name="connsiteY5" fmla="*/ 215903 h 704850"/>
                <a:gd name="connsiteX6" fmla="*/ 384191 w 419100"/>
                <a:gd name="connsiteY6" fmla="*/ 213741 h 704850"/>
                <a:gd name="connsiteX7" fmla="*/ 418671 w 419100"/>
                <a:gd name="connsiteY7" fmla="*/ 204102 h 704850"/>
                <a:gd name="connsiteX8" fmla="*/ 419100 w 419100"/>
                <a:gd name="connsiteY8" fmla="*/ 204102 h 704850"/>
                <a:gd name="connsiteX9" fmla="*/ 419100 w 419100"/>
                <a:gd name="connsiteY9" fmla="*/ 38100 h 704850"/>
                <a:gd name="connsiteX10" fmla="*/ 381000 w 419100"/>
                <a:gd name="connsiteY10" fmla="*/ 0 h 704850"/>
                <a:gd name="connsiteX11" fmla="*/ 38100 w 419100"/>
                <a:gd name="connsiteY11" fmla="*/ 0 h 704850"/>
                <a:gd name="connsiteX12" fmla="*/ 0 w 419100"/>
                <a:gd name="connsiteY12" fmla="*/ 38100 h 704850"/>
                <a:gd name="connsiteX13" fmla="*/ 0 w 419100"/>
                <a:gd name="connsiteY13" fmla="*/ 666750 h 704850"/>
                <a:gd name="connsiteX14" fmla="*/ 38100 w 419100"/>
                <a:gd name="connsiteY14" fmla="*/ 704850 h 704850"/>
                <a:gd name="connsiteX15" fmla="*/ 381000 w 419100"/>
                <a:gd name="connsiteY15" fmla="*/ 704850 h 704850"/>
                <a:gd name="connsiteX16" fmla="*/ 419100 w 419100"/>
                <a:gd name="connsiteY16" fmla="*/ 666750 h 704850"/>
                <a:gd name="connsiteX17" fmla="*/ 419100 w 419100"/>
                <a:gd name="connsiteY17" fmla="*/ 400050 h 704850"/>
                <a:gd name="connsiteX18" fmla="*/ 176213 w 419100"/>
                <a:gd name="connsiteY18" fmla="*/ 38100 h 704850"/>
                <a:gd name="connsiteX19" fmla="*/ 242888 w 419100"/>
                <a:gd name="connsiteY19" fmla="*/ 38100 h 704850"/>
                <a:gd name="connsiteX20" fmla="*/ 257175 w 419100"/>
                <a:gd name="connsiteY20" fmla="*/ 52388 h 704850"/>
                <a:gd name="connsiteX21" fmla="*/ 242888 w 419100"/>
                <a:gd name="connsiteY21" fmla="*/ 66675 h 704850"/>
                <a:gd name="connsiteX22" fmla="*/ 176213 w 419100"/>
                <a:gd name="connsiteY22" fmla="*/ 66675 h 704850"/>
                <a:gd name="connsiteX23" fmla="*/ 161925 w 419100"/>
                <a:gd name="connsiteY23" fmla="*/ 52388 h 704850"/>
                <a:gd name="connsiteX24" fmla="*/ 176213 w 419100"/>
                <a:gd name="connsiteY24" fmla="*/ 38100 h 704850"/>
                <a:gd name="connsiteX25" fmla="*/ 128588 w 419100"/>
                <a:gd name="connsiteY25" fmla="*/ 38100 h 704850"/>
                <a:gd name="connsiteX26" fmla="*/ 142875 w 419100"/>
                <a:gd name="connsiteY26" fmla="*/ 52388 h 704850"/>
                <a:gd name="connsiteX27" fmla="*/ 128588 w 419100"/>
                <a:gd name="connsiteY27" fmla="*/ 66675 h 704850"/>
                <a:gd name="connsiteX28" fmla="*/ 114300 w 419100"/>
                <a:gd name="connsiteY28" fmla="*/ 52388 h 704850"/>
                <a:gd name="connsiteX29" fmla="*/ 128588 w 419100"/>
                <a:gd name="connsiteY29" fmla="*/ 3810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9100" h="704850">
                  <a:moveTo>
                    <a:pt x="381000" y="337185"/>
                  </a:moveTo>
                  <a:lnTo>
                    <a:pt x="381000" y="600075"/>
                  </a:lnTo>
                  <a:lnTo>
                    <a:pt x="38100" y="600075"/>
                  </a:lnTo>
                  <a:lnTo>
                    <a:pt x="38100" y="104775"/>
                  </a:lnTo>
                  <a:lnTo>
                    <a:pt x="381000" y="104775"/>
                  </a:lnTo>
                  <a:lnTo>
                    <a:pt x="381000" y="215903"/>
                  </a:lnTo>
                  <a:cubicBezTo>
                    <a:pt x="382057" y="215170"/>
                    <a:pt x="383086" y="214408"/>
                    <a:pt x="384191" y="213741"/>
                  </a:cubicBezTo>
                  <a:cubicBezTo>
                    <a:pt x="394589" y="207442"/>
                    <a:pt x="406514" y="204108"/>
                    <a:pt x="418671" y="204102"/>
                  </a:cubicBezTo>
                  <a:lnTo>
                    <a:pt x="419100" y="204102"/>
                  </a:lnTo>
                  <a:lnTo>
                    <a:pt x="419100" y="38100"/>
                  </a:lnTo>
                  <a:cubicBezTo>
                    <a:pt x="419037" y="17084"/>
                    <a:pt x="402016" y="63"/>
                    <a:pt x="381000" y="0"/>
                  </a:cubicBez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666750"/>
                  </a:lnTo>
                  <a:cubicBezTo>
                    <a:pt x="63" y="687766"/>
                    <a:pt x="17084" y="704787"/>
                    <a:pt x="38100" y="704850"/>
                  </a:cubicBezTo>
                  <a:lnTo>
                    <a:pt x="381000" y="704850"/>
                  </a:lnTo>
                  <a:cubicBezTo>
                    <a:pt x="402016" y="704787"/>
                    <a:pt x="419037" y="687766"/>
                    <a:pt x="419100" y="666750"/>
                  </a:cubicBezTo>
                  <a:lnTo>
                    <a:pt x="419100" y="400050"/>
                  </a:lnTo>
                  <a:close/>
                  <a:moveTo>
                    <a:pt x="176213" y="38100"/>
                  </a:moveTo>
                  <a:lnTo>
                    <a:pt x="242888" y="38100"/>
                  </a:lnTo>
                  <a:cubicBezTo>
                    <a:pt x="250778" y="38100"/>
                    <a:pt x="257175" y="44497"/>
                    <a:pt x="257175" y="52388"/>
                  </a:cubicBezTo>
                  <a:cubicBezTo>
                    <a:pt x="257175" y="60278"/>
                    <a:pt x="250778" y="66675"/>
                    <a:pt x="242888" y="66675"/>
                  </a:cubicBezTo>
                  <a:lnTo>
                    <a:pt x="176213" y="66675"/>
                  </a:lnTo>
                  <a:cubicBezTo>
                    <a:pt x="168322" y="66675"/>
                    <a:pt x="161925" y="60278"/>
                    <a:pt x="161925" y="52388"/>
                  </a:cubicBezTo>
                  <a:cubicBezTo>
                    <a:pt x="161925" y="44497"/>
                    <a:pt x="168322" y="38100"/>
                    <a:pt x="176213" y="38100"/>
                  </a:cubicBezTo>
                  <a:close/>
                  <a:moveTo>
                    <a:pt x="128588" y="38100"/>
                  </a:moveTo>
                  <a:cubicBezTo>
                    <a:pt x="136478" y="38100"/>
                    <a:pt x="142875" y="44497"/>
                    <a:pt x="142875" y="52388"/>
                  </a:cubicBezTo>
                  <a:cubicBezTo>
                    <a:pt x="142875" y="60278"/>
                    <a:pt x="136478" y="66675"/>
                    <a:pt x="128588" y="66675"/>
                  </a:cubicBezTo>
                  <a:cubicBezTo>
                    <a:pt x="120697" y="66675"/>
                    <a:pt x="114300" y="60278"/>
                    <a:pt x="114300" y="52388"/>
                  </a:cubicBezTo>
                  <a:cubicBezTo>
                    <a:pt x="114300" y="44497"/>
                    <a:pt x="120697" y="38100"/>
                    <a:pt x="128588" y="3810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图形 56" descr="自拍 纯色填充"/>
            <p:cNvSpPr/>
            <p:nvPr/>
          </p:nvSpPr>
          <p:spPr>
            <a:xfrm>
              <a:off x="10847070" y="4416057"/>
              <a:ext cx="226693" cy="547620"/>
            </a:xfrm>
            <a:custGeom>
              <a:avLst/>
              <a:gdLst>
                <a:gd name="connsiteX0" fmla="*/ 74295 w 226693"/>
                <a:gd name="connsiteY0" fmla="*/ 186423 h 547620"/>
                <a:gd name="connsiteX1" fmla="*/ 74295 w 226693"/>
                <a:gd name="connsiteY1" fmla="*/ 434073 h 547620"/>
                <a:gd name="connsiteX2" fmla="*/ 7620 w 226693"/>
                <a:gd name="connsiteY2" fmla="*/ 500748 h 547620"/>
                <a:gd name="connsiteX3" fmla="*/ 0 w 226693"/>
                <a:gd name="connsiteY3" fmla="*/ 499652 h 547620"/>
                <a:gd name="connsiteX4" fmla="*/ 57150 w 226693"/>
                <a:gd name="connsiteY4" fmla="*/ 540524 h 547620"/>
                <a:gd name="connsiteX5" fmla="*/ 105566 w 226693"/>
                <a:gd name="connsiteY5" fmla="*/ 537114 h 547620"/>
                <a:gd name="connsiteX6" fmla="*/ 214865 w 226693"/>
                <a:gd name="connsiteY6" fmla="*/ 433120 h 547620"/>
                <a:gd name="connsiteX7" fmla="*/ 220151 w 226693"/>
                <a:gd name="connsiteY7" fmla="*/ 384181 h 547620"/>
                <a:gd name="connsiteX8" fmla="*/ 181537 w 226693"/>
                <a:gd name="connsiteY8" fmla="*/ 327097 h 547620"/>
                <a:gd name="connsiteX9" fmla="*/ 181537 w 226693"/>
                <a:gd name="connsiteY9" fmla="*/ 326878 h 547620"/>
                <a:gd name="connsiteX10" fmla="*/ 142580 w 226693"/>
                <a:gd name="connsiteY10" fmla="*/ 129520 h 547620"/>
                <a:gd name="connsiteX11" fmla="*/ 139436 w 226693"/>
                <a:gd name="connsiteY11" fmla="*/ 120490 h 547620"/>
                <a:gd name="connsiteX12" fmla="*/ 136579 w 226693"/>
                <a:gd name="connsiteY12" fmla="*/ 114556 h 547620"/>
                <a:gd name="connsiteX13" fmla="*/ 78324 w 226693"/>
                <a:gd name="connsiteY13" fmla="*/ 18382 h 547620"/>
                <a:gd name="connsiteX14" fmla="*/ 25998 w 226693"/>
                <a:gd name="connsiteY14" fmla="*/ 5509 h 547620"/>
                <a:gd name="connsiteX15" fmla="*/ 13125 w 226693"/>
                <a:gd name="connsiteY15" fmla="*/ 57835 h 547620"/>
                <a:gd name="connsiteX16" fmla="*/ 68913 w 226693"/>
                <a:gd name="connsiteY16" fmla="*/ 149875 h 547620"/>
                <a:gd name="connsiteX17" fmla="*/ 74505 w 226693"/>
                <a:gd name="connsiteY17" fmla="*/ 178221 h 54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693" h="547620">
                  <a:moveTo>
                    <a:pt x="74295" y="186423"/>
                  </a:moveTo>
                  <a:lnTo>
                    <a:pt x="74295" y="434073"/>
                  </a:lnTo>
                  <a:cubicBezTo>
                    <a:pt x="74253" y="470879"/>
                    <a:pt x="44427" y="500706"/>
                    <a:pt x="7620" y="500748"/>
                  </a:cubicBezTo>
                  <a:lnTo>
                    <a:pt x="0" y="499652"/>
                  </a:lnTo>
                  <a:lnTo>
                    <a:pt x="57150" y="540524"/>
                  </a:lnTo>
                  <a:cubicBezTo>
                    <a:pt x="72019" y="551143"/>
                    <a:pt x="92332" y="549713"/>
                    <a:pt x="105566" y="537114"/>
                  </a:cubicBezTo>
                  <a:lnTo>
                    <a:pt x="214865" y="433120"/>
                  </a:lnTo>
                  <a:cubicBezTo>
                    <a:pt x="228343" y="420287"/>
                    <a:pt x="230578" y="399596"/>
                    <a:pt x="220151" y="384181"/>
                  </a:cubicBezTo>
                  <a:lnTo>
                    <a:pt x="181537" y="327097"/>
                  </a:lnTo>
                  <a:lnTo>
                    <a:pt x="181537" y="326878"/>
                  </a:lnTo>
                  <a:lnTo>
                    <a:pt x="142580" y="129520"/>
                  </a:lnTo>
                  <a:cubicBezTo>
                    <a:pt x="141919" y="126389"/>
                    <a:pt x="140862" y="123356"/>
                    <a:pt x="139436" y="120490"/>
                  </a:cubicBezTo>
                  <a:cubicBezTo>
                    <a:pt x="138662" y="118431"/>
                    <a:pt x="137706" y="116445"/>
                    <a:pt x="136579" y="114556"/>
                  </a:cubicBezTo>
                  <a:lnTo>
                    <a:pt x="78324" y="18382"/>
                  </a:lnTo>
                  <a:cubicBezTo>
                    <a:pt x="67429" y="378"/>
                    <a:pt x="44003" y="-5385"/>
                    <a:pt x="25998" y="5509"/>
                  </a:cubicBezTo>
                  <a:cubicBezTo>
                    <a:pt x="7994" y="16404"/>
                    <a:pt x="2231" y="39831"/>
                    <a:pt x="13125" y="57835"/>
                  </a:cubicBezTo>
                  <a:lnTo>
                    <a:pt x="68913" y="149875"/>
                  </a:lnTo>
                  <a:lnTo>
                    <a:pt x="74505" y="178221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1070609" y="5194935"/>
            <a:ext cx="714375" cy="866776"/>
            <a:chOff x="1070609" y="5194935"/>
            <a:chExt cx="714375" cy="866776"/>
          </a:xfrm>
          <a:noFill/>
        </p:grpSpPr>
        <p:sp>
          <p:nvSpPr>
            <p:cNvPr id="221" name="图形 58" descr="自拍杆 纯色填充"/>
            <p:cNvSpPr/>
            <p:nvPr/>
          </p:nvSpPr>
          <p:spPr>
            <a:xfrm>
              <a:off x="1337310" y="5420858"/>
              <a:ext cx="238125" cy="97926"/>
            </a:xfrm>
            <a:custGeom>
              <a:avLst/>
              <a:gdLst>
                <a:gd name="connsiteX0" fmla="*/ 238125 w 238125"/>
                <a:gd name="connsiteY0" fmla="*/ 61503 h 97926"/>
                <a:gd name="connsiteX1" fmla="*/ 226219 w 238125"/>
                <a:gd name="connsiteY1" fmla="*/ 36900 h 97926"/>
                <a:gd name="connsiteX2" fmla="*/ 168173 w 238125"/>
                <a:gd name="connsiteY2" fmla="*/ 7687 h 97926"/>
                <a:gd name="connsiteX3" fmla="*/ 119063 w 238125"/>
                <a:gd name="connsiteY3" fmla="*/ 0 h 97926"/>
                <a:gd name="connsiteX4" fmla="*/ 69952 w 238125"/>
                <a:gd name="connsiteY4" fmla="*/ 7687 h 97926"/>
                <a:gd name="connsiteX5" fmla="*/ 11906 w 238125"/>
                <a:gd name="connsiteY5" fmla="*/ 36900 h 97926"/>
                <a:gd name="connsiteX6" fmla="*/ 0 w 238125"/>
                <a:gd name="connsiteY6" fmla="*/ 61503 h 97926"/>
                <a:gd name="connsiteX7" fmla="*/ 0 w 238125"/>
                <a:gd name="connsiteY7" fmla="*/ 97927 h 97926"/>
                <a:gd name="connsiteX8" fmla="*/ 238125 w 238125"/>
                <a:gd name="connsiteY8" fmla="*/ 97927 h 9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97926">
                  <a:moveTo>
                    <a:pt x="238125" y="61503"/>
                  </a:moveTo>
                  <a:cubicBezTo>
                    <a:pt x="237967" y="51950"/>
                    <a:pt x="233612" y="42951"/>
                    <a:pt x="226219" y="36900"/>
                  </a:cubicBezTo>
                  <a:cubicBezTo>
                    <a:pt x="209068" y="23301"/>
                    <a:pt x="189314" y="13359"/>
                    <a:pt x="168173" y="7687"/>
                  </a:cubicBezTo>
                  <a:cubicBezTo>
                    <a:pt x="152286" y="2658"/>
                    <a:pt x="135727" y="67"/>
                    <a:pt x="119063" y="0"/>
                  </a:cubicBezTo>
                  <a:cubicBezTo>
                    <a:pt x="102418" y="300"/>
                    <a:pt x="85893" y="2886"/>
                    <a:pt x="69952" y="7687"/>
                  </a:cubicBezTo>
                  <a:cubicBezTo>
                    <a:pt x="49062" y="14003"/>
                    <a:pt x="29425" y="23887"/>
                    <a:pt x="11906" y="36900"/>
                  </a:cubicBezTo>
                  <a:cubicBezTo>
                    <a:pt x="4513" y="42951"/>
                    <a:pt x="158" y="51950"/>
                    <a:pt x="0" y="61503"/>
                  </a:cubicBezTo>
                  <a:lnTo>
                    <a:pt x="0" y="97927"/>
                  </a:lnTo>
                  <a:lnTo>
                    <a:pt x="238125" y="97927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图形 58" descr="自拍杆 纯色填充"/>
            <p:cNvSpPr/>
            <p:nvPr/>
          </p:nvSpPr>
          <p:spPr>
            <a:xfrm>
              <a:off x="1393564" y="5282736"/>
              <a:ext cx="124606" cy="124606"/>
            </a:xfrm>
            <a:custGeom>
              <a:avLst/>
              <a:gdLst>
                <a:gd name="connsiteX0" fmla="*/ 62303 w 124606"/>
                <a:gd name="connsiteY0" fmla="*/ 124606 h 124606"/>
                <a:gd name="connsiteX1" fmla="*/ 124606 w 124606"/>
                <a:gd name="connsiteY1" fmla="*/ 62303 h 124606"/>
                <a:gd name="connsiteX2" fmla="*/ 62303 w 124606"/>
                <a:gd name="connsiteY2" fmla="*/ 0 h 124606"/>
                <a:gd name="connsiteX3" fmla="*/ 0 w 124606"/>
                <a:gd name="connsiteY3" fmla="*/ 62303 h 124606"/>
                <a:gd name="connsiteX4" fmla="*/ 0 w 124606"/>
                <a:gd name="connsiteY4" fmla="*/ 62313 h 124606"/>
                <a:gd name="connsiteX5" fmla="*/ 62303 w 124606"/>
                <a:gd name="connsiteY5" fmla="*/ 124606 h 124606"/>
                <a:gd name="connsiteX6" fmla="*/ 62303 w 124606"/>
                <a:gd name="connsiteY6" fmla="*/ 85268 h 124606"/>
                <a:gd name="connsiteX7" fmla="*/ 99193 w 124606"/>
                <a:gd name="connsiteY7" fmla="*/ 85268 h 124606"/>
                <a:gd name="connsiteX8" fmla="*/ 44140 w 124606"/>
                <a:gd name="connsiteY8" fmla="*/ 103995 h 124606"/>
                <a:gd name="connsiteX9" fmla="*/ 25413 w 124606"/>
                <a:gd name="connsiteY9" fmla="*/ 85268 h 12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06" h="124606">
                  <a:moveTo>
                    <a:pt x="62303" y="124606"/>
                  </a:moveTo>
                  <a:cubicBezTo>
                    <a:pt x="96712" y="124606"/>
                    <a:pt x="124606" y="96712"/>
                    <a:pt x="124606" y="62303"/>
                  </a:cubicBezTo>
                  <a:cubicBezTo>
                    <a:pt x="124606" y="27894"/>
                    <a:pt x="96712" y="0"/>
                    <a:pt x="62303" y="0"/>
                  </a:cubicBezTo>
                  <a:cubicBezTo>
                    <a:pt x="27894" y="0"/>
                    <a:pt x="0" y="27894"/>
                    <a:pt x="0" y="62303"/>
                  </a:cubicBezTo>
                  <a:cubicBezTo>
                    <a:pt x="0" y="62306"/>
                    <a:pt x="0" y="62310"/>
                    <a:pt x="0" y="62313"/>
                  </a:cubicBezTo>
                  <a:cubicBezTo>
                    <a:pt x="6" y="96718"/>
                    <a:pt x="27898" y="124606"/>
                    <a:pt x="62303" y="124606"/>
                  </a:cubicBezTo>
                  <a:close/>
                  <a:moveTo>
                    <a:pt x="62303" y="85268"/>
                  </a:moveTo>
                  <a:lnTo>
                    <a:pt x="99193" y="85268"/>
                  </a:lnTo>
                  <a:cubicBezTo>
                    <a:pt x="89162" y="105642"/>
                    <a:pt x="64514" y="114026"/>
                    <a:pt x="44140" y="103995"/>
                  </a:cubicBezTo>
                  <a:cubicBezTo>
                    <a:pt x="36003" y="99989"/>
                    <a:pt x="29419" y="93404"/>
                    <a:pt x="25413" y="8526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图形 58" descr="自拍杆 纯色填充"/>
            <p:cNvSpPr/>
            <p:nvPr/>
          </p:nvSpPr>
          <p:spPr>
            <a:xfrm>
              <a:off x="1070609" y="5194935"/>
              <a:ext cx="714375" cy="866776"/>
            </a:xfrm>
            <a:custGeom>
              <a:avLst/>
              <a:gdLst>
                <a:gd name="connsiteX0" fmla="*/ 684106 w 714375"/>
                <a:gd name="connsiteY0" fmla="*/ 37719 h 866776"/>
                <a:gd name="connsiteX1" fmla="*/ 523876 w 714375"/>
                <a:gd name="connsiteY1" fmla="*/ 37719 h 866776"/>
                <a:gd name="connsiteX2" fmla="*/ 523876 w 714375"/>
                <a:gd name="connsiteY2" fmla="*/ 19050 h 866776"/>
                <a:gd name="connsiteX3" fmla="*/ 504826 w 714375"/>
                <a:gd name="connsiteY3" fmla="*/ 0 h 866776"/>
                <a:gd name="connsiteX4" fmla="*/ 266701 w 714375"/>
                <a:gd name="connsiteY4" fmla="*/ 0 h 866776"/>
                <a:gd name="connsiteX5" fmla="*/ 247651 w 714375"/>
                <a:gd name="connsiteY5" fmla="*/ 19050 h 866776"/>
                <a:gd name="connsiteX6" fmla="*/ 247651 w 714375"/>
                <a:gd name="connsiteY6" fmla="*/ 37719 h 866776"/>
                <a:gd name="connsiteX7" fmla="*/ 105033 w 714375"/>
                <a:gd name="connsiteY7" fmla="*/ 37719 h 866776"/>
                <a:gd name="connsiteX8" fmla="*/ 74763 w 714375"/>
                <a:gd name="connsiteY8" fmla="*/ 67989 h 866776"/>
                <a:gd name="connsiteX9" fmla="*/ 74763 w 714375"/>
                <a:gd name="connsiteY9" fmla="*/ 341205 h 866776"/>
                <a:gd name="connsiteX10" fmla="*/ 105033 w 714375"/>
                <a:gd name="connsiteY10" fmla="*/ 371475 h 866776"/>
                <a:gd name="connsiteX11" fmla="*/ 247651 w 714375"/>
                <a:gd name="connsiteY11" fmla="*/ 371475 h 866776"/>
                <a:gd name="connsiteX12" fmla="*/ 247651 w 714375"/>
                <a:gd name="connsiteY12" fmla="*/ 390525 h 866776"/>
                <a:gd name="connsiteX13" fmla="*/ 266701 w 714375"/>
                <a:gd name="connsiteY13" fmla="*/ 409575 h 866776"/>
                <a:gd name="connsiteX14" fmla="*/ 361951 w 714375"/>
                <a:gd name="connsiteY14" fmla="*/ 409575 h 866776"/>
                <a:gd name="connsiteX15" fmla="*/ 361951 w 714375"/>
                <a:gd name="connsiteY15" fmla="*/ 447675 h 866776"/>
                <a:gd name="connsiteX16" fmla="*/ 352426 w 714375"/>
                <a:gd name="connsiteY16" fmla="*/ 447675 h 866776"/>
                <a:gd name="connsiteX17" fmla="*/ 333376 w 714375"/>
                <a:gd name="connsiteY17" fmla="*/ 466725 h 866776"/>
                <a:gd name="connsiteX18" fmla="*/ 333376 w 714375"/>
                <a:gd name="connsiteY18" fmla="*/ 476250 h 866776"/>
                <a:gd name="connsiteX19" fmla="*/ 337910 w 714375"/>
                <a:gd name="connsiteY19" fmla="*/ 488452 h 866776"/>
                <a:gd name="connsiteX20" fmla="*/ 149848 w 714375"/>
                <a:gd name="connsiteY20" fmla="*/ 676523 h 866776"/>
                <a:gd name="connsiteX21" fmla="*/ 125464 w 714375"/>
                <a:gd name="connsiteY21" fmla="*/ 687429 h 866776"/>
                <a:gd name="connsiteX22" fmla="*/ 11164 w 714375"/>
                <a:gd name="connsiteY22" fmla="*/ 801729 h 866776"/>
                <a:gd name="connsiteX23" fmla="*/ 11155 w 714375"/>
                <a:gd name="connsiteY23" fmla="*/ 855612 h 866776"/>
                <a:gd name="connsiteX24" fmla="*/ 65038 w 714375"/>
                <a:gd name="connsiteY24" fmla="*/ 855621 h 866776"/>
                <a:gd name="connsiteX25" fmla="*/ 179338 w 714375"/>
                <a:gd name="connsiteY25" fmla="*/ 741321 h 866776"/>
                <a:gd name="connsiteX26" fmla="*/ 190253 w 714375"/>
                <a:gd name="connsiteY26" fmla="*/ 716928 h 866776"/>
                <a:gd name="connsiteX27" fmla="*/ 401203 w 714375"/>
                <a:gd name="connsiteY27" fmla="*/ 505978 h 866776"/>
                <a:gd name="connsiteX28" fmla="*/ 407871 w 714375"/>
                <a:gd name="connsiteY28" fmla="*/ 495300 h 866776"/>
                <a:gd name="connsiteX29" fmla="*/ 428626 w 714375"/>
                <a:gd name="connsiteY29" fmla="*/ 495300 h 866776"/>
                <a:gd name="connsiteX30" fmla="*/ 428626 w 714375"/>
                <a:gd name="connsiteY30" fmla="*/ 514350 h 866776"/>
                <a:gd name="connsiteX31" fmla="*/ 447676 w 714375"/>
                <a:gd name="connsiteY31" fmla="*/ 514350 h 866776"/>
                <a:gd name="connsiteX32" fmla="*/ 457201 w 714375"/>
                <a:gd name="connsiteY32" fmla="*/ 504825 h 866776"/>
                <a:gd name="connsiteX33" fmla="*/ 457201 w 714375"/>
                <a:gd name="connsiteY33" fmla="*/ 438150 h 866776"/>
                <a:gd name="connsiteX34" fmla="*/ 447676 w 714375"/>
                <a:gd name="connsiteY34" fmla="*/ 428625 h 866776"/>
                <a:gd name="connsiteX35" fmla="*/ 428626 w 714375"/>
                <a:gd name="connsiteY35" fmla="*/ 428625 h 866776"/>
                <a:gd name="connsiteX36" fmla="*/ 428626 w 714375"/>
                <a:gd name="connsiteY36" fmla="*/ 447675 h 866776"/>
                <a:gd name="connsiteX37" fmla="*/ 409576 w 714375"/>
                <a:gd name="connsiteY37" fmla="*/ 447675 h 866776"/>
                <a:gd name="connsiteX38" fmla="*/ 409576 w 714375"/>
                <a:gd name="connsiteY38" fmla="*/ 409575 h 866776"/>
                <a:gd name="connsiteX39" fmla="*/ 504826 w 714375"/>
                <a:gd name="connsiteY39" fmla="*/ 409575 h 866776"/>
                <a:gd name="connsiteX40" fmla="*/ 523876 w 714375"/>
                <a:gd name="connsiteY40" fmla="*/ 390525 h 866776"/>
                <a:gd name="connsiteX41" fmla="*/ 523876 w 714375"/>
                <a:gd name="connsiteY41" fmla="*/ 371475 h 866776"/>
                <a:gd name="connsiteX42" fmla="*/ 684106 w 714375"/>
                <a:gd name="connsiteY42" fmla="*/ 371475 h 866776"/>
                <a:gd name="connsiteX43" fmla="*/ 714376 w 714375"/>
                <a:gd name="connsiteY43" fmla="*/ 341205 h 866776"/>
                <a:gd name="connsiteX44" fmla="*/ 714376 w 714375"/>
                <a:gd name="connsiteY44" fmla="*/ 67989 h 866776"/>
                <a:gd name="connsiteX45" fmla="*/ 684106 w 714375"/>
                <a:gd name="connsiteY45" fmla="*/ 37719 h 866776"/>
                <a:gd name="connsiteX46" fmla="*/ 628651 w 714375"/>
                <a:gd name="connsiteY46" fmla="*/ 342900 h 866776"/>
                <a:gd name="connsiteX47" fmla="*/ 142876 w 714375"/>
                <a:gd name="connsiteY47" fmla="*/ 342900 h 866776"/>
                <a:gd name="connsiteX48" fmla="*/ 142876 w 714375"/>
                <a:gd name="connsiteY48" fmla="*/ 66675 h 866776"/>
                <a:gd name="connsiteX49" fmla="*/ 628651 w 714375"/>
                <a:gd name="connsiteY49" fmla="*/ 66675 h 866776"/>
                <a:gd name="connsiteX50" fmla="*/ 684106 w 714375"/>
                <a:gd name="connsiteY50" fmla="*/ 245840 h 866776"/>
                <a:gd name="connsiteX51" fmla="*/ 672752 w 714375"/>
                <a:gd name="connsiteY51" fmla="*/ 257194 h 866776"/>
                <a:gd name="connsiteX52" fmla="*/ 661398 w 714375"/>
                <a:gd name="connsiteY52" fmla="*/ 245840 h 866776"/>
                <a:gd name="connsiteX53" fmla="*/ 661398 w 714375"/>
                <a:gd name="connsiteY53" fmla="*/ 192862 h 866776"/>
                <a:gd name="connsiteX54" fmla="*/ 672752 w 714375"/>
                <a:gd name="connsiteY54" fmla="*/ 181508 h 866776"/>
                <a:gd name="connsiteX55" fmla="*/ 684106 w 714375"/>
                <a:gd name="connsiteY55" fmla="*/ 192862 h 866776"/>
                <a:gd name="connsiteX56" fmla="*/ 672752 w 714375"/>
                <a:gd name="connsiteY56" fmla="*/ 166373 h 866776"/>
                <a:gd name="connsiteX57" fmla="*/ 661398 w 714375"/>
                <a:gd name="connsiteY57" fmla="*/ 155019 h 866776"/>
                <a:gd name="connsiteX58" fmla="*/ 672752 w 714375"/>
                <a:gd name="connsiteY58" fmla="*/ 143666 h 866776"/>
                <a:gd name="connsiteX59" fmla="*/ 684106 w 714375"/>
                <a:gd name="connsiteY59" fmla="*/ 155019 h 866776"/>
                <a:gd name="connsiteX60" fmla="*/ 672752 w 714375"/>
                <a:gd name="connsiteY60" fmla="*/ 166373 h 86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714375" h="866776">
                  <a:moveTo>
                    <a:pt x="684106" y="37719"/>
                  </a:moveTo>
                  <a:lnTo>
                    <a:pt x="523876" y="37719"/>
                  </a:lnTo>
                  <a:lnTo>
                    <a:pt x="523876" y="19050"/>
                  </a:lnTo>
                  <a:cubicBezTo>
                    <a:pt x="523876" y="8529"/>
                    <a:pt x="515347" y="0"/>
                    <a:pt x="504826" y="0"/>
                  </a:cubicBezTo>
                  <a:lnTo>
                    <a:pt x="266701" y="0"/>
                  </a:lnTo>
                  <a:cubicBezTo>
                    <a:pt x="256180" y="0"/>
                    <a:pt x="247651" y="8529"/>
                    <a:pt x="247651" y="19050"/>
                  </a:cubicBezTo>
                  <a:lnTo>
                    <a:pt x="247651" y="37719"/>
                  </a:lnTo>
                  <a:lnTo>
                    <a:pt x="105033" y="37719"/>
                  </a:lnTo>
                  <a:cubicBezTo>
                    <a:pt x="88335" y="37766"/>
                    <a:pt x="74809" y="51291"/>
                    <a:pt x="74763" y="67989"/>
                  </a:cubicBezTo>
                  <a:lnTo>
                    <a:pt x="74763" y="341205"/>
                  </a:lnTo>
                  <a:cubicBezTo>
                    <a:pt x="74809" y="357903"/>
                    <a:pt x="88335" y="371428"/>
                    <a:pt x="105033" y="371475"/>
                  </a:cubicBezTo>
                  <a:lnTo>
                    <a:pt x="247651" y="371475"/>
                  </a:lnTo>
                  <a:lnTo>
                    <a:pt x="247651" y="390525"/>
                  </a:lnTo>
                  <a:cubicBezTo>
                    <a:pt x="247651" y="401046"/>
                    <a:pt x="256180" y="409575"/>
                    <a:pt x="266701" y="409575"/>
                  </a:cubicBezTo>
                  <a:lnTo>
                    <a:pt x="361951" y="409575"/>
                  </a:lnTo>
                  <a:lnTo>
                    <a:pt x="361951" y="447675"/>
                  </a:lnTo>
                  <a:lnTo>
                    <a:pt x="352426" y="447675"/>
                  </a:lnTo>
                  <a:cubicBezTo>
                    <a:pt x="341905" y="447675"/>
                    <a:pt x="333376" y="456204"/>
                    <a:pt x="333376" y="466725"/>
                  </a:cubicBezTo>
                  <a:lnTo>
                    <a:pt x="333376" y="476250"/>
                  </a:lnTo>
                  <a:cubicBezTo>
                    <a:pt x="333390" y="480727"/>
                    <a:pt x="334998" y="485052"/>
                    <a:pt x="337910" y="488452"/>
                  </a:cubicBezTo>
                  <a:lnTo>
                    <a:pt x="149848" y="676523"/>
                  </a:lnTo>
                  <a:cubicBezTo>
                    <a:pt x="140663" y="677066"/>
                    <a:pt x="131992" y="680944"/>
                    <a:pt x="125464" y="687429"/>
                  </a:cubicBezTo>
                  <a:lnTo>
                    <a:pt x="11164" y="801729"/>
                  </a:lnTo>
                  <a:cubicBezTo>
                    <a:pt x="-3718" y="816606"/>
                    <a:pt x="-3722" y="840730"/>
                    <a:pt x="11155" y="855612"/>
                  </a:cubicBezTo>
                  <a:cubicBezTo>
                    <a:pt x="26032" y="870494"/>
                    <a:pt x="50156" y="870498"/>
                    <a:pt x="65038" y="855621"/>
                  </a:cubicBezTo>
                  <a:lnTo>
                    <a:pt x="179338" y="741321"/>
                  </a:lnTo>
                  <a:cubicBezTo>
                    <a:pt x="185828" y="734792"/>
                    <a:pt x="189709" y="726117"/>
                    <a:pt x="190253" y="716928"/>
                  </a:cubicBezTo>
                  <a:lnTo>
                    <a:pt x="401203" y="505978"/>
                  </a:lnTo>
                  <a:cubicBezTo>
                    <a:pt x="404200" y="502965"/>
                    <a:pt x="406479" y="499315"/>
                    <a:pt x="407871" y="495300"/>
                  </a:cubicBezTo>
                  <a:lnTo>
                    <a:pt x="428626" y="495300"/>
                  </a:lnTo>
                  <a:lnTo>
                    <a:pt x="428626" y="514350"/>
                  </a:lnTo>
                  <a:lnTo>
                    <a:pt x="447676" y="514350"/>
                  </a:lnTo>
                  <a:cubicBezTo>
                    <a:pt x="452937" y="514350"/>
                    <a:pt x="457201" y="510086"/>
                    <a:pt x="457201" y="504825"/>
                  </a:cubicBezTo>
                  <a:lnTo>
                    <a:pt x="457201" y="438150"/>
                  </a:lnTo>
                  <a:cubicBezTo>
                    <a:pt x="457201" y="432889"/>
                    <a:pt x="452937" y="428625"/>
                    <a:pt x="447676" y="428625"/>
                  </a:cubicBezTo>
                  <a:lnTo>
                    <a:pt x="428626" y="428625"/>
                  </a:lnTo>
                  <a:lnTo>
                    <a:pt x="428626" y="447675"/>
                  </a:lnTo>
                  <a:lnTo>
                    <a:pt x="409576" y="447675"/>
                  </a:lnTo>
                  <a:lnTo>
                    <a:pt x="409576" y="409575"/>
                  </a:lnTo>
                  <a:lnTo>
                    <a:pt x="504826" y="409575"/>
                  </a:lnTo>
                  <a:cubicBezTo>
                    <a:pt x="515347" y="409575"/>
                    <a:pt x="523876" y="401046"/>
                    <a:pt x="523876" y="390525"/>
                  </a:cubicBezTo>
                  <a:lnTo>
                    <a:pt x="523876" y="371475"/>
                  </a:lnTo>
                  <a:lnTo>
                    <a:pt x="684106" y="371475"/>
                  </a:lnTo>
                  <a:cubicBezTo>
                    <a:pt x="700804" y="371428"/>
                    <a:pt x="714329" y="357903"/>
                    <a:pt x="714376" y="341205"/>
                  </a:cubicBezTo>
                  <a:lnTo>
                    <a:pt x="714376" y="67989"/>
                  </a:lnTo>
                  <a:cubicBezTo>
                    <a:pt x="714329" y="51291"/>
                    <a:pt x="700804" y="37766"/>
                    <a:pt x="684106" y="37719"/>
                  </a:cubicBezTo>
                  <a:close/>
                  <a:moveTo>
                    <a:pt x="628651" y="342900"/>
                  </a:moveTo>
                  <a:lnTo>
                    <a:pt x="142876" y="342900"/>
                  </a:lnTo>
                  <a:lnTo>
                    <a:pt x="142876" y="66675"/>
                  </a:lnTo>
                  <a:lnTo>
                    <a:pt x="628651" y="66675"/>
                  </a:lnTo>
                  <a:close/>
                  <a:moveTo>
                    <a:pt x="684106" y="245840"/>
                  </a:moveTo>
                  <a:cubicBezTo>
                    <a:pt x="684106" y="252111"/>
                    <a:pt x="679022" y="257194"/>
                    <a:pt x="672752" y="257194"/>
                  </a:cubicBezTo>
                  <a:cubicBezTo>
                    <a:pt x="666481" y="257194"/>
                    <a:pt x="661398" y="252111"/>
                    <a:pt x="661398" y="245840"/>
                  </a:cubicBezTo>
                  <a:lnTo>
                    <a:pt x="661398" y="192862"/>
                  </a:lnTo>
                  <a:cubicBezTo>
                    <a:pt x="661398" y="186592"/>
                    <a:pt x="666481" y="181508"/>
                    <a:pt x="672752" y="181508"/>
                  </a:cubicBezTo>
                  <a:cubicBezTo>
                    <a:pt x="679022" y="181508"/>
                    <a:pt x="684106" y="186592"/>
                    <a:pt x="684106" y="192862"/>
                  </a:cubicBezTo>
                  <a:close/>
                  <a:moveTo>
                    <a:pt x="672752" y="166373"/>
                  </a:moveTo>
                  <a:cubicBezTo>
                    <a:pt x="666481" y="166373"/>
                    <a:pt x="661398" y="161290"/>
                    <a:pt x="661398" y="155019"/>
                  </a:cubicBezTo>
                  <a:cubicBezTo>
                    <a:pt x="661398" y="148749"/>
                    <a:pt x="666481" y="143666"/>
                    <a:pt x="672752" y="143666"/>
                  </a:cubicBezTo>
                  <a:cubicBezTo>
                    <a:pt x="679022" y="143666"/>
                    <a:pt x="684106" y="148749"/>
                    <a:pt x="684106" y="155019"/>
                  </a:cubicBezTo>
                  <a:cubicBezTo>
                    <a:pt x="684106" y="161290"/>
                    <a:pt x="679022" y="166373"/>
                    <a:pt x="672752" y="166373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644140" y="5271135"/>
            <a:ext cx="685800" cy="704850"/>
            <a:chOff x="2644140" y="5271135"/>
            <a:chExt cx="685800" cy="704850"/>
          </a:xfrm>
          <a:noFill/>
        </p:grpSpPr>
        <p:sp>
          <p:nvSpPr>
            <p:cNvPr id="224" name="图形 60" descr="服务器 纯色填充"/>
            <p:cNvSpPr/>
            <p:nvPr/>
          </p:nvSpPr>
          <p:spPr>
            <a:xfrm>
              <a:off x="2958465" y="5804535"/>
              <a:ext cx="57150" cy="76200"/>
            </a:xfrm>
            <a:custGeom>
              <a:avLst/>
              <a:gdLst>
                <a:gd name="connsiteX0" fmla="*/ 0 w 57150"/>
                <a:gd name="connsiteY0" fmla="*/ 0 h 76200"/>
                <a:gd name="connsiteX1" fmla="*/ 57150 w 57150"/>
                <a:gd name="connsiteY1" fmla="*/ 0 h 76200"/>
                <a:gd name="connsiteX2" fmla="*/ 57150 w 57150"/>
                <a:gd name="connsiteY2" fmla="*/ 76200 h 76200"/>
                <a:gd name="connsiteX3" fmla="*/ 0 w 571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0" y="0"/>
                  </a:moveTo>
                  <a:lnTo>
                    <a:pt x="57150" y="0"/>
                  </a:lnTo>
                  <a:lnTo>
                    <a:pt x="57150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图形 60" descr="服务器 纯色填充"/>
            <p:cNvSpPr/>
            <p:nvPr/>
          </p:nvSpPr>
          <p:spPr>
            <a:xfrm>
              <a:off x="2958465" y="5918835"/>
              <a:ext cx="57150" cy="57150"/>
            </a:xfrm>
            <a:custGeom>
              <a:avLst/>
              <a:gdLst>
                <a:gd name="connsiteX0" fmla="*/ 0 w 57150"/>
                <a:gd name="connsiteY0" fmla="*/ 0 h 57150"/>
                <a:gd name="connsiteX1" fmla="*/ 57150 w 57150"/>
                <a:gd name="connsiteY1" fmla="*/ 0 h 57150"/>
                <a:gd name="connsiteX2" fmla="*/ 57150 w 57150"/>
                <a:gd name="connsiteY2" fmla="*/ 57150 h 57150"/>
                <a:gd name="connsiteX3" fmla="*/ 0 w 571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0" y="0"/>
                  </a:moveTo>
                  <a:lnTo>
                    <a:pt x="57150" y="0"/>
                  </a:lnTo>
                  <a:lnTo>
                    <a:pt x="57150" y="57150"/>
                  </a:lnTo>
                  <a:lnTo>
                    <a:pt x="0" y="571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图形 60" descr="服务器 纯色填充"/>
            <p:cNvSpPr/>
            <p:nvPr/>
          </p:nvSpPr>
          <p:spPr>
            <a:xfrm>
              <a:off x="3053715" y="5918835"/>
              <a:ext cx="276225" cy="57150"/>
            </a:xfrm>
            <a:custGeom>
              <a:avLst/>
              <a:gdLst>
                <a:gd name="connsiteX0" fmla="*/ 0 w 276225"/>
                <a:gd name="connsiteY0" fmla="*/ 0 h 57150"/>
                <a:gd name="connsiteX1" fmla="*/ 276225 w 276225"/>
                <a:gd name="connsiteY1" fmla="*/ 0 h 57150"/>
                <a:gd name="connsiteX2" fmla="*/ 276225 w 276225"/>
                <a:gd name="connsiteY2" fmla="*/ 57150 h 57150"/>
                <a:gd name="connsiteX3" fmla="*/ 0 w 276225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7150">
                  <a:moveTo>
                    <a:pt x="0" y="0"/>
                  </a:moveTo>
                  <a:lnTo>
                    <a:pt x="276225" y="0"/>
                  </a:lnTo>
                  <a:lnTo>
                    <a:pt x="276225" y="57150"/>
                  </a:lnTo>
                  <a:lnTo>
                    <a:pt x="0" y="571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图形 60" descr="服务器 纯色填充"/>
            <p:cNvSpPr/>
            <p:nvPr/>
          </p:nvSpPr>
          <p:spPr>
            <a:xfrm>
              <a:off x="2644140" y="5918835"/>
              <a:ext cx="276225" cy="57150"/>
            </a:xfrm>
            <a:custGeom>
              <a:avLst/>
              <a:gdLst>
                <a:gd name="connsiteX0" fmla="*/ 0 w 276225"/>
                <a:gd name="connsiteY0" fmla="*/ 0 h 57150"/>
                <a:gd name="connsiteX1" fmla="*/ 276225 w 276225"/>
                <a:gd name="connsiteY1" fmla="*/ 0 h 57150"/>
                <a:gd name="connsiteX2" fmla="*/ 276225 w 276225"/>
                <a:gd name="connsiteY2" fmla="*/ 57150 h 57150"/>
                <a:gd name="connsiteX3" fmla="*/ 0 w 276225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7150">
                  <a:moveTo>
                    <a:pt x="0" y="0"/>
                  </a:moveTo>
                  <a:lnTo>
                    <a:pt x="276225" y="0"/>
                  </a:lnTo>
                  <a:lnTo>
                    <a:pt x="276225" y="57150"/>
                  </a:lnTo>
                  <a:lnTo>
                    <a:pt x="0" y="571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图形 60" descr="服务器 纯色填充"/>
            <p:cNvSpPr/>
            <p:nvPr/>
          </p:nvSpPr>
          <p:spPr>
            <a:xfrm>
              <a:off x="2682240" y="5652135"/>
              <a:ext cx="609600" cy="152400"/>
            </a:xfrm>
            <a:custGeom>
              <a:avLst/>
              <a:gdLst>
                <a:gd name="connsiteX0" fmla="*/ 575501 w 609600"/>
                <a:gd name="connsiteY0" fmla="*/ 0 h 152400"/>
                <a:gd name="connsiteX1" fmla="*/ 34100 w 609600"/>
                <a:gd name="connsiteY1" fmla="*/ 0 h 152400"/>
                <a:gd name="connsiteX2" fmla="*/ 0 w 609600"/>
                <a:gd name="connsiteY2" fmla="*/ 34100 h 152400"/>
                <a:gd name="connsiteX3" fmla="*/ 0 w 609600"/>
                <a:gd name="connsiteY3" fmla="*/ 118300 h 152400"/>
                <a:gd name="connsiteX4" fmla="*/ 34100 w 609600"/>
                <a:gd name="connsiteY4" fmla="*/ 152400 h 152400"/>
                <a:gd name="connsiteX5" fmla="*/ 575501 w 609600"/>
                <a:gd name="connsiteY5" fmla="*/ 152400 h 152400"/>
                <a:gd name="connsiteX6" fmla="*/ 609600 w 609600"/>
                <a:gd name="connsiteY6" fmla="*/ 118300 h 152400"/>
                <a:gd name="connsiteX7" fmla="*/ 609600 w 609600"/>
                <a:gd name="connsiteY7" fmla="*/ 34100 h 152400"/>
                <a:gd name="connsiteX8" fmla="*/ 575501 w 609600"/>
                <a:gd name="connsiteY8" fmla="*/ 0 h 152400"/>
                <a:gd name="connsiteX9" fmla="*/ 95250 w 609600"/>
                <a:gd name="connsiteY9" fmla="*/ 95250 h 152400"/>
                <a:gd name="connsiteX10" fmla="*/ 76200 w 609600"/>
                <a:gd name="connsiteY10" fmla="*/ 76200 h 152400"/>
                <a:gd name="connsiteX11" fmla="*/ 95250 w 609600"/>
                <a:gd name="connsiteY11" fmla="*/ 57150 h 152400"/>
                <a:gd name="connsiteX12" fmla="*/ 114300 w 609600"/>
                <a:gd name="connsiteY12" fmla="*/ 76200 h 152400"/>
                <a:gd name="connsiteX13" fmla="*/ 95250 w 609600"/>
                <a:gd name="connsiteY13" fmla="*/ 95250 h 152400"/>
                <a:gd name="connsiteX14" fmla="*/ 190500 w 609600"/>
                <a:gd name="connsiteY14" fmla="*/ 95250 h 152400"/>
                <a:gd name="connsiteX15" fmla="*/ 171450 w 609600"/>
                <a:gd name="connsiteY15" fmla="*/ 76200 h 152400"/>
                <a:gd name="connsiteX16" fmla="*/ 190500 w 609600"/>
                <a:gd name="connsiteY16" fmla="*/ 57150 h 152400"/>
                <a:gd name="connsiteX17" fmla="*/ 209550 w 609600"/>
                <a:gd name="connsiteY17" fmla="*/ 76200 h 152400"/>
                <a:gd name="connsiteX18" fmla="*/ 190500 w 609600"/>
                <a:gd name="connsiteY18" fmla="*/ 95250 h 152400"/>
                <a:gd name="connsiteX19" fmla="*/ 285750 w 609600"/>
                <a:gd name="connsiteY19" fmla="*/ 95250 h 152400"/>
                <a:gd name="connsiteX20" fmla="*/ 266700 w 609600"/>
                <a:gd name="connsiteY20" fmla="*/ 76200 h 152400"/>
                <a:gd name="connsiteX21" fmla="*/ 285750 w 609600"/>
                <a:gd name="connsiteY21" fmla="*/ 57150 h 152400"/>
                <a:gd name="connsiteX22" fmla="*/ 304800 w 609600"/>
                <a:gd name="connsiteY22" fmla="*/ 76200 h 152400"/>
                <a:gd name="connsiteX23" fmla="*/ 285750 w 609600"/>
                <a:gd name="connsiteY23" fmla="*/ 9525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600" h="152400">
                  <a:moveTo>
                    <a:pt x="575501" y="0"/>
                  </a:moveTo>
                  <a:lnTo>
                    <a:pt x="34100" y="0"/>
                  </a:lnTo>
                  <a:cubicBezTo>
                    <a:pt x="15267" y="0"/>
                    <a:pt x="0" y="15267"/>
                    <a:pt x="0" y="34100"/>
                  </a:cubicBezTo>
                  <a:lnTo>
                    <a:pt x="0" y="118300"/>
                  </a:lnTo>
                  <a:cubicBezTo>
                    <a:pt x="0" y="137133"/>
                    <a:pt x="15267" y="152400"/>
                    <a:pt x="34100" y="152400"/>
                  </a:cubicBezTo>
                  <a:lnTo>
                    <a:pt x="575501" y="152400"/>
                  </a:lnTo>
                  <a:cubicBezTo>
                    <a:pt x="594333" y="152400"/>
                    <a:pt x="609600" y="137133"/>
                    <a:pt x="609600" y="118300"/>
                  </a:cubicBezTo>
                  <a:lnTo>
                    <a:pt x="609600" y="34100"/>
                  </a:lnTo>
                  <a:cubicBezTo>
                    <a:pt x="609600" y="15267"/>
                    <a:pt x="594333" y="0"/>
                    <a:pt x="575501" y="0"/>
                  </a:cubicBezTo>
                  <a:close/>
                  <a:moveTo>
                    <a:pt x="95250" y="95250"/>
                  </a:moveTo>
                  <a:cubicBezTo>
                    <a:pt x="84729" y="95250"/>
                    <a:pt x="76200" y="86721"/>
                    <a:pt x="76200" y="76200"/>
                  </a:cubicBezTo>
                  <a:cubicBezTo>
                    <a:pt x="76200" y="65679"/>
                    <a:pt x="84729" y="57150"/>
                    <a:pt x="95250" y="57150"/>
                  </a:cubicBezTo>
                  <a:cubicBezTo>
                    <a:pt x="105771" y="57150"/>
                    <a:pt x="114300" y="65679"/>
                    <a:pt x="114300" y="76200"/>
                  </a:cubicBezTo>
                  <a:cubicBezTo>
                    <a:pt x="114300" y="86721"/>
                    <a:pt x="105771" y="95250"/>
                    <a:pt x="95250" y="95250"/>
                  </a:cubicBezTo>
                  <a:close/>
                  <a:moveTo>
                    <a:pt x="190500" y="95250"/>
                  </a:moveTo>
                  <a:cubicBezTo>
                    <a:pt x="179979" y="95250"/>
                    <a:pt x="171450" y="86721"/>
                    <a:pt x="171450" y="76200"/>
                  </a:cubicBezTo>
                  <a:cubicBezTo>
                    <a:pt x="171450" y="65679"/>
                    <a:pt x="179979" y="57150"/>
                    <a:pt x="190500" y="57150"/>
                  </a:cubicBezTo>
                  <a:cubicBezTo>
                    <a:pt x="201021" y="57150"/>
                    <a:pt x="209550" y="65679"/>
                    <a:pt x="209550" y="76200"/>
                  </a:cubicBezTo>
                  <a:cubicBezTo>
                    <a:pt x="209550" y="86721"/>
                    <a:pt x="201021" y="95250"/>
                    <a:pt x="190500" y="95250"/>
                  </a:cubicBezTo>
                  <a:close/>
                  <a:moveTo>
                    <a:pt x="285750" y="95250"/>
                  </a:moveTo>
                  <a:cubicBezTo>
                    <a:pt x="275229" y="95250"/>
                    <a:pt x="266700" y="86721"/>
                    <a:pt x="266700" y="76200"/>
                  </a:cubicBezTo>
                  <a:cubicBezTo>
                    <a:pt x="266700" y="65679"/>
                    <a:pt x="275229" y="57150"/>
                    <a:pt x="285750" y="57150"/>
                  </a:cubicBezTo>
                  <a:cubicBezTo>
                    <a:pt x="296271" y="57150"/>
                    <a:pt x="304800" y="65679"/>
                    <a:pt x="304800" y="76200"/>
                  </a:cubicBezTo>
                  <a:cubicBezTo>
                    <a:pt x="304800" y="86721"/>
                    <a:pt x="296271" y="95250"/>
                    <a:pt x="285750" y="9525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图形 60" descr="服务器 纯色填充"/>
            <p:cNvSpPr/>
            <p:nvPr/>
          </p:nvSpPr>
          <p:spPr>
            <a:xfrm>
              <a:off x="2682240" y="5461635"/>
              <a:ext cx="609600" cy="152400"/>
            </a:xfrm>
            <a:custGeom>
              <a:avLst/>
              <a:gdLst>
                <a:gd name="connsiteX0" fmla="*/ 575501 w 609600"/>
                <a:gd name="connsiteY0" fmla="*/ 0 h 152400"/>
                <a:gd name="connsiteX1" fmla="*/ 34100 w 609600"/>
                <a:gd name="connsiteY1" fmla="*/ 0 h 152400"/>
                <a:gd name="connsiteX2" fmla="*/ 0 w 609600"/>
                <a:gd name="connsiteY2" fmla="*/ 34100 h 152400"/>
                <a:gd name="connsiteX3" fmla="*/ 0 w 609600"/>
                <a:gd name="connsiteY3" fmla="*/ 118300 h 152400"/>
                <a:gd name="connsiteX4" fmla="*/ 34100 w 609600"/>
                <a:gd name="connsiteY4" fmla="*/ 152400 h 152400"/>
                <a:gd name="connsiteX5" fmla="*/ 575501 w 609600"/>
                <a:gd name="connsiteY5" fmla="*/ 152400 h 152400"/>
                <a:gd name="connsiteX6" fmla="*/ 609600 w 609600"/>
                <a:gd name="connsiteY6" fmla="*/ 118300 h 152400"/>
                <a:gd name="connsiteX7" fmla="*/ 609600 w 609600"/>
                <a:gd name="connsiteY7" fmla="*/ 34100 h 152400"/>
                <a:gd name="connsiteX8" fmla="*/ 575501 w 609600"/>
                <a:gd name="connsiteY8" fmla="*/ 0 h 152400"/>
                <a:gd name="connsiteX9" fmla="*/ 95250 w 609600"/>
                <a:gd name="connsiteY9" fmla="*/ 95250 h 152400"/>
                <a:gd name="connsiteX10" fmla="*/ 76200 w 609600"/>
                <a:gd name="connsiteY10" fmla="*/ 76200 h 152400"/>
                <a:gd name="connsiteX11" fmla="*/ 95250 w 609600"/>
                <a:gd name="connsiteY11" fmla="*/ 57150 h 152400"/>
                <a:gd name="connsiteX12" fmla="*/ 114300 w 609600"/>
                <a:gd name="connsiteY12" fmla="*/ 76200 h 152400"/>
                <a:gd name="connsiteX13" fmla="*/ 95250 w 609600"/>
                <a:gd name="connsiteY13" fmla="*/ 95250 h 152400"/>
                <a:gd name="connsiteX14" fmla="*/ 190500 w 609600"/>
                <a:gd name="connsiteY14" fmla="*/ 95250 h 152400"/>
                <a:gd name="connsiteX15" fmla="*/ 171450 w 609600"/>
                <a:gd name="connsiteY15" fmla="*/ 76200 h 152400"/>
                <a:gd name="connsiteX16" fmla="*/ 190500 w 609600"/>
                <a:gd name="connsiteY16" fmla="*/ 57150 h 152400"/>
                <a:gd name="connsiteX17" fmla="*/ 209550 w 609600"/>
                <a:gd name="connsiteY17" fmla="*/ 76200 h 152400"/>
                <a:gd name="connsiteX18" fmla="*/ 190500 w 609600"/>
                <a:gd name="connsiteY18" fmla="*/ 95250 h 152400"/>
                <a:gd name="connsiteX19" fmla="*/ 285750 w 609600"/>
                <a:gd name="connsiteY19" fmla="*/ 95250 h 152400"/>
                <a:gd name="connsiteX20" fmla="*/ 266700 w 609600"/>
                <a:gd name="connsiteY20" fmla="*/ 76200 h 152400"/>
                <a:gd name="connsiteX21" fmla="*/ 285750 w 609600"/>
                <a:gd name="connsiteY21" fmla="*/ 57150 h 152400"/>
                <a:gd name="connsiteX22" fmla="*/ 304800 w 609600"/>
                <a:gd name="connsiteY22" fmla="*/ 76200 h 152400"/>
                <a:gd name="connsiteX23" fmla="*/ 285750 w 609600"/>
                <a:gd name="connsiteY23" fmla="*/ 9525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600" h="152400">
                  <a:moveTo>
                    <a:pt x="575501" y="0"/>
                  </a:moveTo>
                  <a:lnTo>
                    <a:pt x="34100" y="0"/>
                  </a:lnTo>
                  <a:cubicBezTo>
                    <a:pt x="15267" y="0"/>
                    <a:pt x="0" y="15267"/>
                    <a:pt x="0" y="34100"/>
                  </a:cubicBezTo>
                  <a:lnTo>
                    <a:pt x="0" y="118300"/>
                  </a:lnTo>
                  <a:cubicBezTo>
                    <a:pt x="0" y="137133"/>
                    <a:pt x="15267" y="152400"/>
                    <a:pt x="34100" y="152400"/>
                  </a:cubicBezTo>
                  <a:lnTo>
                    <a:pt x="575501" y="152400"/>
                  </a:lnTo>
                  <a:cubicBezTo>
                    <a:pt x="594333" y="152400"/>
                    <a:pt x="609600" y="137133"/>
                    <a:pt x="609600" y="118300"/>
                  </a:cubicBezTo>
                  <a:lnTo>
                    <a:pt x="609600" y="34100"/>
                  </a:lnTo>
                  <a:cubicBezTo>
                    <a:pt x="609600" y="15267"/>
                    <a:pt x="594333" y="0"/>
                    <a:pt x="575501" y="0"/>
                  </a:cubicBezTo>
                  <a:close/>
                  <a:moveTo>
                    <a:pt x="95250" y="95250"/>
                  </a:moveTo>
                  <a:cubicBezTo>
                    <a:pt x="84729" y="95250"/>
                    <a:pt x="76200" y="86721"/>
                    <a:pt x="76200" y="76200"/>
                  </a:cubicBezTo>
                  <a:cubicBezTo>
                    <a:pt x="76200" y="65679"/>
                    <a:pt x="84729" y="57150"/>
                    <a:pt x="95250" y="57150"/>
                  </a:cubicBezTo>
                  <a:cubicBezTo>
                    <a:pt x="105771" y="57150"/>
                    <a:pt x="114300" y="65679"/>
                    <a:pt x="114300" y="76200"/>
                  </a:cubicBezTo>
                  <a:cubicBezTo>
                    <a:pt x="114300" y="86721"/>
                    <a:pt x="105771" y="95250"/>
                    <a:pt x="95250" y="95250"/>
                  </a:cubicBezTo>
                  <a:close/>
                  <a:moveTo>
                    <a:pt x="190500" y="95250"/>
                  </a:moveTo>
                  <a:cubicBezTo>
                    <a:pt x="179979" y="95250"/>
                    <a:pt x="171450" y="86721"/>
                    <a:pt x="171450" y="76200"/>
                  </a:cubicBezTo>
                  <a:cubicBezTo>
                    <a:pt x="171450" y="65679"/>
                    <a:pt x="179979" y="57150"/>
                    <a:pt x="190500" y="57150"/>
                  </a:cubicBezTo>
                  <a:cubicBezTo>
                    <a:pt x="201021" y="57150"/>
                    <a:pt x="209550" y="65679"/>
                    <a:pt x="209550" y="76200"/>
                  </a:cubicBezTo>
                  <a:cubicBezTo>
                    <a:pt x="209550" y="86721"/>
                    <a:pt x="201021" y="95250"/>
                    <a:pt x="190500" y="95250"/>
                  </a:cubicBezTo>
                  <a:close/>
                  <a:moveTo>
                    <a:pt x="285750" y="95250"/>
                  </a:moveTo>
                  <a:cubicBezTo>
                    <a:pt x="275229" y="95250"/>
                    <a:pt x="266700" y="86721"/>
                    <a:pt x="266700" y="76200"/>
                  </a:cubicBezTo>
                  <a:cubicBezTo>
                    <a:pt x="266700" y="65679"/>
                    <a:pt x="275229" y="57150"/>
                    <a:pt x="285750" y="57150"/>
                  </a:cubicBezTo>
                  <a:cubicBezTo>
                    <a:pt x="296271" y="57150"/>
                    <a:pt x="304800" y="65679"/>
                    <a:pt x="304800" y="76200"/>
                  </a:cubicBezTo>
                  <a:cubicBezTo>
                    <a:pt x="304800" y="86721"/>
                    <a:pt x="296271" y="95250"/>
                    <a:pt x="285750" y="9525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图形 60" descr="服务器 纯色填充"/>
            <p:cNvSpPr/>
            <p:nvPr/>
          </p:nvSpPr>
          <p:spPr>
            <a:xfrm>
              <a:off x="2682240" y="5271135"/>
              <a:ext cx="609600" cy="152400"/>
            </a:xfrm>
            <a:custGeom>
              <a:avLst/>
              <a:gdLst>
                <a:gd name="connsiteX0" fmla="*/ 575501 w 609600"/>
                <a:gd name="connsiteY0" fmla="*/ 0 h 152400"/>
                <a:gd name="connsiteX1" fmla="*/ 34100 w 609600"/>
                <a:gd name="connsiteY1" fmla="*/ 0 h 152400"/>
                <a:gd name="connsiteX2" fmla="*/ 0 w 609600"/>
                <a:gd name="connsiteY2" fmla="*/ 34100 h 152400"/>
                <a:gd name="connsiteX3" fmla="*/ 0 w 609600"/>
                <a:gd name="connsiteY3" fmla="*/ 118301 h 152400"/>
                <a:gd name="connsiteX4" fmla="*/ 34100 w 609600"/>
                <a:gd name="connsiteY4" fmla="*/ 152400 h 152400"/>
                <a:gd name="connsiteX5" fmla="*/ 575501 w 609600"/>
                <a:gd name="connsiteY5" fmla="*/ 152400 h 152400"/>
                <a:gd name="connsiteX6" fmla="*/ 609600 w 609600"/>
                <a:gd name="connsiteY6" fmla="*/ 118301 h 152400"/>
                <a:gd name="connsiteX7" fmla="*/ 609600 w 609600"/>
                <a:gd name="connsiteY7" fmla="*/ 34100 h 152400"/>
                <a:gd name="connsiteX8" fmla="*/ 575501 w 609600"/>
                <a:gd name="connsiteY8" fmla="*/ 0 h 152400"/>
                <a:gd name="connsiteX9" fmla="*/ 95250 w 609600"/>
                <a:gd name="connsiteY9" fmla="*/ 95250 h 152400"/>
                <a:gd name="connsiteX10" fmla="*/ 76200 w 609600"/>
                <a:gd name="connsiteY10" fmla="*/ 76200 h 152400"/>
                <a:gd name="connsiteX11" fmla="*/ 95250 w 609600"/>
                <a:gd name="connsiteY11" fmla="*/ 57150 h 152400"/>
                <a:gd name="connsiteX12" fmla="*/ 114300 w 609600"/>
                <a:gd name="connsiteY12" fmla="*/ 76200 h 152400"/>
                <a:gd name="connsiteX13" fmla="*/ 95250 w 609600"/>
                <a:gd name="connsiteY13" fmla="*/ 95250 h 152400"/>
                <a:gd name="connsiteX14" fmla="*/ 190500 w 609600"/>
                <a:gd name="connsiteY14" fmla="*/ 95250 h 152400"/>
                <a:gd name="connsiteX15" fmla="*/ 171450 w 609600"/>
                <a:gd name="connsiteY15" fmla="*/ 76200 h 152400"/>
                <a:gd name="connsiteX16" fmla="*/ 190500 w 609600"/>
                <a:gd name="connsiteY16" fmla="*/ 57150 h 152400"/>
                <a:gd name="connsiteX17" fmla="*/ 209550 w 609600"/>
                <a:gd name="connsiteY17" fmla="*/ 76200 h 152400"/>
                <a:gd name="connsiteX18" fmla="*/ 190500 w 609600"/>
                <a:gd name="connsiteY18" fmla="*/ 95250 h 152400"/>
                <a:gd name="connsiteX19" fmla="*/ 285750 w 609600"/>
                <a:gd name="connsiteY19" fmla="*/ 95250 h 152400"/>
                <a:gd name="connsiteX20" fmla="*/ 266700 w 609600"/>
                <a:gd name="connsiteY20" fmla="*/ 76200 h 152400"/>
                <a:gd name="connsiteX21" fmla="*/ 285750 w 609600"/>
                <a:gd name="connsiteY21" fmla="*/ 57150 h 152400"/>
                <a:gd name="connsiteX22" fmla="*/ 304800 w 609600"/>
                <a:gd name="connsiteY22" fmla="*/ 76200 h 152400"/>
                <a:gd name="connsiteX23" fmla="*/ 285750 w 609600"/>
                <a:gd name="connsiteY23" fmla="*/ 9525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600" h="152400">
                  <a:moveTo>
                    <a:pt x="575501" y="0"/>
                  </a:moveTo>
                  <a:lnTo>
                    <a:pt x="34100" y="0"/>
                  </a:lnTo>
                  <a:cubicBezTo>
                    <a:pt x="15267" y="0"/>
                    <a:pt x="0" y="15267"/>
                    <a:pt x="0" y="34100"/>
                  </a:cubicBezTo>
                  <a:lnTo>
                    <a:pt x="0" y="118301"/>
                  </a:lnTo>
                  <a:cubicBezTo>
                    <a:pt x="0" y="137133"/>
                    <a:pt x="15267" y="152400"/>
                    <a:pt x="34100" y="152400"/>
                  </a:cubicBezTo>
                  <a:lnTo>
                    <a:pt x="575501" y="152400"/>
                  </a:lnTo>
                  <a:cubicBezTo>
                    <a:pt x="594333" y="152400"/>
                    <a:pt x="609600" y="137133"/>
                    <a:pt x="609600" y="118301"/>
                  </a:cubicBezTo>
                  <a:lnTo>
                    <a:pt x="609600" y="34100"/>
                  </a:lnTo>
                  <a:cubicBezTo>
                    <a:pt x="609600" y="15267"/>
                    <a:pt x="594333" y="0"/>
                    <a:pt x="575501" y="0"/>
                  </a:cubicBezTo>
                  <a:close/>
                  <a:moveTo>
                    <a:pt x="95250" y="95250"/>
                  </a:moveTo>
                  <a:cubicBezTo>
                    <a:pt x="84729" y="95250"/>
                    <a:pt x="76200" y="86721"/>
                    <a:pt x="76200" y="76200"/>
                  </a:cubicBezTo>
                  <a:cubicBezTo>
                    <a:pt x="76200" y="65679"/>
                    <a:pt x="84729" y="57150"/>
                    <a:pt x="95250" y="57150"/>
                  </a:cubicBezTo>
                  <a:cubicBezTo>
                    <a:pt x="105771" y="57150"/>
                    <a:pt x="114300" y="65679"/>
                    <a:pt x="114300" y="76200"/>
                  </a:cubicBezTo>
                  <a:cubicBezTo>
                    <a:pt x="114300" y="86721"/>
                    <a:pt x="105771" y="95250"/>
                    <a:pt x="95250" y="95250"/>
                  </a:cubicBezTo>
                  <a:close/>
                  <a:moveTo>
                    <a:pt x="190500" y="95250"/>
                  </a:moveTo>
                  <a:cubicBezTo>
                    <a:pt x="179979" y="95250"/>
                    <a:pt x="171450" y="86721"/>
                    <a:pt x="171450" y="76200"/>
                  </a:cubicBezTo>
                  <a:cubicBezTo>
                    <a:pt x="171450" y="65679"/>
                    <a:pt x="179979" y="57150"/>
                    <a:pt x="190500" y="57150"/>
                  </a:cubicBezTo>
                  <a:cubicBezTo>
                    <a:pt x="201021" y="57150"/>
                    <a:pt x="209550" y="65679"/>
                    <a:pt x="209550" y="76200"/>
                  </a:cubicBezTo>
                  <a:cubicBezTo>
                    <a:pt x="209550" y="86721"/>
                    <a:pt x="201021" y="95250"/>
                    <a:pt x="190500" y="95250"/>
                  </a:cubicBezTo>
                  <a:close/>
                  <a:moveTo>
                    <a:pt x="285750" y="95250"/>
                  </a:moveTo>
                  <a:cubicBezTo>
                    <a:pt x="275229" y="95250"/>
                    <a:pt x="266700" y="86721"/>
                    <a:pt x="266700" y="76200"/>
                  </a:cubicBezTo>
                  <a:cubicBezTo>
                    <a:pt x="266700" y="65679"/>
                    <a:pt x="275229" y="57150"/>
                    <a:pt x="285750" y="57150"/>
                  </a:cubicBezTo>
                  <a:cubicBezTo>
                    <a:pt x="296271" y="57150"/>
                    <a:pt x="304800" y="65679"/>
                    <a:pt x="304800" y="76200"/>
                  </a:cubicBezTo>
                  <a:cubicBezTo>
                    <a:pt x="304800" y="86721"/>
                    <a:pt x="296271" y="95250"/>
                    <a:pt x="285750" y="9525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2" name="组合 291"/>
          <p:cNvGrpSpPr/>
          <p:nvPr/>
        </p:nvGrpSpPr>
        <p:grpSpPr>
          <a:xfrm>
            <a:off x="4122420" y="5271135"/>
            <a:ext cx="838200" cy="704850"/>
            <a:chOff x="4122420" y="5271135"/>
            <a:chExt cx="838200" cy="704850"/>
          </a:xfrm>
          <a:noFill/>
        </p:grpSpPr>
        <p:sp>
          <p:nvSpPr>
            <p:cNvPr id="231" name="图形 62" descr="碎纸机 纯色填充"/>
            <p:cNvSpPr/>
            <p:nvPr/>
          </p:nvSpPr>
          <p:spPr>
            <a:xfrm>
              <a:off x="4370070" y="5833110"/>
              <a:ext cx="38100" cy="142875"/>
            </a:xfrm>
            <a:custGeom>
              <a:avLst/>
              <a:gdLst>
                <a:gd name="connsiteX0" fmla="*/ 0 w 38100"/>
                <a:gd name="connsiteY0" fmla="*/ 0 h 142875"/>
                <a:gd name="connsiteX1" fmla="*/ 38100 w 38100"/>
                <a:gd name="connsiteY1" fmla="*/ 0 h 142875"/>
                <a:gd name="connsiteX2" fmla="*/ 38100 w 38100"/>
                <a:gd name="connsiteY2" fmla="*/ 142875 h 142875"/>
                <a:gd name="connsiteX3" fmla="*/ 0 w 3810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42875">
                  <a:moveTo>
                    <a:pt x="0" y="0"/>
                  </a:moveTo>
                  <a:lnTo>
                    <a:pt x="38100" y="0"/>
                  </a:lnTo>
                  <a:lnTo>
                    <a:pt x="38100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图形 62" descr="碎纸机 纯色填充"/>
            <p:cNvSpPr/>
            <p:nvPr/>
          </p:nvSpPr>
          <p:spPr>
            <a:xfrm>
              <a:off x="4674870" y="5833110"/>
              <a:ext cx="38100" cy="142875"/>
            </a:xfrm>
            <a:custGeom>
              <a:avLst/>
              <a:gdLst>
                <a:gd name="connsiteX0" fmla="*/ 0 w 38100"/>
                <a:gd name="connsiteY0" fmla="*/ 0 h 142875"/>
                <a:gd name="connsiteX1" fmla="*/ 38100 w 38100"/>
                <a:gd name="connsiteY1" fmla="*/ 0 h 142875"/>
                <a:gd name="connsiteX2" fmla="*/ 38100 w 38100"/>
                <a:gd name="connsiteY2" fmla="*/ 142875 h 142875"/>
                <a:gd name="connsiteX3" fmla="*/ 0 w 3810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42875">
                  <a:moveTo>
                    <a:pt x="0" y="0"/>
                  </a:moveTo>
                  <a:lnTo>
                    <a:pt x="38100" y="0"/>
                  </a:lnTo>
                  <a:lnTo>
                    <a:pt x="38100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图形 62" descr="碎纸机 纯色填充"/>
            <p:cNvSpPr/>
            <p:nvPr/>
          </p:nvSpPr>
          <p:spPr>
            <a:xfrm>
              <a:off x="4522470" y="5833110"/>
              <a:ext cx="38100" cy="142875"/>
            </a:xfrm>
            <a:custGeom>
              <a:avLst/>
              <a:gdLst>
                <a:gd name="connsiteX0" fmla="*/ 0 w 38100"/>
                <a:gd name="connsiteY0" fmla="*/ 0 h 142875"/>
                <a:gd name="connsiteX1" fmla="*/ 38100 w 38100"/>
                <a:gd name="connsiteY1" fmla="*/ 0 h 142875"/>
                <a:gd name="connsiteX2" fmla="*/ 38100 w 38100"/>
                <a:gd name="connsiteY2" fmla="*/ 142875 h 142875"/>
                <a:gd name="connsiteX3" fmla="*/ 0 w 3810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42875">
                  <a:moveTo>
                    <a:pt x="0" y="0"/>
                  </a:moveTo>
                  <a:lnTo>
                    <a:pt x="38100" y="0"/>
                  </a:lnTo>
                  <a:lnTo>
                    <a:pt x="38100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图形 62" descr="碎纸机 纯色填充"/>
            <p:cNvSpPr/>
            <p:nvPr/>
          </p:nvSpPr>
          <p:spPr>
            <a:xfrm>
              <a:off x="4446270" y="5833110"/>
              <a:ext cx="38100" cy="142875"/>
            </a:xfrm>
            <a:custGeom>
              <a:avLst/>
              <a:gdLst>
                <a:gd name="connsiteX0" fmla="*/ 0 w 38100"/>
                <a:gd name="connsiteY0" fmla="*/ 0 h 142875"/>
                <a:gd name="connsiteX1" fmla="*/ 38100 w 38100"/>
                <a:gd name="connsiteY1" fmla="*/ 0 h 142875"/>
                <a:gd name="connsiteX2" fmla="*/ 38100 w 38100"/>
                <a:gd name="connsiteY2" fmla="*/ 142875 h 142875"/>
                <a:gd name="connsiteX3" fmla="*/ 0 w 3810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42875">
                  <a:moveTo>
                    <a:pt x="0" y="0"/>
                  </a:moveTo>
                  <a:lnTo>
                    <a:pt x="38100" y="0"/>
                  </a:lnTo>
                  <a:lnTo>
                    <a:pt x="38100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图形 62" descr="碎纸机 纯色填充"/>
            <p:cNvSpPr/>
            <p:nvPr/>
          </p:nvSpPr>
          <p:spPr>
            <a:xfrm>
              <a:off x="4598670" y="5833110"/>
              <a:ext cx="38100" cy="142875"/>
            </a:xfrm>
            <a:custGeom>
              <a:avLst/>
              <a:gdLst>
                <a:gd name="connsiteX0" fmla="*/ 0 w 38100"/>
                <a:gd name="connsiteY0" fmla="*/ 0 h 142875"/>
                <a:gd name="connsiteX1" fmla="*/ 38100 w 38100"/>
                <a:gd name="connsiteY1" fmla="*/ 0 h 142875"/>
                <a:gd name="connsiteX2" fmla="*/ 38100 w 38100"/>
                <a:gd name="connsiteY2" fmla="*/ 142875 h 142875"/>
                <a:gd name="connsiteX3" fmla="*/ 0 w 3810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42875">
                  <a:moveTo>
                    <a:pt x="0" y="0"/>
                  </a:moveTo>
                  <a:lnTo>
                    <a:pt x="38100" y="0"/>
                  </a:lnTo>
                  <a:lnTo>
                    <a:pt x="38100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图形 62" descr="碎纸机 纯色填充"/>
            <p:cNvSpPr/>
            <p:nvPr/>
          </p:nvSpPr>
          <p:spPr>
            <a:xfrm>
              <a:off x="4408170" y="5490210"/>
              <a:ext cx="266700" cy="38100"/>
            </a:xfrm>
            <a:custGeom>
              <a:avLst/>
              <a:gdLst>
                <a:gd name="connsiteX0" fmla="*/ 0 w 266700"/>
                <a:gd name="connsiteY0" fmla="*/ 0 h 38100"/>
                <a:gd name="connsiteX1" fmla="*/ 266700 w 266700"/>
                <a:gd name="connsiteY1" fmla="*/ 0 h 38100"/>
                <a:gd name="connsiteX2" fmla="*/ 266700 w 266700"/>
                <a:gd name="connsiteY2" fmla="*/ 38100 h 38100"/>
                <a:gd name="connsiteX3" fmla="*/ 0 w 2667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8100">
                  <a:moveTo>
                    <a:pt x="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图形 62" descr="碎纸机 纯色填充"/>
            <p:cNvSpPr/>
            <p:nvPr/>
          </p:nvSpPr>
          <p:spPr>
            <a:xfrm>
              <a:off x="4408170" y="5414010"/>
              <a:ext cx="133350" cy="38100"/>
            </a:xfrm>
            <a:custGeom>
              <a:avLst/>
              <a:gdLst>
                <a:gd name="connsiteX0" fmla="*/ 0 w 133350"/>
                <a:gd name="connsiteY0" fmla="*/ 0 h 38100"/>
                <a:gd name="connsiteX1" fmla="*/ 133350 w 133350"/>
                <a:gd name="connsiteY1" fmla="*/ 0 h 38100"/>
                <a:gd name="connsiteX2" fmla="*/ 133350 w 133350"/>
                <a:gd name="connsiteY2" fmla="*/ 38100 h 38100"/>
                <a:gd name="connsiteX3" fmla="*/ 0 w 1333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8100">
                  <a:moveTo>
                    <a:pt x="0" y="0"/>
                  </a:moveTo>
                  <a:lnTo>
                    <a:pt x="133350" y="0"/>
                  </a:lnTo>
                  <a:lnTo>
                    <a:pt x="13335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图形 62" descr="碎纸机 纯色填充"/>
            <p:cNvSpPr/>
            <p:nvPr/>
          </p:nvSpPr>
          <p:spPr>
            <a:xfrm>
              <a:off x="4408170" y="5566410"/>
              <a:ext cx="266700" cy="38100"/>
            </a:xfrm>
            <a:custGeom>
              <a:avLst/>
              <a:gdLst>
                <a:gd name="connsiteX0" fmla="*/ 0 w 266700"/>
                <a:gd name="connsiteY0" fmla="*/ 0 h 38100"/>
                <a:gd name="connsiteX1" fmla="*/ 266700 w 266700"/>
                <a:gd name="connsiteY1" fmla="*/ 0 h 38100"/>
                <a:gd name="connsiteX2" fmla="*/ 266700 w 266700"/>
                <a:gd name="connsiteY2" fmla="*/ 38100 h 38100"/>
                <a:gd name="connsiteX3" fmla="*/ 0 w 2667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8100">
                  <a:moveTo>
                    <a:pt x="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图形 62" descr="碎纸机 纯色填充"/>
            <p:cNvSpPr/>
            <p:nvPr/>
          </p:nvSpPr>
          <p:spPr>
            <a:xfrm>
              <a:off x="4122420" y="5271135"/>
              <a:ext cx="838200" cy="523875"/>
            </a:xfrm>
            <a:custGeom>
              <a:avLst/>
              <a:gdLst>
                <a:gd name="connsiteX0" fmla="*/ 800100 w 838200"/>
                <a:gd name="connsiteY0" fmla="*/ 285750 h 523875"/>
                <a:gd name="connsiteX1" fmla="*/ 647700 w 838200"/>
                <a:gd name="connsiteY1" fmla="*/ 285750 h 523875"/>
                <a:gd name="connsiteX2" fmla="*/ 647700 w 838200"/>
                <a:gd name="connsiteY2" fmla="*/ 125730 h 523875"/>
                <a:gd name="connsiteX3" fmla="*/ 532448 w 838200"/>
                <a:gd name="connsiteY3" fmla="*/ 0 h 523875"/>
                <a:gd name="connsiteX4" fmla="*/ 190500 w 838200"/>
                <a:gd name="connsiteY4" fmla="*/ 0 h 523875"/>
                <a:gd name="connsiteX5" fmla="*/ 190500 w 838200"/>
                <a:gd name="connsiteY5" fmla="*/ 285750 h 523875"/>
                <a:gd name="connsiteX6" fmla="*/ 38100 w 838200"/>
                <a:gd name="connsiteY6" fmla="*/ 285750 h 523875"/>
                <a:gd name="connsiteX7" fmla="*/ 0 w 838200"/>
                <a:gd name="connsiteY7" fmla="*/ 323850 h 523875"/>
                <a:gd name="connsiteX8" fmla="*/ 0 w 838200"/>
                <a:gd name="connsiteY8" fmla="*/ 485775 h 523875"/>
                <a:gd name="connsiteX9" fmla="*/ 38100 w 838200"/>
                <a:gd name="connsiteY9" fmla="*/ 523875 h 523875"/>
                <a:gd name="connsiteX10" fmla="*/ 800100 w 838200"/>
                <a:gd name="connsiteY10" fmla="*/ 523875 h 523875"/>
                <a:gd name="connsiteX11" fmla="*/ 838200 w 838200"/>
                <a:gd name="connsiteY11" fmla="*/ 485775 h 523875"/>
                <a:gd name="connsiteX12" fmla="*/ 838200 w 838200"/>
                <a:gd name="connsiteY12" fmla="*/ 323850 h 523875"/>
                <a:gd name="connsiteX13" fmla="*/ 800100 w 838200"/>
                <a:gd name="connsiteY13" fmla="*/ 285750 h 523875"/>
                <a:gd name="connsiteX14" fmla="*/ 95250 w 838200"/>
                <a:gd name="connsiteY14" fmla="*/ 419100 h 523875"/>
                <a:gd name="connsiteX15" fmla="*/ 57150 w 838200"/>
                <a:gd name="connsiteY15" fmla="*/ 381000 h 523875"/>
                <a:gd name="connsiteX16" fmla="*/ 95250 w 838200"/>
                <a:gd name="connsiteY16" fmla="*/ 342900 h 523875"/>
                <a:gd name="connsiteX17" fmla="*/ 133350 w 838200"/>
                <a:gd name="connsiteY17" fmla="*/ 381000 h 523875"/>
                <a:gd name="connsiteX18" fmla="*/ 95250 w 838200"/>
                <a:gd name="connsiteY18" fmla="*/ 419100 h 523875"/>
                <a:gd name="connsiteX19" fmla="*/ 573405 w 838200"/>
                <a:gd name="connsiteY19" fmla="*/ 123825 h 523875"/>
                <a:gd name="connsiteX20" fmla="*/ 514350 w 838200"/>
                <a:gd name="connsiteY20" fmla="*/ 123825 h 523875"/>
                <a:gd name="connsiteX21" fmla="*/ 514350 w 838200"/>
                <a:gd name="connsiteY21" fmla="*/ 59055 h 523875"/>
                <a:gd name="connsiteX22" fmla="*/ 573405 w 838200"/>
                <a:gd name="connsiteY22" fmla="*/ 123825 h 523875"/>
                <a:gd name="connsiteX23" fmla="*/ 590550 w 838200"/>
                <a:gd name="connsiteY23" fmla="*/ 371475 h 523875"/>
                <a:gd name="connsiteX24" fmla="*/ 247650 w 838200"/>
                <a:gd name="connsiteY24" fmla="*/ 371475 h 523875"/>
                <a:gd name="connsiteX25" fmla="*/ 247650 w 838200"/>
                <a:gd name="connsiteY25" fmla="*/ 57150 h 523875"/>
                <a:gd name="connsiteX26" fmla="*/ 457200 w 838200"/>
                <a:gd name="connsiteY26" fmla="*/ 57150 h 523875"/>
                <a:gd name="connsiteX27" fmla="*/ 457200 w 838200"/>
                <a:gd name="connsiteY27" fmla="*/ 180975 h 523875"/>
                <a:gd name="connsiteX28" fmla="*/ 590550 w 838200"/>
                <a:gd name="connsiteY28" fmla="*/ 180975 h 523875"/>
                <a:gd name="connsiteX29" fmla="*/ 590550 w 838200"/>
                <a:gd name="connsiteY29" fmla="*/ 3714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38200" h="523875">
                  <a:moveTo>
                    <a:pt x="800100" y="285750"/>
                  </a:moveTo>
                  <a:lnTo>
                    <a:pt x="647700" y="285750"/>
                  </a:lnTo>
                  <a:lnTo>
                    <a:pt x="647700" y="125730"/>
                  </a:lnTo>
                  <a:lnTo>
                    <a:pt x="532448" y="0"/>
                  </a:lnTo>
                  <a:lnTo>
                    <a:pt x="190500" y="0"/>
                  </a:lnTo>
                  <a:lnTo>
                    <a:pt x="190500" y="285750"/>
                  </a:lnTo>
                  <a:lnTo>
                    <a:pt x="38100" y="285750"/>
                  </a:lnTo>
                  <a:cubicBezTo>
                    <a:pt x="17145" y="285750"/>
                    <a:pt x="0" y="302895"/>
                    <a:pt x="0" y="323850"/>
                  </a:cubicBezTo>
                  <a:lnTo>
                    <a:pt x="0" y="485775"/>
                  </a:lnTo>
                  <a:cubicBezTo>
                    <a:pt x="0" y="506730"/>
                    <a:pt x="17145" y="523875"/>
                    <a:pt x="38100" y="523875"/>
                  </a:cubicBezTo>
                  <a:lnTo>
                    <a:pt x="800100" y="523875"/>
                  </a:lnTo>
                  <a:cubicBezTo>
                    <a:pt x="821055" y="523875"/>
                    <a:pt x="838200" y="506730"/>
                    <a:pt x="838200" y="485775"/>
                  </a:cubicBezTo>
                  <a:lnTo>
                    <a:pt x="838200" y="323850"/>
                  </a:lnTo>
                  <a:cubicBezTo>
                    <a:pt x="838200" y="302895"/>
                    <a:pt x="821055" y="285750"/>
                    <a:pt x="800100" y="285750"/>
                  </a:cubicBezTo>
                  <a:close/>
                  <a:moveTo>
                    <a:pt x="95250" y="419100"/>
                  </a:moveTo>
                  <a:cubicBezTo>
                    <a:pt x="74295" y="419100"/>
                    <a:pt x="57150" y="401955"/>
                    <a:pt x="57150" y="381000"/>
                  </a:cubicBezTo>
                  <a:cubicBezTo>
                    <a:pt x="57150" y="360045"/>
                    <a:pt x="74295" y="342900"/>
                    <a:pt x="95250" y="342900"/>
                  </a:cubicBezTo>
                  <a:cubicBezTo>
                    <a:pt x="116205" y="342900"/>
                    <a:pt x="133350" y="360045"/>
                    <a:pt x="133350" y="381000"/>
                  </a:cubicBezTo>
                  <a:cubicBezTo>
                    <a:pt x="133350" y="401955"/>
                    <a:pt x="116205" y="419100"/>
                    <a:pt x="95250" y="419100"/>
                  </a:cubicBezTo>
                  <a:close/>
                  <a:moveTo>
                    <a:pt x="573405" y="123825"/>
                  </a:moveTo>
                  <a:lnTo>
                    <a:pt x="514350" y="123825"/>
                  </a:lnTo>
                  <a:lnTo>
                    <a:pt x="514350" y="59055"/>
                  </a:lnTo>
                  <a:lnTo>
                    <a:pt x="573405" y="123825"/>
                  </a:lnTo>
                  <a:close/>
                  <a:moveTo>
                    <a:pt x="590550" y="371475"/>
                  </a:moveTo>
                  <a:lnTo>
                    <a:pt x="247650" y="371475"/>
                  </a:lnTo>
                  <a:lnTo>
                    <a:pt x="247650" y="57150"/>
                  </a:lnTo>
                  <a:lnTo>
                    <a:pt x="457200" y="57150"/>
                  </a:lnTo>
                  <a:lnTo>
                    <a:pt x="457200" y="180975"/>
                  </a:lnTo>
                  <a:lnTo>
                    <a:pt x="590550" y="180975"/>
                  </a:lnTo>
                  <a:lnTo>
                    <a:pt x="590550" y="37147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5676900" y="5222414"/>
            <a:ext cx="838199" cy="801195"/>
            <a:chOff x="5676900" y="5222414"/>
            <a:chExt cx="838199" cy="801195"/>
          </a:xfrm>
          <a:noFill/>
        </p:grpSpPr>
        <p:sp>
          <p:nvSpPr>
            <p:cNvPr id="240" name="图形 64" descr="太阳能板 纯色填充"/>
            <p:cNvSpPr/>
            <p:nvPr/>
          </p:nvSpPr>
          <p:spPr>
            <a:xfrm>
              <a:off x="5676900" y="5336714"/>
              <a:ext cx="47625" cy="19050"/>
            </a:xfrm>
            <a:custGeom>
              <a:avLst/>
              <a:gdLst>
                <a:gd name="connsiteX0" fmla="*/ 0 w 47625"/>
                <a:gd name="connsiteY0" fmla="*/ 0 h 19050"/>
                <a:gd name="connsiteX1" fmla="*/ 47625 w 47625"/>
                <a:gd name="connsiteY1" fmla="*/ 0 h 19050"/>
                <a:gd name="connsiteX2" fmla="*/ 47625 w 47625"/>
                <a:gd name="connsiteY2" fmla="*/ 19050 h 19050"/>
                <a:gd name="connsiteX3" fmla="*/ 0 w 4762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9050">
                  <a:moveTo>
                    <a:pt x="0" y="0"/>
                  </a:moveTo>
                  <a:lnTo>
                    <a:pt x="47625" y="0"/>
                  </a:lnTo>
                  <a:lnTo>
                    <a:pt x="47625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图形 64" descr="太阳能板 纯色填充"/>
            <p:cNvSpPr/>
            <p:nvPr/>
          </p:nvSpPr>
          <p:spPr>
            <a:xfrm>
              <a:off x="5708942" y="5254247"/>
              <a:ext cx="46529" cy="47625"/>
            </a:xfrm>
            <a:custGeom>
              <a:avLst/>
              <a:gdLst>
                <a:gd name="connsiteX0" fmla="*/ 33061 w 46529"/>
                <a:gd name="connsiteY0" fmla="*/ 47625 h 47625"/>
                <a:gd name="connsiteX1" fmla="*/ 0 w 46529"/>
                <a:gd name="connsiteY1" fmla="*/ 13783 h 47625"/>
                <a:gd name="connsiteX2" fmla="*/ 13468 w 46529"/>
                <a:gd name="connsiteY2" fmla="*/ 0 h 47625"/>
                <a:gd name="connsiteX3" fmla="*/ 46530 w 46529"/>
                <a:gd name="connsiteY3" fmla="*/ 33833 h 47625"/>
                <a:gd name="connsiteX4" fmla="*/ 33061 w 46529"/>
                <a:gd name="connsiteY4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29" h="47625">
                  <a:moveTo>
                    <a:pt x="33061" y="47625"/>
                  </a:moveTo>
                  <a:lnTo>
                    <a:pt x="0" y="13783"/>
                  </a:lnTo>
                  <a:lnTo>
                    <a:pt x="13468" y="0"/>
                  </a:lnTo>
                  <a:lnTo>
                    <a:pt x="46530" y="33833"/>
                  </a:lnTo>
                  <a:lnTo>
                    <a:pt x="33061" y="4762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图形 64" descr="太阳能板 纯色填充"/>
            <p:cNvSpPr/>
            <p:nvPr/>
          </p:nvSpPr>
          <p:spPr>
            <a:xfrm>
              <a:off x="5743575" y="5290185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图形 64" descr="太阳能板 纯色填充"/>
            <p:cNvSpPr/>
            <p:nvPr/>
          </p:nvSpPr>
          <p:spPr>
            <a:xfrm>
              <a:off x="5791200" y="5222414"/>
              <a:ext cx="19050" cy="47625"/>
            </a:xfrm>
            <a:custGeom>
              <a:avLst/>
              <a:gdLst>
                <a:gd name="connsiteX0" fmla="*/ 0 w 19050"/>
                <a:gd name="connsiteY0" fmla="*/ 0 h 47625"/>
                <a:gd name="connsiteX1" fmla="*/ 19050 w 19050"/>
                <a:gd name="connsiteY1" fmla="*/ 0 h 47625"/>
                <a:gd name="connsiteX2" fmla="*/ 19050 w 19050"/>
                <a:gd name="connsiteY2" fmla="*/ 47625 h 47625"/>
                <a:gd name="connsiteX3" fmla="*/ 0 w 19050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47625">
                  <a:moveTo>
                    <a:pt x="0" y="0"/>
                  </a:moveTo>
                  <a:lnTo>
                    <a:pt x="19050" y="0"/>
                  </a:lnTo>
                  <a:lnTo>
                    <a:pt x="19050" y="47625"/>
                  </a:lnTo>
                  <a:lnTo>
                    <a:pt x="0" y="4762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图形 64" descr="太阳能板 纯色填充"/>
            <p:cNvSpPr/>
            <p:nvPr/>
          </p:nvSpPr>
          <p:spPr>
            <a:xfrm>
              <a:off x="5876925" y="5336714"/>
              <a:ext cx="47625" cy="19050"/>
            </a:xfrm>
            <a:custGeom>
              <a:avLst/>
              <a:gdLst>
                <a:gd name="connsiteX0" fmla="*/ 0 w 47625"/>
                <a:gd name="connsiteY0" fmla="*/ 0 h 19050"/>
                <a:gd name="connsiteX1" fmla="*/ 47625 w 47625"/>
                <a:gd name="connsiteY1" fmla="*/ 0 h 19050"/>
                <a:gd name="connsiteX2" fmla="*/ 47625 w 47625"/>
                <a:gd name="connsiteY2" fmla="*/ 19050 h 19050"/>
                <a:gd name="connsiteX3" fmla="*/ 0 w 4762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9050">
                  <a:moveTo>
                    <a:pt x="0" y="0"/>
                  </a:moveTo>
                  <a:lnTo>
                    <a:pt x="47625" y="0"/>
                  </a:lnTo>
                  <a:lnTo>
                    <a:pt x="47625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图形 64" descr="太阳能板 纯色填充"/>
            <p:cNvSpPr/>
            <p:nvPr/>
          </p:nvSpPr>
          <p:spPr>
            <a:xfrm>
              <a:off x="5845978" y="5254247"/>
              <a:ext cx="46529" cy="47625"/>
            </a:xfrm>
            <a:custGeom>
              <a:avLst/>
              <a:gdLst>
                <a:gd name="connsiteX0" fmla="*/ 13468 w 46529"/>
                <a:gd name="connsiteY0" fmla="*/ 47625 h 47625"/>
                <a:gd name="connsiteX1" fmla="*/ 46530 w 46529"/>
                <a:gd name="connsiteY1" fmla="*/ 13783 h 47625"/>
                <a:gd name="connsiteX2" fmla="*/ 33061 w 46529"/>
                <a:gd name="connsiteY2" fmla="*/ 0 h 47625"/>
                <a:gd name="connsiteX3" fmla="*/ 0 w 46529"/>
                <a:gd name="connsiteY3" fmla="*/ 33833 h 47625"/>
                <a:gd name="connsiteX4" fmla="*/ 13468 w 46529"/>
                <a:gd name="connsiteY4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29" h="47625">
                  <a:moveTo>
                    <a:pt x="13468" y="47625"/>
                  </a:moveTo>
                  <a:lnTo>
                    <a:pt x="46530" y="13783"/>
                  </a:lnTo>
                  <a:lnTo>
                    <a:pt x="33061" y="0"/>
                  </a:lnTo>
                  <a:lnTo>
                    <a:pt x="0" y="33833"/>
                  </a:lnTo>
                  <a:lnTo>
                    <a:pt x="13468" y="4762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图形 64" descr="太阳能板 纯色填充"/>
            <p:cNvSpPr/>
            <p:nvPr/>
          </p:nvSpPr>
          <p:spPr>
            <a:xfrm>
              <a:off x="5708942" y="5391702"/>
              <a:ext cx="46529" cy="47625"/>
            </a:xfrm>
            <a:custGeom>
              <a:avLst/>
              <a:gdLst>
                <a:gd name="connsiteX0" fmla="*/ 33061 w 46529"/>
                <a:gd name="connsiteY0" fmla="*/ 0 h 47625"/>
                <a:gd name="connsiteX1" fmla="*/ 0 w 46529"/>
                <a:gd name="connsiteY1" fmla="*/ 33842 h 47625"/>
                <a:gd name="connsiteX2" fmla="*/ 13468 w 46529"/>
                <a:gd name="connsiteY2" fmla="*/ 47625 h 47625"/>
                <a:gd name="connsiteX3" fmla="*/ 46530 w 46529"/>
                <a:gd name="connsiteY3" fmla="*/ 13792 h 47625"/>
                <a:gd name="connsiteX4" fmla="*/ 33061 w 46529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29" h="47625">
                  <a:moveTo>
                    <a:pt x="33061" y="0"/>
                  </a:moveTo>
                  <a:lnTo>
                    <a:pt x="0" y="33842"/>
                  </a:lnTo>
                  <a:lnTo>
                    <a:pt x="13468" y="47625"/>
                  </a:lnTo>
                  <a:lnTo>
                    <a:pt x="46530" y="13792"/>
                  </a:lnTo>
                  <a:lnTo>
                    <a:pt x="33061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图形 64" descr="太阳能板 纯色填充"/>
            <p:cNvSpPr/>
            <p:nvPr/>
          </p:nvSpPr>
          <p:spPr>
            <a:xfrm>
              <a:off x="5791200" y="5423535"/>
              <a:ext cx="19050" cy="47625"/>
            </a:xfrm>
            <a:custGeom>
              <a:avLst/>
              <a:gdLst>
                <a:gd name="connsiteX0" fmla="*/ 0 w 19050"/>
                <a:gd name="connsiteY0" fmla="*/ 0 h 47625"/>
                <a:gd name="connsiteX1" fmla="*/ 19050 w 19050"/>
                <a:gd name="connsiteY1" fmla="*/ 0 h 47625"/>
                <a:gd name="connsiteX2" fmla="*/ 19050 w 19050"/>
                <a:gd name="connsiteY2" fmla="*/ 47625 h 47625"/>
                <a:gd name="connsiteX3" fmla="*/ 0 w 19050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47625">
                  <a:moveTo>
                    <a:pt x="0" y="0"/>
                  </a:moveTo>
                  <a:lnTo>
                    <a:pt x="19050" y="0"/>
                  </a:lnTo>
                  <a:lnTo>
                    <a:pt x="19050" y="47625"/>
                  </a:lnTo>
                  <a:lnTo>
                    <a:pt x="0" y="4762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图形 64" descr="太阳能板 纯色填充"/>
            <p:cNvSpPr/>
            <p:nvPr/>
          </p:nvSpPr>
          <p:spPr>
            <a:xfrm>
              <a:off x="5845978" y="5391702"/>
              <a:ext cx="46529" cy="47625"/>
            </a:xfrm>
            <a:custGeom>
              <a:avLst/>
              <a:gdLst>
                <a:gd name="connsiteX0" fmla="*/ 13468 w 46529"/>
                <a:gd name="connsiteY0" fmla="*/ 0 h 47625"/>
                <a:gd name="connsiteX1" fmla="*/ 46530 w 46529"/>
                <a:gd name="connsiteY1" fmla="*/ 33842 h 47625"/>
                <a:gd name="connsiteX2" fmla="*/ 33061 w 46529"/>
                <a:gd name="connsiteY2" fmla="*/ 47625 h 47625"/>
                <a:gd name="connsiteX3" fmla="*/ 0 w 46529"/>
                <a:gd name="connsiteY3" fmla="*/ 13792 h 47625"/>
                <a:gd name="connsiteX4" fmla="*/ 13468 w 46529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29" h="47625">
                  <a:moveTo>
                    <a:pt x="13468" y="0"/>
                  </a:moveTo>
                  <a:lnTo>
                    <a:pt x="46530" y="33842"/>
                  </a:lnTo>
                  <a:lnTo>
                    <a:pt x="33061" y="47625"/>
                  </a:lnTo>
                  <a:lnTo>
                    <a:pt x="0" y="13792"/>
                  </a:lnTo>
                  <a:lnTo>
                    <a:pt x="13468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图形 64" descr="太阳能板 纯色填充"/>
            <p:cNvSpPr/>
            <p:nvPr/>
          </p:nvSpPr>
          <p:spPr>
            <a:xfrm>
              <a:off x="6074578" y="5545274"/>
              <a:ext cx="162858" cy="91573"/>
            </a:xfrm>
            <a:custGeom>
              <a:avLst/>
              <a:gdLst>
                <a:gd name="connsiteX0" fmla="*/ 0 w 162858"/>
                <a:gd name="connsiteY0" fmla="*/ 91573 h 91573"/>
                <a:gd name="connsiteX1" fmla="*/ 162858 w 162858"/>
                <a:gd name="connsiteY1" fmla="*/ 91573 h 91573"/>
                <a:gd name="connsiteX2" fmla="*/ 151114 w 162858"/>
                <a:gd name="connsiteY2" fmla="*/ 0 h 91573"/>
                <a:gd name="connsiteX3" fmla="*/ 11744 w 162858"/>
                <a:gd name="connsiteY3" fmla="*/ 0 h 91573"/>
                <a:gd name="connsiteX4" fmla="*/ 0 w 162858"/>
                <a:gd name="connsiteY4" fmla="*/ 91573 h 9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58" h="91573">
                  <a:moveTo>
                    <a:pt x="0" y="91573"/>
                  </a:moveTo>
                  <a:lnTo>
                    <a:pt x="162858" y="91573"/>
                  </a:lnTo>
                  <a:lnTo>
                    <a:pt x="151114" y="0"/>
                  </a:lnTo>
                  <a:lnTo>
                    <a:pt x="11744" y="0"/>
                  </a:lnTo>
                  <a:lnTo>
                    <a:pt x="0" y="91573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图形 64" descr="太阳能板 纯色填充"/>
            <p:cNvSpPr/>
            <p:nvPr/>
          </p:nvSpPr>
          <p:spPr>
            <a:xfrm>
              <a:off x="6248866" y="5426478"/>
              <a:ext cx="145437" cy="80695"/>
            </a:xfrm>
            <a:custGeom>
              <a:avLst/>
              <a:gdLst>
                <a:gd name="connsiteX0" fmla="*/ 10344 w 145437"/>
                <a:gd name="connsiteY0" fmla="*/ 80696 h 80695"/>
                <a:gd name="connsiteX1" fmla="*/ 145437 w 145437"/>
                <a:gd name="connsiteY1" fmla="*/ 80696 h 80695"/>
                <a:gd name="connsiteX2" fmla="*/ 109128 w 145437"/>
                <a:gd name="connsiteY2" fmla="*/ 0 h 80695"/>
                <a:gd name="connsiteX3" fmla="*/ 0 w 145437"/>
                <a:gd name="connsiteY3" fmla="*/ 0 h 80695"/>
                <a:gd name="connsiteX4" fmla="*/ 10344 w 145437"/>
                <a:gd name="connsiteY4" fmla="*/ 80696 h 8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37" h="80695">
                  <a:moveTo>
                    <a:pt x="10344" y="80696"/>
                  </a:moveTo>
                  <a:lnTo>
                    <a:pt x="145437" y="80696"/>
                  </a:lnTo>
                  <a:lnTo>
                    <a:pt x="109128" y="0"/>
                  </a:lnTo>
                  <a:lnTo>
                    <a:pt x="0" y="0"/>
                  </a:lnTo>
                  <a:lnTo>
                    <a:pt x="10344" y="80696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图形 64" descr="太阳能板 纯色填充"/>
            <p:cNvSpPr/>
            <p:nvPr/>
          </p:nvSpPr>
          <p:spPr>
            <a:xfrm>
              <a:off x="6264097" y="5545274"/>
              <a:ext cx="188566" cy="91573"/>
            </a:xfrm>
            <a:custGeom>
              <a:avLst/>
              <a:gdLst>
                <a:gd name="connsiteX0" fmla="*/ 11744 w 188566"/>
                <a:gd name="connsiteY0" fmla="*/ 91573 h 91573"/>
                <a:gd name="connsiteX1" fmla="*/ 188566 w 188566"/>
                <a:gd name="connsiteY1" fmla="*/ 91573 h 91573"/>
                <a:gd name="connsiteX2" fmla="*/ 147361 w 188566"/>
                <a:gd name="connsiteY2" fmla="*/ 0 h 91573"/>
                <a:gd name="connsiteX3" fmla="*/ 0 w 188566"/>
                <a:gd name="connsiteY3" fmla="*/ 0 h 91573"/>
                <a:gd name="connsiteX4" fmla="*/ 11744 w 188566"/>
                <a:gd name="connsiteY4" fmla="*/ 91573 h 9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66" h="91573">
                  <a:moveTo>
                    <a:pt x="11744" y="91573"/>
                  </a:moveTo>
                  <a:lnTo>
                    <a:pt x="188566" y="91573"/>
                  </a:lnTo>
                  <a:lnTo>
                    <a:pt x="147361" y="0"/>
                  </a:lnTo>
                  <a:lnTo>
                    <a:pt x="0" y="0"/>
                  </a:lnTo>
                  <a:lnTo>
                    <a:pt x="11744" y="91573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图形 64" descr="太阳能板 纯色填充"/>
            <p:cNvSpPr/>
            <p:nvPr/>
          </p:nvSpPr>
          <p:spPr>
            <a:xfrm>
              <a:off x="6280727" y="5674947"/>
              <a:ext cx="234372" cy="101546"/>
            </a:xfrm>
            <a:custGeom>
              <a:avLst/>
              <a:gdLst>
                <a:gd name="connsiteX0" fmla="*/ 0 w 234372"/>
                <a:gd name="connsiteY0" fmla="*/ 0 h 101546"/>
                <a:gd name="connsiteX1" fmla="*/ 13011 w 234372"/>
                <a:gd name="connsiteY1" fmla="*/ 101546 h 101546"/>
                <a:gd name="connsiteX2" fmla="*/ 234363 w 234372"/>
                <a:gd name="connsiteY2" fmla="*/ 101546 h 101546"/>
                <a:gd name="connsiteX3" fmla="*/ 234363 w 234372"/>
                <a:gd name="connsiteY3" fmla="*/ 100641 h 101546"/>
                <a:gd name="connsiteX4" fmla="*/ 234372 w 234372"/>
                <a:gd name="connsiteY4" fmla="*/ 100641 h 101546"/>
                <a:gd name="connsiteX5" fmla="*/ 189081 w 234372"/>
                <a:gd name="connsiteY5" fmla="*/ 0 h 101546"/>
                <a:gd name="connsiteX6" fmla="*/ 0 w 234372"/>
                <a:gd name="connsiteY6" fmla="*/ 0 h 1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72" h="101546">
                  <a:moveTo>
                    <a:pt x="0" y="0"/>
                  </a:moveTo>
                  <a:lnTo>
                    <a:pt x="13011" y="101546"/>
                  </a:lnTo>
                  <a:lnTo>
                    <a:pt x="234363" y="101546"/>
                  </a:lnTo>
                  <a:lnTo>
                    <a:pt x="234363" y="100641"/>
                  </a:lnTo>
                  <a:lnTo>
                    <a:pt x="234372" y="100641"/>
                  </a:lnTo>
                  <a:lnTo>
                    <a:pt x="18908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图形 64" descr="太阳能板 纯色填充"/>
            <p:cNvSpPr/>
            <p:nvPr/>
          </p:nvSpPr>
          <p:spPr>
            <a:xfrm>
              <a:off x="6091199" y="5426478"/>
              <a:ext cx="129606" cy="80695"/>
            </a:xfrm>
            <a:custGeom>
              <a:avLst/>
              <a:gdLst>
                <a:gd name="connsiteX0" fmla="*/ 0 w 129606"/>
                <a:gd name="connsiteY0" fmla="*/ 80696 h 80695"/>
                <a:gd name="connsiteX1" fmla="*/ 129607 w 129606"/>
                <a:gd name="connsiteY1" fmla="*/ 80696 h 80695"/>
                <a:gd name="connsiteX2" fmla="*/ 119263 w 129606"/>
                <a:gd name="connsiteY2" fmla="*/ 0 h 80695"/>
                <a:gd name="connsiteX3" fmla="*/ 10344 w 129606"/>
                <a:gd name="connsiteY3" fmla="*/ 0 h 80695"/>
                <a:gd name="connsiteX4" fmla="*/ 0 w 129606"/>
                <a:gd name="connsiteY4" fmla="*/ 80696 h 8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06" h="80695">
                  <a:moveTo>
                    <a:pt x="0" y="80696"/>
                  </a:moveTo>
                  <a:lnTo>
                    <a:pt x="129607" y="80696"/>
                  </a:lnTo>
                  <a:lnTo>
                    <a:pt x="119263" y="0"/>
                  </a:lnTo>
                  <a:lnTo>
                    <a:pt x="10344" y="0"/>
                  </a:lnTo>
                  <a:lnTo>
                    <a:pt x="0" y="80696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图形 64" descr="太阳能板 纯色填充"/>
            <p:cNvSpPr/>
            <p:nvPr/>
          </p:nvSpPr>
          <p:spPr>
            <a:xfrm>
              <a:off x="5796915" y="5814593"/>
              <a:ext cx="718175" cy="209016"/>
            </a:xfrm>
            <a:custGeom>
              <a:avLst/>
              <a:gdLst>
                <a:gd name="connsiteX0" fmla="*/ 718176 w 718175"/>
                <a:gd name="connsiteY0" fmla="*/ 60750 h 209016"/>
                <a:gd name="connsiteX1" fmla="*/ 718176 w 718175"/>
                <a:gd name="connsiteY1" fmla="*/ 0 h 209016"/>
                <a:gd name="connsiteX2" fmla="*/ 0 w 718175"/>
                <a:gd name="connsiteY2" fmla="*/ 0 h 209016"/>
                <a:gd name="connsiteX3" fmla="*/ 0 w 718175"/>
                <a:gd name="connsiteY3" fmla="*/ 60750 h 209016"/>
                <a:gd name="connsiteX4" fmla="*/ 330518 w 718175"/>
                <a:gd name="connsiteY4" fmla="*/ 60750 h 209016"/>
                <a:gd name="connsiteX5" fmla="*/ 330518 w 718175"/>
                <a:gd name="connsiteY5" fmla="*/ 151867 h 209016"/>
                <a:gd name="connsiteX6" fmla="*/ 229419 w 718175"/>
                <a:gd name="connsiteY6" fmla="*/ 151867 h 209016"/>
                <a:gd name="connsiteX7" fmla="*/ 229419 w 718175"/>
                <a:gd name="connsiteY7" fmla="*/ 209017 h 209016"/>
                <a:gd name="connsiteX8" fmla="*/ 488756 w 718175"/>
                <a:gd name="connsiteY8" fmla="*/ 209017 h 209016"/>
                <a:gd name="connsiteX9" fmla="*/ 488756 w 718175"/>
                <a:gd name="connsiteY9" fmla="*/ 151867 h 209016"/>
                <a:gd name="connsiteX10" fmla="*/ 387668 w 718175"/>
                <a:gd name="connsiteY10" fmla="*/ 151867 h 209016"/>
                <a:gd name="connsiteX11" fmla="*/ 387668 w 718175"/>
                <a:gd name="connsiteY11" fmla="*/ 60750 h 209016"/>
                <a:gd name="connsiteX12" fmla="*/ 718176 w 718175"/>
                <a:gd name="connsiteY12" fmla="*/ 60750 h 20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8175" h="209016">
                  <a:moveTo>
                    <a:pt x="718176" y="60750"/>
                  </a:moveTo>
                  <a:lnTo>
                    <a:pt x="718176" y="0"/>
                  </a:lnTo>
                  <a:lnTo>
                    <a:pt x="0" y="0"/>
                  </a:lnTo>
                  <a:lnTo>
                    <a:pt x="0" y="60750"/>
                  </a:lnTo>
                  <a:lnTo>
                    <a:pt x="330518" y="60750"/>
                  </a:lnTo>
                  <a:lnTo>
                    <a:pt x="330518" y="151867"/>
                  </a:lnTo>
                  <a:lnTo>
                    <a:pt x="229419" y="151867"/>
                  </a:lnTo>
                  <a:lnTo>
                    <a:pt x="229419" y="209017"/>
                  </a:lnTo>
                  <a:lnTo>
                    <a:pt x="488756" y="209017"/>
                  </a:lnTo>
                  <a:lnTo>
                    <a:pt x="488756" y="151867"/>
                  </a:lnTo>
                  <a:lnTo>
                    <a:pt x="387668" y="151867"/>
                  </a:lnTo>
                  <a:lnTo>
                    <a:pt x="387668" y="60750"/>
                  </a:lnTo>
                  <a:lnTo>
                    <a:pt x="718176" y="6075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图形 64" descr="太阳能板 纯色填充"/>
            <p:cNvSpPr/>
            <p:nvPr/>
          </p:nvSpPr>
          <p:spPr>
            <a:xfrm>
              <a:off x="5859360" y="5545274"/>
              <a:ext cx="188556" cy="91573"/>
            </a:xfrm>
            <a:custGeom>
              <a:avLst/>
              <a:gdLst>
                <a:gd name="connsiteX0" fmla="*/ 176813 w 188556"/>
                <a:gd name="connsiteY0" fmla="*/ 91573 h 91573"/>
                <a:gd name="connsiteX1" fmla="*/ 188557 w 188556"/>
                <a:gd name="connsiteY1" fmla="*/ 0 h 91573"/>
                <a:gd name="connsiteX2" fmla="*/ 41205 w 188556"/>
                <a:gd name="connsiteY2" fmla="*/ 0 h 91573"/>
                <a:gd name="connsiteX3" fmla="*/ 0 w 188556"/>
                <a:gd name="connsiteY3" fmla="*/ 91573 h 91573"/>
                <a:gd name="connsiteX4" fmla="*/ 176813 w 188556"/>
                <a:gd name="connsiteY4" fmla="*/ 91573 h 9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56" h="91573">
                  <a:moveTo>
                    <a:pt x="176813" y="91573"/>
                  </a:moveTo>
                  <a:lnTo>
                    <a:pt x="188557" y="0"/>
                  </a:lnTo>
                  <a:lnTo>
                    <a:pt x="41205" y="0"/>
                  </a:lnTo>
                  <a:lnTo>
                    <a:pt x="0" y="91573"/>
                  </a:lnTo>
                  <a:lnTo>
                    <a:pt x="176813" y="91573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图形 64" descr="太阳能板 纯色填充"/>
            <p:cNvSpPr/>
            <p:nvPr/>
          </p:nvSpPr>
          <p:spPr>
            <a:xfrm>
              <a:off x="6056680" y="5674947"/>
              <a:ext cx="198653" cy="101546"/>
            </a:xfrm>
            <a:custGeom>
              <a:avLst/>
              <a:gdLst>
                <a:gd name="connsiteX0" fmla="*/ 198653 w 198653"/>
                <a:gd name="connsiteY0" fmla="*/ 101546 h 101546"/>
                <a:gd name="connsiteX1" fmla="*/ 185642 w 198653"/>
                <a:gd name="connsiteY1" fmla="*/ 0 h 101546"/>
                <a:gd name="connsiteX2" fmla="*/ 13021 w 198653"/>
                <a:gd name="connsiteY2" fmla="*/ 0 h 101546"/>
                <a:gd name="connsiteX3" fmla="*/ 0 w 198653"/>
                <a:gd name="connsiteY3" fmla="*/ 101546 h 101546"/>
                <a:gd name="connsiteX4" fmla="*/ 198653 w 198653"/>
                <a:gd name="connsiteY4" fmla="*/ 101546 h 1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53" h="101546">
                  <a:moveTo>
                    <a:pt x="198653" y="101546"/>
                  </a:moveTo>
                  <a:lnTo>
                    <a:pt x="185642" y="0"/>
                  </a:lnTo>
                  <a:lnTo>
                    <a:pt x="13021" y="0"/>
                  </a:lnTo>
                  <a:lnTo>
                    <a:pt x="0" y="101546"/>
                  </a:lnTo>
                  <a:lnTo>
                    <a:pt x="198653" y="101546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图形 64" descr="太阳能板 纯色填充"/>
            <p:cNvSpPr/>
            <p:nvPr/>
          </p:nvSpPr>
          <p:spPr>
            <a:xfrm>
              <a:off x="5796915" y="5674947"/>
              <a:ext cx="234372" cy="101546"/>
            </a:xfrm>
            <a:custGeom>
              <a:avLst/>
              <a:gdLst>
                <a:gd name="connsiteX0" fmla="*/ 221361 w 234372"/>
                <a:gd name="connsiteY0" fmla="*/ 101546 h 101546"/>
                <a:gd name="connsiteX1" fmla="*/ 234372 w 234372"/>
                <a:gd name="connsiteY1" fmla="*/ 0 h 101546"/>
                <a:gd name="connsiteX2" fmla="*/ 45301 w 234372"/>
                <a:gd name="connsiteY2" fmla="*/ 0 h 101546"/>
                <a:gd name="connsiteX3" fmla="*/ 0 w 234372"/>
                <a:gd name="connsiteY3" fmla="*/ 100641 h 101546"/>
                <a:gd name="connsiteX4" fmla="*/ 0 w 234372"/>
                <a:gd name="connsiteY4" fmla="*/ 101546 h 101546"/>
                <a:gd name="connsiteX5" fmla="*/ 221361 w 234372"/>
                <a:gd name="connsiteY5" fmla="*/ 101546 h 1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372" h="101546">
                  <a:moveTo>
                    <a:pt x="221361" y="101546"/>
                  </a:moveTo>
                  <a:lnTo>
                    <a:pt x="234372" y="0"/>
                  </a:lnTo>
                  <a:lnTo>
                    <a:pt x="45301" y="0"/>
                  </a:lnTo>
                  <a:lnTo>
                    <a:pt x="0" y="100641"/>
                  </a:lnTo>
                  <a:lnTo>
                    <a:pt x="0" y="101546"/>
                  </a:lnTo>
                  <a:lnTo>
                    <a:pt x="221361" y="101546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图形 64" descr="太阳能板 纯色填充"/>
            <p:cNvSpPr/>
            <p:nvPr/>
          </p:nvSpPr>
          <p:spPr>
            <a:xfrm>
              <a:off x="5917711" y="5426478"/>
              <a:ext cx="145427" cy="80695"/>
            </a:xfrm>
            <a:custGeom>
              <a:avLst/>
              <a:gdLst>
                <a:gd name="connsiteX0" fmla="*/ 135084 w 145427"/>
                <a:gd name="connsiteY0" fmla="*/ 80696 h 80695"/>
                <a:gd name="connsiteX1" fmla="*/ 145428 w 145427"/>
                <a:gd name="connsiteY1" fmla="*/ 0 h 80695"/>
                <a:gd name="connsiteX2" fmla="*/ 36319 w 145427"/>
                <a:gd name="connsiteY2" fmla="*/ 0 h 80695"/>
                <a:gd name="connsiteX3" fmla="*/ 0 w 145427"/>
                <a:gd name="connsiteY3" fmla="*/ 80696 h 80695"/>
                <a:gd name="connsiteX4" fmla="*/ 135084 w 145427"/>
                <a:gd name="connsiteY4" fmla="*/ 80696 h 8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27" h="80695">
                  <a:moveTo>
                    <a:pt x="135084" y="80696"/>
                  </a:moveTo>
                  <a:lnTo>
                    <a:pt x="145428" y="0"/>
                  </a:lnTo>
                  <a:lnTo>
                    <a:pt x="36319" y="0"/>
                  </a:lnTo>
                  <a:lnTo>
                    <a:pt x="0" y="80696"/>
                  </a:lnTo>
                  <a:lnTo>
                    <a:pt x="135084" y="80696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59" name="图形 66" descr="转盘 纯色填充"/>
          <p:cNvGrpSpPr/>
          <p:nvPr/>
        </p:nvGrpSpPr>
        <p:grpSpPr>
          <a:xfrm>
            <a:off x="7240905" y="5280660"/>
            <a:ext cx="808015" cy="676275"/>
            <a:chOff x="7240905" y="5280660"/>
            <a:chExt cx="808015" cy="676275"/>
          </a:xfrm>
          <a:noFill/>
        </p:grpSpPr>
        <p:sp>
          <p:nvSpPr>
            <p:cNvPr id="260" name="图形 66" descr="转盘 纯色填充"/>
            <p:cNvSpPr/>
            <p:nvPr/>
          </p:nvSpPr>
          <p:spPr>
            <a:xfrm>
              <a:off x="7780967" y="5377272"/>
              <a:ext cx="164204" cy="491033"/>
            </a:xfrm>
            <a:custGeom>
              <a:avLst/>
              <a:gdLst>
                <a:gd name="connsiteX0" fmla="*/ 143537 w 164204"/>
                <a:gd name="connsiteY0" fmla="*/ 41720 h 491033"/>
                <a:gd name="connsiteX1" fmla="*/ 143537 w 164204"/>
                <a:gd name="connsiteY1" fmla="*/ 0 h 491033"/>
                <a:gd name="connsiteX2" fmla="*/ 105437 w 164204"/>
                <a:gd name="connsiteY2" fmla="*/ 0 h 491033"/>
                <a:gd name="connsiteX3" fmla="*/ 105437 w 164204"/>
                <a:gd name="connsiteY3" fmla="*/ 41720 h 491033"/>
                <a:gd name="connsiteX4" fmla="*/ 89508 w 164204"/>
                <a:gd name="connsiteY4" fmla="*/ 95065 h 491033"/>
                <a:gd name="connsiteX5" fmla="*/ 105437 w 164204"/>
                <a:gd name="connsiteY5" fmla="*/ 110995 h 491033"/>
                <a:gd name="connsiteX6" fmla="*/ 105437 w 164204"/>
                <a:gd name="connsiteY6" fmla="*/ 331060 h 491033"/>
                <a:gd name="connsiteX7" fmla="*/ 85968 w 164204"/>
                <a:gd name="connsiteY7" fmla="*/ 378066 h 491033"/>
                <a:gd name="connsiteX8" fmla="*/ 62546 w 164204"/>
                <a:gd name="connsiteY8" fmla="*/ 401545 h 491033"/>
                <a:gd name="connsiteX9" fmla="*/ 42610 w 164204"/>
                <a:gd name="connsiteY9" fmla="*/ 409546 h 491033"/>
                <a:gd name="connsiteX10" fmla="*/ 8054 w 164204"/>
                <a:gd name="connsiteY10" fmla="*/ 444103 h 491033"/>
                <a:gd name="connsiteX11" fmla="*/ 8049 w 164204"/>
                <a:gd name="connsiteY11" fmla="*/ 482979 h 491033"/>
                <a:gd name="connsiteX12" fmla="*/ 46925 w 164204"/>
                <a:gd name="connsiteY12" fmla="*/ 482984 h 491033"/>
                <a:gd name="connsiteX13" fmla="*/ 81482 w 164204"/>
                <a:gd name="connsiteY13" fmla="*/ 448427 h 491033"/>
                <a:gd name="connsiteX14" fmla="*/ 89483 w 164204"/>
                <a:gd name="connsiteY14" fmla="*/ 428482 h 491033"/>
                <a:gd name="connsiteX15" fmla="*/ 112905 w 164204"/>
                <a:gd name="connsiteY15" fmla="*/ 405070 h 491033"/>
                <a:gd name="connsiteX16" fmla="*/ 143537 w 164204"/>
                <a:gd name="connsiteY16" fmla="*/ 331060 h 491033"/>
                <a:gd name="connsiteX17" fmla="*/ 143537 w 164204"/>
                <a:gd name="connsiteY17" fmla="*/ 111033 h 491033"/>
                <a:gd name="connsiteX18" fmla="*/ 159467 w 164204"/>
                <a:gd name="connsiteY18" fmla="*/ 57687 h 491033"/>
                <a:gd name="connsiteX19" fmla="*/ 143537 w 164204"/>
                <a:gd name="connsiteY19" fmla="*/ 41758 h 4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4204" h="491033">
                  <a:moveTo>
                    <a:pt x="143537" y="41720"/>
                  </a:moveTo>
                  <a:lnTo>
                    <a:pt x="143537" y="0"/>
                  </a:lnTo>
                  <a:lnTo>
                    <a:pt x="105437" y="0"/>
                  </a:lnTo>
                  <a:lnTo>
                    <a:pt x="105437" y="41720"/>
                  </a:lnTo>
                  <a:cubicBezTo>
                    <a:pt x="86307" y="52051"/>
                    <a:pt x="79175" y="75935"/>
                    <a:pt x="89508" y="95065"/>
                  </a:cubicBezTo>
                  <a:cubicBezTo>
                    <a:pt x="93152" y="101814"/>
                    <a:pt x="98689" y="107350"/>
                    <a:pt x="105437" y="110995"/>
                  </a:cubicBezTo>
                  <a:lnTo>
                    <a:pt x="105437" y="331060"/>
                  </a:lnTo>
                  <a:cubicBezTo>
                    <a:pt x="105488" y="348701"/>
                    <a:pt x="98476" y="365628"/>
                    <a:pt x="85968" y="378066"/>
                  </a:cubicBezTo>
                  <a:lnTo>
                    <a:pt x="62546" y="401545"/>
                  </a:lnTo>
                  <a:cubicBezTo>
                    <a:pt x="55088" y="401382"/>
                    <a:pt x="47886" y="404271"/>
                    <a:pt x="42610" y="409546"/>
                  </a:cubicBezTo>
                  <a:lnTo>
                    <a:pt x="8054" y="444103"/>
                  </a:lnTo>
                  <a:cubicBezTo>
                    <a:pt x="-2683" y="454837"/>
                    <a:pt x="-2685" y="472243"/>
                    <a:pt x="8049" y="482979"/>
                  </a:cubicBezTo>
                  <a:cubicBezTo>
                    <a:pt x="18783" y="493716"/>
                    <a:pt x="36189" y="493718"/>
                    <a:pt x="46925" y="482984"/>
                  </a:cubicBezTo>
                  <a:lnTo>
                    <a:pt x="81482" y="448427"/>
                  </a:lnTo>
                  <a:cubicBezTo>
                    <a:pt x="86757" y="443148"/>
                    <a:pt x="89648" y="435943"/>
                    <a:pt x="89483" y="428482"/>
                  </a:cubicBezTo>
                  <a:lnTo>
                    <a:pt x="112905" y="405070"/>
                  </a:lnTo>
                  <a:cubicBezTo>
                    <a:pt x="132598" y="385486"/>
                    <a:pt x="143630" y="358833"/>
                    <a:pt x="143537" y="331060"/>
                  </a:cubicBezTo>
                  <a:lnTo>
                    <a:pt x="143537" y="111033"/>
                  </a:lnTo>
                  <a:cubicBezTo>
                    <a:pt x="162667" y="100701"/>
                    <a:pt x="169800" y="76817"/>
                    <a:pt x="159467" y="57687"/>
                  </a:cubicBezTo>
                  <a:cubicBezTo>
                    <a:pt x="155823" y="50939"/>
                    <a:pt x="150286" y="45403"/>
                    <a:pt x="143537" y="4175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图形 66" descr="转盘 纯色填充"/>
            <p:cNvSpPr/>
            <p:nvPr/>
          </p:nvSpPr>
          <p:spPr>
            <a:xfrm>
              <a:off x="7561935" y="5592851"/>
              <a:ext cx="43110" cy="43110"/>
            </a:xfrm>
            <a:custGeom>
              <a:avLst/>
              <a:gdLst>
                <a:gd name="connsiteX0" fmla="*/ 21555 w 43110"/>
                <a:gd name="connsiteY0" fmla="*/ 0 h 43110"/>
                <a:gd name="connsiteX1" fmla="*/ 0 w 43110"/>
                <a:gd name="connsiteY1" fmla="*/ 21555 h 43110"/>
                <a:gd name="connsiteX2" fmla="*/ 21555 w 43110"/>
                <a:gd name="connsiteY2" fmla="*/ 43110 h 43110"/>
                <a:gd name="connsiteX3" fmla="*/ 43110 w 43110"/>
                <a:gd name="connsiteY3" fmla="*/ 21555 h 43110"/>
                <a:gd name="connsiteX4" fmla="*/ 21555 w 43110"/>
                <a:gd name="connsiteY4" fmla="*/ 0 h 4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10" h="43110">
                  <a:moveTo>
                    <a:pt x="21555" y="0"/>
                  </a:moveTo>
                  <a:cubicBezTo>
                    <a:pt x="9651" y="0"/>
                    <a:pt x="0" y="9651"/>
                    <a:pt x="0" y="21555"/>
                  </a:cubicBezTo>
                  <a:cubicBezTo>
                    <a:pt x="0" y="33459"/>
                    <a:pt x="9651" y="43110"/>
                    <a:pt x="21555" y="43110"/>
                  </a:cubicBezTo>
                  <a:cubicBezTo>
                    <a:pt x="33459" y="43110"/>
                    <a:pt x="43110" y="33459"/>
                    <a:pt x="43110" y="21555"/>
                  </a:cubicBezTo>
                  <a:cubicBezTo>
                    <a:pt x="43094" y="9657"/>
                    <a:pt x="33453" y="16"/>
                    <a:pt x="21555" y="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图形 66" descr="转盘 纯色填充"/>
            <p:cNvSpPr/>
            <p:nvPr/>
          </p:nvSpPr>
          <p:spPr>
            <a:xfrm>
              <a:off x="7346222" y="5377272"/>
              <a:ext cx="474345" cy="474345"/>
            </a:xfrm>
            <a:custGeom>
              <a:avLst/>
              <a:gdLst>
                <a:gd name="connsiteX0" fmla="*/ 237268 w 474345"/>
                <a:gd name="connsiteY0" fmla="*/ 0 h 474345"/>
                <a:gd name="connsiteX1" fmla="*/ 0 w 474345"/>
                <a:gd name="connsiteY1" fmla="*/ 237077 h 474345"/>
                <a:gd name="connsiteX2" fmla="*/ 237077 w 474345"/>
                <a:gd name="connsiteY2" fmla="*/ 474345 h 474345"/>
                <a:gd name="connsiteX3" fmla="*/ 474345 w 474345"/>
                <a:gd name="connsiteY3" fmla="*/ 237268 h 474345"/>
                <a:gd name="connsiteX4" fmla="*/ 474345 w 474345"/>
                <a:gd name="connsiteY4" fmla="*/ 237173 h 474345"/>
                <a:gd name="connsiteX5" fmla="*/ 237515 w 474345"/>
                <a:gd name="connsiteY5" fmla="*/ 0 h 474345"/>
                <a:gd name="connsiteX6" fmla="*/ 237268 w 474345"/>
                <a:gd name="connsiteY6" fmla="*/ 0 h 474345"/>
                <a:gd name="connsiteX7" fmla="*/ 237268 w 474345"/>
                <a:gd name="connsiteY7" fmla="*/ 312020 h 474345"/>
                <a:gd name="connsiteX8" fmla="*/ 162363 w 474345"/>
                <a:gd name="connsiteY8" fmla="*/ 237153 h 474345"/>
                <a:gd name="connsiteX9" fmla="*/ 237230 w 474345"/>
                <a:gd name="connsiteY9" fmla="*/ 162249 h 474345"/>
                <a:gd name="connsiteX10" fmla="*/ 312134 w 474345"/>
                <a:gd name="connsiteY10" fmla="*/ 237115 h 474345"/>
                <a:gd name="connsiteX11" fmla="*/ 312134 w 474345"/>
                <a:gd name="connsiteY11" fmla="*/ 237134 h 474345"/>
                <a:gd name="connsiteX12" fmla="*/ 237268 w 474345"/>
                <a:gd name="connsiteY12" fmla="*/ 31201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45" h="474345">
                  <a:moveTo>
                    <a:pt x="237268" y="0"/>
                  </a:moveTo>
                  <a:cubicBezTo>
                    <a:pt x="106281" y="-52"/>
                    <a:pt x="52" y="106090"/>
                    <a:pt x="0" y="237077"/>
                  </a:cubicBezTo>
                  <a:cubicBezTo>
                    <a:pt x="-52" y="368064"/>
                    <a:pt x="106090" y="474293"/>
                    <a:pt x="237077" y="474345"/>
                  </a:cubicBezTo>
                  <a:cubicBezTo>
                    <a:pt x="368064" y="474397"/>
                    <a:pt x="474293" y="368255"/>
                    <a:pt x="474345" y="237268"/>
                  </a:cubicBezTo>
                  <a:cubicBezTo>
                    <a:pt x="474345" y="237236"/>
                    <a:pt x="474345" y="237204"/>
                    <a:pt x="474345" y="237173"/>
                  </a:cubicBezTo>
                  <a:cubicBezTo>
                    <a:pt x="474439" y="106280"/>
                    <a:pt x="368407" y="94"/>
                    <a:pt x="237515" y="0"/>
                  </a:cubicBezTo>
                  <a:cubicBezTo>
                    <a:pt x="237433" y="0"/>
                    <a:pt x="237351" y="0"/>
                    <a:pt x="237268" y="0"/>
                  </a:cubicBezTo>
                  <a:close/>
                  <a:moveTo>
                    <a:pt x="237268" y="312020"/>
                  </a:moveTo>
                  <a:cubicBezTo>
                    <a:pt x="195909" y="312030"/>
                    <a:pt x="162374" y="278512"/>
                    <a:pt x="162363" y="237153"/>
                  </a:cubicBezTo>
                  <a:cubicBezTo>
                    <a:pt x="162353" y="195795"/>
                    <a:pt x="195871" y="162259"/>
                    <a:pt x="237230" y="162249"/>
                  </a:cubicBezTo>
                  <a:cubicBezTo>
                    <a:pt x="278588" y="162238"/>
                    <a:pt x="312124" y="195757"/>
                    <a:pt x="312134" y="237115"/>
                  </a:cubicBezTo>
                  <a:cubicBezTo>
                    <a:pt x="312134" y="237122"/>
                    <a:pt x="312134" y="237128"/>
                    <a:pt x="312134" y="237134"/>
                  </a:cubicBezTo>
                  <a:cubicBezTo>
                    <a:pt x="312014" y="278434"/>
                    <a:pt x="278567" y="311885"/>
                    <a:pt x="237268" y="31201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图形 66" descr="转盘 纯色填充"/>
            <p:cNvSpPr/>
            <p:nvPr/>
          </p:nvSpPr>
          <p:spPr>
            <a:xfrm>
              <a:off x="7240905" y="5280660"/>
              <a:ext cx="808015" cy="676275"/>
            </a:xfrm>
            <a:custGeom>
              <a:avLst/>
              <a:gdLst>
                <a:gd name="connsiteX0" fmla="*/ 731815 w 808015"/>
                <a:gd name="connsiteY0" fmla="*/ 0 h 676275"/>
                <a:gd name="connsiteX1" fmla="*/ 76200 w 808015"/>
                <a:gd name="connsiteY1" fmla="*/ 0 h 676275"/>
                <a:gd name="connsiteX2" fmla="*/ 0 w 808015"/>
                <a:gd name="connsiteY2" fmla="*/ 76200 h 676275"/>
                <a:gd name="connsiteX3" fmla="*/ 0 w 808015"/>
                <a:gd name="connsiteY3" fmla="*/ 600075 h 676275"/>
                <a:gd name="connsiteX4" fmla="*/ 76200 w 808015"/>
                <a:gd name="connsiteY4" fmla="*/ 676275 h 676275"/>
                <a:gd name="connsiteX5" fmla="*/ 731815 w 808015"/>
                <a:gd name="connsiteY5" fmla="*/ 676275 h 676275"/>
                <a:gd name="connsiteX6" fmla="*/ 808015 w 808015"/>
                <a:gd name="connsiteY6" fmla="*/ 600075 h 676275"/>
                <a:gd name="connsiteX7" fmla="*/ 808015 w 808015"/>
                <a:gd name="connsiteY7" fmla="*/ 76200 h 676275"/>
                <a:gd name="connsiteX8" fmla="*/ 731815 w 808015"/>
                <a:gd name="connsiteY8" fmla="*/ 0 h 676275"/>
                <a:gd name="connsiteX9" fmla="*/ 750865 w 808015"/>
                <a:gd name="connsiteY9" fmla="*/ 600075 h 676275"/>
                <a:gd name="connsiteX10" fmla="*/ 731815 w 808015"/>
                <a:gd name="connsiteY10" fmla="*/ 619125 h 676275"/>
                <a:gd name="connsiteX11" fmla="*/ 76200 w 808015"/>
                <a:gd name="connsiteY11" fmla="*/ 619125 h 676275"/>
                <a:gd name="connsiteX12" fmla="*/ 57150 w 808015"/>
                <a:gd name="connsiteY12" fmla="*/ 600075 h 676275"/>
                <a:gd name="connsiteX13" fmla="*/ 57150 w 808015"/>
                <a:gd name="connsiteY13" fmla="*/ 76200 h 676275"/>
                <a:gd name="connsiteX14" fmla="*/ 76200 w 808015"/>
                <a:gd name="connsiteY14" fmla="*/ 57150 h 676275"/>
                <a:gd name="connsiteX15" fmla="*/ 731815 w 808015"/>
                <a:gd name="connsiteY15" fmla="*/ 57150 h 676275"/>
                <a:gd name="connsiteX16" fmla="*/ 750865 w 808015"/>
                <a:gd name="connsiteY16" fmla="*/ 7620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8015" h="676275">
                  <a:moveTo>
                    <a:pt x="731815" y="0"/>
                  </a:moveTo>
                  <a:lnTo>
                    <a:pt x="76200" y="0"/>
                  </a:lnTo>
                  <a:cubicBezTo>
                    <a:pt x="34116" y="0"/>
                    <a:pt x="0" y="34116"/>
                    <a:pt x="0" y="76200"/>
                  </a:cubicBezTo>
                  <a:lnTo>
                    <a:pt x="0" y="600075"/>
                  </a:lnTo>
                  <a:cubicBezTo>
                    <a:pt x="0" y="642159"/>
                    <a:pt x="34116" y="676275"/>
                    <a:pt x="76200" y="676275"/>
                  </a:cubicBezTo>
                  <a:lnTo>
                    <a:pt x="731815" y="676275"/>
                  </a:lnTo>
                  <a:cubicBezTo>
                    <a:pt x="773900" y="676275"/>
                    <a:pt x="808015" y="642159"/>
                    <a:pt x="808015" y="600075"/>
                  </a:cubicBezTo>
                  <a:lnTo>
                    <a:pt x="808015" y="76200"/>
                  </a:lnTo>
                  <a:cubicBezTo>
                    <a:pt x="808015" y="34116"/>
                    <a:pt x="773900" y="0"/>
                    <a:pt x="731815" y="0"/>
                  </a:cubicBezTo>
                  <a:close/>
                  <a:moveTo>
                    <a:pt x="750865" y="600075"/>
                  </a:moveTo>
                  <a:cubicBezTo>
                    <a:pt x="750865" y="610596"/>
                    <a:pt x="742337" y="619125"/>
                    <a:pt x="731815" y="619125"/>
                  </a:cubicBezTo>
                  <a:lnTo>
                    <a:pt x="76200" y="619125"/>
                  </a:lnTo>
                  <a:cubicBezTo>
                    <a:pt x="65679" y="619125"/>
                    <a:pt x="57150" y="610596"/>
                    <a:pt x="57150" y="600075"/>
                  </a:cubicBezTo>
                  <a:lnTo>
                    <a:pt x="57150" y="76200"/>
                  </a:lnTo>
                  <a:cubicBezTo>
                    <a:pt x="57150" y="65679"/>
                    <a:pt x="65679" y="57150"/>
                    <a:pt x="76200" y="57150"/>
                  </a:cubicBezTo>
                  <a:lnTo>
                    <a:pt x="731815" y="57150"/>
                  </a:lnTo>
                  <a:cubicBezTo>
                    <a:pt x="742337" y="57150"/>
                    <a:pt x="750865" y="65679"/>
                    <a:pt x="750865" y="7620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8823960" y="5328285"/>
            <a:ext cx="762000" cy="590550"/>
            <a:chOff x="8823960" y="5328285"/>
            <a:chExt cx="762000" cy="590550"/>
          </a:xfrm>
          <a:noFill/>
        </p:grpSpPr>
        <p:sp>
          <p:nvSpPr>
            <p:cNvPr id="264" name="图形 68" descr="视频博客 纯色填充"/>
            <p:cNvSpPr/>
            <p:nvPr/>
          </p:nvSpPr>
          <p:spPr>
            <a:xfrm>
              <a:off x="8823960" y="5328285"/>
              <a:ext cx="762000" cy="590550"/>
            </a:xfrm>
            <a:custGeom>
              <a:avLst/>
              <a:gdLst>
                <a:gd name="connsiteX0" fmla="*/ 0 w 762000"/>
                <a:gd name="connsiteY0" fmla="*/ 0 h 590550"/>
                <a:gd name="connsiteX1" fmla="*/ 0 w 762000"/>
                <a:gd name="connsiteY1" fmla="*/ 590550 h 590550"/>
                <a:gd name="connsiteX2" fmla="*/ 762000 w 762000"/>
                <a:gd name="connsiteY2" fmla="*/ 590550 h 590550"/>
                <a:gd name="connsiteX3" fmla="*/ 762000 w 762000"/>
                <a:gd name="connsiteY3" fmla="*/ 0 h 590550"/>
                <a:gd name="connsiteX4" fmla="*/ 0 w 762000"/>
                <a:gd name="connsiteY4" fmla="*/ 0 h 590550"/>
                <a:gd name="connsiteX5" fmla="*/ 123825 w 762000"/>
                <a:gd name="connsiteY5" fmla="*/ 76200 h 590550"/>
                <a:gd name="connsiteX6" fmla="*/ 104775 w 762000"/>
                <a:gd name="connsiteY6" fmla="*/ 95250 h 590550"/>
                <a:gd name="connsiteX7" fmla="*/ 85725 w 762000"/>
                <a:gd name="connsiteY7" fmla="*/ 76200 h 590550"/>
                <a:gd name="connsiteX8" fmla="*/ 104775 w 762000"/>
                <a:gd name="connsiteY8" fmla="*/ 57150 h 590550"/>
                <a:gd name="connsiteX9" fmla="*/ 123825 w 762000"/>
                <a:gd name="connsiteY9" fmla="*/ 76200 h 590550"/>
                <a:gd name="connsiteX10" fmla="*/ 190500 w 762000"/>
                <a:gd name="connsiteY10" fmla="*/ 76200 h 590550"/>
                <a:gd name="connsiteX11" fmla="*/ 171450 w 762000"/>
                <a:gd name="connsiteY11" fmla="*/ 95250 h 590550"/>
                <a:gd name="connsiteX12" fmla="*/ 152400 w 762000"/>
                <a:gd name="connsiteY12" fmla="*/ 76200 h 590550"/>
                <a:gd name="connsiteX13" fmla="*/ 171450 w 762000"/>
                <a:gd name="connsiteY13" fmla="*/ 57150 h 590550"/>
                <a:gd name="connsiteX14" fmla="*/ 190500 w 762000"/>
                <a:gd name="connsiteY14" fmla="*/ 76200 h 590550"/>
                <a:gd name="connsiteX15" fmla="*/ 257175 w 762000"/>
                <a:gd name="connsiteY15" fmla="*/ 76200 h 590550"/>
                <a:gd name="connsiteX16" fmla="*/ 238125 w 762000"/>
                <a:gd name="connsiteY16" fmla="*/ 95250 h 590550"/>
                <a:gd name="connsiteX17" fmla="*/ 219075 w 762000"/>
                <a:gd name="connsiteY17" fmla="*/ 76200 h 590550"/>
                <a:gd name="connsiteX18" fmla="*/ 238125 w 762000"/>
                <a:gd name="connsiteY18" fmla="*/ 57150 h 590550"/>
                <a:gd name="connsiteX19" fmla="*/ 257175 w 762000"/>
                <a:gd name="connsiteY19" fmla="*/ 76200 h 590550"/>
                <a:gd name="connsiteX20" fmla="*/ 57150 w 762000"/>
                <a:gd name="connsiteY20" fmla="*/ 152400 h 590550"/>
                <a:gd name="connsiteX21" fmla="*/ 704850 w 762000"/>
                <a:gd name="connsiteY21" fmla="*/ 152400 h 590550"/>
                <a:gd name="connsiteX22" fmla="*/ 704850 w 762000"/>
                <a:gd name="connsiteY22" fmla="*/ 533400 h 590550"/>
                <a:gd name="connsiteX23" fmla="*/ 57150 w 762000"/>
                <a:gd name="connsiteY23" fmla="*/ 533400 h 590550"/>
                <a:gd name="connsiteX24" fmla="*/ 57150 w 762000"/>
                <a:gd name="connsiteY24" fmla="*/ 15240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000" h="590550">
                  <a:moveTo>
                    <a:pt x="0" y="0"/>
                  </a:moveTo>
                  <a:lnTo>
                    <a:pt x="0" y="590550"/>
                  </a:lnTo>
                  <a:lnTo>
                    <a:pt x="762000" y="590550"/>
                  </a:lnTo>
                  <a:lnTo>
                    <a:pt x="762000" y="0"/>
                  </a:lnTo>
                  <a:lnTo>
                    <a:pt x="0" y="0"/>
                  </a:lnTo>
                  <a:close/>
                  <a:moveTo>
                    <a:pt x="123825" y="76200"/>
                  </a:moveTo>
                  <a:cubicBezTo>
                    <a:pt x="123825" y="86678"/>
                    <a:pt x="115253" y="95250"/>
                    <a:pt x="104775" y="95250"/>
                  </a:cubicBezTo>
                  <a:cubicBezTo>
                    <a:pt x="94298" y="95250"/>
                    <a:pt x="85725" y="86678"/>
                    <a:pt x="85725" y="76200"/>
                  </a:cubicBezTo>
                  <a:cubicBezTo>
                    <a:pt x="85725" y="65723"/>
                    <a:pt x="94298" y="57150"/>
                    <a:pt x="104775" y="57150"/>
                  </a:cubicBezTo>
                  <a:cubicBezTo>
                    <a:pt x="115253" y="57150"/>
                    <a:pt x="123825" y="65723"/>
                    <a:pt x="123825" y="76200"/>
                  </a:cubicBezTo>
                  <a:close/>
                  <a:moveTo>
                    <a:pt x="190500" y="76200"/>
                  </a:moveTo>
                  <a:cubicBezTo>
                    <a:pt x="190500" y="86678"/>
                    <a:pt x="181928" y="95250"/>
                    <a:pt x="171450" y="95250"/>
                  </a:cubicBezTo>
                  <a:cubicBezTo>
                    <a:pt x="160973" y="95250"/>
                    <a:pt x="152400" y="86678"/>
                    <a:pt x="152400" y="76200"/>
                  </a:cubicBezTo>
                  <a:cubicBezTo>
                    <a:pt x="152400" y="65723"/>
                    <a:pt x="160973" y="57150"/>
                    <a:pt x="171450" y="57150"/>
                  </a:cubicBezTo>
                  <a:cubicBezTo>
                    <a:pt x="181928" y="57150"/>
                    <a:pt x="190500" y="65723"/>
                    <a:pt x="190500" y="76200"/>
                  </a:cubicBezTo>
                  <a:close/>
                  <a:moveTo>
                    <a:pt x="257175" y="76200"/>
                  </a:moveTo>
                  <a:cubicBezTo>
                    <a:pt x="257175" y="86678"/>
                    <a:pt x="248602" y="95250"/>
                    <a:pt x="238125" y="95250"/>
                  </a:cubicBezTo>
                  <a:cubicBezTo>
                    <a:pt x="227648" y="95250"/>
                    <a:pt x="219075" y="86678"/>
                    <a:pt x="219075" y="76200"/>
                  </a:cubicBezTo>
                  <a:cubicBezTo>
                    <a:pt x="219075" y="65723"/>
                    <a:pt x="227648" y="57150"/>
                    <a:pt x="238125" y="57150"/>
                  </a:cubicBezTo>
                  <a:cubicBezTo>
                    <a:pt x="248602" y="57150"/>
                    <a:pt x="257175" y="65723"/>
                    <a:pt x="257175" y="76200"/>
                  </a:cubicBezTo>
                  <a:close/>
                  <a:moveTo>
                    <a:pt x="57150" y="152400"/>
                  </a:moveTo>
                  <a:lnTo>
                    <a:pt x="704850" y="152400"/>
                  </a:lnTo>
                  <a:lnTo>
                    <a:pt x="704850" y="533400"/>
                  </a:lnTo>
                  <a:lnTo>
                    <a:pt x="57150" y="533400"/>
                  </a:lnTo>
                  <a:lnTo>
                    <a:pt x="57150" y="15240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图形 68" descr="视频博客 纯色填充"/>
            <p:cNvSpPr/>
            <p:nvPr/>
          </p:nvSpPr>
          <p:spPr>
            <a:xfrm>
              <a:off x="9225915" y="5538787"/>
              <a:ext cx="139064" cy="139064"/>
            </a:xfrm>
            <a:custGeom>
              <a:avLst/>
              <a:gdLst>
                <a:gd name="connsiteX0" fmla="*/ 139065 w 139064"/>
                <a:gd name="connsiteY0" fmla="*/ 69533 h 139064"/>
                <a:gd name="connsiteX1" fmla="*/ 69533 w 139064"/>
                <a:gd name="connsiteY1" fmla="*/ 139065 h 139064"/>
                <a:gd name="connsiteX2" fmla="*/ 0 w 139064"/>
                <a:gd name="connsiteY2" fmla="*/ 69533 h 139064"/>
                <a:gd name="connsiteX3" fmla="*/ 69533 w 139064"/>
                <a:gd name="connsiteY3" fmla="*/ 0 h 139064"/>
                <a:gd name="connsiteX4" fmla="*/ 139065 w 139064"/>
                <a:gd name="connsiteY4" fmla="*/ 6953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4" h="139064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图形 68" descr="视频博客 纯色填充"/>
            <p:cNvSpPr/>
            <p:nvPr/>
          </p:nvSpPr>
          <p:spPr>
            <a:xfrm>
              <a:off x="9155429" y="5694997"/>
              <a:ext cx="278130" cy="138112"/>
            </a:xfrm>
            <a:custGeom>
              <a:avLst/>
              <a:gdLst>
                <a:gd name="connsiteX0" fmla="*/ 278130 w 278130"/>
                <a:gd name="connsiteY0" fmla="*/ 138113 h 138112"/>
                <a:gd name="connsiteX1" fmla="*/ 278130 w 278130"/>
                <a:gd name="connsiteY1" fmla="*/ 68580 h 138112"/>
                <a:gd name="connsiteX2" fmla="*/ 263843 w 278130"/>
                <a:gd name="connsiteY2" fmla="*/ 40957 h 138112"/>
                <a:gd name="connsiteX3" fmla="*/ 196215 w 278130"/>
                <a:gd name="connsiteY3" fmla="*/ 8573 h 138112"/>
                <a:gd name="connsiteX4" fmla="*/ 139065 w 278130"/>
                <a:gd name="connsiteY4" fmla="*/ 0 h 138112"/>
                <a:gd name="connsiteX5" fmla="*/ 81915 w 278130"/>
                <a:gd name="connsiteY5" fmla="*/ 8573 h 138112"/>
                <a:gd name="connsiteX6" fmla="*/ 14288 w 278130"/>
                <a:gd name="connsiteY6" fmla="*/ 40957 h 138112"/>
                <a:gd name="connsiteX7" fmla="*/ 0 w 278130"/>
                <a:gd name="connsiteY7" fmla="*/ 68580 h 138112"/>
                <a:gd name="connsiteX8" fmla="*/ 0 w 278130"/>
                <a:gd name="connsiteY8" fmla="*/ 138113 h 138112"/>
                <a:gd name="connsiteX9" fmla="*/ 278130 w 278130"/>
                <a:gd name="connsiteY9" fmla="*/ 138113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130" h="138112">
                  <a:moveTo>
                    <a:pt x="278130" y="138113"/>
                  </a:moveTo>
                  <a:lnTo>
                    <a:pt x="278130" y="68580"/>
                  </a:lnTo>
                  <a:cubicBezTo>
                    <a:pt x="278130" y="58102"/>
                    <a:pt x="272415" y="47625"/>
                    <a:pt x="263843" y="40957"/>
                  </a:cubicBezTo>
                  <a:cubicBezTo>
                    <a:pt x="243840" y="26670"/>
                    <a:pt x="220980" y="15240"/>
                    <a:pt x="196215" y="8573"/>
                  </a:cubicBezTo>
                  <a:cubicBezTo>
                    <a:pt x="178118" y="2857"/>
                    <a:pt x="158115" y="0"/>
                    <a:pt x="139065" y="0"/>
                  </a:cubicBezTo>
                  <a:cubicBezTo>
                    <a:pt x="120015" y="0"/>
                    <a:pt x="100965" y="2857"/>
                    <a:pt x="81915" y="8573"/>
                  </a:cubicBezTo>
                  <a:cubicBezTo>
                    <a:pt x="57150" y="15240"/>
                    <a:pt x="34290" y="25718"/>
                    <a:pt x="14288" y="40957"/>
                  </a:cubicBezTo>
                  <a:cubicBezTo>
                    <a:pt x="5715" y="47625"/>
                    <a:pt x="953" y="58102"/>
                    <a:pt x="0" y="68580"/>
                  </a:cubicBezTo>
                  <a:lnTo>
                    <a:pt x="0" y="138113"/>
                  </a:lnTo>
                  <a:lnTo>
                    <a:pt x="278130" y="138113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图形 68" descr="视频博客 纯色填充"/>
            <p:cNvSpPr/>
            <p:nvPr/>
          </p:nvSpPr>
          <p:spPr>
            <a:xfrm>
              <a:off x="8977190" y="5529262"/>
              <a:ext cx="199316" cy="183832"/>
            </a:xfrm>
            <a:custGeom>
              <a:avLst/>
              <a:gdLst>
                <a:gd name="connsiteX0" fmla="*/ 189669 w 199316"/>
                <a:gd name="connsiteY0" fmla="*/ 0 h 183832"/>
                <a:gd name="connsiteX1" fmla="*/ 199194 w 199316"/>
                <a:gd name="connsiteY1" fmla="*/ 10478 h 183832"/>
                <a:gd name="connsiteX2" fmla="*/ 199194 w 199316"/>
                <a:gd name="connsiteY2" fmla="*/ 132398 h 183832"/>
                <a:gd name="connsiteX3" fmla="*/ 199194 w 199316"/>
                <a:gd name="connsiteY3" fmla="*/ 132398 h 183832"/>
                <a:gd name="connsiteX4" fmla="*/ 189669 w 199316"/>
                <a:gd name="connsiteY4" fmla="*/ 142875 h 183832"/>
                <a:gd name="connsiteX5" fmla="*/ 159189 w 199316"/>
                <a:gd name="connsiteY5" fmla="*/ 142875 h 183832"/>
                <a:gd name="connsiteX6" fmla="*/ 159189 w 199316"/>
                <a:gd name="connsiteY6" fmla="*/ 183833 h 183832"/>
                <a:gd name="connsiteX7" fmla="*/ 119184 w 199316"/>
                <a:gd name="connsiteY7" fmla="*/ 141923 h 183832"/>
                <a:gd name="connsiteX8" fmla="*/ 9647 w 199316"/>
                <a:gd name="connsiteY8" fmla="*/ 141923 h 183832"/>
                <a:gd name="connsiteX9" fmla="*/ 9647 w 199316"/>
                <a:gd name="connsiteY9" fmla="*/ 141923 h 183832"/>
                <a:gd name="connsiteX10" fmla="*/ 122 w 199316"/>
                <a:gd name="connsiteY10" fmla="*/ 131445 h 183832"/>
                <a:gd name="connsiteX11" fmla="*/ 122 w 199316"/>
                <a:gd name="connsiteY11" fmla="*/ 10478 h 183832"/>
                <a:gd name="connsiteX12" fmla="*/ 122 w 199316"/>
                <a:gd name="connsiteY12" fmla="*/ 10478 h 183832"/>
                <a:gd name="connsiteX13" fmla="*/ 10599 w 199316"/>
                <a:gd name="connsiteY13" fmla="*/ 0 h 183832"/>
                <a:gd name="connsiteX14" fmla="*/ 189669 w 199316"/>
                <a:gd name="connsiteY14" fmla="*/ 0 h 183832"/>
                <a:gd name="connsiteX15" fmla="*/ 189669 w 199316"/>
                <a:gd name="connsiteY15" fmla="*/ 0 h 18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316" h="183832">
                  <a:moveTo>
                    <a:pt x="189669" y="0"/>
                  </a:moveTo>
                  <a:cubicBezTo>
                    <a:pt x="195384" y="0"/>
                    <a:pt x="200147" y="4763"/>
                    <a:pt x="199194" y="10478"/>
                  </a:cubicBezTo>
                  <a:lnTo>
                    <a:pt x="199194" y="132398"/>
                  </a:lnTo>
                  <a:lnTo>
                    <a:pt x="199194" y="132398"/>
                  </a:lnTo>
                  <a:cubicBezTo>
                    <a:pt x="199194" y="138113"/>
                    <a:pt x="194432" y="142875"/>
                    <a:pt x="189669" y="142875"/>
                  </a:cubicBezTo>
                  <a:lnTo>
                    <a:pt x="159189" y="142875"/>
                  </a:lnTo>
                  <a:lnTo>
                    <a:pt x="159189" y="183833"/>
                  </a:lnTo>
                  <a:lnTo>
                    <a:pt x="119184" y="141923"/>
                  </a:lnTo>
                  <a:lnTo>
                    <a:pt x="9647" y="141923"/>
                  </a:lnTo>
                  <a:lnTo>
                    <a:pt x="9647" y="141923"/>
                  </a:lnTo>
                  <a:cubicBezTo>
                    <a:pt x="3932" y="141923"/>
                    <a:pt x="-831" y="137160"/>
                    <a:pt x="122" y="131445"/>
                  </a:cubicBezTo>
                  <a:lnTo>
                    <a:pt x="122" y="10478"/>
                  </a:lnTo>
                  <a:lnTo>
                    <a:pt x="122" y="10478"/>
                  </a:lnTo>
                  <a:cubicBezTo>
                    <a:pt x="122" y="4763"/>
                    <a:pt x="4884" y="0"/>
                    <a:pt x="10599" y="0"/>
                  </a:cubicBezTo>
                  <a:lnTo>
                    <a:pt x="189669" y="0"/>
                  </a:lnTo>
                  <a:lnTo>
                    <a:pt x="189669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10388088" y="5185643"/>
            <a:ext cx="752050" cy="877190"/>
            <a:chOff x="10388088" y="5185643"/>
            <a:chExt cx="752050" cy="877190"/>
          </a:xfrm>
          <a:noFill/>
        </p:grpSpPr>
        <p:sp>
          <p:nvSpPr>
            <p:cNvPr id="268" name="图形 70" descr="风力涡轮机 纯色填充"/>
            <p:cNvSpPr/>
            <p:nvPr/>
          </p:nvSpPr>
          <p:spPr>
            <a:xfrm>
              <a:off x="10512609" y="5551627"/>
              <a:ext cx="200024" cy="511206"/>
            </a:xfrm>
            <a:custGeom>
              <a:avLst/>
              <a:gdLst>
                <a:gd name="connsiteX0" fmla="*/ 112709 w 200024"/>
                <a:gd name="connsiteY0" fmla="*/ 0 h 511206"/>
                <a:gd name="connsiteX1" fmla="*/ 61436 w 200024"/>
                <a:gd name="connsiteY1" fmla="*/ 36995 h 511206"/>
                <a:gd name="connsiteX2" fmla="*/ 39976 w 200024"/>
                <a:gd name="connsiteY2" fmla="*/ 473107 h 511206"/>
                <a:gd name="connsiteX3" fmla="*/ 0 w 200024"/>
                <a:gd name="connsiteY3" fmla="*/ 473107 h 511206"/>
                <a:gd name="connsiteX4" fmla="*/ 0 w 200024"/>
                <a:gd name="connsiteY4" fmla="*/ 511207 h 511206"/>
                <a:gd name="connsiteX5" fmla="*/ 38100 w 200024"/>
                <a:gd name="connsiteY5" fmla="*/ 511207 h 511206"/>
                <a:gd name="connsiteX6" fmla="*/ 161925 w 200024"/>
                <a:gd name="connsiteY6" fmla="*/ 511207 h 511206"/>
                <a:gd name="connsiteX7" fmla="*/ 200025 w 200024"/>
                <a:gd name="connsiteY7" fmla="*/ 511207 h 511206"/>
                <a:gd name="connsiteX8" fmla="*/ 200025 w 200024"/>
                <a:gd name="connsiteY8" fmla="*/ 473107 h 511206"/>
                <a:gd name="connsiteX9" fmla="*/ 159429 w 200024"/>
                <a:gd name="connsiteY9" fmla="*/ 473107 h 511206"/>
                <a:gd name="connsiteX10" fmla="*/ 128616 w 200024"/>
                <a:gd name="connsiteY10" fmla="*/ 3277 h 511206"/>
                <a:gd name="connsiteX11" fmla="*/ 112709 w 200024"/>
                <a:gd name="connsiteY11" fmla="*/ 0 h 51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4" h="511206">
                  <a:moveTo>
                    <a:pt x="112709" y="0"/>
                  </a:moveTo>
                  <a:lnTo>
                    <a:pt x="61436" y="36995"/>
                  </a:lnTo>
                  <a:lnTo>
                    <a:pt x="39976" y="473107"/>
                  </a:lnTo>
                  <a:lnTo>
                    <a:pt x="0" y="473107"/>
                  </a:lnTo>
                  <a:lnTo>
                    <a:pt x="0" y="511207"/>
                  </a:lnTo>
                  <a:lnTo>
                    <a:pt x="38100" y="511207"/>
                  </a:lnTo>
                  <a:lnTo>
                    <a:pt x="161925" y="511207"/>
                  </a:lnTo>
                  <a:lnTo>
                    <a:pt x="200025" y="511207"/>
                  </a:lnTo>
                  <a:lnTo>
                    <a:pt x="200025" y="473107"/>
                  </a:lnTo>
                  <a:lnTo>
                    <a:pt x="159429" y="473107"/>
                  </a:lnTo>
                  <a:lnTo>
                    <a:pt x="128616" y="3277"/>
                  </a:lnTo>
                  <a:lnTo>
                    <a:pt x="112709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图形 70" descr="风力涡轮机 纯色填充"/>
            <p:cNvSpPr/>
            <p:nvPr/>
          </p:nvSpPr>
          <p:spPr>
            <a:xfrm>
              <a:off x="10533787" y="5186310"/>
              <a:ext cx="105218" cy="253217"/>
            </a:xfrm>
            <a:custGeom>
              <a:avLst/>
              <a:gdLst>
                <a:gd name="connsiteX0" fmla="*/ 23084 w 105218"/>
                <a:gd name="connsiteY0" fmla="*/ 246855 h 253217"/>
                <a:gd name="connsiteX1" fmla="*/ 27532 w 105218"/>
                <a:gd name="connsiteY1" fmla="*/ 253217 h 253217"/>
                <a:gd name="connsiteX2" fmla="*/ 36857 w 105218"/>
                <a:gd name="connsiteY2" fmla="*/ 241864 h 253217"/>
                <a:gd name="connsiteX3" fmla="*/ 103313 w 105218"/>
                <a:gd name="connsiteY3" fmla="*/ 236149 h 253217"/>
                <a:gd name="connsiteX4" fmla="*/ 105218 w 105218"/>
                <a:gd name="connsiteY4" fmla="*/ 227881 h 253217"/>
                <a:gd name="connsiteX5" fmla="*/ 33504 w 105218"/>
                <a:gd name="connsiteY5" fmla="*/ 12016 h 253217"/>
                <a:gd name="connsiteX6" fmla="*/ 12012 w 105218"/>
                <a:gd name="connsiteY6" fmla="*/ 791 h 253217"/>
                <a:gd name="connsiteX7" fmla="*/ 119 w 105218"/>
                <a:gd name="connsiteY7" fmla="*/ 19160 h 25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218" h="253217">
                  <a:moveTo>
                    <a:pt x="23084" y="246855"/>
                  </a:moveTo>
                  <a:lnTo>
                    <a:pt x="27532" y="253217"/>
                  </a:lnTo>
                  <a:cubicBezTo>
                    <a:pt x="30111" y="249027"/>
                    <a:pt x="33248" y="245208"/>
                    <a:pt x="36857" y="241864"/>
                  </a:cubicBezTo>
                  <a:cubicBezTo>
                    <a:pt x="55214" y="225254"/>
                    <a:pt x="82391" y="222917"/>
                    <a:pt x="103313" y="236149"/>
                  </a:cubicBezTo>
                  <a:lnTo>
                    <a:pt x="105218" y="227881"/>
                  </a:lnTo>
                  <a:lnTo>
                    <a:pt x="33504" y="12016"/>
                  </a:lnTo>
                  <a:cubicBezTo>
                    <a:pt x="30669" y="2981"/>
                    <a:pt x="21047" y="-2044"/>
                    <a:pt x="12012" y="791"/>
                  </a:cubicBezTo>
                  <a:cubicBezTo>
                    <a:pt x="4148" y="3259"/>
                    <a:pt x="-848" y="10974"/>
                    <a:pt x="119" y="19160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图形 70" descr="风力涡轮机 纯色填充"/>
            <p:cNvSpPr/>
            <p:nvPr/>
          </p:nvSpPr>
          <p:spPr>
            <a:xfrm>
              <a:off x="10633128" y="5446214"/>
              <a:ext cx="252232" cy="125876"/>
            </a:xfrm>
            <a:custGeom>
              <a:avLst/>
              <a:gdLst>
                <a:gd name="connsiteX0" fmla="*/ 241783 w 252232"/>
                <a:gd name="connsiteY0" fmla="*/ 92945 h 125876"/>
                <a:gd name="connsiteX1" fmla="*/ 35376 w 252232"/>
                <a:gd name="connsiteY1" fmla="*/ 0 h 125876"/>
                <a:gd name="connsiteX2" fmla="*/ 25156 w 252232"/>
                <a:gd name="connsiteY2" fmla="*/ 1133 h 125876"/>
                <a:gd name="connsiteX3" fmla="*/ 0 w 252232"/>
                <a:gd name="connsiteY3" fmla="*/ 72009 h 125876"/>
                <a:gd name="connsiteX4" fmla="*/ 9820 w 252232"/>
                <a:gd name="connsiteY4" fmla="*/ 79896 h 125876"/>
                <a:gd name="connsiteX5" fmla="*/ 231277 w 252232"/>
                <a:gd name="connsiteY5" fmla="*/ 125444 h 125876"/>
                <a:gd name="connsiteX6" fmla="*/ 251802 w 252232"/>
                <a:gd name="connsiteY6" fmla="*/ 112536 h 125876"/>
                <a:gd name="connsiteX7" fmla="*/ 241783 w 252232"/>
                <a:gd name="connsiteY7" fmla="*/ 92945 h 1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232" h="125876">
                  <a:moveTo>
                    <a:pt x="241783" y="92945"/>
                  </a:moveTo>
                  <a:lnTo>
                    <a:pt x="35376" y="0"/>
                  </a:lnTo>
                  <a:lnTo>
                    <a:pt x="25156" y="1133"/>
                  </a:lnTo>
                  <a:cubicBezTo>
                    <a:pt x="37257" y="27677"/>
                    <a:pt x="26128" y="59034"/>
                    <a:pt x="0" y="72009"/>
                  </a:cubicBezTo>
                  <a:lnTo>
                    <a:pt x="9820" y="79896"/>
                  </a:lnTo>
                  <a:lnTo>
                    <a:pt x="231277" y="125444"/>
                  </a:lnTo>
                  <a:cubicBezTo>
                    <a:pt x="240509" y="127547"/>
                    <a:pt x="249698" y="121769"/>
                    <a:pt x="251802" y="112536"/>
                  </a:cubicBezTo>
                  <a:cubicBezTo>
                    <a:pt x="253646" y="104441"/>
                    <a:pt x="249425" y="96188"/>
                    <a:pt x="241783" y="92945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图形 70" descr="风力涡轮机 纯色填充"/>
            <p:cNvSpPr/>
            <p:nvPr/>
          </p:nvSpPr>
          <p:spPr>
            <a:xfrm>
              <a:off x="10388088" y="5470264"/>
              <a:ext cx="216227" cy="200719"/>
            </a:xfrm>
            <a:custGeom>
              <a:avLst/>
              <a:gdLst>
                <a:gd name="connsiteX0" fmla="*/ 216228 w 216227"/>
                <a:gd name="connsiteY0" fmla="*/ 54169 h 200719"/>
                <a:gd name="connsiteX1" fmla="*/ 164555 w 216227"/>
                <a:gd name="connsiteY1" fmla="*/ 0 h 200719"/>
                <a:gd name="connsiteX2" fmla="*/ 154077 w 216227"/>
                <a:gd name="connsiteY2" fmla="*/ 3591 h 200719"/>
                <a:gd name="connsiteX3" fmla="*/ 4468 w 216227"/>
                <a:gd name="connsiteY3" fmla="*/ 172031 h 200719"/>
                <a:gd name="connsiteX4" fmla="*/ 5602 w 216227"/>
                <a:gd name="connsiteY4" fmla="*/ 196251 h 200719"/>
                <a:gd name="connsiteX5" fmla="*/ 27328 w 216227"/>
                <a:gd name="connsiteY5" fmla="*/ 197368 h 200719"/>
                <a:gd name="connsiteX6" fmla="*/ 211732 w 216227"/>
                <a:gd name="connsiteY6" fmla="*/ 64570 h 20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27" h="200719">
                  <a:moveTo>
                    <a:pt x="216228" y="54169"/>
                  </a:moveTo>
                  <a:cubicBezTo>
                    <a:pt x="187415" y="52563"/>
                    <a:pt x="164801" y="28857"/>
                    <a:pt x="164555" y="0"/>
                  </a:cubicBezTo>
                  <a:lnTo>
                    <a:pt x="154077" y="3591"/>
                  </a:lnTo>
                  <a:lnTo>
                    <a:pt x="4468" y="172031"/>
                  </a:lnTo>
                  <a:cubicBezTo>
                    <a:pt x="-1907" y="179033"/>
                    <a:pt x="-1399" y="189876"/>
                    <a:pt x="5602" y="196251"/>
                  </a:cubicBezTo>
                  <a:cubicBezTo>
                    <a:pt x="11651" y="201759"/>
                    <a:pt x="20747" y="202226"/>
                    <a:pt x="27328" y="197368"/>
                  </a:cubicBezTo>
                  <a:lnTo>
                    <a:pt x="211732" y="6457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图形 70" descr="风力涡轮机 纯色填充"/>
            <p:cNvSpPr/>
            <p:nvPr/>
          </p:nvSpPr>
          <p:spPr>
            <a:xfrm>
              <a:off x="10580975" y="5442468"/>
              <a:ext cx="53549" cy="53550"/>
            </a:xfrm>
            <a:custGeom>
              <a:avLst/>
              <a:gdLst>
                <a:gd name="connsiteX0" fmla="*/ 8815 w 53549"/>
                <a:gd name="connsiteY0" fmla="*/ 6917 h 53550"/>
                <a:gd name="connsiteX1" fmla="*/ 6917 w 53549"/>
                <a:gd name="connsiteY1" fmla="*/ 44735 h 53550"/>
                <a:gd name="connsiteX2" fmla="*/ 44735 w 53549"/>
                <a:gd name="connsiteY2" fmla="*/ 46633 h 53550"/>
                <a:gd name="connsiteX3" fmla="*/ 46639 w 53549"/>
                <a:gd name="connsiteY3" fmla="*/ 8822 h 53550"/>
                <a:gd name="connsiteX4" fmla="*/ 8822 w 53549"/>
                <a:gd name="connsiteY4" fmla="*/ 6911 h 53550"/>
                <a:gd name="connsiteX5" fmla="*/ 8815 w 53549"/>
                <a:gd name="connsiteY5" fmla="*/ 6917 h 5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49" h="53550">
                  <a:moveTo>
                    <a:pt x="8815" y="6917"/>
                  </a:moveTo>
                  <a:cubicBezTo>
                    <a:pt x="-2152" y="16836"/>
                    <a:pt x="-3002" y="33767"/>
                    <a:pt x="6917" y="44735"/>
                  </a:cubicBezTo>
                  <a:cubicBezTo>
                    <a:pt x="16836" y="55702"/>
                    <a:pt x="33768" y="56552"/>
                    <a:pt x="44735" y="46633"/>
                  </a:cubicBezTo>
                  <a:cubicBezTo>
                    <a:pt x="55699" y="36716"/>
                    <a:pt x="56552" y="19790"/>
                    <a:pt x="46639" y="8822"/>
                  </a:cubicBezTo>
                  <a:cubicBezTo>
                    <a:pt x="36723" y="-2149"/>
                    <a:pt x="19793" y="-3004"/>
                    <a:pt x="8822" y="6911"/>
                  </a:cubicBezTo>
                  <a:cubicBezTo>
                    <a:pt x="8820" y="6913"/>
                    <a:pt x="8817" y="6915"/>
                    <a:pt x="8815" y="6917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图形 70" descr="风力涡轮机 纯色填充"/>
            <p:cNvSpPr/>
            <p:nvPr/>
          </p:nvSpPr>
          <p:spPr>
            <a:xfrm>
              <a:off x="10922184" y="5448623"/>
              <a:ext cx="142875" cy="433235"/>
            </a:xfrm>
            <a:custGeom>
              <a:avLst/>
              <a:gdLst>
                <a:gd name="connsiteX0" fmla="*/ 46730 w 142875"/>
                <a:gd name="connsiteY0" fmla="*/ 0 h 433235"/>
                <a:gd name="connsiteX1" fmla="*/ 28994 w 142875"/>
                <a:gd name="connsiteY1" fmla="*/ 404660 h 433235"/>
                <a:gd name="connsiteX2" fmla="*/ 0 w 142875"/>
                <a:gd name="connsiteY2" fmla="*/ 404660 h 433235"/>
                <a:gd name="connsiteX3" fmla="*/ 0 w 142875"/>
                <a:gd name="connsiteY3" fmla="*/ 433235 h 433235"/>
                <a:gd name="connsiteX4" fmla="*/ 142875 w 142875"/>
                <a:gd name="connsiteY4" fmla="*/ 433235 h 433235"/>
                <a:gd name="connsiteX5" fmla="*/ 142875 w 142875"/>
                <a:gd name="connsiteY5" fmla="*/ 404660 h 433235"/>
                <a:gd name="connsiteX6" fmla="*/ 113890 w 142875"/>
                <a:gd name="connsiteY6" fmla="*/ 404660 h 433235"/>
                <a:gd name="connsiteX7" fmla="*/ 98555 w 142875"/>
                <a:gd name="connsiteY7" fmla="*/ 51968 h 433235"/>
                <a:gd name="connsiteX8" fmla="*/ 46730 w 142875"/>
                <a:gd name="connsiteY8" fmla="*/ 0 h 43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433235">
                  <a:moveTo>
                    <a:pt x="46730" y="0"/>
                  </a:moveTo>
                  <a:lnTo>
                    <a:pt x="28994" y="404660"/>
                  </a:lnTo>
                  <a:lnTo>
                    <a:pt x="0" y="404660"/>
                  </a:lnTo>
                  <a:lnTo>
                    <a:pt x="0" y="433235"/>
                  </a:lnTo>
                  <a:lnTo>
                    <a:pt x="142875" y="433235"/>
                  </a:lnTo>
                  <a:lnTo>
                    <a:pt x="142875" y="404660"/>
                  </a:lnTo>
                  <a:lnTo>
                    <a:pt x="113890" y="404660"/>
                  </a:lnTo>
                  <a:lnTo>
                    <a:pt x="98555" y="51968"/>
                  </a:lnTo>
                  <a:lnTo>
                    <a:pt x="46730" y="0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图形 70" descr="风力涡轮机 纯色填充"/>
            <p:cNvSpPr/>
            <p:nvPr/>
          </p:nvSpPr>
          <p:spPr>
            <a:xfrm>
              <a:off x="10772448" y="5369775"/>
              <a:ext cx="200027" cy="71174"/>
            </a:xfrm>
            <a:custGeom>
              <a:avLst/>
              <a:gdLst>
                <a:gd name="connsiteX0" fmla="*/ 13661 w 200027"/>
                <a:gd name="connsiteY0" fmla="*/ 71171 h 71174"/>
                <a:gd name="connsiteX1" fmla="*/ 189693 w 200027"/>
                <a:gd name="connsiteY1" fmla="*/ 64065 h 71174"/>
                <a:gd name="connsiteX2" fmla="*/ 200027 w 200027"/>
                <a:gd name="connsiteY2" fmla="*/ 57302 h 71174"/>
                <a:gd name="connsiteX3" fmla="*/ 190222 w 200027"/>
                <a:gd name="connsiteY3" fmla="*/ 4827 h 71174"/>
                <a:gd name="connsiteX4" fmla="*/ 191064 w 200027"/>
                <a:gd name="connsiteY4" fmla="*/ 3648 h 71174"/>
                <a:gd name="connsiteX5" fmla="*/ 191369 w 200027"/>
                <a:gd name="connsiteY5" fmla="*/ 3315 h 71174"/>
                <a:gd name="connsiteX6" fmla="*/ 178491 w 200027"/>
                <a:gd name="connsiteY6" fmla="*/ 0 h 71174"/>
                <a:gd name="connsiteX7" fmla="*/ 9718 w 200027"/>
                <a:gd name="connsiteY7" fmla="*/ 45006 h 71174"/>
                <a:gd name="connsiteX8" fmla="*/ 504 w 200027"/>
                <a:gd name="connsiteY8" fmla="*/ 61460 h 71174"/>
                <a:gd name="connsiteX9" fmla="*/ 13661 w 200027"/>
                <a:gd name="connsiteY9" fmla="*/ 71171 h 7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7" h="71174">
                  <a:moveTo>
                    <a:pt x="13661" y="71171"/>
                  </a:moveTo>
                  <a:lnTo>
                    <a:pt x="189693" y="64065"/>
                  </a:lnTo>
                  <a:lnTo>
                    <a:pt x="200027" y="57302"/>
                  </a:lnTo>
                  <a:cubicBezTo>
                    <a:pt x="182829" y="45519"/>
                    <a:pt x="178440" y="22026"/>
                    <a:pt x="190222" y="4827"/>
                  </a:cubicBezTo>
                  <a:cubicBezTo>
                    <a:pt x="190496" y="4429"/>
                    <a:pt x="190777" y="4036"/>
                    <a:pt x="191064" y="3648"/>
                  </a:cubicBezTo>
                  <a:cubicBezTo>
                    <a:pt x="191150" y="3534"/>
                    <a:pt x="191274" y="3439"/>
                    <a:pt x="191369" y="3315"/>
                  </a:cubicBezTo>
                  <a:lnTo>
                    <a:pt x="178491" y="0"/>
                  </a:lnTo>
                  <a:lnTo>
                    <a:pt x="9718" y="45006"/>
                  </a:lnTo>
                  <a:cubicBezTo>
                    <a:pt x="2629" y="47005"/>
                    <a:pt x="-1495" y="54373"/>
                    <a:pt x="504" y="61460"/>
                  </a:cubicBezTo>
                  <a:cubicBezTo>
                    <a:pt x="2158" y="67322"/>
                    <a:pt x="7573" y="71318"/>
                    <a:pt x="13661" y="71171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图形 70" descr="风力涡轮机 纯色填充"/>
            <p:cNvSpPr/>
            <p:nvPr/>
          </p:nvSpPr>
          <p:spPr>
            <a:xfrm>
              <a:off x="10977838" y="5185643"/>
              <a:ext cx="107511" cy="196095"/>
            </a:xfrm>
            <a:custGeom>
              <a:avLst/>
              <a:gdLst>
                <a:gd name="connsiteX0" fmla="*/ 10668 w 107511"/>
                <a:gd name="connsiteY0" fmla="*/ 172712 h 196095"/>
                <a:gd name="connsiteX1" fmla="*/ 16383 w 107511"/>
                <a:gd name="connsiteY1" fmla="*/ 172283 h 196095"/>
                <a:gd name="connsiteX2" fmla="*/ 51530 w 107511"/>
                <a:gd name="connsiteY2" fmla="*/ 196096 h 196095"/>
                <a:gd name="connsiteX3" fmla="*/ 61227 w 107511"/>
                <a:gd name="connsiteY3" fmla="*/ 186847 h 196095"/>
                <a:gd name="connsiteX4" fmla="*/ 107099 w 107511"/>
                <a:gd name="connsiteY4" fmla="*/ 16616 h 196095"/>
                <a:gd name="connsiteX5" fmla="*/ 97454 w 107511"/>
                <a:gd name="connsiteY5" fmla="*/ 411 h 196095"/>
                <a:gd name="connsiteX6" fmla="*/ 82458 w 107511"/>
                <a:gd name="connsiteY6" fmla="*/ 6968 h 196095"/>
                <a:gd name="connsiteX7" fmla="*/ 0 w 107511"/>
                <a:gd name="connsiteY7" fmla="*/ 164073 h 196095"/>
                <a:gd name="connsiteX8" fmla="*/ 314 w 107511"/>
                <a:gd name="connsiteY8" fmla="*/ 176017 h 196095"/>
                <a:gd name="connsiteX9" fmla="*/ 10668 w 107511"/>
                <a:gd name="connsiteY9" fmla="*/ 172712 h 19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511" h="196095">
                  <a:moveTo>
                    <a:pt x="10668" y="172712"/>
                  </a:moveTo>
                  <a:cubicBezTo>
                    <a:pt x="12560" y="172424"/>
                    <a:pt x="14470" y="172282"/>
                    <a:pt x="16383" y="172283"/>
                  </a:cubicBezTo>
                  <a:cubicBezTo>
                    <a:pt x="31832" y="172397"/>
                    <a:pt x="45696" y="181790"/>
                    <a:pt x="51530" y="196096"/>
                  </a:cubicBezTo>
                  <a:lnTo>
                    <a:pt x="61227" y="186847"/>
                  </a:lnTo>
                  <a:lnTo>
                    <a:pt x="107099" y="16616"/>
                  </a:lnTo>
                  <a:cubicBezTo>
                    <a:pt x="108911" y="9478"/>
                    <a:pt x="104592" y="2223"/>
                    <a:pt x="97454" y="411"/>
                  </a:cubicBezTo>
                  <a:cubicBezTo>
                    <a:pt x="91544" y="-1089"/>
                    <a:pt x="85370" y="1611"/>
                    <a:pt x="82458" y="6968"/>
                  </a:cubicBezTo>
                  <a:lnTo>
                    <a:pt x="0" y="164073"/>
                  </a:lnTo>
                  <a:lnTo>
                    <a:pt x="314" y="176017"/>
                  </a:lnTo>
                  <a:cubicBezTo>
                    <a:pt x="3588" y="174423"/>
                    <a:pt x="7075" y="173309"/>
                    <a:pt x="10668" y="172712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图形 70" descr="风力涡轮机 纯色填充"/>
            <p:cNvSpPr/>
            <p:nvPr/>
          </p:nvSpPr>
          <p:spPr>
            <a:xfrm>
              <a:off x="10989735" y="5399465"/>
              <a:ext cx="150403" cy="174846"/>
            </a:xfrm>
            <a:custGeom>
              <a:avLst/>
              <a:gdLst>
                <a:gd name="connsiteX0" fmla="*/ 148552 w 150403"/>
                <a:gd name="connsiteY0" fmla="*/ 154734 h 174846"/>
                <a:gd name="connsiteX1" fmla="*/ 54740 w 150403"/>
                <a:gd name="connsiteY1" fmla="*/ 6401 h 174846"/>
                <a:gd name="connsiteX2" fmla="*/ 42358 w 150403"/>
                <a:gd name="connsiteY2" fmla="*/ 0 h 174846"/>
                <a:gd name="connsiteX3" fmla="*/ 10239 w 150403"/>
                <a:gd name="connsiteY3" fmla="*/ 34233 h 174846"/>
                <a:gd name="connsiteX4" fmla="*/ 4524 w 150403"/>
                <a:gd name="connsiteY4" fmla="*/ 34661 h 174846"/>
                <a:gd name="connsiteX5" fmla="*/ 0 w 150403"/>
                <a:gd name="connsiteY5" fmla="*/ 34242 h 174846"/>
                <a:gd name="connsiteX6" fmla="*/ 4143 w 150403"/>
                <a:gd name="connsiteY6" fmla="*/ 47149 h 174846"/>
                <a:gd name="connsiteX7" fmla="*/ 127968 w 150403"/>
                <a:gd name="connsiteY7" fmla="*/ 171260 h 174846"/>
                <a:gd name="connsiteX8" fmla="*/ 146815 w 150403"/>
                <a:gd name="connsiteY8" fmla="*/ 170612 h 174846"/>
                <a:gd name="connsiteX9" fmla="*/ 148552 w 150403"/>
                <a:gd name="connsiteY9" fmla="*/ 154734 h 17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403" h="174846">
                  <a:moveTo>
                    <a:pt x="148552" y="154734"/>
                  </a:moveTo>
                  <a:lnTo>
                    <a:pt x="54740" y="6401"/>
                  </a:lnTo>
                  <a:lnTo>
                    <a:pt x="42358" y="0"/>
                  </a:lnTo>
                  <a:cubicBezTo>
                    <a:pt x="40894" y="17482"/>
                    <a:pt x="27593" y="31659"/>
                    <a:pt x="10239" y="34233"/>
                  </a:cubicBezTo>
                  <a:cubicBezTo>
                    <a:pt x="8348" y="34515"/>
                    <a:pt x="6437" y="34659"/>
                    <a:pt x="4524" y="34661"/>
                  </a:cubicBezTo>
                  <a:cubicBezTo>
                    <a:pt x="3009" y="34614"/>
                    <a:pt x="1498" y="34474"/>
                    <a:pt x="0" y="34242"/>
                  </a:cubicBezTo>
                  <a:lnTo>
                    <a:pt x="4143" y="47149"/>
                  </a:lnTo>
                  <a:lnTo>
                    <a:pt x="127968" y="171260"/>
                  </a:lnTo>
                  <a:cubicBezTo>
                    <a:pt x="133352" y="176285"/>
                    <a:pt x="141790" y="175995"/>
                    <a:pt x="146815" y="170612"/>
                  </a:cubicBezTo>
                  <a:cubicBezTo>
                    <a:pt x="150851" y="166289"/>
                    <a:pt x="151557" y="159826"/>
                    <a:pt x="148552" y="154734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图形 70" descr="风力涡轮机 纯色填充"/>
            <p:cNvSpPr/>
            <p:nvPr/>
          </p:nvSpPr>
          <p:spPr>
            <a:xfrm>
              <a:off x="10975163" y="5376969"/>
              <a:ext cx="38105" cy="38105"/>
            </a:xfrm>
            <a:custGeom>
              <a:avLst/>
              <a:gdLst>
                <a:gd name="connsiteX0" fmla="*/ 21906 w 38105"/>
                <a:gd name="connsiteY0" fmla="*/ 37888 h 38105"/>
                <a:gd name="connsiteX1" fmla="*/ 37888 w 38105"/>
                <a:gd name="connsiteY1" fmla="*/ 16199 h 38105"/>
                <a:gd name="connsiteX2" fmla="*/ 16199 w 38105"/>
                <a:gd name="connsiteY2" fmla="*/ 217 h 38105"/>
                <a:gd name="connsiteX3" fmla="*/ 217 w 38105"/>
                <a:gd name="connsiteY3" fmla="*/ 21905 h 38105"/>
                <a:gd name="connsiteX4" fmla="*/ 21905 w 38105"/>
                <a:gd name="connsiteY4" fmla="*/ 37888 h 38105"/>
                <a:gd name="connsiteX5" fmla="*/ 21906 w 38105"/>
                <a:gd name="connsiteY5" fmla="*/ 37888 h 3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5" h="38105">
                  <a:moveTo>
                    <a:pt x="21906" y="37888"/>
                  </a:moveTo>
                  <a:cubicBezTo>
                    <a:pt x="32308" y="36312"/>
                    <a:pt x="39463" y="26602"/>
                    <a:pt x="37888" y="16199"/>
                  </a:cubicBezTo>
                  <a:cubicBezTo>
                    <a:pt x="36312" y="5797"/>
                    <a:pt x="26602" y="-1358"/>
                    <a:pt x="16199" y="217"/>
                  </a:cubicBezTo>
                  <a:cubicBezTo>
                    <a:pt x="5797" y="1793"/>
                    <a:pt x="-1358" y="11503"/>
                    <a:pt x="217" y="21905"/>
                  </a:cubicBezTo>
                  <a:cubicBezTo>
                    <a:pt x="1793" y="32307"/>
                    <a:pt x="11503" y="39463"/>
                    <a:pt x="21905" y="37888"/>
                  </a:cubicBezTo>
                  <a:cubicBezTo>
                    <a:pt x="21905" y="37888"/>
                    <a:pt x="21906" y="37888"/>
                    <a:pt x="21906" y="37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-GB" altLang="zh-CN" dirty="0"/>
          </a:p>
          <a:p>
            <a:r>
              <a:rPr kumimoji="1" lang="zh-CN" altLang="en-US" dirty="0"/>
              <a:t>英文 微软雅黑</a:t>
            </a:r>
            <a:endParaRPr kumimoji="1" lang="en-GB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pPr defTabSz="609600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https://www.pexels.com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/（可商用素材网站）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en-GB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-GB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-GB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-GB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三石</a:t>
            </a:r>
            <a:endParaRPr kumimoji="1" lang="en-GB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089866" y="2314641"/>
            <a:ext cx="1850058" cy="7386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 algn="ctr">
              <a:defRPr b="1" spc="150">
                <a:gradFill>
                  <a:gsLst>
                    <a:gs pos="66000">
                      <a:schemeClr val="tx1"/>
                    </a:gs>
                    <a:gs pos="33000">
                      <a:schemeClr val="tx1"/>
                    </a:gs>
                    <a:gs pos="95000">
                      <a:schemeClr val="accent1"/>
                    </a:gs>
                    <a:gs pos="0">
                      <a:schemeClr val="accent1"/>
                    </a:gs>
                  </a:gsLst>
                  <a:lin ang="1800000" scaled="0"/>
                </a:gra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Part1</a:t>
            </a:r>
            <a:endParaRPr lang="zh-CN" altLang="en-US" sz="4800" spc="300" dirty="0">
              <a:gradFill>
                <a:gsLst>
                  <a:gs pos="100000">
                    <a:schemeClr val="accent1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FC57D2A-5286-44DF-9AC4-6537A9F6D4A0}"/>
              </a:ext>
            </a:extLst>
          </p:cNvPr>
          <p:cNvGrpSpPr/>
          <p:nvPr/>
        </p:nvGrpSpPr>
        <p:grpSpPr>
          <a:xfrm>
            <a:off x="3453285" y="3186307"/>
            <a:ext cx="5285430" cy="1175707"/>
            <a:chOff x="3453285" y="3186307"/>
            <a:chExt cx="5285430" cy="1175707"/>
          </a:xfrm>
        </p:grpSpPr>
        <p:sp>
          <p:nvSpPr>
            <p:cNvPr id="16" name="矩形: 圆角 15"/>
            <p:cNvSpPr/>
            <p:nvPr/>
          </p:nvSpPr>
          <p:spPr>
            <a:xfrm>
              <a:off x="3453285" y="3186307"/>
              <a:ext cx="5285430" cy="117570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2700000" scaled="1"/>
            </a:gradFill>
            <a:ln w="6350" cap="flat" cmpd="sng" algn="ctr">
              <a:gradFill flip="none" rotWithShape="1">
                <a:gsLst>
                  <a:gs pos="0">
                    <a:srgbClr val="FAFAFA"/>
                  </a:gs>
                  <a:gs pos="40000">
                    <a:srgbClr val="53D5F3">
                      <a:lumMod val="45000"/>
                      <a:lumOff val="55000"/>
                    </a:srgbClr>
                  </a:gs>
                  <a:gs pos="83000">
                    <a:srgbClr val="FAFAFA"/>
                  </a:gs>
                  <a:gs pos="100000">
                    <a:srgbClr val="53D5F3">
                      <a:lumMod val="30000"/>
                      <a:lumOff val="70000"/>
                    </a:srgb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4706848" y="3375115"/>
              <a:ext cx="2616102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>
              <a:defPPr>
                <a:defRPr lang="zh-CN"/>
              </a:defPPr>
              <a:lvl1pPr algn="ctr">
                <a:defRPr b="1" spc="150">
                  <a:gradFill>
                    <a:gsLst>
                      <a:gs pos="66000">
                        <a:schemeClr val="tx1"/>
                      </a:gs>
                      <a:gs pos="33000">
                        <a:schemeClr val="tx1"/>
                      </a:gs>
                      <a:gs pos="95000">
                        <a:schemeClr val="accent1"/>
                      </a:gs>
                      <a:gs pos="0">
                        <a:schemeClr val="accent1"/>
                      </a:gs>
                    </a:gsLst>
                    <a:lin ang="1800000" scaled="0"/>
                  </a:gradFill>
                  <a:latin typeface="微软雅黑" panose="020B0503020204020204" charset="-122"/>
                  <a:ea typeface="微软雅黑" panose="020B0503020204020204" charset="-122"/>
                  <a:cs typeface="阿里巴巴普惠体 B" panose="00020600040101010101" pitchFamily="18" charset="-122"/>
                </a:defRPr>
              </a:lvl1pPr>
            </a:lstStyle>
            <a:p>
              <a:pPr>
                <a:defRPr/>
              </a:pPr>
              <a:r>
                <a:rPr lang="zh-CN" altLang="en-US" sz="4800" spc="3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团队介绍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77265"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企业介绍</a:t>
            </a:r>
          </a:p>
        </p:txBody>
      </p:sp>
      <p:pic>
        <p:nvPicPr>
          <p:cNvPr id="21" name="图片 20" descr="图片包含 户外, 天空&#10;&#10;描述已自动生成"/>
          <p:cNvPicPr>
            <a:picLocks noChangeAspect="1"/>
          </p:cNvPicPr>
          <p:nvPr/>
        </p:nvPicPr>
        <p:blipFill rotWithShape="1">
          <a:blip r:embed="rId2" cstate="screen"/>
          <a:srcRect l="18020" t="19463" r="6357" b="6347"/>
          <a:stretch>
            <a:fillRect/>
          </a:stretch>
        </p:blipFill>
        <p:spPr>
          <a:xfrm>
            <a:off x="0" y="1592842"/>
            <a:ext cx="5476875" cy="5265158"/>
          </a:xfrm>
          <a:custGeom>
            <a:avLst/>
            <a:gdLst>
              <a:gd name="connsiteX0" fmla="*/ 0 w 6571569"/>
              <a:gd name="connsiteY0" fmla="*/ 0 h 6317534"/>
              <a:gd name="connsiteX1" fmla="*/ 6571569 w 6571569"/>
              <a:gd name="connsiteY1" fmla="*/ 0 h 6317534"/>
              <a:gd name="connsiteX2" fmla="*/ 6571569 w 6571569"/>
              <a:gd name="connsiteY2" fmla="*/ 6317534 h 6317534"/>
              <a:gd name="connsiteX3" fmla="*/ 0 w 6571569"/>
              <a:gd name="connsiteY3" fmla="*/ 6317534 h 631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1569" h="6317534">
                <a:moveTo>
                  <a:pt x="0" y="0"/>
                </a:moveTo>
                <a:lnTo>
                  <a:pt x="6571569" y="0"/>
                </a:lnTo>
                <a:lnTo>
                  <a:pt x="6571569" y="6317534"/>
                </a:lnTo>
                <a:lnTo>
                  <a:pt x="0" y="6317534"/>
                </a:lnTo>
                <a:close/>
              </a:path>
            </a:pathLst>
          </a:custGeom>
          <a:effectLst>
            <a:outerShdw blurRad="254000" sx="102000" sy="102000" algn="ctr" rotWithShape="0">
              <a:schemeClr val="accent1">
                <a:lumMod val="50000"/>
                <a:alpha val="20000"/>
              </a:schemeClr>
            </a:outerShdw>
          </a:effectLst>
        </p:spPr>
      </p:pic>
      <p:sp>
        <p:nvSpPr>
          <p:cNvPr id="22" name="文本框 21"/>
          <p:cNvSpPr txBox="1"/>
          <p:nvPr/>
        </p:nvSpPr>
        <p:spPr>
          <a:xfrm>
            <a:off x="4563427" y="1891787"/>
            <a:ext cx="3629597" cy="55399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科技有限公司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9D71723-8D23-4F92-971E-C9E56BB868F5}"/>
              </a:ext>
            </a:extLst>
          </p:cNvPr>
          <p:cNvGrpSpPr/>
          <p:nvPr/>
        </p:nvGrpSpPr>
        <p:grpSpPr>
          <a:xfrm>
            <a:off x="4664335" y="2626644"/>
            <a:ext cx="7057378" cy="1650601"/>
            <a:chOff x="4664335" y="2626644"/>
            <a:chExt cx="7057378" cy="1650601"/>
          </a:xfrm>
        </p:grpSpPr>
        <p:grpSp>
          <p:nvGrpSpPr>
            <p:cNvPr id="39" name="组合 38"/>
            <p:cNvGrpSpPr/>
            <p:nvPr/>
          </p:nvGrpSpPr>
          <p:grpSpPr>
            <a:xfrm>
              <a:off x="4664335" y="2626644"/>
              <a:ext cx="7057378" cy="1650601"/>
              <a:chOff x="780181" y="1700005"/>
              <a:chExt cx="5293374" cy="4519319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990600" y="1892300"/>
                <a:ext cx="4786062" cy="4327024"/>
              </a:xfrm>
              <a:prstGeom prst="rect">
                <a:avLst/>
              </a:prstGeom>
              <a:gradFill flip="none" rotWithShape="1">
                <a:gsLst>
                  <a:gs pos="60000">
                    <a:srgbClr val="53D5F3">
                      <a:alpha val="15000"/>
                    </a:srgbClr>
                  </a:gs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3600000" scaled="0"/>
                <a:tileRect/>
              </a:gradFill>
              <a:ln w="31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accent1">
                        <a:lumMod val="45000"/>
                        <a:lumOff val="55000"/>
                        <a:alpha val="52000"/>
                      </a:schemeClr>
                    </a:gs>
                    <a:gs pos="83000">
                      <a:schemeClr val="tx1">
                        <a:alpha val="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pic>
            <p:nvPicPr>
              <p:cNvPr id="41" name="图片 40" descr="图片包含 室内, 餐桌, 就坐&#10;&#10;描述已自动生成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75782" y="3344958"/>
                <a:ext cx="3842725" cy="552820"/>
              </a:xfrm>
              <a:prstGeom prst="rect">
                <a:avLst/>
              </a:prstGeom>
            </p:spPr>
          </p:pic>
          <p:pic>
            <p:nvPicPr>
              <p:cNvPr id="42" name="图片 41" descr="图片包含 室内, 餐桌, 就坐&#10;&#10;描述已自动生成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81796" y="4601190"/>
                <a:ext cx="2372746" cy="448792"/>
              </a:xfrm>
              <a:prstGeom prst="rect">
                <a:avLst/>
              </a:prstGeom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5158129" y="2949360"/>
              <a:ext cx="6253798" cy="113755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schemeClr val="accent3"/>
                  </a:solidFill>
                </a:rPr>
                <a:t>XX</a:t>
              </a:r>
              <a:r>
                <a:rPr lang="zh-CN" altLang="en-US" dirty="0">
                  <a:solidFill>
                    <a:schemeClr val="accent3"/>
                  </a:solidFill>
                </a:rPr>
                <a:t>科技有限公司成立于二十年前，是一家老牌的传统企业；具有十分强大的业务能力，在业务方面也十分突出，曾经同获多项荣誉，实力十分强悍！</a:t>
              </a:r>
            </a:p>
          </p:txBody>
        </p:sp>
      </p:grpSp>
      <p:sp>
        <p:nvSpPr>
          <p:cNvPr id="25" name="椭圆 24"/>
          <p:cNvSpPr/>
          <p:nvPr/>
        </p:nvSpPr>
        <p:spPr>
          <a:xfrm>
            <a:off x="5804251" y="4738193"/>
            <a:ext cx="469357" cy="454617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71672" y="4780835"/>
            <a:ext cx="241478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互联网行业龙头</a:t>
            </a:r>
          </a:p>
        </p:txBody>
      </p:sp>
      <p:sp>
        <p:nvSpPr>
          <p:cNvPr id="27" name="iconfont-11442-3338428"/>
          <p:cNvSpPr/>
          <p:nvPr/>
        </p:nvSpPr>
        <p:spPr>
          <a:xfrm>
            <a:off x="5909314" y="4835886"/>
            <a:ext cx="259230" cy="259230"/>
          </a:xfrm>
          <a:custGeom>
            <a:avLst/>
            <a:gdLst>
              <a:gd name="T0" fmla="*/ 10427 w 12800"/>
              <a:gd name="T1" fmla="*/ 1426 h 12800"/>
              <a:gd name="T2" fmla="*/ 2373 w 12800"/>
              <a:gd name="T3" fmla="*/ 1426 h 12800"/>
              <a:gd name="T4" fmla="*/ 0 w 12800"/>
              <a:gd name="T5" fmla="*/ 6400 h 12800"/>
              <a:gd name="T6" fmla="*/ 2373 w 12800"/>
              <a:gd name="T7" fmla="*/ 11374 h 12800"/>
              <a:gd name="T8" fmla="*/ 10427 w 12800"/>
              <a:gd name="T9" fmla="*/ 11374 h 12800"/>
              <a:gd name="T10" fmla="*/ 12800 w 12800"/>
              <a:gd name="T11" fmla="*/ 6400 h 12800"/>
              <a:gd name="T12" fmla="*/ 4174 w 12800"/>
              <a:gd name="T13" fmla="*/ 1206 h 12800"/>
              <a:gd name="T14" fmla="*/ 2942 w 12800"/>
              <a:gd name="T15" fmla="*/ 1931 h 12800"/>
              <a:gd name="T16" fmla="*/ 2373 w 12800"/>
              <a:gd name="T17" fmla="*/ 2437 h 12800"/>
              <a:gd name="T18" fmla="*/ 2596 w 12800"/>
              <a:gd name="T19" fmla="*/ 6028 h 12800"/>
              <a:gd name="T20" fmla="*/ 1194 w 12800"/>
              <a:gd name="T21" fmla="*/ 4201 h 12800"/>
              <a:gd name="T22" fmla="*/ 2373 w 12800"/>
              <a:gd name="T23" fmla="*/ 10363 h 12800"/>
              <a:gd name="T24" fmla="*/ 762 w 12800"/>
              <a:gd name="T25" fmla="*/ 6772 h 12800"/>
              <a:gd name="T26" fmla="*/ 3174 w 12800"/>
              <a:gd name="T27" fmla="*/ 9809 h 12800"/>
              <a:gd name="T28" fmla="*/ 2942 w 12800"/>
              <a:gd name="T29" fmla="*/ 10869 h 12800"/>
              <a:gd name="T30" fmla="*/ 4174 w 12800"/>
              <a:gd name="T31" fmla="*/ 11594 h 12800"/>
              <a:gd name="T32" fmla="*/ 6028 w 12800"/>
              <a:gd name="T33" fmla="*/ 12005 h 12800"/>
              <a:gd name="T34" fmla="*/ 4350 w 12800"/>
              <a:gd name="T35" fmla="*/ 10542 h 12800"/>
              <a:gd name="T36" fmla="*/ 4201 w 12800"/>
              <a:gd name="T37" fmla="*/ 10131 h 12800"/>
              <a:gd name="T38" fmla="*/ 6028 w 12800"/>
              <a:gd name="T39" fmla="*/ 12005 h 12800"/>
              <a:gd name="T40" fmla="*/ 3847 w 12800"/>
              <a:gd name="T41" fmla="*/ 9467 h 12800"/>
              <a:gd name="T42" fmla="*/ 3346 w 12800"/>
              <a:gd name="T43" fmla="*/ 6772 h 12800"/>
              <a:gd name="T44" fmla="*/ 6028 w 12800"/>
              <a:gd name="T45" fmla="*/ 8948 h 12800"/>
              <a:gd name="T46" fmla="*/ 3346 w 12800"/>
              <a:gd name="T47" fmla="*/ 6028 h 12800"/>
              <a:gd name="T48" fmla="*/ 3847 w 12800"/>
              <a:gd name="T49" fmla="*/ 3333 h 12800"/>
              <a:gd name="T50" fmla="*/ 6028 w 12800"/>
              <a:gd name="T51" fmla="*/ 6028 h 12800"/>
              <a:gd name="T52" fmla="*/ 4201 w 12800"/>
              <a:gd name="T53" fmla="*/ 2669 h 12800"/>
              <a:gd name="T54" fmla="*/ 4350 w 12800"/>
              <a:gd name="T55" fmla="*/ 2258 h 12800"/>
              <a:gd name="T56" fmla="*/ 6028 w 12800"/>
              <a:gd name="T57" fmla="*/ 795 h 12800"/>
              <a:gd name="T58" fmla="*/ 11606 w 12800"/>
              <a:gd name="T59" fmla="*/ 4201 h 12800"/>
              <a:gd name="T60" fmla="*/ 10204 w 12800"/>
              <a:gd name="T61" fmla="*/ 6028 h 12800"/>
              <a:gd name="T62" fmla="*/ 10427 w 12800"/>
              <a:gd name="T63" fmla="*/ 2437 h 12800"/>
              <a:gd name="T64" fmla="*/ 9858 w 12800"/>
              <a:gd name="T65" fmla="*/ 1931 h 12800"/>
              <a:gd name="T66" fmla="*/ 8626 w 12800"/>
              <a:gd name="T67" fmla="*/ 1206 h 12800"/>
              <a:gd name="T68" fmla="*/ 6772 w 12800"/>
              <a:gd name="T69" fmla="*/ 795 h 12800"/>
              <a:gd name="T70" fmla="*/ 8450 w 12800"/>
              <a:gd name="T71" fmla="*/ 2258 h 12800"/>
              <a:gd name="T72" fmla="*/ 8599 w 12800"/>
              <a:gd name="T73" fmla="*/ 2669 h 12800"/>
              <a:gd name="T74" fmla="*/ 6772 w 12800"/>
              <a:gd name="T75" fmla="*/ 795 h 12800"/>
              <a:gd name="T76" fmla="*/ 8953 w 12800"/>
              <a:gd name="T77" fmla="*/ 3333 h 12800"/>
              <a:gd name="T78" fmla="*/ 9454 w 12800"/>
              <a:gd name="T79" fmla="*/ 6028 h 12800"/>
              <a:gd name="T80" fmla="*/ 6772 w 12800"/>
              <a:gd name="T81" fmla="*/ 3852 h 12800"/>
              <a:gd name="T82" fmla="*/ 9454 w 12800"/>
              <a:gd name="T83" fmla="*/ 6772 h 12800"/>
              <a:gd name="T84" fmla="*/ 8953 w 12800"/>
              <a:gd name="T85" fmla="*/ 9467 h 12800"/>
              <a:gd name="T86" fmla="*/ 6772 w 12800"/>
              <a:gd name="T87" fmla="*/ 6772 h 12800"/>
              <a:gd name="T88" fmla="*/ 6772 w 12800"/>
              <a:gd name="T89" fmla="*/ 12005 h 12800"/>
              <a:gd name="T90" fmla="*/ 8599 w 12800"/>
              <a:gd name="T91" fmla="*/ 10131 h 12800"/>
              <a:gd name="T92" fmla="*/ 8450 w 12800"/>
              <a:gd name="T93" fmla="*/ 10542 h 12800"/>
              <a:gd name="T94" fmla="*/ 8626 w 12800"/>
              <a:gd name="T95" fmla="*/ 11594 h 12800"/>
              <a:gd name="T96" fmla="*/ 9858 w 12800"/>
              <a:gd name="T97" fmla="*/ 10869 h 12800"/>
              <a:gd name="T98" fmla="*/ 11606 w 12800"/>
              <a:gd name="T99" fmla="*/ 8599 h 12800"/>
              <a:gd name="T100" fmla="*/ 9626 w 12800"/>
              <a:gd name="T101" fmla="*/ 9809 h 12800"/>
              <a:gd name="T102" fmla="*/ 12038 w 12800"/>
              <a:gd name="T103" fmla="*/ 6772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800" h="12800">
                <a:moveTo>
                  <a:pt x="10981" y="1931"/>
                </a:moveTo>
                <a:cubicBezTo>
                  <a:pt x="10807" y="1752"/>
                  <a:pt x="10621" y="1583"/>
                  <a:pt x="10427" y="1426"/>
                </a:cubicBezTo>
                <a:cubicBezTo>
                  <a:pt x="9327" y="534"/>
                  <a:pt x="7926" y="0"/>
                  <a:pt x="6400" y="0"/>
                </a:cubicBezTo>
                <a:cubicBezTo>
                  <a:pt x="4874" y="0"/>
                  <a:pt x="3473" y="534"/>
                  <a:pt x="2373" y="1426"/>
                </a:cubicBezTo>
                <a:cubicBezTo>
                  <a:pt x="2179" y="1583"/>
                  <a:pt x="1993" y="1752"/>
                  <a:pt x="1819" y="1931"/>
                </a:cubicBezTo>
                <a:cubicBezTo>
                  <a:pt x="693" y="3085"/>
                  <a:pt x="0" y="4661"/>
                  <a:pt x="0" y="6400"/>
                </a:cubicBezTo>
                <a:cubicBezTo>
                  <a:pt x="0" y="8139"/>
                  <a:pt x="693" y="9715"/>
                  <a:pt x="1819" y="10869"/>
                </a:cubicBezTo>
                <a:cubicBezTo>
                  <a:pt x="1993" y="11048"/>
                  <a:pt x="2179" y="11217"/>
                  <a:pt x="2373" y="11374"/>
                </a:cubicBezTo>
                <a:cubicBezTo>
                  <a:pt x="3473" y="12266"/>
                  <a:pt x="4874" y="12800"/>
                  <a:pt x="6400" y="12800"/>
                </a:cubicBezTo>
                <a:cubicBezTo>
                  <a:pt x="7926" y="12800"/>
                  <a:pt x="9327" y="12266"/>
                  <a:pt x="10427" y="11374"/>
                </a:cubicBezTo>
                <a:cubicBezTo>
                  <a:pt x="10621" y="11217"/>
                  <a:pt x="10807" y="11048"/>
                  <a:pt x="10981" y="10869"/>
                </a:cubicBezTo>
                <a:cubicBezTo>
                  <a:pt x="12107" y="9715"/>
                  <a:pt x="12800" y="8139"/>
                  <a:pt x="12800" y="6400"/>
                </a:cubicBezTo>
                <a:cubicBezTo>
                  <a:pt x="12800" y="4661"/>
                  <a:pt x="12107" y="3085"/>
                  <a:pt x="10981" y="1931"/>
                </a:cubicBezTo>
                <a:close/>
                <a:moveTo>
                  <a:pt x="4174" y="1206"/>
                </a:moveTo>
                <a:cubicBezTo>
                  <a:pt x="3914" y="1520"/>
                  <a:pt x="3680" y="1887"/>
                  <a:pt x="3475" y="2298"/>
                </a:cubicBezTo>
                <a:cubicBezTo>
                  <a:pt x="3290" y="2186"/>
                  <a:pt x="3112" y="2064"/>
                  <a:pt x="2942" y="1931"/>
                </a:cubicBezTo>
                <a:cubicBezTo>
                  <a:pt x="3319" y="1638"/>
                  <a:pt x="3732" y="1395"/>
                  <a:pt x="4174" y="1206"/>
                </a:cubicBezTo>
                <a:close/>
                <a:moveTo>
                  <a:pt x="2373" y="2437"/>
                </a:moveTo>
                <a:cubicBezTo>
                  <a:pt x="2626" y="2642"/>
                  <a:pt x="2894" y="2827"/>
                  <a:pt x="3174" y="2991"/>
                </a:cubicBezTo>
                <a:cubicBezTo>
                  <a:pt x="2841" y="3880"/>
                  <a:pt x="2634" y="4916"/>
                  <a:pt x="2596" y="6028"/>
                </a:cubicBezTo>
                <a:lnTo>
                  <a:pt x="762" y="6028"/>
                </a:lnTo>
                <a:cubicBezTo>
                  <a:pt x="803" y="5396"/>
                  <a:pt x="947" y="4783"/>
                  <a:pt x="1194" y="4201"/>
                </a:cubicBezTo>
                <a:cubicBezTo>
                  <a:pt x="1472" y="3542"/>
                  <a:pt x="1869" y="2949"/>
                  <a:pt x="2373" y="2437"/>
                </a:cubicBezTo>
                <a:close/>
                <a:moveTo>
                  <a:pt x="2373" y="10363"/>
                </a:moveTo>
                <a:cubicBezTo>
                  <a:pt x="1869" y="9851"/>
                  <a:pt x="1472" y="9258"/>
                  <a:pt x="1194" y="8599"/>
                </a:cubicBezTo>
                <a:cubicBezTo>
                  <a:pt x="947" y="8017"/>
                  <a:pt x="803" y="7404"/>
                  <a:pt x="762" y="6772"/>
                </a:cubicBezTo>
                <a:lnTo>
                  <a:pt x="2596" y="6772"/>
                </a:lnTo>
                <a:cubicBezTo>
                  <a:pt x="2634" y="7884"/>
                  <a:pt x="2841" y="8920"/>
                  <a:pt x="3174" y="9809"/>
                </a:cubicBezTo>
                <a:cubicBezTo>
                  <a:pt x="2894" y="9973"/>
                  <a:pt x="2626" y="10158"/>
                  <a:pt x="2373" y="10363"/>
                </a:cubicBezTo>
                <a:close/>
                <a:moveTo>
                  <a:pt x="2942" y="10869"/>
                </a:moveTo>
                <a:cubicBezTo>
                  <a:pt x="3112" y="10736"/>
                  <a:pt x="3290" y="10614"/>
                  <a:pt x="3475" y="10502"/>
                </a:cubicBezTo>
                <a:cubicBezTo>
                  <a:pt x="3680" y="10913"/>
                  <a:pt x="3914" y="11280"/>
                  <a:pt x="4174" y="11594"/>
                </a:cubicBezTo>
                <a:cubicBezTo>
                  <a:pt x="3732" y="11405"/>
                  <a:pt x="3319" y="11162"/>
                  <a:pt x="2942" y="10869"/>
                </a:cubicBezTo>
                <a:close/>
                <a:moveTo>
                  <a:pt x="6028" y="12005"/>
                </a:moveTo>
                <a:cubicBezTo>
                  <a:pt x="5799" y="11949"/>
                  <a:pt x="5572" y="11843"/>
                  <a:pt x="5351" y="11686"/>
                </a:cubicBezTo>
                <a:cubicBezTo>
                  <a:pt x="4988" y="11428"/>
                  <a:pt x="4642" y="11032"/>
                  <a:pt x="4350" y="10542"/>
                </a:cubicBezTo>
                <a:cubicBezTo>
                  <a:pt x="4277" y="10419"/>
                  <a:pt x="4207" y="10290"/>
                  <a:pt x="4141" y="10157"/>
                </a:cubicBezTo>
                <a:cubicBezTo>
                  <a:pt x="4161" y="10148"/>
                  <a:pt x="4181" y="10140"/>
                  <a:pt x="4201" y="10131"/>
                </a:cubicBezTo>
                <a:cubicBezTo>
                  <a:pt x="4783" y="9885"/>
                  <a:pt x="5396" y="9740"/>
                  <a:pt x="6028" y="9700"/>
                </a:cubicBezTo>
                <a:lnTo>
                  <a:pt x="6028" y="12005"/>
                </a:lnTo>
                <a:close/>
                <a:moveTo>
                  <a:pt x="6028" y="8948"/>
                </a:moveTo>
                <a:cubicBezTo>
                  <a:pt x="5257" y="8993"/>
                  <a:pt x="4522" y="9173"/>
                  <a:pt x="3847" y="9467"/>
                </a:cubicBezTo>
                <a:cubicBezTo>
                  <a:pt x="3760" y="9225"/>
                  <a:pt x="3683" y="8972"/>
                  <a:pt x="3616" y="8708"/>
                </a:cubicBezTo>
                <a:cubicBezTo>
                  <a:pt x="3461" y="8092"/>
                  <a:pt x="3371" y="7442"/>
                  <a:pt x="3346" y="6772"/>
                </a:cubicBezTo>
                <a:lnTo>
                  <a:pt x="6028" y="6772"/>
                </a:lnTo>
                <a:lnTo>
                  <a:pt x="6028" y="8948"/>
                </a:lnTo>
                <a:close/>
                <a:moveTo>
                  <a:pt x="6028" y="6028"/>
                </a:moveTo>
                <a:lnTo>
                  <a:pt x="3346" y="6028"/>
                </a:lnTo>
                <a:cubicBezTo>
                  <a:pt x="3371" y="5358"/>
                  <a:pt x="3461" y="4708"/>
                  <a:pt x="3616" y="4092"/>
                </a:cubicBezTo>
                <a:cubicBezTo>
                  <a:pt x="3683" y="3828"/>
                  <a:pt x="3760" y="3575"/>
                  <a:pt x="3847" y="3333"/>
                </a:cubicBezTo>
                <a:cubicBezTo>
                  <a:pt x="4522" y="3627"/>
                  <a:pt x="5257" y="3807"/>
                  <a:pt x="6028" y="3852"/>
                </a:cubicBezTo>
                <a:lnTo>
                  <a:pt x="6028" y="6028"/>
                </a:lnTo>
                <a:close/>
                <a:moveTo>
                  <a:pt x="6028" y="3100"/>
                </a:moveTo>
                <a:cubicBezTo>
                  <a:pt x="5396" y="3060"/>
                  <a:pt x="4783" y="2915"/>
                  <a:pt x="4201" y="2669"/>
                </a:cubicBezTo>
                <a:cubicBezTo>
                  <a:pt x="4181" y="2660"/>
                  <a:pt x="4161" y="2652"/>
                  <a:pt x="4141" y="2643"/>
                </a:cubicBezTo>
                <a:cubicBezTo>
                  <a:pt x="4207" y="2510"/>
                  <a:pt x="4277" y="2381"/>
                  <a:pt x="4350" y="2258"/>
                </a:cubicBezTo>
                <a:cubicBezTo>
                  <a:pt x="4642" y="1768"/>
                  <a:pt x="4988" y="1372"/>
                  <a:pt x="5351" y="1114"/>
                </a:cubicBezTo>
                <a:cubicBezTo>
                  <a:pt x="5572" y="957"/>
                  <a:pt x="5799" y="851"/>
                  <a:pt x="6028" y="795"/>
                </a:cubicBezTo>
                <a:lnTo>
                  <a:pt x="6028" y="3100"/>
                </a:lnTo>
                <a:close/>
                <a:moveTo>
                  <a:pt x="11606" y="4201"/>
                </a:moveTo>
                <a:cubicBezTo>
                  <a:pt x="11853" y="4783"/>
                  <a:pt x="11997" y="5396"/>
                  <a:pt x="12038" y="6028"/>
                </a:cubicBezTo>
                <a:lnTo>
                  <a:pt x="10204" y="6028"/>
                </a:lnTo>
                <a:cubicBezTo>
                  <a:pt x="10166" y="4916"/>
                  <a:pt x="9959" y="3880"/>
                  <a:pt x="9626" y="2991"/>
                </a:cubicBezTo>
                <a:cubicBezTo>
                  <a:pt x="9906" y="2827"/>
                  <a:pt x="10174" y="2642"/>
                  <a:pt x="10427" y="2437"/>
                </a:cubicBezTo>
                <a:cubicBezTo>
                  <a:pt x="10931" y="2949"/>
                  <a:pt x="11328" y="3542"/>
                  <a:pt x="11606" y="4201"/>
                </a:cubicBezTo>
                <a:close/>
                <a:moveTo>
                  <a:pt x="9858" y="1931"/>
                </a:moveTo>
                <a:cubicBezTo>
                  <a:pt x="9688" y="2064"/>
                  <a:pt x="9510" y="2186"/>
                  <a:pt x="9325" y="2298"/>
                </a:cubicBezTo>
                <a:cubicBezTo>
                  <a:pt x="9120" y="1887"/>
                  <a:pt x="8886" y="1520"/>
                  <a:pt x="8626" y="1206"/>
                </a:cubicBezTo>
                <a:cubicBezTo>
                  <a:pt x="9068" y="1395"/>
                  <a:pt x="9481" y="1638"/>
                  <a:pt x="9858" y="1931"/>
                </a:cubicBezTo>
                <a:close/>
                <a:moveTo>
                  <a:pt x="6772" y="795"/>
                </a:moveTo>
                <a:cubicBezTo>
                  <a:pt x="7001" y="851"/>
                  <a:pt x="7228" y="957"/>
                  <a:pt x="7449" y="1114"/>
                </a:cubicBezTo>
                <a:cubicBezTo>
                  <a:pt x="7812" y="1372"/>
                  <a:pt x="8158" y="1768"/>
                  <a:pt x="8450" y="2258"/>
                </a:cubicBezTo>
                <a:cubicBezTo>
                  <a:pt x="8523" y="2381"/>
                  <a:pt x="8593" y="2510"/>
                  <a:pt x="8659" y="2643"/>
                </a:cubicBezTo>
                <a:cubicBezTo>
                  <a:pt x="8639" y="2652"/>
                  <a:pt x="8619" y="2660"/>
                  <a:pt x="8599" y="2669"/>
                </a:cubicBezTo>
                <a:cubicBezTo>
                  <a:pt x="8017" y="2915"/>
                  <a:pt x="7404" y="3060"/>
                  <a:pt x="6772" y="3100"/>
                </a:cubicBezTo>
                <a:lnTo>
                  <a:pt x="6772" y="795"/>
                </a:lnTo>
                <a:close/>
                <a:moveTo>
                  <a:pt x="6772" y="3852"/>
                </a:moveTo>
                <a:cubicBezTo>
                  <a:pt x="7543" y="3807"/>
                  <a:pt x="8278" y="3627"/>
                  <a:pt x="8953" y="3333"/>
                </a:cubicBezTo>
                <a:cubicBezTo>
                  <a:pt x="9040" y="3575"/>
                  <a:pt x="9117" y="3828"/>
                  <a:pt x="9184" y="4092"/>
                </a:cubicBezTo>
                <a:cubicBezTo>
                  <a:pt x="9339" y="4708"/>
                  <a:pt x="9429" y="5358"/>
                  <a:pt x="9454" y="6028"/>
                </a:cubicBezTo>
                <a:lnTo>
                  <a:pt x="6772" y="6028"/>
                </a:lnTo>
                <a:lnTo>
                  <a:pt x="6772" y="3852"/>
                </a:lnTo>
                <a:close/>
                <a:moveTo>
                  <a:pt x="6772" y="6772"/>
                </a:moveTo>
                <a:lnTo>
                  <a:pt x="9454" y="6772"/>
                </a:lnTo>
                <a:cubicBezTo>
                  <a:pt x="9429" y="7442"/>
                  <a:pt x="9339" y="8092"/>
                  <a:pt x="9184" y="8708"/>
                </a:cubicBezTo>
                <a:cubicBezTo>
                  <a:pt x="9117" y="8972"/>
                  <a:pt x="9040" y="9225"/>
                  <a:pt x="8953" y="9467"/>
                </a:cubicBezTo>
                <a:cubicBezTo>
                  <a:pt x="8278" y="9173"/>
                  <a:pt x="7543" y="8993"/>
                  <a:pt x="6772" y="8948"/>
                </a:cubicBezTo>
                <a:lnTo>
                  <a:pt x="6772" y="6772"/>
                </a:lnTo>
                <a:close/>
                <a:moveTo>
                  <a:pt x="7449" y="11686"/>
                </a:moveTo>
                <a:cubicBezTo>
                  <a:pt x="7228" y="11843"/>
                  <a:pt x="7001" y="11949"/>
                  <a:pt x="6772" y="12005"/>
                </a:cubicBezTo>
                <a:lnTo>
                  <a:pt x="6772" y="9700"/>
                </a:lnTo>
                <a:cubicBezTo>
                  <a:pt x="7404" y="9740"/>
                  <a:pt x="8017" y="9885"/>
                  <a:pt x="8599" y="10131"/>
                </a:cubicBezTo>
                <a:cubicBezTo>
                  <a:pt x="8619" y="10140"/>
                  <a:pt x="8639" y="10148"/>
                  <a:pt x="8659" y="10157"/>
                </a:cubicBezTo>
                <a:cubicBezTo>
                  <a:pt x="8593" y="10290"/>
                  <a:pt x="8523" y="10419"/>
                  <a:pt x="8450" y="10542"/>
                </a:cubicBezTo>
                <a:cubicBezTo>
                  <a:pt x="8158" y="11032"/>
                  <a:pt x="7812" y="11428"/>
                  <a:pt x="7449" y="11686"/>
                </a:cubicBezTo>
                <a:close/>
                <a:moveTo>
                  <a:pt x="8626" y="11594"/>
                </a:moveTo>
                <a:cubicBezTo>
                  <a:pt x="8886" y="11280"/>
                  <a:pt x="9120" y="10913"/>
                  <a:pt x="9325" y="10502"/>
                </a:cubicBezTo>
                <a:cubicBezTo>
                  <a:pt x="9510" y="10614"/>
                  <a:pt x="9688" y="10736"/>
                  <a:pt x="9858" y="10869"/>
                </a:cubicBezTo>
                <a:cubicBezTo>
                  <a:pt x="9481" y="11162"/>
                  <a:pt x="9068" y="11405"/>
                  <a:pt x="8626" y="11594"/>
                </a:cubicBezTo>
                <a:close/>
                <a:moveTo>
                  <a:pt x="11606" y="8599"/>
                </a:moveTo>
                <a:cubicBezTo>
                  <a:pt x="11328" y="9258"/>
                  <a:pt x="10931" y="9851"/>
                  <a:pt x="10427" y="10363"/>
                </a:cubicBezTo>
                <a:cubicBezTo>
                  <a:pt x="10174" y="10158"/>
                  <a:pt x="9906" y="9973"/>
                  <a:pt x="9626" y="9809"/>
                </a:cubicBezTo>
                <a:cubicBezTo>
                  <a:pt x="9959" y="8920"/>
                  <a:pt x="10166" y="7884"/>
                  <a:pt x="10204" y="6772"/>
                </a:cubicBezTo>
                <a:lnTo>
                  <a:pt x="12038" y="6772"/>
                </a:lnTo>
                <a:cubicBezTo>
                  <a:pt x="11997" y="7404"/>
                  <a:pt x="11853" y="8017"/>
                  <a:pt x="11606" y="85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椭圆 27"/>
          <p:cNvSpPr/>
          <p:nvPr/>
        </p:nvSpPr>
        <p:spPr>
          <a:xfrm>
            <a:off x="5804251" y="5362924"/>
            <a:ext cx="469357" cy="454617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71672" y="5405566"/>
            <a:ext cx="241478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6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16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市重点企业</a:t>
            </a:r>
          </a:p>
        </p:txBody>
      </p:sp>
      <p:sp>
        <p:nvSpPr>
          <p:cNvPr id="30" name="iconfont-11442-3338428"/>
          <p:cNvSpPr/>
          <p:nvPr/>
        </p:nvSpPr>
        <p:spPr>
          <a:xfrm>
            <a:off x="5909314" y="5467138"/>
            <a:ext cx="259230" cy="246188"/>
          </a:xfrm>
          <a:custGeom>
            <a:avLst/>
            <a:gdLst>
              <a:gd name="connsiteX0" fmla="*/ 347072 w 605945"/>
              <a:gd name="connsiteY0" fmla="*/ 512587 h 575461"/>
              <a:gd name="connsiteX1" fmla="*/ 381476 w 605945"/>
              <a:gd name="connsiteY1" fmla="*/ 537442 h 575461"/>
              <a:gd name="connsiteX2" fmla="*/ 302223 w 605945"/>
              <a:gd name="connsiteY2" fmla="*/ 549563 h 575461"/>
              <a:gd name="connsiteX3" fmla="*/ 224045 w 605945"/>
              <a:gd name="connsiteY3" fmla="*/ 537749 h 575461"/>
              <a:gd name="connsiteX4" fmla="*/ 258603 w 605945"/>
              <a:gd name="connsiteY4" fmla="*/ 512740 h 575461"/>
              <a:gd name="connsiteX5" fmla="*/ 302223 w 605945"/>
              <a:gd name="connsiteY5" fmla="*/ 516883 h 575461"/>
              <a:gd name="connsiteX6" fmla="*/ 347072 w 605945"/>
              <a:gd name="connsiteY6" fmla="*/ 512587 h 575461"/>
              <a:gd name="connsiteX7" fmla="*/ 564523 w 605945"/>
              <a:gd name="connsiteY7" fmla="*/ 290588 h 575461"/>
              <a:gd name="connsiteX8" fmla="*/ 490606 w 605945"/>
              <a:gd name="connsiteY8" fmla="*/ 469895 h 575461"/>
              <a:gd name="connsiteX9" fmla="*/ 478927 w 605945"/>
              <a:gd name="connsiteY9" fmla="*/ 433850 h 575461"/>
              <a:gd name="connsiteX10" fmla="*/ 530100 w 605945"/>
              <a:gd name="connsiteY10" fmla="*/ 315743 h 575461"/>
              <a:gd name="connsiteX11" fmla="*/ 40081 w 605945"/>
              <a:gd name="connsiteY11" fmla="*/ 289600 h 575461"/>
              <a:gd name="connsiteX12" fmla="*/ 74348 w 605945"/>
              <a:gd name="connsiteY12" fmla="*/ 314611 h 575461"/>
              <a:gd name="connsiteX13" fmla="*/ 126594 w 605945"/>
              <a:gd name="connsiteY13" fmla="*/ 434907 h 575461"/>
              <a:gd name="connsiteX14" fmla="*/ 115069 w 605945"/>
              <a:gd name="connsiteY14" fmla="*/ 470812 h 575461"/>
              <a:gd name="connsiteX15" fmla="*/ 40081 w 605945"/>
              <a:gd name="connsiteY15" fmla="*/ 289600 h 575461"/>
              <a:gd name="connsiteX16" fmla="*/ 347252 w 605945"/>
              <a:gd name="connsiteY16" fmla="*/ 29779 h 575461"/>
              <a:gd name="connsiteX17" fmla="*/ 544200 w 605945"/>
              <a:gd name="connsiteY17" fmla="*/ 186999 h 575461"/>
              <a:gd name="connsiteX18" fmla="*/ 508252 w 605945"/>
              <a:gd name="connsiteY18" fmla="*/ 186846 h 575461"/>
              <a:gd name="connsiteX19" fmla="*/ 359081 w 605945"/>
              <a:gd name="connsiteY19" fmla="*/ 65825 h 575461"/>
              <a:gd name="connsiteX20" fmla="*/ 258763 w 605945"/>
              <a:gd name="connsiteY20" fmla="*/ 29567 h 575461"/>
              <a:gd name="connsiteX21" fmla="*/ 247087 w 605945"/>
              <a:gd name="connsiteY21" fmla="*/ 65319 h 575461"/>
              <a:gd name="connsiteX22" fmla="*/ 96368 w 605945"/>
              <a:gd name="connsiteY22" fmla="*/ 186845 h 575461"/>
              <a:gd name="connsiteX23" fmla="*/ 60263 w 605945"/>
              <a:gd name="connsiteY23" fmla="*/ 186998 h 575461"/>
              <a:gd name="connsiteX24" fmla="*/ 258763 w 605945"/>
              <a:gd name="connsiteY24" fmla="*/ 29567 h 575461"/>
              <a:gd name="connsiteX25" fmla="*/ 302973 w 605945"/>
              <a:gd name="connsiteY25" fmla="*/ 0 h 575461"/>
              <a:gd name="connsiteX26" fmla="*/ 374875 w 605945"/>
              <a:gd name="connsiteY26" fmla="*/ 219384 h 575461"/>
              <a:gd name="connsiteX27" fmla="*/ 605945 w 605945"/>
              <a:gd name="connsiteY27" fmla="*/ 219844 h 575461"/>
              <a:gd name="connsiteX28" fmla="*/ 419276 w 605945"/>
              <a:gd name="connsiteY28" fmla="*/ 355924 h 575461"/>
              <a:gd name="connsiteX29" fmla="*/ 490103 w 605945"/>
              <a:gd name="connsiteY29" fmla="*/ 575461 h 575461"/>
              <a:gd name="connsiteX30" fmla="*/ 302973 w 605945"/>
              <a:gd name="connsiteY30" fmla="*/ 440302 h 575461"/>
              <a:gd name="connsiteX31" fmla="*/ 115689 w 605945"/>
              <a:gd name="connsiteY31" fmla="*/ 575461 h 575461"/>
              <a:gd name="connsiteX32" fmla="*/ 186669 w 605945"/>
              <a:gd name="connsiteY32" fmla="*/ 355924 h 575461"/>
              <a:gd name="connsiteX33" fmla="*/ 0 w 605945"/>
              <a:gd name="connsiteY33" fmla="*/ 219844 h 575461"/>
              <a:gd name="connsiteX34" fmla="*/ 231071 w 605945"/>
              <a:gd name="connsiteY34" fmla="*/ 219384 h 57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5945" h="575461">
                <a:moveTo>
                  <a:pt x="347072" y="512587"/>
                </a:moveTo>
                <a:lnTo>
                  <a:pt x="381476" y="537442"/>
                </a:lnTo>
                <a:cubicBezTo>
                  <a:pt x="356441" y="545267"/>
                  <a:pt x="329870" y="549563"/>
                  <a:pt x="302223" y="549563"/>
                </a:cubicBezTo>
                <a:cubicBezTo>
                  <a:pt x="275038" y="549563"/>
                  <a:pt x="248773" y="545420"/>
                  <a:pt x="224045" y="537749"/>
                </a:cubicBezTo>
                <a:lnTo>
                  <a:pt x="258603" y="512740"/>
                </a:lnTo>
                <a:cubicBezTo>
                  <a:pt x="272734" y="515502"/>
                  <a:pt x="287325" y="516883"/>
                  <a:pt x="302223" y="516883"/>
                </a:cubicBezTo>
                <a:cubicBezTo>
                  <a:pt x="317582" y="516883"/>
                  <a:pt x="332481" y="515349"/>
                  <a:pt x="347072" y="512587"/>
                </a:cubicBezTo>
                <a:close/>
                <a:moveTo>
                  <a:pt x="564523" y="290588"/>
                </a:moveTo>
                <a:cubicBezTo>
                  <a:pt x="563755" y="360225"/>
                  <a:pt x="535633" y="423266"/>
                  <a:pt x="490606" y="469895"/>
                </a:cubicBezTo>
                <a:lnTo>
                  <a:pt x="478927" y="433850"/>
                </a:lnTo>
                <a:cubicBezTo>
                  <a:pt x="506281" y="400872"/>
                  <a:pt x="524568" y="360225"/>
                  <a:pt x="530100" y="315743"/>
                </a:cubicBezTo>
                <a:close/>
                <a:moveTo>
                  <a:pt x="40081" y="289600"/>
                </a:moveTo>
                <a:lnTo>
                  <a:pt x="74348" y="314611"/>
                </a:lnTo>
                <a:cubicBezTo>
                  <a:pt x="79727" y="360182"/>
                  <a:pt x="98474" y="401611"/>
                  <a:pt x="126594" y="434907"/>
                </a:cubicBezTo>
                <a:lnTo>
                  <a:pt x="115069" y="470812"/>
                </a:lnTo>
                <a:cubicBezTo>
                  <a:pt x="69124" y="424013"/>
                  <a:pt x="40542" y="360029"/>
                  <a:pt x="40081" y="289600"/>
                </a:cubicBezTo>
                <a:close/>
                <a:moveTo>
                  <a:pt x="347252" y="29779"/>
                </a:moveTo>
                <a:cubicBezTo>
                  <a:pt x="436355" y="45271"/>
                  <a:pt x="510249" y="105858"/>
                  <a:pt x="544200" y="186999"/>
                </a:cubicBezTo>
                <a:lnTo>
                  <a:pt x="508252" y="186846"/>
                </a:lnTo>
                <a:cubicBezTo>
                  <a:pt x="478909" y="127485"/>
                  <a:pt x="424526" y="82544"/>
                  <a:pt x="359081" y="65825"/>
                </a:cubicBezTo>
                <a:close/>
                <a:moveTo>
                  <a:pt x="258763" y="29567"/>
                </a:moveTo>
                <a:lnTo>
                  <a:pt x="247087" y="65319"/>
                </a:lnTo>
                <a:cubicBezTo>
                  <a:pt x="180869" y="81737"/>
                  <a:pt x="125867" y="127002"/>
                  <a:pt x="96368" y="186845"/>
                </a:cubicBezTo>
                <a:lnTo>
                  <a:pt x="60263" y="186998"/>
                </a:lnTo>
                <a:cubicBezTo>
                  <a:pt x="94524" y="105367"/>
                  <a:pt x="169039" y="44604"/>
                  <a:pt x="258763" y="29567"/>
                </a:cubicBezTo>
                <a:close/>
                <a:moveTo>
                  <a:pt x="302973" y="0"/>
                </a:moveTo>
                <a:lnTo>
                  <a:pt x="374875" y="219384"/>
                </a:lnTo>
                <a:lnTo>
                  <a:pt x="605945" y="219844"/>
                </a:lnTo>
                <a:lnTo>
                  <a:pt x="419276" y="355924"/>
                </a:lnTo>
                <a:lnTo>
                  <a:pt x="490103" y="575461"/>
                </a:lnTo>
                <a:lnTo>
                  <a:pt x="302973" y="440302"/>
                </a:lnTo>
                <a:lnTo>
                  <a:pt x="115689" y="575461"/>
                </a:lnTo>
                <a:lnTo>
                  <a:pt x="186669" y="355924"/>
                </a:lnTo>
                <a:lnTo>
                  <a:pt x="0" y="219844"/>
                </a:lnTo>
                <a:lnTo>
                  <a:pt x="231071" y="21938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椭圆 31"/>
          <p:cNvSpPr/>
          <p:nvPr/>
        </p:nvSpPr>
        <p:spPr>
          <a:xfrm>
            <a:off x="8367012" y="4738193"/>
            <a:ext cx="469357" cy="454617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34433" y="4780835"/>
            <a:ext cx="241478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年营收过百万</a:t>
            </a:r>
          </a:p>
        </p:txBody>
      </p:sp>
      <p:sp>
        <p:nvSpPr>
          <p:cNvPr id="35" name="iconfont-11442-3338428"/>
          <p:cNvSpPr/>
          <p:nvPr/>
        </p:nvSpPr>
        <p:spPr>
          <a:xfrm>
            <a:off x="8472075" y="4837224"/>
            <a:ext cx="259230" cy="256554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椭圆 35"/>
          <p:cNvSpPr/>
          <p:nvPr/>
        </p:nvSpPr>
        <p:spPr>
          <a:xfrm>
            <a:off x="8367012" y="5325923"/>
            <a:ext cx="469357" cy="454617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34433" y="5368565"/>
            <a:ext cx="241478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消费者信得过企业</a:t>
            </a:r>
          </a:p>
        </p:txBody>
      </p:sp>
      <p:sp>
        <p:nvSpPr>
          <p:cNvPr id="38" name="iconfont-11442-3338428"/>
          <p:cNvSpPr/>
          <p:nvPr/>
        </p:nvSpPr>
        <p:spPr>
          <a:xfrm>
            <a:off x="8472075" y="5423616"/>
            <a:ext cx="259230" cy="259230"/>
          </a:xfrm>
          <a:custGeom>
            <a:avLst/>
            <a:gdLst>
              <a:gd name="T0" fmla="*/ 4569 w 9137"/>
              <a:gd name="T1" fmla="*/ 0 h 9137"/>
              <a:gd name="T2" fmla="*/ 0 w 9137"/>
              <a:gd name="T3" fmla="*/ 4569 h 9137"/>
              <a:gd name="T4" fmla="*/ 4569 w 9137"/>
              <a:gd name="T5" fmla="*/ 9137 h 9137"/>
              <a:gd name="T6" fmla="*/ 9137 w 9137"/>
              <a:gd name="T7" fmla="*/ 4569 h 9137"/>
              <a:gd name="T8" fmla="*/ 4569 w 9137"/>
              <a:gd name="T9" fmla="*/ 0 h 9137"/>
              <a:gd name="T10" fmla="*/ 4451 w 9137"/>
              <a:gd name="T11" fmla="*/ 5591 h 9137"/>
              <a:gd name="T12" fmla="*/ 4451 w 9137"/>
              <a:gd name="T13" fmla="*/ 4047 h 9137"/>
              <a:gd name="T14" fmla="*/ 4841 w 9137"/>
              <a:gd name="T15" fmla="*/ 4047 h 9137"/>
              <a:gd name="T16" fmla="*/ 4934 w 9137"/>
              <a:gd name="T17" fmla="*/ 4077 h 9137"/>
              <a:gd name="T18" fmla="*/ 4921 w 9137"/>
              <a:gd name="T19" fmla="*/ 4140 h 9137"/>
              <a:gd name="T20" fmla="*/ 4888 w 9137"/>
              <a:gd name="T21" fmla="*/ 4401 h 9137"/>
              <a:gd name="T22" fmla="*/ 4888 w 9137"/>
              <a:gd name="T23" fmla="*/ 4655 h 9137"/>
              <a:gd name="T24" fmla="*/ 5743 w 9137"/>
              <a:gd name="T25" fmla="*/ 4655 h 9137"/>
              <a:gd name="T26" fmla="*/ 5743 w 9137"/>
              <a:gd name="T27" fmla="*/ 5012 h 9137"/>
              <a:gd name="T28" fmla="*/ 4888 w 9137"/>
              <a:gd name="T29" fmla="*/ 5012 h 9137"/>
              <a:gd name="T30" fmla="*/ 4888 w 9137"/>
              <a:gd name="T31" fmla="*/ 5591 h 9137"/>
              <a:gd name="T32" fmla="*/ 5999 w 9137"/>
              <a:gd name="T33" fmla="*/ 5591 h 9137"/>
              <a:gd name="T34" fmla="*/ 5999 w 9137"/>
              <a:gd name="T35" fmla="*/ 5959 h 9137"/>
              <a:gd name="T36" fmla="*/ 3112 w 9137"/>
              <a:gd name="T37" fmla="*/ 5959 h 9137"/>
              <a:gd name="T38" fmla="*/ 3112 w 9137"/>
              <a:gd name="T39" fmla="*/ 5591 h 9137"/>
              <a:gd name="T40" fmla="*/ 3605 w 9137"/>
              <a:gd name="T41" fmla="*/ 5591 h 9137"/>
              <a:gd name="T42" fmla="*/ 3605 w 9137"/>
              <a:gd name="T43" fmla="*/ 4398 h 9137"/>
              <a:gd name="T44" fmla="*/ 3988 w 9137"/>
              <a:gd name="T45" fmla="*/ 4398 h 9137"/>
              <a:gd name="T46" fmla="*/ 4075 w 9137"/>
              <a:gd name="T47" fmla="*/ 4426 h 9137"/>
              <a:gd name="T48" fmla="*/ 4058 w 9137"/>
              <a:gd name="T49" fmla="*/ 4495 h 9137"/>
              <a:gd name="T50" fmla="*/ 4025 w 9137"/>
              <a:gd name="T51" fmla="*/ 4752 h 9137"/>
              <a:gd name="T52" fmla="*/ 4025 w 9137"/>
              <a:gd name="T53" fmla="*/ 5591 h 9137"/>
              <a:gd name="T54" fmla="*/ 4451 w 9137"/>
              <a:gd name="T55" fmla="*/ 5591 h 9137"/>
              <a:gd name="T56" fmla="*/ 5880 w 9137"/>
              <a:gd name="T57" fmla="*/ 4495 h 9137"/>
              <a:gd name="T58" fmla="*/ 4588 w 9137"/>
              <a:gd name="T59" fmla="*/ 3455 h 9137"/>
              <a:gd name="T60" fmla="*/ 3259 w 9137"/>
              <a:gd name="T61" fmla="*/ 4501 h 9137"/>
              <a:gd name="T62" fmla="*/ 2946 w 9137"/>
              <a:gd name="T63" fmla="*/ 4164 h 9137"/>
              <a:gd name="T64" fmla="*/ 4398 w 9137"/>
              <a:gd name="T65" fmla="*/ 2870 h 9137"/>
              <a:gd name="T66" fmla="*/ 4884 w 9137"/>
              <a:gd name="T67" fmla="*/ 3000 h 9137"/>
              <a:gd name="T68" fmla="*/ 4911 w 9137"/>
              <a:gd name="T69" fmla="*/ 3037 h 9137"/>
              <a:gd name="T70" fmla="*/ 4874 w 9137"/>
              <a:gd name="T71" fmla="*/ 3091 h 9137"/>
              <a:gd name="T72" fmla="*/ 4818 w 9137"/>
              <a:gd name="T73" fmla="*/ 3134 h 9137"/>
              <a:gd name="T74" fmla="*/ 5381 w 9137"/>
              <a:gd name="T75" fmla="*/ 3711 h 9137"/>
              <a:gd name="T76" fmla="*/ 6192 w 9137"/>
              <a:gd name="T77" fmla="*/ 4067 h 9137"/>
              <a:gd name="T78" fmla="*/ 5880 w 9137"/>
              <a:gd name="T79" fmla="*/ 4495 h 9137"/>
              <a:gd name="T80" fmla="*/ 7507 w 9137"/>
              <a:gd name="T81" fmla="*/ 5845 h 9137"/>
              <a:gd name="T82" fmla="*/ 7428 w 9137"/>
              <a:gd name="T83" fmla="*/ 6021 h 9137"/>
              <a:gd name="T84" fmla="*/ 7060 w 9137"/>
              <a:gd name="T85" fmla="*/ 6015 h 9137"/>
              <a:gd name="T86" fmla="*/ 7046 w 9137"/>
              <a:gd name="T87" fmla="*/ 5612 h 9137"/>
              <a:gd name="T88" fmla="*/ 6500 w 9137"/>
              <a:gd name="T89" fmla="*/ 2705 h 9137"/>
              <a:gd name="T90" fmla="*/ 2706 w 9137"/>
              <a:gd name="T91" fmla="*/ 2645 h 9137"/>
              <a:gd name="T92" fmla="*/ 2645 w 9137"/>
              <a:gd name="T93" fmla="*/ 6435 h 9137"/>
              <a:gd name="T94" fmla="*/ 5671 w 9137"/>
              <a:gd name="T95" fmla="*/ 7011 h 9137"/>
              <a:gd name="T96" fmla="*/ 6065 w 9137"/>
              <a:gd name="T97" fmla="*/ 6978 h 9137"/>
              <a:gd name="T98" fmla="*/ 6101 w 9137"/>
              <a:gd name="T99" fmla="*/ 7379 h 9137"/>
              <a:gd name="T100" fmla="*/ 2273 w 9137"/>
              <a:gd name="T101" fmla="*/ 6796 h 9137"/>
              <a:gd name="T102" fmla="*/ 2345 w 9137"/>
              <a:gd name="T103" fmla="*/ 2272 h 9137"/>
              <a:gd name="T104" fmla="*/ 6875 w 9137"/>
              <a:gd name="T105" fmla="*/ 2344 h 9137"/>
              <a:gd name="T106" fmla="*/ 7507 w 9137"/>
              <a:gd name="T107" fmla="*/ 5845 h 9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37" h="9137">
                <a:moveTo>
                  <a:pt x="4569" y="0"/>
                </a:moveTo>
                <a:cubicBezTo>
                  <a:pt x="2045" y="0"/>
                  <a:pt x="0" y="2046"/>
                  <a:pt x="0" y="4569"/>
                </a:cubicBezTo>
                <a:cubicBezTo>
                  <a:pt x="0" y="7092"/>
                  <a:pt x="2045" y="9137"/>
                  <a:pt x="4569" y="9137"/>
                </a:cubicBezTo>
                <a:cubicBezTo>
                  <a:pt x="7092" y="9137"/>
                  <a:pt x="9137" y="7092"/>
                  <a:pt x="9137" y="4569"/>
                </a:cubicBezTo>
                <a:cubicBezTo>
                  <a:pt x="9137" y="2046"/>
                  <a:pt x="7092" y="0"/>
                  <a:pt x="4569" y="0"/>
                </a:cubicBezTo>
                <a:close/>
                <a:moveTo>
                  <a:pt x="4451" y="5591"/>
                </a:moveTo>
                <a:lnTo>
                  <a:pt x="4451" y="4047"/>
                </a:lnTo>
                <a:lnTo>
                  <a:pt x="4841" y="4047"/>
                </a:lnTo>
                <a:cubicBezTo>
                  <a:pt x="4903" y="4047"/>
                  <a:pt x="4934" y="4056"/>
                  <a:pt x="4934" y="4077"/>
                </a:cubicBezTo>
                <a:cubicBezTo>
                  <a:pt x="4934" y="4097"/>
                  <a:pt x="4929" y="4118"/>
                  <a:pt x="4921" y="4140"/>
                </a:cubicBezTo>
                <a:cubicBezTo>
                  <a:pt x="4899" y="4196"/>
                  <a:pt x="4888" y="4283"/>
                  <a:pt x="4888" y="4401"/>
                </a:cubicBezTo>
                <a:lnTo>
                  <a:pt x="4888" y="4655"/>
                </a:lnTo>
                <a:lnTo>
                  <a:pt x="5743" y="4655"/>
                </a:lnTo>
                <a:lnTo>
                  <a:pt x="5743" y="5012"/>
                </a:lnTo>
                <a:lnTo>
                  <a:pt x="4888" y="5012"/>
                </a:lnTo>
                <a:lnTo>
                  <a:pt x="4888" y="5591"/>
                </a:lnTo>
                <a:lnTo>
                  <a:pt x="5999" y="5591"/>
                </a:lnTo>
                <a:lnTo>
                  <a:pt x="5999" y="5959"/>
                </a:lnTo>
                <a:lnTo>
                  <a:pt x="3112" y="5959"/>
                </a:lnTo>
                <a:lnTo>
                  <a:pt x="3112" y="5591"/>
                </a:lnTo>
                <a:lnTo>
                  <a:pt x="3605" y="5591"/>
                </a:lnTo>
                <a:lnTo>
                  <a:pt x="3605" y="4398"/>
                </a:lnTo>
                <a:lnTo>
                  <a:pt x="3988" y="4398"/>
                </a:lnTo>
                <a:cubicBezTo>
                  <a:pt x="4046" y="4398"/>
                  <a:pt x="4075" y="4407"/>
                  <a:pt x="4075" y="4426"/>
                </a:cubicBezTo>
                <a:cubicBezTo>
                  <a:pt x="4075" y="4445"/>
                  <a:pt x="4069" y="4468"/>
                  <a:pt x="4058" y="4495"/>
                </a:cubicBezTo>
                <a:cubicBezTo>
                  <a:pt x="4036" y="4550"/>
                  <a:pt x="4025" y="4636"/>
                  <a:pt x="4025" y="4752"/>
                </a:cubicBezTo>
                <a:lnTo>
                  <a:pt x="4025" y="5591"/>
                </a:lnTo>
                <a:lnTo>
                  <a:pt x="4451" y="5591"/>
                </a:lnTo>
                <a:close/>
                <a:moveTo>
                  <a:pt x="5880" y="4495"/>
                </a:moveTo>
                <a:cubicBezTo>
                  <a:pt x="5307" y="4230"/>
                  <a:pt x="4876" y="3883"/>
                  <a:pt x="4588" y="3455"/>
                </a:cubicBezTo>
                <a:cubicBezTo>
                  <a:pt x="4310" y="3852"/>
                  <a:pt x="3867" y="4200"/>
                  <a:pt x="3259" y="4501"/>
                </a:cubicBezTo>
                <a:cubicBezTo>
                  <a:pt x="3137" y="4348"/>
                  <a:pt x="3033" y="4235"/>
                  <a:pt x="2946" y="4164"/>
                </a:cubicBezTo>
                <a:cubicBezTo>
                  <a:pt x="3681" y="3907"/>
                  <a:pt x="4165" y="3476"/>
                  <a:pt x="4398" y="2870"/>
                </a:cubicBezTo>
                <a:cubicBezTo>
                  <a:pt x="4704" y="2948"/>
                  <a:pt x="4866" y="2992"/>
                  <a:pt x="4884" y="3000"/>
                </a:cubicBezTo>
                <a:cubicBezTo>
                  <a:pt x="4902" y="3009"/>
                  <a:pt x="4911" y="3022"/>
                  <a:pt x="4911" y="3037"/>
                </a:cubicBezTo>
                <a:cubicBezTo>
                  <a:pt x="4911" y="3057"/>
                  <a:pt x="4899" y="3075"/>
                  <a:pt x="4874" y="3091"/>
                </a:cubicBezTo>
                <a:cubicBezTo>
                  <a:pt x="4850" y="3106"/>
                  <a:pt x="4831" y="3121"/>
                  <a:pt x="4818" y="3134"/>
                </a:cubicBezTo>
                <a:cubicBezTo>
                  <a:pt x="4953" y="3355"/>
                  <a:pt x="5140" y="3547"/>
                  <a:pt x="5381" y="3711"/>
                </a:cubicBezTo>
                <a:cubicBezTo>
                  <a:pt x="5621" y="3875"/>
                  <a:pt x="5890" y="3993"/>
                  <a:pt x="6192" y="4067"/>
                </a:cubicBezTo>
                <a:cubicBezTo>
                  <a:pt x="6099" y="4172"/>
                  <a:pt x="5995" y="4314"/>
                  <a:pt x="5880" y="4495"/>
                </a:cubicBezTo>
                <a:close/>
                <a:moveTo>
                  <a:pt x="7507" y="5845"/>
                </a:moveTo>
                <a:cubicBezTo>
                  <a:pt x="7503" y="5908"/>
                  <a:pt x="7478" y="5972"/>
                  <a:pt x="7428" y="6021"/>
                </a:cubicBezTo>
                <a:cubicBezTo>
                  <a:pt x="7323" y="6120"/>
                  <a:pt x="7159" y="6118"/>
                  <a:pt x="7060" y="6015"/>
                </a:cubicBezTo>
                <a:cubicBezTo>
                  <a:pt x="6897" y="5847"/>
                  <a:pt x="7046" y="5612"/>
                  <a:pt x="7046" y="5612"/>
                </a:cubicBezTo>
                <a:cubicBezTo>
                  <a:pt x="7451" y="4651"/>
                  <a:pt x="7272" y="3500"/>
                  <a:pt x="6500" y="2705"/>
                </a:cubicBezTo>
                <a:cubicBezTo>
                  <a:pt x="5470" y="1642"/>
                  <a:pt x="3771" y="1615"/>
                  <a:pt x="2706" y="2645"/>
                </a:cubicBezTo>
                <a:cubicBezTo>
                  <a:pt x="1641" y="3675"/>
                  <a:pt x="1614" y="5372"/>
                  <a:pt x="2645" y="6435"/>
                </a:cubicBezTo>
                <a:cubicBezTo>
                  <a:pt x="3453" y="7267"/>
                  <a:pt x="4668" y="7460"/>
                  <a:pt x="5671" y="7011"/>
                </a:cubicBezTo>
                <a:cubicBezTo>
                  <a:pt x="5876" y="6890"/>
                  <a:pt x="5991" y="6905"/>
                  <a:pt x="6065" y="6978"/>
                </a:cubicBezTo>
                <a:cubicBezTo>
                  <a:pt x="6286" y="7194"/>
                  <a:pt x="6101" y="7379"/>
                  <a:pt x="6101" y="7379"/>
                </a:cubicBezTo>
                <a:cubicBezTo>
                  <a:pt x="4870" y="8048"/>
                  <a:pt x="3296" y="7850"/>
                  <a:pt x="2273" y="6796"/>
                </a:cubicBezTo>
                <a:cubicBezTo>
                  <a:pt x="1042" y="5526"/>
                  <a:pt x="1075" y="3501"/>
                  <a:pt x="2345" y="2272"/>
                </a:cubicBezTo>
                <a:cubicBezTo>
                  <a:pt x="3616" y="1043"/>
                  <a:pt x="5644" y="1075"/>
                  <a:pt x="6875" y="2344"/>
                </a:cubicBezTo>
                <a:cubicBezTo>
                  <a:pt x="7804" y="3302"/>
                  <a:pt x="8007" y="4691"/>
                  <a:pt x="7507" y="584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77265"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企业荣誉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0AED4B5-AA30-4769-88CB-40A7E67949E1}"/>
              </a:ext>
            </a:extLst>
          </p:cNvPr>
          <p:cNvGrpSpPr/>
          <p:nvPr/>
        </p:nvGrpSpPr>
        <p:grpSpPr>
          <a:xfrm>
            <a:off x="503815" y="2912248"/>
            <a:ext cx="6189593" cy="1650601"/>
            <a:chOff x="503815" y="2912248"/>
            <a:chExt cx="6189593" cy="1650601"/>
          </a:xfrm>
        </p:grpSpPr>
        <p:grpSp>
          <p:nvGrpSpPr>
            <p:cNvPr id="44" name="组合 43"/>
            <p:cNvGrpSpPr/>
            <p:nvPr/>
          </p:nvGrpSpPr>
          <p:grpSpPr>
            <a:xfrm>
              <a:off x="503815" y="2912248"/>
              <a:ext cx="6189593" cy="1650601"/>
              <a:chOff x="780181" y="1700005"/>
              <a:chExt cx="5293374" cy="4519319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990600" y="1892300"/>
                <a:ext cx="4786062" cy="4327024"/>
              </a:xfrm>
              <a:prstGeom prst="rect">
                <a:avLst/>
              </a:prstGeom>
              <a:gradFill flip="none" rotWithShape="1">
                <a:gsLst>
                  <a:gs pos="60000">
                    <a:srgbClr val="53D5F3">
                      <a:alpha val="15000"/>
                    </a:srgbClr>
                  </a:gs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3600000" scaled="0"/>
                <a:tileRect/>
              </a:gradFill>
              <a:ln w="31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accent1">
                        <a:lumMod val="45000"/>
                        <a:lumOff val="55000"/>
                        <a:alpha val="52000"/>
                      </a:schemeClr>
                    </a:gs>
                    <a:gs pos="83000">
                      <a:schemeClr val="tx1">
                        <a:alpha val="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pic>
            <p:nvPicPr>
              <p:cNvPr id="46" name="图片 45" descr="图片包含 室内, 餐桌, 就坐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75782" y="3344958"/>
                <a:ext cx="3842725" cy="552820"/>
              </a:xfrm>
              <a:prstGeom prst="rect">
                <a:avLst/>
              </a:prstGeom>
            </p:spPr>
          </p:pic>
          <p:pic>
            <p:nvPicPr>
              <p:cNvPr id="47" name="图片 46" descr="图片包含 室内, 餐桌, 就坐&#10;&#10;描述已自动生成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81796" y="4601190"/>
                <a:ext cx="2372746" cy="448792"/>
              </a:xfrm>
              <a:prstGeom prst="rect">
                <a:avLst/>
              </a:prstGeom>
            </p:spPr>
          </p:pic>
        </p:grpSp>
        <p:sp>
          <p:nvSpPr>
            <p:cNvPr id="23" name="文本框 22"/>
            <p:cNvSpPr txBox="1"/>
            <p:nvPr/>
          </p:nvSpPr>
          <p:spPr>
            <a:xfrm>
              <a:off x="907048" y="3178180"/>
              <a:ext cx="5346193" cy="1137556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accent3"/>
                  </a:solidFill>
                </a:rPr>
                <a:t>精益求精中践行诚信，务实的价值理念，收获不绝于耳的赞扬声，斩获一项项令人瞩目的荣誉，同时还获得</a:t>
              </a:r>
              <a:r>
                <a:rPr lang="en-US" altLang="zh-CN" dirty="0">
                  <a:solidFill>
                    <a:schemeClr val="accent3"/>
                  </a:solidFill>
                </a:rPr>
                <a:t>“XX”</a:t>
              </a:r>
              <a:r>
                <a:rPr lang="zh-CN" altLang="en-US" dirty="0">
                  <a:solidFill>
                    <a:schemeClr val="accent3"/>
                  </a:solidFill>
                </a:rPr>
                <a:t>等权威媒体的头版报道。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07720" y="2202556"/>
            <a:ext cx="5562600" cy="63395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实力见证荣耀</a:t>
            </a:r>
            <a:r>
              <a:rPr lang="en-US" altLang="zh-CN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品质铸就辉煌</a:t>
            </a:r>
            <a:endParaRPr lang="en-US" altLang="zh-CN" sz="3000" b="1" spc="300" dirty="0">
              <a:gradFill>
                <a:gsLst>
                  <a:gs pos="100000">
                    <a:schemeClr val="accent1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1" b="20198"/>
          <a:stretch>
            <a:fillRect/>
          </a:stretch>
        </p:blipFill>
        <p:spPr>
          <a:xfrm>
            <a:off x="3924302" y="3505993"/>
            <a:ext cx="8267699" cy="3337560"/>
          </a:xfrm>
          <a:custGeom>
            <a:avLst/>
            <a:gdLst>
              <a:gd name="connsiteX0" fmla="*/ 0 w 8267699"/>
              <a:gd name="connsiteY0" fmla="*/ 0 h 3337560"/>
              <a:gd name="connsiteX1" fmla="*/ 8267699 w 8267699"/>
              <a:gd name="connsiteY1" fmla="*/ 0 h 3337560"/>
              <a:gd name="connsiteX2" fmla="*/ 8267699 w 8267699"/>
              <a:gd name="connsiteY2" fmla="*/ 3337560 h 3337560"/>
              <a:gd name="connsiteX3" fmla="*/ 0 w 8267699"/>
              <a:gd name="connsiteY3" fmla="*/ 3337560 h 333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7699" h="3337560">
                <a:moveTo>
                  <a:pt x="0" y="0"/>
                </a:moveTo>
                <a:lnTo>
                  <a:pt x="8267699" y="0"/>
                </a:lnTo>
                <a:lnTo>
                  <a:pt x="8267699" y="3337560"/>
                </a:lnTo>
                <a:lnTo>
                  <a:pt x="0" y="3337560"/>
                </a:lnTo>
                <a:close/>
              </a:path>
            </a:pathLst>
          </a:custGeom>
        </p:spPr>
      </p:pic>
      <p:pic>
        <p:nvPicPr>
          <p:cNvPr id="49" name="图片 48" descr="杯子里有饮料&#10;&#10;中度可信度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20" y="415024"/>
            <a:ext cx="2982846" cy="4794761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9674971" y="2457750"/>
            <a:ext cx="1990796" cy="2676746"/>
            <a:chOff x="885508" y="1296979"/>
            <a:chExt cx="1831163" cy="2462109"/>
          </a:xfrm>
          <a:scene3d>
            <a:camera prst="perspectiveRight"/>
            <a:lightRig rig="threePt" dir="t"/>
          </a:scene3d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85508" y="1296979"/>
              <a:ext cx="1831163" cy="2462109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885508" y="1296979"/>
              <a:ext cx="1831163" cy="2462109"/>
            </a:xfrm>
            <a:prstGeom prst="rect">
              <a:avLst/>
            </a:prstGeom>
            <a:noFill/>
            <a:ln w="63500" cmpd="thickThin">
              <a:gradFill>
                <a:gsLst>
                  <a:gs pos="0">
                    <a:srgbClr val="E5C99D"/>
                  </a:gs>
                  <a:gs pos="63000">
                    <a:srgbClr val="6D4F2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微软雅黑" panose="020B0503020204020204" charset="-122"/>
              </a:endParaRPr>
            </a:p>
          </p:txBody>
        </p:sp>
      </p:grpSp>
      <p:pic>
        <p:nvPicPr>
          <p:cNvPr id="53" name="图片 52" descr="卡通人物&#10;&#10;低可信度描述已自动生成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03" y="1615459"/>
            <a:ext cx="2982846" cy="42192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A-Graphic 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771" y="1486995"/>
            <a:ext cx="4572000" cy="4666155"/>
          </a:xfrm>
          <a:prstGeom prst="rect">
            <a:avLst/>
          </a:prstGeom>
        </p:spPr>
      </p:pic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77265"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主要负责人介绍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71" y="391072"/>
            <a:ext cx="4572000" cy="6858000"/>
          </a:xfrm>
          <a:prstGeom prst="rect">
            <a:avLst/>
          </a:prstGeom>
          <a:effectLst>
            <a:outerShdw blurRad="3175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8" name="矩形 27"/>
          <p:cNvSpPr/>
          <p:nvPr/>
        </p:nvSpPr>
        <p:spPr>
          <a:xfrm>
            <a:off x="5792601" y="1552498"/>
            <a:ext cx="3040961" cy="72224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R="0" lvl="0" indent="0" defTabSz="97726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Microsoft</a:t>
            </a:r>
            <a:endParaRPr lang="zh-CN" altLang="en-US" sz="4000" b="1" spc="300" dirty="0">
              <a:gradFill>
                <a:gsLst>
                  <a:gs pos="100000">
                    <a:schemeClr val="accent1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5922971" y="2489275"/>
            <a:ext cx="2526085" cy="4627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sz="900" ker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57346" y="2563592"/>
            <a:ext cx="1179810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 algn="ctr">
              <a:defRPr b="1" spc="150">
                <a:gradFill>
                  <a:gsLst>
                    <a:gs pos="66000">
                      <a:schemeClr val="tx1"/>
                    </a:gs>
                    <a:gs pos="33000">
                      <a:schemeClr val="tx1"/>
                    </a:gs>
                    <a:gs pos="95000">
                      <a:schemeClr val="accent1"/>
                    </a:gs>
                    <a:gs pos="0">
                      <a:schemeClr val="accent1"/>
                    </a:gs>
                  </a:gsLst>
                  <a:lin ang="1800000" scaled="0"/>
                </a:gra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defRPr>
            </a:lvl1pPr>
          </a:lstStyle>
          <a:p>
            <a:pPr>
              <a:defRPr/>
            </a:pPr>
            <a:r>
              <a:rPr lang="zh-CN" altLang="en-US" sz="2000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公司总裁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3827B7A-0493-4F26-9E0B-11BCD94F6ED8}"/>
              </a:ext>
            </a:extLst>
          </p:cNvPr>
          <p:cNvGrpSpPr/>
          <p:nvPr/>
        </p:nvGrpSpPr>
        <p:grpSpPr>
          <a:xfrm>
            <a:off x="5832743" y="3372889"/>
            <a:ext cx="5465486" cy="2420729"/>
            <a:chOff x="5832743" y="3372889"/>
            <a:chExt cx="5465486" cy="2420729"/>
          </a:xfrm>
        </p:grpSpPr>
        <p:grpSp>
          <p:nvGrpSpPr>
            <p:cNvPr id="32" name="组合 31"/>
            <p:cNvGrpSpPr/>
            <p:nvPr/>
          </p:nvGrpSpPr>
          <p:grpSpPr>
            <a:xfrm>
              <a:off x="5832743" y="3372889"/>
              <a:ext cx="5465486" cy="2420729"/>
              <a:chOff x="780181" y="1700005"/>
              <a:chExt cx="5293374" cy="4519319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990600" y="1892300"/>
                <a:ext cx="4786062" cy="4327024"/>
              </a:xfrm>
              <a:prstGeom prst="rect">
                <a:avLst/>
              </a:prstGeom>
              <a:gradFill flip="none" rotWithShape="1">
                <a:gsLst>
                  <a:gs pos="60000">
                    <a:srgbClr val="53D5F3">
                      <a:alpha val="15000"/>
                    </a:srgbClr>
                  </a:gs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3600000" scaled="0"/>
                <a:tileRect/>
              </a:gradFill>
              <a:ln w="31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accent1">
                        <a:lumMod val="45000"/>
                        <a:lumOff val="55000"/>
                        <a:alpha val="52000"/>
                      </a:schemeClr>
                    </a:gs>
                    <a:gs pos="83000">
                      <a:schemeClr val="tx1">
                        <a:alpha val="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pic>
            <p:nvPicPr>
              <p:cNvPr id="34" name="图片 33" descr="图片包含 室内, 餐桌, 就坐&#10;&#10;描述已自动生成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75782" y="3344958"/>
                <a:ext cx="3842725" cy="552820"/>
              </a:xfrm>
              <a:prstGeom prst="rect">
                <a:avLst/>
              </a:prstGeom>
            </p:spPr>
          </p:pic>
          <p:pic>
            <p:nvPicPr>
              <p:cNvPr id="35" name="图片 34" descr="图片包含 室内, 餐桌, 就坐&#10;&#10;描述已自动生成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81796" y="4601190"/>
                <a:ext cx="2372746" cy="448792"/>
              </a:xfrm>
              <a:prstGeom prst="rect">
                <a:avLst/>
              </a:prstGeom>
            </p:spPr>
          </p:pic>
        </p:grpSp>
        <p:sp>
          <p:nvSpPr>
            <p:cNvPr id="36" name="矩形 35"/>
            <p:cNvSpPr/>
            <p:nvPr/>
          </p:nvSpPr>
          <p:spPr>
            <a:xfrm>
              <a:off x="6373128" y="3774525"/>
              <a:ext cx="3904148" cy="153097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600" b="0" i="0" u="none" strike="noStrike" kern="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XX</a:t>
              </a:r>
              <a:r>
                <a:rPr kumimoji="0" lang="zh-CN" altLang="en-US" sz="1600" b="0" i="0" u="none" strike="noStrike" kern="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市杰出青年</a:t>
              </a:r>
              <a:endParaRPr kumimoji="0" lang="en-US" altLang="zh-CN" sz="16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1600" kern="0" spc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世界</a:t>
              </a:r>
              <a:r>
                <a:rPr lang="en-US" altLang="zh-CN" sz="1600" kern="0" spc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500</a:t>
              </a:r>
              <a:r>
                <a:rPr lang="zh-CN" altLang="en-US" sz="1600" kern="0" spc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强公司管理经验</a:t>
              </a:r>
              <a:endParaRPr lang="en-US" altLang="zh-CN" sz="1600" kern="0" spc="1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1600" kern="0" spc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丰富的新媒体管理运营经验</a:t>
              </a:r>
              <a:endParaRPr lang="en-US" altLang="zh-CN" sz="1600" kern="0" spc="1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1600" kern="0" spc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曾带领团队取得千万级的成绩</a:t>
              </a:r>
              <a:endParaRPr lang="en-US" altLang="zh-CN" sz="1600" kern="0" spc="1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77265"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部门成员介绍</a:t>
            </a:r>
          </a:p>
        </p:txBody>
      </p:sp>
      <p:sp>
        <p:nvSpPr>
          <p:cNvPr id="91" name="矩形 90"/>
          <p:cNvSpPr/>
          <p:nvPr/>
        </p:nvSpPr>
        <p:spPr>
          <a:xfrm>
            <a:off x="642213" y="2704693"/>
            <a:ext cx="3443792" cy="3113493"/>
          </a:xfrm>
          <a:prstGeom prst="rect">
            <a:avLst/>
          </a:prstGeom>
          <a:gradFill flip="none" rotWithShape="1">
            <a:gsLst>
              <a:gs pos="60000">
                <a:srgbClr val="53D5F3">
                  <a:alpha val="15000"/>
                </a:srgb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3600000" scaled="0"/>
            <a:tileRect/>
          </a:gradFill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7000">
                  <a:schemeClr val="accent1">
                    <a:lumMod val="45000"/>
                    <a:lumOff val="55000"/>
                    <a:alpha val="52000"/>
                  </a:schemeClr>
                </a:gs>
                <a:gs pos="83000">
                  <a:schemeClr val="tx1"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92" name="图片 91" descr="图片包含 室内, 餐桌, 就坐&#10;&#10;描述已自动生成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8234" y="3749947"/>
            <a:ext cx="2765017" cy="397779"/>
          </a:xfrm>
          <a:prstGeom prst="rect">
            <a:avLst/>
          </a:prstGeom>
        </p:spPr>
      </p:pic>
      <p:pic>
        <p:nvPicPr>
          <p:cNvPr id="93" name="图片 92" descr="图片包含 室内, 餐桌, 就坐&#10;&#10;描述已自动生成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1380" y="4653864"/>
            <a:ext cx="1707300" cy="322926"/>
          </a:xfrm>
          <a:prstGeom prst="rect">
            <a:avLst/>
          </a:prstGeom>
        </p:spPr>
      </p:pic>
      <p:sp>
        <p:nvSpPr>
          <p:cNvPr id="82" name="矩形 81"/>
          <p:cNvSpPr/>
          <p:nvPr/>
        </p:nvSpPr>
        <p:spPr>
          <a:xfrm>
            <a:off x="1753868" y="3085558"/>
            <a:ext cx="1430200" cy="5847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defTabSz="977265">
              <a:defRPr/>
            </a:pPr>
            <a:r>
              <a:rPr lang="zh-CN" altLang="en-US" sz="32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成员</a:t>
            </a:r>
            <a:r>
              <a:rPr lang="en-US" altLang="zh-CN" sz="32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3200" b="1" spc="300" dirty="0">
              <a:gradFill>
                <a:gsLst>
                  <a:gs pos="100000">
                    <a:schemeClr val="accent1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070188" y="3956870"/>
            <a:ext cx="2650065" cy="15261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成员</a:t>
            </a:r>
            <a:r>
              <a:rPr kumimoji="0" lang="en-US" altLang="zh-CN" sz="16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6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作为该项目的产品策划经理，对于本项目的诞生产生了十分巨大的作用！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4218644" y="2003998"/>
            <a:ext cx="3808826" cy="3251858"/>
            <a:chOff x="780181" y="1700005"/>
            <a:chExt cx="5293374" cy="4519319"/>
          </a:xfrm>
        </p:grpSpPr>
        <p:sp>
          <p:nvSpPr>
            <p:cNvPr id="100" name="矩形 99"/>
            <p:cNvSpPr/>
            <p:nvPr/>
          </p:nvSpPr>
          <p:spPr>
            <a:xfrm>
              <a:off x="990600" y="1892300"/>
              <a:ext cx="4786062" cy="4327024"/>
            </a:xfrm>
            <a:prstGeom prst="rect">
              <a:avLst/>
            </a:prstGeom>
            <a:gradFill flip="none" rotWithShape="1">
              <a:gsLst>
                <a:gs pos="60000">
                  <a:srgbClr val="53D5F3">
                    <a:alpha val="15000"/>
                  </a:srgbClr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3600000" scaled="0"/>
              <a:tileRect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7000">
                    <a:schemeClr val="accent1">
                      <a:lumMod val="45000"/>
                      <a:lumOff val="55000"/>
                      <a:alpha val="52000"/>
                    </a:schemeClr>
                  </a:gs>
                  <a:gs pos="83000">
                    <a:schemeClr val="tx1"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01" name="图片 100" descr="图片包含 室内, 餐桌, 就坐&#10;&#10;描述已自动生成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5782" y="3344958"/>
              <a:ext cx="3842725" cy="552820"/>
            </a:xfrm>
            <a:prstGeom prst="rect">
              <a:avLst/>
            </a:prstGeom>
          </p:spPr>
        </p:pic>
        <p:pic>
          <p:nvPicPr>
            <p:cNvPr id="102" name="图片 101" descr="图片包含 室内, 餐桌, 就坐&#10;&#10;描述已自动生成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81796" y="4601190"/>
              <a:ext cx="2372746" cy="448792"/>
            </a:xfrm>
            <a:prstGeom prst="rect">
              <a:avLst/>
            </a:prstGeom>
          </p:spPr>
        </p:pic>
      </p:grpSp>
      <p:sp>
        <p:nvSpPr>
          <p:cNvPr id="98" name="矩形 97"/>
          <p:cNvSpPr/>
          <p:nvPr/>
        </p:nvSpPr>
        <p:spPr>
          <a:xfrm>
            <a:off x="5481705" y="2523228"/>
            <a:ext cx="1401346" cy="59625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R="0" lvl="0" indent="0" defTabSz="97726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成员</a:t>
            </a:r>
            <a:r>
              <a:rPr lang="en-US" altLang="zh-CN" sz="32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3200" b="1" spc="300" dirty="0">
              <a:gradFill>
                <a:gsLst>
                  <a:gs pos="100000">
                    <a:schemeClr val="accent1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798025" y="3394540"/>
            <a:ext cx="2650065" cy="11568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成员</a:t>
            </a:r>
            <a:r>
              <a:rPr kumimoji="0" lang="en-US" altLang="zh-CN" sz="16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6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作为该项目的销售经理，对于本项目的诞生产生了十分巨大的作用！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7892368" y="2566328"/>
            <a:ext cx="3808826" cy="3251858"/>
            <a:chOff x="780181" y="1700005"/>
            <a:chExt cx="5293374" cy="4519319"/>
          </a:xfrm>
        </p:grpSpPr>
        <p:sp>
          <p:nvSpPr>
            <p:cNvPr id="108" name="矩形 107"/>
            <p:cNvSpPr/>
            <p:nvPr/>
          </p:nvSpPr>
          <p:spPr>
            <a:xfrm>
              <a:off x="990600" y="1892300"/>
              <a:ext cx="4786062" cy="4327024"/>
            </a:xfrm>
            <a:prstGeom prst="rect">
              <a:avLst/>
            </a:prstGeom>
            <a:gradFill flip="none" rotWithShape="1">
              <a:gsLst>
                <a:gs pos="60000">
                  <a:srgbClr val="53D5F3">
                    <a:alpha val="15000"/>
                  </a:srgbClr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3600000" scaled="0"/>
              <a:tileRect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7000">
                    <a:schemeClr val="accent1">
                      <a:lumMod val="45000"/>
                      <a:lumOff val="55000"/>
                      <a:alpha val="52000"/>
                    </a:schemeClr>
                  </a:gs>
                  <a:gs pos="83000">
                    <a:schemeClr val="tx1"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09" name="图片 108" descr="图片包含 室内, 餐桌, 就坐&#10;&#10;描述已自动生成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5782" y="3344958"/>
              <a:ext cx="3842725" cy="552820"/>
            </a:xfrm>
            <a:prstGeom prst="rect">
              <a:avLst/>
            </a:prstGeom>
          </p:spPr>
        </p:pic>
        <p:pic>
          <p:nvPicPr>
            <p:cNvPr id="110" name="图片 109" descr="图片包含 室内, 餐桌, 就坐&#10;&#10;描述已自动生成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81796" y="4601190"/>
              <a:ext cx="2372746" cy="448792"/>
            </a:xfrm>
            <a:prstGeom prst="rect">
              <a:avLst/>
            </a:prstGeom>
          </p:spPr>
        </p:pic>
      </p:grpSp>
      <p:sp>
        <p:nvSpPr>
          <p:cNvPr id="106" name="矩形 105"/>
          <p:cNvSpPr/>
          <p:nvPr/>
        </p:nvSpPr>
        <p:spPr>
          <a:xfrm>
            <a:off x="9155429" y="3085558"/>
            <a:ext cx="1396536" cy="59625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R="0" lvl="0" indent="0" defTabSz="97726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成员</a:t>
            </a:r>
            <a:r>
              <a:rPr lang="en-US" altLang="zh-CN" sz="32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3200" b="1" spc="300" dirty="0">
              <a:gradFill>
                <a:gsLst>
                  <a:gs pos="100000">
                    <a:schemeClr val="accent1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8471749" y="3956870"/>
            <a:ext cx="2650065" cy="15261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成员</a:t>
            </a:r>
            <a:r>
              <a:rPr kumimoji="0" lang="en-US" altLang="zh-CN" sz="16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6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作为该项目的新媒体运营经理，对于本项目的诞生产生了十分巨大的作用！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3453285" y="3186307"/>
            <a:ext cx="5285430" cy="117570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 w="6350" cap="flat" cmpd="sng" algn="ctr">
            <a:gradFill flip="none" rotWithShape="1">
              <a:gsLst>
                <a:gs pos="0">
                  <a:srgbClr val="FAFAFA"/>
                </a:gs>
                <a:gs pos="40000">
                  <a:srgbClr val="53D5F3">
                    <a:lumMod val="45000"/>
                    <a:lumOff val="55000"/>
                  </a:srgbClr>
                </a:gs>
                <a:gs pos="83000">
                  <a:srgbClr val="FAFAFA"/>
                </a:gs>
                <a:gs pos="100000">
                  <a:srgbClr val="53D5F3">
                    <a:lumMod val="30000"/>
                    <a:lumOff val="70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89866" y="2314641"/>
            <a:ext cx="1850058" cy="7386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 algn="ctr">
              <a:defRPr b="1" spc="150">
                <a:gradFill>
                  <a:gsLst>
                    <a:gs pos="66000">
                      <a:schemeClr val="tx1"/>
                    </a:gs>
                    <a:gs pos="33000">
                      <a:schemeClr val="tx1"/>
                    </a:gs>
                    <a:gs pos="95000">
                      <a:schemeClr val="accent1"/>
                    </a:gs>
                    <a:gs pos="0">
                      <a:schemeClr val="accent1"/>
                    </a:gs>
                  </a:gsLst>
                  <a:lin ang="1800000" scaled="0"/>
                </a:gra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Part2</a:t>
            </a:r>
            <a:endParaRPr lang="zh-CN" altLang="en-US" sz="4800" spc="300" dirty="0">
              <a:gradFill>
                <a:gsLst>
                  <a:gs pos="100000">
                    <a:schemeClr val="accent1"/>
                  </a:gs>
                  <a:gs pos="0">
                    <a:prstClr val="white"/>
                  </a:gs>
                </a:gsLst>
                <a:lin ang="5400000" scaled="1"/>
              </a:gradFill>
              <a:effectLst>
                <a:outerShdw blurRad="63500" dist="38100" dir="5400000" algn="t" rotWithShape="0">
                  <a:srgbClr val="2C93CA">
                    <a:lumMod val="5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706848" y="3375115"/>
            <a:ext cx="2616102" cy="7386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 algn="ctr">
              <a:defRPr b="1" spc="150">
                <a:gradFill>
                  <a:gsLst>
                    <a:gs pos="66000">
                      <a:schemeClr val="tx1"/>
                    </a:gs>
                    <a:gs pos="33000">
                      <a:schemeClr val="tx1"/>
                    </a:gs>
                    <a:gs pos="95000">
                      <a:schemeClr val="accent1"/>
                    </a:gs>
                    <a:gs pos="0">
                      <a:schemeClr val="accent1"/>
                    </a:gs>
                  </a:gsLst>
                  <a:lin ang="1800000" scaled="0"/>
                </a:gra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defRPr>
            </a:lvl1pPr>
          </a:lstStyle>
          <a:p>
            <a:pPr>
              <a:defRPr/>
            </a:pPr>
            <a:r>
              <a:rPr lang="zh-CN" altLang="en-US" sz="4800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产品特色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文本框 288"/>
          <p:cNvSpPr txBox="1"/>
          <p:nvPr/>
        </p:nvSpPr>
        <p:spPr>
          <a:xfrm>
            <a:off x="893771" y="552535"/>
            <a:ext cx="5283200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defTabSz="9772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b="1" spc="300" dirty="0">
                <a:gradFill>
                  <a:gsLst>
                    <a:gs pos="100000">
                      <a:schemeClr val="accent1"/>
                    </a:gs>
                    <a:gs pos="0">
                      <a:prstClr val="white"/>
                    </a:gs>
                  </a:gsLst>
                  <a:lin ang="5400000" scaled="1"/>
                </a:gradFill>
                <a:effectLst>
                  <a:outerShdw blurRad="63500" dist="38100" dir="5400000" algn="t" rotWithShape="0">
                    <a:srgbClr val="2C93CA">
                      <a:lumMod val="5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产品展示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422856" y="2278559"/>
            <a:ext cx="3808826" cy="3251858"/>
            <a:chOff x="780181" y="1700005"/>
            <a:chExt cx="5293374" cy="4519319"/>
          </a:xfrm>
        </p:grpSpPr>
        <p:sp>
          <p:nvSpPr>
            <p:cNvPr id="91" name="矩形 90"/>
            <p:cNvSpPr/>
            <p:nvPr/>
          </p:nvSpPr>
          <p:spPr>
            <a:xfrm>
              <a:off x="990600" y="1892300"/>
              <a:ext cx="4786062" cy="4327024"/>
            </a:xfrm>
            <a:prstGeom prst="rect">
              <a:avLst/>
            </a:prstGeom>
            <a:gradFill flip="none" rotWithShape="1">
              <a:gsLst>
                <a:gs pos="60000">
                  <a:schemeClr val="accent2">
                    <a:alpha val="15000"/>
                  </a:schemeClr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3600000" scaled="0"/>
              <a:tileRect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7000">
                    <a:schemeClr val="accent1">
                      <a:lumMod val="45000"/>
                      <a:lumOff val="55000"/>
                      <a:alpha val="52000"/>
                    </a:schemeClr>
                  </a:gs>
                  <a:gs pos="83000">
                    <a:schemeClr val="tx1"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92" name="图片 91" descr="图片包含 室内, 餐桌, 就坐&#10;&#10;描述已自动生成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5782" y="3344958"/>
              <a:ext cx="3842725" cy="552820"/>
            </a:xfrm>
            <a:prstGeom prst="rect">
              <a:avLst/>
            </a:prstGeom>
          </p:spPr>
        </p:pic>
        <p:pic>
          <p:nvPicPr>
            <p:cNvPr id="93" name="图片 92" descr="图片包含 室内, 餐桌, 就坐&#10;&#10;描述已自动生成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81796" y="4601190"/>
              <a:ext cx="2372746" cy="448792"/>
            </a:xfrm>
            <a:prstGeom prst="rect">
              <a:avLst/>
            </a:prstGeom>
          </p:spPr>
        </p:pic>
      </p:grpSp>
      <p:sp>
        <p:nvSpPr>
          <p:cNvPr id="83" name="矩形 82"/>
          <p:cNvSpPr/>
          <p:nvPr/>
        </p:nvSpPr>
        <p:spPr>
          <a:xfrm>
            <a:off x="2013957" y="2917180"/>
            <a:ext cx="2650065" cy="9537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本套餐包括</a:t>
            </a:r>
            <a:r>
              <a:rPr lang="zh-CN" altLang="en-US" sz="1600" kern="0" spc="1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笔记本电脑、笔记本和桌布，科技感十足！</a:t>
            </a:r>
            <a:endParaRPr kumimoji="0" lang="zh-CN" altLang="en-US" sz="1600" b="0" i="0" u="none" strike="noStrike" kern="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70863" y="2155817"/>
            <a:ext cx="2190085" cy="487169"/>
            <a:chOff x="2909061" y="1097307"/>
            <a:chExt cx="5285430" cy="1175707"/>
          </a:xfrm>
        </p:grpSpPr>
        <p:sp>
          <p:nvSpPr>
            <p:cNvPr id="41" name="矩形: 圆角 40"/>
            <p:cNvSpPr/>
            <p:nvPr/>
          </p:nvSpPr>
          <p:spPr>
            <a:xfrm>
              <a:off x="2909061" y="1097307"/>
              <a:ext cx="5285430" cy="117570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2700000" scaled="1"/>
            </a:gradFill>
            <a:ln w="6350" cap="flat" cmpd="sng" algn="ctr">
              <a:gradFill flip="none" rotWithShape="1">
                <a:gsLst>
                  <a:gs pos="0">
                    <a:srgbClr val="FAFAFA"/>
                  </a:gs>
                  <a:gs pos="40000">
                    <a:srgbClr val="53D5F3">
                      <a:lumMod val="45000"/>
                      <a:lumOff val="55000"/>
                    </a:srgbClr>
                  </a:gs>
                  <a:gs pos="83000">
                    <a:srgbClr val="FAFAFA"/>
                  </a:gs>
                  <a:gs pos="100000">
                    <a:srgbClr val="53D5F3">
                      <a:lumMod val="30000"/>
                      <a:lumOff val="70000"/>
                    </a:srgb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880541" y="1239496"/>
              <a:ext cx="3342470" cy="891326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>
              <a:defPPr>
                <a:defRPr lang="zh-CN"/>
              </a:defPPr>
              <a:lvl1pPr algn="ctr">
                <a:defRPr b="1" spc="150">
                  <a:gradFill>
                    <a:gsLst>
                      <a:gs pos="66000">
                        <a:schemeClr val="tx1"/>
                      </a:gs>
                      <a:gs pos="33000">
                        <a:schemeClr val="tx1"/>
                      </a:gs>
                      <a:gs pos="95000">
                        <a:schemeClr val="accent1"/>
                      </a:gs>
                      <a:gs pos="0">
                        <a:schemeClr val="accent1"/>
                      </a:gs>
                    </a:gsLst>
                    <a:lin ang="1800000" scaled="0"/>
                  </a:gradFill>
                  <a:latin typeface="微软雅黑" panose="020B0503020204020204" charset="-122"/>
                  <a:ea typeface="微软雅黑" panose="020B0503020204020204" charset="-122"/>
                  <a:cs typeface="阿里巴巴普惠体 B" panose="00020600040101010101" pitchFamily="18" charset="-122"/>
                </a:defRPr>
              </a:lvl1pPr>
            </a:lstStyle>
            <a:p>
              <a:pPr>
                <a:defRPr/>
              </a:pPr>
              <a:r>
                <a:rPr lang="zh-CN" altLang="en-US" sz="2400" spc="3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数码套餐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08" y="4016381"/>
            <a:ext cx="3727301" cy="2203599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blurRad="317500" dist="38100" dir="5400000" algn="t" rotWithShape="0">
              <a:srgbClr val="98E6F8">
                <a:alpha val="40000"/>
              </a:srgbClr>
            </a:outerShdw>
          </a:effectLst>
        </p:spPr>
      </p:pic>
      <p:grpSp>
        <p:nvGrpSpPr>
          <p:cNvPr id="46" name="组合 45"/>
          <p:cNvGrpSpPr/>
          <p:nvPr/>
        </p:nvGrpSpPr>
        <p:grpSpPr>
          <a:xfrm>
            <a:off x="6863536" y="2278559"/>
            <a:ext cx="3808826" cy="3251858"/>
            <a:chOff x="780181" y="1700005"/>
            <a:chExt cx="5293374" cy="4519319"/>
          </a:xfrm>
        </p:grpSpPr>
        <p:sp>
          <p:nvSpPr>
            <p:cNvPr id="47" name="矩形 46"/>
            <p:cNvSpPr/>
            <p:nvPr/>
          </p:nvSpPr>
          <p:spPr>
            <a:xfrm>
              <a:off x="990600" y="1892300"/>
              <a:ext cx="4786062" cy="4327024"/>
            </a:xfrm>
            <a:prstGeom prst="rect">
              <a:avLst/>
            </a:prstGeom>
            <a:gradFill flip="none" rotWithShape="1">
              <a:gsLst>
                <a:gs pos="60000">
                  <a:schemeClr val="accent2">
                    <a:alpha val="15000"/>
                  </a:schemeClr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3600000" scaled="0"/>
              <a:tileRect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7000">
                    <a:schemeClr val="accent1">
                      <a:lumMod val="45000"/>
                      <a:lumOff val="55000"/>
                      <a:alpha val="52000"/>
                    </a:schemeClr>
                  </a:gs>
                  <a:gs pos="83000">
                    <a:schemeClr val="tx1">
                      <a:alpha val="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8" name="图片 47" descr="图片包含 室内, 餐桌, 就坐&#10;&#10;描述已自动生成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5782" y="3344958"/>
              <a:ext cx="3842725" cy="552820"/>
            </a:xfrm>
            <a:prstGeom prst="rect">
              <a:avLst/>
            </a:prstGeom>
          </p:spPr>
        </p:pic>
        <p:pic>
          <p:nvPicPr>
            <p:cNvPr id="54" name="图片 53" descr="图片包含 室内, 餐桌, 就坐&#10;&#10;描述已自动生成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81796" y="4601190"/>
              <a:ext cx="2372746" cy="448792"/>
            </a:xfrm>
            <a:prstGeom prst="rect">
              <a:avLst/>
            </a:prstGeom>
          </p:spPr>
        </p:pic>
      </p:grpSp>
      <p:sp>
        <p:nvSpPr>
          <p:cNvPr id="62" name="矩形 61"/>
          <p:cNvSpPr/>
          <p:nvPr/>
        </p:nvSpPr>
        <p:spPr>
          <a:xfrm>
            <a:off x="7454637" y="2917180"/>
            <a:ext cx="2650065" cy="9537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本套餐包括</a:t>
            </a:r>
            <a:r>
              <a:rPr lang="zh-CN" altLang="en-US" sz="1600" kern="0" spc="1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最新款的手机，您可以体验到科技感十足的产品！</a:t>
            </a:r>
            <a:endParaRPr kumimoji="0" lang="zh-CN" altLang="en-US" sz="1600" b="0" i="0" u="none" strike="noStrike" kern="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611543" y="2155817"/>
            <a:ext cx="2190085" cy="487169"/>
            <a:chOff x="2909061" y="1097307"/>
            <a:chExt cx="5285430" cy="1175707"/>
          </a:xfrm>
        </p:grpSpPr>
        <p:sp>
          <p:nvSpPr>
            <p:cNvPr id="64" name="矩形: 圆角 63"/>
            <p:cNvSpPr/>
            <p:nvPr/>
          </p:nvSpPr>
          <p:spPr>
            <a:xfrm>
              <a:off x="2909061" y="1097307"/>
              <a:ext cx="5285430" cy="117570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2700000" scaled="1"/>
            </a:gradFill>
            <a:ln w="6350" cap="flat" cmpd="sng" algn="ctr">
              <a:gradFill flip="none" rotWithShape="1">
                <a:gsLst>
                  <a:gs pos="0">
                    <a:srgbClr val="FAFAFA"/>
                  </a:gs>
                  <a:gs pos="40000">
                    <a:srgbClr val="53D5F3">
                      <a:lumMod val="45000"/>
                      <a:lumOff val="55000"/>
                    </a:srgbClr>
                  </a:gs>
                  <a:gs pos="83000">
                    <a:srgbClr val="FAFAFA"/>
                  </a:gs>
                  <a:gs pos="100000">
                    <a:srgbClr val="53D5F3">
                      <a:lumMod val="30000"/>
                      <a:lumOff val="70000"/>
                    </a:srgb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80541" y="1239496"/>
              <a:ext cx="3342470" cy="891326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>
              <a:defPPr>
                <a:defRPr lang="zh-CN"/>
              </a:defPPr>
              <a:lvl1pPr algn="ctr">
                <a:defRPr b="1" spc="150">
                  <a:gradFill>
                    <a:gsLst>
                      <a:gs pos="66000">
                        <a:schemeClr val="tx1"/>
                      </a:gs>
                      <a:gs pos="33000">
                        <a:schemeClr val="tx1"/>
                      </a:gs>
                      <a:gs pos="95000">
                        <a:schemeClr val="accent1"/>
                      </a:gs>
                      <a:gs pos="0">
                        <a:schemeClr val="accent1"/>
                      </a:gs>
                    </a:gsLst>
                    <a:lin ang="1800000" scaled="0"/>
                  </a:gradFill>
                  <a:latin typeface="微软雅黑" panose="020B0503020204020204" charset="-122"/>
                  <a:ea typeface="微软雅黑" panose="020B0503020204020204" charset="-122"/>
                  <a:cs typeface="阿里巴巴普惠体 B" panose="00020600040101010101" pitchFamily="18" charset="-122"/>
                </a:defRPr>
              </a:lvl1pPr>
            </a:lstStyle>
            <a:p>
              <a:pPr>
                <a:defRPr/>
              </a:pPr>
              <a:r>
                <a:rPr lang="zh-CN" altLang="en-US" sz="2400" spc="3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手机套餐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9685" y="3999678"/>
            <a:ext cx="3838053" cy="2286153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blurRad="317500" dist="38100" dir="5400000" algn="t" rotWithShape="0">
              <a:srgbClr val="98E6F8">
                <a:alpha val="40000"/>
              </a:srgbClr>
            </a:outerShdw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63"/>
</p:tagLst>
</file>

<file path=ppt/theme/theme1.xml><?xml version="1.0" encoding="utf-8"?>
<a:theme xmlns:a="http://schemas.openxmlformats.org/drawingml/2006/main" name="Office 主题​​">
  <a:themeElements>
    <a:clrScheme name="科技风模板">
      <a:dk1>
        <a:sysClr val="windowText" lastClr="000000"/>
      </a:dk1>
      <a:lt1>
        <a:sysClr val="window" lastClr="FFFFFF"/>
      </a:lt1>
      <a:dk2>
        <a:srgbClr val="000000"/>
      </a:dk2>
      <a:lt2>
        <a:srgbClr val="595959"/>
      </a:lt2>
      <a:accent1>
        <a:srgbClr val="54C0E6"/>
      </a:accent1>
      <a:accent2>
        <a:srgbClr val="B2ECFA"/>
      </a:accent2>
      <a:accent3>
        <a:srgbClr val="CBF2FB"/>
      </a:accent3>
      <a:accent4>
        <a:srgbClr val="53D5F3"/>
      </a:accent4>
      <a:accent5>
        <a:srgbClr val="98E6F8"/>
      </a:accent5>
      <a:accent6>
        <a:srgbClr val="0F6FFD"/>
      </a:accent6>
      <a:hlink>
        <a:srgbClr val="F49100"/>
      </a:hlink>
      <a:folHlink>
        <a:srgbClr val="85DFD0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城市推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608E"/>
    </a:accent1>
    <a:accent2>
      <a:srgbClr val="293B57"/>
    </a:accent2>
    <a:accent3>
      <a:srgbClr val="B1B9C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红色精神">
    <a:majorFont>
      <a:latin typeface="Arial"/>
      <a:ea typeface="汉仪新人文宋 75W"/>
      <a:cs typeface=""/>
    </a:majorFont>
    <a:minorFont>
      <a:latin typeface="Arial"/>
      <a:ea typeface="汉仪新人文宋 55W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城市推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608E"/>
    </a:accent1>
    <a:accent2>
      <a:srgbClr val="293B57"/>
    </a:accent2>
    <a:accent3>
      <a:srgbClr val="B1B9C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红色精神">
    <a:majorFont>
      <a:latin typeface="Arial"/>
      <a:ea typeface="汉仪新人文宋 75W"/>
      <a:cs typeface=""/>
    </a:majorFont>
    <a:minorFont>
      <a:latin typeface="Arial"/>
      <a:ea typeface="汉仪新人文宋 55W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城市推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608E"/>
    </a:accent1>
    <a:accent2>
      <a:srgbClr val="293B57"/>
    </a:accent2>
    <a:accent3>
      <a:srgbClr val="B1B9C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红色精神">
    <a:majorFont>
      <a:latin typeface="Arial"/>
      <a:ea typeface="汉仪新人文宋 75W"/>
      <a:cs typeface=""/>
    </a:majorFont>
    <a:minorFont>
      <a:latin typeface="Arial"/>
      <a:ea typeface="汉仪新人文宋 55W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803</Words>
  <Application>Microsoft Office PowerPoint</Application>
  <PresentationFormat>宽屏</PresentationFormat>
  <Paragraphs>145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 磊</dc:creator>
  <cp:lastModifiedBy>秦 磊</cp:lastModifiedBy>
  <cp:revision>133</cp:revision>
  <dcterms:created xsi:type="dcterms:W3CDTF">2021-06-23T14:59:00Z</dcterms:created>
  <dcterms:modified xsi:type="dcterms:W3CDTF">2022-02-23T08:02:54Z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EC192E65915E4ACF927F91F0CD3F728A</vt:lpwstr>
  </property>
  <property fmtid="{D5CDD505-2E9C-101B-9397-08002B2CF9AE}" pid="3" name="KSOProductBuildVer">
    <vt:lpwstr>2052-11.1.0.11365</vt:lpwstr>
  </property>
</Properties>
</file>