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6" r:id="rId3"/>
    <p:sldId id="289" r:id="rId4"/>
    <p:sldId id="268" r:id="rId5"/>
    <p:sldId id="284" r:id="rId6"/>
    <p:sldId id="288" r:id="rId7"/>
    <p:sldId id="269" r:id="rId8"/>
    <p:sldId id="290" r:id="rId9"/>
    <p:sldId id="285" r:id="rId10"/>
    <p:sldId id="291" r:id="rId11"/>
    <p:sldId id="276" r:id="rId12"/>
    <p:sldId id="277" r:id="rId13"/>
    <p:sldId id="292" r:id="rId14"/>
    <p:sldId id="286" r:id="rId15"/>
    <p:sldId id="287" r:id="rId16"/>
    <p:sldId id="293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33" userDrawn="1">
          <p15:clr>
            <a:srgbClr val="A4A3A4"/>
          </p15:clr>
        </p15:guide>
        <p15:guide id="3" orient="horz" pos="867" userDrawn="1">
          <p15:clr>
            <a:srgbClr val="A4A3A4"/>
          </p15:clr>
        </p15:guide>
        <p15:guide id="5" pos="6924" userDrawn="1">
          <p15:clr>
            <a:srgbClr val="A4A3A4"/>
          </p15:clr>
        </p15:guide>
        <p15:guide id="6" pos="801" userDrawn="1">
          <p15:clr>
            <a:srgbClr val="A4A3A4"/>
          </p15:clr>
        </p15:guide>
        <p15:guide id="7" pos="2547" userDrawn="1">
          <p15:clr>
            <a:srgbClr val="A4A3A4"/>
          </p15:clr>
        </p15:guide>
        <p15:guide id="8" orient="horz" pos="15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B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519" autoAdjust="0"/>
  </p:normalViewPr>
  <p:slideViewPr>
    <p:cSldViewPr snapToGrid="0">
      <p:cViewPr varScale="1">
        <p:scale>
          <a:sx n="91" d="100"/>
          <a:sy n="91" d="100"/>
        </p:scale>
        <p:origin x="322" y="67"/>
      </p:cViewPr>
      <p:guideLst>
        <p:guide pos="5133"/>
        <p:guide orient="horz" pos="867"/>
        <p:guide pos="6924"/>
        <p:guide pos="801"/>
        <p:guide pos="2547"/>
        <p:guide orient="horz" pos="15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431A86E-A740-4BB1-9B8D-8AEEC57B46EB}" type="datetimeFigureOut">
              <a:rPr lang="zh-CN" altLang="en-US" smtClean="0"/>
              <a:pPr/>
              <a:t>2022/7/18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649309-7D9B-4AD1-A53D-2DB695B8FC8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558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49309-7D9B-4AD1-A53D-2DB695B8FC8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765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49309-7D9B-4AD1-A53D-2DB695B8FC8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802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49309-7D9B-4AD1-A53D-2DB695B8FC8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308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23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83" userDrawn="1">
          <p15:clr>
            <a:srgbClr val="FBAE40"/>
          </p15:clr>
        </p15:guide>
        <p15:guide id="3" pos="665" userDrawn="1">
          <p15:clr>
            <a:srgbClr val="FBAE40"/>
          </p15:clr>
        </p15:guide>
        <p15:guide id="4" pos="701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B703A18D-1BEB-B56E-B419-6719387B4A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B81BAC6-72BC-9E20-F61A-735F25678564}"/>
              </a:ext>
            </a:extLst>
          </p:cNvPr>
          <p:cNvSpPr txBox="1"/>
          <p:nvPr userDrawn="1"/>
        </p:nvSpPr>
        <p:spPr>
          <a:xfrm>
            <a:off x="3710940" y="821779"/>
            <a:ext cx="4770120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600">
                <a:solidFill>
                  <a:schemeClr val="bg1">
                    <a:lumMod val="65000"/>
                    <a:alpha val="46000"/>
                  </a:schemeClr>
                </a:solidFill>
                <a:latin typeface="微软雅黑" panose="020B0503020204020204" pitchFamily="34" charset="-122"/>
              </a:rPr>
              <a:t>CONTENTS</a:t>
            </a:r>
            <a:endParaRPr lang="zh-CN" altLang="en-US" sz="6600" dirty="0">
              <a:solidFill>
                <a:schemeClr val="bg1">
                  <a:lumMod val="65000"/>
                  <a:alpha val="46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7DE6815-3FA9-AD43-86F8-953FC1116395}"/>
              </a:ext>
            </a:extLst>
          </p:cNvPr>
          <p:cNvSpPr txBox="1"/>
          <p:nvPr userDrawn="1"/>
        </p:nvSpPr>
        <p:spPr>
          <a:xfrm>
            <a:off x="5059680" y="1130300"/>
            <a:ext cx="2072640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6600" b="1">
                <a:latin typeface="微软雅黑" panose="020B0503020204020204" pitchFamily="34" charset="-122"/>
              </a:rPr>
              <a:t>目录</a:t>
            </a:r>
            <a:endParaRPr lang="zh-CN" altLang="en-US" sz="6600" b="1" dirty="0"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2444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75D4B04-6773-4C23-D042-C08BB300ED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F90AF35-8B09-050D-55BB-A3148EC62C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997" y="1130300"/>
            <a:ext cx="4084681" cy="4531329"/>
          </a:xfrm>
          <a:prstGeom prst="rect">
            <a:avLst/>
          </a:prstGeom>
        </p:spPr>
      </p:pic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850F9CF4-322D-88A6-6EB5-9E30DC8C5D16}"/>
              </a:ext>
            </a:extLst>
          </p:cNvPr>
          <p:cNvSpPr/>
          <p:nvPr userDrawn="1"/>
        </p:nvSpPr>
        <p:spPr>
          <a:xfrm rot="18542374">
            <a:off x="958135" y="2606251"/>
            <a:ext cx="1464634" cy="1464634"/>
          </a:xfrm>
          <a:prstGeom prst="roundRect">
            <a:avLst>
              <a:gd name="adj" fmla="val 11418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2B614C6-7F96-8A72-4A2B-F674074793E0}"/>
              </a:ext>
            </a:extLst>
          </p:cNvPr>
          <p:cNvSpPr/>
          <p:nvPr userDrawn="1"/>
        </p:nvSpPr>
        <p:spPr>
          <a:xfrm>
            <a:off x="3251200" y="3322463"/>
            <a:ext cx="2844800" cy="2130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8529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DD69A9BE-C7EC-6E64-4F28-39ADE87B65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</a:endParaRPr>
          </a:p>
        </p:txBody>
      </p:sp>
      <p:pic>
        <p:nvPicPr>
          <p:cNvPr id="11" name="图形 10" descr="发送 纯色填充">
            <a:extLst>
              <a:ext uri="{FF2B5EF4-FFF2-40B4-BE49-F238E27FC236}">
                <a16:creationId xmlns:a16="http://schemas.microsoft.com/office/drawing/2014/main" id="{81A23A43-93EA-5C5E-CF1A-2A486ED202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200" y="215900"/>
            <a:ext cx="914400" cy="9144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AE0487E-A42C-738F-6D13-C0E81B0F5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1" y="293024"/>
            <a:ext cx="5827210" cy="760151"/>
          </a:xfrm>
        </p:spPr>
        <p:txBody>
          <a:bodyPr lIns="0" tIns="0" rIns="0" bIns="0">
            <a:no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387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DD69A9BE-C7EC-6E64-4F28-39ADE87B65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</a:endParaRPr>
          </a:p>
        </p:txBody>
      </p:sp>
      <p:pic>
        <p:nvPicPr>
          <p:cNvPr id="11" name="图形 10" descr="发送 纯色填充">
            <a:extLst>
              <a:ext uri="{FF2B5EF4-FFF2-40B4-BE49-F238E27FC236}">
                <a16:creationId xmlns:a16="http://schemas.microsoft.com/office/drawing/2014/main" id="{81A23A43-93EA-5C5E-CF1A-2A486ED202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200" y="2159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9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尾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063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83">
          <p15:clr>
            <a:srgbClr val="FBAE40"/>
          </p15:clr>
        </p15:guide>
        <p15:guide id="3" pos="665">
          <p15:clr>
            <a:srgbClr val="FBAE40"/>
          </p15:clr>
        </p15:guide>
        <p15:guide id="4" pos="701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E159F506-32F6-35B0-50D6-1E02C21C7C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7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2022/7/18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1" r:id="rId2"/>
    <p:sldLayoutId id="2147483664" r:id="rId3"/>
    <p:sldLayoutId id="2147483662" r:id="rId4"/>
    <p:sldLayoutId id="2147483665" r:id="rId5"/>
    <p:sldLayoutId id="2147483663" r:id="rId6"/>
    <p:sldLayoutId id="214748366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矩形: 圆角 17">
            <a:extLst>
              <a:ext uri="{FF2B5EF4-FFF2-40B4-BE49-F238E27FC236}">
                <a16:creationId xmlns:a16="http://schemas.microsoft.com/office/drawing/2014/main" id="{93DBDFCF-DE27-6648-3E9A-79B328624DB4}"/>
              </a:ext>
            </a:extLst>
          </p:cNvPr>
          <p:cNvSpPr/>
          <p:nvPr/>
        </p:nvSpPr>
        <p:spPr>
          <a:xfrm>
            <a:off x="1055688" y="1076820"/>
            <a:ext cx="10080625" cy="5207000"/>
          </a:xfrm>
          <a:prstGeom prst="roundRect">
            <a:avLst>
              <a:gd name="adj" fmla="val 5777"/>
            </a:avLst>
          </a:prstGeom>
          <a:ln w="38100">
            <a:solidFill>
              <a:schemeClr val="accent4"/>
            </a:solidFill>
          </a:ln>
          <a:effectLst>
            <a:outerShdw blurRad="571500" dist="63500" dir="2940000" algn="ctr" rotWithShape="0">
              <a:srgbClr val="000000">
                <a:alpha val="8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7F5AA4F-FD28-1642-B0C2-2365CB0EDEC2}"/>
              </a:ext>
            </a:extLst>
          </p:cNvPr>
          <p:cNvSpPr txBox="1"/>
          <p:nvPr/>
        </p:nvSpPr>
        <p:spPr>
          <a:xfrm>
            <a:off x="1543372" y="1824326"/>
            <a:ext cx="4552628" cy="14324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>
                <a:latin typeface="+mj-ea"/>
                <a:ea typeface="+mj-ea"/>
              </a:rPr>
              <a:t>紫色简约风</a:t>
            </a:r>
            <a:endParaRPr lang="en-US" altLang="zh-CN" sz="3600" b="1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3600" b="1">
                <a:latin typeface="+mj-ea"/>
                <a:ea typeface="+mj-ea"/>
              </a:rPr>
              <a:t>个人求职简历</a:t>
            </a:r>
            <a:r>
              <a:rPr lang="en-US" altLang="zh-CN" sz="3600" b="1">
                <a:latin typeface="+mj-ea"/>
                <a:ea typeface="+mj-ea"/>
              </a:rPr>
              <a:t>PPT</a:t>
            </a:r>
            <a:r>
              <a:rPr lang="zh-CN" altLang="en-US" sz="3600" b="1" dirty="0">
                <a:latin typeface="+mj-ea"/>
                <a:ea typeface="+mj-ea"/>
              </a:rPr>
              <a:t>模板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0F9F7D15-2AEC-789E-2A41-996B3E74E142}"/>
              </a:ext>
            </a:extLst>
          </p:cNvPr>
          <p:cNvSpPr/>
          <p:nvPr/>
        </p:nvSpPr>
        <p:spPr>
          <a:xfrm>
            <a:off x="4070838" y="4915276"/>
            <a:ext cx="1952275" cy="405577"/>
          </a:xfrm>
          <a:prstGeom prst="roundRect">
            <a:avLst>
              <a:gd name="adj" fmla="val 19210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zh-CN" altLang="en-US">
                <a:solidFill>
                  <a:schemeClr val="tx1"/>
                </a:solidFill>
                <a:latin typeface="+mn-ea"/>
              </a:rPr>
              <a:t>姓名：</a:t>
            </a:r>
            <a:r>
              <a:rPr lang="en-US" altLang="zh-CN">
                <a:solidFill>
                  <a:schemeClr val="tx1"/>
                </a:solidFill>
                <a:latin typeface="+mn-ea"/>
              </a:rPr>
              <a:t>OfficePLUS</a:t>
            </a:r>
            <a:endParaRPr lang="zh-CN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A764DDC-EFA8-66AE-DBC0-C603B9FA45E3}"/>
              </a:ext>
            </a:extLst>
          </p:cNvPr>
          <p:cNvSpPr txBox="1"/>
          <p:nvPr/>
        </p:nvSpPr>
        <p:spPr>
          <a:xfrm>
            <a:off x="1499275" y="4182591"/>
            <a:ext cx="5143126" cy="4053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latin typeface="+mn-ea"/>
              </a:rPr>
              <a:t>Personal job application resume PPT template</a:t>
            </a:r>
            <a:endParaRPr lang="en-US" altLang="zh-CN" dirty="0">
              <a:latin typeface="+mn-ea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8DAC2E92-8515-6014-49BB-11DBAF878FB3}"/>
              </a:ext>
            </a:extLst>
          </p:cNvPr>
          <p:cNvSpPr/>
          <p:nvPr/>
        </p:nvSpPr>
        <p:spPr>
          <a:xfrm>
            <a:off x="1567433" y="4931598"/>
            <a:ext cx="1871506" cy="405577"/>
          </a:xfrm>
          <a:prstGeom prst="roundRect">
            <a:avLst>
              <a:gd name="adj" fmla="val 19210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zh-CN" altLang="en-US">
                <a:solidFill>
                  <a:schemeClr val="tx1"/>
                </a:solidFill>
                <a:latin typeface="+mn-ea"/>
              </a:rPr>
              <a:t>岗位：营销总监</a:t>
            </a:r>
            <a:endParaRPr lang="zh-CN" altLang="en-US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" name="图片 9" descr="穿白色衣服的小孩&#10;&#10;描述已自动生成">
            <a:extLst>
              <a:ext uri="{FF2B5EF4-FFF2-40B4-BE49-F238E27FC236}">
                <a16:creationId xmlns:a16="http://schemas.microsoft.com/office/drawing/2014/main" id="{92885149-D8A8-0D37-6A19-A1652E3F20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075" y="1608150"/>
            <a:ext cx="2972273" cy="3297282"/>
          </a:xfrm>
          <a:prstGeom prst="rect">
            <a:avLst/>
          </a:prstGeom>
        </p:spPr>
      </p:pic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8F2A399-521D-EE79-4C7C-64E2E6E2E24D}"/>
              </a:ext>
            </a:extLst>
          </p:cNvPr>
          <p:cNvCxnSpPr>
            <a:cxnSpLocks/>
          </p:cNvCxnSpPr>
          <p:nvPr/>
        </p:nvCxnSpPr>
        <p:spPr>
          <a:xfrm>
            <a:off x="1558925" y="3786809"/>
            <a:ext cx="4923155" cy="0"/>
          </a:xfrm>
          <a:prstGeom prst="line">
            <a:avLst/>
          </a:prstGeom>
          <a:ln w="1905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40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6AB18582-A928-DC27-5116-D4D777A810CD}"/>
              </a:ext>
            </a:extLst>
          </p:cNvPr>
          <p:cNvSpPr txBox="1"/>
          <p:nvPr/>
        </p:nvSpPr>
        <p:spPr>
          <a:xfrm>
            <a:off x="1200150" y="2921168"/>
            <a:ext cx="1071810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540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alpha val="4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</a:rPr>
              <a:t>03</a:t>
            </a:r>
            <a:endParaRPr lang="zh-CN" altLang="en-US" sz="54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alpha val="4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F07EC9D-CE35-90BC-FFF5-D966320BE871}"/>
              </a:ext>
            </a:extLst>
          </p:cNvPr>
          <p:cNvSpPr txBox="1"/>
          <p:nvPr/>
        </p:nvSpPr>
        <p:spPr>
          <a:xfrm>
            <a:off x="3139440" y="2306800"/>
            <a:ext cx="3068320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5400" b="1">
                <a:latin typeface="微软雅黑" panose="020B0503020204020204" pitchFamily="34" charset="-122"/>
              </a:rPr>
              <a:t>专业技能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20145B7-41BE-BCD1-EAA3-D6E25BE073C0}"/>
              </a:ext>
            </a:extLst>
          </p:cNvPr>
          <p:cNvSpPr txBox="1"/>
          <p:nvPr/>
        </p:nvSpPr>
        <p:spPr>
          <a:xfrm>
            <a:off x="3251200" y="3625524"/>
            <a:ext cx="2844800" cy="3270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>
                <a:latin typeface="+mn-ea"/>
              </a:rPr>
              <a:t>Professional skill</a:t>
            </a:r>
          </a:p>
        </p:txBody>
      </p:sp>
    </p:spTree>
    <p:extLst>
      <p:ext uri="{BB962C8B-B14F-4D97-AF65-F5344CB8AC3E}">
        <p14:creationId xmlns:p14="http://schemas.microsoft.com/office/powerpoint/2010/main" val="4165496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F43041FD-D686-6587-42FB-CFEAE893C4AC}"/>
              </a:ext>
            </a:extLst>
          </p:cNvPr>
          <p:cNvSpPr/>
          <p:nvPr/>
        </p:nvSpPr>
        <p:spPr>
          <a:xfrm>
            <a:off x="1376272" y="5225098"/>
            <a:ext cx="1270224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just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</a:rPr>
              <a:t>组织能力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50E7F3F-02C4-1724-9FB2-E5AA579A96E5}"/>
              </a:ext>
            </a:extLst>
          </p:cNvPr>
          <p:cNvSpPr/>
          <p:nvPr/>
        </p:nvSpPr>
        <p:spPr>
          <a:xfrm>
            <a:off x="878899" y="2344077"/>
            <a:ext cx="2286000" cy="2286000"/>
          </a:xfrm>
          <a:prstGeom prst="ellipse">
            <a:avLst/>
          </a:prstGeom>
          <a:noFill/>
          <a:ln w="317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1" name="弧形 20">
            <a:extLst>
              <a:ext uri="{FF2B5EF4-FFF2-40B4-BE49-F238E27FC236}">
                <a16:creationId xmlns:a16="http://schemas.microsoft.com/office/drawing/2014/main" id="{D7902093-8B8B-4F2D-54EC-DB53B39054CE}"/>
              </a:ext>
            </a:extLst>
          </p:cNvPr>
          <p:cNvSpPr/>
          <p:nvPr/>
        </p:nvSpPr>
        <p:spPr>
          <a:xfrm>
            <a:off x="877219" y="2356434"/>
            <a:ext cx="2300037" cy="2273643"/>
          </a:xfrm>
          <a:prstGeom prst="arc">
            <a:avLst>
              <a:gd name="adj1" fmla="val 16200000"/>
              <a:gd name="adj2" fmla="val 13448043"/>
            </a:avLst>
          </a:prstGeom>
          <a:ln w="3175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A125399-0E5A-9B8B-5EF9-BDA6D0679A3C}"/>
              </a:ext>
            </a:extLst>
          </p:cNvPr>
          <p:cNvSpPr txBox="1"/>
          <p:nvPr/>
        </p:nvSpPr>
        <p:spPr>
          <a:xfrm>
            <a:off x="1486356" y="3194689"/>
            <a:ext cx="1132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+mn-ea"/>
              </a:rPr>
              <a:t>90%</a:t>
            </a:r>
            <a:endParaRPr lang="zh-CN" altLang="en-US" sz="3200" b="1">
              <a:latin typeface="+mn-ea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0056AC5-6167-C7E9-F051-950C90031AD2}"/>
              </a:ext>
            </a:extLst>
          </p:cNvPr>
          <p:cNvSpPr/>
          <p:nvPr/>
        </p:nvSpPr>
        <p:spPr>
          <a:xfrm>
            <a:off x="5460888" y="5225098"/>
            <a:ext cx="1270224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just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</a:rPr>
              <a:t>创新能力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0864B8A7-E251-5252-C194-A8CC535C1494}"/>
              </a:ext>
            </a:extLst>
          </p:cNvPr>
          <p:cNvSpPr/>
          <p:nvPr/>
        </p:nvSpPr>
        <p:spPr>
          <a:xfrm>
            <a:off x="9392000" y="5225098"/>
            <a:ext cx="125660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just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</a:rPr>
              <a:t>管理经验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B6FA4FD1-89E8-3CD1-B037-1559EB969CCA}"/>
              </a:ext>
            </a:extLst>
          </p:cNvPr>
          <p:cNvCxnSpPr>
            <a:cxnSpLocks/>
          </p:cNvCxnSpPr>
          <p:nvPr/>
        </p:nvCxnSpPr>
        <p:spPr>
          <a:xfrm>
            <a:off x="1282798" y="1028700"/>
            <a:ext cx="185308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0C773204-3554-C7E7-EF6B-0D55935641B9}"/>
              </a:ext>
            </a:extLst>
          </p:cNvPr>
          <p:cNvSpPr txBox="1"/>
          <p:nvPr/>
        </p:nvSpPr>
        <p:spPr>
          <a:xfrm>
            <a:off x="1282798" y="1104719"/>
            <a:ext cx="2072717" cy="2984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>
                <a:latin typeface="+mn-ea"/>
              </a:rPr>
              <a:t>Professional skill</a:t>
            </a:r>
            <a:endParaRPr lang="zh-CN" altLang="en-US">
              <a:latin typeface="+mn-ea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33AF91D3-9B22-F043-32A9-26729729750E}"/>
              </a:ext>
            </a:extLst>
          </p:cNvPr>
          <p:cNvSpPr/>
          <p:nvPr/>
        </p:nvSpPr>
        <p:spPr>
          <a:xfrm>
            <a:off x="4943299" y="2344077"/>
            <a:ext cx="2286000" cy="2286000"/>
          </a:xfrm>
          <a:prstGeom prst="ellipse">
            <a:avLst/>
          </a:prstGeom>
          <a:noFill/>
          <a:ln w="317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" name="弧形 24">
            <a:extLst>
              <a:ext uri="{FF2B5EF4-FFF2-40B4-BE49-F238E27FC236}">
                <a16:creationId xmlns:a16="http://schemas.microsoft.com/office/drawing/2014/main" id="{5A69142C-D1AC-4326-33CD-AC2C566D179F}"/>
              </a:ext>
            </a:extLst>
          </p:cNvPr>
          <p:cNvSpPr/>
          <p:nvPr/>
        </p:nvSpPr>
        <p:spPr>
          <a:xfrm>
            <a:off x="4941619" y="2356434"/>
            <a:ext cx="2300037" cy="2273643"/>
          </a:xfrm>
          <a:prstGeom prst="arc">
            <a:avLst>
              <a:gd name="adj1" fmla="val 16200000"/>
              <a:gd name="adj2" fmla="val 11999029"/>
            </a:avLst>
          </a:prstGeom>
          <a:ln w="3175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3B81323-D4F3-18C5-0954-8312059E900A}"/>
              </a:ext>
            </a:extLst>
          </p:cNvPr>
          <p:cNvSpPr txBox="1"/>
          <p:nvPr/>
        </p:nvSpPr>
        <p:spPr>
          <a:xfrm>
            <a:off x="5519958" y="3194689"/>
            <a:ext cx="1132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+mn-ea"/>
              </a:rPr>
              <a:t>85%</a:t>
            </a:r>
            <a:endParaRPr lang="zh-CN" altLang="en-US" sz="3200" b="1">
              <a:latin typeface="+mn-ea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33CA955F-DE95-2946-210C-F49B54F86B66}"/>
              </a:ext>
            </a:extLst>
          </p:cNvPr>
          <p:cNvSpPr/>
          <p:nvPr/>
        </p:nvSpPr>
        <p:spPr>
          <a:xfrm>
            <a:off x="9007699" y="2344077"/>
            <a:ext cx="2286000" cy="2286000"/>
          </a:xfrm>
          <a:prstGeom prst="ellipse">
            <a:avLst/>
          </a:prstGeom>
          <a:noFill/>
          <a:ln w="317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弧形 27">
            <a:extLst>
              <a:ext uri="{FF2B5EF4-FFF2-40B4-BE49-F238E27FC236}">
                <a16:creationId xmlns:a16="http://schemas.microsoft.com/office/drawing/2014/main" id="{76C1A3A9-088C-E96E-5C3C-8DA373FF9204}"/>
              </a:ext>
            </a:extLst>
          </p:cNvPr>
          <p:cNvSpPr/>
          <p:nvPr/>
        </p:nvSpPr>
        <p:spPr>
          <a:xfrm>
            <a:off x="9006019" y="2356434"/>
            <a:ext cx="2300037" cy="2273643"/>
          </a:xfrm>
          <a:prstGeom prst="arc">
            <a:avLst>
              <a:gd name="adj1" fmla="val 16200000"/>
              <a:gd name="adj2" fmla="val 10097110"/>
            </a:avLst>
          </a:prstGeom>
          <a:ln w="3175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9871058-EE3B-A57B-6E59-C2F7515BFCE1}"/>
              </a:ext>
            </a:extLst>
          </p:cNvPr>
          <p:cNvSpPr txBox="1"/>
          <p:nvPr/>
        </p:nvSpPr>
        <p:spPr>
          <a:xfrm>
            <a:off x="9613213" y="3194689"/>
            <a:ext cx="1132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+mn-ea"/>
              </a:rPr>
              <a:t>75%</a:t>
            </a:r>
            <a:endParaRPr lang="zh-CN" altLang="en-US" sz="3200" b="1">
              <a:latin typeface="+mn-ea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DAAB0404-585F-0D29-FC62-CDA229555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98" y="428799"/>
            <a:ext cx="2300037" cy="549102"/>
          </a:xfrm>
        </p:spPr>
        <p:txBody>
          <a:bodyPr/>
          <a:lstStyle/>
          <a:p>
            <a:r>
              <a:rPr lang="zh-CN" altLang="en-US" sz="3600" b="1">
                <a:latin typeface="微软雅黑" panose="020B0503020204020204" pitchFamily="34" charset="-122"/>
              </a:rPr>
              <a:t>专业技能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905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直接连接符 115">
            <a:extLst>
              <a:ext uri="{FF2B5EF4-FFF2-40B4-BE49-F238E27FC236}">
                <a16:creationId xmlns:a16="http://schemas.microsoft.com/office/drawing/2014/main" id="{CECF16D1-3934-004D-43E4-1992F0AA0568}"/>
              </a:ext>
            </a:extLst>
          </p:cNvPr>
          <p:cNvCxnSpPr>
            <a:cxnSpLocks/>
          </p:cNvCxnSpPr>
          <p:nvPr/>
        </p:nvCxnSpPr>
        <p:spPr>
          <a:xfrm>
            <a:off x="1271588" y="1028700"/>
            <a:ext cx="185308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文本框 116">
            <a:extLst>
              <a:ext uri="{FF2B5EF4-FFF2-40B4-BE49-F238E27FC236}">
                <a16:creationId xmlns:a16="http://schemas.microsoft.com/office/drawing/2014/main" id="{38F4A955-53DB-0A2E-AADB-A88FAF74ED4C}"/>
              </a:ext>
            </a:extLst>
          </p:cNvPr>
          <p:cNvSpPr txBox="1"/>
          <p:nvPr/>
        </p:nvSpPr>
        <p:spPr>
          <a:xfrm>
            <a:off x="1274307" y="1056121"/>
            <a:ext cx="2121355" cy="2906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>
                <a:latin typeface="+mn-ea"/>
              </a:rPr>
              <a:t>Professional skill</a:t>
            </a:r>
            <a:endParaRPr lang="zh-CN" altLang="en-US">
              <a:latin typeface="+mn-ea"/>
            </a:endParaRPr>
          </a:p>
        </p:txBody>
      </p:sp>
      <p:sp>
        <p:nvSpPr>
          <p:cNvPr id="4" name="不完整圆 3">
            <a:extLst>
              <a:ext uri="{FF2B5EF4-FFF2-40B4-BE49-F238E27FC236}">
                <a16:creationId xmlns:a16="http://schemas.microsoft.com/office/drawing/2014/main" id="{531CAA19-45CE-069F-D49D-B24998C66801}"/>
              </a:ext>
            </a:extLst>
          </p:cNvPr>
          <p:cNvSpPr/>
          <p:nvPr/>
        </p:nvSpPr>
        <p:spPr>
          <a:xfrm>
            <a:off x="1215701" y="1961475"/>
            <a:ext cx="1435259" cy="1435259"/>
          </a:xfrm>
          <a:prstGeom prst="pie">
            <a:avLst>
              <a:gd name="adj1" fmla="val 17623222"/>
              <a:gd name="adj2" fmla="val 1620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948EBAE1-4B21-1E10-CCAF-9D6E61B956CF}"/>
              </a:ext>
            </a:extLst>
          </p:cNvPr>
          <p:cNvSpPr/>
          <p:nvPr/>
        </p:nvSpPr>
        <p:spPr>
          <a:xfrm>
            <a:off x="2956550" y="2142490"/>
            <a:ext cx="1098566" cy="38196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</a:rPr>
              <a:t>WORD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2C24A60-3051-6DA0-9499-C144D0C036B5}"/>
              </a:ext>
            </a:extLst>
          </p:cNvPr>
          <p:cNvSpPr txBox="1"/>
          <p:nvPr/>
        </p:nvSpPr>
        <p:spPr>
          <a:xfrm>
            <a:off x="3169928" y="2815110"/>
            <a:ext cx="596878" cy="3819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>
                <a:latin typeface="微软雅黑" panose="020B0503020204020204" pitchFamily="34" charset="-122"/>
              </a:rPr>
              <a:t>精通</a:t>
            </a:r>
          </a:p>
        </p:txBody>
      </p:sp>
      <p:sp>
        <p:nvSpPr>
          <p:cNvPr id="67" name="不完整圆 66">
            <a:extLst>
              <a:ext uri="{FF2B5EF4-FFF2-40B4-BE49-F238E27FC236}">
                <a16:creationId xmlns:a16="http://schemas.microsoft.com/office/drawing/2014/main" id="{5D5AC827-4179-4253-219C-1C8CDEEC52C8}"/>
              </a:ext>
            </a:extLst>
          </p:cNvPr>
          <p:cNvSpPr/>
          <p:nvPr/>
        </p:nvSpPr>
        <p:spPr>
          <a:xfrm>
            <a:off x="4685466" y="1961475"/>
            <a:ext cx="1435259" cy="1435259"/>
          </a:xfrm>
          <a:prstGeom prst="pie">
            <a:avLst>
              <a:gd name="adj1" fmla="val 17623222"/>
              <a:gd name="adj2" fmla="val 1620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8" name="矩形: 圆角 67">
            <a:extLst>
              <a:ext uri="{FF2B5EF4-FFF2-40B4-BE49-F238E27FC236}">
                <a16:creationId xmlns:a16="http://schemas.microsoft.com/office/drawing/2014/main" id="{CE6C3794-9322-F5FF-4CCD-A0CBA17BAD05}"/>
              </a:ext>
            </a:extLst>
          </p:cNvPr>
          <p:cNvSpPr/>
          <p:nvPr/>
        </p:nvSpPr>
        <p:spPr>
          <a:xfrm>
            <a:off x="6426315" y="2142490"/>
            <a:ext cx="1098566" cy="38196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</a:rPr>
              <a:t>EXCLE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FF91AAF6-A394-8041-1AAA-D916CE090DB3}"/>
              </a:ext>
            </a:extLst>
          </p:cNvPr>
          <p:cNvSpPr txBox="1"/>
          <p:nvPr/>
        </p:nvSpPr>
        <p:spPr>
          <a:xfrm>
            <a:off x="6677787" y="2815110"/>
            <a:ext cx="518495" cy="3819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>
                <a:latin typeface="微软雅黑" panose="020B0503020204020204" pitchFamily="34" charset="-122"/>
              </a:rPr>
              <a:t>精通</a:t>
            </a:r>
          </a:p>
        </p:txBody>
      </p:sp>
      <p:sp>
        <p:nvSpPr>
          <p:cNvPr id="71" name="不完整圆 70">
            <a:extLst>
              <a:ext uri="{FF2B5EF4-FFF2-40B4-BE49-F238E27FC236}">
                <a16:creationId xmlns:a16="http://schemas.microsoft.com/office/drawing/2014/main" id="{0D3B1678-9977-7722-BFF0-42315BF1EBC2}"/>
              </a:ext>
            </a:extLst>
          </p:cNvPr>
          <p:cNvSpPr/>
          <p:nvPr/>
        </p:nvSpPr>
        <p:spPr>
          <a:xfrm>
            <a:off x="8155232" y="1961475"/>
            <a:ext cx="1435259" cy="1435259"/>
          </a:xfrm>
          <a:prstGeom prst="pie">
            <a:avLst>
              <a:gd name="adj1" fmla="val 18906854"/>
              <a:gd name="adj2" fmla="val 1620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61351D4C-B8E0-8042-F123-821BB89A5C91}"/>
              </a:ext>
            </a:extLst>
          </p:cNvPr>
          <p:cNvSpPr/>
          <p:nvPr/>
        </p:nvSpPr>
        <p:spPr>
          <a:xfrm>
            <a:off x="9896081" y="2142490"/>
            <a:ext cx="1098566" cy="38196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</a:rPr>
              <a:t>PPT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6842A328-61EF-30B9-B7C1-EEE90A7A9B36}"/>
              </a:ext>
            </a:extLst>
          </p:cNvPr>
          <p:cNvSpPr txBox="1"/>
          <p:nvPr/>
        </p:nvSpPr>
        <p:spPr>
          <a:xfrm>
            <a:off x="10179009" y="2815110"/>
            <a:ext cx="532709" cy="3819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>
                <a:latin typeface="微软雅黑" panose="020B0503020204020204" pitchFamily="34" charset="-122"/>
              </a:rPr>
              <a:t>熟练</a:t>
            </a:r>
          </a:p>
        </p:txBody>
      </p:sp>
      <p:sp>
        <p:nvSpPr>
          <p:cNvPr id="120" name="不完整圆 119">
            <a:extLst>
              <a:ext uri="{FF2B5EF4-FFF2-40B4-BE49-F238E27FC236}">
                <a16:creationId xmlns:a16="http://schemas.microsoft.com/office/drawing/2014/main" id="{1335C402-3024-AD86-963B-6BCED4B1C51A}"/>
              </a:ext>
            </a:extLst>
          </p:cNvPr>
          <p:cNvSpPr/>
          <p:nvPr/>
        </p:nvSpPr>
        <p:spPr>
          <a:xfrm>
            <a:off x="1200150" y="4292441"/>
            <a:ext cx="1435259" cy="1435259"/>
          </a:xfrm>
          <a:prstGeom prst="pie">
            <a:avLst>
              <a:gd name="adj1" fmla="val 19677046"/>
              <a:gd name="adj2" fmla="val 1620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1" name="矩形: 圆角 120">
            <a:extLst>
              <a:ext uri="{FF2B5EF4-FFF2-40B4-BE49-F238E27FC236}">
                <a16:creationId xmlns:a16="http://schemas.microsoft.com/office/drawing/2014/main" id="{6F142AF5-1146-29B3-2E61-53D4B73ABED6}"/>
              </a:ext>
            </a:extLst>
          </p:cNvPr>
          <p:cNvSpPr/>
          <p:nvPr/>
        </p:nvSpPr>
        <p:spPr>
          <a:xfrm>
            <a:off x="2940999" y="4473456"/>
            <a:ext cx="1098566" cy="38196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</a:rPr>
              <a:t>PS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2" name="文本框 121">
            <a:extLst>
              <a:ext uri="{FF2B5EF4-FFF2-40B4-BE49-F238E27FC236}">
                <a16:creationId xmlns:a16="http://schemas.microsoft.com/office/drawing/2014/main" id="{867BCCA3-004F-8A7F-6588-2FE6B25607E4}"/>
              </a:ext>
            </a:extLst>
          </p:cNvPr>
          <p:cNvSpPr txBox="1"/>
          <p:nvPr/>
        </p:nvSpPr>
        <p:spPr>
          <a:xfrm>
            <a:off x="3128640" y="5146076"/>
            <a:ext cx="534045" cy="3819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>
                <a:latin typeface="微软雅黑" panose="020B0503020204020204" pitchFamily="34" charset="-122"/>
              </a:rPr>
              <a:t>熟练</a:t>
            </a:r>
          </a:p>
        </p:txBody>
      </p:sp>
      <p:sp>
        <p:nvSpPr>
          <p:cNvPr id="94" name="不完整圆 93">
            <a:extLst>
              <a:ext uri="{FF2B5EF4-FFF2-40B4-BE49-F238E27FC236}">
                <a16:creationId xmlns:a16="http://schemas.microsoft.com/office/drawing/2014/main" id="{DF04DCF9-2027-3D01-F355-DE892FD286AE}"/>
              </a:ext>
            </a:extLst>
          </p:cNvPr>
          <p:cNvSpPr/>
          <p:nvPr/>
        </p:nvSpPr>
        <p:spPr>
          <a:xfrm>
            <a:off x="4669915" y="4292441"/>
            <a:ext cx="1435259" cy="1435259"/>
          </a:xfrm>
          <a:prstGeom prst="pie">
            <a:avLst>
              <a:gd name="adj1" fmla="val 247254"/>
              <a:gd name="adj2" fmla="val 1620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8" name="矩形: 圆角 117">
            <a:extLst>
              <a:ext uri="{FF2B5EF4-FFF2-40B4-BE49-F238E27FC236}">
                <a16:creationId xmlns:a16="http://schemas.microsoft.com/office/drawing/2014/main" id="{B2E244CB-BBC3-FF26-D6DD-B11E4B4AA77C}"/>
              </a:ext>
            </a:extLst>
          </p:cNvPr>
          <p:cNvSpPr/>
          <p:nvPr/>
        </p:nvSpPr>
        <p:spPr>
          <a:xfrm>
            <a:off x="6410764" y="4473456"/>
            <a:ext cx="1098566" cy="38196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</a:rPr>
              <a:t>AI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3CC2AFC0-A0DB-D5C8-DFE8-5EE335254D80}"/>
              </a:ext>
            </a:extLst>
          </p:cNvPr>
          <p:cNvSpPr txBox="1"/>
          <p:nvPr/>
        </p:nvSpPr>
        <p:spPr>
          <a:xfrm>
            <a:off x="6662236" y="5146076"/>
            <a:ext cx="534046" cy="3819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>
                <a:latin typeface="微软雅黑" panose="020B0503020204020204" pitchFamily="34" charset="-122"/>
              </a:rPr>
              <a:t>了解</a:t>
            </a:r>
          </a:p>
        </p:txBody>
      </p:sp>
      <p:sp>
        <p:nvSpPr>
          <p:cNvPr id="91" name="不完整圆 90">
            <a:extLst>
              <a:ext uri="{FF2B5EF4-FFF2-40B4-BE49-F238E27FC236}">
                <a16:creationId xmlns:a16="http://schemas.microsoft.com/office/drawing/2014/main" id="{4DD6F0EC-FA03-4B12-D556-AEFAA3FAD4F1}"/>
              </a:ext>
            </a:extLst>
          </p:cNvPr>
          <p:cNvSpPr/>
          <p:nvPr/>
        </p:nvSpPr>
        <p:spPr>
          <a:xfrm>
            <a:off x="8139681" y="4292441"/>
            <a:ext cx="1435259" cy="1435259"/>
          </a:xfrm>
          <a:prstGeom prst="pie">
            <a:avLst>
              <a:gd name="adj1" fmla="val 1722398"/>
              <a:gd name="adj2" fmla="val 1620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92" name="矩形: 圆角 91">
            <a:extLst>
              <a:ext uri="{FF2B5EF4-FFF2-40B4-BE49-F238E27FC236}">
                <a16:creationId xmlns:a16="http://schemas.microsoft.com/office/drawing/2014/main" id="{4D9D2472-B8F7-1919-9DB8-C49185C8E825}"/>
              </a:ext>
            </a:extLst>
          </p:cNvPr>
          <p:cNvSpPr/>
          <p:nvPr/>
        </p:nvSpPr>
        <p:spPr>
          <a:xfrm>
            <a:off x="9880530" y="4473456"/>
            <a:ext cx="1098566" cy="38196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</a:rPr>
              <a:t>AE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A7730578-C9C2-BA4C-7ED3-EDE94C9F71CB}"/>
              </a:ext>
            </a:extLst>
          </p:cNvPr>
          <p:cNvSpPr txBox="1"/>
          <p:nvPr/>
        </p:nvSpPr>
        <p:spPr>
          <a:xfrm>
            <a:off x="10244209" y="5146076"/>
            <a:ext cx="548260" cy="3819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>
                <a:latin typeface="微软雅黑" panose="020B0503020204020204" pitchFamily="34" charset="-122"/>
              </a:rPr>
              <a:t>了解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CCC4259-7634-BC9F-D060-C696DD485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441607"/>
            <a:ext cx="1949690" cy="513655"/>
          </a:xfrm>
        </p:spPr>
        <p:txBody>
          <a:bodyPr/>
          <a:lstStyle/>
          <a:p>
            <a:r>
              <a:rPr lang="zh-CN" altLang="en-US" sz="3600" b="1">
                <a:latin typeface="微软雅黑" panose="020B0503020204020204" pitchFamily="34" charset="-122"/>
              </a:rPr>
              <a:t>专业技能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333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DAE065C1-60AD-85E1-7175-FC43B34ADB81}"/>
              </a:ext>
            </a:extLst>
          </p:cNvPr>
          <p:cNvSpPr txBox="1"/>
          <p:nvPr/>
        </p:nvSpPr>
        <p:spPr>
          <a:xfrm>
            <a:off x="1104954" y="2921168"/>
            <a:ext cx="1071810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540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alpha val="4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</a:rPr>
              <a:t>04</a:t>
            </a:r>
            <a:endParaRPr lang="zh-CN" altLang="en-US" sz="54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alpha val="4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B703371-06C8-9C60-2AB0-F9092956E597}"/>
              </a:ext>
            </a:extLst>
          </p:cNvPr>
          <p:cNvSpPr txBox="1"/>
          <p:nvPr/>
        </p:nvSpPr>
        <p:spPr>
          <a:xfrm>
            <a:off x="3139440" y="2306800"/>
            <a:ext cx="3068320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5400" b="1">
                <a:latin typeface="微软雅黑" panose="020B0503020204020204" pitchFamily="34" charset="-122"/>
              </a:rPr>
              <a:t>项目经验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0422D89-0758-3419-A093-E341783ADDC2}"/>
              </a:ext>
            </a:extLst>
          </p:cNvPr>
          <p:cNvSpPr txBox="1"/>
          <p:nvPr/>
        </p:nvSpPr>
        <p:spPr>
          <a:xfrm>
            <a:off x="3251200" y="3625524"/>
            <a:ext cx="2844800" cy="3270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>
                <a:latin typeface="+mn-ea"/>
              </a:rPr>
              <a:t>Project experience</a:t>
            </a:r>
          </a:p>
        </p:txBody>
      </p:sp>
    </p:spTree>
    <p:extLst>
      <p:ext uri="{BB962C8B-B14F-4D97-AF65-F5344CB8AC3E}">
        <p14:creationId xmlns:p14="http://schemas.microsoft.com/office/powerpoint/2010/main" val="1605756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85A2F5ED-25D1-B8EA-32F2-E2335F338528}"/>
              </a:ext>
            </a:extLst>
          </p:cNvPr>
          <p:cNvCxnSpPr>
            <a:cxnSpLocks/>
          </p:cNvCxnSpPr>
          <p:nvPr/>
        </p:nvCxnSpPr>
        <p:spPr>
          <a:xfrm>
            <a:off x="1272398" y="1036320"/>
            <a:ext cx="185308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DB9E92B0-B023-CE83-72B1-2E26B31AED0B}"/>
              </a:ext>
            </a:extLst>
          </p:cNvPr>
          <p:cNvSpPr txBox="1"/>
          <p:nvPr/>
        </p:nvSpPr>
        <p:spPr>
          <a:xfrm>
            <a:off x="1271588" y="1064641"/>
            <a:ext cx="2263443" cy="2570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>
                <a:latin typeface="+mn-ea"/>
              </a:rPr>
              <a:t>Project experience</a:t>
            </a:r>
            <a:endParaRPr lang="zh-CN" altLang="en-US">
              <a:latin typeface="+mn-ea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65B1474A-97CC-FBB8-90ED-1F30E4FAECDC}"/>
              </a:ext>
            </a:extLst>
          </p:cNvPr>
          <p:cNvSpPr/>
          <p:nvPr/>
        </p:nvSpPr>
        <p:spPr>
          <a:xfrm>
            <a:off x="660400" y="1863987"/>
            <a:ext cx="4930172" cy="1909358"/>
          </a:xfrm>
          <a:prstGeom prst="roundRect">
            <a:avLst>
              <a:gd name="adj" fmla="val 60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5EFF1A69-D4E3-EA3A-CF62-2775A58A3F24}"/>
              </a:ext>
            </a:extLst>
          </p:cNvPr>
          <p:cNvSpPr/>
          <p:nvPr/>
        </p:nvSpPr>
        <p:spPr>
          <a:xfrm>
            <a:off x="6601430" y="1863988"/>
            <a:ext cx="4930172" cy="1909358"/>
          </a:xfrm>
          <a:prstGeom prst="roundRect">
            <a:avLst>
              <a:gd name="adj" fmla="val 60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9" name="图片 8" descr="男人拿着笔记本电脑的桌子&#10;&#10;中度可信度描述已自动生成">
            <a:extLst>
              <a:ext uri="{FF2B5EF4-FFF2-40B4-BE49-F238E27FC236}">
                <a16:creationId xmlns:a16="http://schemas.microsoft.com/office/drawing/2014/main" id="{3152AB2C-0DCD-6302-5B52-64399E62C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76" y="1863987"/>
            <a:ext cx="3229495" cy="1909358"/>
          </a:xfrm>
          <a:prstGeom prst="roundRect">
            <a:avLst>
              <a:gd name="adj" fmla="val 4653"/>
            </a:avLst>
          </a:prstGeom>
        </p:spPr>
      </p:pic>
      <p:pic>
        <p:nvPicPr>
          <p:cNvPr id="19" name="图片 18" descr="人拿着笔记本电脑的桌子前&#10;&#10;中度可信度描述已自动生成">
            <a:extLst>
              <a:ext uri="{FF2B5EF4-FFF2-40B4-BE49-F238E27FC236}">
                <a16:creationId xmlns:a16="http://schemas.microsoft.com/office/drawing/2014/main" id="{9F74E20D-9191-ED55-9EDD-2AC5C85D31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6"/>
          <a:stretch/>
        </p:blipFill>
        <p:spPr>
          <a:xfrm>
            <a:off x="8302107" y="1863986"/>
            <a:ext cx="3229493" cy="1909358"/>
          </a:xfrm>
          <a:prstGeom prst="roundRect">
            <a:avLst>
              <a:gd name="adj" fmla="val 6404"/>
            </a:avLst>
          </a:prstGeom>
        </p:spPr>
      </p:pic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4A79E19F-FD9F-25A8-EC25-7D8366FA2316}"/>
              </a:ext>
            </a:extLst>
          </p:cNvPr>
          <p:cNvSpPr/>
          <p:nvPr/>
        </p:nvSpPr>
        <p:spPr>
          <a:xfrm>
            <a:off x="660400" y="4326342"/>
            <a:ext cx="4930172" cy="1909358"/>
          </a:xfrm>
          <a:prstGeom prst="roundRect">
            <a:avLst>
              <a:gd name="adj" fmla="val 60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2066B785-2C4F-4D86-2465-AF3C3C78964F}"/>
              </a:ext>
            </a:extLst>
          </p:cNvPr>
          <p:cNvSpPr/>
          <p:nvPr/>
        </p:nvSpPr>
        <p:spPr>
          <a:xfrm>
            <a:off x="6601430" y="4326342"/>
            <a:ext cx="4930172" cy="1909358"/>
          </a:xfrm>
          <a:prstGeom prst="roundRect">
            <a:avLst>
              <a:gd name="adj" fmla="val 60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7" name="图片 16" descr="桌子上的人&#10;&#10;低可信度描述已自动生成">
            <a:extLst>
              <a:ext uri="{FF2B5EF4-FFF2-40B4-BE49-F238E27FC236}">
                <a16:creationId xmlns:a16="http://schemas.microsoft.com/office/drawing/2014/main" id="{21B64EC8-0406-ECBA-16E0-3FB246773C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413"/>
          <a:stretch/>
        </p:blipFill>
        <p:spPr>
          <a:xfrm>
            <a:off x="660398" y="4326342"/>
            <a:ext cx="3229495" cy="1909358"/>
          </a:xfrm>
          <a:prstGeom prst="roundRect">
            <a:avLst>
              <a:gd name="adj" fmla="val 7173"/>
            </a:avLst>
          </a:prstGeom>
        </p:spPr>
      </p:pic>
      <p:pic>
        <p:nvPicPr>
          <p:cNvPr id="21" name="图片 20" descr="桌子上放着笔记本电脑前的人&#10;&#10;描述已自动生成">
            <a:extLst>
              <a:ext uri="{FF2B5EF4-FFF2-40B4-BE49-F238E27FC236}">
                <a16:creationId xmlns:a16="http://schemas.microsoft.com/office/drawing/2014/main" id="{9EEB7B85-8A6F-01DB-6DC3-15B0492853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" b="25104"/>
          <a:stretch/>
        </p:blipFill>
        <p:spPr>
          <a:xfrm>
            <a:off x="6601430" y="4326342"/>
            <a:ext cx="3238353" cy="1909358"/>
          </a:xfrm>
          <a:prstGeom prst="roundRect">
            <a:avLst>
              <a:gd name="adj" fmla="val 5755"/>
            </a:avLst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6021C655-0F1C-3A24-AC5E-3C0DA3EFA7D3}"/>
              </a:ext>
            </a:extLst>
          </p:cNvPr>
          <p:cNvSpPr/>
          <p:nvPr/>
        </p:nvSpPr>
        <p:spPr>
          <a:xfrm>
            <a:off x="660400" y="2564829"/>
            <a:ext cx="1140845" cy="50767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+mn-ea"/>
              </a:rPr>
              <a:t>项目</a:t>
            </a:r>
            <a:r>
              <a:rPr lang="en-US" altLang="zh-CN">
                <a:solidFill>
                  <a:schemeClr val="bg1"/>
                </a:solidFill>
                <a:latin typeface="+mn-ea"/>
              </a:rPr>
              <a:t>A</a:t>
            </a:r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4D8DD614-874D-6708-BFF3-D4ACB6C46AAF}"/>
              </a:ext>
            </a:extLst>
          </p:cNvPr>
          <p:cNvSpPr/>
          <p:nvPr/>
        </p:nvSpPr>
        <p:spPr>
          <a:xfrm>
            <a:off x="6601429" y="2557427"/>
            <a:ext cx="1140845" cy="50767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+mn-ea"/>
              </a:rPr>
              <a:t>项目</a:t>
            </a:r>
            <a:r>
              <a:rPr lang="en-US" altLang="zh-CN">
                <a:solidFill>
                  <a:schemeClr val="bg1"/>
                </a:solidFill>
                <a:latin typeface="+mn-ea"/>
              </a:rPr>
              <a:t>B</a:t>
            </a:r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D027061C-F567-0B03-8AF7-B676336CB262}"/>
              </a:ext>
            </a:extLst>
          </p:cNvPr>
          <p:cNvSpPr/>
          <p:nvPr/>
        </p:nvSpPr>
        <p:spPr>
          <a:xfrm>
            <a:off x="4449726" y="4956739"/>
            <a:ext cx="1140845" cy="50767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+mn-ea"/>
              </a:rPr>
              <a:t>项目</a:t>
            </a:r>
            <a:r>
              <a:rPr lang="en-US" altLang="zh-CN">
                <a:solidFill>
                  <a:schemeClr val="bg1"/>
                </a:solidFill>
                <a:latin typeface="+mn-ea"/>
              </a:rPr>
              <a:t>C</a:t>
            </a:r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C36C603B-E19F-A0A6-9FB9-17E0B97CB76D}"/>
              </a:ext>
            </a:extLst>
          </p:cNvPr>
          <p:cNvSpPr/>
          <p:nvPr/>
        </p:nvSpPr>
        <p:spPr>
          <a:xfrm>
            <a:off x="10390755" y="4956738"/>
            <a:ext cx="1140845" cy="50767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+mn-ea"/>
              </a:rPr>
              <a:t>项目</a:t>
            </a:r>
            <a:r>
              <a:rPr lang="en-US" altLang="zh-CN">
                <a:solidFill>
                  <a:schemeClr val="bg1"/>
                </a:solidFill>
                <a:latin typeface="+mn-ea"/>
              </a:rPr>
              <a:t>D</a:t>
            </a:r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等腰三角形 17">
            <a:extLst>
              <a:ext uri="{FF2B5EF4-FFF2-40B4-BE49-F238E27FC236}">
                <a16:creationId xmlns:a16="http://schemas.microsoft.com/office/drawing/2014/main" id="{07026C43-F31B-8847-D96E-35BB53A4EDA4}"/>
              </a:ext>
            </a:extLst>
          </p:cNvPr>
          <p:cNvSpPr/>
          <p:nvPr/>
        </p:nvSpPr>
        <p:spPr>
          <a:xfrm rot="5400000">
            <a:off x="1872880" y="2639114"/>
            <a:ext cx="416560" cy="359103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78FB7461-36B1-FFF3-75D0-A9091C737080}"/>
              </a:ext>
            </a:extLst>
          </p:cNvPr>
          <p:cNvSpPr/>
          <p:nvPr/>
        </p:nvSpPr>
        <p:spPr>
          <a:xfrm rot="5400000">
            <a:off x="7852801" y="2639115"/>
            <a:ext cx="416560" cy="359103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" name="等腰三角形 24">
            <a:extLst>
              <a:ext uri="{FF2B5EF4-FFF2-40B4-BE49-F238E27FC236}">
                <a16:creationId xmlns:a16="http://schemas.microsoft.com/office/drawing/2014/main" id="{B4BB1FCC-B6BD-244E-AD99-6E30BFD6EB96}"/>
              </a:ext>
            </a:extLst>
          </p:cNvPr>
          <p:cNvSpPr/>
          <p:nvPr/>
        </p:nvSpPr>
        <p:spPr>
          <a:xfrm rot="16200000" flipH="1">
            <a:off x="9822359" y="5031023"/>
            <a:ext cx="416560" cy="359103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A2472A65-54E3-91CD-F335-7881B3FFB70D}"/>
              </a:ext>
            </a:extLst>
          </p:cNvPr>
          <p:cNvSpPr/>
          <p:nvPr/>
        </p:nvSpPr>
        <p:spPr>
          <a:xfrm rot="16200000" flipH="1">
            <a:off x="3870025" y="5031024"/>
            <a:ext cx="416560" cy="359103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772CDE2-096F-03ED-F755-34BA3B8D0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471298"/>
            <a:ext cx="2067963" cy="510513"/>
          </a:xfrm>
        </p:spPr>
        <p:txBody>
          <a:bodyPr/>
          <a:lstStyle/>
          <a:p>
            <a:r>
              <a:rPr lang="zh-CN" altLang="en-US" sz="3600" b="1">
                <a:latin typeface="微软雅黑" panose="020B0503020204020204" pitchFamily="34" charset="-122"/>
              </a:rPr>
              <a:t>项目经验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667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矩形: 圆角 8">
            <a:extLst>
              <a:ext uri="{FF2B5EF4-FFF2-40B4-BE49-F238E27FC236}">
                <a16:creationId xmlns:a16="http://schemas.microsoft.com/office/drawing/2014/main" id="{669D094C-9022-5008-C617-0F51769FF32C}"/>
              </a:ext>
            </a:extLst>
          </p:cNvPr>
          <p:cNvSpPr/>
          <p:nvPr/>
        </p:nvSpPr>
        <p:spPr>
          <a:xfrm>
            <a:off x="1055688" y="1773238"/>
            <a:ext cx="10080625" cy="3905884"/>
          </a:xfrm>
          <a:prstGeom prst="roundRect">
            <a:avLst>
              <a:gd name="adj" fmla="val 5777"/>
            </a:avLst>
          </a:prstGeom>
          <a:ln w="38100">
            <a:solidFill>
              <a:schemeClr val="accent4"/>
            </a:solidFill>
          </a:ln>
          <a:effectLst>
            <a:outerShdw blurRad="571500" dist="63500" dir="2940000" algn="ctr" rotWithShape="0">
              <a:srgbClr val="000000">
                <a:alpha val="8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7F5AA4F-FD28-1642-B0C2-2365CB0EDEC2}"/>
              </a:ext>
            </a:extLst>
          </p:cNvPr>
          <p:cNvSpPr txBox="1"/>
          <p:nvPr/>
        </p:nvSpPr>
        <p:spPr>
          <a:xfrm>
            <a:off x="1543663" y="2292244"/>
            <a:ext cx="3948225" cy="714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>
                <a:latin typeface="+mj-ea"/>
                <a:ea typeface="+mj-ea"/>
              </a:rPr>
              <a:t>你们要找的就是我</a:t>
            </a:r>
            <a:endParaRPr lang="zh-CN" altLang="en-US" sz="3600" b="1" dirty="0">
              <a:latin typeface="+mj-ea"/>
              <a:ea typeface="+mj-ea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0F9F7D15-2AEC-789E-2A41-996B3E74E142}"/>
              </a:ext>
            </a:extLst>
          </p:cNvPr>
          <p:cNvSpPr/>
          <p:nvPr/>
        </p:nvSpPr>
        <p:spPr>
          <a:xfrm>
            <a:off x="4030700" y="4434467"/>
            <a:ext cx="2065300" cy="405577"/>
          </a:xfrm>
          <a:prstGeom prst="roundRect">
            <a:avLst>
              <a:gd name="adj" fmla="val 19210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zh-CN" altLang="en-US">
                <a:solidFill>
                  <a:schemeClr val="tx1"/>
                </a:solidFill>
                <a:latin typeface="+mn-ea"/>
              </a:rPr>
              <a:t>姓名：</a:t>
            </a:r>
            <a:r>
              <a:rPr lang="en-US" altLang="zh-CN">
                <a:solidFill>
                  <a:schemeClr val="tx1"/>
                </a:solidFill>
                <a:latin typeface="+mn-ea"/>
              </a:rPr>
              <a:t>OfficePlus</a:t>
            </a:r>
            <a:endParaRPr lang="zh-CN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A764DDC-EFA8-66AE-DBC0-C603B9FA45E3}"/>
              </a:ext>
            </a:extLst>
          </p:cNvPr>
          <p:cNvSpPr txBox="1"/>
          <p:nvPr/>
        </p:nvSpPr>
        <p:spPr>
          <a:xfrm>
            <a:off x="1543663" y="3364802"/>
            <a:ext cx="3724098" cy="4053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latin typeface="+mn-ea"/>
              </a:rPr>
              <a:t>What you are looking for is me</a:t>
            </a:r>
            <a:endParaRPr lang="en-US" altLang="zh-CN" dirty="0">
              <a:latin typeface="+mn-ea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8DAC2E92-8515-6014-49BB-11DBAF878FB3}"/>
              </a:ext>
            </a:extLst>
          </p:cNvPr>
          <p:cNvSpPr/>
          <p:nvPr/>
        </p:nvSpPr>
        <p:spPr>
          <a:xfrm>
            <a:off x="1519886" y="4434467"/>
            <a:ext cx="1871506" cy="405577"/>
          </a:xfrm>
          <a:prstGeom prst="roundRect">
            <a:avLst>
              <a:gd name="adj" fmla="val 19210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zh-CN" altLang="en-US">
                <a:solidFill>
                  <a:schemeClr val="tx1"/>
                </a:solidFill>
                <a:latin typeface="+mn-ea"/>
              </a:rPr>
              <a:t>岗位：营销总监</a:t>
            </a:r>
            <a:endParaRPr lang="zh-CN" altLang="en-US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8F2A399-521D-EE79-4C7C-64E2E6E2E24D}"/>
              </a:ext>
            </a:extLst>
          </p:cNvPr>
          <p:cNvCxnSpPr>
            <a:cxnSpLocks/>
          </p:cNvCxnSpPr>
          <p:nvPr/>
        </p:nvCxnSpPr>
        <p:spPr>
          <a:xfrm>
            <a:off x="1519886" y="4000967"/>
            <a:ext cx="4576114" cy="0"/>
          </a:xfrm>
          <a:prstGeom prst="line">
            <a:avLst/>
          </a:prstGeom>
          <a:ln w="1905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穿白色衣服的小孩&#10;&#10;描述已自动生成">
            <a:extLst>
              <a:ext uri="{FF2B5EF4-FFF2-40B4-BE49-F238E27FC236}">
                <a16:creationId xmlns:a16="http://schemas.microsoft.com/office/drawing/2014/main" id="{EFD9CDED-29DC-CD53-D06B-E2758BC92F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363" y="2057086"/>
            <a:ext cx="3508494" cy="323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87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70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3B6A3332-010E-04DC-54FC-85BF91F9F9F1}"/>
              </a:ext>
            </a:extLst>
          </p:cNvPr>
          <p:cNvSpPr/>
          <p:nvPr/>
        </p:nvSpPr>
        <p:spPr>
          <a:xfrm>
            <a:off x="1320861" y="5030890"/>
            <a:ext cx="591518" cy="652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1C09FEAA-877E-6EA8-1C5D-F8307E08B00B}"/>
              </a:ext>
            </a:extLst>
          </p:cNvPr>
          <p:cNvSpPr/>
          <p:nvPr/>
        </p:nvSpPr>
        <p:spPr>
          <a:xfrm rot="18542374">
            <a:off x="958135" y="2606251"/>
            <a:ext cx="1464634" cy="1464634"/>
          </a:xfrm>
          <a:prstGeom prst="roundRect">
            <a:avLst>
              <a:gd name="adj" fmla="val 11418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E69C0A9-F8B0-3701-D151-193BF77FB93A}"/>
              </a:ext>
            </a:extLst>
          </p:cNvPr>
          <p:cNvSpPr txBox="1"/>
          <p:nvPr/>
        </p:nvSpPr>
        <p:spPr>
          <a:xfrm>
            <a:off x="1033845" y="4422398"/>
            <a:ext cx="1412111" cy="4616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</a:rPr>
              <a:t>个人信息</a:t>
            </a:r>
            <a:endParaRPr lang="zh-CN" altLang="en-US" sz="2400" b="1" dirty="0">
              <a:latin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83A3B92-C723-CABD-6379-129F56D6381A}"/>
              </a:ext>
            </a:extLst>
          </p:cNvPr>
          <p:cNvSpPr txBox="1"/>
          <p:nvPr/>
        </p:nvSpPr>
        <p:spPr>
          <a:xfrm>
            <a:off x="660400" y="5308297"/>
            <a:ext cx="1912440" cy="2465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1400">
                <a:latin typeface="+mn-ea"/>
              </a:rPr>
              <a:t>Personal information</a:t>
            </a:r>
            <a:endParaRPr lang="zh-CN" altLang="en-US" sz="1400">
              <a:latin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AAC4FAB-DFCB-287D-1304-7C995E24DE63}"/>
              </a:ext>
            </a:extLst>
          </p:cNvPr>
          <p:cNvSpPr txBox="1"/>
          <p:nvPr/>
        </p:nvSpPr>
        <p:spPr>
          <a:xfrm>
            <a:off x="1138954" y="2823955"/>
            <a:ext cx="1071810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54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alpha val="4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</a:rPr>
              <a:t>01</a:t>
            </a:r>
            <a:endParaRPr lang="zh-CN" altLang="en-US" sz="54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alpha val="4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53F2E5F8-3FBF-392B-B1B5-2A4326258B6A}"/>
              </a:ext>
            </a:extLst>
          </p:cNvPr>
          <p:cNvSpPr/>
          <p:nvPr/>
        </p:nvSpPr>
        <p:spPr>
          <a:xfrm>
            <a:off x="4252429" y="5047070"/>
            <a:ext cx="591518" cy="652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</a:endParaRP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7A2CCF15-4EEE-D5C7-E122-ADCE8FE1B7BB}"/>
              </a:ext>
            </a:extLst>
          </p:cNvPr>
          <p:cNvSpPr/>
          <p:nvPr/>
        </p:nvSpPr>
        <p:spPr>
          <a:xfrm rot="18542374">
            <a:off x="3910135" y="2606251"/>
            <a:ext cx="1464634" cy="1464634"/>
          </a:xfrm>
          <a:prstGeom prst="roundRect">
            <a:avLst>
              <a:gd name="adj" fmla="val 11418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4C2A0ABC-6DB5-B815-3090-A3ECB4CD106A}"/>
              </a:ext>
            </a:extLst>
          </p:cNvPr>
          <p:cNvSpPr txBox="1"/>
          <p:nvPr/>
        </p:nvSpPr>
        <p:spPr>
          <a:xfrm>
            <a:off x="3966543" y="4422398"/>
            <a:ext cx="1320632" cy="4616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</a:rPr>
              <a:t>工作经历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7656503F-DFE0-24F8-513B-5512A99AFE76}"/>
              </a:ext>
            </a:extLst>
          </p:cNvPr>
          <p:cNvSpPr txBox="1"/>
          <p:nvPr/>
        </p:nvSpPr>
        <p:spPr>
          <a:xfrm>
            <a:off x="3780555" y="5308297"/>
            <a:ext cx="1606375" cy="2465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1400">
                <a:latin typeface="+mn-ea"/>
              </a:rPr>
              <a:t>Work experience</a:t>
            </a:r>
            <a:endParaRPr lang="zh-CN" altLang="en-US" sz="1400">
              <a:latin typeface="+mn-ea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C73AB67C-2570-B69E-51A1-3EC5001F56BD}"/>
              </a:ext>
            </a:extLst>
          </p:cNvPr>
          <p:cNvSpPr txBox="1"/>
          <p:nvPr/>
        </p:nvSpPr>
        <p:spPr>
          <a:xfrm>
            <a:off x="4090954" y="2823955"/>
            <a:ext cx="1071810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540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alpha val="4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</a:rPr>
              <a:t>02</a:t>
            </a:r>
            <a:endParaRPr lang="zh-CN" altLang="en-US" sz="54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alpha val="4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C0755C52-A5E9-E652-9A8D-75989082B09E}"/>
              </a:ext>
            </a:extLst>
          </p:cNvPr>
          <p:cNvSpPr/>
          <p:nvPr/>
        </p:nvSpPr>
        <p:spPr>
          <a:xfrm>
            <a:off x="7239983" y="5030890"/>
            <a:ext cx="591518" cy="652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</a:endParaRPr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AE4E3F20-7B4F-6951-51D4-0ED15BA1F8A7}"/>
              </a:ext>
            </a:extLst>
          </p:cNvPr>
          <p:cNvSpPr/>
          <p:nvPr/>
        </p:nvSpPr>
        <p:spPr>
          <a:xfrm rot="18542374">
            <a:off x="6862135" y="2606251"/>
            <a:ext cx="1464634" cy="1464634"/>
          </a:xfrm>
          <a:prstGeom prst="roundRect">
            <a:avLst>
              <a:gd name="adj" fmla="val 11418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82F6C83E-2C9A-ED41-7640-16D2E0554113}"/>
              </a:ext>
            </a:extLst>
          </p:cNvPr>
          <p:cNvSpPr txBox="1"/>
          <p:nvPr/>
        </p:nvSpPr>
        <p:spPr>
          <a:xfrm>
            <a:off x="6888396" y="4425196"/>
            <a:ext cx="1412111" cy="4616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</a:rPr>
              <a:t>专业技能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81AAF8C6-63A2-896A-2A56-50C773FA576A}"/>
              </a:ext>
            </a:extLst>
          </p:cNvPr>
          <p:cNvSpPr txBox="1"/>
          <p:nvPr/>
        </p:nvSpPr>
        <p:spPr>
          <a:xfrm>
            <a:off x="6732556" y="5308297"/>
            <a:ext cx="1567952" cy="2042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1400">
                <a:latin typeface="+mn-ea"/>
              </a:rPr>
              <a:t>Professional skill</a:t>
            </a:r>
            <a:endParaRPr lang="zh-CN" altLang="en-US" sz="1400">
              <a:latin typeface="+mn-ea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2689DCD3-6407-48C0-5317-7D63A7C3E451}"/>
              </a:ext>
            </a:extLst>
          </p:cNvPr>
          <p:cNvSpPr txBox="1"/>
          <p:nvPr/>
        </p:nvSpPr>
        <p:spPr>
          <a:xfrm>
            <a:off x="7042954" y="2823955"/>
            <a:ext cx="1071810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540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alpha val="4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</a:rPr>
              <a:t>03</a:t>
            </a:r>
            <a:endParaRPr lang="zh-CN" altLang="en-US" sz="54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alpha val="4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30DC7F56-B667-D11A-E5BB-EF1705AEFFD7}"/>
              </a:ext>
            </a:extLst>
          </p:cNvPr>
          <p:cNvSpPr/>
          <p:nvPr/>
        </p:nvSpPr>
        <p:spPr>
          <a:xfrm>
            <a:off x="10199110" y="5034141"/>
            <a:ext cx="591518" cy="652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</a:endParaRPr>
          </a:p>
        </p:txBody>
      </p:sp>
      <p:sp>
        <p:nvSpPr>
          <p:cNvPr id="75" name="矩形: 圆角 74">
            <a:extLst>
              <a:ext uri="{FF2B5EF4-FFF2-40B4-BE49-F238E27FC236}">
                <a16:creationId xmlns:a16="http://schemas.microsoft.com/office/drawing/2014/main" id="{6EABE0C9-FCC9-7577-2B67-992605B608B2}"/>
              </a:ext>
            </a:extLst>
          </p:cNvPr>
          <p:cNvSpPr/>
          <p:nvPr/>
        </p:nvSpPr>
        <p:spPr>
          <a:xfrm rot="18542374">
            <a:off x="9814135" y="2606251"/>
            <a:ext cx="1464634" cy="1464634"/>
          </a:xfrm>
          <a:prstGeom prst="roundRect">
            <a:avLst>
              <a:gd name="adj" fmla="val 11418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CF8D654D-4FC3-8997-6278-C4E325D5F8FD}"/>
              </a:ext>
            </a:extLst>
          </p:cNvPr>
          <p:cNvSpPr txBox="1"/>
          <p:nvPr/>
        </p:nvSpPr>
        <p:spPr>
          <a:xfrm>
            <a:off x="9870543" y="4422397"/>
            <a:ext cx="1320632" cy="4616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</a:rPr>
              <a:t>项目经验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1EA27663-C8C9-59FF-188A-976CBD389D8C}"/>
              </a:ext>
            </a:extLst>
          </p:cNvPr>
          <p:cNvSpPr txBox="1"/>
          <p:nvPr/>
        </p:nvSpPr>
        <p:spPr>
          <a:xfrm>
            <a:off x="9666348" y="5266017"/>
            <a:ext cx="1644530" cy="2465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1400">
                <a:latin typeface="+mn-ea"/>
              </a:rPr>
              <a:t>Project experience</a:t>
            </a:r>
            <a:endParaRPr lang="zh-CN" altLang="en-US" sz="1400">
              <a:latin typeface="+mn-ea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CFEE83E0-AC3A-8C16-302D-19801B52EEF0}"/>
              </a:ext>
            </a:extLst>
          </p:cNvPr>
          <p:cNvSpPr txBox="1"/>
          <p:nvPr/>
        </p:nvSpPr>
        <p:spPr>
          <a:xfrm>
            <a:off x="9994954" y="2823955"/>
            <a:ext cx="1071810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540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alpha val="4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</a:rPr>
              <a:t>04</a:t>
            </a:r>
            <a:endParaRPr lang="zh-CN" altLang="en-US" sz="54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alpha val="4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6801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D870BEA-A12E-E902-9A30-A6C3297B91DB}"/>
              </a:ext>
            </a:extLst>
          </p:cNvPr>
          <p:cNvSpPr txBox="1"/>
          <p:nvPr/>
        </p:nvSpPr>
        <p:spPr>
          <a:xfrm>
            <a:off x="1118634" y="2773387"/>
            <a:ext cx="1071810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54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alpha val="4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</a:rPr>
              <a:t>01</a:t>
            </a:r>
            <a:endParaRPr lang="zh-CN" altLang="en-US" sz="54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alpha val="4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68D2356-2B33-22D6-B3D7-B24AB424AEAC}"/>
              </a:ext>
            </a:extLst>
          </p:cNvPr>
          <p:cNvSpPr txBox="1"/>
          <p:nvPr/>
        </p:nvSpPr>
        <p:spPr>
          <a:xfrm>
            <a:off x="3139440" y="2430316"/>
            <a:ext cx="3068320" cy="8021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5400" b="1">
                <a:latin typeface="微软雅黑" panose="020B0503020204020204" pitchFamily="34" charset="-122"/>
              </a:rPr>
              <a:t>个人信息</a:t>
            </a:r>
            <a:endParaRPr lang="zh-CN" altLang="en-US" sz="5400" b="1" dirty="0">
              <a:latin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943FB2A-8BE1-1CEA-EAC4-D8868CC802FC}"/>
              </a:ext>
            </a:extLst>
          </p:cNvPr>
          <p:cNvSpPr txBox="1"/>
          <p:nvPr/>
        </p:nvSpPr>
        <p:spPr>
          <a:xfrm>
            <a:off x="3251200" y="3625524"/>
            <a:ext cx="2844800" cy="3270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>
                <a:latin typeface="+mn-ea"/>
              </a:rPr>
              <a:t>Personal information</a:t>
            </a:r>
            <a:endParaRPr lang="zh-CN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0319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623A9A10-D4FD-B695-886A-A8597F309073}"/>
              </a:ext>
            </a:extLst>
          </p:cNvPr>
          <p:cNvSpPr/>
          <p:nvPr/>
        </p:nvSpPr>
        <p:spPr>
          <a:xfrm>
            <a:off x="868468" y="1773238"/>
            <a:ext cx="6399898" cy="4337452"/>
          </a:xfrm>
          <a:prstGeom prst="roundRect">
            <a:avLst>
              <a:gd name="adj" fmla="val 62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92E883B-2A8D-E103-B271-DCA2101D7621}"/>
              </a:ext>
            </a:extLst>
          </p:cNvPr>
          <p:cNvSpPr txBox="1"/>
          <p:nvPr/>
        </p:nvSpPr>
        <p:spPr>
          <a:xfrm>
            <a:off x="1277728" y="1099557"/>
            <a:ext cx="4465474" cy="3270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>
                <a:latin typeface="+mn-ea"/>
              </a:rPr>
              <a:t>Personal information</a:t>
            </a:r>
            <a:r>
              <a:rPr lang="zh-CN" altLang="en-US">
                <a:latin typeface="+mn-ea"/>
              </a:rPr>
              <a:t>＞</a:t>
            </a:r>
            <a:r>
              <a:rPr lang="en-US" altLang="zh-CN">
                <a:latin typeface="+mn-ea"/>
              </a:rPr>
              <a:t>Basic Information</a:t>
            </a:r>
            <a:endParaRPr lang="zh-CN" altLang="en-US">
              <a:latin typeface="+mn-ea"/>
            </a:endParaRPr>
          </a:p>
        </p:txBody>
      </p:sp>
      <p:pic>
        <p:nvPicPr>
          <p:cNvPr id="4" name="图片 3" descr="穿白色衣服的小孩&#10;&#10;描述已自动生成">
            <a:extLst>
              <a:ext uri="{FF2B5EF4-FFF2-40B4-BE49-F238E27FC236}">
                <a16:creationId xmlns:a16="http://schemas.microsoft.com/office/drawing/2014/main" id="{E1C7B8FB-C9CC-6F62-2F40-19BF96D226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71" y="1355752"/>
            <a:ext cx="3161937" cy="4795354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186256FC-5DC0-2F3C-9C4E-E45FFEF4EA5C}"/>
              </a:ext>
            </a:extLst>
          </p:cNvPr>
          <p:cNvSpPr/>
          <p:nvPr/>
        </p:nvSpPr>
        <p:spPr>
          <a:xfrm>
            <a:off x="1037434" y="2010424"/>
            <a:ext cx="6230932" cy="4140682"/>
          </a:xfrm>
          <a:prstGeom prst="roundRect">
            <a:avLst>
              <a:gd name="adj" fmla="val 732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91BE5B0-92FC-6A98-FD3B-B5D5FF7C5987}"/>
              </a:ext>
            </a:extLst>
          </p:cNvPr>
          <p:cNvSpPr txBox="1"/>
          <p:nvPr/>
        </p:nvSpPr>
        <p:spPr>
          <a:xfrm>
            <a:off x="1524000" y="2285663"/>
            <a:ext cx="2189484" cy="4964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chemeClr val="bg1"/>
                </a:solidFill>
                <a:latin typeface="+mn-ea"/>
              </a:rPr>
              <a:t>OfficePLUS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FE45FFD-B0AF-0CC6-A8F8-320ADA2221FE}"/>
              </a:ext>
            </a:extLst>
          </p:cNvPr>
          <p:cNvCxnSpPr>
            <a:cxnSpLocks/>
          </p:cNvCxnSpPr>
          <p:nvPr/>
        </p:nvCxnSpPr>
        <p:spPr>
          <a:xfrm>
            <a:off x="1524000" y="2804380"/>
            <a:ext cx="462169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A7D27FFC-070B-6546-0830-59AE8CF2B641}"/>
              </a:ext>
            </a:extLst>
          </p:cNvPr>
          <p:cNvSpPr txBox="1"/>
          <p:nvPr/>
        </p:nvSpPr>
        <p:spPr>
          <a:xfrm>
            <a:off x="4169527" y="2384627"/>
            <a:ext cx="2140228" cy="3195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</a:rPr>
              <a:t>XX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</a:rPr>
              <a:t>大学（市场营销）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272BC677-264F-D1FC-2698-2685B51FEFA9}"/>
              </a:ext>
            </a:extLst>
          </p:cNvPr>
          <p:cNvSpPr/>
          <p:nvPr/>
        </p:nvSpPr>
        <p:spPr>
          <a:xfrm>
            <a:off x="4161968" y="3236180"/>
            <a:ext cx="1431234" cy="4572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+mn-ea"/>
              </a:rPr>
              <a:t>性别：男</a:t>
            </a: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6DD91BCF-EC14-34C3-33B0-35DEEC528D0E}"/>
              </a:ext>
            </a:extLst>
          </p:cNvPr>
          <p:cNvSpPr/>
          <p:nvPr/>
        </p:nvSpPr>
        <p:spPr>
          <a:xfrm>
            <a:off x="1524000" y="3246119"/>
            <a:ext cx="1431234" cy="4572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+mn-ea"/>
              </a:rPr>
              <a:t>年龄：</a:t>
            </a:r>
            <a:r>
              <a:rPr lang="en-US" altLang="zh-CN">
                <a:solidFill>
                  <a:schemeClr val="bg1"/>
                </a:solidFill>
                <a:latin typeface="+mn-ea"/>
              </a:rPr>
              <a:t>27</a:t>
            </a:r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9B82E50A-6149-5A84-DE6E-F2049A248344}"/>
              </a:ext>
            </a:extLst>
          </p:cNvPr>
          <p:cNvSpPr/>
          <p:nvPr/>
        </p:nvSpPr>
        <p:spPr>
          <a:xfrm>
            <a:off x="1524000" y="4275719"/>
            <a:ext cx="1431234" cy="4572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+mn-ea"/>
              </a:rPr>
              <a:t>籍贯：上海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0CC8A858-26AD-3C77-FB81-BC7E7089ED23}"/>
              </a:ext>
            </a:extLst>
          </p:cNvPr>
          <p:cNvSpPr/>
          <p:nvPr/>
        </p:nvSpPr>
        <p:spPr>
          <a:xfrm>
            <a:off x="1524000" y="5305319"/>
            <a:ext cx="1665922" cy="4572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+mn-ea"/>
              </a:rPr>
              <a:t>工作年限：</a:t>
            </a:r>
            <a:r>
              <a:rPr lang="en-US" altLang="zh-CN">
                <a:solidFill>
                  <a:schemeClr val="bg1"/>
                </a:solidFill>
                <a:latin typeface="+mn-ea"/>
              </a:rPr>
              <a:t>5</a:t>
            </a:r>
            <a:r>
              <a:rPr lang="zh-CN" altLang="en-US">
                <a:solidFill>
                  <a:schemeClr val="bg1"/>
                </a:solidFill>
                <a:latin typeface="+mn-ea"/>
              </a:rPr>
              <a:t>年</a:t>
            </a: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E5778B0C-98FE-98D7-30AD-57F2B094075B}"/>
              </a:ext>
            </a:extLst>
          </p:cNvPr>
          <p:cNvSpPr/>
          <p:nvPr/>
        </p:nvSpPr>
        <p:spPr>
          <a:xfrm>
            <a:off x="4169526" y="5315258"/>
            <a:ext cx="2807744" cy="4572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+mn-ea"/>
              </a:rPr>
              <a:t>联系方式：</a:t>
            </a:r>
            <a:r>
              <a:rPr lang="en-US" altLang="zh-CN">
                <a:solidFill>
                  <a:schemeClr val="bg1"/>
                </a:solidFill>
                <a:latin typeface="+mn-ea"/>
              </a:rPr>
              <a:t>12345678910</a:t>
            </a:r>
            <a:endParaRPr lang="zh-CN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894321D4-88EF-3A0F-A4CC-00ACE0E24B83}"/>
              </a:ext>
            </a:extLst>
          </p:cNvPr>
          <p:cNvSpPr/>
          <p:nvPr/>
        </p:nvSpPr>
        <p:spPr>
          <a:xfrm>
            <a:off x="4152900" y="4275719"/>
            <a:ext cx="1431234" cy="4572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+mn-ea"/>
              </a:rPr>
              <a:t>民族：汉族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1A50257D-0C5D-6964-6F3B-05537EF121FB}"/>
              </a:ext>
            </a:extLst>
          </p:cNvPr>
          <p:cNvCxnSpPr>
            <a:cxnSpLocks/>
          </p:cNvCxnSpPr>
          <p:nvPr/>
        </p:nvCxnSpPr>
        <p:spPr>
          <a:xfrm>
            <a:off x="1271588" y="1028700"/>
            <a:ext cx="447161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08957A00-EE37-A8B7-FEA6-964ED7428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497770"/>
            <a:ext cx="4471614" cy="460074"/>
          </a:xfrm>
        </p:spPr>
        <p:txBody>
          <a:bodyPr>
            <a:noAutofit/>
          </a:bodyPr>
          <a:lstStyle/>
          <a:p>
            <a:r>
              <a:rPr lang="zh-CN" altLang="en-US" sz="3600" b="1">
                <a:latin typeface="微软雅黑" panose="020B0503020204020204" pitchFamily="34" charset="-122"/>
              </a:rPr>
              <a:t>个人信息＞基本信息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194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50C0277-F97C-CC01-2A01-2B3B4D5CDDA6}"/>
              </a:ext>
            </a:extLst>
          </p:cNvPr>
          <p:cNvSpPr txBox="1"/>
          <p:nvPr/>
        </p:nvSpPr>
        <p:spPr>
          <a:xfrm>
            <a:off x="1112520" y="381000"/>
            <a:ext cx="4384040" cy="647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3600" b="1" dirty="0">
              <a:latin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B0FB72B-44E4-F5FC-4C68-45FD2294E7BE}"/>
              </a:ext>
            </a:extLst>
          </p:cNvPr>
          <p:cNvSpPr txBox="1"/>
          <p:nvPr/>
        </p:nvSpPr>
        <p:spPr>
          <a:xfrm>
            <a:off x="1277728" y="1068437"/>
            <a:ext cx="5146221" cy="3255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>
                <a:latin typeface="+mn-ea"/>
              </a:rPr>
              <a:t>Personal information</a:t>
            </a:r>
            <a:r>
              <a:rPr lang="zh-CN" altLang="en-US">
                <a:latin typeface="+mn-ea"/>
              </a:rPr>
              <a:t>＞</a:t>
            </a:r>
            <a:r>
              <a:rPr lang="en-US" altLang="zh-CN">
                <a:latin typeface="+mn-ea"/>
              </a:rPr>
              <a:t>Education background</a:t>
            </a:r>
            <a:endParaRPr lang="zh-CN" altLang="en-US">
              <a:latin typeface="+mn-ea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5B30D80-ED24-280B-4480-77BC50D38754}"/>
              </a:ext>
            </a:extLst>
          </p:cNvPr>
          <p:cNvCxnSpPr/>
          <p:nvPr/>
        </p:nvCxnSpPr>
        <p:spPr>
          <a:xfrm flipH="1">
            <a:off x="3043079" y="6860222"/>
            <a:ext cx="13811" cy="15827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 descr="书架上有许多书&#10;&#10;描述已自动生成">
            <a:extLst>
              <a:ext uri="{FF2B5EF4-FFF2-40B4-BE49-F238E27FC236}">
                <a16:creationId xmlns:a16="http://schemas.microsoft.com/office/drawing/2014/main" id="{360F1FC5-6CCF-BF71-DD61-E35D593BAA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1"/>
          <a:stretch/>
        </p:blipFill>
        <p:spPr>
          <a:xfrm>
            <a:off x="4443999" y="1592263"/>
            <a:ext cx="3349309" cy="2052637"/>
          </a:xfrm>
          <a:prstGeom prst="roundRect">
            <a:avLst>
              <a:gd name="adj" fmla="val 9242"/>
            </a:avLst>
          </a:prstGeom>
        </p:spPr>
      </p:pic>
      <p:pic>
        <p:nvPicPr>
          <p:cNvPr id="19" name="图片 18" descr="一群鸟飞在空中的人&#10;&#10;低可信度描述已自动生成">
            <a:extLst>
              <a:ext uri="{FF2B5EF4-FFF2-40B4-BE49-F238E27FC236}">
                <a16:creationId xmlns:a16="http://schemas.microsoft.com/office/drawing/2014/main" id="{D2995383-B330-54A8-524D-89712DD772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3"/>
          <a:stretch/>
        </p:blipFill>
        <p:spPr>
          <a:xfrm>
            <a:off x="8227599" y="1592263"/>
            <a:ext cx="3311525" cy="2052637"/>
          </a:xfrm>
          <a:prstGeom prst="roundRect">
            <a:avLst>
              <a:gd name="adj" fmla="val 6768"/>
            </a:avLst>
          </a:prstGeom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82D74B9E-B0F3-2A4E-3B06-DB361BEE7397}"/>
              </a:ext>
            </a:extLst>
          </p:cNvPr>
          <p:cNvSpPr/>
          <p:nvPr/>
        </p:nvSpPr>
        <p:spPr>
          <a:xfrm>
            <a:off x="660399" y="1592263"/>
            <a:ext cx="3311525" cy="2085657"/>
          </a:xfrm>
          <a:prstGeom prst="roundRect">
            <a:avLst>
              <a:gd name="adj" fmla="val 789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E369B6F-CE6A-6B01-E207-D4BB249B66B6}"/>
              </a:ext>
            </a:extLst>
          </p:cNvPr>
          <p:cNvSpPr txBox="1"/>
          <p:nvPr/>
        </p:nvSpPr>
        <p:spPr>
          <a:xfrm>
            <a:off x="786508" y="1706215"/>
            <a:ext cx="3177894" cy="18577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+mn-ea"/>
              </a:rPr>
              <a:t>本科</a:t>
            </a:r>
            <a:endParaRPr lang="en-US" altLang="zh-CN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+mn-ea"/>
              </a:rPr>
              <a:t>时间：</a:t>
            </a:r>
            <a:r>
              <a:rPr lang="en-US" altLang="zh-CN">
                <a:solidFill>
                  <a:schemeClr val="bg1"/>
                </a:solidFill>
                <a:latin typeface="+mn-ea"/>
              </a:rPr>
              <a:t>20XX.9-20XX.6</a:t>
            </a: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+mn-ea"/>
              </a:rPr>
              <a:t>毕业院校：</a:t>
            </a:r>
            <a:r>
              <a:rPr lang="en-US" altLang="zh-CN">
                <a:solidFill>
                  <a:schemeClr val="bg1"/>
                </a:solidFill>
                <a:latin typeface="+mn-ea"/>
              </a:rPr>
              <a:t>XX</a:t>
            </a:r>
            <a:r>
              <a:rPr lang="zh-CN" altLang="en-US">
                <a:solidFill>
                  <a:schemeClr val="bg1"/>
                </a:solidFill>
                <a:latin typeface="+mn-ea"/>
              </a:rPr>
              <a:t>大学</a:t>
            </a:r>
            <a:endParaRPr lang="en-US" altLang="zh-CN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+mn-ea"/>
              </a:rPr>
              <a:t>专业：工商管理</a:t>
            </a:r>
            <a:endParaRPr lang="en-US" altLang="zh-CN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+mn-ea"/>
              </a:rPr>
              <a:t>主修科目：管理学、统计学</a:t>
            </a:r>
          </a:p>
        </p:txBody>
      </p:sp>
      <p:pic>
        <p:nvPicPr>
          <p:cNvPr id="22" name="图片 21" descr="夜晚的月亮&#10;&#10;中度可信度描述已自动生成">
            <a:extLst>
              <a:ext uri="{FF2B5EF4-FFF2-40B4-BE49-F238E27FC236}">
                <a16:creationId xmlns:a16="http://schemas.microsoft.com/office/drawing/2014/main" id="{D68AE590-77FD-C218-442A-690BF483A6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5" b="10587"/>
          <a:stretch/>
        </p:blipFill>
        <p:spPr>
          <a:xfrm>
            <a:off x="660400" y="4183063"/>
            <a:ext cx="3311525" cy="2052637"/>
          </a:xfrm>
          <a:prstGeom prst="roundRect">
            <a:avLst>
              <a:gd name="adj" fmla="val 8252"/>
            </a:avLst>
          </a:prstGeom>
        </p:spPr>
      </p:pic>
      <p:pic>
        <p:nvPicPr>
          <p:cNvPr id="24" name="图片 23" descr="草地上的教堂&#10;&#10;描述已自动生成">
            <a:extLst>
              <a:ext uri="{FF2B5EF4-FFF2-40B4-BE49-F238E27FC236}">
                <a16:creationId xmlns:a16="http://schemas.microsoft.com/office/drawing/2014/main" id="{96F43E71-F17A-D487-54BB-8F9C0961E3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1" r="5996" b="8695"/>
          <a:stretch/>
        </p:blipFill>
        <p:spPr>
          <a:xfrm>
            <a:off x="4440238" y="4183063"/>
            <a:ext cx="3372150" cy="2052637"/>
          </a:xfrm>
          <a:prstGeom prst="roundRect">
            <a:avLst>
              <a:gd name="adj" fmla="val 8747"/>
            </a:avLst>
          </a:prstGeom>
        </p:spPr>
      </p:pic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E712A7B2-BB5D-6851-CB20-D3DDB07DEF06}"/>
              </a:ext>
            </a:extLst>
          </p:cNvPr>
          <p:cNvSpPr/>
          <p:nvPr/>
        </p:nvSpPr>
        <p:spPr>
          <a:xfrm>
            <a:off x="8220075" y="4150043"/>
            <a:ext cx="3311525" cy="2085657"/>
          </a:xfrm>
          <a:prstGeom prst="roundRect">
            <a:avLst>
              <a:gd name="adj" fmla="val 88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01C7C35-2882-4044-0EA3-75CBA9715B0C}"/>
              </a:ext>
            </a:extLst>
          </p:cNvPr>
          <p:cNvSpPr txBox="1"/>
          <p:nvPr/>
        </p:nvSpPr>
        <p:spPr>
          <a:xfrm>
            <a:off x="8353707" y="4263995"/>
            <a:ext cx="3445397" cy="18577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+mn-ea"/>
              </a:rPr>
              <a:t>硕士</a:t>
            </a:r>
            <a:endParaRPr lang="en-US" altLang="zh-CN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+mn-ea"/>
              </a:rPr>
              <a:t>时间：</a:t>
            </a:r>
            <a:r>
              <a:rPr lang="en-US" altLang="zh-CN">
                <a:solidFill>
                  <a:schemeClr val="bg1"/>
                </a:solidFill>
                <a:latin typeface="+mn-ea"/>
              </a:rPr>
              <a:t>20XX.9-20XX.6</a:t>
            </a: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+mn-ea"/>
              </a:rPr>
              <a:t>毕业院校：</a:t>
            </a:r>
            <a:r>
              <a:rPr lang="en-US" altLang="zh-CN">
                <a:solidFill>
                  <a:schemeClr val="bg1"/>
                </a:solidFill>
                <a:latin typeface="+mn-ea"/>
              </a:rPr>
              <a:t>XX</a:t>
            </a:r>
            <a:r>
              <a:rPr lang="zh-CN" altLang="en-US">
                <a:solidFill>
                  <a:schemeClr val="bg1"/>
                </a:solidFill>
                <a:latin typeface="+mn-ea"/>
              </a:rPr>
              <a:t>大学</a:t>
            </a:r>
            <a:endParaRPr lang="en-US" altLang="zh-CN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+mn-ea"/>
              </a:rPr>
              <a:t>专业：市场营销</a:t>
            </a:r>
            <a:endParaRPr lang="en-US" altLang="zh-CN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+mn-ea"/>
              </a:rPr>
              <a:t>主修科目：市场营销、经济法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B968E84-7A54-AB5E-8FB2-51D7CEC440F1}"/>
              </a:ext>
            </a:extLst>
          </p:cNvPr>
          <p:cNvCxnSpPr>
            <a:cxnSpLocks/>
          </p:cNvCxnSpPr>
          <p:nvPr/>
        </p:nvCxnSpPr>
        <p:spPr>
          <a:xfrm>
            <a:off x="1277728" y="1028700"/>
            <a:ext cx="492630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3">
            <a:extLst>
              <a:ext uri="{FF2B5EF4-FFF2-40B4-BE49-F238E27FC236}">
                <a16:creationId xmlns:a16="http://schemas.microsoft.com/office/drawing/2014/main" id="{4E76312A-4711-597A-FB1E-F9473051D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728" y="467877"/>
            <a:ext cx="4384040" cy="470613"/>
          </a:xfrm>
        </p:spPr>
        <p:txBody>
          <a:bodyPr>
            <a:noAutofit/>
          </a:bodyPr>
          <a:lstStyle/>
          <a:p>
            <a:r>
              <a:rPr lang="zh-CN" altLang="en-US" sz="3600" b="1">
                <a:latin typeface="微软雅黑" panose="020B0503020204020204" pitchFamily="34" charset="-122"/>
              </a:rPr>
              <a:t>个人信息＞教育背景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01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111B67A-8144-4873-84BC-FA15908D29DA}"/>
              </a:ext>
            </a:extLst>
          </p:cNvPr>
          <p:cNvSpPr txBox="1"/>
          <p:nvPr/>
        </p:nvSpPr>
        <p:spPr>
          <a:xfrm>
            <a:off x="1287051" y="1120939"/>
            <a:ext cx="5030475" cy="2554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>
                <a:latin typeface="+mn-ea"/>
              </a:rPr>
              <a:t>Personal information</a:t>
            </a:r>
            <a:r>
              <a:rPr lang="zh-CN" altLang="en-US">
                <a:latin typeface="+mn-ea"/>
              </a:rPr>
              <a:t>＞</a:t>
            </a:r>
            <a:r>
              <a:rPr lang="en-US" altLang="zh-CN">
                <a:latin typeface="+mn-ea"/>
              </a:rPr>
              <a:t>honor certificate</a:t>
            </a:r>
            <a:endParaRPr lang="zh-CN" altLang="en-US">
              <a:latin typeface="+mn-ea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A5F6E00B-E8B0-3038-5363-AEEF1D5930F8}"/>
              </a:ext>
            </a:extLst>
          </p:cNvPr>
          <p:cNvCxnSpPr>
            <a:cxnSpLocks/>
          </p:cNvCxnSpPr>
          <p:nvPr/>
        </p:nvCxnSpPr>
        <p:spPr>
          <a:xfrm>
            <a:off x="1306243" y="1028700"/>
            <a:ext cx="432631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图形 10">
            <a:extLst>
              <a:ext uri="{FF2B5EF4-FFF2-40B4-BE49-F238E27FC236}">
                <a16:creationId xmlns:a16="http://schemas.microsoft.com/office/drawing/2014/main" id="{9959D4AF-B4F5-385A-64CF-DA324AEDCF30}"/>
              </a:ext>
            </a:extLst>
          </p:cNvPr>
          <p:cNvGrpSpPr/>
          <p:nvPr/>
        </p:nvGrpSpPr>
        <p:grpSpPr>
          <a:xfrm>
            <a:off x="1200150" y="1965887"/>
            <a:ext cx="1895226" cy="1725791"/>
            <a:chOff x="9491661" y="872257"/>
            <a:chExt cx="1895226" cy="1725791"/>
          </a:xfrm>
          <a:solidFill>
            <a:schemeClr val="accent2"/>
          </a:solidFill>
        </p:grpSpPr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CC1D9437-BC24-24C8-494D-CDEDD653D7F8}"/>
                </a:ext>
              </a:extLst>
            </p:cNvPr>
            <p:cNvSpPr/>
            <p:nvPr/>
          </p:nvSpPr>
          <p:spPr>
            <a:xfrm>
              <a:off x="9503606" y="872257"/>
              <a:ext cx="867296" cy="1725161"/>
            </a:xfrm>
            <a:custGeom>
              <a:avLst/>
              <a:gdLst>
                <a:gd name="connsiteX0" fmla="*/ 813542 w 867296"/>
                <a:gd name="connsiteY0" fmla="*/ 1505587 h 1725161"/>
                <a:gd name="connsiteX1" fmla="*/ 805369 w 867296"/>
                <a:gd name="connsiteY1" fmla="*/ 1464879 h 1725161"/>
                <a:gd name="connsiteX2" fmla="*/ 834447 w 867296"/>
                <a:gd name="connsiteY2" fmla="*/ 1393678 h 1725161"/>
                <a:gd name="connsiteX3" fmla="*/ 808513 w 867296"/>
                <a:gd name="connsiteY3" fmla="*/ 1336938 h 1725161"/>
                <a:gd name="connsiteX4" fmla="*/ 773620 w 867296"/>
                <a:gd name="connsiteY4" fmla="*/ 1405938 h 1725161"/>
                <a:gd name="connsiteX5" fmla="*/ 801440 w 867296"/>
                <a:gd name="connsiteY5" fmla="*/ 1466765 h 1725161"/>
                <a:gd name="connsiteX6" fmla="*/ 805998 w 867296"/>
                <a:gd name="connsiteY6" fmla="*/ 1504330 h 1725161"/>
                <a:gd name="connsiteX7" fmla="*/ 581236 w 867296"/>
                <a:gd name="connsiteY7" fmla="*/ 1423384 h 1725161"/>
                <a:gd name="connsiteX8" fmla="*/ 581236 w 867296"/>
                <a:gd name="connsiteY8" fmla="*/ 1384876 h 1725161"/>
                <a:gd name="connsiteX9" fmla="*/ 618487 w 867296"/>
                <a:gd name="connsiteY9" fmla="*/ 1329236 h 1725161"/>
                <a:gd name="connsiteX10" fmla="*/ 606227 w 867296"/>
                <a:gd name="connsiteY10" fmla="*/ 1276425 h 1725161"/>
                <a:gd name="connsiteX11" fmla="*/ 564419 w 867296"/>
                <a:gd name="connsiteY11" fmla="*/ 1329079 h 1725161"/>
                <a:gd name="connsiteX12" fmla="*/ 577464 w 867296"/>
                <a:gd name="connsiteY12" fmla="*/ 1385662 h 1725161"/>
                <a:gd name="connsiteX13" fmla="*/ 574635 w 867296"/>
                <a:gd name="connsiteY13" fmla="*/ 1420398 h 1725161"/>
                <a:gd name="connsiteX14" fmla="*/ 547444 w 867296"/>
                <a:gd name="connsiteY14" fmla="*/ 1404680 h 1725161"/>
                <a:gd name="connsiteX15" fmla="*/ 572749 w 867296"/>
                <a:gd name="connsiteY15" fmla="*/ 1410182 h 1725161"/>
                <a:gd name="connsiteX16" fmla="*/ 550273 w 867296"/>
                <a:gd name="connsiteY16" fmla="*/ 1351712 h 1725161"/>
                <a:gd name="connsiteX17" fmla="*/ 495261 w 867296"/>
                <a:gd name="connsiteY17" fmla="*/ 1334423 h 1725161"/>
                <a:gd name="connsiteX18" fmla="*/ 522453 w 867296"/>
                <a:gd name="connsiteY18" fmla="*/ 1387863 h 1725161"/>
                <a:gd name="connsiteX19" fmla="*/ 372821 w 867296"/>
                <a:gd name="connsiteY19" fmla="*/ 1262122 h 1725161"/>
                <a:gd name="connsiteX20" fmla="*/ 377222 w 867296"/>
                <a:gd name="connsiteY20" fmla="*/ 1241689 h 1725161"/>
                <a:gd name="connsiteX21" fmla="*/ 415101 w 867296"/>
                <a:gd name="connsiteY21" fmla="*/ 1203181 h 1725161"/>
                <a:gd name="connsiteX22" fmla="*/ 413373 w 867296"/>
                <a:gd name="connsiteY22" fmla="*/ 1159329 h 1725161"/>
                <a:gd name="connsiteX23" fmla="*/ 372192 w 867296"/>
                <a:gd name="connsiteY23" fmla="*/ 1195008 h 1725161"/>
                <a:gd name="connsiteX24" fmla="*/ 374079 w 867296"/>
                <a:gd name="connsiteY24" fmla="*/ 1242161 h 1725161"/>
                <a:gd name="connsiteX25" fmla="*/ 369520 w 867296"/>
                <a:gd name="connsiteY25" fmla="*/ 1258978 h 1725161"/>
                <a:gd name="connsiteX26" fmla="*/ 367163 w 867296"/>
                <a:gd name="connsiteY26" fmla="*/ 1257407 h 1725161"/>
                <a:gd name="connsiteX27" fmla="*/ 356632 w 867296"/>
                <a:gd name="connsiteY27" fmla="*/ 1210254 h 1725161"/>
                <a:gd name="connsiteX28" fmla="*/ 315609 w 867296"/>
                <a:gd name="connsiteY28" fmla="*/ 1188249 h 1725161"/>
                <a:gd name="connsiteX29" fmla="*/ 318281 w 867296"/>
                <a:gd name="connsiteY29" fmla="*/ 1199252 h 1725161"/>
                <a:gd name="connsiteX30" fmla="*/ 239693 w 867296"/>
                <a:gd name="connsiteY30" fmla="*/ 1082156 h 1725161"/>
                <a:gd name="connsiteX31" fmla="*/ 251010 w 867296"/>
                <a:gd name="connsiteY31" fmla="*/ 1059837 h 1725161"/>
                <a:gd name="connsiteX32" fmla="*/ 298163 w 867296"/>
                <a:gd name="connsiteY32" fmla="*/ 1032488 h 1725161"/>
                <a:gd name="connsiteX33" fmla="*/ 307908 w 867296"/>
                <a:gd name="connsiteY33" fmla="*/ 990208 h 1725161"/>
                <a:gd name="connsiteX34" fmla="*/ 259026 w 867296"/>
                <a:gd name="connsiteY34" fmla="*/ 1014098 h 1725161"/>
                <a:gd name="connsiteX35" fmla="*/ 248652 w 867296"/>
                <a:gd name="connsiteY35" fmla="*/ 1059837 h 1725161"/>
                <a:gd name="connsiteX36" fmla="*/ 237964 w 867296"/>
                <a:gd name="connsiteY36" fmla="*/ 1078226 h 1725161"/>
                <a:gd name="connsiteX37" fmla="*/ 236393 w 867296"/>
                <a:gd name="connsiteY37" fmla="*/ 1075397 h 1725161"/>
                <a:gd name="connsiteX38" fmla="*/ 236393 w 867296"/>
                <a:gd name="connsiteY38" fmla="*/ 1075397 h 1725161"/>
                <a:gd name="connsiteX39" fmla="*/ 239536 w 867296"/>
                <a:gd name="connsiteY39" fmla="*/ 1024158 h 1725161"/>
                <a:gd name="connsiteX40" fmla="*/ 205586 w 867296"/>
                <a:gd name="connsiteY40" fmla="*/ 992722 h 1725161"/>
                <a:gd name="connsiteX41" fmla="*/ 205586 w 867296"/>
                <a:gd name="connsiteY41" fmla="*/ 1013627 h 1725161"/>
                <a:gd name="connsiteX42" fmla="*/ 161734 w 867296"/>
                <a:gd name="connsiteY42" fmla="*/ 895902 h 1725161"/>
                <a:gd name="connsiteX43" fmla="*/ 182167 w 867296"/>
                <a:gd name="connsiteY43" fmla="*/ 874841 h 1725161"/>
                <a:gd name="connsiteX44" fmla="*/ 230734 w 867296"/>
                <a:gd name="connsiteY44" fmla="*/ 863367 h 1725161"/>
                <a:gd name="connsiteX45" fmla="*/ 250696 w 867296"/>
                <a:gd name="connsiteY45" fmla="*/ 828159 h 1725161"/>
                <a:gd name="connsiteX46" fmla="*/ 201185 w 867296"/>
                <a:gd name="connsiteY46" fmla="*/ 835861 h 1725161"/>
                <a:gd name="connsiteX47" fmla="*/ 179652 w 867296"/>
                <a:gd name="connsiteY47" fmla="*/ 873426 h 1725161"/>
                <a:gd name="connsiteX48" fmla="*/ 160948 w 867296"/>
                <a:gd name="connsiteY48" fmla="*/ 890715 h 1725161"/>
                <a:gd name="connsiteX49" fmla="*/ 154661 w 867296"/>
                <a:gd name="connsiteY49" fmla="*/ 868554 h 1725161"/>
                <a:gd name="connsiteX50" fmla="*/ 165506 w 867296"/>
                <a:gd name="connsiteY50" fmla="*/ 884271 h 1725161"/>
                <a:gd name="connsiteX51" fmla="*/ 182167 w 867296"/>
                <a:gd name="connsiteY51" fmla="*/ 839948 h 1725161"/>
                <a:gd name="connsiteX52" fmla="*/ 160948 w 867296"/>
                <a:gd name="connsiteY52" fmla="*/ 801597 h 1725161"/>
                <a:gd name="connsiteX53" fmla="*/ 148688 w 867296"/>
                <a:gd name="connsiteY53" fmla="*/ 843563 h 1725161"/>
                <a:gd name="connsiteX54" fmla="*/ 125112 w 867296"/>
                <a:gd name="connsiteY54" fmla="*/ 686387 h 1725161"/>
                <a:gd name="connsiteX55" fmla="*/ 136743 w 867296"/>
                <a:gd name="connsiteY55" fmla="*/ 707291 h 1725161"/>
                <a:gd name="connsiteX56" fmla="*/ 149946 w 867296"/>
                <a:gd name="connsiteY56" fmla="*/ 671927 h 1725161"/>
                <a:gd name="connsiteX57" fmla="*/ 133128 w 867296"/>
                <a:gd name="connsiteY57" fmla="*/ 642378 h 1725161"/>
                <a:gd name="connsiteX58" fmla="*/ 123540 w 867296"/>
                <a:gd name="connsiteY58" fmla="*/ 673813 h 1725161"/>
                <a:gd name="connsiteX59" fmla="*/ 122126 w 867296"/>
                <a:gd name="connsiteY59" fmla="*/ 622888 h 1725161"/>
                <a:gd name="connsiteX60" fmla="*/ 127312 w 867296"/>
                <a:gd name="connsiteY60" fmla="*/ 524181 h 1725161"/>
                <a:gd name="connsiteX61" fmla="*/ 136743 w 867296"/>
                <a:gd name="connsiteY61" fmla="*/ 537856 h 1725161"/>
                <a:gd name="connsiteX62" fmla="*/ 149946 w 867296"/>
                <a:gd name="connsiteY62" fmla="*/ 502963 h 1725161"/>
                <a:gd name="connsiteX63" fmla="*/ 134228 w 867296"/>
                <a:gd name="connsiteY63" fmla="*/ 473728 h 1725161"/>
                <a:gd name="connsiteX64" fmla="*/ 356475 w 867296"/>
                <a:gd name="connsiteY64" fmla="*/ 0 h 1725161"/>
                <a:gd name="connsiteX65" fmla="*/ 188297 w 867296"/>
                <a:gd name="connsiteY65" fmla="*/ 246609 h 1725161"/>
                <a:gd name="connsiteX66" fmla="*/ 186096 w 867296"/>
                <a:gd name="connsiteY66" fmla="*/ 224290 h 1725161"/>
                <a:gd name="connsiteX67" fmla="*/ 163620 w 867296"/>
                <a:gd name="connsiteY67" fmla="*/ 250067 h 1725161"/>
                <a:gd name="connsiteX68" fmla="*/ 160948 w 867296"/>
                <a:gd name="connsiteY68" fmla="*/ 290147 h 1725161"/>
                <a:gd name="connsiteX69" fmla="*/ 175565 w 867296"/>
                <a:gd name="connsiteY69" fmla="*/ 274429 h 1725161"/>
                <a:gd name="connsiteX70" fmla="*/ 164720 w 867296"/>
                <a:gd name="connsiteY70" fmla="*/ 300206 h 1725161"/>
                <a:gd name="connsiteX71" fmla="*/ 150574 w 867296"/>
                <a:gd name="connsiteY71" fmla="*/ 278673 h 1725161"/>
                <a:gd name="connsiteX72" fmla="*/ 150574 w 867296"/>
                <a:gd name="connsiteY72" fmla="*/ 236078 h 1725161"/>
                <a:gd name="connsiteX73" fmla="*/ 124955 w 867296"/>
                <a:gd name="connsiteY73" fmla="*/ 212816 h 1725161"/>
                <a:gd name="connsiteX74" fmla="*/ 122126 w 867296"/>
                <a:gd name="connsiteY74" fmla="*/ 255725 h 1725161"/>
                <a:gd name="connsiteX75" fmla="*/ 149631 w 867296"/>
                <a:gd name="connsiteY75" fmla="*/ 280559 h 1725161"/>
                <a:gd name="connsiteX76" fmla="*/ 163620 w 867296"/>
                <a:gd name="connsiteY76" fmla="*/ 304764 h 1725161"/>
                <a:gd name="connsiteX77" fmla="*/ 104679 w 867296"/>
                <a:gd name="connsiteY77" fmla="*/ 536913 h 1725161"/>
                <a:gd name="connsiteX78" fmla="*/ 81260 w 867296"/>
                <a:gd name="connsiteY78" fmla="*/ 527325 h 1725161"/>
                <a:gd name="connsiteX79" fmla="*/ 56583 w 867296"/>
                <a:gd name="connsiteY79" fmla="*/ 492432 h 1725161"/>
                <a:gd name="connsiteX80" fmla="*/ 22319 w 867296"/>
                <a:gd name="connsiteY80" fmla="*/ 487245 h 1725161"/>
                <a:gd name="connsiteX81" fmla="*/ 44166 w 867296"/>
                <a:gd name="connsiteY81" fmla="*/ 524181 h 1725161"/>
                <a:gd name="connsiteX82" fmla="*/ 80788 w 867296"/>
                <a:gd name="connsiteY82" fmla="*/ 529211 h 1725161"/>
                <a:gd name="connsiteX83" fmla="*/ 104208 w 867296"/>
                <a:gd name="connsiteY83" fmla="*/ 540528 h 1725161"/>
                <a:gd name="connsiteX84" fmla="*/ 96663 w 867296"/>
                <a:gd name="connsiteY84" fmla="*/ 660610 h 1725161"/>
                <a:gd name="connsiteX85" fmla="*/ 99964 w 867296"/>
                <a:gd name="connsiteY85" fmla="*/ 738412 h 1725161"/>
                <a:gd name="connsiteX86" fmla="*/ 72458 w 867296"/>
                <a:gd name="connsiteY86" fmla="*/ 727095 h 1725161"/>
                <a:gd name="connsiteX87" fmla="*/ 42123 w 867296"/>
                <a:gd name="connsiteY87" fmla="*/ 684186 h 1725161"/>
                <a:gd name="connsiteX88" fmla="*/ 0 w 867296"/>
                <a:gd name="connsiteY88" fmla="*/ 678371 h 1725161"/>
                <a:gd name="connsiteX89" fmla="*/ 26877 w 867296"/>
                <a:gd name="connsiteY89" fmla="*/ 723795 h 1725161"/>
                <a:gd name="connsiteX90" fmla="*/ 71987 w 867296"/>
                <a:gd name="connsiteY90" fmla="*/ 730082 h 1725161"/>
                <a:gd name="connsiteX91" fmla="*/ 100278 w 867296"/>
                <a:gd name="connsiteY91" fmla="*/ 743599 h 1725161"/>
                <a:gd name="connsiteX92" fmla="*/ 200556 w 867296"/>
                <a:gd name="connsiteY92" fmla="*/ 1100231 h 1725161"/>
                <a:gd name="connsiteX93" fmla="*/ 162363 w 867296"/>
                <a:gd name="connsiteY93" fmla="*/ 1106832 h 1725161"/>
                <a:gd name="connsiteX94" fmla="*/ 105937 w 867296"/>
                <a:gd name="connsiteY94" fmla="*/ 1084513 h 1725161"/>
                <a:gd name="connsiteX95" fmla="*/ 60827 w 867296"/>
                <a:gd name="connsiteY95" fmla="*/ 1104789 h 1725161"/>
                <a:gd name="connsiteX96" fmla="*/ 115210 w 867296"/>
                <a:gd name="connsiteY96" fmla="*/ 1131666 h 1725161"/>
                <a:gd name="connsiteX97" fmla="*/ 163777 w 867296"/>
                <a:gd name="connsiteY97" fmla="*/ 1110133 h 1725161"/>
                <a:gd name="connsiteX98" fmla="*/ 203228 w 867296"/>
                <a:gd name="connsiteY98" fmla="*/ 1105732 h 1725161"/>
                <a:gd name="connsiteX99" fmla="*/ 776763 w 867296"/>
                <a:gd name="connsiteY99" fmla="*/ 1563742 h 1725161"/>
                <a:gd name="connsiteX100" fmla="*/ 749886 w 867296"/>
                <a:gd name="connsiteY100" fmla="*/ 1614982 h 1725161"/>
                <a:gd name="connsiteX101" fmla="*/ 675699 w 867296"/>
                <a:gd name="connsiteY101" fmla="*/ 1657576 h 1725161"/>
                <a:gd name="connsiteX102" fmla="*/ 659981 w 867296"/>
                <a:gd name="connsiteY102" fmla="*/ 1725162 h 1725161"/>
                <a:gd name="connsiteX103" fmla="*/ 738569 w 867296"/>
                <a:gd name="connsiteY103" fmla="*/ 1688540 h 1725161"/>
                <a:gd name="connsiteX104" fmla="*/ 755544 w 867296"/>
                <a:gd name="connsiteY104" fmla="*/ 1616239 h 1725161"/>
                <a:gd name="connsiteX105" fmla="*/ 784622 w 867296"/>
                <a:gd name="connsiteY105" fmla="*/ 1567672 h 1725161"/>
                <a:gd name="connsiteX106" fmla="*/ 778021 w 867296"/>
                <a:gd name="connsiteY106" fmla="*/ 1563899 h 1725161"/>
                <a:gd name="connsiteX107" fmla="*/ 862424 w 867296"/>
                <a:gd name="connsiteY107" fmla="*/ 1578674 h 1725161"/>
                <a:gd name="connsiteX108" fmla="*/ 867296 w 867296"/>
                <a:gd name="connsiteY108" fmla="*/ 1513289 h 1725161"/>
                <a:gd name="connsiteX109" fmla="*/ 813542 w 867296"/>
                <a:gd name="connsiteY109" fmla="*/ 1505587 h 172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867296" h="1725161">
                  <a:moveTo>
                    <a:pt x="813542" y="1505587"/>
                  </a:moveTo>
                  <a:lnTo>
                    <a:pt x="805369" y="1464879"/>
                  </a:lnTo>
                  <a:cubicBezTo>
                    <a:pt x="805369" y="1464879"/>
                    <a:pt x="843249" y="1421027"/>
                    <a:pt x="834447" y="1393678"/>
                  </a:cubicBezTo>
                  <a:cubicBezTo>
                    <a:pt x="827188" y="1374161"/>
                    <a:pt x="818521" y="1355198"/>
                    <a:pt x="808513" y="1336938"/>
                  </a:cubicBezTo>
                  <a:cubicBezTo>
                    <a:pt x="783522" y="1368373"/>
                    <a:pt x="771105" y="1384090"/>
                    <a:pt x="773620" y="1405938"/>
                  </a:cubicBezTo>
                  <a:cubicBezTo>
                    <a:pt x="780178" y="1427349"/>
                    <a:pt x="789532" y="1447801"/>
                    <a:pt x="801440" y="1466765"/>
                  </a:cubicBezTo>
                  <a:lnTo>
                    <a:pt x="805998" y="1504330"/>
                  </a:lnTo>
                  <a:cubicBezTo>
                    <a:pt x="727423" y="1488839"/>
                    <a:pt x="651645" y="1461548"/>
                    <a:pt x="581236" y="1423384"/>
                  </a:cubicBezTo>
                  <a:lnTo>
                    <a:pt x="581236" y="1384876"/>
                  </a:lnTo>
                  <a:cubicBezTo>
                    <a:pt x="581236" y="1384876"/>
                    <a:pt x="621159" y="1353441"/>
                    <a:pt x="618487" y="1329236"/>
                  </a:cubicBezTo>
                  <a:cubicBezTo>
                    <a:pt x="615672" y="1311361"/>
                    <a:pt x="611575" y="1293712"/>
                    <a:pt x="606227" y="1276425"/>
                  </a:cubicBezTo>
                  <a:cubicBezTo>
                    <a:pt x="579507" y="1298430"/>
                    <a:pt x="566147" y="1309589"/>
                    <a:pt x="564419" y="1329079"/>
                  </a:cubicBezTo>
                  <a:cubicBezTo>
                    <a:pt x="566304" y="1348424"/>
                    <a:pt x="570689" y="1367444"/>
                    <a:pt x="577464" y="1385662"/>
                  </a:cubicBezTo>
                  <a:lnTo>
                    <a:pt x="574635" y="1420398"/>
                  </a:lnTo>
                  <a:cubicBezTo>
                    <a:pt x="565519" y="1415211"/>
                    <a:pt x="556403" y="1409867"/>
                    <a:pt x="547444" y="1404680"/>
                  </a:cubicBezTo>
                  <a:cubicBezTo>
                    <a:pt x="555682" y="1407323"/>
                    <a:pt x="564157" y="1409165"/>
                    <a:pt x="572749" y="1410182"/>
                  </a:cubicBezTo>
                  <a:cubicBezTo>
                    <a:pt x="570916" y="1388963"/>
                    <a:pt x="563125" y="1368695"/>
                    <a:pt x="550273" y="1351712"/>
                  </a:cubicBezTo>
                  <a:cubicBezTo>
                    <a:pt x="536626" y="1336093"/>
                    <a:pt x="515390" y="1329419"/>
                    <a:pt x="495261" y="1334423"/>
                  </a:cubicBezTo>
                  <a:cubicBezTo>
                    <a:pt x="502531" y="1353093"/>
                    <a:pt x="511640" y="1370995"/>
                    <a:pt x="522453" y="1387863"/>
                  </a:cubicBezTo>
                  <a:cubicBezTo>
                    <a:pt x="467893" y="1351860"/>
                    <a:pt x="417682" y="1309666"/>
                    <a:pt x="372821" y="1262122"/>
                  </a:cubicBezTo>
                  <a:lnTo>
                    <a:pt x="377222" y="1241689"/>
                  </a:lnTo>
                  <a:cubicBezTo>
                    <a:pt x="377222" y="1241689"/>
                    <a:pt x="413530" y="1223299"/>
                    <a:pt x="415101" y="1203181"/>
                  </a:cubicBezTo>
                  <a:cubicBezTo>
                    <a:pt x="415625" y="1188541"/>
                    <a:pt x="415047" y="1173882"/>
                    <a:pt x="413373" y="1159329"/>
                  </a:cubicBezTo>
                  <a:cubicBezTo>
                    <a:pt x="388853" y="1173003"/>
                    <a:pt x="376593" y="1179762"/>
                    <a:pt x="372192" y="1195008"/>
                  </a:cubicBezTo>
                  <a:cubicBezTo>
                    <a:pt x="370752" y="1210740"/>
                    <a:pt x="371387" y="1226593"/>
                    <a:pt x="374079" y="1242161"/>
                  </a:cubicBezTo>
                  <a:lnTo>
                    <a:pt x="369520" y="1258978"/>
                  </a:lnTo>
                  <a:lnTo>
                    <a:pt x="367163" y="1257407"/>
                  </a:lnTo>
                  <a:cubicBezTo>
                    <a:pt x="367903" y="1241033"/>
                    <a:pt x="364268" y="1224757"/>
                    <a:pt x="356632" y="1210254"/>
                  </a:cubicBezTo>
                  <a:cubicBezTo>
                    <a:pt x="348116" y="1195858"/>
                    <a:pt x="332312" y="1187381"/>
                    <a:pt x="315609" y="1188249"/>
                  </a:cubicBezTo>
                  <a:cubicBezTo>
                    <a:pt x="316709" y="1192336"/>
                    <a:pt x="317338" y="1195794"/>
                    <a:pt x="318281" y="1199252"/>
                  </a:cubicBezTo>
                  <a:cubicBezTo>
                    <a:pt x="289013" y="1162371"/>
                    <a:pt x="262734" y="1123215"/>
                    <a:pt x="239693" y="1082156"/>
                  </a:cubicBezTo>
                  <a:lnTo>
                    <a:pt x="251010" y="1059837"/>
                  </a:lnTo>
                  <a:cubicBezTo>
                    <a:pt x="251010" y="1059837"/>
                    <a:pt x="290775" y="1051506"/>
                    <a:pt x="298163" y="1032488"/>
                  </a:cubicBezTo>
                  <a:cubicBezTo>
                    <a:pt x="302409" y="1018643"/>
                    <a:pt x="305665" y="1004514"/>
                    <a:pt x="307908" y="990208"/>
                  </a:cubicBezTo>
                  <a:cubicBezTo>
                    <a:pt x="280716" y="997123"/>
                    <a:pt x="267042" y="1000424"/>
                    <a:pt x="259026" y="1014098"/>
                  </a:cubicBezTo>
                  <a:cubicBezTo>
                    <a:pt x="253600" y="1028830"/>
                    <a:pt x="250113" y="1044205"/>
                    <a:pt x="248652" y="1059837"/>
                  </a:cubicBezTo>
                  <a:lnTo>
                    <a:pt x="237964" y="1078226"/>
                  </a:lnTo>
                  <a:lnTo>
                    <a:pt x="236393" y="1075397"/>
                  </a:lnTo>
                  <a:lnTo>
                    <a:pt x="236393" y="1075397"/>
                  </a:lnTo>
                  <a:cubicBezTo>
                    <a:pt x="242353" y="1058976"/>
                    <a:pt x="243445" y="1041184"/>
                    <a:pt x="239536" y="1024158"/>
                  </a:cubicBezTo>
                  <a:cubicBezTo>
                    <a:pt x="234926" y="1008193"/>
                    <a:pt x="221857" y="996093"/>
                    <a:pt x="205586" y="992722"/>
                  </a:cubicBezTo>
                  <a:cubicBezTo>
                    <a:pt x="205586" y="1000896"/>
                    <a:pt x="205586" y="1007497"/>
                    <a:pt x="205586" y="1013627"/>
                  </a:cubicBezTo>
                  <a:cubicBezTo>
                    <a:pt x="188400" y="975391"/>
                    <a:pt x="173751" y="936064"/>
                    <a:pt x="161734" y="895902"/>
                  </a:cubicBezTo>
                  <a:lnTo>
                    <a:pt x="182167" y="874841"/>
                  </a:lnTo>
                  <a:cubicBezTo>
                    <a:pt x="182167" y="874841"/>
                    <a:pt x="219575" y="878299"/>
                    <a:pt x="230734" y="863367"/>
                  </a:cubicBezTo>
                  <a:cubicBezTo>
                    <a:pt x="238180" y="852098"/>
                    <a:pt x="244849" y="840335"/>
                    <a:pt x="250696" y="828159"/>
                  </a:cubicBezTo>
                  <a:cubicBezTo>
                    <a:pt x="224919" y="826745"/>
                    <a:pt x="212030" y="826116"/>
                    <a:pt x="201185" y="835861"/>
                  </a:cubicBezTo>
                  <a:cubicBezTo>
                    <a:pt x="192387" y="847382"/>
                    <a:pt x="185147" y="860012"/>
                    <a:pt x="179652" y="873426"/>
                  </a:cubicBezTo>
                  <a:lnTo>
                    <a:pt x="160948" y="890715"/>
                  </a:lnTo>
                  <a:cubicBezTo>
                    <a:pt x="158748" y="883328"/>
                    <a:pt x="156704" y="875941"/>
                    <a:pt x="154661" y="868554"/>
                  </a:cubicBezTo>
                  <a:cubicBezTo>
                    <a:pt x="157788" y="874113"/>
                    <a:pt x="161418" y="879374"/>
                    <a:pt x="165506" y="884271"/>
                  </a:cubicBezTo>
                  <a:cubicBezTo>
                    <a:pt x="175207" y="871406"/>
                    <a:pt x="180991" y="856017"/>
                    <a:pt x="182167" y="839948"/>
                  </a:cubicBezTo>
                  <a:cubicBezTo>
                    <a:pt x="183011" y="824158"/>
                    <a:pt x="174774" y="809270"/>
                    <a:pt x="160948" y="801597"/>
                  </a:cubicBezTo>
                  <a:cubicBezTo>
                    <a:pt x="155671" y="815210"/>
                    <a:pt x="151569" y="829250"/>
                    <a:pt x="148688" y="843563"/>
                  </a:cubicBezTo>
                  <a:cubicBezTo>
                    <a:pt x="136460" y="791920"/>
                    <a:pt x="128573" y="739345"/>
                    <a:pt x="125112" y="686387"/>
                  </a:cubicBezTo>
                  <a:cubicBezTo>
                    <a:pt x="127809" y="693949"/>
                    <a:pt x="131739" y="701012"/>
                    <a:pt x="136743" y="707291"/>
                  </a:cubicBezTo>
                  <a:cubicBezTo>
                    <a:pt x="144452" y="697018"/>
                    <a:pt x="149036" y="684739"/>
                    <a:pt x="149946" y="671927"/>
                  </a:cubicBezTo>
                  <a:cubicBezTo>
                    <a:pt x="150342" y="659698"/>
                    <a:pt x="143844" y="648282"/>
                    <a:pt x="133128" y="642378"/>
                  </a:cubicBezTo>
                  <a:cubicBezTo>
                    <a:pt x="129273" y="652643"/>
                    <a:pt x="126070" y="663143"/>
                    <a:pt x="123540" y="673813"/>
                  </a:cubicBezTo>
                  <a:cubicBezTo>
                    <a:pt x="123540" y="656995"/>
                    <a:pt x="122126" y="640020"/>
                    <a:pt x="122126" y="622888"/>
                  </a:cubicBezTo>
                  <a:cubicBezTo>
                    <a:pt x="122187" y="589919"/>
                    <a:pt x="123918" y="556975"/>
                    <a:pt x="127312" y="524181"/>
                  </a:cubicBezTo>
                  <a:cubicBezTo>
                    <a:pt x="130005" y="529035"/>
                    <a:pt x="133163" y="533614"/>
                    <a:pt x="136743" y="537856"/>
                  </a:cubicBezTo>
                  <a:cubicBezTo>
                    <a:pt x="144376" y="527719"/>
                    <a:pt x="148957" y="515613"/>
                    <a:pt x="149946" y="502963"/>
                  </a:cubicBezTo>
                  <a:cubicBezTo>
                    <a:pt x="150480" y="491069"/>
                    <a:pt x="144444" y="479842"/>
                    <a:pt x="134228" y="473728"/>
                  </a:cubicBezTo>
                  <a:cubicBezTo>
                    <a:pt x="160936" y="297648"/>
                    <a:pt x="238136" y="133092"/>
                    <a:pt x="356475" y="0"/>
                  </a:cubicBezTo>
                  <a:cubicBezTo>
                    <a:pt x="287443" y="72563"/>
                    <a:pt x="230645" y="155849"/>
                    <a:pt x="188297" y="246609"/>
                  </a:cubicBezTo>
                  <a:cubicBezTo>
                    <a:pt x="188173" y="239122"/>
                    <a:pt x="187437" y="231657"/>
                    <a:pt x="186096" y="224290"/>
                  </a:cubicBezTo>
                  <a:cubicBezTo>
                    <a:pt x="176675" y="230988"/>
                    <a:pt x="168973" y="239821"/>
                    <a:pt x="163620" y="250067"/>
                  </a:cubicBezTo>
                  <a:cubicBezTo>
                    <a:pt x="158678" y="262845"/>
                    <a:pt x="157746" y="276825"/>
                    <a:pt x="160948" y="290147"/>
                  </a:cubicBezTo>
                  <a:cubicBezTo>
                    <a:pt x="166135" y="284174"/>
                    <a:pt x="171165" y="279301"/>
                    <a:pt x="175565" y="274429"/>
                  </a:cubicBezTo>
                  <a:cubicBezTo>
                    <a:pt x="171793" y="282916"/>
                    <a:pt x="168178" y="291404"/>
                    <a:pt x="164720" y="300206"/>
                  </a:cubicBezTo>
                  <a:lnTo>
                    <a:pt x="150574" y="278673"/>
                  </a:lnTo>
                  <a:cubicBezTo>
                    <a:pt x="150574" y="278673"/>
                    <a:pt x="160319" y="248181"/>
                    <a:pt x="150574" y="236078"/>
                  </a:cubicBezTo>
                  <a:cubicBezTo>
                    <a:pt x="142584" y="227740"/>
                    <a:pt x="134023" y="219967"/>
                    <a:pt x="124955" y="212816"/>
                  </a:cubicBezTo>
                  <a:cubicBezTo>
                    <a:pt x="118982" y="234192"/>
                    <a:pt x="115996" y="244251"/>
                    <a:pt x="122126" y="255725"/>
                  </a:cubicBezTo>
                  <a:cubicBezTo>
                    <a:pt x="130204" y="265136"/>
                    <a:pt x="139446" y="273481"/>
                    <a:pt x="149631" y="280559"/>
                  </a:cubicBezTo>
                  <a:lnTo>
                    <a:pt x="163620" y="304764"/>
                  </a:lnTo>
                  <a:cubicBezTo>
                    <a:pt x="134510" y="379431"/>
                    <a:pt x="114713" y="457402"/>
                    <a:pt x="104679" y="536913"/>
                  </a:cubicBezTo>
                  <a:lnTo>
                    <a:pt x="81260" y="527325"/>
                  </a:lnTo>
                  <a:cubicBezTo>
                    <a:pt x="81260" y="527325"/>
                    <a:pt x="71987" y="495890"/>
                    <a:pt x="56583" y="492432"/>
                  </a:cubicBezTo>
                  <a:cubicBezTo>
                    <a:pt x="45310" y="489838"/>
                    <a:pt x="33855" y="488104"/>
                    <a:pt x="22319" y="487245"/>
                  </a:cubicBezTo>
                  <a:cubicBezTo>
                    <a:pt x="29392" y="508149"/>
                    <a:pt x="32850" y="518680"/>
                    <a:pt x="44166" y="524181"/>
                  </a:cubicBezTo>
                  <a:cubicBezTo>
                    <a:pt x="56113" y="527396"/>
                    <a:pt x="68418" y="529086"/>
                    <a:pt x="80788" y="529211"/>
                  </a:cubicBezTo>
                  <a:lnTo>
                    <a:pt x="104208" y="540528"/>
                  </a:lnTo>
                  <a:cubicBezTo>
                    <a:pt x="99302" y="580369"/>
                    <a:pt x="96783" y="620468"/>
                    <a:pt x="96663" y="660610"/>
                  </a:cubicBezTo>
                  <a:cubicBezTo>
                    <a:pt x="96663" y="686858"/>
                    <a:pt x="97921" y="712792"/>
                    <a:pt x="99964" y="738412"/>
                  </a:cubicBezTo>
                  <a:lnTo>
                    <a:pt x="72458" y="727095"/>
                  </a:lnTo>
                  <a:cubicBezTo>
                    <a:pt x="72458" y="727095"/>
                    <a:pt x="61141" y="689373"/>
                    <a:pt x="42123" y="684186"/>
                  </a:cubicBezTo>
                  <a:cubicBezTo>
                    <a:pt x="28238" y="681249"/>
                    <a:pt x="14161" y="679306"/>
                    <a:pt x="0" y="678371"/>
                  </a:cubicBezTo>
                  <a:cubicBezTo>
                    <a:pt x="8645" y="704148"/>
                    <a:pt x="13046" y="716879"/>
                    <a:pt x="26877" y="723795"/>
                  </a:cubicBezTo>
                  <a:cubicBezTo>
                    <a:pt x="41579" y="727831"/>
                    <a:pt x="56742" y="729945"/>
                    <a:pt x="71987" y="730082"/>
                  </a:cubicBezTo>
                  <a:lnTo>
                    <a:pt x="100278" y="743599"/>
                  </a:lnTo>
                  <a:cubicBezTo>
                    <a:pt x="110383" y="867832"/>
                    <a:pt x="144435" y="988936"/>
                    <a:pt x="200556" y="1100231"/>
                  </a:cubicBezTo>
                  <a:lnTo>
                    <a:pt x="162363" y="1106832"/>
                  </a:lnTo>
                  <a:cubicBezTo>
                    <a:pt x="162363" y="1106832"/>
                    <a:pt x="127784" y="1077126"/>
                    <a:pt x="105937" y="1084513"/>
                  </a:cubicBezTo>
                  <a:cubicBezTo>
                    <a:pt x="90414" y="1090134"/>
                    <a:pt x="75335" y="1096912"/>
                    <a:pt x="60827" y="1104789"/>
                  </a:cubicBezTo>
                  <a:cubicBezTo>
                    <a:pt x="85189" y="1123964"/>
                    <a:pt x="98078" y="1134024"/>
                    <a:pt x="115210" y="1131666"/>
                  </a:cubicBezTo>
                  <a:cubicBezTo>
                    <a:pt x="132267" y="1126633"/>
                    <a:pt x="148594" y="1119394"/>
                    <a:pt x="163777" y="1110133"/>
                  </a:cubicBezTo>
                  <a:lnTo>
                    <a:pt x="203228" y="1105732"/>
                  </a:lnTo>
                  <a:cubicBezTo>
                    <a:pt x="321739" y="1336466"/>
                    <a:pt x="529526" y="1507002"/>
                    <a:pt x="776763" y="1563742"/>
                  </a:cubicBezTo>
                  <a:lnTo>
                    <a:pt x="749886" y="1614982"/>
                  </a:lnTo>
                  <a:cubicBezTo>
                    <a:pt x="749886" y="1614982"/>
                    <a:pt x="687016" y="1627713"/>
                    <a:pt x="675699" y="1657576"/>
                  </a:cubicBezTo>
                  <a:cubicBezTo>
                    <a:pt x="668800" y="1679686"/>
                    <a:pt x="663546" y="1702276"/>
                    <a:pt x="659981" y="1725162"/>
                  </a:cubicBezTo>
                  <a:cubicBezTo>
                    <a:pt x="703205" y="1714945"/>
                    <a:pt x="724738" y="1709444"/>
                    <a:pt x="738569" y="1688540"/>
                  </a:cubicBezTo>
                  <a:cubicBezTo>
                    <a:pt x="748786" y="1671722"/>
                    <a:pt x="755544" y="1616239"/>
                    <a:pt x="755544" y="1616239"/>
                  </a:cubicBezTo>
                  <a:lnTo>
                    <a:pt x="784622" y="1567672"/>
                  </a:lnTo>
                  <a:lnTo>
                    <a:pt x="778021" y="1563899"/>
                  </a:lnTo>
                  <a:cubicBezTo>
                    <a:pt x="805851" y="1570425"/>
                    <a:pt x="834031" y="1575358"/>
                    <a:pt x="862424" y="1578674"/>
                  </a:cubicBezTo>
                  <a:cubicBezTo>
                    <a:pt x="857626" y="1556871"/>
                    <a:pt x="859320" y="1534140"/>
                    <a:pt x="867296" y="1513289"/>
                  </a:cubicBezTo>
                  <a:cubicBezTo>
                    <a:pt x="848593" y="1511874"/>
                    <a:pt x="830989" y="1508888"/>
                    <a:pt x="813542" y="150558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06D0F281-37A0-3B02-B419-EE475EB712E6}"/>
                </a:ext>
              </a:extLst>
            </p:cNvPr>
            <p:cNvSpPr/>
            <p:nvPr/>
          </p:nvSpPr>
          <p:spPr>
            <a:xfrm>
              <a:off x="10198952" y="2292932"/>
              <a:ext cx="107665" cy="75257"/>
            </a:xfrm>
            <a:custGeom>
              <a:avLst/>
              <a:gdLst>
                <a:gd name="connsiteX0" fmla="*/ 47153 w 107665"/>
                <a:gd name="connsiteY0" fmla="*/ 64008 h 75257"/>
                <a:gd name="connsiteX1" fmla="*/ 107666 w 107665"/>
                <a:gd name="connsiteY1" fmla="*/ 74382 h 75257"/>
                <a:gd name="connsiteX2" fmla="*/ 67114 w 107665"/>
                <a:gd name="connsiteY2" fmla="*/ 13555 h 75257"/>
                <a:gd name="connsiteX3" fmla="*/ 0 w 107665"/>
                <a:gd name="connsiteY3" fmla="*/ 6639 h 75257"/>
                <a:gd name="connsiteX4" fmla="*/ 47153 w 107665"/>
                <a:gd name="connsiteY4" fmla="*/ 64008 h 7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665" h="75257">
                  <a:moveTo>
                    <a:pt x="47153" y="64008"/>
                  </a:moveTo>
                  <a:cubicBezTo>
                    <a:pt x="65700" y="79726"/>
                    <a:pt x="107666" y="74382"/>
                    <a:pt x="107666" y="74382"/>
                  </a:cubicBezTo>
                  <a:cubicBezTo>
                    <a:pt x="100246" y="50644"/>
                    <a:pt x="86172" y="29534"/>
                    <a:pt x="67114" y="13555"/>
                  </a:cubicBezTo>
                  <a:cubicBezTo>
                    <a:pt x="47979" y="-1576"/>
                    <a:pt x="21819" y="-4271"/>
                    <a:pt x="0" y="6639"/>
                  </a:cubicBezTo>
                  <a:cubicBezTo>
                    <a:pt x="20276" y="32888"/>
                    <a:pt x="27663" y="49077"/>
                    <a:pt x="47153" y="6400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4D14A3BB-41E5-3B77-1F39-AAB04D5BDE06}"/>
                </a:ext>
              </a:extLst>
            </p:cNvPr>
            <p:cNvSpPr/>
            <p:nvPr/>
          </p:nvSpPr>
          <p:spPr>
            <a:xfrm>
              <a:off x="10319663" y="2271122"/>
              <a:ext cx="86918" cy="91790"/>
            </a:xfrm>
            <a:custGeom>
              <a:avLst/>
              <a:gdLst>
                <a:gd name="connsiteX0" fmla="*/ 31435 w 86918"/>
                <a:gd name="connsiteY0" fmla="*/ 27349 h 91790"/>
                <a:gd name="connsiteX1" fmla="*/ 0 w 86918"/>
                <a:gd name="connsiteY1" fmla="*/ 91791 h 91790"/>
                <a:gd name="connsiteX2" fmla="*/ 62084 w 86918"/>
                <a:gd name="connsiteY2" fmla="*/ 60355 h 91790"/>
                <a:gd name="connsiteX3" fmla="*/ 86918 w 86918"/>
                <a:gd name="connsiteY3" fmla="*/ 0 h 91790"/>
                <a:gd name="connsiteX4" fmla="*/ 31435 w 86918"/>
                <a:gd name="connsiteY4" fmla="*/ 27349 h 91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18" h="91790">
                  <a:moveTo>
                    <a:pt x="31435" y="27349"/>
                  </a:moveTo>
                  <a:cubicBezTo>
                    <a:pt x="14655" y="45138"/>
                    <a:pt x="3691" y="67616"/>
                    <a:pt x="0" y="91791"/>
                  </a:cubicBezTo>
                  <a:cubicBezTo>
                    <a:pt x="24991" y="79531"/>
                    <a:pt x="47153" y="74030"/>
                    <a:pt x="62084" y="60355"/>
                  </a:cubicBezTo>
                  <a:cubicBezTo>
                    <a:pt x="77016" y="46681"/>
                    <a:pt x="86918" y="0"/>
                    <a:pt x="86918" y="0"/>
                  </a:cubicBezTo>
                  <a:cubicBezTo>
                    <a:pt x="66495" y="4525"/>
                    <a:pt x="47463" y="13906"/>
                    <a:pt x="31435" y="2734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6F276713-D01F-1C52-2507-F7F9808C5B71}"/>
                </a:ext>
              </a:extLst>
            </p:cNvPr>
            <p:cNvSpPr/>
            <p:nvPr/>
          </p:nvSpPr>
          <p:spPr>
            <a:xfrm>
              <a:off x="10268291" y="2464134"/>
              <a:ext cx="58343" cy="132184"/>
            </a:xfrm>
            <a:custGeom>
              <a:avLst/>
              <a:gdLst>
                <a:gd name="connsiteX0" fmla="*/ 9249 w 58343"/>
                <a:gd name="connsiteY0" fmla="*/ 0 h 132184"/>
                <a:gd name="connsiteX1" fmla="*/ 3276 w 58343"/>
                <a:gd name="connsiteY1" fmla="*/ 80946 h 132184"/>
                <a:gd name="connsiteX2" fmla="*/ 56402 w 58343"/>
                <a:gd name="connsiteY2" fmla="*/ 132185 h 132184"/>
                <a:gd name="connsiteX3" fmla="*/ 55302 w 58343"/>
                <a:gd name="connsiteY3" fmla="*/ 50453 h 132184"/>
                <a:gd name="connsiteX4" fmla="*/ 9249 w 58343"/>
                <a:gd name="connsiteY4" fmla="*/ 0 h 13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43" h="132184">
                  <a:moveTo>
                    <a:pt x="9249" y="0"/>
                  </a:moveTo>
                  <a:cubicBezTo>
                    <a:pt x="-534" y="25835"/>
                    <a:pt x="-2609" y="53954"/>
                    <a:pt x="3276" y="80946"/>
                  </a:cubicBezTo>
                  <a:cubicBezTo>
                    <a:pt x="9930" y="106663"/>
                    <a:pt x="30461" y="126465"/>
                    <a:pt x="56402" y="132185"/>
                  </a:cubicBezTo>
                  <a:cubicBezTo>
                    <a:pt x="56402" y="95563"/>
                    <a:pt x="61431" y="76387"/>
                    <a:pt x="55302" y="50453"/>
                  </a:cubicBezTo>
                  <a:cubicBezTo>
                    <a:pt x="49172" y="24519"/>
                    <a:pt x="9249" y="0"/>
                    <a:pt x="9249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76143866-61CA-B0EE-1FE8-586D6BDF5D7D}"/>
                </a:ext>
              </a:extLst>
            </p:cNvPr>
            <p:cNvSpPr/>
            <p:nvPr/>
          </p:nvSpPr>
          <p:spPr>
            <a:xfrm>
              <a:off x="10123508" y="2444016"/>
              <a:ext cx="139572" cy="49892"/>
            </a:xfrm>
            <a:custGeom>
              <a:avLst/>
              <a:gdLst>
                <a:gd name="connsiteX0" fmla="*/ 139572 w 139572"/>
                <a:gd name="connsiteY0" fmla="*/ 15718 h 49892"/>
                <a:gd name="connsiteX1" fmla="*/ 64128 w 139572"/>
                <a:gd name="connsiteY1" fmla="*/ 0 h 49892"/>
                <a:gd name="connsiteX2" fmla="*/ 0 w 139572"/>
                <a:gd name="connsiteY2" fmla="*/ 35679 h 49892"/>
                <a:gd name="connsiteX3" fmla="*/ 67114 w 139572"/>
                <a:gd name="connsiteY3" fmla="*/ 49825 h 49892"/>
                <a:gd name="connsiteX4" fmla="*/ 139572 w 139572"/>
                <a:gd name="connsiteY4" fmla="*/ 15718 h 4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72" h="49892">
                  <a:moveTo>
                    <a:pt x="139572" y="15718"/>
                  </a:moveTo>
                  <a:cubicBezTo>
                    <a:pt x="109237" y="9431"/>
                    <a:pt x="86447" y="0"/>
                    <a:pt x="64128" y="0"/>
                  </a:cubicBezTo>
                  <a:cubicBezTo>
                    <a:pt x="41809" y="0"/>
                    <a:pt x="0" y="35679"/>
                    <a:pt x="0" y="35679"/>
                  </a:cubicBezTo>
                  <a:cubicBezTo>
                    <a:pt x="20921" y="45685"/>
                    <a:pt x="43934" y="50536"/>
                    <a:pt x="67114" y="49825"/>
                  </a:cubicBezTo>
                  <a:cubicBezTo>
                    <a:pt x="104522" y="48096"/>
                    <a:pt x="139572" y="15718"/>
                    <a:pt x="139572" y="1571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0E53DFE4-F7FD-7121-5A49-6D3D6113EE70}"/>
                </a:ext>
              </a:extLst>
            </p:cNvPr>
            <p:cNvSpPr/>
            <p:nvPr/>
          </p:nvSpPr>
          <p:spPr>
            <a:xfrm>
              <a:off x="10014113" y="2365585"/>
              <a:ext cx="45895" cy="112852"/>
            </a:xfrm>
            <a:custGeom>
              <a:avLst/>
              <a:gdLst>
                <a:gd name="connsiteX0" fmla="*/ 0 w 45895"/>
                <a:gd name="connsiteY0" fmla="*/ 62713 h 112852"/>
                <a:gd name="connsiteX1" fmla="*/ 31435 w 45895"/>
                <a:gd name="connsiteY1" fmla="*/ 112852 h 112852"/>
                <a:gd name="connsiteX2" fmla="*/ 45895 w 45895"/>
                <a:gd name="connsiteY2" fmla="*/ 48410 h 112852"/>
                <a:gd name="connsiteX3" fmla="*/ 19018 w 45895"/>
                <a:gd name="connsiteY3" fmla="*/ 0 h 112852"/>
                <a:gd name="connsiteX4" fmla="*/ 0 w 45895"/>
                <a:gd name="connsiteY4" fmla="*/ 62713 h 11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95" h="112852">
                  <a:moveTo>
                    <a:pt x="0" y="62713"/>
                  </a:moveTo>
                  <a:cubicBezTo>
                    <a:pt x="314" y="83979"/>
                    <a:pt x="12431" y="103304"/>
                    <a:pt x="31435" y="112852"/>
                  </a:cubicBezTo>
                  <a:cubicBezTo>
                    <a:pt x="38872" y="92044"/>
                    <a:pt x="43729" y="70401"/>
                    <a:pt x="45895" y="48410"/>
                  </a:cubicBezTo>
                  <a:cubicBezTo>
                    <a:pt x="45895" y="26877"/>
                    <a:pt x="19018" y="0"/>
                    <a:pt x="19018" y="0"/>
                  </a:cubicBezTo>
                  <a:cubicBezTo>
                    <a:pt x="6783" y="18642"/>
                    <a:pt x="180" y="40415"/>
                    <a:pt x="0" y="6271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36868C7D-0903-380B-31B4-92CEA7489EE3}"/>
                </a:ext>
              </a:extLst>
            </p:cNvPr>
            <p:cNvSpPr/>
            <p:nvPr/>
          </p:nvSpPr>
          <p:spPr>
            <a:xfrm>
              <a:off x="9909748" y="2332632"/>
              <a:ext cx="113795" cy="40361"/>
            </a:xfrm>
            <a:custGeom>
              <a:avLst/>
              <a:gdLst>
                <a:gd name="connsiteX0" fmla="*/ 113795 w 113795"/>
                <a:gd name="connsiteY0" fmla="*/ 26351 h 40361"/>
                <a:gd name="connsiteX1" fmla="*/ 57055 w 113795"/>
                <a:gd name="connsiteY1" fmla="*/ 417 h 40361"/>
                <a:gd name="connsiteX2" fmla="*/ 0 w 113795"/>
                <a:gd name="connsiteY2" fmla="*/ 16135 h 40361"/>
                <a:gd name="connsiteX3" fmla="*/ 50296 w 113795"/>
                <a:gd name="connsiteY3" fmla="*/ 39868 h 40361"/>
                <a:gd name="connsiteX4" fmla="*/ 113795 w 113795"/>
                <a:gd name="connsiteY4" fmla="*/ 26351 h 4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95" h="40361">
                  <a:moveTo>
                    <a:pt x="113795" y="26351"/>
                  </a:moveTo>
                  <a:cubicBezTo>
                    <a:pt x="95874" y="15683"/>
                    <a:pt x="76849" y="6987"/>
                    <a:pt x="57055" y="417"/>
                  </a:cubicBezTo>
                  <a:cubicBezTo>
                    <a:pt x="39294" y="-3041"/>
                    <a:pt x="0" y="16135"/>
                    <a:pt x="0" y="16135"/>
                  </a:cubicBezTo>
                  <a:cubicBezTo>
                    <a:pt x="14633" y="27944"/>
                    <a:pt x="31878" y="36082"/>
                    <a:pt x="50296" y="39868"/>
                  </a:cubicBezTo>
                  <a:cubicBezTo>
                    <a:pt x="72348" y="41983"/>
                    <a:pt x="94517" y="37264"/>
                    <a:pt x="113795" y="2635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B5D78A1B-3873-79C0-BFCA-69C0FA95DC04}"/>
                </a:ext>
              </a:extLst>
            </p:cNvPr>
            <p:cNvSpPr/>
            <p:nvPr/>
          </p:nvSpPr>
          <p:spPr>
            <a:xfrm>
              <a:off x="9918865" y="2344681"/>
              <a:ext cx="127312" cy="105307"/>
            </a:xfrm>
            <a:custGeom>
              <a:avLst/>
              <a:gdLst>
                <a:gd name="connsiteX0" fmla="*/ 127312 w 127312"/>
                <a:gd name="connsiteY0" fmla="*/ 5030 h 105307"/>
                <a:gd name="connsiteX1" fmla="*/ 122912 w 127312"/>
                <a:gd name="connsiteY1" fmla="*/ 0 h 105307"/>
                <a:gd name="connsiteX2" fmla="*/ 91476 w 127312"/>
                <a:gd name="connsiteY2" fmla="*/ 35522 h 105307"/>
                <a:gd name="connsiteX3" fmla="*/ 25148 w 127312"/>
                <a:gd name="connsiteY3" fmla="*/ 55169 h 105307"/>
                <a:gd name="connsiteX4" fmla="*/ 0 w 127312"/>
                <a:gd name="connsiteY4" fmla="*/ 105308 h 105307"/>
                <a:gd name="connsiteX5" fmla="*/ 68214 w 127312"/>
                <a:gd name="connsiteY5" fmla="*/ 91005 h 105307"/>
                <a:gd name="connsiteX6" fmla="*/ 95091 w 127312"/>
                <a:gd name="connsiteY6" fmla="*/ 37251 h 105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312" h="105307">
                  <a:moveTo>
                    <a:pt x="127312" y="5030"/>
                  </a:moveTo>
                  <a:lnTo>
                    <a:pt x="122912" y="0"/>
                  </a:lnTo>
                  <a:lnTo>
                    <a:pt x="91476" y="35522"/>
                  </a:lnTo>
                  <a:cubicBezTo>
                    <a:pt x="91476" y="35522"/>
                    <a:pt x="39451" y="33636"/>
                    <a:pt x="25148" y="55169"/>
                  </a:cubicBezTo>
                  <a:cubicBezTo>
                    <a:pt x="15536" y="71236"/>
                    <a:pt x="7130" y="87996"/>
                    <a:pt x="0" y="105308"/>
                  </a:cubicBezTo>
                  <a:cubicBezTo>
                    <a:pt x="35836" y="105308"/>
                    <a:pt x="53754" y="105308"/>
                    <a:pt x="68214" y="91005"/>
                  </a:cubicBezTo>
                  <a:cubicBezTo>
                    <a:pt x="79482" y="74337"/>
                    <a:pt x="88518" y="56265"/>
                    <a:pt x="95091" y="3725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136A5A7F-3C18-D62E-8F64-0F3B2FABEA07}"/>
                </a:ext>
              </a:extLst>
            </p:cNvPr>
            <p:cNvSpPr/>
            <p:nvPr/>
          </p:nvSpPr>
          <p:spPr>
            <a:xfrm>
              <a:off x="9774864" y="2188448"/>
              <a:ext cx="48009" cy="78587"/>
            </a:xfrm>
            <a:custGeom>
              <a:avLst/>
              <a:gdLst>
                <a:gd name="connsiteX0" fmla="*/ 6471 w 48009"/>
                <a:gd name="connsiteY0" fmla="*/ 32378 h 78587"/>
                <a:gd name="connsiteX1" fmla="*/ 6471 w 48009"/>
                <a:gd name="connsiteY1" fmla="*/ 78588 h 78587"/>
                <a:gd name="connsiteX2" fmla="*/ 43093 w 48009"/>
                <a:gd name="connsiteY2" fmla="*/ 42752 h 78587"/>
                <a:gd name="connsiteX3" fmla="*/ 46080 w 48009"/>
                <a:gd name="connsiteY3" fmla="*/ 0 h 78587"/>
                <a:gd name="connsiteX4" fmla="*/ 6471 w 48009"/>
                <a:gd name="connsiteY4" fmla="*/ 32378 h 7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09" h="78587">
                  <a:moveTo>
                    <a:pt x="6471" y="32378"/>
                  </a:moveTo>
                  <a:cubicBezTo>
                    <a:pt x="-2157" y="46573"/>
                    <a:pt x="-2157" y="64393"/>
                    <a:pt x="6471" y="78588"/>
                  </a:cubicBezTo>
                  <a:cubicBezTo>
                    <a:pt x="20134" y="68226"/>
                    <a:pt x="32438" y="56186"/>
                    <a:pt x="43093" y="42752"/>
                  </a:cubicBezTo>
                  <a:cubicBezTo>
                    <a:pt x="48396" y="29133"/>
                    <a:pt x="49438" y="14224"/>
                    <a:pt x="46080" y="0"/>
                  </a:cubicBezTo>
                  <a:cubicBezTo>
                    <a:pt x="30020" y="6729"/>
                    <a:pt x="16260" y="17978"/>
                    <a:pt x="6471" y="3237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E3BAA5CC-1B8A-4703-8F49-8FA4A1303C45}"/>
                </a:ext>
              </a:extLst>
            </p:cNvPr>
            <p:cNvSpPr/>
            <p:nvPr/>
          </p:nvSpPr>
          <p:spPr>
            <a:xfrm>
              <a:off x="9747228" y="2125263"/>
              <a:ext cx="69628" cy="54382"/>
            </a:xfrm>
            <a:custGeom>
              <a:avLst/>
              <a:gdLst>
                <a:gd name="connsiteX0" fmla="*/ 69629 w 69628"/>
                <a:gd name="connsiteY0" fmla="*/ 54383 h 54382"/>
                <a:gd name="connsiteX1" fmla="*/ 43852 w 69628"/>
                <a:gd name="connsiteY1" fmla="*/ 13674 h 54382"/>
                <a:gd name="connsiteX2" fmla="*/ 0 w 69628"/>
                <a:gd name="connsiteY2" fmla="*/ 0 h 54382"/>
                <a:gd name="connsiteX3" fmla="*/ 22633 w 69628"/>
                <a:gd name="connsiteY3" fmla="*/ 36622 h 54382"/>
                <a:gd name="connsiteX4" fmla="*/ 69629 w 69628"/>
                <a:gd name="connsiteY4" fmla="*/ 54383 h 5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8" h="54382">
                  <a:moveTo>
                    <a:pt x="69629" y="54383"/>
                  </a:moveTo>
                  <a:cubicBezTo>
                    <a:pt x="62508" y="39936"/>
                    <a:pt x="53866" y="26289"/>
                    <a:pt x="43852" y="13674"/>
                  </a:cubicBezTo>
                  <a:cubicBezTo>
                    <a:pt x="33793" y="3772"/>
                    <a:pt x="0" y="0"/>
                    <a:pt x="0" y="0"/>
                  </a:cubicBezTo>
                  <a:cubicBezTo>
                    <a:pt x="4562" y="13816"/>
                    <a:pt x="12316" y="26363"/>
                    <a:pt x="22633" y="36622"/>
                  </a:cubicBezTo>
                  <a:cubicBezTo>
                    <a:pt x="36082" y="47265"/>
                    <a:pt x="52503" y="53471"/>
                    <a:pt x="69629" y="5438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8754BA6A-790D-BA77-DB62-456B0B1D7078}"/>
                </a:ext>
              </a:extLst>
            </p:cNvPr>
            <p:cNvSpPr/>
            <p:nvPr/>
          </p:nvSpPr>
          <p:spPr>
            <a:xfrm>
              <a:off x="9710606" y="2170753"/>
              <a:ext cx="125111" cy="43637"/>
            </a:xfrm>
            <a:custGeom>
              <a:avLst/>
              <a:gdLst>
                <a:gd name="connsiteX0" fmla="*/ 88962 w 125111"/>
                <a:gd name="connsiteY0" fmla="*/ 17223 h 43637"/>
                <a:gd name="connsiteX1" fmla="*/ 37565 w 125111"/>
                <a:gd name="connsiteY1" fmla="*/ 1506 h 43637"/>
                <a:gd name="connsiteX2" fmla="*/ 0 w 125111"/>
                <a:gd name="connsiteY2" fmla="*/ 23353 h 43637"/>
                <a:gd name="connsiteX3" fmla="*/ 50296 w 125111"/>
                <a:gd name="connsiteY3" fmla="*/ 42843 h 43637"/>
                <a:gd name="connsiteX4" fmla="*/ 90376 w 125111"/>
                <a:gd name="connsiteY4" fmla="*/ 19424 h 43637"/>
                <a:gd name="connsiteX5" fmla="*/ 125112 w 125111"/>
                <a:gd name="connsiteY5" fmla="*/ 11565 h 43637"/>
                <a:gd name="connsiteX6" fmla="*/ 123855 w 125111"/>
                <a:gd name="connsiteY6" fmla="*/ 6692 h 4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111" h="43637">
                  <a:moveTo>
                    <a:pt x="88962" y="17223"/>
                  </a:moveTo>
                  <a:cubicBezTo>
                    <a:pt x="88962" y="17223"/>
                    <a:pt x="55955" y="-6039"/>
                    <a:pt x="37565" y="1506"/>
                  </a:cubicBezTo>
                  <a:cubicBezTo>
                    <a:pt x="24526" y="7860"/>
                    <a:pt x="11971" y="15162"/>
                    <a:pt x="0" y="23353"/>
                  </a:cubicBezTo>
                  <a:cubicBezTo>
                    <a:pt x="23262" y="39071"/>
                    <a:pt x="34893" y="46144"/>
                    <a:pt x="50296" y="42843"/>
                  </a:cubicBezTo>
                  <a:cubicBezTo>
                    <a:pt x="64627" y="36832"/>
                    <a:pt x="78103" y="28957"/>
                    <a:pt x="90376" y="19424"/>
                  </a:cubicBezTo>
                  <a:lnTo>
                    <a:pt x="125112" y="11565"/>
                  </a:lnTo>
                  <a:lnTo>
                    <a:pt x="123855" y="6692"/>
                  </a:ln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C4CC93D6-6EDC-1208-62C2-2B46DE057FA5}"/>
                </a:ext>
              </a:extLst>
            </p:cNvPr>
            <p:cNvSpPr/>
            <p:nvPr/>
          </p:nvSpPr>
          <p:spPr>
            <a:xfrm>
              <a:off x="9630566" y="1982705"/>
              <a:ext cx="59704" cy="84089"/>
            </a:xfrm>
            <a:custGeom>
              <a:avLst/>
              <a:gdLst>
                <a:gd name="connsiteX0" fmla="*/ 10569 w 59704"/>
                <a:gd name="connsiteY0" fmla="*/ 32064 h 84089"/>
                <a:gd name="connsiteX1" fmla="*/ 4596 w 59704"/>
                <a:gd name="connsiteY1" fmla="*/ 84089 h 84089"/>
                <a:gd name="connsiteX2" fmla="*/ 50491 w 59704"/>
                <a:gd name="connsiteY2" fmla="*/ 48096 h 84089"/>
                <a:gd name="connsiteX3" fmla="*/ 59293 w 59704"/>
                <a:gd name="connsiteY3" fmla="*/ 0 h 84089"/>
                <a:gd name="connsiteX4" fmla="*/ 10569 w 59704"/>
                <a:gd name="connsiteY4" fmla="*/ 32064 h 8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04" h="84089">
                  <a:moveTo>
                    <a:pt x="10569" y="32064"/>
                  </a:moveTo>
                  <a:cubicBezTo>
                    <a:pt x="-936" y="46948"/>
                    <a:pt x="-3237" y="66985"/>
                    <a:pt x="4596" y="84089"/>
                  </a:cubicBezTo>
                  <a:cubicBezTo>
                    <a:pt x="21325" y="74037"/>
                    <a:pt x="36742" y="61947"/>
                    <a:pt x="50491" y="48096"/>
                  </a:cubicBezTo>
                  <a:cubicBezTo>
                    <a:pt x="62594" y="33321"/>
                    <a:pt x="59293" y="0"/>
                    <a:pt x="59293" y="0"/>
                  </a:cubicBezTo>
                  <a:cubicBezTo>
                    <a:pt x="40289" y="5743"/>
                    <a:pt x="23362" y="16882"/>
                    <a:pt x="10569" y="32064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3B2C132B-81FB-3AA1-3E52-541C4E07840D}"/>
                </a:ext>
              </a:extLst>
            </p:cNvPr>
            <p:cNvSpPr/>
            <p:nvPr/>
          </p:nvSpPr>
          <p:spPr>
            <a:xfrm>
              <a:off x="9615358" y="1902073"/>
              <a:ext cx="71200" cy="70414"/>
            </a:xfrm>
            <a:custGeom>
              <a:avLst/>
              <a:gdLst>
                <a:gd name="connsiteX0" fmla="*/ 20119 w 71200"/>
                <a:gd name="connsiteY0" fmla="*/ 44324 h 70414"/>
                <a:gd name="connsiteX1" fmla="*/ 71201 w 71200"/>
                <a:gd name="connsiteY1" fmla="*/ 70415 h 70414"/>
                <a:gd name="connsiteX2" fmla="*/ 47153 w 71200"/>
                <a:gd name="connsiteY2" fmla="*/ 21062 h 70414"/>
                <a:gd name="connsiteX3" fmla="*/ 0 w 71200"/>
                <a:gd name="connsiteY3" fmla="*/ 0 h 70414"/>
                <a:gd name="connsiteX4" fmla="*/ 20119 w 71200"/>
                <a:gd name="connsiteY4" fmla="*/ 44324 h 7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0" h="70414">
                  <a:moveTo>
                    <a:pt x="20119" y="44324"/>
                  </a:moveTo>
                  <a:cubicBezTo>
                    <a:pt x="34024" y="58114"/>
                    <a:pt x="51877" y="67233"/>
                    <a:pt x="71201" y="70415"/>
                  </a:cubicBezTo>
                  <a:cubicBezTo>
                    <a:pt x="65026" y="53129"/>
                    <a:pt x="56961" y="36577"/>
                    <a:pt x="47153" y="21062"/>
                  </a:cubicBezTo>
                  <a:cubicBezTo>
                    <a:pt x="36936" y="8645"/>
                    <a:pt x="0" y="0"/>
                    <a:pt x="0" y="0"/>
                  </a:cubicBezTo>
                  <a:cubicBezTo>
                    <a:pt x="3119" y="16154"/>
                    <a:pt x="10012" y="31341"/>
                    <a:pt x="20119" y="44324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7D5B931C-D73C-907E-A09A-1165ED41F43F}"/>
                </a:ext>
              </a:extLst>
            </p:cNvPr>
            <p:cNvSpPr/>
            <p:nvPr/>
          </p:nvSpPr>
          <p:spPr>
            <a:xfrm>
              <a:off x="9491661" y="1721950"/>
              <a:ext cx="136271" cy="52182"/>
            </a:xfrm>
            <a:custGeom>
              <a:avLst/>
              <a:gdLst>
                <a:gd name="connsiteX0" fmla="*/ 95563 w 136271"/>
                <a:gd name="connsiteY0" fmla="*/ 43852 h 52182"/>
                <a:gd name="connsiteX1" fmla="*/ 135171 w 136271"/>
                <a:gd name="connsiteY1" fmla="*/ 52182 h 52182"/>
                <a:gd name="connsiteX2" fmla="*/ 136271 w 136271"/>
                <a:gd name="connsiteY2" fmla="*/ 46210 h 52182"/>
                <a:gd name="connsiteX3" fmla="*/ 95249 w 136271"/>
                <a:gd name="connsiteY3" fmla="*/ 39923 h 52182"/>
                <a:gd name="connsiteX4" fmla="*/ 49353 w 136271"/>
                <a:gd name="connsiteY4" fmla="*/ 0 h 52182"/>
                <a:gd name="connsiteX5" fmla="*/ 0 w 136271"/>
                <a:gd name="connsiteY5" fmla="*/ 5030 h 52182"/>
                <a:gd name="connsiteX6" fmla="*/ 42752 w 136271"/>
                <a:gd name="connsiteY6" fmla="*/ 49039 h 52182"/>
                <a:gd name="connsiteX7" fmla="*/ 95563 w 136271"/>
                <a:gd name="connsiteY7" fmla="*/ 43852 h 5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271" h="52182">
                  <a:moveTo>
                    <a:pt x="95563" y="43852"/>
                  </a:moveTo>
                  <a:lnTo>
                    <a:pt x="135171" y="52182"/>
                  </a:lnTo>
                  <a:lnTo>
                    <a:pt x="136271" y="46210"/>
                  </a:lnTo>
                  <a:lnTo>
                    <a:pt x="95249" y="39923"/>
                  </a:lnTo>
                  <a:cubicBezTo>
                    <a:pt x="95249" y="39923"/>
                    <a:pt x="72144" y="629"/>
                    <a:pt x="49353" y="0"/>
                  </a:cubicBezTo>
                  <a:cubicBezTo>
                    <a:pt x="32806" y="533"/>
                    <a:pt x="16315" y="2214"/>
                    <a:pt x="0" y="5030"/>
                  </a:cubicBezTo>
                  <a:cubicBezTo>
                    <a:pt x="16975" y="31750"/>
                    <a:pt x="25305" y="45109"/>
                    <a:pt x="42752" y="49039"/>
                  </a:cubicBezTo>
                  <a:cubicBezTo>
                    <a:pt x="60507" y="49631"/>
                    <a:pt x="78262" y="47887"/>
                    <a:pt x="95563" y="4385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C377477C-24D4-664D-F80D-5F4DD87EFB41}"/>
                </a:ext>
              </a:extLst>
            </p:cNvPr>
            <p:cNvSpPr/>
            <p:nvPr/>
          </p:nvSpPr>
          <p:spPr>
            <a:xfrm>
              <a:off x="9562022" y="1672440"/>
              <a:ext cx="46734" cy="89433"/>
            </a:xfrm>
            <a:custGeom>
              <a:avLst/>
              <a:gdLst>
                <a:gd name="connsiteX0" fmla="*/ 6497 w 46734"/>
                <a:gd name="connsiteY0" fmla="*/ 48567 h 89433"/>
                <a:gd name="connsiteX1" fmla="*/ 46734 w 46734"/>
                <a:gd name="connsiteY1" fmla="*/ 89433 h 89433"/>
                <a:gd name="connsiteX2" fmla="*/ 39662 w 46734"/>
                <a:gd name="connsiteY2" fmla="*/ 35050 h 89433"/>
                <a:gd name="connsiteX3" fmla="*/ 682 w 46734"/>
                <a:gd name="connsiteY3" fmla="*/ 0 h 89433"/>
                <a:gd name="connsiteX4" fmla="*/ 6497 w 46734"/>
                <a:gd name="connsiteY4" fmla="*/ 48567 h 8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34" h="89433">
                  <a:moveTo>
                    <a:pt x="6497" y="48567"/>
                  </a:moveTo>
                  <a:cubicBezTo>
                    <a:pt x="15401" y="65993"/>
                    <a:pt x="29448" y="80260"/>
                    <a:pt x="46734" y="89433"/>
                  </a:cubicBezTo>
                  <a:cubicBezTo>
                    <a:pt x="46396" y="71100"/>
                    <a:pt x="44024" y="52860"/>
                    <a:pt x="39662" y="35050"/>
                  </a:cubicBezTo>
                  <a:cubicBezTo>
                    <a:pt x="33846" y="19333"/>
                    <a:pt x="682" y="0"/>
                    <a:pt x="682" y="0"/>
                  </a:cubicBezTo>
                  <a:cubicBezTo>
                    <a:pt x="-1189" y="16421"/>
                    <a:pt x="803" y="33052"/>
                    <a:pt x="6497" y="4856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B92879BE-DC07-3186-E171-4170F3513393}"/>
                </a:ext>
              </a:extLst>
            </p:cNvPr>
            <p:cNvSpPr/>
            <p:nvPr/>
          </p:nvSpPr>
          <p:spPr>
            <a:xfrm>
              <a:off x="9529909" y="1772835"/>
              <a:ext cx="78689" cy="61967"/>
            </a:xfrm>
            <a:custGeom>
              <a:avLst/>
              <a:gdLst>
                <a:gd name="connsiteX0" fmla="*/ 78690 w 78689"/>
                <a:gd name="connsiteY0" fmla="*/ 40 h 61967"/>
                <a:gd name="connsiteX1" fmla="*/ 22578 w 78689"/>
                <a:gd name="connsiteY1" fmla="*/ 14814 h 61967"/>
                <a:gd name="connsiteX2" fmla="*/ 259 w 78689"/>
                <a:gd name="connsiteY2" fmla="*/ 61967 h 61967"/>
                <a:gd name="connsiteX3" fmla="*/ 56057 w 78689"/>
                <a:gd name="connsiteY3" fmla="*/ 42477 h 61967"/>
                <a:gd name="connsiteX4" fmla="*/ 78690 w 78689"/>
                <a:gd name="connsiteY4" fmla="*/ 40 h 6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89" h="61967">
                  <a:moveTo>
                    <a:pt x="78690" y="40"/>
                  </a:moveTo>
                  <a:cubicBezTo>
                    <a:pt x="58957" y="-508"/>
                    <a:pt x="39482" y="4620"/>
                    <a:pt x="22578" y="14814"/>
                  </a:cubicBezTo>
                  <a:cubicBezTo>
                    <a:pt x="6959" y="25168"/>
                    <a:pt x="-1635" y="43324"/>
                    <a:pt x="259" y="61967"/>
                  </a:cubicBezTo>
                  <a:cubicBezTo>
                    <a:pt x="19594" y="57807"/>
                    <a:pt x="38336" y="51260"/>
                    <a:pt x="56057" y="42477"/>
                  </a:cubicBezTo>
                  <a:cubicBezTo>
                    <a:pt x="71774" y="32732"/>
                    <a:pt x="78690" y="40"/>
                    <a:pt x="78690" y="4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C3BA2C67-719D-5E3B-2A29-8B3C2A60867F}"/>
                </a:ext>
              </a:extLst>
            </p:cNvPr>
            <p:cNvSpPr/>
            <p:nvPr/>
          </p:nvSpPr>
          <p:spPr>
            <a:xfrm>
              <a:off x="9513822" y="1609877"/>
              <a:ext cx="78116" cy="39662"/>
            </a:xfrm>
            <a:custGeom>
              <a:avLst/>
              <a:gdLst>
                <a:gd name="connsiteX0" fmla="*/ 28292 w 78116"/>
                <a:gd name="connsiteY0" fmla="*/ 4250 h 39662"/>
                <a:gd name="connsiteX1" fmla="*/ 0 w 78116"/>
                <a:gd name="connsiteY1" fmla="*/ 39615 h 39662"/>
                <a:gd name="connsiteX2" fmla="*/ 49825 w 78116"/>
                <a:gd name="connsiteY2" fmla="*/ 34428 h 39662"/>
                <a:gd name="connsiteX3" fmla="*/ 78116 w 78116"/>
                <a:gd name="connsiteY3" fmla="*/ 2993 h 39662"/>
                <a:gd name="connsiteX4" fmla="*/ 28292 w 78116"/>
                <a:gd name="connsiteY4" fmla="*/ 4250 h 3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" h="39662">
                  <a:moveTo>
                    <a:pt x="28292" y="4250"/>
                  </a:moveTo>
                  <a:cubicBezTo>
                    <a:pt x="12990" y="9820"/>
                    <a:pt x="2075" y="23464"/>
                    <a:pt x="0" y="39615"/>
                  </a:cubicBezTo>
                  <a:cubicBezTo>
                    <a:pt x="16760" y="39978"/>
                    <a:pt x="33499" y="38236"/>
                    <a:pt x="49825" y="34428"/>
                  </a:cubicBezTo>
                  <a:cubicBezTo>
                    <a:pt x="65542" y="29084"/>
                    <a:pt x="78116" y="2993"/>
                    <a:pt x="78116" y="2993"/>
                  </a:cubicBezTo>
                  <a:cubicBezTo>
                    <a:pt x="61733" y="-1388"/>
                    <a:pt x="44433" y="-952"/>
                    <a:pt x="28292" y="425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3F823033-59C0-8346-DE6E-697C78BC8989}"/>
                </a:ext>
              </a:extLst>
            </p:cNvPr>
            <p:cNvSpPr/>
            <p:nvPr/>
          </p:nvSpPr>
          <p:spPr>
            <a:xfrm>
              <a:off x="9568327" y="1519665"/>
              <a:ext cx="31002" cy="84403"/>
            </a:xfrm>
            <a:custGeom>
              <a:avLst/>
              <a:gdLst>
                <a:gd name="connsiteX0" fmla="*/ 664 w 31002"/>
                <a:gd name="connsiteY0" fmla="*/ 42123 h 84403"/>
                <a:gd name="connsiteX1" fmla="*/ 26127 w 31002"/>
                <a:gd name="connsiteY1" fmla="*/ 84403 h 84403"/>
                <a:gd name="connsiteX2" fmla="*/ 30999 w 31002"/>
                <a:gd name="connsiteY2" fmla="*/ 37251 h 84403"/>
                <a:gd name="connsiteX3" fmla="*/ 5537 w 31002"/>
                <a:gd name="connsiteY3" fmla="*/ 0 h 84403"/>
                <a:gd name="connsiteX4" fmla="*/ 664 w 31002"/>
                <a:gd name="connsiteY4" fmla="*/ 42123 h 8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02" h="84403">
                  <a:moveTo>
                    <a:pt x="664" y="42123"/>
                  </a:moveTo>
                  <a:cubicBezTo>
                    <a:pt x="4563" y="58516"/>
                    <a:pt x="13461" y="73291"/>
                    <a:pt x="26127" y="84403"/>
                  </a:cubicBezTo>
                  <a:cubicBezTo>
                    <a:pt x="29444" y="68907"/>
                    <a:pt x="31078" y="53098"/>
                    <a:pt x="30999" y="37251"/>
                  </a:cubicBezTo>
                  <a:cubicBezTo>
                    <a:pt x="29113" y="23419"/>
                    <a:pt x="5537" y="0"/>
                    <a:pt x="5537" y="0"/>
                  </a:cubicBezTo>
                  <a:cubicBezTo>
                    <a:pt x="601" y="13457"/>
                    <a:pt x="-1069" y="27894"/>
                    <a:pt x="664" y="4212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413483C6-4508-8C20-BCA9-2C8CFE3BDC42}"/>
                </a:ext>
              </a:extLst>
            </p:cNvPr>
            <p:cNvSpPr/>
            <p:nvPr/>
          </p:nvSpPr>
          <p:spPr>
            <a:xfrm>
              <a:off x="9534255" y="1407820"/>
              <a:ext cx="63499" cy="32038"/>
            </a:xfrm>
            <a:custGeom>
              <a:avLst/>
              <a:gdLst>
                <a:gd name="connsiteX0" fmla="*/ 22948 w 63499"/>
                <a:gd name="connsiteY0" fmla="*/ 3393 h 32038"/>
                <a:gd name="connsiteX1" fmla="*/ 0 w 63499"/>
                <a:gd name="connsiteY1" fmla="*/ 31999 h 32038"/>
                <a:gd name="connsiteX2" fmla="*/ 40551 w 63499"/>
                <a:gd name="connsiteY2" fmla="*/ 27755 h 32038"/>
                <a:gd name="connsiteX3" fmla="*/ 63499 w 63499"/>
                <a:gd name="connsiteY3" fmla="*/ 2450 h 32038"/>
                <a:gd name="connsiteX4" fmla="*/ 22948 w 63499"/>
                <a:gd name="connsiteY4" fmla="*/ 3393 h 3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99" h="32038">
                  <a:moveTo>
                    <a:pt x="22948" y="3393"/>
                  </a:moveTo>
                  <a:cubicBezTo>
                    <a:pt x="10544" y="7877"/>
                    <a:pt x="1687" y="18918"/>
                    <a:pt x="0" y="31999"/>
                  </a:cubicBezTo>
                  <a:cubicBezTo>
                    <a:pt x="13642" y="32299"/>
                    <a:pt x="27267" y="30873"/>
                    <a:pt x="40551" y="27755"/>
                  </a:cubicBezTo>
                  <a:cubicBezTo>
                    <a:pt x="53125" y="23512"/>
                    <a:pt x="63499" y="2450"/>
                    <a:pt x="63499" y="2450"/>
                  </a:cubicBezTo>
                  <a:cubicBezTo>
                    <a:pt x="50169" y="-1111"/>
                    <a:pt x="36098" y="-784"/>
                    <a:pt x="22948" y="339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F626C227-8245-7392-AADC-B3CA319B9290}"/>
                </a:ext>
              </a:extLst>
            </p:cNvPr>
            <p:cNvSpPr/>
            <p:nvPr/>
          </p:nvSpPr>
          <p:spPr>
            <a:xfrm>
              <a:off x="9578562" y="1334512"/>
              <a:ext cx="25015" cy="68371"/>
            </a:xfrm>
            <a:custGeom>
              <a:avLst/>
              <a:gdLst>
                <a:gd name="connsiteX0" fmla="*/ 21078 w 25015"/>
                <a:gd name="connsiteY0" fmla="*/ 68371 h 68371"/>
                <a:gd name="connsiteX1" fmla="*/ 25008 w 25015"/>
                <a:gd name="connsiteY1" fmla="*/ 30335 h 68371"/>
                <a:gd name="connsiteX2" fmla="*/ 4575 w 25015"/>
                <a:gd name="connsiteY2" fmla="*/ 0 h 68371"/>
                <a:gd name="connsiteX3" fmla="*/ 488 w 25015"/>
                <a:gd name="connsiteY3" fmla="*/ 34107 h 68371"/>
                <a:gd name="connsiteX4" fmla="*/ 21078 w 25015"/>
                <a:gd name="connsiteY4" fmla="*/ 68371 h 6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5" h="68371">
                  <a:moveTo>
                    <a:pt x="21078" y="68371"/>
                  </a:moveTo>
                  <a:cubicBezTo>
                    <a:pt x="23811" y="55880"/>
                    <a:pt x="25129" y="43121"/>
                    <a:pt x="25008" y="30335"/>
                  </a:cubicBezTo>
                  <a:cubicBezTo>
                    <a:pt x="23593" y="19175"/>
                    <a:pt x="4575" y="0"/>
                    <a:pt x="4575" y="0"/>
                  </a:cubicBezTo>
                  <a:cubicBezTo>
                    <a:pt x="557" y="10891"/>
                    <a:pt x="-843" y="22575"/>
                    <a:pt x="488" y="34107"/>
                  </a:cubicBezTo>
                  <a:cubicBezTo>
                    <a:pt x="3655" y="47378"/>
                    <a:pt x="10846" y="59346"/>
                    <a:pt x="21078" y="6837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AC841988-6525-F84F-205C-DC4E190B7E35}"/>
                </a:ext>
              </a:extLst>
            </p:cNvPr>
            <p:cNvSpPr/>
            <p:nvPr/>
          </p:nvSpPr>
          <p:spPr>
            <a:xfrm>
              <a:off x="9590053" y="1144132"/>
              <a:ext cx="69157" cy="31290"/>
            </a:xfrm>
            <a:custGeom>
              <a:avLst/>
              <a:gdLst>
                <a:gd name="connsiteX0" fmla="*/ 69157 w 69157"/>
                <a:gd name="connsiteY0" fmla="*/ 23145 h 31290"/>
                <a:gd name="connsiteX1" fmla="*/ 35207 w 69157"/>
                <a:gd name="connsiteY1" fmla="*/ 1140 h 31290"/>
                <a:gd name="connsiteX2" fmla="*/ 0 w 69157"/>
                <a:gd name="connsiteY2" fmla="*/ 11828 h 31290"/>
                <a:gd name="connsiteX3" fmla="*/ 35836 w 69157"/>
                <a:gd name="connsiteY3" fmla="*/ 31161 h 31290"/>
                <a:gd name="connsiteX4" fmla="*/ 69157 w 69157"/>
                <a:gd name="connsiteY4" fmla="*/ 23145 h 3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57" h="31290">
                  <a:moveTo>
                    <a:pt x="69157" y="23145"/>
                  </a:moveTo>
                  <a:cubicBezTo>
                    <a:pt x="60160" y="12735"/>
                    <a:pt x="48384" y="5103"/>
                    <a:pt x="35207" y="1140"/>
                  </a:cubicBezTo>
                  <a:cubicBezTo>
                    <a:pt x="22396" y="-2201"/>
                    <a:pt x="8792" y="1929"/>
                    <a:pt x="0" y="11828"/>
                  </a:cubicBezTo>
                  <a:cubicBezTo>
                    <a:pt x="11096" y="19735"/>
                    <a:pt x="23134" y="26230"/>
                    <a:pt x="35836" y="31161"/>
                  </a:cubicBezTo>
                  <a:cubicBezTo>
                    <a:pt x="47500" y="31947"/>
                    <a:pt x="59126" y="29150"/>
                    <a:pt x="69157" y="23145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6B6547BC-79DA-01B9-7FC1-F4E09E9AD63B}"/>
                </a:ext>
              </a:extLst>
            </p:cNvPr>
            <p:cNvSpPr/>
            <p:nvPr/>
          </p:nvSpPr>
          <p:spPr>
            <a:xfrm>
              <a:off x="10089715" y="2217840"/>
              <a:ext cx="90690" cy="62870"/>
            </a:xfrm>
            <a:custGeom>
              <a:avLst/>
              <a:gdLst>
                <a:gd name="connsiteX0" fmla="*/ 0 w 90690"/>
                <a:gd name="connsiteY0" fmla="*/ 62870 h 62870"/>
                <a:gd name="connsiteX1" fmla="*/ 58155 w 90690"/>
                <a:gd name="connsiteY1" fmla="*/ 47153 h 62870"/>
                <a:gd name="connsiteX2" fmla="*/ 90690 w 90690"/>
                <a:gd name="connsiteY2" fmla="*/ 0 h 62870"/>
                <a:gd name="connsiteX3" fmla="*/ 38665 w 90690"/>
                <a:gd name="connsiteY3" fmla="*/ 13360 h 62870"/>
                <a:gd name="connsiteX4" fmla="*/ 0 w 90690"/>
                <a:gd name="connsiteY4" fmla="*/ 62870 h 6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90" h="62870">
                  <a:moveTo>
                    <a:pt x="0" y="62870"/>
                  </a:moveTo>
                  <a:cubicBezTo>
                    <a:pt x="19900" y="59766"/>
                    <a:pt x="39401" y="54496"/>
                    <a:pt x="58155" y="47153"/>
                  </a:cubicBezTo>
                  <a:cubicBezTo>
                    <a:pt x="73873" y="38665"/>
                    <a:pt x="90690" y="0"/>
                    <a:pt x="90690" y="0"/>
                  </a:cubicBezTo>
                  <a:cubicBezTo>
                    <a:pt x="72539" y="298"/>
                    <a:pt x="54714" y="4875"/>
                    <a:pt x="38665" y="13360"/>
                  </a:cubicBezTo>
                  <a:cubicBezTo>
                    <a:pt x="21005" y="25508"/>
                    <a:pt x="7507" y="42793"/>
                    <a:pt x="0" y="6287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01E884E4-4E0C-F177-22B1-4958747F3679}"/>
                </a:ext>
              </a:extLst>
            </p:cNvPr>
            <p:cNvSpPr/>
            <p:nvPr/>
          </p:nvSpPr>
          <p:spPr>
            <a:xfrm>
              <a:off x="9880042" y="2095708"/>
              <a:ext cx="81417" cy="38122"/>
            </a:xfrm>
            <a:custGeom>
              <a:avLst/>
              <a:gdLst>
                <a:gd name="connsiteX0" fmla="*/ 0 w 81417"/>
                <a:gd name="connsiteY0" fmla="*/ 38042 h 38122"/>
                <a:gd name="connsiteX1" fmla="*/ 48567 w 81417"/>
                <a:gd name="connsiteY1" fmla="*/ 33956 h 38122"/>
                <a:gd name="connsiteX2" fmla="*/ 81417 w 81417"/>
                <a:gd name="connsiteY2" fmla="*/ 1420 h 38122"/>
                <a:gd name="connsiteX3" fmla="*/ 38194 w 81417"/>
                <a:gd name="connsiteY3" fmla="*/ 4092 h 38122"/>
                <a:gd name="connsiteX4" fmla="*/ 0 w 81417"/>
                <a:gd name="connsiteY4" fmla="*/ 38042 h 3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17" h="38122">
                  <a:moveTo>
                    <a:pt x="0" y="38042"/>
                  </a:moveTo>
                  <a:cubicBezTo>
                    <a:pt x="16290" y="38483"/>
                    <a:pt x="32579" y="37112"/>
                    <a:pt x="48567" y="33956"/>
                  </a:cubicBezTo>
                  <a:cubicBezTo>
                    <a:pt x="62084" y="29555"/>
                    <a:pt x="81417" y="1420"/>
                    <a:pt x="81417" y="1420"/>
                  </a:cubicBezTo>
                  <a:cubicBezTo>
                    <a:pt x="67002" y="-1143"/>
                    <a:pt x="52183" y="-227"/>
                    <a:pt x="38194" y="4092"/>
                  </a:cubicBezTo>
                  <a:cubicBezTo>
                    <a:pt x="22260" y="11190"/>
                    <a:pt x="8917" y="23051"/>
                    <a:pt x="0" y="3804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5BC41EC3-CB97-CFD3-2CF3-F28F2566B932}"/>
                </a:ext>
              </a:extLst>
            </p:cNvPr>
            <p:cNvSpPr/>
            <p:nvPr/>
          </p:nvSpPr>
          <p:spPr>
            <a:xfrm>
              <a:off x="9749586" y="1928239"/>
              <a:ext cx="87861" cy="31518"/>
            </a:xfrm>
            <a:custGeom>
              <a:avLst/>
              <a:gdLst>
                <a:gd name="connsiteX0" fmla="*/ 0 w 87861"/>
                <a:gd name="connsiteY0" fmla="*/ 22402 h 31518"/>
                <a:gd name="connsiteX1" fmla="*/ 47153 w 87861"/>
                <a:gd name="connsiteY1" fmla="*/ 31518 h 31518"/>
                <a:gd name="connsiteX2" fmla="*/ 87861 w 87861"/>
                <a:gd name="connsiteY2" fmla="*/ 8571 h 31518"/>
                <a:gd name="connsiteX3" fmla="*/ 45267 w 87861"/>
                <a:gd name="connsiteY3" fmla="*/ 83 h 31518"/>
                <a:gd name="connsiteX4" fmla="*/ 0 w 87861"/>
                <a:gd name="connsiteY4" fmla="*/ 22402 h 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61" h="31518">
                  <a:moveTo>
                    <a:pt x="0" y="22402"/>
                  </a:moveTo>
                  <a:cubicBezTo>
                    <a:pt x="15342" y="27136"/>
                    <a:pt x="31152" y="30193"/>
                    <a:pt x="47153" y="31518"/>
                  </a:cubicBezTo>
                  <a:cubicBezTo>
                    <a:pt x="62209" y="26872"/>
                    <a:pt x="76092" y="19047"/>
                    <a:pt x="87861" y="8571"/>
                  </a:cubicBezTo>
                  <a:cubicBezTo>
                    <a:pt x="74548" y="2369"/>
                    <a:pt x="59940" y="-542"/>
                    <a:pt x="45267" y="83"/>
                  </a:cubicBezTo>
                  <a:cubicBezTo>
                    <a:pt x="28239" y="2683"/>
                    <a:pt x="12430" y="10478"/>
                    <a:pt x="0" y="2240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33D74662-84F5-AF6B-E211-3ECA0B5AEABE}"/>
                </a:ext>
              </a:extLst>
            </p:cNvPr>
            <p:cNvSpPr/>
            <p:nvPr/>
          </p:nvSpPr>
          <p:spPr>
            <a:xfrm>
              <a:off x="9675713" y="1753046"/>
              <a:ext cx="81417" cy="29259"/>
            </a:xfrm>
            <a:custGeom>
              <a:avLst/>
              <a:gdLst>
                <a:gd name="connsiteX0" fmla="*/ 0 w 81417"/>
                <a:gd name="connsiteY0" fmla="*/ 8198 h 29259"/>
                <a:gd name="connsiteX1" fmla="*/ 39608 w 81417"/>
                <a:gd name="connsiteY1" fmla="*/ 29260 h 29259"/>
                <a:gd name="connsiteX2" fmla="*/ 81417 w 81417"/>
                <a:gd name="connsiteY2" fmla="*/ 19829 h 29259"/>
                <a:gd name="connsiteX3" fmla="*/ 46210 w 81417"/>
                <a:gd name="connsiteY3" fmla="*/ 811 h 29259"/>
                <a:gd name="connsiteX4" fmla="*/ 0 w 81417"/>
                <a:gd name="connsiteY4" fmla="*/ 8198 h 2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17" h="29259">
                  <a:moveTo>
                    <a:pt x="0" y="8198"/>
                  </a:moveTo>
                  <a:cubicBezTo>
                    <a:pt x="12396" y="16640"/>
                    <a:pt x="25678" y="23703"/>
                    <a:pt x="39608" y="29260"/>
                  </a:cubicBezTo>
                  <a:cubicBezTo>
                    <a:pt x="54058" y="29137"/>
                    <a:pt x="68314" y="25921"/>
                    <a:pt x="81417" y="19829"/>
                  </a:cubicBezTo>
                  <a:cubicBezTo>
                    <a:pt x="71334" y="10819"/>
                    <a:pt x="59274" y="4304"/>
                    <a:pt x="46210" y="811"/>
                  </a:cubicBezTo>
                  <a:cubicBezTo>
                    <a:pt x="30414" y="-1476"/>
                    <a:pt x="14296" y="1101"/>
                    <a:pt x="0" y="819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1CE60D7C-F3B9-2F23-9A53-52496E969F73}"/>
                </a:ext>
              </a:extLst>
            </p:cNvPr>
            <p:cNvSpPr/>
            <p:nvPr/>
          </p:nvSpPr>
          <p:spPr>
            <a:xfrm>
              <a:off x="9646007" y="1576385"/>
              <a:ext cx="64756" cy="23132"/>
            </a:xfrm>
            <a:custGeom>
              <a:avLst/>
              <a:gdLst>
                <a:gd name="connsiteX0" fmla="*/ 64756 w 64756"/>
                <a:gd name="connsiteY0" fmla="*/ 16367 h 23132"/>
                <a:gd name="connsiteX1" fmla="*/ 36779 w 64756"/>
                <a:gd name="connsiteY1" fmla="*/ 649 h 23132"/>
                <a:gd name="connsiteX2" fmla="*/ 0 w 64756"/>
                <a:gd name="connsiteY2" fmla="*/ 6465 h 23132"/>
                <a:gd name="connsiteX3" fmla="*/ 31435 w 64756"/>
                <a:gd name="connsiteY3" fmla="*/ 23125 h 23132"/>
                <a:gd name="connsiteX4" fmla="*/ 64756 w 64756"/>
                <a:gd name="connsiteY4" fmla="*/ 16367 h 2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56" h="23132">
                  <a:moveTo>
                    <a:pt x="64756" y="16367"/>
                  </a:moveTo>
                  <a:cubicBezTo>
                    <a:pt x="56820" y="8967"/>
                    <a:pt x="47227" y="3578"/>
                    <a:pt x="36779" y="649"/>
                  </a:cubicBezTo>
                  <a:cubicBezTo>
                    <a:pt x="24213" y="-1171"/>
                    <a:pt x="11391" y="857"/>
                    <a:pt x="0" y="6465"/>
                  </a:cubicBezTo>
                  <a:cubicBezTo>
                    <a:pt x="9843" y="13142"/>
                    <a:pt x="20383" y="18729"/>
                    <a:pt x="31435" y="23125"/>
                  </a:cubicBezTo>
                  <a:cubicBezTo>
                    <a:pt x="42897" y="23276"/>
                    <a:pt x="54259" y="20972"/>
                    <a:pt x="64756" y="1636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CDAB51DA-0D9C-5E08-7DEE-8C9E6713FBFD}"/>
                </a:ext>
              </a:extLst>
            </p:cNvPr>
            <p:cNvSpPr/>
            <p:nvPr/>
          </p:nvSpPr>
          <p:spPr>
            <a:xfrm>
              <a:off x="9633119" y="1534136"/>
              <a:ext cx="75130" cy="57043"/>
            </a:xfrm>
            <a:custGeom>
              <a:avLst/>
              <a:gdLst>
                <a:gd name="connsiteX0" fmla="*/ 59412 w 75130"/>
                <a:gd name="connsiteY0" fmla="*/ 28595 h 57043"/>
                <a:gd name="connsiteX1" fmla="*/ 75130 w 75130"/>
                <a:gd name="connsiteY1" fmla="*/ 617 h 57043"/>
                <a:gd name="connsiteX2" fmla="*/ 35836 w 75130"/>
                <a:gd name="connsiteY2" fmla="*/ 6747 h 57043"/>
                <a:gd name="connsiteX3" fmla="*/ 18704 w 75130"/>
                <a:gd name="connsiteY3" fmla="*/ 36611 h 57043"/>
                <a:gd name="connsiteX4" fmla="*/ 0 w 75130"/>
                <a:gd name="connsiteY4" fmla="*/ 54371 h 57043"/>
                <a:gd name="connsiteX5" fmla="*/ 2515 w 75130"/>
                <a:gd name="connsiteY5" fmla="*/ 57043 h 57043"/>
                <a:gd name="connsiteX6" fmla="*/ 21219 w 75130"/>
                <a:gd name="connsiteY6" fmla="*/ 37711 h 57043"/>
                <a:gd name="connsiteX7" fmla="*/ 59412 w 75130"/>
                <a:gd name="connsiteY7" fmla="*/ 28595 h 5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30" h="57043">
                  <a:moveTo>
                    <a:pt x="59412" y="28595"/>
                  </a:moveTo>
                  <a:cubicBezTo>
                    <a:pt x="65354" y="19681"/>
                    <a:pt x="70609" y="10329"/>
                    <a:pt x="75130" y="617"/>
                  </a:cubicBezTo>
                  <a:cubicBezTo>
                    <a:pt x="54540" y="-483"/>
                    <a:pt x="43695" y="-955"/>
                    <a:pt x="35836" y="6747"/>
                  </a:cubicBezTo>
                  <a:cubicBezTo>
                    <a:pt x="28823" y="15896"/>
                    <a:pt x="23062" y="25939"/>
                    <a:pt x="18704" y="36611"/>
                  </a:cubicBezTo>
                  <a:lnTo>
                    <a:pt x="0" y="54371"/>
                  </a:lnTo>
                  <a:lnTo>
                    <a:pt x="2515" y="57043"/>
                  </a:lnTo>
                  <a:lnTo>
                    <a:pt x="21219" y="37711"/>
                  </a:lnTo>
                  <a:cubicBezTo>
                    <a:pt x="21219" y="37711"/>
                    <a:pt x="50611" y="40383"/>
                    <a:pt x="59412" y="28595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A58BD623-B6B4-F640-9AA2-4BC7FC446BA0}"/>
                </a:ext>
              </a:extLst>
            </p:cNvPr>
            <p:cNvSpPr/>
            <p:nvPr/>
          </p:nvSpPr>
          <p:spPr>
            <a:xfrm>
              <a:off x="9646007" y="1407421"/>
              <a:ext cx="64599" cy="23125"/>
            </a:xfrm>
            <a:custGeom>
              <a:avLst/>
              <a:gdLst>
                <a:gd name="connsiteX0" fmla="*/ 36779 w 64599"/>
                <a:gd name="connsiteY0" fmla="*/ 649 h 23125"/>
                <a:gd name="connsiteX1" fmla="*/ 0 w 64599"/>
                <a:gd name="connsiteY1" fmla="*/ 6465 h 23125"/>
                <a:gd name="connsiteX2" fmla="*/ 31435 w 64599"/>
                <a:gd name="connsiteY2" fmla="*/ 23125 h 23125"/>
                <a:gd name="connsiteX3" fmla="*/ 64599 w 64599"/>
                <a:gd name="connsiteY3" fmla="*/ 15738 h 23125"/>
                <a:gd name="connsiteX4" fmla="*/ 36779 w 64599"/>
                <a:gd name="connsiteY4" fmla="*/ 649 h 2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99" h="23125">
                  <a:moveTo>
                    <a:pt x="36779" y="649"/>
                  </a:moveTo>
                  <a:cubicBezTo>
                    <a:pt x="24213" y="-1171"/>
                    <a:pt x="11391" y="857"/>
                    <a:pt x="0" y="6465"/>
                  </a:cubicBezTo>
                  <a:cubicBezTo>
                    <a:pt x="9843" y="13142"/>
                    <a:pt x="20383" y="18729"/>
                    <a:pt x="31435" y="23125"/>
                  </a:cubicBezTo>
                  <a:cubicBezTo>
                    <a:pt x="42890" y="23056"/>
                    <a:pt x="54198" y="20537"/>
                    <a:pt x="64599" y="15738"/>
                  </a:cubicBezTo>
                  <a:cubicBezTo>
                    <a:pt x="56644" y="8587"/>
                    <a:pt x="47112" y="3417"/>
                    <a:pt x="36779" y="64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5EDB0755-DF58-BD73-3D13-DBFAB22B46EA}"/>
                </a:ext>
              </a:extLst>
            </p:cNvPr>
            <p:cNvSpPr/>
            <p:nvPr/>
          </p:nvSpPr>
          <p:spPr>
            <a:xfrm>
              <a:off x="9633119" y="1364544"/>
              <a:ext cx="75130" cy="57043"/>
            </a:xfrm>
            <a:custGeom>
              <a:avLst/>
              <a:gdLst>
                <a:gd name="connsiteX0" fmla="*/ 59412 w 75130"/>
                <a:gd name="connsiteY0" fmla="*/ 28595 h 57043"/>
                <a:gd name="connsiteX1" fmla="*/ 75130 w 75130"/>
                <a:gd name="connsiteY1" fmla="*/ 617 h 57043"/>
                <a:gd name="connsiteX2" fmla="*/ 35836 w 75130"/>
                <a:gd name="connsiteY2" fmla="*/ 6747 h 57043"/>
                <a:gd name="connsiteX3" fmla="*/ 18704 w 75130"/>
                <a:gd name="connsiteY3" fmla="*/ 36611 h 57043"/>
                <a:gd name="connsiteX4" fmla="*/ 0 w 75130"/>
                <a:gd name="connsiteY4" fmla="*/ 54371 h 57043"/>
                <a:gd name="connsiteX5" fmla="*/ 2515 w 75130"/>
                <a:gd name="connsiteY5" fmla="*/ 57043 h 57043"/>
                <a:gd name="connsiteX6" fmla="*/ 21219 w 75130"/>
                <a:gd name="connsiteY6" fmla="*/ 37711 h 57043"/>
                <a:gd name="connsiteX7" fmla="*/ 59412 w 75130"/>
                <a:gd name="connsiteY7" fmla="*/ 28595 h 5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30" h="57043">
                  <a:moveTo>
                    <a:pt x="59412" y="28595"/>
                  </a:moveTo>
                  <a:cubicBezTo>
                    <a:pt x="65354" y="19681"/>
                    <a:pt x="70609" y="10329"/>
                    <a:pt x="75130" y="617"/>
                  </a:cubicBezTo>
                  <a:cubicBezTo>
                    <a:pt x="54540" y="-483"/>
                    <a:pt x="43695" y="-954"/>
                    <a:pt x="35836" y="6747"/>
                  </a:cubicBezTo>
                  <a:cubicBezTo>
                    <a:pt x="28823" y="15896"/>
                    <a:pt x="23062" y="25939"/>
                    <a:pt x="18704" y="36611"/>
                  </a:cubicBezTo>
                  <a:lnTo>
                    <a:pt x="0" y="54371"/>
                  </a:lnTo>
                  <a:lnTo>
                    <a:pt x="2515" y="57043"/>
                  </a:lnTo>
                  <a:lnTo>
                    <a:pt x="21219" y="37711"/>
                  </a:lnTo>
                  <a:cubicBezTo>
                    <a:pt x="21219" y="37711"/>
                    <a:pt x="50611" y="40383"/>
                    <a:pt x="59412" y="28595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2EE30C9E-D99A-8C51-CCF9-ACACC80300D9}"/>
                </a:ext>
              </a:extLst>
            </p:cNvPr>
            <p:cNvSpPr/>
            <p:nvPr/>
          </p:nvSpPr>
          <p:spPr>
            <a:xfrm>
              <a:off x="9720397" y="1054581"/>
              <a:ext cx="34434" cy="58469"/>
            </a:xfrm>
            <a:custGeom>
              <a:avLst/>
              <a:gdLst>
                <a:gd name="connsiteX0" fmla="*/ 29661 w 34434"/>
                <a:gd name="connsiteY0" fmla="*/ 34107 h 58469"/>
                <a:gd name="connsiteX1" fmla="*/ 29661 w 34434"/>
                <a:gd name="connsiteY1" fmla="*/ 0 h 58469"/>
                <a:gd name="connsiteX2" fmla="*/ 3255 w 34434"/>
                <a:gd name="connsiteY2" fmla="*/ 27034 h 58469"/>
                <a:gd name="connsiteX3" fmla="*/ 1684 w 34434"/>
                <a:gd name="connsiteY3" fmla="*/ 58469 h 58469"/>
                <a:gd name="connsiteX4" fmla="*/ 29661 w 34434"/>
                <a:gd name="connsiteY4" fmla="*/ 34107 h 5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34" h="58469">
                  <a:moveTo>
                    <a:pt x="29661" y="34107"/>
                  </a:moveTo>
                  <a:cubicBezTo>
                    <a:pt x="36025" y="23629"/>
                    <a:pt x="36025" y="10478"/>
                    <a:pt x="29661" y="0"/>
                  </a:cubicBezTo>
                  <a:cubicBezTo>
                    <a:pt x="19751" y="7858"/>
                    <a:pt x="10878" y="16942"/>
                    <a:pt x="3255" y="27034"/>
                  </a:cubicBezTo>
                  <a:cubicBezTo>
                    <a:pt x="-461" y="37107"/>
                    <a:pt x="-1010" y="48076"/>
                    <a:pt x="1684" y="58469"/>
                  </a:cubicBezTo>
                  <a:cubicBezTo>
                    <a:pt x="13137" y="53175"/>
                    <a:pt x="22842" y="44724"/>
                    <a:pt x="29661" y="3410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D95A2B88-6E17-C804-0492-030610394AC8}"/>
                </a:ext>
              </a:extLst>
            </p:cNvPr>
            <p:cNvSpPr/>
            <p:nvPr/>
          </p:nvSpPr>
          <p:spPr>
            <a:xfrm>
              <a:off x="9724438" y="1119652"/>
              <a:ext cx="52182" cy="39136"/>
            </a:xfrm>
            <a:custGeom>
              <a:avLst/>
              <a:gdLst>
                <a:gd name="connsiteX0" fmla="*/ 0 w 52182"/>
                <a:gd name="connsiteY0" fmla="*/ 0 h 39136"/>
                <a:gd name="connsiteX1" fmla="*/ 19647 w 52182"/>
                <a:gd name="connsiteY1" fmla="*/ 29706 h 39136"/>
                <a:gd name="connsiteX2" fmla="*/ 52182 w 52182"/>
                <a:gd name="connsiteY2" fmla="*/ 39137 h 39136"/>
                <a:gd name="connsiteX3" fmla="*/ 34422 w 52182"/>
                <a:gd name="connsiteY3" fmla="*/ 12417 h 39136"/>
                <a:gd name="connsiteX4" fmla="*/ 0 w 52182"/>
                <a:gd name="connsiteY4" fmla="*/ 0 h 3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82" h="39136">
                  <a:moveTo>
                    <a:pt x="0" y="0"/>
                  </a:moveTo>
                  <a:cubicBezTo>
                    <a:pt x="5509" y="10552"/>
                    <a:pt x="12093" y="20507"/>
                    <a:pt x="19647" y="29706"/>
                  </a:cubicBezTo>
                  <a:cubicBezTo>
                    <a:pt x="29678" y="35178"/>
                    <a:pt x="40781" y="38396"/>
                    <a:pt x="52182" y="39137"/>
                  </a:cubicBezTo>
                  <a:cubicBezTo>
                    <a:pt x="48550" y="28905"/>
                    <a:pt x="42449" y="19727"/>
                    <a:pt x="34422" y="12417"/>
                  </a:cubicBezTo>
                  <a:cubicBezTo>
                    <a:pt x="24465" y="4896"/>
                    <a:pt x="12465" y="567"/>
                    <a:pt x="0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72A7E0A6-0702-20DD-B04A-A98B2F2E261D}"/>
                </a:ext>
              </a:extLst>
            </p:cNvPr>
            <p:cNvSpPr/>
            <p:nvPr/>
          </p:nvSpPr>
          <p:spPr>
            <a:xfrm>
              <a:off x="9710449" y="1092724"/>
              <a:ext cx="91633" cy="32380"/>
            </a:xfrm>
            <a:custGeom>
              <a:avLst/>
              <a:gdLst>
                <a:gd name="connsiteX0" fmla="*/ 54697 w 91633"/>
                <a:gd name="connsiteY0" fmla="*/ 680 h 32380"/>
                <a:gd name="connsiteX1" fmla="*/ 25462 w 91633"/>
                <a:gd name="connsiteY1" fmla="*/ 18598 h 32380"/>
                <a:gd name="connsiteX2" fmla="*/ 0 w 91633"/>
                <a:gd name="connsiteY2" fmla="*/ 24885 h 32380"/>
                <a:gd name="connsiteX3" fmla="*/ 943 w 91633"/>
                <a:gd name="connsiteY3" fmla="*/ 28500 h 32380"/>
                <a:gd name="connsiteX4" fmla="*/ 26720 w 91633"/>
                <a:gd name="connsiteY4" fmla="*/ 20641 h 32380"/>
                <a:gd name="connsiteX5" fmla="*/ 64128 w 91633"/>
                <a:gd name="connsiteY5" fmla="*/ 31015 h 32380"/>
                <a:gd name="connsiteX6" fmla="*/ 91634 w 91633"/>
                <a:gd name="connsiteY6" fmla="*/ 14197 h 32380"/>
                <a:gd name="connsiteX7" fmla="*/ 54697 w 91633"/>
                <a:gd name="connsiteY7" fmla="*/ 680 h 3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633" h="32380">
                  <a:moveTo>
                    <a:pt x="54697" y="680"/>
                  </a:moveTo>
                  <a:cubicBezTo>
                    <a:pt x="44220" y="5366"/>
                    <a:pt x="34393" y="11389"/>
                    <a:pt x="25462" y="18598"/>
                  </a:cubicBezTo>
                  <a:lnTo>
                    <a:pt x="0" y="24885"/>
                  </a:lnTo>
                  <a:lnTo>
                    <a:pt x="943" y="28500"/>
                  </a:lnTo>
                  <a:lnTo>
                    <a:pt x="26720" y="20641"/>
                  </a:lnTo>
                  <a:cubicBezTo>
                    <a:pt x="26720" y="20641"/>
                    <a:pt x="51397" y="37145"/>
                    <a:pt x="64128" y="31015"/>
                  </a:cubicBezTo>
                  <a:cubicBezTo>
                    <a:pt x="73719" y="26132"/>
                    <a:pt x="82915" y="20509"/>
                    <a:pt x="91634" y="14197"/>
                  </a:cubicBezTo>
                  <a:cubicBezTo>
                    <a:pt x="74816" y="3352"/>
                    <a:pt x="66014" y="-1992"/>
                    <a:pt x="54697" y="68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480EF3C1-5DF3-C285-CB84-B80CB1446E86}"/>
                </a:ext>
              </a:extLst>
            </p:cNvPr>
            <p:cNvSpPr/>
            <p:nvPr/>
          </p:nvSpPr>
          <p:spPr>
            <a:xfrm>
              <a:off x="10572716" y="2293312"/>
              <a:ext cx="106408" cy="74657"/>
            </a:xfrm>
            <a:custGeom>
              <a:avLst/>
              <a:gdLst>
                <a:gd name="connsiteX0" fmla="*/ 60513 w 106408"/>
                <a:gd name="connsiteY0" fmla="*/ 63629 h 74657"/>
                <a:gd name="connsiteX1" fmla="*/ 106408 w 106408"/>
                <a:gd name="connsiteY1" fmla="*/ 6259 h 74657"/>
                <a:gd name="connsiteX2" fmla="*/ 40551 w 106408"/>
                <a:gd name="connsiteY2" fmla="*/ 13175 h 74657"/>
                <a:gd name="connsiteX3" fmla="*/ 0 w 106408"/>
                <a:gd name="connsiteY3" fmla="*/ 74002 h 74657"/>
                <a:gd name="connsiteX4" fmla="*/ 60513 w 106408"/>
                <a:gd name="connsiteY4" fmla="*/ 63629 h 7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08" h="74657">
                  <a:moveTo>
                    <a:pt x="60513" y="63629"/>
                  </a:moveTo>
                  <a:cubicBezTo>
                    <a:pt x="79217" y="48697"/>
                    <a:pt x="86604" y="32194"/>
                    <a:pt x="106408" y="6259"/>
                  </a:cubicBezTo>
                  <a:cubicBezTo>
                    <a:pt x="84922" y="-4119"/>
                    <a:pt x="59413" y="-1441"/>
                    <a:pt x="40551" y="13175"/>
                  </a:cubicBezTo>
                  <a:cubicBezTo>
                    <a:pt x="21433" y="29100"/>
                    <a:pt x="7347" y="50230"/>
                    <a:pt x="0" y="74002"/>
                  </a:cubicBezTo>
                  <a:cubicBezTo>
                    <a:pt x="0" y="74002"/>
                    <a:pt x="41966" y="78560"/>
                    <a:pt x="60513" y="6362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25F3AFF2-1173-E774-2830-E29B79E17735}"/>
                </a:ext>
              </a:extLst>
            </p:cNvPr>
            <p:cNvSpPr/>
            <p:nvPr/>
          </p:nvSpPr>
          <p:spPr>
            <a:xfrm>
              <a:off x="10471809" y="2271122"/>
              <a:ext cx="87704" cy="92105"/>
            </a:xfrm>
            <a:custGeom>
              <a:avLst/>
              <a:gdLst>
                <a:gd name="connsiteX0" fmla="*/ 55640 w 87704"/>
                <a:gd name="connsiteY0" fmla="*/ 27349 h 92105"/>
                <a:gd name="connsiteX1" fmla="*/ 0 w 87704"/>
                <a:gd name="connsiteY1" fmla="*/ 0 h 92105"/>
                <a:gd name="connsiteX2" fmla="*/ 25777 w 87704"/>
                <a:gd name="connsiteY2" fmla="*/ 60670 h 92105"/>
                <a:gd name="connsiteX3" fmla="*/ 87704 w 87704"/>
                <a:gd name="connsiteY3" fmla="*/ 92105 h 92105"/>
                <a:gd name="connsiteX4" fmla="*/ 55640 w 87704"/>
                <a:gd name="connsiteY4" fmla="*/ 27349 h 9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04" h="92105">
                  <a:moveTo>
                    <a:pt x="55640" y="27349"/>
                  </a:moveTo>
                  <a:cubicBezTo>
                    <a:pt x="39564" y="13889"/>
                    <a:pt x="20477" y="4507"/>
                    <a:pt x="0" y="0"/>
                  </a:cubicBezTo>
                  <a:cubicBezTo>
                    <a:pt x="0" y="0"/>
                    <a:pt x="10374" y="47153"/>
                    <a:pt x="25777" y="60670"/>
                  </a:cubicBezTo>
                  <a:cubicBezTo>
                    <a:pt x="41180" y="74187"/>
                    <a:pt x="62870" y="79217"/>
                    <a:pt x="87704" y="92105"/>
                  </a:cubicBezTo>
                  <a:cubicBezTo>
                    <a:pt x="83938" y="67733"/>
                    <a:pt x="72740" y="45118"/>
                    <a:pt x="55640" y="2734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6DBCCCBF-BA9C-1091-8C6C-F4693226720F}"/>
                </a:ext>
              </a:extLst>
            </p:cNvPr>
            <p:cNvSpPr/>
            <p:nvPr/>
          </p:nvSpPr>
          <p:spPr>
            <a:xfrm>
              <a:off x="10615468" y="2444016"/>
              <a:ext cx="139572" cy="49581"/>
            </a:xfrm>
            <a:custGeom>
              <a:avLst/>
              <a:gdLst>
                <a:gd name="connsiteX0" fmla="*/ 72301 w 139572"/>
                <a:gd name="connsiteY0" fmla="*/ 49510 h 49581"/>
                <a:gd name="connsiteX1" fmla="*/ 139572 w 139572"/>
                <a:gd name="connsiteY1" fmla="*/ 35365 h 49581"/>
                <a:gd name="connsiteX2" fmla="*/ 75444 w 139572"/>
                <a:gd name="connsiteY2" fmla="*/ 0 h 49581"/>
                <a:gd name="connsiteX3" fmla="*/ 0 w 139572"/>
                <a:gd name="connsiteY3" fmla="*/ 15718 h 49581"/>
                <a:gd name="connsiteX4" fmla="*/ 72301 w 139572"/>
                <a:gd name="connsiteY4" fmla="*/ 49510 h 4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72" h="49581">
                  <a:moveTo>
                    <a:pt x="72301" y="49510"/>
                  </a:moveTo>
                  <a:cubicBezTo>
                    <a:pt x="95533" y="50234"/>
                    <a:pt x="118600" y="45384"/>
                    <a:pt x="139572" y="35365"/>
                  </a:cubicBezTo>
                  <a:cubicBezTo>
                    <a:pt x="139572" y="35365"/>
                    <a:pt x="97921" y="0"/>
                    <a:pt x="75444" y="0"/>
                  </a:cubicBezTo>
                  <a:cubicBezTo>
                    <a:pt x="52968" y="0"/>
                    <a:pt x="30178" y="8959"/>
                    <a:pt x="0" y="15718"/>
                  </a:cubicBezTo>
                  <a:cubicBezTo>
                    <a:pt x="0" y="15718"/>
                    <a:pt x="35050" y="48096"/>
                    <a:pt x="72301" y="4951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08D4741C-E08C-B06D-9A30-3CD36B9B252F}"/>
                </a:ext>
              </a:extLst>
            </p:cNvPr>
            <p:cNvSpPr/>
            <p:nvPr/>
          </p:nvSpPr>
          <p:spPr>
            <a:xfrm>
              <a:off x="10551784" y="2464134"/>
              <a:ext cx="59033" cy="132184"/>
            </a:xfrm>
            <a:custGeom>
              <a:avLst/>
              <a:gdLst>
                <a:gd name="connsiteX0" fmla="*/ 3172 w 59033"/>
                <a:gd name="connsiteY0" fmla="*/ 50453 h 132184"/>
                <a:gd name="connsiteX1" fmla="*/ 2071 w 59033"/>
                <a:gd name="connsiteY1" fmla="*/ 132185 h 132184"/>
                <a:gd name="connsiteX2" fmla="*/ 55826 w 59033"/>
                <a:gd name="connsiteY2" fmla="*/ 80946 h 132184"/>
                <a:gd name="connsiteX3" fmla="*/ 49853 w 59033"/>
                <a:gd name="connsiteY3" fmla="*/ 0 h 132184"/>
                <a:gd name="connsiteX4" fmla="*/ 3172 w 59033"/>
                <a:gd name="connsiteY4" fmla="*/ 50453 h 13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33" h="132184">
                  <a:moveTo>
                    <a:pt x="3172" y="50453"/>
                  </a:moveTo>
                  <a:cubicBezTo>
                    <a:pt x="-2958" y="76387"/>
                    <a:pt x="1600" y="95563"/>
                    <a:pt x="2071" y="132185"/>
                  </a:cubicBezTo>
                  <a:cubicBezTo>
                    <a:pt x="28254" y="126676"/>
                    <a:pt x="49069" y="106834"/>
                    <a:pt x="55826" y="80946"/>
                  </a:cubicBezTo>
                  <a:cubicBezTo>
                    <a:pt x="61612" y="53947"/>
                    <a:pt x="59539" y="25856"/>
                    <a:pt x="49853" y="0"/>
                  </a:cubicBezTo>
                  <a:cubicBezTo>
                    <a:pt x="49853" y="0"/>
                    <a:pt x="8673" y="24519"/>
                    <a:pt x="3172" y="5045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4471E751-4BA4-E67A-25D3-FC750265D258}"/>
                </a:ext>
              </a:extLst>
            </p:cNvPr>
            <p:cNvSpPr/>
            <p:nvPr/>
          </p:nvSpPr>
          <p:spPr>
            <a:xfrm>
              <a:off x="10855004" y="2332650"/>
              <a:ext cx="114109" cy="40565"/>
            </a:xfrm>
            <a:custGeom>
              <a:avLst/>
              <a:gdLst>
                <a:gd name="connsiteX0" fmla="*/ 56583 w 114109"/>
                <a:gd name="connsiteY0" fmla="*/ 400 h 40565"/>
                <a:gd name="connsiteX1" fmla="*/ 0 w 114109"/>
                <a:gd name="connsiteY1" fmla="*/ 26334 h 40565"/>
                <a:gd name="connsiteX2" fmla="*/ 62870 w 114109"/>
                <a:gd name="connsiteY2" fmla="*/ 40165 h 40565"/>
                <a:gd name="connsiteX3" fmla="*/ 114110 w 114109"/>
                <a:gd name="connsiteY3" fmla="*/ 17060 h 40565"/>
                <a:gd name="connsiteX4" fmla="*/ 56583 w 114109"/>
                <a:gd name="connsiteY4" fmla="*/ 400 h 4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09" h="40565">
                  <a:moveTo>
                    <a:pt x="56583" y="400"/>
                  </a:moveTo>
                  <a:cubicBezTo>
                    <a:pt x="36852" y="7004"/>
                    <a:pt x="17883" y="15698"/>
                    <a:pt x="0" y="26334"/>
                  </a:cubicBezTo>
                  <a:cubicBezTo>
                    <a:pt x="19063" y="37229"/>
                    <a:pt x="40995" y="42054"/>
                    <a:pt x="62870" y="40165"/>
                  </a:cubicBezTo>
                  <a:cubicBezTo>
                    <a:pt x="81563" y="36708"/>
                    <a:pt x="99143" y="28781"/>
                    <a:pt x="114110" y="17060"/>
                  </a:cubicBezTo>
                  <a:cubicBezTo>
                    <a:pt x="114110" y="17060"/>
                    <a:pt x="74501" y="-3058"/>
                    <a:pt x="56583" y="40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49E6CF5F-3745-4D0F-AF37-FCE6AB4DFC55}"/>
                </a:ext>
              </a:extLst>
            </p:cNvPr>
            <p:cNvSpPr/>
            <p:nvPr/>
          </p:nvSpPr>
          <p:spPr>
            <a:xfrm>
              <a:off x="10832371" y="2344681"/>
              <a:ext cx="126526" cy="105807"/>
            </a:xfrm>
            <a:custGeom>
              <a:avLst/>
              <a:gdLst>
                <a:gd name="connsiteX0" fmla="*/ 35679 w 126526"/>
                <a:gd name="connsiteY0" fmla="*/ 35522 h 105807"/>
                <a:gd name="connsiteX1" fmla="*/ 4244 w 126526"/>
                <a:gd name="connsiteY1" fmla="*/ 0 h 105807"/>
                <a:gd name="connsiteX2" fmla="*/ 0 w 126526"/>
                <a:gd name="connsiteY2" fmla="*/ 5030 h 105807"/>
                <a:gd name="connsiteX3" fmla="*/ 31435 w 126526"/>
                <a:gd name="connsiteY3" fmla="*/ 37722 h 105807"/>
                <a:gd name="connsiteX4" fmla="*/ 58312 w 126526"/>
                <a:gd name="connsiteY4" fmla="*/ 91476 h 105807"/>
                <a:gd name="connsiteX5" fmla="*/ 126527 w 126526"/>
                <a:gd name="connsiteY5" fmla="*/ 105779 h 105807"/>
                <a:gd name="connsiteX6" fmla="*/ 101378 w 126526"/>
                <a:gd name="connsiteY6" fmla="*/ 55640 h 105807"/>
                <a:gd name="connsiteX7" fmla="*/ 35679 w 126526"/>
                <a:gd name="connsiteY7" fmla="*/ 35522 h 10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526" h="105807">
                  <a:moveTo>
                    <a:pt x="35679" y="35522"/>
                  </a:moveTo>
                  <a:lnTo>
                    <a:pt x="4244" y="0"/>
                  </a:lnTo>
                  <a:lnTo>
                    <a:pt x="0" y="5030"/>
                  </a:lnTo>
                  <a:lnTo>
                    <a:pt x="31435" y="37722"/>
                  </a:lnTo>
                  <a:cubicBezTo>
                    <a:pt x="38009" y="56737"/>
                    <a:pt x="47045" y="74809"/>
                    <a:pt x="58312" y="91476"/>
                  </a:cubicBezTo>
                  <a:cubicBezTo>
                    <a:pt x="72615" y="105936"/>
                    <a:pt x="90690" y="105936"/>
                    <a:pt x="126527" y="105779"/>
                  </a:cubicBezTo>
                  <a:cubicBezTo>
                    <a:pt x="119396" y="88467"/>
                    <a:pt x="110990" y="71708"/>
                    <a:pt x="101378" y="55640"/>
                  </a:cubicBezTo>
                  <a:cubicBezTo>
                    <a:pt x="87547" y="33636"/>
                    <a:pt x="35679" y="35522"/>
                    <a:pt x="35679" y="3552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85D2F007-70EC-8081-AEB7-5F77B991E673}"/>
                </a:ext>
              </a:extLst>
            </p:cNvPr>
            <p:cNvSpPr/>
            <p:nvPr/>
          </p:nvSpPr>
          <p:spPr>
            <a:xfrm>
              <a:off x="10817753" y="2365742"/>
              <a:ext cx="45895" cy="113009"/>
            </a:xfrm>
            <a:custGeom>
              <a:avLst/>
              <a:gdLst>
                <a:gd name="connsiteX0" fmla="*/ 0 w 45895"/>
                <a:gd name="connsiteY0" fmla="*/ 48567 h 113009"/>
                <a:gd name="connsiteX1" fmla="*/ 14460 w 45895"/>
                <a:gd name="connsiteY1" fmla="*/ 113009 h 113009"/>
                <a:gd name="connsiteX2" fmla="*/ 45895 w 45895"/>
                <a:gd name="connsiteY2" fmla="*/ 62870 h 113009"/>
                <a:gd name="connsiteX3" fmla="*/ 26091 w 45895"/>
                <a:gd name="connsiteY3" fmla="*/ 0 h 113009"/>
                <a:gd name="connsiteX4" fmla="*/ 0 w 45895"/>
                <a:gd name="connsiteY4" fmla="*/ 48567 h 11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95" h="113009">
                  <a:moveTo>
                    <a:pt x="0" y="48567"/>
                  </a:moveTo>
                  <a:cubicBezTo>
                    <a:pt x="2089" y="70571"/>
                    <a:pt x="6948" y="92223"/>
                    <a:pt x="14460" y="113009"/>
                  </a:cubicBezTo>
                  <a:cubicBezTo>
                    <a:pt x="33465" y="103462"/>
                    <a:pt x="45581" y="84136"/>
                    <a:pt x="45895" y="62870"/>
                  </a:cubicBezTo>
                  <a:cubicBezTo>
                    <a:pt x="45513" y="40439"/>
                    <a:pt x="38633" y="18601"/>
                    <a:pt x="26091" y="0"/>
                  </a:cubicBezTo>
                  <a:cubicBezTo>
                    <a:pt x="26091" y="0"/>
                    <a:pt x="0" y="27034"/>
                    <a:pt x="0" y="4856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CD2FB9F2-3DAF-FED1-74D2-32338711E37C}"/>
                </a:ext>
              </a:extLst>
            </p:cNvPr>
            <p:cNvSpPr/>
            <p:nvPr/>
          </p:nvSpPr>
          <p:spPr>
            <a:xfrm>
              <a:off x="11061690" y="2125263"/>
              <a:ext cx="69628" cy="54382"/>
            </a:xfrm>
            <a:custGeom>
              <a:avLst/>
              <a:gdLst>
                <a:gd name="connsiteX0" fmla="*/ 69629 w 69628"/>
                <a:gd name="connsiteY0" fmla="*/ 0 h 54382"/>
                <a:gd name="connsiteX1" fmla="*/ 25777 w 69628"/>
                <a:gd name="connsiteY1" fmla="*/ 13674 h 54382"/>
                <a:gd name="connsiteX2" fmla="*/ 0 w 69628"/>
                <a:gd name="connsiteY2" fmla="*/ 54383 h 54382"/>
                <a:gd name="connsiteX3" fmla="*/ 47153 w 69628"/>
                <a:gd name="connsiteY3" fmla="*/ 36622 h 54382"/>
                <a:gd name="connsiteX4" fmla="*/ 69629 w 69628"/>
                <a:gd name="connsiteY4" fmla="*/ 0 h 5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8" h="54382">
                  <a:moveTo>
                    <a:pt x="69629" y="0"/>
                  </a:moveTo>
                  <a:cubicBezTo>
                    <a:pt x="69629" y="0"/>
                    <a:pt x="35836" y="3772"/>
                    <a:pt x="25777" y="13674"/>
                  </a:cubicBezTo>
                  <a:cubicBezTo>
                    <a:pt x="15708" y="26250"/>
                    <a:pt x="7063" y="39903"/>
                    <a:pt x="0" y="54383"/>
                  </a:cubicBezTo>
                  <a:cubicBezTo>
                    <a:pt x="17181" y="53503"/>
                    <a:pt x="33661" y="47295"/>
                    <a:pt x="47153" y="36622"/>
                  </a:cubicBezTo>
                  <a:cubicBezTo>
                    <a:pt x="57413" y="26346"/>
                    <a:pt x="65113" y="13801"/>
                    <a:pt x="69629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BCACCDDD-095F-2389-5931-F028E5550B3B}"/>
                </a:ext>
              </a:extLst>
            </p:cNvPr>
            <p:cNvSpPr/>
            <p:nvPr/>
          </p:nvSpPr>
          <p:spPr>
            <a:xfrm>
              <a:off x="11042986" y="2171050"/>
              <a:ext cx="124954" cy="43782"/>
            </a:xfrm>
            <a:custGeom>
              <a:avLst/>
              <a:gdLst>
                <a:gd name="connsiteX0" fmla="*/ 36150 w 124954"/>
                <a:gd name="connsiteY0" fmla="*/ 16927 h 43782"/>
                <a:gd name="connsiteX1" fmla="*/ 1257 w 124954"/>
                <a:gd name="connsiteY1" fmla="*/ 6867 h 43782"/>
                <a:gd name="connsiteX2" fmla="*/ 0 w 124954"/>
                <a:gd name="connsiteY2" fmla="*/ 11740 h 43782"/>
                <a:gd name="connsiteX3" fmla="*/ 34579 w 124954"/>
                <a:gd name="connsiteY3" fmla="*/ 19599 h 43782"/>
                <a:gd name="connsiteX4" fmla="*/ 74816 w 124954"/>
                <a:gd name="connsiteY4" fmla="*/ 43018 h 43782"/>
                <a:gd name="connsiteX5" fmla="*/ 124955 w 124954"/>
                <a:gd name="connsiteY5" fmla="*/ 23528 h 43782"/>
                <a:gd name="connsiteX6" fmla="*/ 87547 w 124954"/>
                <a:gd name="connsiteY6" fmla="*/ 1681 h 43782"/>
                <a:gd name="connsiteX7" fmla="*/ 36150 w 124954"/>
                <a:gd name="connsiteY7" fmla="*/ 16927 h 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954" h="43782">
                  <a:moveTo>
                    <a:pt x="36150" y="16927"/>
                  </a:moveTo>
                  <a:lnTo>
                    <a:pt x="1257" y="6867"/>
                  </a:lnTo>
                  <a:lnTo>
                    <a:pt x="0" y="11740"/>
                  </a:lnTo>
                  <a:lnTo>
                    <a:pt x="34579" y="19599"/>
                  </a:lnTo>
                  <a:cubicBezTo>
                    <a:pt x="46889" y="29161"/>
                    <a:pt x="60421" y="37037"/>
                    <a:pt x="74816" y="43018"/>
                  </a:cubicBezTo>
                  <a:cubicBezTo>
                    <a:pt x="90533" y="46319"/>
                    <a:pt x="101693" y="38774"/>
                    <a:pt x="124955" y="23528"/>
                  </a:cubicBezTo>
                  <a:cubicBezTo>
                    <a:pt x="113047" y="15325"/>
                    <a:pt x="100542" y="8022"/>
                    <a:pt x="87547" y="1681"/>
                  </a:cubicBezTo>
                  <a:cubicBezTo>
                    <a:pt x="69000" y="-6335"/>
                    <a:pt x="36150" y="16927"/>
                    <a:pt x="36150" y="1692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6F2AC2EE-7DE5-5F8B-61AE-A0F1769936E0}"/>
                </a:ext>
              </a:extLst>
            </p:cNvPr>
            <p:cNvSpPr/>
            <p:nvPr/>
          </p:nvSpPr>
          <p:spPr>
            <a:xfrm>
              <a:off x="11055988" y="2188448"/>
              <a:ext cx="47879" cy="78587"/>
            </a:xfrm>
            <a:custGeom>
              <a:avLst/>
              <a:gdLst>
                <a:gd name="connsiteX0" fmla="*/ 1930 w 47879"/>
                <a:gd name="connsiteY0" fmla="*/ 0 h 78587"/>
                <a:gd name="connsiteX1" fmla="*/ 4916 w 47879"/>
                <a:gd name="connsiteY1" fmla="*/ 42752 h 78587"/>
                <a:gd name="connsiteX2" fmla="*/ 41381 w 47879"/>
                <a:gd name="connsiteY2" fmla="*/ 78588 h 78587"/>
                <a:gd name="connsiteX3" fmla="*/ 41381 w 47879"/>
                <a:gd name="connsiteY3" fmla="*/ 32378 h 78587"/>
                <a:gd name="connsiteX4" fmla="*/ 1930 w 47879"/>
                <a:gd name="connsiteY4" fmla="*/ 0 h 7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79" h="78587">
                  <a:moveTo>
                    <a:pt x="1930" y="0"/>
                  </a:moveTo>
                  <a:cubicBezTo>
                    <a:pt x="-1428" y="14224"/>
                    <a:pt x="-387" y="29133"/>
                    <a:pt x="4916" y="42752"/>
                  </a:cubicBezTo>
                  <a:cubicBezTo>
                    <a:pt x="15509" y="56189"/>
                    <a:pt x="27762" y="68230"/>
                    <a:pt x="41381" y="78588"/>
                  </a:cubicBezTo>
                  <a:cubicBezTo>
                    <a:pt x="50046" y="64403"/>
                    <a:pt x="50046" y="46563"/>
                    <a:pt x="41381" y="32378"/>
                  </a:cubicBezTo>
                  <a:cubicBezTo>
                    <a:pt x="31601" y="18031"/>
                    <a:pt x="17909" y="6794"/>
                    <a:pt x="1930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13692AFB-5906-BC09-AD80-D2CE2223DE86}"/>
                </a:ext>
              </a:extLst>
            </p:cNvPr>
            <p:cNvSpPr/>
            <p:nvPr/>
          </p:nvSpPr>
          <p:spPr>
            <a:xfrm>
              <a:off x="11188749" y="1983019"/>
              <a:ext cx="59323" cy="83774"/>
            </a:xfrm>
            <a:custGeom>
              <a:avLst/>
              <a:gdLst>
                <a:gd name="connsiteX0" fmla="*/ 411 w 59323"/>
                <a:gd name="connsiteY0" fmla="*/ 0 h 83774"/>
                <a:gd name="connsiteX1" fmla="*/ 9213 w 59323"/>
                <a:gd name="connsiteY1" fmla="*/ 48096 h 83774"/>
                <a:gd name="connsiteX2" fmla="*/ 54637 w 59323"/>
                <a:gd name="connsiteY2" fmla="*/ 83775 h 83774"/>
                <a:gd name="connsiteX3" fmla="*/ 48664 w 59323"/>
                <a:gd name="connsiteY3" fmla="*/ 31435 h 83774"/>
                <a:gd name="connsiteX4" fmla="*/ 411 w 59323"/>
                <a:gd name="connsiteY4" fmla="*/ 0 h 8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23" h="83774">
                  <a:moveTo>
                    <a:pt x="411" y="0"/>
                  </a:moveTo>
                  <a:cubicBezTo>
                    <a:pt x="411" y="0"/>
                    <a:pt x="-2890" y="33321"/>
                    <a:pt x="9213" y="48096"/>
                  </a:cubicBezTo>
                  <a:cubicBezTo>
                    <a:pt x="22835" y="61806"/>
                    <a:pt x="38090" y="73789"/>
                    <a:pt x="54637" y="83775"/>
                  </a:cubicBezTo>
                  <a:cubicBezTo>
                    <a:pt x="62598" y="66585"/>
                    <a:pt x="60293" y="46389"/>
                    <a:pt x="48664" y="31435"/>
                  </a:cubicBezTo>
                  <a:cubicBezTo>
                    <a:pt x="35915" y="16560"/>
                    <a:pt x="19170" y="5651"/>
                    <a:pt x="411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D1381D8C-3BF2-581F-5AEC-C3AE3DA9D322}"/>
                </a:ext>
              </a:extLst>
            </p:cNvPr>
            <p:cNvSpPr/>
            <p:nvPr/>
          </p:nvSpPr>
          <p:spPr>
            <a:xfrm>
              <a:off x="10508746" y="872258"/>
              <a:ext cx="866196" cy="1725790"/>
            </a:xfrm>
            <a:custGeom>
              <a:avLst/>
              <a:gdLst>
                <a:gd name="connsiteX0" fmla="*/ 703834 w 866196"/>
                <a:gd name="connsiteY0" fmla="*/ 1107461 h 1725790"/>
                <a:gd name="connsiteX1" fmla="*/ 665483 w 866196"/>
                <a:gd name="connsiteY1" fmla="*/ 1100231 h 1725790"/>
                <a:gd name="connsiteX2" fmla="*/ 765918 w 866196"/>
                <a:gd name="connsiteY2" fmla="*/ 743442 h 1725790"/>
                <a:gd name="connsiteX3" fmla="*/ 794210 w 866196"/>
                <a:gd name="connsiteY3" fmla="*/ 729925 h 1725790"/>
                <a:gd name="connsiteX4" fmla="*/ 839319 w 866196"/>
                <a:gd name="connsiteY4" fmla="*/ 723637 h 1725790"/>
                <a:gd name="connsiteX5" fmla="*/ 866196 w 866196"/>
                <a:gd name="connsiteY5" fmla="*/ 678214 h 1725790"/>
                <a:gd name="connsiteX6" fmla="*/ 823916 w 866196"/>
                <a:gd name="connsiteY6" fmla="*/ 684029 h 1725790"/>
                <a:gd name="connsiteX7" fmla="*/ 793738 w 866196"/>
                <a:gd name="connsiteY7" fmla="*/ 726938 h 1725790"/>
                <a:gd name="connsiteX8" fmla="*/ 766232 w 866196"/>
                <a:gd name="connsiteY8" fmla="*/ 738255 h 1725790"/>
                <a:gd name="connsiteX9" fmla="*/ 769376 w 866196"/>
                <a:gd name="connsiteY9" fmla="*/ 660453 h 1725790"/>
                <a:gd name="connsiteX10" fmla="*/ 761989 w 866196"/>
                <a:gd name="connsiteY10" fmla="*/ 540371 h 1725790"/>
                <a:gd name="connsiteX11" fmla="*/ 785408 w 866196"/>
                <a:gd name="connsiteY11" fmla="*/ 529054 h 1725790"/>
                <a:gd name="connsiteX12" fmla="*/ 822030 w 866196"/>
                <a:gd name="connsiteY12" fmla="*/ 524024 h 1725790"/>
                <a:gd name="connsiteX13" fmla="*/ 843877 w 866196"/>
                <a:gd name="connsiteY13" fmla="*/ 487088 h 1725790"/>
                <a:gd name="connsiteX14" fmla="*/ 809613 w 866196"/>
                <a:gd name="connsiteY14" fmla="*/ 491803 h 1725790"/>
                <a:gd name="connsiteX15" fmla="*/ 784936 w 866196"/>
                <a:gd name="connsiteY15" fmla="*/ 526696 h 1725790"/>
                <a:gd name="connsiteX16" fmla="*/ 761360 w 866196"/>
                <a:gd name="connsiteY16" fmla="*/ 536284 h 1725790"/>
                <a:gd name="connsiteX17" fmla="*/ 702891 w 866196"/>
                <a:gd name="connsiteY17" fmla="*/ 304292 h 1725790"/>
                <a:gd name="connsiteX18" fmla="*/ 716879 w 866196"/>
                <a:gd name="connsiteY18" fmla="*/ 280087 h 1725790"/>
                <a:gd name="connsiteX19" fmla="*/ 744228 w 866196"/>
                <a:gd name="connsiteY19" fmla="*/ 255254 h 1725790"/>
                <a:gd name="connsiteX20" fmla="*/ 741556 w 866196"/>
                <a:gd name="connsiteY20" fmla="*/ 212345 h 1725790"/>
                <a:gd name="connsiteX21" fmla="*/ 715936 w 866196"/>
                <a:gd name="connsiteY21" fmla="*/ 235764 h 1725790"/>
                <a:gd name="connsiteX22" fmla="*/ 715150 w 866196"/>
                <a:gd name="connsiteY22" fmla="*/ 278358 h 1725790"/>
                <a:gd name="connsiteX23" fmla="*/ 701162 w 866196"/>
                <a:gd name="connsiteY23" fmla="*/ 299891 h 1725790"/>
                <a:gd name="connsiteX24" fmla="*/ 690316 w 866196"/>
                <a:gd name="connsiteY24" fmla="*/ 274115 h 1725790"/>
                <a:gd name="connsiteX25" fmla="*/ 704934 w 866196"/>
                <a:gd name="connsiteY25" fmla="*/ 289832 h 1725790"/>
                <a:gd name="connsiteX26" fmla="*/ 702576 w 866196"/>
                <a:gd name="connsiteY26" fmla="*/ 249752 h 1725790"/>
                <a:gd name="connsiteX27" fmla="*/ 680414 w 866196"/>
                <a:gd name="connsiteY27" fmla="*/ 224290 h 1725790"/>
                <a:gd name="connsiteX28" fmla="*/ 678214 w 866196"/>
                <a:gd name="connsiteY28" fmla="*/ 246609 h 1725790"/>
                <a:gd name="connsiteX29" fmla="*/ 509721 w 866196"/>
                <a:gd name="connsiteY29" fmla="*/ 0 h 1725790"/>
                <a:gd name="connsiteX30" fmla="*/ 732282 w 866196"/>
                <a:gd name="connsiteY30" fmla="*/ 473099 h 1725790"/>
                <a:gd name="connsiteX31" fmla="*/ 716565 w 866196"/>
                <a:gd name="connsiteY31" fmla="*/ 502334 h 1725790"/>
                <a:gd name="connsiteX32" fmla="*/ 729767 w 866196"/>
                <a:gd name="connsiteY32" fmla="*/ 537541 h 1725790"/>
                <a:gd name="connsiteX33" fmla="*/ 739198 w 866196"/>
                <a:gd name="connsiteY33" fmla="*/ 523867 h 1725790"/>
                <a:gd name="connsiteX34" fmla="*/ 744385 w 866196"/>
                <a:gd name="connsiteY34" fmla="*/ 622573 h 1725790"/>
                <a:gd name="connsiteX35" fmla="*/ 742970 w 866196"/>
                <a:gd name="connsiteY35" fmla="*/ 673498 h 1725790"/>
                <a:gd name="connsiteX36" fmla="*/ 733383 w 866196"/>
                <a:gd name="connsiteY36" fmla="*/ 642063 h 1725790"/>
                <a:gd name="connsiteX37" fmla="*/ 716565 w 866196"/>
                <a:gd name="connsiteY37" fmla="*/ 671612 h 1725790"/>
                <a:gd name="connsiteX38" fmla="*/ 729768 w 866196"/>
                <a:gd name="connsiteY38" fmla="*/ 706977 h 1725790"/>
                <a:gd name="connsiteX39" fmla="*/ 742027 w 866196"/>
                <a:gd name="connsiteY39" fmla="*/ 687173 h 1725790"/>
                <a:gd name="connsiteX40" fmla="*/ 718451 w 866196"/>
                <a:gd name="connsiteY40" fmla="*/ 844349 h 1725790"/>
                <a:gd name="connsiteX41" fmla="*/ 706191 w 866196"/>
                <a:gd name="connsiteY41" fmla="*/ 802383 h 1725790"/>
                <a:gd name="connsiteX42" fmla="*/ 684972 w 866196"/>
                <a:gd name="connsiteY42" fmla="*/ 839790 h 1725790"/>
                <a:gd name="connsiteX43" fmla="*/ 701633 w 866196"/>
                <a:gd name="connsiteY43" fmla="*/ 884114 h 1725790"/>
                <a:gd name="connsiteX44" fmla="*/ 712478 w 866196"/>
                <a:gd name="connsiteY44" fmla="*/ 868396 h 1725790"/>
                <a:gd name="connsiteX45" fmla="*/ 706191 w 866196"/>
                <a:gd name="connsiteY45" fmla="*/ 890558 h 1725790"/>
                <a:gd name="connsiteX46" fmla="*/ 686701 w 866196"/>
                <a:gd name="connsiteY46" fmla="*/ 872797 h 1725790"/>
                <a:gd name="connsiteX47" fmla="*/ 664697 w 866196"/>
                <a:gd name="connsiteY47" fmla="*/ 835389 h 1725790"/>
                <a:gd name="connsiteX48" fmla="*/ 615029 w 866196"/>
                <a:gd name="connsiteY48" fmla="*/ 827688 h 1725790"/>
                <a:gd name="connsiteX49" fmla="*/ 635148 w 866196"/>
                <a:gd name="connsiteY49" fmla="*/ 862895 h 1725790"/>
                <a:gd name="connsiteX50" fmla="*/ 683715 w 866196"/>
                <a:gd name="connsiteY50" fmla="*/ 874369 h 1725790"/>
                <a:gd name="connsiteX51" fmla="*/ 704148 w 866196"/>
                <a:gd name="connsiteY51" fmla="*/ 895431 h 1725790"/>
                <a:gd name="connsiteX52" fmla="*/ 660453 w 866196"/>
                <a:gd name="connsiteY52" fmla="*/ 1012998 h 1725790"/>
                <a:gd name="connsiteX53" fmla="*/ 660453 w 866196"/>
                <a:gd name="connsiteY53" fmla="*/ 992094 h 1725790"/>
                <a:gd name="connsiteX54" fmla="*/ 626503 w 866196"/>
                <a:gd name="connsiteY54" fmla="*/ 1023529 h 1725790"/>
                <a:gd name="connsiteX55" fmla="*/ 629647 w 866196"/>
                <a:gd name="connsiteY55" fmla="*/ 1074768 h 1725790"/>
                <a:gd name="connsiteX56" fmla="*/ 629647 w 866196"/>
                <a:gd name="connsiteY56" fmla="*/ 1074768 h 1725790"/>
                <a:gd name="connsiteX57" fmla="*/ 628075 w 866196"/>
                <a:gd name="connsiteY57" fmla="*/ 1077597 h 1725790"/>
                <a:gd name="connsiteX58" fmla="*/ 617544 w 866196"/>
                <a:gd name="connsiteY58" fmla="*/ 1059365 h 1725790"/>
                <a:gd name="connsiteX59" fmla="*/ 607328 w 866196"/>
                <a:gd name="connsiteY59" fmla="*/ 1013627 h 1725790"/>
                <a:gd name="connsiteX60" fmla="*/ 558446 w 866196"/>
                <a:gd name="connsiteY60" fmla="*/ 989736 h 1725790"/>
                <a:gd name="connsiteX61" fmla="*/ 568034 w 866196"/>
                <a:gd name="connsiteY61" fmla="*/ 1032645 h 1725790"/>
                <a:gd name="connsiteX62" fmla="*/ 615186 w 866196"/>
                <a:gd name="connsiteY62" fmla="*/ 1059994 h 1725790"/>
                <a:gd name="connsiteX63" fmla="*/ 626503 w 866196"/>
                <a:gd name="connsiteY63" fmla="*/ 1082313 h 1725790"/>
                <a:gd name="connsiteX64" fmla="*/ 547915 w 866196"/>
                <a:gd name="connsiteY64" fmla="*/ 1199409 h 1725790"/>
                <a:gd name="connsiteX65" fmla="*/ 550587 w 866196"/>
                <a:gd name="connsiteY65" fmla="*/ 1188406 h 1725790"/>
                <a:gd name="connsiteX66" fmla="*/ 509564 w 866196"/>
                <a:gd name="connsiteY66" fmla="*/ 1210254 h 1725790"/>
                <a:gd name="connsiteX67" fmla="*/ 499033 w 866196"/>
                <a:gd name="connsiteY67" fmla="*/ 1257407 h 1725790"/>
                <a:gd name="connsiteX68" fmla="*/ 496676 w 866196"/>
                <a:gd name="connsiteY68" fmla="*/ 1259921 h 1725790"/>
                <a:gd name="connsiteX69" fmla="*/ 491803 w 866196"/>
                <a:gd name="connsiteY69" fmla="*/ 1241689 h 1725790"/>
                <a:gd name="connsiteX70" fmla="*/ 493847 w 866196"/>
                <a:gd name="connsiteY70" fmla="*/ 1194536 h 1725790"/>
                <a:gd name="connsiteX71" fmla="*/ 452667 w 866196"/>
                <a:gd name="connsiteY71" fmla="*/ 1158857 h 1725790"/>
                <a:gd name="connsiteX72" fmla="*/ 450780 w 866196"/>
                <a:gd name="connsiteY72" fmla="*/ 1202709 h 1725790"/>
                <a:gd name="connsiteX73" fmla="*/ 488660 w 866196"/>
                <a:gd name="connsiteY73" fmla="*/ 1241218 h 1725790"/>
                <a:gd name="connsiteX74" fmla="*/ 493061 w 866196"/>
                <a:gd name="connsiteY74" fmla="*/ 1261808 h 1725790"/>
                <a:gd name="connsiteX75" fmla="*/ 343272 w 866196"/>
                <a:gd name="connsiteY75" fmla="*/ 1387548 h 1725790"/>
                <a:gd name="connsiteX76" fmla="*/ 370778 w 866196"/>
                <a:gd name="connsiteY76" fmla="*/ 1333323 h 1725790"/>
                <a:gd name="connsiteX77" fmla="*/ 315766 w 866196"/>
                <a:gd name="connsiteY77" fmla="*/ 1350612 h 1725790"/>
                <a:gd name="connsiteX78" fmla="*/ 291876 w 866196"/>
                <a:gd name="connsiteY78" fmla="*/ 1409553 h 1725790"/>
                <a:gd name="connsiteX79" fmla="*/ 317181 w 866196"/>
                <a:gd name="connsiteY79" fmla="*/ 1404052 h 1725790"/>
                <a:gd name="connsiteX80" fmla="*/ 289832 w 866196"/>
                <a:gd name="connsiteY80" fmla="*/ 1419769 h 1725790"/>
                <a:gd name="connsiteX81" fmla="*/ 287475 w 866196"/>
                <a:gd name="connsiteY81" fmla="*/ 1385662 h 1725790"/>
                <a:gd name="connsiteX82" fmla="*/ 300677 w 866196"/>
                <a:gd name="connsiteY82" fmla="*/ 1329079 h 1725790"/>
                <a:gd name="connsiteX83" fmla="*/ 258869 w 866196"/>
                <a:gd name="connsiteY83" fmla="*/ 1276425 h 1725790"/>
                <a:gd name="connsiteX84" fmla="*/ 246609 w 866196"/>
                <a:gd name="connsiteY84" fmla="*/ 1329236 h 1725790"/>
                <a:gd name="connsiteX85" fmla="*/ 283703 w 866196"/>
                <a:gd name="connsiteY85" fmla="*/ 1384876 h 1725790"/>
                <a:gd name="connsiteX86" fmla="*/ 284646 w 866196"/>
                <a:gd name="connsiteY86" fmla="*/ 1423384 h 1725790"/>
                <a:gd name="connsiteX87" fmla="*/ 59884 w 866196"/>
                <a:gd name="connsiteY87" fmla="*/ 1504330 h 1725790"/>
                <a:gd name="connsiteX88" fmla="*/ 64442 w 866196"/>
                <a:gd name="connsiteY88" fmla="*/ 1466765 h 1725790"/>
                <a:gd name="connsiteX89" fmla="*/ 92262 w 866196"/>
                <a:gd name="connsiteY89" fmla="*/ 1405938 h 1725790"/>
                <a:gd name="connsiteX90" fmla="*/ 57369 w 866196"/>
                <a:gd name="connsiteY90" fmla="*/ 1336938 h 1725790"/>
                <a:gd name="connsiteX91" fmla="*/ 31278 w 866196"/>
                <a:gd name="connsiteY91" fmla="*/ 1393678 h 1725790"/>
                <a:gd name="connsiteX92" fmla="*/ 60356 w 866196"/>
                <a:gd name="connsiteY92" fmla="*/ 1464879 h 1725790"/>
                <a:gd name="connsiteX93" fmla="*/ 52968 w 866196"/>
                <a:gd name="connsiteY93" fmla="*/ 1505587 h 1725790"/>
                <a:gd name="connsiteX94" fmla="*/ 0 w 866196"/>
                <a:gd name="connsiteY94" fmla="*/ 1513918 h 1725790"/>
                <a:gd name="connsiteX95" fmla="*/ 7387 w 866196"/>
                <a:gd name="connsiteY95" fmla="*/ 1554940 h 1725790"/>
                <a:gd name="connsiteX96" fmla="*/ 4872 w 866196"/>
                <a:gd name="connsiteY96" fmla="*/ 1579303 h 1725790"/>
                <a:gd name="connsiteX97" fmla="*/ 89276 w 866196"/>
                <a:gd name="connsiteY97" fmla="*/ 1564528 h 1725790"/>
                <a:gd name="connsiteX98" fmla="*/ 82675 w 866196"/>
                <a:gd name="connsiteY98" fmla="*/ 1568300 h 1725790"/>
                <a:gd name="connsiteX99" fmla="*/ 111752 w 866196"/>
                <a:gd name="connsiteY99" fmla="*/ 1616868 h 1725790"/>
                <a:gd name="connsiteX100" fmla="*/ 128727 w 866196"/>
                <a:gd name="connsiteY100" fmla="*/ 1689169 h 1725790"/>
                <a:gd name="connsiteX101" fmla="*/ 207315 w 866196"/>
                <a:gd name="connsiteY101" fmla="*/ 1725791 h 1725790"/>
                <a:gd name="connsiteX102" fmla="*/ 191597 w 866196"/>
                <a:gd name="connsiteY102" fmla="*/ 1658205 h 1725790"/>
                <a:gd name="connsiteX103" fmla="*/ 117410 w 866196"/>
                <a:gd name="connsiteY103" fmla="*/ 1615610 h 1725790"/>
                <a:gd name="connsiteX104" fmla="*/ 89433 w 866196"/>
                <a:gd name="connsiteY104" fmla="*/ 1564371 h 1725790"/>
                <a:gd name="connsiteX105" fmla="*/ 662968 w 866196"/>
                <a:gd name="connsiteY105" fmla="*/ 1106361 h 1725790"/>
                <a:gd name="connsiteX106" fmla="*/ 702419 w 866196"/>
                <a:gd name="connsiteY106" fmla="*/ 1110762 h 1725790"/>
                <a:gd name="connsiteX107" fmla="*/ 750829 w 866196"/>
                <a:gd name="connsiteY107" fmla="*/ 1131666 h 1725790"/>
                <a:gd name="connsiteX108" fmla="*/ 805369 w 866196"/>
                <a:gd name="connsiteY108" fmla="*/ 1103374 h 1725790"/>
                <a:gd name="connsiteX109" fmla="*/ 760103 w 866196"/>
                <a:gd name="connsiteY109" fmla="*/ 1084513 h 1725790"/>
                <a:gd name="connsiteX110" fmla="*/ 703834 w 866196"/>
                <a:gd name="connsiteY110" fmla="*/ 1107461 h 172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866196" h="1725790">
                  <a:moveTo>
                    <a:pt x="703834" y="1107461"/>
                  </a:moveTo>
                  <a:lnTo>
                    <a:pt x="665483" y="1100231"/>
                  </a:lnTo>
                  <a:cubicBezTo>
                    <a:pt x="721745" y="988925"/>
                    <a:pt x="755855" y="867752"/>
                    <a:pt x="765918" y="743442"/>
                  </a:cubicBezTo>
                  <a:lnTo>
                    <a:pt x="794210" y="729925"/>
                  </a:lnTo>
                  <a:cubicBezTo>
                    <a:pt x="809455" y="729787"/>
                    <a:pt x="824618" y="727674"/>
                    <a:pt x="839319" y="723637"/>
                  </a:cubicBezTo>
                  <a:cubicBezTo>
                    <a:pt x="853151" y="716722"/>
                    <a:pt x="857552" y="703991"/>
                    <a:pt x="866196" y="678214"/>
                  </a:cubicBezTo>
                  <a:cubicBezTo>
                    <a:pt x="851984" y="679158"/>
                    <a:pt x="837855" y="681101"/>
                    <a:pt x="823916" y="684029"/>
                  </a:cubicBezTo>
                  <a:cubicBezTo>
                    <a:pt x="805055" y="689216"/>
                    <a:pt x="793738" y="726938"/>
                    <a:pt x="793738" y="726938"/>
                  </a:cubicBezTo>
                  <a:lnTo>
                    <a:pt x="766232" y="738255"/>
                  </a:lnTo>
                  <a:cubicBezTo>
                    <a:pt x="768276" y="712635"/>
                    <a:pt x="769376" y="686701"/>
                    <a:pt x="769376" y="660453"/>
                  </a:cubicBezTo>
                  <a:cubicBezTo>
                    <a:pt x="769308" y="620314"/>
                    <a:pt x="766841" y="580215"/>
                    <a:pt x="761989" y="540371"/>
                  </a:cubicBezTo>
                  <a:lnTo>
                    <a:pt x="785408" y="529054"/>
                  </a:lnTo>
                  <a:cubicBezTo>
                    <a:pt x="797778" y="528929"/>
                    <a:pt x="810084" y="527239"/>
                    <a:pt x="822030" y="524024"/>
                  </a:cubicBezTo>
                  <a:cubicBezTo>
                    <a:pt x="833189" y="518366"/>
                    <a:pt x="836804" y="508307"/>
                    <a:pt x="843877" y="487088"/>
                  </a:cubicBezTo>
                  <a:cubicBezTo>
                    <a:pt x="832353" y="487792"/>
                    <a:pt x="820899" y="489368"/>
                    <a:pt x="809613" y="491803"/>
                  </a:cubicBezTo>
                  <a:cubicBezTo>
                    <a:pt x="793895" y="495890"/>
                    <a:pt x="784936" y="526696"/>
                    <a:pt x="784936" y="526696"/>
                  </a:cubicBezTo>
                  <a:lnTo>
                    <a:pt x="761360" y="536284"/>
                  </a:lnTo>
                  <a:cubicBezTo>
                    <a:pt x="751541" y="456833"/>
                    <a:pt x="731901" y="378907"/>
                    <a:pt x="702891" y="304292"/>
                  </a:cubicBezTo>
                  <a:lnTo>
                    <a:pt x="716879" y="280087"/>
                  </a:lnTo>
                  <a:cubicBezTo>
                    <a:pt x="727042" y="273040"/>
                    <a:pt x="736236" y="264691"/>
                    <a:pt x="744228" y="255254"/>
                  </a:cubicBezTo>
                  <a:cubicBezTo>
                    <a:pt x="750515" y="244251"/>
                    <a:pt x="747371" y="233720"/>
                    <a:pt x="741556" y="212345"/>
                  </a:cubicBezTo>
                  <a:cubicBezTo>
                    <a:pt x="732446" y="219503"/>
                    <a:pt x="723882" y="227331"/>
                    <a:pt x="715936" y="235764"/>
                  </a:cubicBezTo>
                  <a:cubicBezTo>
                    <a:pt x="705562" y="247866"/>
                    <a:pt x="715150" y="278358"/>
                    <a:pt x="715150" y="278358"/>
                  </a:cubicBezTo>
                  <a:lnTo>
                    <a:pt x="701162" y="299891"/>
                  </a:lnTo>
                  <a:cubicBezTo>
                    <a:pt x="697704" y="291090"/>
                    <a:pt x="693932" y="282602"/>
                    <a:pt x="690316" y="274115"/>
                  </a:cubicBezTo>
                  <a:cubicBezTo>
                    <a:pt x="694717" y="278830"/>
                    <a:pt x="699747" y="283702"/>
                    <a:pt x="704934" y="289832"/>
                  </a:cubicBezTo>
                  <a:cubicBezTo>
                    <a:pt x="708236" y="276543"/>
                    <a:pt x="707414" y="262563"/>
                    <a:pt x="702576" y="249752"/>
                  </a:cubicBezTo>
                  <a:cubicBezTo>
                    <a:pt x="697272" y="239655"/>
                    <a:pt x="689683" y="230936"/>
                    <a:pt x="680414" y="224290"/>
                  </a:cubicBezTo>
                  <a:cubicBezTo>
                    <a:pt x="679074" y="231657"/>
                    <a:pt x="678338" y="239122"/>
                    <a:pt x="678214" y="246609"/>
                  </a:cubicBezTo>
                  <a:cubicBezTo>
                    <a:pt x="635770" y="155827"/>
                    <a:pt x="578865" y="72540"/>
                    <a:pt x="509721" y="0"/>
                  </a:cubicBezTo>
                  <a:cubicBezTo>
                    <a:pt x="628065" y="132881"/>
                    <a:pt x="705369" y="297207"/>
                    <a:pt x="732282" y="473099"/>
                  </a:cubicBezTo>
                  <a:cubicBezTo>
                    <a:pt x="721906" y="479058"/>
                    <a:pt x="715813" y="490392"/>
                    <a:pt x="716565" y="502334"/>
                  </a:cubicBezTo>
                  <a:cubicBezTo>
                    <a:pt x="717495" y="515094"/>
                    <a:pt x="722078" y="527316"/>
                    <a:pt x="729767" y="537541"/>
                  </a:cubicBezTo>
                  <a:cubicBezTo>
                    <a:pt x="733347" y="533300"/>
                    <a:pt x="736506" y="528720"/>
                    <a:pt x="739198" y="523867"/>
                  </a:cubicBezTo>
                  <a:cubicBezTo>
                    <a:pt x="742592" y="556661"/>
                    <a:pt x="744323" y="589605"/>
                    <a:pt x="744385" y="622573"/>
                  </a:cubicBezTo>
                  <a:cubicBezTo>
                    <a:pt x="744385" y="639706"/>
                    <a:pt x="744385" y="656681"/>
                    <a:pt x="742970" y="673498"/>
                  </a:cubicBezTo>
                  <a:cubicBezTo>
                    <a:pt x="740440" y="662828"/>
                    <a:pt x="737238" y="652329"/>
                    <a:pt x="733383" y="642063"/>
                  </a:cubicBezTo>
                  <a:cubicBezTo>
                    <a:pt x="722667" y="647967"/>
                    <a:pt x="716169" y="659384"/>
                    <a:pt x="716565" y="671612"/>
                  </a:cubicBezTo>
                  <a:cubicBezTo>
                    <a:pt x="717474" y="684425"/>
                    <a:pt x="722058" y="696703"/>
                    <a:pt x="729768" y="706977"/>
                  </a:cubicBezTo>
                  <a:cubicBezTo>
                    <a:pt x="734891" y="701077"/>
                    <a:pt x="739030" y="694389"/>
                    <a:pt x="742027" y="687173"/>
                  </a:cubicBezTo>
                  <a:cubicBezTo>
                    <a:pt x="738566" y="740131"/>
                    <a:pt x="730680" y="792706"/>
                    <a:pt x="718451" y="844349"/>
                  </a:cubicBezTo>
                  <a:cubicBezTo>
                    <a:pt x="715570" y="830036"/>
                    <a:pt x="711468" y="815996"/>
                    <a:pt x="706191" y="802383"/>
                  </a:cubicBezTo>
                  <a:cubicBezTo>
                    <a:pt x="692678" y="809901"/>
                    <a:pt x="684492" y="824334"/>
                    <a:pt x="684972" y="839790"/>
                  </a:cubicBezTo>
                  <a:cubicBezTo>
                    <a:pt x="686148" y="855860"/>
                    <a:pt x="691933" y="871249"/>
                    <a:pt x="701633" y="884114"/>
                  </a:cubicBezTo>
                  <a:cubicBezTo>
                    <a:pt x="705659" y="879171"/>
                    <a:pt x="709286" y="873915"/>
                    <a:pt x="712478" y="868396"/>
                  </a:cubicBezTo>
                  <a:cubicBezTo>
                    <a:pt x="710435" y="875784"/>
                    <a:pt x="708234" y="883171"/>
                    <a:pt x="706191" y="890558"/>
                  </a:cubicBezTo>
                  <a:lnTo>
                    <a:pt x="686701" y="872797"/>
                  </a:lnTo>
                  <a:cubicBezTo>
                    <a:pt x="681070" y="859401"/>
                    <a:pt x="673670" y="846820"/>
                    <a:pt x="664697" y="835389"/>
                  </a:cubicBezTo>
                  <a:cubicBezTo>
                    <a:pt x="653852" y="825645"/>
                    <a:pt x="640963" y="826273"/>
                    <a:pt x="615029" y="827688"/>
                  </a:cubicBezTo>
                  <a:cubicBezTo>
                    <a:pt x="620885" y="839890"/>
                    <a:pt x="627608" y="851656"/>
                    <a:pt x="635148" y="862895"/>
                  </a:cubicBezTo>
                  <a:cubicBezTo>
                    <a:pt x="646307" y="878613"/>
                    <a:pt x="683715" y="874369"/>
                    <a:pt x="683715" y="874369"/>
                  </a:cubicBezTo>
                  <a:lnTo>
                    <a:pt x="704148" y="895431"/>
                  </a:lnTo>
                  <a:cubicBezTo>
                    <a:pt x="692176" y="935535"/>
                    <a:pt x="677579" y="974809"/>
                    <a:pt x="660453" y="1012998"/>
                  </a:cubicBezTo>
                  <a:cubicBezTo>
                    <a:pt x="660453" y="1006868"/>
                    <a:pt x="660453" y="1000267"/>
                    <a:pt x="660453" y="992094"/>
                  </a:cubicBezTo>
                  <a:cubicBezTo>
                    <a:pt x="644148" y="995399"/>
                    <a:pt x="631051" y="1007526"/>
                    <a:pt x="626503" y="1023529"/>
                  </a:cubicBezTo>
                  <a:cubicBezTo>
                    <a:pt x="622594" y="1040555"/>
                    <a:pt x="623686" y="1058348"/>
                    <a:pt x="629647" y="1074768"/>
                  </a:cubicBezTo>
                  <a:lnTo>
                    <a:pt x="629647" y="1074768"/>
                  </a:lnTo>
                  <a:cubicBezTo>
                    <a:pt x="629063" y="1075677"/>
                    <a:pt x="628538" y="1076622"/>
                    <a:pt x="628075" y="1077597"/>
                  </a:cubicBezTo>
                  <a:lnTo>
                    <a:pt x="617544" y="1059365"/>
                  </a:lnTo>
                  <a:cubicBezTo>
                    <a:pt x="616157" y="1043737"/>
                    <a:pt x="612723" y="1028359"/>
                    <a:pt x="607328" y="1013627"/>
                  </a:cubicBezTo>
                  <a:cubicBezTo>
                    <a:pt x="599154" y="999953"/>
                    <a:pt x="585637" y="996652"/>
                    <a:pt x="558446" y="989736"/>
                  </a:cubicBezTo>
                  <a:cubicBezTo>
                    <a:pt x="560607" y="1004251"/>
                    <a:pt x="563811" y="1018591"/>
                    <a:pt x="568034" y="1032645"/>
                  </a:cubicBezTo>
                  <a:cubicBezTo>
                    <a:pt x="574792" y="1051664"/>
                    <a:pt x="615186" y="1059994"/>
                    <a:pt x="615186" y="1059994"/>
                  </a:cubicBezTo>
                  <a:lnTo>
                    <a:pt x="626503" y="1082313"/>
                  </a:lnTo>
                  <a:cubicBezTo>
                    <a:pt x="603406" y="1123338"/>
                    <a:pt x="577130" y="1162490"/>
                    <a:pt x="547915" y="1199409"/>
                  </a:cubicBezTo>
                  <a:cubicBezTo>
                    <a:pt x="548701" y="1195951"/>
                    <a:pt x="549487" y="1192493"/>
                    <a:pt x="550587" y="1188406"/>
                  </a:cubicBezTo>
                  <a:cubicBezTo>
                    <a:pt x="533909" y="1187470"/>
                    <a:pt x="518095" y="1195892"/>
                    <a:pt x="509564" y="1210254"/>
                  </a:cubicBezTo>
                  <a:cubicBezTo>
                    <a:pt x="501928" y="1224757"/>
                    <a:pt x="498293" y="1241033"/>
                    <a:pt x="499033" y="1257407"/>
                  </a:cubicBezTo>
                  <a:lnTo>
                    <a:pt x="496676" y="1259921"/>
                  </a:lnTo>
                  <a:lnTo>
                    <a:pt x="491803" y="1241689"/>
                  </a:lnTo>
                  <a:cubicBezTo>
                    <a:pt x="494568" y="1226131"/>
                    <a:pt x="495255" y="1210275"/>
                    <a:pt x="493847" y="1194536"/>
                  </a:cubicBezTo>
                  <a:cubicBezTo>
                    <a:pt x="489446" y="1178819"/>
                    <a:pt x="477186" y="1172532"/>
                    <a:pt x="452667" y="1158857"/>
                  </a:cubicBezTo>
                  <a:cubicBezTo>
                    <a:pt x="450994" y="1173411"/>
                    <a:pt x="450364" y="1188066"/>
                    <a:pt x="450780" y="1202709"/>
                  </a:cubicBezTo>
                  <a:cubicBezTo>
                    <a:pt x="452509" y="1222828"/>
                    <a:pt x="488660" y="1241218"/>
                    <a:pt x="488660" y="1241218"/>
                  </a:cubicBezTo>
                  <a:lnTo>
                    <a:pt x="493061" y="1261808"/>
                  </a:lnTo>
                  <a:cubicBezTo>
                    <a:pt x="448143" y="1309353"/>
                    <a:pt x="397880" y="1351546"/>
                    <a:pt x="343272" y="1387548"/>
                  </a:cubicBezTo>
                  <a:cubicBezTo>
                    <a:pt x="354245" y="1370446"/>
                    <a:pt x="363460" y="1352278"/>
                    <a:pt x="370778" y="1333323"/>
                  </a:cubicBezTo>
                  <a:cubicBezTo>
                    <a:pt x="350650" y="1328318"/>
                    <a:pt x="329413" y="1334993"/>
                    <a:pt x="315766" y="1350612"/>
                  </a:cubicBezTo>
                  <a:cubicBezTo>
                    <a:pt x="302325" y="1367567"/>
                    <a:pt x="294033" y="1388024"/>
                    <a:pt x="291876" y="1409553"/>
                  </a:cubicBezTo>
                  <a:cubicBezTo>
                    <a:pt x="300465" y="1408519"/>
                    <a:pt x="308938" y="1406677"/>
                    <a:pt x="317181" y="1404052"/>
                  </a:cubicBezTo>
                  <a:cubicBezTo>
                    <a:pt x="308169" y="1409605"/>
                    <a:pt x="299053" y="1414844"/>
                    <a:pt x="289832" y="1419769"/>
                  </a:cubicBezTo>
                  <a:lnTo>
                    <a:pt x="287475" y="1385662"/>
                  </a:lnTo>
                  <a:cubicBezTo>
                    <a:pt x="294321" y="1367456"/>
                    <a:pt x="298759" y="1348434"/>
                    <a:pt x="300677" y="1329079"/>
                  </a:cubicBezTo>
                  <a:cubicBezTo>
                    <a:pt x="298791" y="1309589"/>
                    <a:pt x="284960" y="1297644"/>
                    <a:pt x="258869" y="1276425"/>
                  </a:cubicBezTo>
                  <a:cubicBezTo>
                    <a:pt x="253439" y="1293690"/>
                    <a:pt x="249341" y="1311345"/>
                    <a:pt x="246609" y="1329236"/>
                  </a:cubicBezTo>
                  <a:cubicBezTo>
                    <a:pt x="243937" y="1354070"/>
                    <a:pt x="283703" y="1384876"/>
                    <a:pt x="283703" y="1384876"/>
                  </a:cubicBezTo>
                  <a:lnTo>
                    <a:pt x="284646" y="1423384"/>
                  </a:lnTo>
                  <a:cubicBezTo>
                    <a:pt x="214237" y="1461548"/>
                    <a:pt x="138458" y="1488839"/>
                    <a:pt x="59884" y="1504330"/>
                  </a:cubicBezTo>
                  <a:lnTo>
                    <a:pt x="64442" y="1466765"/>
                  </a:lnTo>
                  <a:cubicBezTo>
                    <a:pt x="76350" y="1447801"/>
                    <a:pt x="85704" y="1427349"/>
                    <a:pt x="92262" y="1405938"/>
                  </a:cubicBezTo>
                  <a:cubicBezTo>
                    <a:pt x="94777" y="1383619"/>
                    <a:pt x="82360" y="1368058"/>
                    <a:pt x="57369" y="1336938"/>
                  </a:cubicBezTo>
                  <a:cubicBezTo>
                    <a:pt x="47354" y="1355217"/>
                    <a:pt x="38635" y="1374177"/>
                    <a:pt x="31278" y="1393678"/>
                  </a:cubicBezTo>
                  <a:cubicBezTo>
                    <a:pt x="22633" y="1421027"/>
                    <a:pt x="60356" y="1464879"/>
                    <a:pt x="60356" y="1464879"/>
                  </a:cubicBezTo>
                  <a:lnTo>
                    <a:pt x="52968" y="1505587"/>
                  </a:lnTo>
                  <a:cubicBezTo>
                    <a:pt x="35365" y="1508888"/>
                    <a:pt x="17761" y="1511874"/>
                    <a:pt x="0" y="1513918"/>
                  </a:cubicBezTo>
                  <a:cubicBezTo>
                    <a:pt x="4876" y="1527045"/>
                    <a:pt x="7378" y="1540936"/>
                    <a:pt x="7387" y="1554940"/>
                  </a:cubicBezTo>
                  <a:cubicBezTo>
                    <a:pt x="7432" y="1563128"/>
                    <a:pt x="6588" y="1571297"/>
                    <a:pt x="4872" y="1579303"/>
                  </a:cubicBezTo>
                  <a:cubicBezTo>
                    <a:pt x="33265" y="1575987"/>
                    <a:pt x="61445" y="1571054"/>
                    <a:pt x="89276" y="1564528"/>
                  </a:cubicBezTo>
                  <a:lnTo>
                    <a:pt x="82675" y="1568300"/>
                  </a:lnTo>
                  <a:lnTo>
                    <a:pt x="111752" y="1616868"/>
                  </a:lnTo>
                  <a:cubicBezTo>
                    <a:pt x="111752" y="1616868"/>
                    <a:pt x="118353" y="1672351"/>
                    <a:pt x="128727" y="1689169"/>
                  </a:cubicBezTo>
                  <a:cubicBezTo>
                    <a:pt x="141930" y="1710545"/>
                    <a:pt x="163463" y="1715574"/>
                    <a:pt x="207315" y="1725791"/>
                  </a:cubicBezTo>
                  <a:cubicBezTo>
                    <a:pt x="203669" y="1702921"/>
                    <a:pt x="198416" y="1680337"/>
                    <a:pt x="191597" y="1658205"/>
                  </a:cubicBezTo>
                  <a:cubicBezTo>
                    <a:pt x="180438" y="1628342"/>
                    <a:pt x="117410" y="1615610"/>
                    <a:pt x="117410" y="1615610"/>
                  </a:cubicBezTo>
                  <a:lnTo>
                    <a:pt x="89433" y="1564371"/>
                  </a:lnTo>
                  <a:cubicBezTo>
                    <a:pt x="336671" y="1507630"/>
                    <a:pt x="544457" y="1337095"/>
                    <a:pt x="662968" y="1106361"/>
                  </a:cubicBezTo>
                  <a:lnTo>
                    <a:pt x="702419" y="1110762"/>
                  </a:lnTo>
                  <a:cubicBezTo>
                    <a:pt x="717595" y="1119773"/>
                    <a:pt x="733864" y="1126798"/>
                    <a:pt x="750829" y="1131666"/>
                  </a:cubicBezTo>
                  <a:cubicBezTo>
                    <a:pt x="768747" y="1133395"/>
                    <a:pt x="781007" y="1123336"/>
                    <a:pt x="805369" y="1103374"/>
                  </a:cubicBezTo>
                  <a:cubicBezTo>
                    <a:pt x="790760" y="1095992"/>
                    <a:pt x="775631" y="1089688"/>
                    <a:pt x="760103" y="1084513"/>
                  </a:cubicBezTo>
                  <a:cubicBezTo>
                    <a:pt x="738255" y="1077126"/>
                    <a:pt x="703834" y="1107461"/>
                    <a:pt x="703834" y="110746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9384BE6D-8895-2A0F-6E0D-C2E3643F7426}"/>
                </a:ext>
              </a:extLst>
            </p:cNvPr>
            <p:cNvSpPr/>
            <p:nvPr/>
          </p:nvSpPr>
          <p:spPr>
            <a:xfrm>
              <a:off x="11191989" y="1902073"/>
              <a:ext cx="71986" cy="70414"/>
            </a:xfrm>
            <a:custGeom>
              <a:avLst/>
              <a:gdLst>
                <a:gd name="connsiteX0" fmla="*/ 71987 w 71986"/>
                <a:gd name="connsiteY0" fmla="*/ 0 h 70414"/>
                <a:gd name="connsiteX1" fmla="*/ 24048 w 71986"/>
                <a:gd name="connsiteY1" fmla="*/ 21062 h 70414"/>
                <a:gd name="connsiteX2" fmla="*/ 0 w 71986"/>
                <a:gd name="connsiteY2" fmla="*/ 70415 h 70414"/>
                <a:gd name="connsiteX3" fmla="*/ 51082 w 71986"/>
                <a:gd name="connsiteY3" fmla="*/ 44324 h 70414"/>
                <a:gd name="connsiteX4" fmla="*/ 71987 w 71986"/>
                <a:gd name="connsiteY4" fmla="*/ 0 h 7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86" h="70414">
                  <a:moveTo>
                    <a:pt x="71987" y="0"/>
                  </a:moveTo>
                  <a:cubicBezTo>
                    <a:pt x="71987" y="0"/>
                    <a:pt x="34264" y="8645"/>
                    <a:pt x="24048" y="21062"/>
                  </a:cubicBezTo>
                  <a:cubicBezTo>
                    <a:pt x="14239" y="36577"/>
                    <a:pt x="6174" y="53129"/>
                    <a:pt x="0" y="70415"/>
                  </a:cubicBezTo>
                  <a:cubicBezTo>
                    <a:pt x="19323" y="67233"/>
                    <a:pt x="37177" y="58114"/>
                    <a:pt x="51082" y="44324"/>
                  </a:cubicBezTo>
                  <a:cubicBezTo>
                    <a:pt x="61469" y="31418"/>
                    <a:pt x="68635" y="16224"/>
                    <a:pt x="71987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F4578C09-1BA9-6821-DB52-B2ED441B8AC5}"/>
                </a:ext>
              </a:extLst>
            </p:cNvPr>
            <p:cNvSpPr/>
            <p:nvPr/>
          </p:nvSpPr>
          <p:spPr>
            <a:xfrm>
              <a:off x="11269948" y="1772835"/>
              <a:ext cx="78606" cy="62595"/>
            </a:xfrm>
            <a:custGeom>
              <a:avLst/>
              <a:gdLst>
                <a:gd name="connsiteX0" fmla="*/ 56112 w 78606"/>
                <a:gd name="connsiteY0" fmla="*/ 14814 h 62595"/>
                <a:gd name="connsiteX1" fmla="*/ 0 w 78606"/>
                <a:gd name="connsiteY1" fmla="*/ 40 h 62595"/>
                <a:gd name="connsiteX2" fmla="*/ 23419 w 78606"/>
                <a:gd name="connsiteY2" fmla="*/ 42949 h 62595"/>
                <a:gd name="connsiteX3" fmla="*/ 78274 w 78606"/>
                <a:gd name="connsiteY3" fmla="*/ 62596 h 62595"/>
                <a:gd name="connsiteX4" fmla="*/ 56112 w 78606"/>
                <a:gd name="connsiteY4" fmla="*/ 14814 h 6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06" h="62595">
                  <a:moveTo>
                    <a:pt x="56112" y="14814"/>
                  </a:moveTo>
                  <a:cubicBezTo>
                    <a:pt x="39208" y="4620"/>
                    <a:pt x="19733" y="-508"/>
                    <a:pt x="0" y="40"/>
                  </a:cubicBezTo>
                  <a:cubicBezTo>
                    <a:pt x="0" y="40"/>
                    <a:pt x="7387" y="32732"/>
                    <a:pt x="23419" y="42949"/>
                  </a:cubicBezTo>
                  <a:cubicBezTo>
                    <a:pt x="40838" y="51703"/>
                    <a:pt x="59258" y="58300"/>
                    <a:pt x="78274" y="62596"/>
                  </a:cubicBezTo>
                  <a:cubicBezTo>
                    <a:pt x="80446" y="43770"/>
                    <a:pt x="71886" y="25316"/>
                    <a:pt x="56112" y="14814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35256E9F-A778-FE55-9A56-2A9F6A0A4D37}"/>
                </a:ext>
              </a:extLst>
            </p:cNvPr>
            <p:cNvSpPr/>
            <p:nvPr/>
          </p:nvSpPr>
          <p:spPr>
            <a:xfrm>
              <a:off x="11269791" y="1672282"/>
              <a:ext cx="46868" cy="89590"/>
            </a:xfrm>
            <a:custGeom>
              <a:avLst/>
              <a:gdLst>
                <a:gd name="connsiteX0" fmla="*/ 7230 w 46868"/>
                <a:gd name="connsiteY0" fmla="*/ 35207 h 89590"/>
                <a:gd name="connsiteX1" fmla="*/ 0 w 46868"/>
                <a:gd name="connsiteY1" fmla="*/ 89590 h 89590"/>
                <a:gd name="connsiteX2" fmla="*/ 40237 w 46868"/>
                <a:gd name="connsiteY2" fmla="*/ 48724 h 89590"/>
                <a:gd name="connsiteX3" fmla="*/ 46210 w 46868"/>
                <a:gd name="connsiteY3" fmla="*/ 0 h 89590"/>
                <a:gd name="connsiteX4" fmla="*/ 7230 w 46868"/>
                <a:gd name="connsiteY4" fmla="*/ 35207 h 8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68" h="89590">
                  <a:moveTo>
                    <a:pt x="7230" y="35207"/>
                  </a:moveTo>
                  <a:cubicBezTo>
                    <a:pt x="2815" y="53012"/>
                    <a:pt x="390" y="71251"/>
                    <a:pt x="0" y="89590"/>
                  </a:cubicBezTo>
                  <a:cubicBezTo>
                    <a:pt x="17286" y="80417"/>
                    <a:pt x="31333" y="66151"/>
                    <a:pt x="40237" y="48724"/>
                  </a:cubicBezTo>
                  <a:cubicBezTo>
                    <a:pt x="46010" y="33173"/>
                    <a:pt x="48055" y="16485"/>
                    <a:pt x="46210" y="0"/>
                  </a:cubicBezTo>
                  <a:cubicBezTo>
                    <a:pt x="46210" y="0"/>
                    <a:pt x="13674" y="20118"/>
                    <a:pt x="7230" y="3520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23B0685F-D1C0-902A-893B-D15E76A4033B}"/>
                </a:ext>
              </a:extLst>
            </p:cNvPr>
            <p:cNvSpPr/>
            <p:nvPr/>
          </p:nvSpPr>
          <p:spPr>
            <a:xfrm>
              <a:off x="11250616" y="1721950"/>
              <a:ext cx="136271" cy="52182"/>
            </a:xfrm>
            <a:custGeom>
              <a:avLst/>
              <a:gdLst>
                <a:gd name="connsiteX0" fmla="*/ 86918 w 136271"/>
                <a:gd name="connsiteY0" fmla="*/ 0 h 52182"/>
                <a:gd name="connsiteX1" fmla="*/ 41023 w 136271"/>
                <a:gd name="connsiteY1" fmla="*/ 40237 h 52182"/>
                <a:gd name="connsiteX2" fmla="*/ 0 w 136271"/>
                <a:gd name="connsiteY2" fmla="*/ 46524 h 52182"/>
                <a:gd name="connsiteX3" fmla="*/ 1100 w 136271"/>
                <a:gd name="connsiteY3" fmla="*/ 52182 h 52182"/>
                <a:gd name="connsiteX4" fmla="*/ 40708 w 136271"/>
                <a:gd name="connsiteY4" fmla="*/ 43852 h 52182"/>
                <a:gd name="connsiteX5" fmla="*/ 93362 w 136271"/>
                <a:gd name="connsiteY5" fmla="*/ 49039 h 52182"/>
                <a:gd name="connsiteX6" fmla="*/ 136271 w 136271"/>
                <a:gd name="connsiteY6" fmla="*/ 5030 h 52182"/>
                <a:gd name="connsiteX7" fmla="*/ 86918 w 136271"/>
                <a:gd name="connsiteY7" fmla="*/ 0 h 5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271" h="52182">
                  <a:moveTo>
                    <a:pt x="86918" y="0"/>
                  </a:moveTo>
                  <a:cubicBezTo>
                    <a:pt x="64128" y="0"/>
                    <a:pt x="41023" y="40237"/>
                    <a:pt x="41023" y="40237"/>
                  </a:cubicBezTo>
                  <a:lnTo>
                    <a:pt x="0" y="46524"/>
                  </a:lnTo>
                  <a:lnTo>
                    <a:pt x="1100" y="52182"/>
                  </a:lnTo>
                  <a:lnTo>
                    <a:pt x="40708" y="43852"/>
                  </a:lnTo>
                  <a:cubicBezTo>
                    <a:pt x="57957" y="47879"/>
                    <a:pt x="75660" y="49623"/>
                    <a:pt x="93362" y="49039"/>
                  </a:cubicBezTo>
                  <a:cubicBezTo>
                    <a:pt x="110966" y="45109"/>
                    <a:pt x="119296" y="31750"/>
                    <a:pt x="136271" y="5030"/>
                  </a:cubicBezTo>
                  <a:cubicBezTo>
                    <a:pt x="119957" y="2214"/>
                    <a:pt x="103466" y="533"/>
                    <a:pt x="86918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76153A96-70BA-9BBA-3BDD-EDF706DEAD65}"/>
                </a:ext>
              </a:extLst>
            </p:cNvPr>
            <p:cNvSpPr/>
            <p:nvPr/>
          </p:nvSpPr>
          <p:spPr>
            <a:xfrm>
              <a:off x="11278591" y="1519822"/>
              <a:ext cx="30987" cy="84246"/>
            </a:xfrm>
            <a:custGeom>
              <a:avLst/>
              <a:gdLst>
                <a:gd name="connsiteX0" fmla="*/ 4874 w 30987"/>
                <a:gd name="connsiteY0" fmla="*/ 84246 h 84246"/>
                <a:gd name="connsiteX1" fmla="*/ 30337 w 30987"/>
                <a:gd name="connsiteY1" fmla="*/ 41966 h 84246"/>
                <a:gd name="connsiteX2" fmla="*/ 25465 w 30987"/>
                <a:gd name="connsiteY2" fmla="*/ 0 h 84246"/>
                <a:gd name="connsiteX3" fmla="*/ 2 w 30987"/>
                <a:gd name="connsiteY3" fmla="*/ 37251 h 84246"/>
                <a:gd name="connsiteX4" fmla="*/ 4874 w 30987"/>
                <a:gd name="connsiteY4" fmla="*/ 84246 h 8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87" h="84246">
                  <a:moveTo>
                    <a:pt x="4874" y="84246"/>
                  </a:moveTo>
                  <a:cubicBezTo>
                    <a:pt x="17540" y="73133"/>
                    <a:pt x="26438" y="58358"/>
                    <a:pt x="30337" y="41966"/>
                  </a:cubicBezTo>
                  <a:cubicBezTo>
                    <a:pt x="32045" y="27789"/>
                    <a:pt x="30376" y="13409"/>
                    <a:pt x="25465" y="0"/>
                  </a:cubicBezTo>
                  <a:cubicBezTo>
                    <a:pt x="25464" y="0"/>
                    <a:pt x="1731" y="23419"/>
                    <a:pt x="2" y="37251"/>
                  </a:cubicBezTo>
                  <a:cubicBezTo>
                    <a:pt x="-65" y="53045"/>
                    <a:pt x="1568" y="68801"/>
                    <a:pt x="4874" y="84246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05FBC49E-AA70-E99D-B770-9F68150F9F6B}"/>
                </a:ext>
              </a:extLst>
            </p:cNvPr>
            <p:cNvSpPr/>
            <p:nvPr/>
          </p:nvSpPr>
          <p:spPr>
            <a:xfrm>
              <a:off x="11286609" y="1610047"/>
              <a:ext cx="78116" cy="39806"/>
            </a:xfrm>
            <a:custGeom>
              <a:avLst/>
              <a:gdLst>
                <a:gd name="connsiteX0" fmla="*/ 49825 w 78116"/>
                <a:gd name="connsiteY0" fmla="*/ 4080 h 39806"/>
                <a:gd name="connsiteX1" fmla="*/ 0 w 78116"/>
                <a:gd name="connsiteY1" fmla="*/ 3137 h 39806"/>
                <a:gd name="connsiteX2" fmla="*/ 28292 w 78116"/>
                <a:gd name="connsiteY2" fmla="*/ 34573 h 39806"/>
                <a:gd name="connsiteX3" fmla="*/ 78116 w 78116"/>
                <a:gd name="connsiteY3" fmla="*/ 39759 h 39806"/>
                <a:gd name="connsiteX4" fmla="*/ 49825 w 78116"/>
                <a:gd name="connsiteY4" fmla="*/ 4080 h 3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" h="39806">
                  <a:moveTo>
                    <a:pt x="49825" y="4080"/>
                  </a:moveTo>
                  <a:cubicBezTo>
                    <a:pt x="33653" y="-1018"/>
                    <a:pt x="16353" y="-1346"/>
                    <a:pt x="0" y="3137"/>
                  </a:cubicBezTo>
                  <a:cubicBezTo>
                    <a:pt x="0" y="3137"/>
                    <a:pt x="12731" y="28914"/>
                    <a:pt x="28292" y="34573"/>
                  </a:cubicBezTo>
                  <a:cubicBezTo>
                    <a:pt x="44617" y="38380"/>
                    <a:pt x="61356" y="40123"/>
                    <a:pt x="78116" y="39759"/>
                  </a:cubicBezTo>
                  <a:cubicBezTo>
                    <a:pt x="76152" y="23490"/>
                    <a:pt x="65219" y="9701"/>
                    <a:pt x="49825" y="408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C09ABE7D-1AE0-F2BC-5D4C-321E65DE9029}"/>
                </a:ext>
              </a:extLst>
            </p:cNvPr>
            <p:cNvSpPr/>
            <p:nvPr/>
          </p:nvSpPr>
          <p:spPr>
            <a:xfrm>
              <a:off x="11274506" y="1334512"/>
              <a:ext cx="25164" cy="68371"/>
            </a:xfrm>
            <a:custGeom>
              <a:avLst/>
              <a:gdLst>
                <a:gd name="connsiteX0" fmla="*/ 4401 w 25164"/>
                <a:gd name="connsiteY0" fmla="*/ 68371 h 68371"/>
                <a:gd name="connsiteX1" fmla="*/ 24677 w 25164"/>
                <a:gd name="connsiteY1" fmla="*/ 34107 h 68371"/>
                <a:gd name="connsiteX2" fmla="*/ 20590 w 25164"/>
                <a:gd name="connsiteY2" fmla="*/ 0 h 68371"/>
                <a:gd name="connsiteX3" fmla="*/ 0 w 25164"/>
                <a:gd name="connsiteY3" fmla="*/ 30335 h 68371"/>
                <a:gd name="connsiteX4" fmla="*/ 4401 w 25164"/>
                <a:gd name="connsiteY4" fmla="*/ 68371 h 6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64" h="68371">
                  <a:moveTo>
                    <a:pt x="4401" y="68371"/>
                  </a:moveTo>
                  <a:cubicBezTo>
                    <a:pt x="14517" y="59302"/>
                    <a:pt x="21596" y="47339"/>
                    <a:pt x="24677" y="34107"/>
                  </a:cubicBezTo>
                  <a:cubicBezTo>
                    <a:pt x="26007" y="22575"/>
                    <a:pt x="24608" y="10891"/>
                    <a:pt x="20590" y="0"/>
                  </a:cubicBezTo>
                  <a:cubicBezTo>
                    <a:pt x="20590" y="0"/>
                    <a:pt x="1572" y="19175"/>
                    <a:pt x="0" y="30335"/>
                  </a:cubicBezTo>
                  <a:cubicBezTo>
                    <a:pt x="122" y="43134"/>
                    <a:pt x="1597" y="55883"/>
                    <a:pt x="4401" y="6837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0AB0A52F-4B12-2BFD-C1F0-9C54CF066011}"/>
                </a:ext>
              </a:extLst>
            </p:cNvPr>
            <p:cNvSpPr/>
            <p:nvPr/>
          </p:nvSpPr>
          <p:spPr>
            <a:xfrm>
              <a:off x="11280793" y="1407820"/>
              <a:ext cx="63341" cy="32036"/>
            </a:xfrm>
            <a:custGeom>
              <a:avLst/>
              <a:gdLst>
                <a:gd name="connsiteX0" fmla="*/ 40551 w 63341"/>
                <a:gd name="connsiteY0" fmla="*/ 3393 h 32036"/>
                <a:gd name="connsiteX1" fmla="*/ 0 w 63341"/>
                <a:gd name="connsiteY1" fmla="*/ 2450 h 32036"/>
                <a:gd name="connsiteX2" fmla="*/ 22948 w 63341"/>
                <a:gd name="connsiteY2" fmla="*/ 27755 h 32036"/>
                <a:gd name="connsiteX3" fmla="*/ 63342 w 63341"/>
                <a:gd name="connsiteY3" fmla="*/ 31999 h 32036"/>
                <a:gd name="connsiteX4" fmla="*/ 40551 w 63341"/>
                <a:gd name="connsiteY4" fmla="*/ 3393 h 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41" h="32036">
                  <a:moveTo>
                    <a:pt x="40551" y="3393"/>
                  </a:moveTo>
                  <a:cubicBezTo>
                    <a:pt x="27401" y="-784"/>
                    <a:pt x="13330" y="-1111"/>
                    <a:pt x="0" y="2450"/>
                  </a:cubicBezTo>
                  <a:cubicBezTo>
                    <a:pt x="0" y="2450"/>
                    <a:pt x="10374" y="23512"/>
                    <a:pt x="22948" y="27755"/>
                  </a:cubicBezTo>
                  <a:cubicBezTo>
                    <a:pt x="36180" y="30865"/>
                    <a:pt x="49752" y="32291"/>
                    <a:pt x="63342" y="31999"/>
                  </a:cubicBezTo>
                  <a:cubicBezTo>
                    <a:pt x="61751" y="18927"/>
                    <a:pt x="52937" y="7864"/>
                    <a:pt x="40551" y="339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781C31C4-D2CE-4E84-F3F3-5987DC4ADD9A}"/>
                </a:ext>
              </a:extLst>
            </p:cNvPr>
            <p:cNvSpPr/>
            <p:nvPr/>
          </p:nvSpPr>
          <p:spPr>
            <a:xfrm>
              <a:off x="11219337" y="1144146"/>
              <a:ext cx="69000" cy="31270"/>
            </a:xfrm>
            <a:custGeom>
              <a:avLst/>
              <a:gdLst>
                <a:gd name="connsiteX0" fmla="*/ 0 w 69000"/>
                <a:gd name="connsiteY0" fmla="*/ 23131 h 31270"/>
                <a:gd name="connsiteX1" fmla="*/ 33164 w 69000"/>
                <a:gd name="connsiteY1" fmla="*/ 31147 h 31270"/>
                <a:gd name="connsiteX2" fmla="*/ 69000 w 69000"/>
                <a:gd name="connsiteY2" fmla="*/ 11814 h 31270"/>
                <a:gd name="connsiteX3" fmla="*/ 33950 w 69000"/>
                <a:gd name="connsiteY3" fmla="*/ 1126 h 31270"/>
                <a:gd name="connsiteX4" fmla="*/ 0 w 69000"/>
                <a:gd name="connsiteY4" fmla="*/ 23131 h 3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00" h="31270">
                  <a:moveTo>
                    <a:pt x="0" y="23131"/>
                  </a:moveTo>
                  <a:cubicBezTo>
                    <a:pt x="9982" y="29114"/>
                    <a:pt x="21551" y="31910"/>
                    <a:pt x="33164" y="31147"/>
                  </a:cubicBezTo>
                  <a:cubicBezTo>
                    <a:pt x="45881" y="26249"/>
                    <a:pt x="57923" y="19753"/>
                    <a:pt x="69000" y="11814"/>
                  </a:cubicBezTo>
                  <a:cubicBezTo>
                    <a:pt x="60258" y="1942"/>
                    <a:pt x="46714" y="-2188"/>
                    <a:pt x="33950" y="1126"/>
                  </a:cubicBezTo>
                  <a:cubicBezTo>
                    <a:pt x="20774" y="5089"/>
                    <a:pt x="8998" y="12721"/>
                    <a:pt x="0" y="2313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D6301217-69C0-AC27-C89D-0D353579EEB4}"/>
                </a:ext>
              </a:extLst>
            </p:cNvPr>
            <p:cNvSpPr/>
            <p:nvPr/>
          </p:nvSpPr>
          <p:spPr>
            <a:xfrm>
              <a:off x="10698142" y="2218154"/>
              <a:ext cx="90690" cy="62713"/>
            </a:xfrm>
            <a:custGeom>
              <a:avLst/>
              <a:gdLst>
                <a:gd name="connsiteX0" fmla="*/ 32535 w 90690"/>
                <a:gd name="connsiteY0" fmla="*/ 46996 h 62713"/>
                <a:gd name="connsiteX1" fmla="*/ 90690 w 90690"/>
                <a:gd name="connsiteY1" fmla="*/ 62713 h 62713"/>
                <a:gd name="connsiteX2" fmla="*/ 52025 w 90690"/>
                <a:gd name="connsiteY2" fmla="*/ 13360 h 62713"/>
                <a:gd name="connsiteX3" fmla="*/ 0 w 90690"/>
                <a:gd name="connsiteY3" fmla="*/ 0 h 62713"/>
                <a:gd name="connsiteX4" fmla="*/ 32535 w 90690"/>
                <a:gd name="connsiteY4" fmla="*/ 46996 h 6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90" h="62713">
                  <a:moveTo>
                    <a:pt x="32535" y="46996"/>
                  </a:moveTo>
                  <a:cubicBezTo>
                    <a:pt x="51290" y="54339"/>
                    <a:pt x="70791" y="59609"/>
                    <a:pt x="90690" y="62713"/>
                  </a:cubicBezTo>
                  <a:cubicBezTo>
                    <a:pt x="83156" y="42693"/>
                    <a:pt x="69660" y="25467"/>
                    <a:pt x="52025" y="13360"/>
                  </a:cubicBezTo>
                  <a:cubicBezTo>
                    <a:pt x="35976" y="4875"/>
                    <a:pt x="18151" y="298"/>
                    <a:pt x="0" y="0"/>
                  </a:cubicBezTo>
                  <a:cubicBezTo>
                    <a:pt x="0" y="0"/>
                    <a:pt x="17132" y="38508"/>
                    <a:pt x="32535" y="46996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179A6308-F533-E51A-B61F-360A176173DA}"/>
                </a:ext>
              </a:extLst>
            </p:cNvPr>
            <p:cNvSpPr/>
            <p:nvPr/>
          </p:nvSpPr>
          <p:spPr>
            <a:xfrm>
              <a:off x="10916931" y="2096376"/>
              <a:ext cx="81574" cy="37050"/>
            </a:xfrm>
            <a:custGeom>
              <a:avLst/>
              <a:gdLst>
                <a:gd name="connsiteX0" fmla="*/ 33007 w 81574"/>
                <a:gd name="connsiteY0" fmla="*/ 33288 h 37050"/>
                <a:gd name="connsiteX1" fmla="*/ 81574 w 81574"/>
                <a:gd name="connsiteY1" fmla="*/ 36904 h 37050"/>
                <a:gd name="connsiteX2" fmla="*/ 43381 w 81574"/>
                <a:gd name="connsiteY2" fmla="*/ 3425 h 37050"/>
                <a:gd name="connsiteX3" fmla="*/ 0 w 81574"/>
                <a:gd name="connsiteY3" fmla="*/ 1853 h 37050"/>
                <a:gd name="connsiteX4" fmla="*/ 33007 w 81574"/>
                <a:gd name="connsiteY4" fmla="*/ 33288 h 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74" h="37050">
                  <a:moveTo>
                    <a:pt x="33007" y="33288"/>
                  </a:moveTo>
                  <a:cubicBezTo>
                    <a:pt x="49013" y="36287"/>
                    <a:pt x="65301" y="37499"/>
                    <a:pt x="81574" y="36904"/>
                  </a:cubicBezTo>
                  <a:cubicBezTo>
                    <a:pt x="72536" y="22127"/>
                    <a:pt x="59214" y="10450"/>
                    <a:pt x="43381" y="3425"/>
                  </a:cubicBezTo>
                  <a:cubicBezTo>
                    <a:pt x="29249" y="-529"/>
                    <a:pt x="14380" y="-1068"/>
                    <a:pt x="0" y="1853"/>
                  </a:cubicBezTo>
                  <a:cubicBezTo>
                    <a:pt x="0" y="1853"/>
                    <a:pt x="19490" y="29359"/>
                    <a:pt x="33007" y="3328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E3CF7E5F-617D-3648-A869-35E7806916F7}"/>
                </a:ext>
              </a:extLst>
            </p:cNvPr>
            <p:cNvSpPr/>
            <p:nvPr/>
          </p:nvSpPr>
          <p:spPr>
            <a:xfrm>
              <a:off x="11040943" y="1928239"/>
              <a:ext cx="88018" cy="31518"/>
            </a:xfrm>
            <a:custGeom>
              <a:avLst/>
              <a:gdLst>
                <a:gd name="connsiteX0" fmla="*/ 88018 w 88018"/>
                <a:gd name="connsiteY0" fmla="*/ 22402 h 31518"/>
                <a:gd name="connsiteX1" fmla="*/ 42595 w 88018"/>
                <a:gd name="connsiteY1" fmla="*/ 83 h 31518"/>
                <a:gd name="connsiteX2" fmla="*/ 0 w 88018"/>
                <a:gd name="connsiteY2" fmla="*/ 8571 h 31518"/>
                <a:gd name="connsiteX3" fmla="*/ 40237 w 88018"/>
                <a:gd name="connsiteY3" fmla="*/ 31518 h 31518"/>
                <a:gd name="connsiteX4" fmla="*/ 88018 w 88018"/>
                <a:gd name="connsiteY4" fmla="*/ 22402 h 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018" h="31518">
                  <a:moveTo>
                    <a:pt x="88018" y="22402"/>
                  </a:moveTo>
                  <a:cubicBezTo>
                    <a:pt x="75546" y="10449"/>
                    <a:pt x="59678" y="2652"/>
                    <a:pt x="42595" y="83"/>
                  </a:cubicBezTo>
                  <a:cubicBezTo>
                    <a:pt x="27921" y="-542"/>
                    <a:pt x="13313" y="2369"/>
                    <a:pt x="0" y="8571"/>
                  </a:cubicBezTo>
                  <a:cubicBezTo>
                    <a:pt x="11632" y="18988"/>
                    <a:pt x="25348" y="26811"/>
                    <a:pt x="40237" y="31518"/>
                  </a:cubicBezTo>
                  <a:cubicBezTo>
                    <a:pt x="56450" y="30238"/>
                    <a:pt x="72473" y="27181"/>
                    <a:pt x="88018" y="2240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D844AC11-E601-823C-AB81-D0738E18697C}"/>
                </a:ext>
              </a:extLst>
            </p:cNvPr>
            <p:cNvSpPr/>
            <p:nvPr/>
          </p:nvSpPr>
          <p:spPr>
            <a:xfrm>
              <a:off x="11121417" y="1753046"/>
              <a:ext cx="81417" cy="29259"/>
            </a:xfrm>
            <a:custGeom>
              <a:avLst/>
              <a:gdLst>
                <a:gd name="connsiteX0" fmla="*/ 41809 w 81417"/>
                <a:gd name="connsiteY0" fmla="*/ 29260 h 29259"/>
                <a:gd name="connsiteX1" fmla="*/ 81417 w 81417"/>
                <a:gd name="connsiteY1" fmla="*/ 8198 h 29259"/>
                <a:gd name="connsiteX2" fmla="*/ 35207 w 81417"/>
                <a:gd name="connsiteY2" fmla="*/ 811 h 29259"/>
                <a:gd name="connsiteX3" fmla="*/ 0 w 81417"/>
                <a:gd name="connsiteY3" fmla="*/ 19829 h 29259"/>
                <a:gd name="connsiteX4" fmla="*/ 41809 w 81417"/>
                <a:gd name="connsiteY4" fmla="*/ 29260 h 2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17" h="29259">
                  <a:moveTo>
                    <a:pt x="41809" y="29260"/>
                  </a:moveTo>
                  <a:cubicBezTo>
                    <a:pt x="55739" y="23703"/>
                    <a:pt x="69021" y="16641"/>
                    <a:pt x="81417" y="8198"/>
                  </a:cubicBezTo>
                  <a:cubicBezTo>
                    <a:pt x="67121" y="1101"/>
                    <a:pt x="51003" y="-1476"/>
                    <a:pt x="35207" y="811"/>
                  </a:cubicBezTo>
                  <a:cubicBezTo>
                    <a:pt x="22123" y="4254"/>
                    <a:pt x="10052" y="10775"/>
                    <a:pt x="0" y="19829"/>
                  </a:cubicBezTo>
                  <a:cubicBezTo>
                    <a:pt x="13103" y="25921"/>
                    <a:pt x="27359" y="29137"/>
                    <a:pt x="41809" y="2926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47338636-8FFB-448B-23BB-32467EB82C82}"/>
                </a:ext>
              </a:extLst>
            </p:cNvPr>
            <p:cNvSpPr/>
            <p:nvPr/>
          </p:nvSpPr>
          <p:spPr>
            <a:xfrm>
              <a:off x="11167784" y="1577129"/>
              <a:ext cx="64599" cy="23638"/>
            </a:xfrm>
            <a:custGeom>
              <a:avLst/>
              <a:gdLst>
                <a:gd name="connsiteX0" fmla="*/ 27977 w 64599"/>
                <a:gd name="connsiteY0" fmla="*/ 534 h 23638"/>
                <a:gd name="connsiteX1" fmla="*/ 0 w 64599"/>
                <a:gd name="connsiteY1" fmla="*/ 16251 h 23638"/>
                <a:gd name="connsiteX2" fmla="*/ 33164 w 64599"/>
                <a:gd name="connsiteY2" fmla="*/ 23639 h 23638"/>
                <a:gd name="connsiteX3" fmla="*/ 64599 w 64599"/>
                <a:gd name="connsiteY3" fmla="*/ 6978 h 23638"/>
                <a:gd name="connsiteX4" fmla="*/ 27977 w 64599"/>
                <a:gd name="connsiteY4" fmla="*/ 534 h 2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99" h="23638">
                  <a:moveTo>
                    <a:pt x="27977" y="534"/>
                  </a:moveTo>
                  <a:cubicBezTo>
                    <a:pt x="17530" y="3462"/>
                    <a:pt x="7936" y="8852"/>
                    <a:pt x="0" y="16251"/>
                  </a:cubicBezTo>
                  <a:cubicBezTo>
                    <a:pt x="10401" y="21051"/>
                    <a:pt x="21709" y="23569"/>
                    <a:pt x="33164" y="23639"/>
                  </a:cubicBezTo>
                  <a:cubicBezTo>
                    <a:pt x="44218" y="19246"/>
                    <a:pt x="54759" y="13660"/>
                    <a:pt x="64599" y="6978"/>
                  </a:cubicBezTo>
                  <a:cubicBezTo>
                    <a:pt x="53344" y="1119"/>
                    <a:pt x="40557" y="-1131"/>
                    <a:pt x="27977" y="534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E840F6D5-C3A0-7E0B-6C23-1001AB9E8C41}"/>
                </a:ext>
              </a:extLst>
            </p:cNvPr>
            <p:cNvSpPr/>
            <p:nvPr/>
          </p:nvSpPr>
          <p:spPr>
            <a:xfrm>
              <a:off x="11169984" y="1534136"/>
              <a:ext cx="75758" cy="57043"/>
            </a:xfrm>
            <a:custGeom>
              <a:avLst/>
              <a:gdLst>
                <a:gd name="connsiteX0" fmla="*/ 75759 w 75758"/>
                <a:gd name="connsiteY0" fmla="*/ 54371 h 57043"/>
                <a:gd name="connsiteX1" fmla="*/ 56426 w 75758"/>
                <a:gd name="connsiteY1" fmla="*/ 36610 h 57043"/>
                <a:gd name="connsiteX2" fmla="*/ 39294 w 75758"/>
                <a:gd name="connsiteY2" fmla="*/ 6747 h 57043"/>
                <a:gd name="connsiteX3" fmla="*/ 0 w 75758"/>
                <a:gd name="connsiteY3" fmla="*/ 617 h 57043"/>
                <a:gd name="connsiteX4" fmla="*/ 15718 w 75758"/>
                <a:gd name="connsiteY4" fmla="*/ 28595 h 57043"/>
                <a:gd name="connsiteX5" fmla="*/ 54226 w 75758"/>
                <a:gd name="connsiteY5" fmla="*/ 37711 h 57043"/>
                <a:gd name="connsiteX6" fmla="*/ 72930 w 75758"/>
                <a:gd name="connsiteY6" fmla="*/ 57043 h 5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758" h="57043">
                  <a:moveTo>
                    <a:pt x="75759" y="54371"/>
                  </a:moveTo>
                  <a:lnTo>
                    <a:pt x="56426" y="36610"/>
                  </a:lnTo>
                  <a:cubicBezTo>
                    <a:pt x="52068" y="25939"/>
                    <a:pt x="46307" y="15896"/>
                    <a:pt x="39294" y="6747"/>
                  </a:cubicBezTo>
                  <a:cubicBezTo>
                    <a:pt x="30806" y="-955"/>
                    <a:pt x="20433" y="-483"/>
                    <a:pt x="0" y="617"/>
                  </a:cubicBezTo>
                  <a:cubicBezTo>
                    <a:pt x="4560" y="10309"/>
                    <a:pt x="9813" y="19659"/>
                    <a:pt x="15718" y="28595"/>
                  </a:cubicBezTo>
                  <a:cubicBezTo>
                    <a:pt x="24677" y="40383"/>
                    <a:pt x="54226" y="37711"/>
                    <a:pt x="54226" y="37711"/>
                  </a:cubicBezTo>
                  <a:lnTo>
                    <a:pt x="72930" y="57043"/>
                  </a:ln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ECD65AD3-93DB-D54E-7D28-0907E78BF1B2}"/>
                </a:ext>
              </a:extLst>
            </p:cNvPr>
            <p:cNvSpPr/>
            <p:nvPr/>
          </p:nvSpPr>
          <p:spPr>
            <a:xfrm>
              <a:off x="11169984" y="1365329"/>
              <a:ext cx="75758" cy="57043"/>
            </a:xfrm>
            <a:custGeom>
              <a:avLst/>
              <a:gdLst>
                <a:gd name="connsiteX0" fmla="*/ 54383 w 75758"/>
                <a:gd name="connsiteY0" fmla="*/ 36925 h 57043"/>
                <a:gd name="connsiteX1" fmla="*/ 73087 w 75758"/>
                <a:gd name="connsiteY1" fmla="*/ 57043 h 57043"/>
                <a:gd name="connsiteX2" fmla="*/ 75759 w 75758"/>
                <a:gd name="connsiteY2" fmla="*/ 54371 h 57043"/>
                <a:gd name="connsiteX3" fmla="*/ 56426 w 75758"/>
                <a:gd name="connsiteY3" fmla="*/ 36611 h 57043"/>
                <a:gd name="connsiteX4" fmla="*/ 39294 w 75758"/>
                <a:gd name="connsiteY4" fmla="*/ 6747 h 57043"/>
                <a:gd name="connsiteX5" fmla="*/ 0 w 75758"/>
                <a:gd name="connsiteY5" fmla="*/ 617 h 57043"/>
                <a:gd name="connsiteX6" fmla="*/ 15718 w 75758"/>
                <a:gd name="connsiteY6" fmla="*/ 28595 h 57043"/>
                <a:gd name="connsiteX7" fmla="*/ 54383 w 75758"/>
                <a:gd name="connsiteY7" fmla="*/ 36925 h 5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58" h="57043">
                  <a:moveTo>
                    <a:pt x="54383" y="36925"/>
                  </a:moveTo>
                  <a:lnTo>
                    <a:pt x="73087" y="57043"/>
                  </a:lnTo>
                  <a:lnTo>
                    <a:pt x="75759" y="54371"/>
                  </a:lnTo>
                  <a:lnTo>
                    <a:pt x="56426" y="36611"/>
                  </a:lnTo>
                  <a:cubicBezTo>
                    <a:pt x="52068" y="25939"/>
                    <a:pt x="46307" y="15896"/>
                    <a:pt x="39294" y="6747"/>
                  </a:cubicBezTo>
                  <a:cubicBezTo>
                    <a:pt x="30806" y="-955"/>
                    <a:pt x="20433" y="-483"/>
                    <a:pt x="0" y="617"/>
                  </a:cubicBezTo>
                  <a:cubicBezTo>
                    <a:pt x="4560" y="10309"/>
                    <a:pt x="9813" y="19659"/>
                    <a:pt x="15718" y="28595"/>
                  </a:cubicBezTo>
                  <a:cubicBezTo>
                    <a:pt x="24834" y="39597"/>
                    <a:pt x="54383" y="36925"/>
                    <a:pt x="54383" y="36925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8C75B6FD-0BE4-E6FA-BFA3-07F541160ACF}"/>
                </a:ext>
              </a:extLst>
            </p:cNvPr>
            <p:cNvSpPr/>
            <p:nvPr/>
          </p:nvSpPr>
          <p:spPr>
            <a:xfrm>
              <a:off x="11167784" y="1407400"/>
              <a:ext cx="64599" cy="23150"/>
            </a:xfrm>
            <a:custGeom>
              <a:avLst/>
              <a:gdLst>
                <a:gd name="connsiteX0" fmla="*/ 33164 w 64599"/>
                <a:gd name="connsiteY0" fmla="*/ 23146 h 23150"/>
                <a:gd name="connsiteX1" fmla="*/ 64599 w 64599"/>
                <a:gd name="connsiteY1" fmla="*/ 6485 h 23150"/>
                <a:gd name="connsiteX2" fmla="*/ 27977 w 64599"/>
                <a:gd name="connsiteY2" fmla="*/ 670 h 23150"/>
                <a:gd name="connsiteX3" fmla="*/ 0 w 64599"/>
                <a:gd name="connsiteY3" fmla="*/ 16387 h 23150"/>
                <a:gd name="connsiteX4" fmla="*/ 33164 w 64599"/>
                <a:gd name="connsiteY4" fmla="*/ 23146 h 2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99" h="23150">
                  <a:moveTo>
                    <a:pt x="33164" y="23146"/>
                  </a:moveTo>
                  <a:cubicBezTo>
                    <a:pt x="44218" y="18754"/>
                    <a:pt x="54759" y="13167"/>
                    <a:pt x="64599" y="6485"/>
                  </a:cubicBezTo>
                  <a:cubicBezTo>
                    <a:pt x="53276" y="842"/>
                    <a:pt x="40492" y="-1188"/>
                    <a:pt x="27977" y="670"/>
                  </a:cubicBezTo>
                  <a:cubicBezTo>
                    <a:pt x="17530" y="3598"/>
                    <a:pt x="7936" y="8988"/>
                    <a:pt x="0" y="16387"/>
                  </a:cubicBezTo>
                  <a:cubicBezTo>
                    <a:pt x="10449" y="20970"/>
                    <a:pt x="21755" y="23274"/>
                    <a:pt x="33164" y="23146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633DB186-77AD-EE7C-2973-E8D8A8583302}"/>
                </a:ext>
              </a:extLst>
            </p:cNvPr>
            <p:cNvSpPr/>
            <p:nvPr/>
          </p:nvSpPr>
          <p:spPr>
            <a:xfrm>
              <a:off x="11101770" y="1119652"/>
              <a:ext cx="52339" cy="39136"/>
            </a:xfrm>
            <a:custGeom>
              <a:avLst/>
              <a:gdLst>
                <a:gd name="connsiteX0" fmla="*/ 0 w 52339"/>
                <a:gd name="connsiteY0" fmla="*/ 39137 h 39136"/>
                <a:gd name="connsiteX1" fmla="*/ 32693 w 52339"/>
                <a:gd name="connsiteY1" fmla="*/ 29706 h 39136"/>
                <a:gd name="connsiteX2" fmla="*/ 52340 w 52339"/>
                <a:gd name="connsiteY2" fmla="*/ 0 h 39136"/>
                <a:gd name="connsiteX3" fmla="*/ 17289 w 52339"/>
                <a:gd name="connsiteY3" fmla="*/ 12417 h 39136"/>
                <a:gd name="connsiteX4" fmla="*/ 0 w 52339"/>
                <a:gd name="connsiteY4" fmla="*/ 39137 h 3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39" h="39136">
                  <a:moveTo>
                    <a:pt x="0" y="39137"/>
                  </a:moveTo>
                  <a:cubicBezTo>
                    <a:pt x="11450" y="38389"/>
                    <a:pt x="22603" y="35171"/>
                    <a:pt x="32693" y="29706"/>
                  </a:cubicBezTo>
                  <a:cubicBezTo>
                    <a:pt x="40247" y="20507"/>
                    <a:pt x="46831" y="10552"/>
                    <a:pt x="52340" y="0"/>
                  </a:cubicBezTo>
                  <a:cubicBezTo>
                    <a:pt x="39658" y="441"/>
                    <a:pt x="27420" y="4776"/>
                    <a:pt x="17289" y="12417"/>
                  </a:cubicBezTo>
                  <a:cubicBezTo>
                    <a:pt x="9481" y="19820"/>
                    <a:pt x="3554" y="28981"/>
                    <a:pt x="0" y="3913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5B566ACF-1BB2-6DAC-D673-65B78D6C132B}"/>
                </a:ext>
              </a:extLst>
            </p:cNvPr>
            <p:cNvSpPr/>
            <p:nvPr/>
          </p:nvSpPr>
          <p:spPr>
            <a:xfrm>
              <a:off x="11075836" y="1092724"/>
              <a:ext cx="92262" cy="32380"/>
            </a:xfrm>
            <a:custGeom>
              <a:avLst/>
              <a:gdLst>
                <a:gd name="connsiteX0" fmla="*/ 0 w 92262"/>
                <a:gd name="connsiteY0" fmla="*/ 14197 h 32380"/>
                <a:gd name="connsiteX1" fmla="*/ 27506 w 92262"/>
                <a:gd name="connsiteY1" fmla="*/ 31015 h 32380"/>
                <a:gd name="connsiteX2" fmla="*/ 65542 w 92262"/>
                <a:gd name="connsiteY2" fmla="*/ 20641 h 32380"/>
                <a:gd name="connsiteX3" fmla="*/ 91319 w 92262"/>
                <a:gd name="connsiteY3" fmla="*/ 28500 h 32380"/>
                <a:gd name="connsiteX4" fmla="*/ 92262 w 92262"/>
                <a:gd name="connsiteY4" fmla="*/ 24885 h 32380"/>
                <a:gd name="connsiteX5" fmla="*/ 66800 w 92262"/>
                <a:gd name="connsiteY5" fmla="*/ 18598 h 32380"/>
                <a:gd name="connsiteX6" fmla="*/ 37408 w 92262"/>
                <a:gd name="connsiteY6" fmla="*/ 680 h 32380"/>
                <a:gd name="connsiteX7" fmla="*/ 0 w 92262"/>
                <a:gd name="connsiteY7" fmla="*/ 14197 h 3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262" h="32380">
                  <a:moveTo>
                    <a:pt x="0" y="14197"/>
                  </a:moveTo>
                  <a:cubicBezTo>
                    <a:pt x="8718" y="20509"/>
                    <a:pt x="17915" y="26132"/>
                    <a:pt x="27506" y="31015"/>
                  </a:cubicBezTo>
                  <a:cubicBezTo>
                    <a:pt x="40866" y="37145"/>
                    <a:pt x="65542" y="20641"/>
                    <a:pt x="65542" y="20641"/>
                  </a:cubicBezTo>
                  <a:lnTo>
                    <a:pt x="91319" y="28500"/>
                  </a:lnTo>
                  <a:lnTo>
                    <a:pt x="92262" y="24885"/>
                  </a:lnTo>
                  <a:lnTo>
                    <a:pt x="66800" y="18598"/>
                  </a:lnTo>
                  <a:cubicBezTo>
                    <a:pt x="57833" y="11359"/>
                    <a:pt x="47950" y="5335"/>
                    <a:pt x="37408" y="680"/>
                  </a:cubicBezTo>
                  <a:cubicBezTo>
                    <a:pt x="26091" y="-1992"/>
                    <a:pt x="17447" y="3352"/>
                    <a:pt x="0" y="1419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4EB6FC93-DEFD-D045-BE27-3EE57C2B0220}"/>
                </a:ext>
              </a:extLst>
            </p:cNvPr>
            <p:cNvSpPr/>
            <p:nvPr/>
          </p:nvSpPr>
          <p:spPr>
            <a:xfrm>
              <a:off x="11124947" y="1054739"/>
              <a:ext cx="34490" cy="58469"/>
            </a:xfrm>
            <a:custGeom>
              <a:avLst/>
              <a:gdLst>
                <a:gd name="connsiteX0" fmla="*/ 32778 w 34490"/>
                <a:gd name="connsiteY0" fmla="*/ 58469 h 58469"/>
                <a:gd name="connsiteX1" fmla="*/ 31363 w 34490"/>
                <a:gd name="connsiteY1" fmla="*/ 27034 h 58469"/>
                <a:gd name="connsiteX2" fmla="*/ 4800 w 34490"/>
                <a:gd name="connsiteY2" fmla="*/ 0 h 58469"/>
                <a:gd name="connsiteX3" fmla="*/ 4800 w 34490"/>
                <a:gd name="connsiteY3" fmla="*/ 34107 h 58469"/>
                <a:gd name="connsiteX4" fmla="*/ 32778 w 34490"/>
                <a:gd name="connsiteY4" fmla="*/ 58469 h 5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90" h="58469">
                  <a:moveTo>
                    <a:pt x="32778" y="58469"/>
                  </a:moveTo>
                  <a:cubicBezTo>
                    <a:pt x="35472" y="48087"/>
                    <a:pt x="34979" y="37133"/>
                    <a:pt x="31363" y="27034"/>
                  </a:cubicBezTo>
                  <a:cubicBezTo>
                    <a:pt x="23724" y="16905"/>
                    <a:pt x="14794" y="7816"/>
                    <a:pt x="4800" y="0"/>
                  </a:cubicBezTo>
                  <a:cubicBezTo>
                    <a:pt x="-1600" y="10468"/>
                    <a:pt x="-1600" y="23639"/>
                    <a:pt x="4800" y="34107"/>
                  </a:cubicBezTo>
                  <a:cubicBezTo>
                    <a:pt x="11626" y="44718"/>
                    <a:pt x="21329" y="53168"/>
                    <a:pt x="32778" y="5846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EC6855B1-5312-48CC-42DC-F6C1935CA695}"/>
                </a:ext>
              </a:extLst>
            </p:cNvPr>
            <p:cNvSpPr/>
            <p:nvPr/>
          </p:nvSpPr>
          <p:spPr>
            <a:xfrm>
              <a:off x="10394479" y="2373915"/>
              <a:ext cx="91476" cy="91476"/>
            </a:xfrm>
            <a:custGeom>
              <a:avLst/>
              <a:gdLst>
                <a:gd name="connsiteX0" fmla="*/ 45738 w 91476"/>
                <a:gd name="connsiteY0" fmla="*/ 0 h 91476"/>
                <a:gd name="connsiteX1" fmla="*/ 0 w 91476"/>
                <a:gd name="connsiteY1" fmla="*/ 45738 h 91476"/>
                <a:gd name="connsiteX2" fmla="*/ 45738 w 91476"/>
                <a:gd name="connsiteY2" fmla="*/ 91477 h 91476"/>
                <a:gd name="connsiteX3" fmla="*/ 91476 w 91476"/>
                <a:gd name="connsiteY3" fmla="*/ 45738 h 91476"/>
                <a:gd name="connsiteX4" fmla="*/ 46053 w 91476"/>
                <a:gd name="connsiteY4" fmla="*/ 0 h 91476"/>
                <a:gd name="connsiteX5" fmla="*/ 45738 w 91476"/>
                <a:gd name="connsiteY5" fmla="*/ 0 h 9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76" h="91476">
                  <a:moveTo>
                    <a:pt x="45738" y="0"/>
                  </a:moveTo>
                  <a:cubicBezTo>
                    <a:pt x="20478" y="0"/>
                    <a:pt x="0" y="20478"/>
                    <a:pt x="0" y="45738"/>
                  </a:cubicBezTo>
                  <a:cubicBezTo>
                    <a:pt x="0" y="70999"/>
                    <a:pt x="20478" y="91477"/>
                    <a:pt x="45738" y="91477"/>
                  </a:cubicBezTo>
                  <a:cubicBezTo>
                    <a:pt x="70999" y="91477"/>
                    <a:pt x="91476" y="70999"/>
                    <a:pt x="91476" y="45738"/>
                  </a:cubicBezTo>
                  <a:cubicBezTo>
                    <a:pt x="91563" y="20565"/>
                    <a:pt x="71227" y="87"/>
                    <a:pt x="46053" y="0"/>
                  </a:cubicBezTo>
                  <a:cubicBezTo>
                    <a:pt x="45948" y="0"/>
                    <a:pt x="45843" y="0"/>
                    <a:pt x="45738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</p:grpSp>
      <p:sp>
        <p:nvSpPr>
          <p:cNvPr id="543" name="文本框 542">
            <a:extLst>
              <a:ext uri="{FF2B5EF4-FFF2-40B4-BE49-F238E27FC236}">
                <a16:creationId xmlns:a16="http://schemas.microsoft.com/office/drawing/2014/main" id="{C2DEC859-1DAD-114E-8742-B2AE9D212530}"/>
              </a:ext>
            </a:extLst>
          </p:cNvPr>
          <p:cNvSpPr txBox="1"/>
          <p:nvPr/>
        </p:nvSpPr>
        <p:spPr>
          <a:xfrm>
            <a:off x="1830415" y="2533054"/>
            <a:ext cx="951709" cy="3745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>
                <a:latin typeface="+mn-ea"/>
              </a:rPr>
              <a:t>XX</a:t>
            </a:r>
            <a:r>
              <a:rPr lang="zh-CN" altLang="en-US">
                <a:latin typeface="+mn-ea"/>
              </a:rPr>
              <a:t>证书</a:t>
            </a:r>
          </a:p>
        </p:txBody>
      </p:sp>
      <p:grpSp>
        <p:nvGrpSpPr>
          <p:cNvPr id="546" name="图形 10">
            <a:extLst>
              <a:ext uri="{FF2B5EF4-FFF2-40B4-BE49-F238E27FC236}">
                <a16:creationId xmlns:a16="http://schemas.microsoft.com/office/drawing/2014/main" id="{2ABEAC01-9D60-2247-694E-9C986DC74453}"/>
              </a:ext>
            </a:extLst>
          </p:cNvPr>
          <p:cNvGrpSpPr/>
          <p:nvPr/>
        </p:nvGrpSpPr>
        <p:grpSpPr>
          <a:xfrm>
            <a:off x="3824550" y="1965887"/>
            <a:ext cx="1895226" cy="1725791"/>
            <a:chOff x="9491661" y="872257"/>
            <a:chExt cx="1895226" cy="1725791"/>
          </a:xfrm>
          <a:solidFill>
            <a:schemeClr val="accent2"/>
          </a:solidFill>
        </p:grpSpPr>
        <p:sp>
          <p:nvSpPr>
            <p:cNvPr id="548" name="任意多边形: 形状 547">
              <a:extLst>
                <a:ext uri="{FF2B5EF4-FFF2-40B4-BE49-F238E27FC236}">
                  <a16:creationId xmlns:a16="http://schemas.microsoft.com/office/drawing/2014/main" id="{863E29E5-6162-F20D-3290-46889B86B724}"/>
                </a:ext>
              </a:extLst>
            </p:cNvPr>
            <p:cNvSpPr/>
            <p:nvPr/>
          </p:nvSpPr>
          <p:spPr>
            <a:xfrm>
              <a:off x="9503606" y="872257"/>
              <a:ext cx="867296" cy="1725161"/>
            </a:xfrm>
            <a:custGeom>
              <a:avLst/>
              <a:gdLst>
                <a:gd name="connsiteX0" fmla="*/ 813542 w 867296"/>
                <a:gd name="connsiteY0" fmla="*/ 1505587 h 1725161"/>
                <a:gd name="connsiteX1" fmla="*/ 805369 w 867296"/>
                <a:gd name="connsiteY1" fmla="*/ 1464879 h 1725161"/>
                <a:gd name="connsiteX2" fmla="*/ 834447 w 867296"/>
                <a:gd name="connsiteY2" fmla="*/ 1393678 h 1725161"/>
                <a:gd name="connsiteX3" fmla="*/ 808513 w 867296"/>
                <a:gd name="connsiteY3" fmla="*/ 1336938 h 1725161"/>
                <a:gd name="connsiteX4" fmla="*/ 773620 w 867296"/>
                <a:gd name="connsiteY4" fmla="*/ 1405938 h 1725161"/>
                <a:gd name="connsiteX5" fmla="*/ 801440 w 867296"/>
                <a:gd name="connsiteY5" fmla="*/ 1466765 h 1725161"/>
                <a:gd name="connsiteX6" fmla="*/ 805998 w 867296"/>
                <a:gd name="connsiteY6" fmla="*/ 1504330 h 1725161"/>
                <a:gd name="connsiteX7" fmla="*/ 581236 w 867296"/>
                <a:gd name="connsiteY7" fmla="*/ 1423384 h 1725161"/>
                <a:gd name="connsiteX8" fmla="*/ 581236 w 867296"/>
                <a:gd name="connsiteY8" fmla="*/ 1384876 h 1725161"/>
                <a:gd name="connsiteX9" fmla="*/ 618487 w 867296"/>
                <a:gd name="connsiteY9" fmla="*/ 1329236 h 1725161"/>
                <a:gd name="connsiteX10" fmla="*/ 606227 w 867296"/>
                <a:gd name="connsiteY10" fmla="*/ 1276425 h 1725161"/>
                <a:gd name="connsiteX11" fmla="*/ 564419 w 867296"/>
                <a:gd name="connsiteY11" fmla="*/ 1329079 h 1725161"/>
                <a:gd name="connsiteX12" fmla="*/ 577464 w 867296"/>
                <a:gd name="connsiteY12" fmla="*/ 1385662 h 1725161"/>
                <a:gd name="connsiteX13" fmla="*/ 574635 w 867296"/>
                <a:gd name="connsiteY13" fmla="*/ 1420398 h 1725161"/>
                <a:gd name="connsiteX14" fmla="*/ 547444 w 867296"/>
                <a:gd name="connsiteY14" fmla="*/ 1404680 h 1725161"/>
                <a:gd name="connsiteX15" fmla="*/ 572749 w 867296"/>
                <a:gd name="connsiteY15" fmla="*/ 1410182 h 1725161"/>
                <a:gd name="connsiteX16" fmla="*/ 550273 w 867296"/>
                <a:gd name="connsiteY16" fmla="*/ 1351712 h 1725161"/>
                <a:gd name="connsiteX17" fmla="*/ 495261 w 867296"/>
                <a:gd name="connsiteY17" fmla="*/ 1334423 h 1725161"/>
                <a:gd name="connsiteX18" fmla="*/ 522453 w 867296"/>
                <a:gd name="connsiteY18" fmla="*/ 1387863 h 1725161"/>
                <a:gd name="connsiteX19" fmla="*/ 372821 w 867296"/>
                <a:gd name="connsiteY19" fmla="*/ 1262122 h 1725161"/>
                <a:gd name="connsiteX20" fmla="*/ 377222 w 867296"/>
                <a:gd name="connsiteY20" fmla="*/ 1241689 h 1725161"/>
                <a:gd name="connsiteX21" fmla="*/ 415101 w 867296"/>
                <a:gd name="connsiteY21" fmla="*/ 1203181 h 1725161"/>
                <a:gd name="connsiteX22" fmla="*/ 413373 w 867296"/>
                <a:gd name="connsiteY22" fmla="*/ 1159329 h 1725161"/>
                <a:gd name="connsiteX23" fmla="*/ 372192 w 867296"/>
                <a:gd name="connsiteY23" fmla="*/ 1195008 h 1725161"/>
                <a:gd name="connsiteX24" fmla="*/ 374079 w 867296"/>
                <a:gd name="connsiteY24" fmla="*/ 1242161 h 1725161"/>
                <a:gd name="connsiteX25" fmla="*/ 369520 w 867296"/>
                <a:gd name="connsiteY25" fmla="*/ 1258978 h 1725161"/>
                <a:gd name="connsiteX26" fmla="*/ 367163 w 867296"/>
                <a:gd name="connsiteY26" fmla="*/ 1257407 h 1725161"/>
                <a:gd name="connsiteX27" fmla="*/ 356632 w 867296"/>
                <a:gd name="connsiteY27" fmla="*/ 1210254 h 1725161"/>
                <a:gd name="connsiteX28" fmla="*/ 315609 w 867296"/>
                <a:gd name="connsiteY28" fmla="*/ 1188249 h 1725161"/>
                <a:gd name="connsiteX29" fmla="*/ 318281 w 867296"/>
                <a:gd name="connsiteY29" fmla="*/ 1199252 h 1725161"/>
                <a:gd name="connsiteX30" fmla="*/ 239693 w 867296"/>
                <a:gd name="connsiteY30" fmla="*/ 1082156 h 1725161"/>
                <a:gd name="connsiteX31" fmla="*/ 251010 w 867296"/>
                <a:gd name="connsiteY31" fmla="*/ 1059837 h 1725161"/>
                <a:gd name="connsiteX32" fmla="*/ 298163 w 867296"/>
                <a:gd name="connsiteY32" fmla="*/ 1032488 h 1725161"/>
                <a:gd name="connsiteX33" fmla="*/ 307908 w 867296"/>
                <a:gd name="connsiteY33" fmla="*/ 990208 h 1725161"/>
                <a:gd name="connsiteX34" fmla="*/ 259026 w 867296"/>
                <a:gd name="connsiteY34" fmla="*/ 1014098 h 1725161"/>
                <a:gd name="connsiteX35" fmla="*/ 248652 w 867296"/>
                <a:gd name="connsiteY35" fmla="*/ 1059837 h 1725161"/>
                <a:gd name="connsiteX36" fmla="*/ 237964 w 867296"/>
                <a:gd name="connsiteY36" fmla="*/ 1078226 h 1725161"/>
                <a:gd name="connsiteX37" fmla="*/ 236393 w 867296"/>
                <a:gd name="connsiteY37" fmla="*/ 1075397 h 1725161"/>
                <a:gd name="connsiteX38" fmla="*/ 236393 w 867296"/>
                <a:gd name="connsiteY38" fmla="*/ 1075397 h 1725161"/>
                <a:gd name="connsiteX39" fmla="*/ 239536 w 867296"/>
                <a:gd name="connsiteY39" fmla="*/ 1024158 h 1725161"/>
                <a:gd name="connsiteX40" fmla="*/ 205586 w 867296"/>
                <a:gd name="connsiteY40" fmla="*/ 992722 h 1725161"/>
                <a:gd name="connsiteX41" fmla="*/ 205586 w 867296"/>
                <a:gd name="connsiteY41" fmla="*/ 1013627 h 1725161"/>
                <a:gd name="connsiteX42" fmla="*/ 161734 w 867296"/>
                <a:gd name="connsiteY42" fmla="*/ 895902 h 1725161"/>
                <a:gd name="connsiteX43" fmla="*/ 182167 w 867296"/>
                <a:gd name="connsiteY43" fmla="*/ 874841 h 1725161"/>
                <a:gd name="connsiteX44" fmla="*/ 230734 w 867296"/>
                <a:gd name="connsiteY44" fmla="*/ 863367 h 1725161"/>
                <a:gd name="connsiteX45" fmla="*/ 250696 w 867296"/>
                <a:gd name="connsiteY45" fmla="*/ 828159 h 1725161"/>
                <a:gd name="connsiteX46" fmla="*/ 201185 w 867296"/>
                <a:gd name="connsiteY46" fmla="*/ 835861 h 1725161"/>
                <a:gd name="connsiteX47" fmla="*/ 179652 w 867296"/>
                <a:gd name="connsiteY47" fmla="*/ 873426 h 1725161"/>
                <a:gd name="connsiteX48" fmla="*/ 160948 w 867296"/>
                <a:gd name="connsiteY48" fmla="*/ 890715 h 1725161"/>
                <a:gd name="connsiteX49" fmla="*/ 154661 w 867296"/>
                <a:gd name="connsiteY49" fmla="*/ 868554 h 1725161"/>
                <a:gd name="connsiteX50" fmla="*/ 165506 w 867296"/>
                <a:gd name="connsiteY50" fmla="*/ 884271 h 1725161"/>
                <a:gd name="connsiteX51" fmla="*/ 182167 w 867296"/>
                <a:gd name="connsiteY51" fmla="*/ 839948 h 1725161"/>
                <a:gd name="connsiteX52" fmla="*/ 160948 w 867296"/>
                <a:gd name="connsiteY52" fmla="*/ 801597 h 1725161"/>
                <a:gd name="connsiteX53" fmla="*/ 148688 w 867296"/>
                <a:gd name="connsiteY53" fmla="*/ 843563 h 1725161"/>
                <a:gd name="connsiteX54" fmla="*/ 125112 w 867296"/>
                <a:gd name="connsiteY54" fmla="*/ 686387 h 1725161"/>
                <a:gd name="connsiteX55" fmla="*/ 136743 w 867296"/>
                <a:gd name="connsiteY55" fmla="*/ 707291 h 1725161"/>
                <a:gd name="connsiteX56" fmla="*/ 149946 w 867296"/>
                <a:gd name="connsiteY56" fmla="*/ 671927 h 1725161"/>
                <a:gd name="connsiteX57" fmla="*/ 133128 w 867296"/>
                <a:gd name="connsiteY57" fmla="*/ 642378 h 1725161"/>
                <a:gd name="connsiteX58" fmla="*/ 123540 w 867296"/>
                <a:gd name="connsiteY58" fmla="*/ 673813 h 1725161"/>
                <a:gd name="connsiteX59" fmla="*/ 122126 w 867296"/>
                <a:gd name="connsiteY59" fmla="*/ 622888 h 1725161"/>
                <a:gd name="connsiteX60" fmla="*/ 127312 w 867296"/>
                <a:gd name="connsiteY60" fmla="*/ 524181 h 1725161"/>
                <a:gd name="connsiteX61" fmla="*/ 136743 w 867296"/>
                <a:gd name="connsiteY61" fmla="*/ 537856 h 1725161"/>
                <a:gd name="connsiteX62" fmla="*/ 149946 w 867296"/>
                <a:gd name="connsiteY62" fmla="*/ 502963 h 1725161"/>
                <a:gd name="connsiteX63" fmla="*/ 134228 w 867296"/>
                <a:gd name="connsiteY63" fmla="*/ 473728 h 1725161"/>
                <a:gd name="connsiteX64" fmla="*/ 356475 w 867296"/>
                <a:gd name="connsiteY64" fmla="*/ 0 h 1725161"/>
                <a:gd name="connsiteX65" fmla="*/ 188297 w 867296"/>
                <a:gd name="connsiteY65" fmla="*/ 246609 h 1725161"/>
                <a:gd name="connsiteX66" fmla="*/ 186096 w 867296"/>
                <a:gd name="connsiteY66" fmla="*/ 224290 h 1725161"/>
                <a:gd name="connsiteX67" fmla="*/ 163620 w 867296"/>
                <a:gd name="connsiteY67" fmla="*/ 250067 h 1725161"/>
                <a:gd name="connsiteX68" fmla="*/ 160948 w 867296"/>
                <a:gd name="connsiteY68" fmla="*/ 290147 h 1725161"/>
                <a:gd name="connsiteX69" fmla="*/ 175565 w 867296"/>
                <a:gd name="connsiteY69" fmla="*/ 274429 h 1725161"/>
                <a:gd name="connsiteX70" fmla="*/ 164720 w 867296"/>
                <a:gd name="connsiteY70" fmla="*/ 300206 h 1725161"/>
                <a:gd name="connsiteX71" fmla="*/ 150574 w 867296"/>
                <a:gd name="connsiteY71" fmla="*/ 278673 h 1725161"/>
                <a:gd name="connsiteX72" fmla="*/ 150574 w 867296"/>
                <a:gd name="connsiteY72" fmla="*/ 236078 h 1725161"/>
                <a:gd name="connsiteX73" fmla="*/ 124955 w 867296"/>
                <a:gd name="connsiteY73" fmla="*/ 212816 h 1725161"/>
                <a:gd name="connsiteX74" fmla="*/ 122126 w 867296"/>
                <a:gd name="connsiteY74" fmla="*/ 255725 h 1725161"/>
                <a:gd name="connsiteX75" fmla="*/ 149631 w 867296"/>
                <a:gd name="connsiteY75" fmla="*/ 280559 h 1725161"/>
                <a:gd name="connsiteX76" fmla="*/ 163620 w 867296"/>
                <a:gd name="connsiteY76" fmla="*/ 304764 h 1725161"/>
                <a:gd name="connsiteX77" fmla="*/ 104679 w 867296"/>
                <a:gd name="connsiteY77" fmla="*/ 536913 h 1725161"/>
                <a:gd name="connsiteX78" fmla="*/ 81260 w 867296"/>
                <a:gd name="connsiteY78" fmla="*/ 527325 h 1725161"/>
                <a:gd name="connsiteX79" fmla="*/ 56583 w 867296"/>
                <a:gd name="connsiteY79" fmla="*/ 492432 h 1725161"/>
                <a:gd name="connsiteX80" fmla="*/ 22319 w 867296"/>
                <a:gd name="connsiteY80" fmla="*/ 487245 h 1725161"/>
                <a:gd name="connsiteX81" fmla="*/ 44166 w 867296"/>
                <a:gd name="connsiteY81" fmla="*/ 524181 h 1725161"/>
                <a:gd name="connsiteX82" fmla="*/ 80788 w 867296"/>
                <a:gd name="connsiteY82" fmla="*/ 529211 h 1725161"/>
                <a:gd name="connsiteX83" fmla="*/ 104208 w 867296"/>
                <a:gd name="connsiteY83" fmla="*/ 540528 h 1725161"/>
                <a:gd name="connsiteX84" fmla="*/ 96663 w 867296"/>
                <a:gd name="connsiteY84" fmla="*/ 660610 h 1725161"/>
                <a:gd name="connsiteX85" fmla="*/ 99964 w 867296"/>
                <a:gd name="connsiteY85" fmla="*/ 738412 h 1725161"/>
                <a:gd name="connsiteX86" fmla="*/ 72458 w 867296"/>
                <a:gd name="connsiteY86" fmla="*/ 727095 h 1725161"/>
                <a:gd name="connsiteX87" fmla="*/ 42123 w 867296"/>
                <a:gd name="connsiteY87" fmla="*/ 684186 h 1725161"/>
                <a:gd name="connsiteX88" fmla="*/ 0 w 867296"/>
                <a:gd name="connsiteY88" fmla="*/ 678371 h 1725161"/>
                <a:gd name="connsiteX89" fmla="*/ 26877 w 867296"/>
                <a:gd name="connsiteY89" fmla="*/ 723795 h 1725161"/>
                <a:gd name="connsiteX90" fmla="*/ 71987 w 867296"/>
                <a:gd name="connsiteY90" fmla="*/ 730082 h 1725161"/>
                <a:gd name="connsiteX91" fmla="*/ 100278 w 867296"/>
                <a:gd name="connsiteY91" fmla="*/ 743599 h 1725161"/>
                <a:gd name="connsiteX92" fmla="*/ 200556 w 867296"/>
                <a:gd name="connsiteY92" fmla="*/ 1100231 h 1725161"/>
                <a:gd name="connsiteX93" fmla="*/ 162363 w 867296"/>
                <a:gd name="connsiteY93" fmla="*/ 1106832 h 1725161"/>
                <a:gd name="connsiteX94" fmla="*/ 105937 w 867296"/>
                <a:gd name="connsiteY94" fmla="*/ 1084513 h 1725161"/>
                <a:gd name="connsiteX95" fmla="*/ 60827 w 867296"/>
                <a:gd name="connsiteY95" fmla="*/ 1104789 h 1725161"/>
                <a:gd name="connsiteX96" fmla="*/ 115210 w 867296"/>
                <a:gd name="connsiteY96" fmla="*/ 1131666 h 1725161"/>
                <a:gd name="connsiteX97" fmla="*/ 163777 w 867296"/>
                <a:gd name="connsiteY97" fmla="*/ 1110133 h 1725161"/>
                <a:gd name="connsiteX98" fmla="*/ 203228 w 867296"/>
                <a:gd name="connsiteY98" fmla="*/ 1105732 h 1725161"/>
                <a:gd name="connsiteX99" fmla="*/ 776763 w 867296"/>
                <a:gd name="connsiteY99" fmla="*/ 1563742 h 1725161"/>
                <a:gd name="connsiteX100" fmla="*/ 749886 w 867296"/>
                <a:gd name="connsiteY100" fmla="*/ 1614982 h 1725161"/>
                <a:gd name="connsiteX101" fmla="*/ 675699 w 867296"/>
                <a:gd name="connsiteY101" fmla="*/ 1657576 h 1725161"/>
                <a:gd name="connsiteX102" fmla="*/ 659981 w 867296"/>
                <a:gd name="connsiteY102" fmla="*/ 1725162 h 1725161"/>
                <a:gd name="connsiteX103" fmla="*/ 738569 w 867296"/>
                <a:gd name="connsiteY103" fmla="*/ 1688540 h 1725161"/>
                <a:gd name="connsiteX104" fmla="*/ 755544 w 867296"/>
                <a:gd name="connsiteY104" fmla="*/ 1616239 h 1725161"/>
                <a:gd name="connsiteX105" fmla="*/ 784622 w 867296"/>
                <a:gd name="connsiteY105" fmla="*/ 1567672 h 1725161"/>
                <a:gd name="connsiteX106" fmla="*/ 778021 w 867296"/>
                <a:gd name="connsiteY106" fmla="*/ 1563899 h 1725161"/>
                <a:gd name="connsiteX107" fmla="*/ 862424 w 867296"/>
                <a:gd name="connsiteY107" fmla="*/ 1578674 h 1725161"/>
                <a:gd name="connsiteX108" fmla="*/ 867296 w 867296"/>
                <a:gd name="connsiteY108" fmla="*/ 1513289 h 1725161"/>
                <a:gd name="connsiteX109" fmla="*/ 813542 w 867296"/>
                <a:gd name="connsiteY109" fmla="*/ 1505587 h 172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867296" h="1725161">
                  <a:moveTo>
                    <a:pt x="813542" y="1505587"/>
                  </a:moveTo>
                  <a:lnTo>
                    <a:pt x="805369" y="1464879"/>
                  </a:lnTo>
                  <a:cubicBezTo>
                    <a:pt x="805369" y="1464879"/>
                    <a:pt x="843249" y="1421027"/>
                    <a:pt x="834447" y="1393678"/>
                  </a:cubicBezTo>
                  <a:cubicBezTo>
                    <a:pt x="827188" y="1374161"/>
                    <a:pt x="818521" y="1355198"/>
                    <a:pt x="808513" y="1336938"/>
                  </a:cubicBezTo>
                  <a:cubicBezTo>
                    <a:pt x="783522" y="1368373"/>
                    <a:pt x="771105" y="1384090"/>
                    <a:pt x="773620" y="1405938"/>
                  </a:cubicBezTo>
                  <a:cubicBezTo>
                    <a:pt x="780178" y="1427349"/>
                    <a:pt x="789532" y="1447801"/>
                    <a:pt x="801440" y="1466765"/>
                  </a:cubicBezTo>
                  <a:lnTo>
                    <a:pt x="805998" y="1504330"/>
                  </a:lnTo>
                  <a:cubicBezTo>
                    <a:pt x="727423" y="1488839"/>
                    <a:pt x="651645" y="1461548"/>
                    <a:pt x="581236" y="1423384"/>
                  </a:cubicBezTo>
                  <a:lnTo>
                    <a:pt x="581236" y="1384876"/>
                  </a:lnTo>
                  <a:cubicBezTo>
                    <a:pt x="581236" y="1384876"/>
                    <a:pt x="621159" y="1353441"/>
                    <a:pt x="618487" y="1329236"/>
                  </a:cubicBezTo>
                  <a:cubicBezTo>
                    <a:pt x="615672" y="1311361"/>
                    <a:pt x="611575" y="1293712"/>
                    <a:pt x="606227" y="1276425"/>
                  </a:cubicBezTo>
                  <a:cubicBezTo>
                    <a:pt x="579507" y="1298430"/>
                    <a:pt x="566147" y="1309589"/>
                    <a:pt x="564419" y="1329079"/>
                  </a:cubicBezTo>
                  <a:cubicBezTo>
                    <a:pt x="566304" y="1348424"/>
                    <a:pt x="570689" y="1367444"/>
                    <a:pt x="577464" y="1385662"/>
                  </a:cubicBezTo>
                  <a:lnTo>
                    <a:pt x="574635" y="1420398"/>
                  </a:lnTo>
                  <a:cubicBezTo>
                    <a:pt x="565519" y="1415211"/>
                    <a:pt x="556403" y="1409867"/>
                    <a:pt x="547444" y="1404680"/>
                  </a:cubicBezTo>
                  <a:cubicBezTo>
                    <a:pt x="555682" y="1407323"/>
                    <a:pt x="564157" y="1409165"/>
                    <a:pt x="572749" y="1410182"/>
                  </a:cubicBezTo>
                  <a:cubicBezTo>
                    <a:pt x="570916" y="1388963"/>
                    <a:pt x="563125" y="1368695"/>
                    <a:pt x="550273" y="1351712"/>
                  </a:cubicBezTo>
                  <a:cubicBezTo>
                    <a:pt x="536626" y="1336093"/>
                    <a:pt x="515390" y="1329419"/>
                    <a:pt x="495261" y="1334423"/>
                  </a:cubicBezTo>
                  <a:cubicBezTo>
                    <a:pt x="502531" y="1353093"/>
                    <a:pt x="511640" y="1370995"/>
                    <a:pt x="522453" y="1387863"/>
                  </a:cubicBezTo>
                  <a:cubicBezTo>
                    <a:pt x="467893" y="1351860"/>
                    <a:pt x="417682" y="1309666"/>
                    <a:pt x="372821" y="1262122"/>
                  </a:cubicBezTo>
                  <a:lnTo>
                    <a:pt x="377222" y="1241689"/>
                  </a:lnTo>
                  <a:cubicBezTo>
                    <a:pt x="377222" y="1241689"/>
                    <a:pt x="413530" y="1223299"/>
                    <a:pt x="415101" y="1203181"/>
                  </a:cubicBezTo>
                  <a:cubicBezTo>
                    <a:pt x="415625" y="1188541"/>
                    <a:pt x="415047" y="1173882"/>
                    <a:pt x="413373" y="1159329"/>
                  </a:cubicBezTo>
                  <a:cubicBezTo>
                    <a:pt x="388853" y="1173003"/>
                    <a:pt x="376593" y="1179762"/>
                    <a:pt x="372192" y="1195008"/>
                  </a:cubicBezTo>
                  <a:cubicBezTo>
                    <a:pt x="370752" y="1210740"/>
                    <a:pt x="371387" y="1226593"/>
                    <a:pt x="374079" y="1242161"/>
                  </a:cubicBezTo>
                  <a:lnTo>
                    <a:pt x="369520" y="1258978"/>
                  </a:lnTo>
                  <a:lnTo>
                    <a:pt x="367163" y="1257407"/>
                  </a:lnTo>
                  <a:cubicBezTo>
                    <a:pt x="367903" y="1241033"/>
                    <a:pt x="364268" y="1224757"/>
                    <a:pt x="356632" y="1210254"/>
                  </a:cubicBezTo>
                  <a:cubicBezTo>
                    <a:pt x="348116" y="1195858"/>
                    <a:pt x="332312" y="1187381"/>
                    <a:pt x="315609" y="1188249"/>
                  </a:cubicBezTo>
                  <a:cubicBezTo>
                    <a:pt x="316709" y="1192336"/>
                    <a:pt x="317338" y="1195794"/>
                    <a:pt x="318281" y="1199252"/>
                  </a:cubicBezTo>
                  <a:cubicBezTo>
                    <a:pt x="289013" y="1162371"/>
                    <a:pt x="262734" y="1123215"/>
                    <a:pt x="239693" y="1082156"/>
                  </a:cubicBezTo>
                  <a:lnTo>
                    <a:pt x="251010" y="1059837"/>
                  </a:lnTo>
                  <a:cubicBezTo>
                    <a:pt x="251010" y="1059837"/>
                    <a:pt x="290775" y="1051506"/>
                    <a:pt x="298163" y="1032488"/>
                  </a:cubicBezTo>
                  <a:cubicBezTo>
                    <a:pt x="302409" y="1018643"/>
                    <a:pt x="305665" y="1004514"/>
                    <a:pt x="307908" y="990208"/>
                  </a:cubicBezTo>
                  <a:cubicBezTo>
                    <a:pt x="280716" y="997123"/>
                    <a:pt x="267042" y="1000424"/>
                    <a:pt x="259026" y="1014098"/>
                  </a:cubicBezTo>
                  <a:cubicBezTo>
                    <a:pt x="253600" y="1028830"/>
                    <a:pt x="250113" y="1044205"/>
                    <a:pt x="248652" y="1059837"/>
                  </a:cubicBezTo>
                  <a:lnTo>
                    <a:pt x="237964" y="1078226"/>
                  </a:lnTo>
                  <a:lnTo>
                    <a:pt x="236393" y="1075397"/>
                  </a:lnTo>
                  <a:lnTo>
                    <a:pt x="236393" y="1075397"/>
                  </a:lnTo>
                  <a:cubicBezTo>
                    <a:pt x="242353" y="1058976"/>
                    <a:pt x="243445" y="1041184"/>
                    <a:pt x="239536" y="1024158"/>
                  </a:cubicBezTo>
                  <a:cubicBezTo>
                    <a:pt x="234926" y="1008193"/>
                    <a:pt x="221857" y="996093"/>
                    <a:pt x="205586" y="992722"/>
                  </a:cubicBezTo>
                  <a:cubicBezTo>
                    <a:pt x="205586" y="1000896"/>
                    <a:pt x="205586" y="1007497"/>
                    <a:pt x="205586" y="1013627"/>
                  </a:cubicBezTo>
                  <a:cubicBezTo>
                    <a:pt x="188400" y="975391"/>
                    <a:pt x="173751" y="936064"/>
                    <a:pt x="161734" y="895902"/>
                  </a:cubicBezTo>
                  <a:lnTo>
                    <a:pt x="182167" y="874841"/>
                  </a:lnTo>
                  <a:cubicBezTo>
                    <a:pt x="182167" y="874841"/>
                    <a:pt x="219575" y="878299"/>
                    <a:pt x="230734" y="863367"/>
                  </a:cubicBezTo>
                  <a:cubicBezTo>
                    <a:pt x="238180" y="852098"/>
                    <a:pt x="244849" y="840335"/>
                    <a:pt x="250696" y="828159"/>
                  </a:cubicBezTo>
                  <a:cubicBezTo>
                    <a:pt x="224919" y="826745"/>
                    <a:pt x="212030" y="826116"/>
                    <a:pt x="201185" y="835861"/>
                  </a:cubicBezTo>
                  <a:cubicBezTo>
                    <a:pt x="192387" y="847382"/>
                    <a:pt x="185147" y="860012"/>
                    <a:pt x="179652" y="873426"/>
                  </a:cubicBezTo>
                  <a:lnTo>
                    <a:pt x="160948" y="890715"/>
                  </a:lnTo>
                  <a:cubicBezTo>
                    <a:pt x="158748" y="883328"/>
                    <a:pt x="156704" y="875941"/>
                    <a:pt x="154661" y="868554"/>
                  </a:cubicBezTo>
                  <a:cubicBezTo>
                    <a:pt x="157788" y="874113"/>
                    <a:pt x="161418" y="879374"/>
                    <a:pt x="165506" y="884271"/>
                  </a:cubicBezTo>
                  <a:cubicBezTo>
                    <a:pt x="175207" y="871406"/>
                    <a:pt x="180991" y="856017"/>
                    <a:pt x="182167" y="839948"/>
                  </a:cubicBezTo>
                  <a:cubicBezTo>
                    <a:pt x="183011" y="824158"/>
                    <a:pt x="174774" y="809270"/>
                    <a:pt x="160948" y="801597"/>
                  </a:cubicBezTo>
                  <a:cubicBezTo>
                    <a:pt x="155671" y="815210"/>
                    <a:pt x="151569" y="829250"/>
                    <a:pt x="148688" y="843563"/>
                  </a:cubicBezTo>
                  <a:cubicBezTo>
                    <a:pt x="136460" y="791920"/>
                    <a:pt x="128573" y="739345"/>
                    <a:pt x="125112" y="686387"/>
                  </a:cubicBezTo>
                  <a:cubicBezTo>
                    <a:pt x="127809" y="693949"/>
                    <a:pt x="131739" y="701012"/>
                    <a:pt x="136743" y="707291"/>
                  </a:cubicBezTo>
                  <a:cubicBezTo>
                    <a:pt x="144452" y="697018"/>
                    <a:pt x="149036" y="684739"/>
                    <a:pt x="149946" y="671927"/>
                  </a:cubicBezTo>
                  <a:cubicBezTo>
                    <a:pt x="150342" y="659698"/>
                    <a:pt x="143844" y="648282"/>
                    <a:pt x="133128" y="642378"/>
                  </a:cubicBezTo>
                  <a:cubicBezTo>
                    <a:pt x="129273" y="652643"/>
                    <a:pt x="126070" y="663143"/>
                    <a:pt x="123540" y="673813"/>
                  </a:cubicBezTo>
                  <a:cubicBezTo>
                    <a:pt x="123540" y="656995"/>
                    <a:pt x="122126" y="640020"/>
                    <a:pt x="122126" y="622888"/>
                  </a:cubicBezTo>
                  <a:cubicBezTo>
                    <a:pt x="122187" y="589919"/>
                    <a:pt x="123918" y="556975"/>
                    <a:pt x="127312" y="524181"/>
                  </a:cubicBezTo>
                  <a:cubicBezTo>
                    <a:pt x="130005" y="529035"/>
                    <a:pt x="133163" y="533614"/>
                    <a:pt x="136743" y="537856"/>
                  </a:cubicBezTo>
                  <a:cubicBezTo>
                    <a:pt x="144376" y="527719"/>
                    <a:pt x="148957" y="515613"/>
                    <a:pt x="149946" y="502963"/>
                  </a:cubicBezTo>
                  <a:cubicBezTo>
                    <a:pt x="150480" y="491069"/>
                    <a:pt x="144444" y="479842"/>
                    <a:pt x="134228" y="473728"/>
                  </a:cubicBezTo>
                  <a:cubicBezTo>
                    <a:pt x="160936" y="297648"/>
                    <a:pt x="238136" y="133092"/>
                    <a:pt x="356475" y="0"/>
                  </a:cubicBezTo>
                  <a:cubicBezTo>
                    <a:pt x="287443" y="72563"/>
                    <a:pt x="230645" y="155849"/>
                    <a:pt x="188297" y="246609"/>
                  </a:cubicBezTo>
                  <a:cubicBezTo>
                    <a:pt x="188173" y="239122"/>
                    <a:pt x="187437" y="231657"/>
                    <a:pt x="186096" y="224290"/>
                  </a:cubicBezTo>
                  <a:cubicBezTo>
                    <a:pt x="176675" y="230988"/>
                    <a:pt x="168973" y="239821"/>
                    <a:pt x="163620" y="250067"/>
                  </a:cubicBezTo>
                  <a:cubicBezTo>
                    <a:pt x="158678" y="262845"/>
                    <a:pt x="157746" y="276825"/>
                    <a:pt x="160948" y="290147"/>
                  </a:cubicBezTo>
                  <a:cubicBezTo>
                    <a:pt x="166135" y="284174"/>
                    <a:pt x="171165" y="279301"/>
                    <a:pt x="175565" y="274429"/>
                  </a:cubicBezTo>
                  <a:cubicBezTo>
                    <a:pt x="171793" y="282916"/>
                    <a:pt x="168178" y="291404"/>
                    <a:pt x="164720" y="300206"/>
                  </a:cubicBezTo>
                  <a:lnTo>
                    <a:pt x="150574" y="278673"/>
                  </a:lnTo>
                  <a:cubicBezTo>
                    <a:pt x="150574" y="278673"/>
                    <a:pt x="160319" y="248181"/>
                    <a:pt x="150574" y="236078"/>
                  </a:cubicBezTo>
                  <a:cubicBezTo>
                    <a:pt x="142584" y="227740"/>
                    <a:pt x="134023" y="219967"/>
                    <a:pt x="124955" y="212816"/>
                  </a:cubicBezTo>
                  <a:cubicBezTo>
                    <a:pt x="118982" y="234192"/>
                    <a:pt x="115996" y="244251"/>
                    <a:pt x="122126" y="255725"/>
                  </a:cubicBezTo>
                  <a:cubicBezTo>
                    <a:pt x="130204" y="265136"/>
                    <a:pt x="139446" y="273481"/>
                    <a:pt x="149631" y="280559"/>
                  </a:cubicBezTo>
                  <a:lnTo>
                    <a:pt x="163620" y="304764"/>
                  </a:lnTo>
                  <a:cubicBezTo>
                    <a:pt x="134510" y="379431"/>
                    <a:pt x="114713" y="457402"/>
                    <a:pt x="104679" y="536913"/>
                  </a:cubicBezTo>
                  <a:lnTo>
                    <a:pt x="81260" y="527325"/>
                  </a:lnTo>
                  <a:cubicBezTo>
                    <a:pt x="81260" y="527325"/>
                    <a:pt x="71987" y="495890"/>
                    <a:pt x="56583" y="492432"/>
                  </a:cubicBezTo>
                  <a:cubicBezTo>
                    <a:pt x="45310" y="489838"/>
                    <a:pt x="33855" y="488104"/>
                    <a:pt x="22319" y="487245"/>
                  </a:cubicBezTo>
                  <a:cubicBezTo>
                    <a:pt x="29392" y="508149"/>
                    <a:pt x="32850" y="518680"/>
                    <a:pt x="44166" y="524181"/>
                  </a:cubicBezTo>
                  <a:cubicBezTo>
                    <a:pt x="56113" y="527396"/>
                    <a:pt x="68418" y="529086"/>
                    <a:pt x="80788" y="529211"/>
                  </a:cubicBezTo>
                  <a:lnTo>
                    <a:pt x="104208" y="540528"/>
                  </a:lnTo>
                  <a:cubicBezTo>
                    <a:pt x="99302" y="580369"/>
                    <a:pt x="96783" y="620468"/>
                    <a:pt x="96663" y="660610"/>
                  </a:cubicBezTo>
                  <a:cubicBezTo>
                    <a:pt x="96663" y="686858"/>
                    <a:pt x="97921" y="712792"/>
                    <a:pt x="99964" y="738412"/>
                  </a:cubicBezTo>
                  <a:lnTo>
                    <a:pt x="72458" y="727095"/>
                  </a:lnTo>
                  <a:cubicBezTo>
                    <a:pt x="72458" y="727095"/>
                    <a:pt x="61141" y="689373"/>
                    <a:pt x="42123" y="684186"/>
                  </a:cubicBezTo>
                  <a:cubicBezTo>
                    <a:pt x="28238" y="681249"/>
                    <a:pt x="14161" y="679306"/>
                    <a:pt x="0" y="678371"/>
                  </a:cubicBezTo>
                  <a:cubicBezTo>
                    <a:pt x="8645" y="704148"/>
                    <a:pt x="13046" y="716879"/>
                    <a:pt x="26877" y="723795"/>
                  </a:cubicBezTo>
                  <a:cubicBezTo>
                    <a:pt x="41579" y="727831"/>
                    <a:pt x="56742" y="729945"/>
                    <a:pt x="71987" y="730082"/>
                  </a:cubicBezTo>
                  <a:lnTo>
                    <a:pt x="100278" y="743599"/>
                  </a:lnTo>
                  <a:cubicBezTo>
                    <a:pt x="110383" y="867832"/>
                    <a:pt x="144435" y="988936"/>
                    <a:pt x="200556" y="1100231"/>
                  </a:cubicBezTo>
                  <a:lnTo>
                    <a:pt x="162363" y="1106832"/>
                  </a:lnTo>
                  <a:cubicBezTo>
                    <a:pt x="162363" y="1106832"/>
                    <a:pt x="127784" y="1077126"/>
                    <a:pt x="105937" y="1084513"/>
                  </a:cubicBezTo>
                  <a:cubicBezTo>
                    <a:pt x="90414" y="1090134"/>
                    <a:pt x="75335" y="1096912"/>
                    <a:pt x="60827" y="1104789"/>
                  </a:cubicBezTo>
                  <a:cubicBezTo>
                    <a:pt x="85189" y="1123964"/>
                    <a:pt x="98078" y="1134024"/>
                    <a:pt x="115210" y="1131666"/>
                  </a:cubicBezTo>
                  <a:cubicBezTo>
                    <a:pt x="132267" y="1126633"/>
                    <a:pt x="148594" y="1119394"/>
                    <a:pt x="163777" y="1110133"/>
                  </a:cubicBezTo>
                  <a:lnTo>
                    <a:pt x="203228" y="1105732"/>
                  </a:lnTo>
                  <a:cubicBezTo>
                    <a:pt x="321739" y="1336466"/>
                    <a:pt x="529526" y="1507002"/>
                    <a:pt x="776763" y="1563742"/>
                  </a:cubicBezTo>
                  <a:lnTo>
                    <a:pt x="749886" y="1614982"/>
                  </a:lnTo>
                  <a:cubicBezTo>
                    <a:pt x="749886" y="1614982"/>
                    <a:pt x="687016" y="1627713"/>
                    <a:pt x="675699" y="1657576"/>
                  </a:cubicBezTo>
                  <a:cubicBezTo>
                    <a:pt x="668800" y="1679686"/>
                    <a:pt x="663546" y="1702276"/>
                    <a:pt x="659981" y="1725162"/>
                  </a:cubicBezTo>
                  <a:cubicBezTo>
                    <a:pt x="703205" y="1714945"/>
                    <a:pt x="724738" y="1709444"/>
                    <a:pt x="738569" y="1688540"/>
                  </a:cubicBezTo>
                  <a:cubicBezTo>
                    <a:pt x="748786" y="1671722"/>
                    <a:pt x="755544" y="1616239"/>
                    <a:pt x="755544" y="1616239"/>
                  </a:cubicBezTo>
                  <a:lnTo>
                    <a:pt x="784622" y="1567672"/>
                  </a:lnTo>
                  <a:lnTo>
                    <a:pt x="778021" y="1563899"/>
                  </a:lnTo>
                  <a:cubicBezTo>
                    <a:pt x="805851" y="1570425"/>
                    <a:pt x="834031" y="1575358"/>
                    <a:pt x="862424" y="1578674"/>
                  </a:cubicBezTo>
                  <a:cubicBezTo>
                    <a:pt x="857626" y="1556871"/>
                    <a:pt x="859320" y="1534140"/>
                    <a:pt x="867296" y="1513289"/>
                  </a:cubicBezTo>
                  <a:cubicBezTo>
                    <a:pt x="848593" y="1511874"/>
                    <a:pt x="830989" y="1508888"/>
                    <a:pt x="813542" y="150558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49" name="任意多边形: 形状 548">
              <a:extLst>
                <a:ext uri="{FF2B5EF4-FFF2-40B4-BE49-F238E27FC236}">
                  <a16:creationId xmlns:a16="http://schemas.microsoft.com/office/drawing/2014/main" id="{479ECBBF-A323-3541-A6B2-79B65C7CA502}"/>
                </a:ext>
              </a:extLst>
            </p:cNvPr>
            <p:cNvSpPr/>
            <p:nvPr/>
          </p:nvSpPr>
          <p:spPr>
            <a:xfrm>
              <a:off x="10198952" y="2292932"/>
              <a:ext cx="107665" cy="75257"/>
            </a:xfrm>
            <a:custGeom>
              <a:avLst/>
              <a:gdLst>
                <a:gd name="connsiteX0" fmla="*/ 47153 w 107665"/>
                <a:gd name="connsiteY0" fmla="*/ 64008 h 75257"/>
                <a:gd name="connsiteX1" fmla="*/ 107666 w 107665"/>
                <a:gd name="connsiteY1" fmla="*/ 74382 h 75257"/>
                <a:gd name="connsiteX2" fmla="*/ 67114 w 107665"/>
                <a:gd name="connsiteY2" fmla="*/ 13555 h 75257"/>
                <a:gd name="connsiteX3" fmla="*/ 0 w 107665"/>
                <a:gd name="connsiteY3" fmla="*/ 6639 h 75257"/>
                <a:gd name="connsiteX4" fmla="*/ 47153 w 107665"/>
                <a:gd name="connsiteY4" fmla="*/ 64008 h 7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665" h="75257">
                  <a:moveTo>
                    <a:pt x="47153" y="64008"/>
                  </a:moveTo>
                  <a:cubicBezTo>
                    <a:pt x="65700" y="79726"/>
                    <a:pt x="107666" y="74382"/>
                    <a:pt x="107666" y="74382"/>
                  </a:cubicBezTo>
                  <a:cubicBezTo>
                    <a:pt x="100246" y="50644"/>
                    <a:pt x="86172" y="29534"/>
                    <a:pt x="67114" y="13555"/>
                  </a:cubicBezTo>
                  <a:cubicBezTo>
                    <a:pt x="47979" y="-1576"/>
                    <a:pt x="21819" y="-4271"/>
                    <a:pt x="0" y="6639"/>
                  </a:cubicBezTo>
                  <a:cubicBezTo>
                    <a:pt x="20276" y="32888"/>
                    <a:pt x="27663" y="49077"/>
                    <a:pt x="47153" y="6400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50" name="任意多边形: 形状 549">
              <a:extLst>
                <a:ext uri="{FF2B5EF4-FFF2-40B4-BE49-F238E27FC236}">
                  <a16:creationId xmlns:a16="http://schemas.microsoft.com/office/drawing/2014/main" id="{56E6FBA7-7E78-428F-1103-931410FB7159}"/>
                </a:ext>
              </a:extLst>
            </p:cNvPr>
            <p:cNvSpPr/>
            <p:nvPr/>
          </p:nvSpPr>
          <p:spPr>
            <a:xfrm>
              <a:off x="10319663" y="2271122"/>
              <a:ext cx="86918" cy="91790"/>
            </a:xfrm>
            <a:custGeom>
              <a:avLst/>
              <a:gdLst>
                <a:gd name="connsiteX0" fmla="*/ 31435 w 86918"/>
                <a:gd name="connsiteY0" fmla="*/ 27349 h 91790"/>
                <a:gd name="connsiteX1" fmla="*/ 0 w 86918"/>
                <a:gd name="connsiteY1" fmla="*/ 91791 h 91790"/>
                <a:gd name="connsiteX2" fmla="*/ 62084 w 86918"/>
                <a:gd name="connsiteY2" fmla="*/ 60355 h 91790"/>
                <a:gd name="connsiteX3" fmla="*/ 86918 w 86918"/>
                <a:gd name="connsiteY3" fmla="*/ 0 h 91790"/>
                <a:gd name="connsiteX4" fmla="*/ 31435 w 86918"/>
                <a:gd name="connsiteY4" fmla="*/ 27349 h 91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18" h="91790">
                  <a:moveTo>
                    <a:pt x="31435" y="27349"/>
                  </a:moveTo>
                  <a:cubicBezTo>
                    <a:pt x="14655" y="45138"/>
                    <a:pt x="3691" y="67616"/>
                    <a:pt x="0" y="91791"/>
                  </a:cubicBezTo>
                  <a:cubicBezTo>
                    <a:pt x="24991" y="79531"/>
                    <a:pt x="47153" y="74030"/>
                    <a:pt x="62084" y="60355"/>
                  </a:cubicBezTo>
                  <a:cubicBezTo>
                    <a:pt x="77016" y="46681"/>
                    <a:pt x="86918" y="0"/>
                    <a:pt x="86918" y="0"/>
                  </a:cubicBezTo>
                  <a:cubicBezTo>
                    <a:pt x="66495" y="4525"/>
                    <a:pt x="47463" y="13906"/>
                    <a:pt x="31435" y="2734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51" name="任意多边形: 形状 550">
              <a:extLst>
                <a:ext uri="{FF2B5EF4-FFF2-40B4-BE49-F238E27FC236}">
                  <a16:creationId xmlns:a16="http://schemas.microsoft.com/office/drawing/2014/main" id="{257FEA6C-D086-33E8-4B1E-BF7A78776A71}"/>
                </a:ext>
              </a:extLst>
            </p:cNvPr>
            <p:cNvSpPr/>
            <p:nvPr/>
          </p:nvSpPr>
          <p:spPr>
            <a:xfrm>
              <a:off x="10268291" y="2464134"/>
              <a:ext cx="58343" cy="132184"/>
            </a:xfrm>
            <a:custGeom>
              <a:avLst/>
              <a:gdLst>
                <a:gd name="connsiteX0" fmla="*/ 9249 w 58343"/>
                <a:gd name="connsiteY0" fmla="*/ 0 h 132184"/>
                <a:gd name="connsiteX1" fmla="*/ 3276 w 58343"/>
                <a:gd name="connsiteY1" fmla="*/ 80946 h 132184"/>
                <a:gd name="connsiteX2" fmla="*/ 56402 w 58343"/>
                <a:gd name="connsiteY2" fmla="*/ 132185 h 132184"/>
                <a:gd name="connsiteX3" fmla="*/ 55302 w 58343"/>
                <a:gd name="connsiteY3" fmla="*/ 50453 h 132184"/>
                <a:gd name="connsiteX4" fmla="*/ 9249 w 58343"/>
                <a:gd name="connsiteY4" fmla="*/ 0 h 13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43" h="132184">
                  <a:moveTo>
                    <a:pt x="9249" y="0"/>
                  </a:moveTo>
                  <a:cubicBezTo>
                    <a:pt x="-534" y="25835"/>
                    <a:pt x="-2609" y="53954"/>
                    <a:pt x="3276" y="80946"/>
                  </a:cubicBezTo>
                  <a:cubicBezTo>
                    <a:pt x="9930" y="106663"/>
                    <a:pt x="30461" y="126465"/>
                    <a:pt x="56402" y="132185"/>
                  </a:cubicBezTo>
                  <a:cubicBezTo>
                    <a:pt x="56402" y="95563"/>
                    <a:pt x="61431" y="76387"/>
                    <a:pt x="55302" y="50453"/>
                  </a:cubicBezTo>
                  <a:cubicBezTo>
                    <a:pt x="49172" y="24519"/>
                    <a:pt x="9249" y="0"/>
                    <a:pt x="9249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52" name="任意多边形: 形状 551">
              <a:extLst>
                <a:ext uri="{FF2B5EF4-FFF2-40B4-BE49-F238E27FC236}">
                  <a16:creationId xmlns:a16="http://schemas.microsoft.com/office/drawing/2014/main" id="{BFB57BCF-81CE-7417-9648-5026C738250B}"/>
                </a:ext>
              </a:extLst>
            </p:cNvPr>
            <p:cNvSpPr/>
            <p:nvPr/>
          </p:nvSpPr>
          <p:spPr>
            <a:xfrm>
              <a:off x="10123508" y="2444016"/>
              <a:ext cx="139572" cy="49892"/>
            </a:xfrm>
            <a:custGeom>
              <a:avLst/>
              <a:gdLst>
                <a:gd name="connsiteX0" fmla="*/ 139572 w 139572"/>
                <a:gd name="connsiteY0" fmla="*/ 15718 h 49892"/>
                <a:gd name="connsiteX1" fmla="*/ 64128 w 139572"/>
                <a:gd name="connsiteY1" fmla="*/ 0 h 49892"/>
                <a:gd name="connsiteX2" fmla="*/ 0 w 139572"/>
                <a:gd name="connsiteY2" fmla="*/ 35679 h 49892"/>
                <a:gd name="connsiteX3" fmla="*/ 67114 w 139572"/>
                <a:gd name="connsiteY3" fmla="*/ 49825 h 49892"/>
                <a:gd name="connsiteX4" fmla="*/ 139572 w 139572"/>
                <a:gd name="connsiteY4" fmla="*/ 15718 h 4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72" h="49892">
                  <a:moveTo>
                    <a:pt x="139572" y="15718"/>
                  </a:moveTo>
                  <a:cubicBezTo>
                    <a:pt x="109237" y="9431"/>
                    <a:pt x="86447" y="0"/>
                    <a:pt x="64128" y="0"/>
                  </a:cubicBezTo>
                  <a:cubicBezTo>
                    <a:pt x="41809" y="0"/>
                    <a:pt x="0" y="35679"/>
                    <a:pt x="0" y="35679"/>
                  </a:cubicBezTo>
                  <a:cubicBezTo>
                    <a:pt x="20921" y="45685"/>
                    <a:pt x="43934" y="50536"/>
                    <a:pt x="67114" y="49825"/>
                  </a:cubicBezTo>
                  <a:cubicBezTo>
                    <a:pt x="104522" y="48096"/>
                    <a:pt x="139572" y="15718"/>
                    <a:pt x="139572" y="1571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53" name="任意多边形: 形状 552">
              <a:extLst>
                <a:ext uri="{FF2B5EF4-FFF2-40B4-BE49-F238E27FC236}">
                  <a16:creationId xmlns:a16="http://schemas.microsoft.com/office/drawing/2014/main" id="{5CCBA71D-A147-831B-9B2C-993D23DD670C}"/>
                </a:ext>
              </a:extLst>
            </p:cNvPr>
            <p:cNvSpPr/>
            <p:nvPr/>
          </p:nvSpPr>
          <p:spPr>
            <a:xfrm>
              <a:off x="10014113" y="2365585"/>
              <a:ext cx="45895" cy="112852"/>
            </a:xfrm>
            <a:custGeom>
              <a:avLst/>
              <a:gdLst>
                <a:gd name="connsiteX0" fmla="*/ 0 w 45895"/>
                <a:gd name="connsiteY0" fmla="*/ 62713 h 112852"/>
                <a:gd name="connsiteX1" fmla="*/ 31435 w 45895"/>
                <a:gd name="connsiteY1" fmla="*/ 112852 h 112852"/>
                <a:gd name="connsiteX2" fmla="*/ 45895 w 45895"/>
                <a:gd name="connsiteY2" fmla="*/ 48410 h 112852"/>
                <a:gd name="connsiteX3" fmla="*/ 19018 w 45895"/>
                <a:gd name="connsiteY3" fmla="*/ 0 h 112852"/>
                <a:gd name="connsiteX4" fmla="*/ 0 w 45895"/>
                <a:gd name="connsiteY4" fmla="*/ 62713 h 11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95" h="112852">
                  <a:moveTo>
                    <a:pt x="0" y="62713"/>
                  </a:moveTo>
                  <a:cubicBezTo>
                    <a:pt x="314" y="83979"/>
                    <a:pt x="12431" y="103304"/>
                    <a:pt x="31435" y="112852"/>
                  </a:cubicBezTo>
                  <a:cubicBezTo>
                    <a:pt x="38872" y="92044"/>
                    <a:pt x="43729" y="70401"/>
                    <a:pt x="45895" y="48410"/>
                  </a:cubicBezTo>
                  <a:cubicBezTo>
                    <a:pt x="45895" y="26877"/>
                    <a:pt x="19018" y="0"/>
                    <a:pt x="19018" y="0"/>
                  </a:cubicBezTo>
                  <a:cubicBezTo>
                    <a:pt x="6783" y="18642"/>
                    <a:pt x="180" y="40415"/>
                    <a:pt x="0" y="6271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54" name="任意多边形: 形状 553">
              <a:extLst>
                <a:ext uri="{FF2B5EF4-FFF2-40B4-BE49-F238E27FC236}">
                  <a16:creationId xmlns:a16="http://schemas.microsoft.com/office/drawing/2014/main" id="{45A70B75-F43B-7E8F-6D0B-A1A15488D0DD}"/>
                </a:ext>
              </a:extLst>
            </p:cNvPr>
            <p:cNvSpPr/>
            <p:nvPr/>
          </p:nvSpPr>
          <p:spPr>
            <a:xfrm>
              <a:off x="9909748" y="2332632"/>
              <a:ext cx="113795" cy="40361"/>
            </a:xfrm>
            <a:custGeom>
              <a:avLst/>
              <a:gdLst>
                <a:gd name="connsiteX0" fmla="*/ 113795 w 113795"/>
                <a:gd name="connsiteY0" fmla="*/ 26351 h 40361"/>
                <a:gd name="connsiteX1" fmla="*/ 57055 w 113795"/>
                <a:gd name="connsiteY1" fmla="*/ 417 h 40361"/>
                <a:gd name="connsiteX2" fmla="*/ 0 w 113795"/>
                <a:gd name="connsiteY2" fmla="*/ 16135 h 40361"/>
                <a:gd name="connsiteX3" fmla="*/ 50296 w 113795"/>
                <a:gd name="connsiteY3" fmla="*/ 39868 h 40361"/>
                <a:gd name="connsiteX4" fmla="*/ 113795 w 113795"/>
                <a:gd name="connsiteY4" fmla="*/ 26351 h 4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95" h="40361">
                  <a:moveTo>
                    <a:pt x="113795" y="26351"/>
                  </a:moveTo>
                  <a:cubicBezTo>
                    <a:pt x="95874" y="15683"/>
                    <a:pt x="76849" y="6987"/>
                    <a:pt x="57055" y="417"/>
                  </a:cubicBezTo>
                  <a:cubicBezTo>
                    <a:pt x="39294" y="-3041"/>
                    <a:pt x="0" y="16135"/>
                    <a:pt x="0" y="16135"/>
                  </a:cubicBezTo>
                  <a:cubicBezTo>
                    <a:pt x="14633" y="27944"/>
                    <a:pt x="31878" y="36082"/>
                    <a:pt x="50296" y="39868"/>
                  </a:cubicBezTo>
                  <a:cubicBezTo>
                    <a:pt x="72348" y="41983"/>
                    <a:pt x="94517" y="37264"/>
                    <a:pt x="113795" y="2635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55" name="任意多边形: 形状 554">
              <a:extLst>
                <a:ext uri="{FF2B5EF4-FFF2-40B4-BE49-F238E27FC236}">
                  <a16:creationId xmlns:a16="http://schemas.microsoft.com/office/drawing/2014/main" id="{A73E42E3-8079-5A1A-ABC1-92350D68E506}"/>
                </a:ext>
              </a:extLst>
            </p:cNvPr>
            <p:cNvSpPr/>
            <p:nvPr/>
          </p:nvSpPr>
          <p:spPr>
            <a:xfrm>
              <a:off x="9918865" y="2344681"/>
              <a:ext cx="127312" cy="105307"/>
            </a:xfrm>
            <a:custGeom>
              <a:avLst/>
              <a:gdLst>
                <a:gd name="connsiteX0" fmla="*/ 127312 w 127312"/>
                <a:gd name="connsiteY0" fmla="*/ 5030 h 105307"/>
                <a:gd name="connsiteX1" fmla="*/ 122912 w 127312"/>
                <a:gd name="connsiteY1" fmla="*/ 0 h 105307"/>
                <a:gd name="connsiteX2" fmla="*/ 91476 w 127312"/>
                <a:gd name="connsiteY2" fmla="*/ 35522 h 105307"/>
                <a:gd name="connsiteX3" fmla="*/ 25148 w 127312"/>
                <a:gd name="connsiteY3" fmla="*/ 55169 h 105307"/>
                <a:gd name="connsiteX4" fmla="*/ 0 w 127312"/>
                <a:gd name="connsiteY4" fmla="*/ 105308 h 105307"/>
                <a:gd name="connsiteX5" fmla="*/ 68214 w 127312"/>
                <a:gd name="connsiteY5" fmla="*/ 91005 h 105307"/>
                <a:gd name="connsiteX6" fmla="*/ 95091 w 127312"/>
                <a:gd name="connsiteY6" fmla="*/ 37251 h 105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312" h="105307">
                  <a:moveTo>
                    <a:pt x="127312" y="5030"/>
                  </a:moveTo>
                  <a:lnTo>
                    <a:pt x="122912" y="0"/>
                  </a:lnTo>
                  <a:lnTo>
                    <a:pt x="91476" y="35522"/>
                  </a:lnTo>
                  <a:cubicBezTo>
                    <a:pt x="91476" y="35522"/>
                    <a:pt x="39451" y="33636"/>
                    <a:pt x="25148" y="55169"/>
                  </a:cubicBezTo>
                  <a:cubicBezTo>
                    <a:pt x="15536" y="71236"/>
                    <a:pt x="7130" y="87996"/>
                    <a:pt x="0" y="105308"/>
                  </a:cubicBezTo>
                  <a:cubicBezTo>
                    <a:pt x="35836" y="105308"/>
                    <a:pt x="53754" y="105308"/>
                    <a:pt x="68214" y="91005"/>
                  </a:cubicBezTo>
                  <a:cubicBezTo>
                    <a:pt x="79482" y="74337"/>
                    <a:pt x="88518" y="56265"/>
                    <a:pt x="95091" y="3725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56" name="任意多边形: 形状 555">
              <a:extLst>
                <a:ext uri="{FF2B5EF4-FFF2-40B4-BE49-F238E27FC236}">
                  <a16:creationId xmlns:a16="http://schemas.microsoft.com/office/drawing/2014/main" id="{E480DCC0-BC05-571C-20BC-BCA2C408689B}"/>
                </a:ext>
              </a:extLst>
            </p:cNvPr>
            <p:cNvSpPr/>
            <p:nvPr/>
          </p:nvSpPr>
          <p:spPr>
            <a:xfrm>
              <a:off x="9774864" y="2188448"/>
              <a:ext cx="48009" cy="78587"/>
            </a:xfrm>
            <a:custGeom>
              <a:avLst/>
              <a:gdLst>
                <a:gd name="connsiteX0" fmla="*/ 6471 w 48009"/>
                <a:gd name="connsiteY0" fmla="*/ 32378 h 78587"/>
                <a:gd name="connsiteX1" fmla="*/ 6471 w 48009"/>
                <a:gd name="connsiteY1" fmla="*/ 78588 h 78587"/>
                <a:gd name="connsiteX2" fmla="*/ 43093 w 48009"/>
                <a:gd name="connsiteY2" fmla="*/ 42752 h 78587"/>
                <a:gd name="connsiteX3" fmla="*/ 46080 w 48009"/>
                <a:gd name="connsiteY3" fmla="*/ 0 h 78587"/>
                <a:gd name="connsiteX4" fmla="*/ 6471 w 48009"/>
                <a:gd name="connsiteY4" fmla="*/ 32378 h 7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09" h="78587">
                  <a:moveTo>
                    <a:pt x="6471" y="32378"/>
                  </a:moveTo>
                  <a:cubicBezTo>
                    <a:pt x="-2157" y="46573"/>
                    <a:pt x="-2157" y="64393"/>
                    <a:pt x="6471" y="78588"/>
                  </a:cubicBezTo>
                  <a:cubicBezTo>
                    <a:pt x="20134" y="68226"/>
                    <a:pt x="32438" y="56186"/>
                    <a:pt x="43093" y="42752"/>
                  </a:cubicBezTo>
                  <a:cubicBezTo>
                    <a:pt x="48396" y="29133"/>
                    <a:pt x="49438" y="14224"/>
                    <a:pt x="46080" y="0"/>
                  </a:cubicBezTo>
                  <a:cubicBezTo>
                    <a:pt x="30020" y="6729"/>
                    <a:pt x="16260" y="17978"/>
                    <a:pt x="6471" y="3237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57" name="任意多边形: 形状 556">
              <a:extLst>
                <a:ext uri="{FF2B5EF4-FFF2-40B4-BE49-F238E27FC236}">
                  <a16:creationId xmlns:a16="http://schemas.microsoft.com/office/drawing/2014/main" id="{5CF465A8-CA88-90B3-9113-8E4D63A6DE3F}"/>
                </a:ext>
              </a:extLst>
            </p:cNvPr>
            <p:cNvSpPr/>
            <p:nvPr/>
          </p:nvSpPr>
          <p:spPr>
            <a:xfrm>
              <a:off x="9747228" y="2125263"/>
              <a:ext cx="69628" cy="54382"/>
            </a:xfrm>
            <a:custGeom>
              <a:avLst/>
              <a:gdLst>
                <a:gd name="connsiteX0" fmla="*/ 69629 w 69628"/>
                <a:gd name="connsiteY0" fmla="*/ 54383 h 54382"/>
                <a:gd name="connsiteX1" fmla="*/ 43852 w 69628"/>
                <a:gd name="connsiteY1" fmla="*/ 13674 h 54382"/>
                <a:gd name="connsiteX2" fmla="*/ 0 w 69628"/>
                <a:gd name="connsiteY2" fmla="*/ 0 h 54382"/>
                <a:gd name="connsiteX3" fmla="*/ 22633 w 69628"/>
                <a:gd name="connsiteY3" fmla="*/ 36622 h 54382"/>
                <a:gd name="connsiteX4" fmla="*/ 69629 w 69628"/>
                <a:gd name="connsiteY4" fmla="*/ 54383 h 5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8" h="54382">
                  <a:moveTo>
                    <a:pt x="69629" y="54383"/>
                  </a:moveTo>
                  <a:cubicBezTo>
                    <a:pt x="62508" y="39936"/>
                    <a:pt x="53866" y="26289"/>
                    <a:pt x="43852" y="13674"/>
                  </a:cubicBezTo>
                  <a:cubicBezTo>
                    <a:pt x="33793" y="3772"/>
                    <a:pt x="0" y="0"/>
                    <a:pt x="0" y="0"/>
                  </a:cubicBezTo>
                  <a:cubicBezTo>
                    <a:pt x="4562" y="13816"/>
                    <a:pt x="12316" y="26363"/>
                    <a:pt x="22633" y="36622"/>
                  </a:cubicBezTo>
                  <a:cubicBezTo>
                    <a:pt x="36082" y="47265"/>
                    <a:pt x="52503" y="53471"/>
                    <a:pt x="69629" y="5438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58" name="任意多边形: 形状 557">
              <a:extLst>
                <a:ext uri="{FF2B5EF4-FFF2-40B4-BE49-F238E27FC236}">
                  <a16:creationId xmlns:a16="http://schemas.microsoft.com/office/drawing/2014/main" id="{EAB4972E-2DA1-DDA7-90EE-84EC91EB7992}"/>
                </a:ext>
              </a:extLst>
            </p:cNvPr>
            <p:cNvSpPr/>
            <p:nvPr/>
          </p:nvSpPr>
          <p:spPr>
            <a:xfrm>
              <a:off x="9710606" y="2170753"/>
              <a:ext cx="125111" cy="43637"/>
            </a:xfrm>
            <a:custGeom>
              <a:avLst/>
              <a:gdLst>
                <a:gd name="connsiteX0" fmla="*/ 88962 w 125111"/>
                <a:gd name="connsiteY0" fmla="*/ 17223 h 43637"/>
                <a:gd name="connsiteX1" fmla="*/ 37565 w 125111"/>
                <a:gd name="connsiteY1" fmla="*/ 1506 h 43637"/>
                <a:gd name="connsiteX2" fmla="*/ 0 w 125111"/>
                <a:gd name="connsiteY2" fmla="*/ 23353 h 43637"/>
                <a:gd name="connsiteX3" fmla="*/ 50296 w 125111"/>
                <a:gd name="connsiteY3" fmla="*/ 42843 h 43637"/>
                <a:gd name="connsiteX4" fmla="*/ 90376 w 125111"/>
                <a:gd name="connsiteY4" fmla="*/ 19424 h 43637"/>
                <a:gd name="connsiteX5" fmla="*/ 125112 w 125111"/>
                <a:gd name="connsiteY5" fmla="*/ 11565 h 43637"/>
                <a:gd name="connsiteX6" fmla="*/ 123855 w 125111"/>
                <a:gd name="connsiteY6" fmla="*/ 6692 h 4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111" h="43637">
                  <a:moveTo>
                    <a:pt x="88962" y="17223"/>
                  </a:moveTo>
                  <a:cubicBezTo>
                    <a:pt x="88962" y="17223"/>
                    <a:pt x="55955" y="-6039"/>
                    <a:pt x="37565" y="1506"/>
                  </a:cubicBezTo>
                  <a:cubicBezTo>
                    <a:pt x="24526" y="7860"/>
                    <a:pt x="11971" y="15162"/>
                    <a:pt x="0" y="23353"/>
                  </a:cubicBezTo>
                  <a:cubicBezTo>
                    <a:pt x="23262" y="39071"/>
                    <a:pt x="34893" y="46144"/>
                    <a:pt x="50296" y="42843"/>
                  </a:cubicBezTo>
                  <a:cubicBezTo>
                    <a:pt x="64627" y="36832"/>
                    <a:pt x="78103" y="28957"/>
                    <a:pt x="90376" y="19424"/>
                  </a:cubicBezTo>
                  <a:lnTo>
                    <a:pt x="125112" y="11565"/>
                  </a:lnTo>
                  <a:lnTo>
                    <a:pt x="123855" y="6692"/>
                  </a:ln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59" name="任意多边形: 形状 558">
              <a:extLst>
                <a:ext uri="{FF2B5EF4-FFF2-40B4-BE49-F238E27FC236}">
                  <a16:creationId xmlns:a16="http://schemas.microsoft.com/office/drawing/2014/main" id="{84664A6E-BD9D-B00D-5B15-3516148FC5D3}"/>
                </a:ext>
              </a:extLst>
            </p:cNvPr>
            <p:cNvSpPr/>
            <p:nvPr/>
          </p:nvSpPr>
          <p:spPr>
            <a:xfrm>
              <a:off x="9630566" y="1982705"/>
              <a:ext cx="59704" cy="84089"/>
            </a:xfrm>
            <a:custGeom>
              <a:avLst/>
              <a:gdLst>
                <a:gd name="connsiteX0" fmla="*/ 10569 w 59704"/>
                <a:gd name="connsiteY0" fmla="*/ 32064 h 84089"/>
                <a:gd name="connsiteX1" fmla="*/ 4596 w 59704"/>
                <a:gd name="connsiteY1" fmla="*/ 84089 h 84089"/>
                <a:gd name="connsiteX2" fmla="*/ 50491 w 59704"/>
                <a:gd name="connsiteY2" fmla="*/ 48096 h 84089"/>
                <a:gd name="connsiteX3" fmla="*/ 59293 w 59704"/>
                <a:gd name="connsiteY3" fmla="*/ 0 h 84089"/>
                <a:gd name="connsiteX4" fmla="*/ 10569 w 59704"/>
                <a:gd name="connsiteY4" fmla="*/ 32064 h 8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04" h="84089">
                  <a:moveTo>
                    <a:pt x="10569" y="32064"/>
                  </a:moveTo>
                  <a:cubicBezTo>
                    <a:pt x="-936" y="46948"/>
                    <a:pt x="-3237" y="66985"/>
                    <a:pt x="4596" y="84089"/>
                  </a:cubicBezTo>
                  <a:cubicBezTo>
                    <a:pt x="21325" y="74037"/>
                    <a:pt x="36742" y="61947"/>
                    <a:pt x="50491" y="48096"/>
                  </a:cubicBezTo>
                  <a:cubicBezTo>
                    <a:pt x="62594" y="33321"/>
                    <a:pt x="59293" y="0"/>
                    <a:pt x="59293" y="0"/>
                  </a:cubicBezTo>
                  <a:cubicBezTo>
                    <a:pt x="40289" y="5743"/>
                    <a:pt x="23362" y="16882"/>
                    <a:pt x="10569" y="32064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60" name="任意多边形: 形状 559">
              <a:extLst>
                <a:ext uri="{FF2B5EF4-FFF2-40B4-BE49-F238E27FC236}">
                  <a16:creationId xmlns:a16="http://schemas.microsoft.com/office/drawing/2014/main" id="{1C95439C-1E74-3B3A-01A0-1710563F5E84}"/>
                </a:ext>
              </a:extLst>
            </p:cNvPr>
            <p:cNvSpPr/>
            <p:nvPr/>
          </p:nvSpPr>
          <p:spPr>
            <a:xfrm>
              <a:off x="9615358" y="1902073"/>
              <a:ext cx="71200" cy="70414"/>
            </a:xfrm>
            <a:custGeom>
              <a:avLst/>
              <a:gdLst>
                <a:gd name="connsiteX0" fmla="*/ 20119 w 71200"/>
                <a:gd name="connsiteY0" fmla="*/ 44324 h 70414"/>
                <a:gd name="connsiteX1" fmla="*/ 71201 w 71200"/>
                <a:gd name="connsiteY1" fmla="*/ 70415 h 70414"/>
                <a:gd name="connsiteX2" fmla="*/ 47153 w 71200"/>
                <a:gd name="connsiteY2" fmla="*/ 21062 h 70414"/>
                <a:gd name="connsiteX3" fmla="*/ 0 w 71200"/>
                <a:gd name="connsiteY3" fmla="*/ 0 h 70414"/>
                <a:gd name="connsiteX4" fmla="*/ 20119 w 71200"/>
                <a:gd name="connsiteY4" fmla="*/ 44324 h 7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0" h="70414">
                  <a:moveTo>
                    <a:pt x="20119" y="44324"/>
                  </a:moveTo>
                  <a:cubicBezTo>
                    <a:pt x="34024" y="58114"/>
                    <a:pt x="51877" y="67233"/>
                    <a:pt x="71201" y="70415"/>
                  </a:cubicBezTo>
                  <a:cubicBezTo>
                    <a:pt x="65026" y="53129"/>
                    <a:pt x="56961" y="36577"/>
                    <a:pt x="47153" y="21062"/>
                  </a:cubicBezTo>
                  <a:cubicBezTo>
                    <a:pt x="36936" y="8645"/>
                    <a:pt x="0" y="0"/>
                    <a:pt x="0" y="0"/>
                  </a:cubicBezTo>
                  <a:cubicBezTo>
                    <a:pt x="3119" y="16154"/>
                    <a:pt x="10012" y="31341"/>
                    <a:pt x="20119" y="44324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61" name="任意多边形: 形状 560">
              <a:extLst>
                <a:ext uri="{FF2B5EF4-FFF2-40B4-BE49-F238E27FC236}">
                  <a16:creationId xmlns:a16="http://schemas.microsoft.com/office/drawing/2014/main" id="{50CA0F38-3013-3CF1-F6C4-5707E6186FEC}"/>
                </a:ext>
              </a:extLst>
            </p:cNvPr>
            <p:cNvSpPr/>
            <p:nvPr/>
          </p:nvSpPr>
          <p:spPr>
            <a:xfrm>
              <a:off x="9491661" y="1721950"/>
              <a:ext cx="136271" cy="52182"/>
            </a:xfrm>
            <a:custGeom>
              <a:avLst/>
              <a:gdLst>
                <a:gd name="connsiteX0" fmla="*/ 95563 w 136271"/>
                <a:gd name="connsiteY0" fmla="*/ 43852 h 52182"/>
                <a:gd name="connsiteX1" fmla="*/ 135171 w 136271"/>
                <a:gd name="connsiteY1" fmla="*/ 52182 h 52182"/>
                <a:gd name="connsiteX2" fmla="*/ 136271 w 136271"/>
                <a:gd name="connsiteY2" fmla="*/ 46210 h 52182"/>
                <a:gd name="connsiteX3" fmla="*/ 95249 w 136271"/>
                <a:gd name="connsiteY3" fmla="*/ 39923 h 52182"/>
                <a:gd name="connsiteX4" fmla="*/ 49353 w 136271"/>
                <a:gd name="connsiteY4" fmla="*/ 0 h 52182"/>
                <a:gd name="connsiteX5" fmla="*/ 0 w 136271"/>
                <a:gd name="connsiteY5" fmla="*/ 5030 h 52182"/>
                <a:gd name="connsiteX6" fmla="*/ 42752 w 136271"/>
                <a:gd name="connsiteY6" fmla="*/ 49039 h 52182"/>
                <a:gd name="connsiteX7" fmla="*/ 95563 w 136271"/>
                <a:gd name="connsiteY7" fmla="*/ 43852 h 5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271" h="52182">
                  <a:moveTo>
                    <a:pt x="95563" y="43852"/>
                  </a:moveTo>
                  <a:lnTo>
                    <a:pt x="135171" y="52182"/>
                  </a:lnTo>
                  <a:lnTo>
                    <a:pt x="136271" y="46210"/>
                  </a:lnTo>
                  <a:lnTo>
                    <a:pt x="95249" y="39923"/>
                  </a:lnTo>
                  <a:cubicBezTo>
                    <a:pt x="95249" y="39923"/>
                    <a:pt x="72144" y="629"/>
                    <a:pt x="49353" y="0"/>
                  </a:cubicBezTo>
                  <a:cubicBezTo>
                    <a:pt x="32806" y="533"/>
                    <a:pt x="16315" y="2214"/>
                    <a:pt x="0" y="5030"/>
                  </a:cubicBezTo>
                  <a:cubicBezTo>
                    <a:pt x="16975" y="31750"/>
                    <a:pt x="25305" y="45109"/>
                    <a:pt x="42752" y="49039"/>
                  </a:cubicBezTo>
                  <a:cubicBezTo>
                    <a:pt x="60507" y="49631"/>
                    <a:pt x="78262" y="47887"/>
                    <a:pt x="95563" y="4385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62" name="任意多边形: 形状 561">
              <a:extLst>
                <a:ext uri="{FF2B5EF4-FFF2-40B4-BE49-F238E27FC236}">
                  <a16:creationId xmlns:a16="http://schemas.microsoft.com/office/drawing/2014/main" id="{4605CC2A-12B2-9DF8-278E-73D7D494D9B0}"/>
                </a:ext>
              </a:extLst>
            </p:cNvPr>
            <p:cNvSpPr/>
            <p:nvPr/>
          </p:nvSpPr>
          <p:spPr>
            <a:xfrm>
              <a:off x="9562022" y="1672440"/>
              <a:ext cx="46734" cy="89433"/>
            </a:xfrm>
            <a:custGeom>
              <a:avLst/>
              <a:gdLst>
                <a:gd name="connsiteX0" fmla="*/ 6497 w 46734"/>
                <a:gd name="connsiteY0" fmla="*/ 48567 h 89433"/>
                <a:gd name="connsiteX1" fmla="*/ 46734 w 46734"/>
                <a:gd name="connsiteY1" fmla="*/ 89433 h 89433"/>
                <a:gd name="connsiteX2" fmla="*/ 39662 w 46734"/>
                <a:gd name="connsiteY2" fmla="*/ 35050 h 89433"/>
                <a:gd name="connsiteX3" fmla="*/ 682 w 46734"/>
                <a:gd name="connsiteY3" fmla="*/ 0 h 89433"/>
                <a:gd name="connsiteX4" fmla="*/ 6497 w 46734"/>
                <a:gd name="connsiteY4" fmla="*/ 48567 h 8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34" h="89433">
                  <a:moveTo>
                    <a:pt x="6497" y="48567"/>
                  </a:moveTo>
                  <a:cubicBezTo>
                    <a:pt x="15401" y="65993"/>
                    <a:pt x="29448" y="80260"/>
                    <a:pt x="46734" y="89433"/>
                  </a:cubicBezTo>
                  <a:cubicBezTo>
                    <a:pt x="46396" y="71100"/>
                    <a:pt x="44024" y="52860"/>
                    <a:pt x="39662" y="35050"/>
                  </a:cubicBezTo>
                  <a:cubicBezTo>
                    <a:pt x="33846" y="19333"/>
                    <a:pt x="682" y="0"/>
                    <a:pt x="682" y="0"/>
                  </a:cubicBezTo>
                  <a:cubicBezTo>
                    <a:pt x="-1189" y="16421"/>
                    <a:pt x="803" y="33052"/>
                    <a:pt x="6497" y="4856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63" name="任意多边形: 形状 562">
              <a:extLst>
                <a:ext uri="{FF2B5EF4-FFF2-40B4-BE49-F238E27FC236}">
                  <a16:creationId xmlns:a16="http://schemas.microsoft.com/office/drawing/2014/main" id="{4A5C6D35-B33A-1598-FD5A-EC0A2E54864B}"/>
                </a:ext>
              </a:extLst>
            </p:cNvPr>
            <p:cNvSpPr/>
            <p:nvPr/>
          </p:nvSpPr>
          <p:spPr>
            <a:xfrm>
              <a:off x="9529909" y="1772835"/>
              <a:ext cx="78689" cy="61967"/>
            </a:xfrm>
            <a:custGeom>
              <a:avLst/>
              <a:gdLst>
                <a:gd name="connsiteX0" fmla="*/ 78690 w 78689"/>
                <a:gd name="connsiteY0" fmla="*/ 40 h 61967"/>
                <a:gd name="connsiteX1" fmla="*/ 22578 w 78689"/>
                <a:gd name="connsiteY1" fmla="*/ 14814 h 61967"/>
                <a:gd name="connsiteX2" fmla="*/ 259 w 78689"/>
                <a:gd name="connsiteY2" fmla="*/ 61967 h 61967"/>
                <a:gd name="connsiteX3" fmla="*/ 56057 w 78689"/>
                <a:gd name="connsiteY3" fmla="*/ 42477 h 61967"/>
                <a:gd name="connsiteX4" fmla="*/ 78690 w 78689"/>
                <a:gd name="connsiteY4" fmla="*/ 40 h 6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89" h="61967">
                  <a:moveTo>
                    <a:pt x="78690" y="40"/>
                  </a:moveTo>
                  <a:cubicBezTo>
                    <a:pt x="58957" y="-508"/>
                    <a:pt x="39482" y="4620"/>
                    <a:pt x="22578" y="14814"/>
                  </a:cubicBezTo>
                  <a:cubicBezTo>
                    <a:pt x="6959" y="25168"/>
                    <a:pt x="-1635" y="43324"/>
                    <a:pt x="259" y="61967"/>
                  </a:cubicBezTo>
                  <a:cubicBezTo>
                    <a:pt x="19594" y="57807"/>
                    <a:pt x="38336" y="51260"/>
                    <a:pt x="56057" y="42477"/>
                  </a:cubicBezTo>
                  <a:cubicBezTo>
                    <a:pt x="71774" y="32732"/>
                    <a:pt x="78690" y="40"/>
                    <a:pt x="78690" y="4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64" name="任意多边形: 形状 563">
              <a:extLst>
                <a:ext uri="{FF2B5EF4-FFF2-40B4-BE49-F238E27FC236}">
                  <a16:creationId xmlns:a16="http://schemas.microsoft.com/office/drawing/2014/main" id="{53494B23-D73E-059D-AD47-385DCB5F0C91}"/>
                </a:ext>
              </a:extLst>
            </p:cNvPr>
            <p:cNvSpPr/>
            <p:nvPr/>
          </p:nvSpPr>
          <p:spPr>
            <a:xfrm>
              <a:off x="9513822" y="1609877"/>
              <a:ext cx="78116" cy="39662"/>
            </a:xfrm>
            <a:custGeom>
              <a:avLst/>
              <a:gdLst>
                <a:gd name="connsiteX0" fmla="*/ 28292 w 78116"/>
                <a:gd name="connsiteY0" fmla="*/ 4250 h 39662"/>
                <a:gd name="connsiteX1" fmla="*/ 0 w 78116"/>
                <a:gd name="connsiteY1" fmla="*/ 39615 h 39662"/>
                <a:gd name="connsiteX2" fmla="*/ 49825 w 78116"/>
                <a:gd name="connsiteY2" fmla="*/ 34428 h 39662"/>
                <a:gd name="connsiteX3" fmla="*/ 78116 w 78116"/>
                <a:gd name="connsiteY3" fmla="*/ 2993 h 39662"/>
                <a:gd name="connsiteX4" fmla="*/ 28292 w 78116"/>
                <a:gd name="connsiteY4" fmla="*/ 4250 h 3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" h="39662">
                  <a:moveTo>
                    <a:pt x="28292" y="4250"/>
                  </a:moveTo>
                  <a:cubicBezTo>
                    <a:pt x="12990" y="9820"/>
                    <a:pt x="2075" y="23464"/>
                    <a:pt x="0" y="39615"/>
                  </a:cubicBezTo>
                  <a:cubicBezTo>
                    <a:pt x="16760" y="39978"/>
                    <a:pt x="33499" y="38236"/>
                    <a:pt x="49825" y="34428"/>
                  </a:cubicBezTo>
                  <a:cubicBezTo>
                    <a:pt x="65542" y="29084"/>
                    <a:pt x="78116" y="2993"/>
                    <a:pt x="78116" y="2993"/>
                  </a:cubicBezTo>
                  <a:cubicBezTo>
                    <a:pt x="61733" y="-1388"/>
                    <a:pt x="44433" y="-952"/>
                    <a:pt x="28292" y="425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65" name="任意多边形: 形状 564">
              <a:extLst>
                <a:ext uri="{FF2B5EF4-FFF2-40B4-BE49-F238E27FC236}">
                  <a16:creationId xmlns:a16="http://schemas.microsoft.com/office/drawing/2014/main" id="{005BD229-CC8F-4526-5890-754E67AA9E22}"/>
                </a:ext>
              </a:extLst>
            </p:cNvPr>
            <p:cNvSpPr/>
            <p:nvPr/>
          </p:nvSpPr>
          <p:spPr>
            <a:xfrm>
              <a:off x="9568327" y="1519665"/>
              <a:ext cx="31002" cy="84403"/>
            </a:xfrm>
            <a:custGeom>
              <a:avLst/>
              <a:gdLst>
                <a:gd name="connsiteX0" fmla="*/ 664 w 31002"/>
                <a:gd name="connsiteY0" fmla="*/ 42123 h 84403"/>
                <a:gd name="connsiteX1" fmla="*/ 26127 w 31002"/>
                <a:gd name="connsiteY1" fmla="*/ 84403 h 84403"/>
                <a:gd name="connsiteX2" fmla="*/ 30999 w 31002"/>
                <a:gd name="connsiteY2" fmla="*/ 37251 h 84403"/>
                <a:gd name="connsiteX3" fmla="*/ 5537 w 31002"/>
                <a:gd name="connsiteY3" fmla="*/ 0 h 84403"/>
                <a:gd name="connsiteX4" fmla="*/ 664 w 31002"/>
                <a:gd name="connsiteY4" fmla="*/ 42123 h 8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02" h="84403">
                  <a:moveTo>
                    <a:pt x="664" y="42123"/>
                  </a:moveTo>
                  <a:cubicBezTo>
                    <a:pt x="4563" y="58516"/>
                    <a:pt x="13461" y="73291"/>
                    <a:pt x="26127" y="84403"/>
                  </a:cubicBezTo>
                  <a:cubicBezTo>
                    <a:pt x="29444" y="68907"/>
                    <a:pt x="31078" y="53098"/>
                    <a:pt x="30999" y="37251"/>
                  </a:cubicBezTo>
                  <a:cubicBezTo>
                    <a:pt x="29113" y="23419"/>
                    <a:pt x="5537" y="0"/>
                    <a:pt x="5537" y="0"/>
                  </a:cubicBezTo>
                  <a:cubicBezTo>
                    <a:pt x="601" y="13457"/>
                    <a:pt x="-1069" y="27894"/>
                    <a:pt x="664" y="4212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66" name="任意多边形: 形状 565">
              <a:extLst>
                <a:ext uri="{FF2B5EF4-FFF2-40B4-BE49-F238E27FC236}">
                  <a16:creationId xmlns:a16="http://schemas.microsoft.com/office/drawing/2014/main" id="{5B019EC8-B319-3427-3242-01533135A821}"/>
                </a:ext>
              </a:extLst>
            </p:cNvPr>
            <p:cNvSpPr/>
            <p:nvPr/>
          </p:nvSpPr>
          <p:spPr>
            <a:xfrm>
              <a:off x="9534255" y="1407820"/>
              <a:ext cx="63499" cy="32038"/>
            </a:xfrm>
            <a:custGeom>
              <a:avLst/>
              <a:gdLst>
                <a:gd name="connsiteX0" fmla="*/ 22948 w 63499"/>
                <a:gd name="connsiteY0" fmla="*/ 3393 h 32038"/>
                <a:gd name="connsiteX1" fmla="*/ 0 w 63499"/>
                <a:gd name="connsiteY1" fmla="*/ 31999 h 32038"/>
                <a:gd name="connsiteX2" fmla="*/ 40551 w 63499"/>
                <a:gd name="connsiteY2" fmla="*/ 27755 h 32038"/>
                <a:gd name="connsiteX3" fmla="*/ 63499 w 63499"/>
                <a:gd name="connsiteY3" fmla="*/ 2450 h 32038"/>
                <a:gd name="connsiteX4" fmla="*/ 22948 w 63499"/>
                <a:gd name="connsiteY4" fmla="*/ 3393 h 3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99" h="32038">
                  <a:moveTo>
                    <a:pt x="22948" y="3393"/>
                  </a:moveTo>
                  <a:cubicBezTo>
                    <a:pt x="10544" y="7877"/>
                    <a:pt x="1687" y="18918"/>
                    <a:pt x="0" y="31999"/>
                  </a:cubicBezTo>
                  <a:cubicBezTo>
                    <a:pt x="13642" y="32299"/>
                    <a:pt x="27267" y="30873"/>
                    <a:pt x="40551" y="27755"/>
                  </a:cubicBezTo>
                  <a:cubicBezTo>
                    <a:pt x="53125" y="23512"/>
                    <a:pt x="63499" y="2450"/>
                    <a:pt x="63499" y="2450"/>
                  </a:cubicBezTo>
                  <a:cubicBezTo>
                    <a:pt x="50169" y="-1111"/>
                    <a:pt x="36098" y="-784"/>
                    <a:pt x="22948" y="339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67" name="任意多边形: 形状 566">
              <a:extLst>
                <a:ext uri="{FF2B5EF4-FFF2-40B4-BE49-F238E27FC236}">
                  <a16:creationId xmlns:a16="http://schemas.microsoft.com/office/drawing/2014/main" id="{2E3EA869-7E87-FEC7-695E-1E61ED9763E3}"/>
                </a:ext>
              </a:extLst>
            </p:cNvPr>
            <p:cNvSpPr/>
            <p:nvPr/>
          </p:nvSpPr>
          <p:spPr>
            <a:xfrm>
              <a:off x="9578562" y="1334512"/>
              <a:ext cx="25015" cy="68371"/>
            </a:xfrm>
            <a:custGeom>
              <a:avLst/>
              <a:gdLst>
                <a:gd name="connsiteX0" fmla="*/ 21078 w 25015"/>
                <a:gd name="connsiteY0" fmla="*/ 68371 h 68371"/>
                <a:gd name="connsiteX1" fmla="*/ 25008 w 25015"/>
                <a:gd name="connsiteY1" fmla="*/ 30335 h 68371"/>
                <a:gd name="connsiteX2" fmla="*/ 4575 w 25015"/>
                <a:gd name="connsiteY2" fmla="*/ 0 h 68371"/>
                <a:gd name="connsiteX3" fmla="*/ 488 w 25015"/>
                <a:gd name="connsiteY3" fmla="*/ 34107 h 68371"/>
                <a:gd name="connsiteX4" fmla="*/ 21078 w 25015"/>
                <a:gd name="connsiteY4" fmla="*/ 68371 h 6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5" h="68371">
                  <a:moveTo>
                    <a:pt x="21078" y="68371"/>
                  </a:moveTo>
                  <a:cubicBezTo>
                    <a:pt x="23811" y="55880"/>
                    <a:pt x="25129" y="43121"/>
                    <a:pt x="25008" y="30335"/>
                  </a:cubicBezTo>
                  <a:cubicBezTo>
                    <a:pt x="23593" y="19175"/>
                    <a:pt x="4575" y="0"/>
                    <a:pt x="4575" y="0"/>
                  </a:cubicBezTo>
                  <a:cubicBezTo>
                    <a:pt x="557" y="10891"/>
                    <a:pt x="-843" y="22575"/>
                    <a:pt x="488" y="34107"/>
                  </a:cubicBezTo>
                  <a:cubicBezTo>
                    <a:pt x="3655" y="47378"/>
                    <a:pt x="10846" y="59346"/>
                    <a:pt x="21078" y="6837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68" name="任意多边形: 形状 567">
              <a:extLst>
                <a:ext uri="{FF2B5EF4-FFF2-40B4-BE49-F238E27FC236}">
                  <a16:creationId xmlns:a16="http://schemas.microsoft.com/office/drawing/2014/main" id="{0347EF23-FE8E-DA74-C82D-009159B992EB}"/>
                </a:ext>
              </a:extLst>
            </p:cNvPr>
            <p:cNvSpPr/>
            <p:nvPr/>
          </p:nvSpPr>
          <p:spPr>
            <a:xfrm>
              <a:off x="9590053" y="1144132"/>
              <a:ext cx="69157" cy="31290"/>
            </a:xfrm>
            <a:custGeom>
              <a:avLst/>
              <a:gdLst>
                <a:gd name="connsiteX0" fmla="*/ 69157 w 69157"/>
                <a:gd name="connsiteY0" fmla="*/ 23145 h 31290"/>
                <a:gd name="connsiteX1" fmla="*/ 35207 w 69157"/>
                <a:gd name="connsiteY1" fmla="*/ 1140 h 31290"/>
                <a:gd name="connsiteX2" fmla="*/ 0 w 69157"/>
                <a:gd name="connsiteY2" fmla="*/ 11828 h 31290"/>
                <a:gd name="connsiteX3" fmla="*/ 35836 w 69157"/>
                <a:gd name="connsiteY3" fmla="*/ 31161 h 31290"/>
                <a:gd name="connsiteX4" fmla="*/ 69157 w 69157"/>
                <a:gd name="connsiteY4" fmla="*/ 23145 h 3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57" h="31290">
                  <a:moveTo>
                    <a:pt x="69157" y="23145"/>
                  </a:moveTo>
                  <a:cubicBezTo>
                    <a:pt x="60160" y="12735"/>
                    <a:pt x="48384" y="5103"/>
                    <a:pt x="35207" y="1140"/>
                  </a:cubicBezTo>
                  <a:cubicBezTo>
                    <a:pt x="22396" y="-2201"/>
                    <a:pt x="8792" y="1929"/>
                    <a:pt x="0" y="11828"/>
                  </a:cubicBezTo>
                  <a:cubicBezTo>
                    <a:pt x="11096" y="19735"/>
                    <a:pt x="23134" y="26230"/>
                    <a:pt x="35836" y="31161"/>
                  </a:cubicBezTo>
                  <a:cubicBezTo>
                    <a:pt x="47500" y="31947"/>
                    <a:pt x="59126" y="29150"/>
                    <a:pt x="69157" y="23145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69" name="任意多边形: 形状 568">
              <a:extLst>
                <a:ext uri="{FF2B5EF4-FFF2-40B4-BE49-F238E27FC236}">
                  <a16:creationId xmlns:a16="http://schemas.microsoft.com/office/drawing/2014/main" id="{5F6ED5FC-D339-9FD4-7482-2E3C277BB9F9}"/>
                </a:ext>
              </a:extLst>
            </p:cNvPr>
            <p:cNvSpPr/>
            <p:nvPr/>
          </p:nvSpPr>
          <p:spPr>
            <a:xfrm>
              <a:off x="10089715" y="2217840"/>
              <a:ext cx="90690" cy="62870"/>
            </a:xfrm>
            <a:custGeom>
              <a:avLst/>
              <a:gdLst>
                <a:gd name="connsiteX0" fmla="*/ 0 w 90690"/>
                <a:gd name="connsiteY0" fmla="*/ 62870 h 62870"/>
                <a:gd name="connsiteX1" fmla="*/ 58155 w 90690"/>
                <a:gd name="connsiteY1" fmla="*/ 47153 h 62870"/>
                <a:gd name="connsiteX2" fmla="*/ 90690 w 90690"/>
                <a:gd name="connsiteY2" fmla="*/ 0 h 62870"/>
                <a:gd name="connsiteX3" fmla="*/ 38665 w 90690"/>
                <a:gd name="connsiteY3" fmla="*/ 13360 h 62870"/>
                <a:gd name="connsiteX4" fmla="*/ 0 w 90690"/>
                <a:gd name="connsiteY4" fmla="*/ 62870 h 6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90" h="62870">
                  <a:moveTo>
                    <a:pt x="0" y="62870"/>
                  </a:moveTo>
                  <a:cubicBezTo>
                    <a:pt x="19900" y="59766"/>
                    <a:pt x="39401" y="54496"/>
                    <a:pt x="58155" y="47153"/>
                  </a:cubicBezTo>
                  <a:cubicBezTo>
                    <a:pt x="73873" y="38665"/>
                    <a:pt x="90690" y="0"/>
                    <a:pt x="90690" y="0"/>
                  </a:cubicBezTo>
                  <a:cubicBezTo>
                    <a:pt x="72539" y="298"/>
                    <a:pt x="54714" y="4875"/>
                    <a:pt x="38665" y="13360"/>
                  </a:cubicBezTo>
                  <a:cubicBezTo>
                    <a:pt x="21005" y="25508"/>
                    <a:pt x="7507" y="42793"/>
                    <a:pt x="0" y="6287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70" name="任意多边形: 形状 569">
              <a:extLst>
                <a:ext uri="{FF2B5EF4-FFF2-40B4-BE49-F238E27FC236}">
                  <a16:creationId xmlns:a16="http://schemas.microsoft.com/office/drawing/2014/main" id="{05002BB2-01AD-185F-45AB-D58FF28CC030}"/>
                </a:ext>
              </a:extLst>
            </p:cNvPr>
            <p:cNvSpPr/>
            <p:nvPr/>
          </p:nvSpPr>
          <p:spPr>
            <a:xfrm>
              <a:off x="9880042" y="2095708"/>
              <a:ext cx="81417" cy="38122"/>
            </a:xfrm>
            <a:custGeom>
              <a:avLst/>
              <a:gdLst>
                <a:gd name="connsiteX0" fmla="*/ 0 w 81417"/>
                <a:gd name="connsiteY0" fmla="*/ 38042 h 38122"/>
                <a:gd name="connsiteX1" fmla="*/ 48567 w 81417"/>
                <a:gd name="connsiteY1" fmla="*/ 33956 h 38122"/>
                <a:gd name="connsiteX2" fmla="*/ 81417 w 81417"/>
                <a:gd name="connsiteY2" fmla="*/ 1420 h 38122"/>
                <a:gd name="connsiteX3" fmla="*/ 38194 w 81417"/>
                <a:gd name="connsiteY3" fmla="*/ 4092 h 38122"/>
                <a:gd name="connsiteX4" fmla="*/ 0 w 81417"/>
                <a:gd name="connsiteY4" fmla="*/ 38042 h 3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17" h="38122">
                  <a:moveTo>
                    <a:pt x="0" y="38042"/>
                  </a:moveTo>
                  <a:cubicBezTo>
                    <a:pt x="16290" y="38483"/>
                    <a:pt x="32579" y="37112"/>
                    <a:pt x="48567" y="33956"/>
                  </a:cubicBezTo>
                  <a:cubicBezTo>
                    <a:pt x="62084" y="29555"/>
                    <a:pt x="81417" y="1420"/>
                    <a:pt x="81417" y="1420"/>
                  </a:cubicBezTo>
                  <a:cubicBezTo>
                    <a:pt x="67002" y="-1143"/>
                    <a:pt x="52183" y="-227"/>
                    <a:pt x="38194" y="4092"/>
                  </a:cubicBezTo>
                  <a:cubicBezTo>
                    <a:pt x="22260" y="11190"/>
                    <a:pt x="8917" y="23051"/>
                    <a:pt x="0" y="3804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71" name="任意多边形: 形状 570">
              <a:extLst>
                <a:ext uri="{FF2B5EF4-FFF2-40B4-BE49-F238E27FC236}">
                  <a16:creationId xmlns:a16="http://schemas.microsoft.com/office/drawing/2014/main" id="{74F73B38-C52A-6DEE-D252-79C9CE9C43D0}"/>
                </a:ext>
              </a:extLst>
            </p:cNvPr>
            <p:cNvSpPr/>
            <p:nvPr/>
          </p:nvSpPr>
          <p:spPr>
            <a:xfrm>
              <a:off x="9749586" y="1928239"/>
              <a:ext cx="87861" cy="31518"/>
            </a:xfrm>
            <a:custGeom>
              <a:avLst/>
              <a:gdLst>
                <a:gd name="connsiteX0" fmla="*/ 0 w 87861"/>
                <a:gd name="connsiteY0" fmla="*/ 22402 h 31518"/>
                <a:gd name="connsiteX1" fmla="*/ 47153 w 87861"/>
                <a:gd name="connsiteY1" fmla="*/ 31518 h 31518"/>
                <a:gd name="connsiteX2" fmla="*/ 87861 w 87861"/>
                <a:gd name="connsiteY2" fmla="*/ 8571 h 31518"/>
                <a:gd name="connsiteX3" fmla="*/ 45267 w 87861"/>
                <a:gd name="connsiteY3" fmla="*/ 83 h 31518"/>
                <a:gd name="connsiteX4" fmla="*/ 0 w 87861"/>
                <a:gd name="connsiteY4" fmla="*/ 22402 h 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61" h="31518">
                  <a:moveTo>
                    <a:pt x="0" y="22402"/>
                  </a:moveTo>
                  <a:cubicBezTo>
                    <a:pt x="15342" y="27136"/>
                    <a:pt x="31152" y="30193"/>
                    <a:pt x="47153" y="31518"/>
                  </a:cubicBezTo>
                  <a:cubicBezTo>
                    <a:pt x="62209" y="26872"/>
                    <a:pt x="76092" y="19047"/>
                    <a:pt x="87861" y="8571"/>
                  </a:cubicBezTo>
                  <a:cubicBezTo>
                    <a:pt x="74548" y="2369"/>
                    <a:pt x="59940" y="-542"/>
                    <a:pt x="45267" y="83"/>
                  </a:cubicBezTo>
                  <a:cubicBezTo>
                    <a:pt x="28239" y="2683"/>
                    <a:pt x="12430" y="10478"/>
                    <a:pt x="0" y="2240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72" name="任意多边形: 形状 571">
              <a:extLst>
                <a:ext uri="{FF2B5EF4-FFF2-40B4-BE49-F238E27FC236}">
                  <a16:creationId xmlns:a16="http://schemas.microsoft.com/office/drawing/2014/main" id="{D82EA754-FCB9-0F66-AE35-4527E81A9C47}"/>
                </a:ext>
              </a:extLst>
            </p:cNvPr>
            <p:cNvSpPr/>
            <p:nvPr/>
          </p:nvSpPr>
          <p:spPr>
            <a:xfrm>
              <a:off x="9675713" y="1753046"/>
              <a:ext cx="81417" cy="29259"/>
            </a:xfrm>
            <a:custGeom>
              <a:avLst/>
              <a:gdLst>
                <a:gd name="connsiteX0" fmla="*/ 0 w 81417"/>
                <a:gd name="connsiteY0" fmla="*/ 8198 h 29259"/>
                <a:gd name="connsiteX1" fmla="*/ 39608 w 81417"/>
                <a:gd name="connsiteY1" fmla="*/ 29260 h 29259"/>
                <a:gd name="connsiteX2" fmla="*/ 81417 w 81417"/>
                <a:gd name="connsiteY2" fmla="*/ 19829 h 29259"/>
                <a:gd name="connsiteX3" fmla="*/ 46210 w 81417"/>
                <a:gd name="connsiteY3" fmla="*/ 811 h 29259"/>
                <a:gd name="connsiteX4" fmla="*/ 0 w 81417"/>
                <a:gd name="connsiteY4" fmla="*/ 8198 h 2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17" h="29259">
                  <a:moveTo>
                    <a:pt x="0" y="8198"/>
                  </a:moveTo>
                  <a:cubicBezTo>
                    <a:pt x="12396" y="16640"/>
                    <a:pt x="25678" y="23703"/>
                    <a:pt x="39608" y="29260"/>
                  </a:cubicBezTo>
                  <a:cubicBezTo>
                    <a:pt x="54058" y="29137"/>
                    <a:pt x="68314" y="25921"/>
                    <a:pt x="81417" y="19829"/>
                  </a:cubicBezTo>
                  <a:cubicBezTo>
                    <a:pt x="71334" y="10819"/>
                    <a:pt x="59274" y="4304"/>
                    <a:pt x="46210" y="811"/>
                  </a:cubicBezTo>
                  <a:cubicBezTo>
                    <a:pt x="30414" y="-1476"/>
                    <a:pt x="14296" y="1101"/>
                    <a:pt x="0" y="819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73" name="任意多边形: 形状 572">
              <a:extLst>
                <a:ext uri="{FF2B5EF4-FFF2-40B4-BE49-F238E27FC236}">
                  <a16:creationId xmlns:a16="http://schemas.microsoft.com/office/drawing/2014/main" id="{5C8EC009-D225-DC0A-8E67-308074A6B7C9}"/>
                </a:ext>
              </a:extLst>
            </p:cNvPr>
            <p:cNvSpPr/>
            <p:nvPr/>
          </p:nvSpPr>
          <p:spPr>
            <a:xfrm>
              <a:off x="9646007" y="1576385"/>
              <a:ext cx="64756" cy="23132"/>
            </a:xfrm>
            <a:custGeom>
              <a:avLst/>
              <a:gdLst>
                <a:gd name="connsiteX0" fmla="*/ 64756 w 64756"/>
                <a:gd name="connsiteY0" fmla="*/ 16367 h 23132"/>
                <a:gd name="connsiteX1" fmla="*/ 36779 w 64756"/>
                <a:gd name="connsiteY1" fmla="*/ 649 h 23132"/>
                <a:gd name="connsiteX2" fmla="*/ 0 w 64756"/>
                <a:gd name="connsiteY2" fmla="*/ 6465 h 23132"/>
                <a:gd name="connsiteX3" fmla="*/ 31435 w 64756"/>
                <a:gd name="connsiteY3" fmla="*/ 23125 h 23132"/>
                <a:gd name="connsiteX4" fmla="*/ 64756 w 64756"/>
                <a:gd name="connsiteY4" fmla="*/ 16367 h 2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56" h="23132">
                  <a:moveTo>
                    <a:pt x="64756" y="16367"/>
                  </a:moveTo>
                  <a:cubicBezTo>
                    <a:pt x="56820" y="8967"/>
                    <a:pt x="47227" y="3578"/>
                    <a:pt x="36779" y="649"/>
                  </a:cubicBezTo>
                  <a:cubicBezTo>
                    <a:pt x="24213" y="-1171"/>
                    <a:pt x="11391" y="857"/>
                    <a:pt x="0" y="6465"/>
                  </a:cubicBezTo>
                  <a:cubicBezTo>
                    <a:pt x="9843" y="13142"/>
                    <a:pt x="20383" y="18729"/>
                    <a:pt x="31435" y="23125"/>
                  </a:cubicBezTo>
                  <a:cubicBezTo>
                    <a:pt x="42897" y="23276"/>
                    <a:pt x="54259" y="20972"/>
                    <a:pt x="64756" y="1636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74" name="任意多边形: 形状 573">
              <a:extLst>
                <a:ext uri="{FF2B5EF4-FFF2-40B4-BE49-F238E27FC236}">
                  <a16:creationId xmlns:a16="http://schemas.microsoft.com/office/drawing/2014/main" id="{978A9C01-089F-F43B-F1E8-79C7242C380B}"/>
                </a:ext>
              </a:extLst>
            </p:cNvPr>
            <p:cNvSpPr/>
            <p:nvPr/>
          </p:nvSpPr>
          <p:spPr>
            <a:xfrm>
              <a:off x="9633119" y="1534136"/>
              <a:ext cx="75130" cy="57043"/>
            </a:xfrm>
            <a:custGeom>
              <a:avLst/>
              <a:gdLst>
                <a:gd name="connsiteX0" fmla="*/ 59412 w 75130"/>
                <a:gd name="connsiteY0" fmla="*/ 28595 h 57043"/>
                <a:gd name="connsiteX1" fmla="*/ 75130 w 75130"/>
                <a:gd name="connsiteY1" fmla="*/ 617 h 57043"/>
                <a:gd name="connsiteX2" fmla="*/ 35836 w 75130"/>
                <a:gd name="connsiteY2" fmla="*/ 6747 h 57043"/>
                <a:gd name="connsiteX3" fmla="*/ 18704 w 75130"/>
                <a:gd name="connsiteY3" fmla="*/ 36611 h 57043"/>
                <a:gd name="connsiteX4" fmla="*/ 0 w 75130"/>
                <a:gd name="connsiteY4" fmla="*/ 54371 h 57043"/>
                <a:gd name="connsiteX5" fmla="*/ 2515 w 75130"/>
                <a:gd name="connsiteY5" fmla="*/ 57043 h 57043"/>
                <a:gd name="connsiteX6" fmla="*/ 21219 w 75130"/>
                <a:gd name="connsiteY6" fmla="*/ 37711 h 57043"/>
                <a:gd name="connsiteX7" fmla="*/ 59412 w 75130"/>
                <a:gd name="connsiteY7" fmla="*/ 28595 h 5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30" h="57043">
                  <a:moveTo>
                    <a:pt x="59412" y="28595"/>
                  </a:moveTo>
                  <a:cubicBezTo>
                    <a:pt x="65354" y="19681"/>
                    <a:pt x="70609" y="10329"/>
                    <a:pt x="75130" y="617"/>
                  </a:cubicBezTo>
                  <a:cubicBezTo>
                    <a:pt x="54540" y="-483"/>
                    <a:pt x="43695" y="-955"/>
                    <a:pt x="35836" y="6747"/>
                  </a:cubicBezTo>
                  <a:cubicBezTo>
                    <a:pt x="28823" y="15896"/>
                    <a:pt x="23062" y="25939"/>
                    <a:pt x="18704" y="36611"/>
                  </a:cubicBezTo>
                  <a:lnTo>
                    <a:pt x="0" y="54371"/>
                  </a:lnTo>
                  <a:lnTo>
                    <a:pt x="2515" y="57043"/>
                  </a:lnTo>
                  <a:lnTo>
                    <a:pt x="21219" y="37711"/>
                  </a:lnTo>
                  <a:cubicBezTo>
                    <a:pt x="21219" y="37711"/>
                    <a:pt x="50611" y="40383"/>
                    <a:pt x="59412" y="28595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75" name="任意多边形: 形状 574">
              <a:extLst>
                <a:ext uri="{FF2B5EF4-FFF2-40B4-BE49-F238E27FC236}">
                  <a16:creationId xmlns:a16="http://schemas.microsoft.com/office/drawing/2014/main" id="{32424FA3-9D3B-639F-1C4B-6E4BE898114C}"/>
                </a:ext>
              </a:extLst>
            </p:cNvPr>
            <p:cNvSpPr/>
            <p:nvPr/>
          </p:nvSpPr>
          <p:spPr>
            <a:xfrm>
              <a:off x="9646007" y="1407421"/>
              <a:ext cx="64599" cy="23125"/>
            </a:xfrm>
            <a:custGeom>
              <a:avLst/>
              <a:gdLst>
                <a:gd name="connsiteX0" fmla="*/ 36779 w 64599"/>
                <a:gd name="connsiteY0" fmla="*/ 649 h 23125"/>
                <a:gd name="connsiteX1" fmla="*/ 0 w 64599"/>
                <a:gd name="connsiteY1" fmla="*/ 6465 h 23125"/>
                <a:gd name="connsiteX2" fmla="*/ 31435 w 64599"/>
                <a:gd name="connsiteY2" fmla="*/ 23125 h 23125"/>
                <a:gd name="connsiteX3" fmla="*/ 64599 w 64599"/>
                <a:gd name="connsiteY3" fmla="*/ 15738 h 23125"/>
                <a:gd name="connsiteX4" fmla="*/ 36779 w 64599"/>
                <a:gd name="connsiteY4" fmla="*/ 649 h 2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99" h="23125">
                  <a:moveTo>
                    <a:pt x="36779" y="649"/>
                  </a:moveTo>
                  <a:cubicBezTo>
                    <a:pt x="24213" y="-1171"/>
                    <a:pt x="11391" y="857"/>
                    <a:pt x="0" y="6465"/>
                  </a:cubicBezTo>
                  <a:cubicBezTo>
                    <a:pt x="9843" y="13142"/>
                    <a:pt x="20383" y="18729"/>
                    <a:pt x="31435" y="23125"/>
                  </a:cubicBezTo>
                  <a:cubicBezTo>
                    <a:pt x="42890" y="23056"/>
                    <a:pt x="54198" y="20537"/>
                    <a:pt x="64599" y="15738"/>
                  </a:cubicBezTo>
                  <a:cubicBezTo>
                    <a:pt x="56644" y="8587"/>
                    <a:pt x="47112" y="3417"/>
                    <a:pt x="36779" y="64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76" name="任意多边形: 形状 575">
              <a:extLst>
                <a:ext uri="{FF2B5EF4-FFF2-40B4-BE49-F238E27FC236}">
                  <a16:creationId xmlns:a16="http://schemas.microsoft.com/office/drawing/2014/main" id="{18247D15-30C3-EB3D-62C4-752A69E99BB5}"/>
                </a:ext>
              </a:extLst>
            </p:cNvPr>
            <p:cNvSpPr/>
            <p:nvPr/>
          </p:nvSpPr>
          <p:spPr>
            <a:xfrm>
              <a:off x="9633119" y="1364544"/>
              <a:ext cx="75130" cy="57043"/>
            </a:xfrm>
            <a:custGeom>
              <a:avLst/>
              <a:gdLst>
                <a:gd name="connsiteX0" fmla="*/ 59412 w 75130"/>
                <a:gd name="connsiteY0" fmla="*/ 28595 h 57043"/>
                <a:gd name="connsiteX1" fmla="*/ 75130 w 75130"/>
                <a:gd name="connsiteY1" fmla="*/ 617 h 57043"/>
                <a:gd name="connsiteX2" fmla="*/ 35836 w 75130"/>
                <a:gd name="connsiteY2" fmla="*/ 6747 h 57043"/>
                <a:gd name="connsiteX3" fmla="*/ 18704 w 75130"/>
                <a:gd name="connsiteY3" fmla="*/ 36611 h 57043"/>
                <a:gd name="connsiteX4" fmla="*/ 0 w 75130"/>
                <a:gd name="connsiteY4" fmla="*/ 54371 h 57043"/>
                <a:gd name="connsiteX5" fmla="*/ 2515 w 75130"/>
                <a:gd name="connsiteY5" fmla="*/ 57043 h 57043"/>
                <a:gd name="connsiteX6" fmla="*/ 21219 w 75130"/>
                <a:gd name="connsiteY6" fmla="*/ 37711 h 57043"/>
                <a:gd name="connsiteX7" fmla="*/ 59412 w 75130"/>
                <a:gd name="connsiteY7" fmla="*/ 28595 h 5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30" h="57043">
                  <a:moveTo>
                    <a:pt x="59412" y="28595"/>
                  </a:moveTo>
                  <a:cubicBezTo>
                    <a:pt x="65354" y="19681"/>
                    <a:pt x="70609" y="10329"/>
                    <a:pt x="75130" y="617"/>
                  </a:cubicBezTo>
                  <a:cubicBezTo>
                    <a:pt x="54540" y="-483"/>
                    <a:pt x="43695" y="-954"/>
                    <a:pt x="35836" y="6747"/>
                  </a:cubicBezTo>
                  <a:cubicBezTo>
                    <a:pt x="28823" y="15896"/>
                    <a:pt x="23062" y="25939"/>
                    <a:pt x="18704" y="36611"/>
                  </a:cubicBezTo>
                  <a:lnTo>
                    <a:pt x="0" y="54371"/>
                  </a:lnTo>
                  <a:lnTo>
                    <a:pt x="2515" y="57043"/>
                  </a:lnTo>
                  <a:lnTo>
                    <a:pt x="21219" y="37711"/>
                  </a:lnTo>
                  <a:cubicBezTo>
                    <a:pt x="21219" y="37711"/>
                    <a:pt x="50611" y="40383"/>
                    <a:pt x="59412" y="28595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77" name="任意多边形: 形状 576">
              <a:extLst>
                <a:ext uri="{FF2B5EF4-FFF2-40B4-BE49-F238E27FC236}">
                  <a16:creationId xmlns:a16="http://schemas.microsoft.com/office/drawing/2014/main" id="{4237C145-0A37-B308-4B83-E8DEC0A19693}"/>
                </a:ext>
              </a:extLst>
            </p:cNvPr>
            <p:cNvSpPr/>
            <p:nvPr/>
          </p:nvSpPr>
          <p:spPr>
            <a:xfrm>
              <a:off x="9720397" y="1054581"/>
              <a:ext cx="34434" cy="58469"/>
            </a:xfrm>
            <a:custGeom>
              <a:avLst/>
              <a:gdLst>
                <a:gd name="connsiteX0" fmla="*/ 29661 w 34434"/>
                <a:gd name="connsiteY0" fmla="*/ 34107 h 58469"/>
                <a:gd name="connsiteX1" fmla="*/ 29661 w 34434"/>
                <a:gd name="connsiteY1" fmla="*/ 0 h 58469"/>
                <a:gd name="connsiteX2" fmla="*/ 3255 w 34434"/>
                <a:gd name="connsiteY2" fmla="*/ 27034 h 58469"/>
                <a:gd name="connsiteX3" fmla="*/ 1684 w 34434"/>
                <a:gd name="connsiteY3" fmla="*/ 58469 h 58469"/>
                <a:gd name="connsiteX4" fmla="*/ 29661 w 34434"/>
                <a:gd name="connsiteY4" fmla="*/ 34107 h 5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34" h="58469">
                  <a:moveTo>
                    <a:pt x="29661" y="34107"/>
                  </a:moveTo>
                  <a:cubicBezTo>
                    <a:pt x="36025" y="23629"/>
                    <a:pt x="36025" y="10478"/>
                    <a:pt x="29661" y="0"/>
                  </a:cubicBezTo>
                  <a:cubicBezTo>
                    <a:pt x="19751" y="7858"/>
                    <a:pt x="10878" y="16942"/>
                    <a:pt x="3255" y="27034"/>
                  </a:cubicBezTo>
                  <a:cubicBezTo>
                    <a:pt x="-461" y="37107"/>
                    <a:pt x="-1010" y="48076"/>
                    <a:pt x="1684" y="58469"/>
                  </a:cubicBezTo>
                  <a:cubicBezTo>
                    <a:pt x="13137" y="53175"/>
                    <a:pt x="22842" y="44724"/>
                    <a:pt x="29661" y="3410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78" name="任意多边形: 形状 577">
              <a:extLst>
                <a:ext uri="{FF2B5EF4-FFF2-40B4-BE49-F238E27FC236}">
                  <a16:creationId xmlns:a16="http://schemas.microsoft.com/office/drawing/2014/main" id="{01B09792-A123-38AA-6CD6-25D124165EB8}"/>
                </a:ext>
              </a:extLst>
            </p:cNvPr>
            <p:cNvSpPr/>
            <p:nvPr/>
          </p:nvSpPr>
          <p:spPr>
            <a:xfrm>
              <a:off x="9724438" y="1119652"/>
              <a:ext cx="52182" cy="39136"/>
            </a:xfrm>
            <a:custGeom>
              <a:avLst/>
              <a:gdLst>
                <a:gd name="connsiteX0" fmla="*/ 0 w 52182"/>
                <a:gd name="connsiteY0" fmla="*/ 0 h 39136"/>
                <a:gd name="connsiteX1" fmla="*/ 19647 w 52182"/>
                <a:gd name="connsiteY1" fmla="*/ 29706 h 39136"/>
                <a:gd name="connsiteX2" fmla="*/ 52182 w 52182"/>
                <a:gd name="connsiteY2" fmla="*/ 39137 h 39136"/>
                <a:gd name="connsiteX3" fmla="*/ 34422 w 52182"/>
                <a:gd name="connsiteY3" fmla="*/ 12417 h 39136"/>
                <a:gd name="connsiteX4" fmla="*/ 0 w 52182"/>
                <a:gd name="connsiteY4" fmla="*/ 0 h 3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82" h="39136">
                  <a:moveTo>
                    <a:pt x="0" y="0"/>
                  </a:moveTo>
                  <a:cubicBezTo>
                    <a:pt x="5509" y="10552"/>
                    <a:pt x="12093" y="20507"/>
                    <a:pt x="19647" y="29706"/>
                  </a:cubicBezTo>
                  <a:cubicBezTo>
                    <a:pt x="29678" y="35178"/>
                    <a:pt x="40781" y="38396"/>
                    <a:pt x="52182" y="39137"/>
                  </a:cubicBezTo>
                  <a:cubicBezTo>
                    <a:pt x="48550" y="28905"/>
                    <a:pt x="42449" y="19727"/>
                    <a:pt x="34422" y="12417"/>
                  </a:cubicBezTo>
                  <a:cubicBezTo>
                    <a:pt x="24465" y="4896"/>
                    <a:pt x="12465" y="567"/>
                    <a:pt x="0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79" name="任意多边形: 形状 578">
              <a:extLst>
                <a:ext uri="{FF2B5EF4-FFF2-40B4-BE49-F238E27FC236}">
                  <a16:creationId xmlns:a16="http://schemas.microsoft.com/office/drawing/2014/main" id="{71449EDF-23D1-695A-3BB4-520F1CE0307D}"/>
                </a:ext>
              </a:extLst>
            </p:cNvPr>
            <p:cNvSpPr/>
            <p:nvPr/>
          </p:nvSpPr>
          <p:spPr>
            <a:xfrm>
              <a:off x="9710449" y="1092724"/>
              <a:ext cx="91633" cy="32380"/>
            </a:xfrm>
            <a:custGeom>
              <a:avLst/>
              <a:gdLst>
                <a:gd name="connsiteX0" fmla="*/ 54697 w 91633"/>
                <a:gd name="connsiteY0" fmla="*/ 680 h 32380"/>
                <a:gd name="connsiteX1" fmla="*/ 25462 w 91633"/>
                <a:gd name="connsiteY1" fmla="*/ 18598 h 32380"/>
                <a:gd name="connsiteX2" fmla="*/ 0 w 91633"/>
                <a:gd name="connsiteY2" fmla="*/ 24885 h 32380"/>
                <a:gd name="connsiteX3" fmla="*/ 943 w 91633"/>
                <a:gd name="connsiteY3" fmla="*/ 28500 h 32380"/>
                <a:gd name="connsiteX4" fmla="*/ 26720 w 91633"/>
                <a:gd name="connsiteY4" fmla="*/ 20641 h 32380"/>
                <a:gd name="connsiteX5" fmla="*/ 64128 w 91633"/>
                <a:gd name="connsiteY5" fmla="*/ 31015 h 32380"/>
                <a:gd name="connsiteX6" fmla="*/ 91634 w 91633"/>
                <a:gd name="connsiteY6" fmla="*/ 14197 h 32380"/>
                <a:gd name="connsiteX7" fmla="*/ 54697 w 91633"/>
                <a:gd name="connsiteY7" fmla="*/ 680 h 3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633" h="32380">
                  <a:moveTo>
                    <a:pt x="54697" y="680"/>
                  </a:moveTo>
                  <a:cubicBezTo>
                    <a:pt x="44220" y="5366"/>
                    <a:pt x="34393" y="11389"/>
                    <a:pt x="25462" y="18598"/>
                  </a:cubicBezTo>
                  <a:lnTo>
                    <a:pt x="0" y="24885"/>
                  </a:lnTo>
                  <a:lnTo>
                    <a:pt x="943" y="28500"/>
                  </a:lnTo>
                  <a:lnTo>
                    <a:pt x="26720" y="20641"/>
                  </a:lnTo>
                  <a:cubicBezTo>
                    <a:pt x="26720" y="20641"/>
                    <a:pt x="51397" y="37145"/>
                    <a:pt x="64128" y="31015"/>
                  </a:cubicBezTo>
                  <a:cubicBezTo>
                    <a:pt x="73719" y="26132"/>
                    <a:pt x="82915" y="20509"/>
                    <a:pt x="91634" y="14197"/>
                  </a:cubicBezTo>
                  <a:cubicBezTo>
                    <a:pt x="74816" y="3352"/>
                    <a:pt x="66014" y="-1992"/>
                    <a:pt x="54697" y="68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80" name="任意多边形: 形状 579">
              <a:extLst>
                <a:ext uri="{FF2B5EF4-FFF2-40B4-BE49-F238E27FC236}">
                  <a16:creationId xmlns:a16="http://schemas.microsoft.com/office/drawing/2014/main" id="{3D73B682-B135-CEA0-B42C-0000DFA59A01}"/>
                </a:ext>
              </a:extLst>
            </p:cNvPr>
            <p:cNvSpPr/>
            <p:nvPr/>
          </p:nvSpPr>
          <p:spPr>
            <a:xfrm>
              <a:off x="10572716" y="2293312"/>
              <a:ext cx="106408" cy="74657"/>
            </a:xfrm>
            <a:custGeom>
              <a:avLst/>
              <a:gdLst>
                <a:gd name="connsiteX0" fmla="*/ 60513 w 106408"/>
                <a:gd name="connsiteY0" fmla="*/ 63629 h 74657"/>
                <a:gd name="connsiteX1" fmla="*/ 106408 w 106408"/>
                <a:gd name="connsiteY1" fmla="*/ 6259 h 74657"/>
                <a:gd name="connsiteX2" fmla="*/ 40551 w 106408"/>
                <a:gd name="connsiteY2" fmla="*/ 13175 h 74657"/>
                <a:gd name="connsiteX3" fmla="*/ 0 w 106408"/>
                <a:gd name="connsiteY3" fmla="*/ 74002 h 74657"/>
                <a:gd name="connsiteX4" fmla="*/ 60513 w 106408"/>
                <a:gd name="connsiteY4" fmla="*/ 63629 h 7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08" h="74657">
                  <a:moveTo>
                    <a:pt x="60513" y="63629"/>
                  </a:moveTo>
                  <a:cubicBezTo>
                    <a:pt x="79217" y="48697"/>
                    <a:pt x="86604" y="32194"/>
                    <a:pt x="106408" y="6259"/>
                  </a:cubicBezTo>
                  <a:cubicBezTo>
                    <a:pt x="84922" y="-4119"/>
                    <a:pt x="59413" y="-1441"/>
                    <a:pt x="40551" y="13175"/>
                  </a:cubicBezTo>
                  <a:cubicBezTo>
                    <a:pt x="21433" y="29100"/>
                    <a:pt x="7347" y="50230"/>
                    <a:pt x="0" y="74002"/>
                  </a:cubicBezTo>
                  <a:cubicBezTo>
                    <a:pt x="0" y="74002"/>
                    <a:pt x="41966" y="78560"/>
                    <a:pt x="60513" y="6362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81" name="任意多边形: 形状 580">
              <a:extLst>
                <a:ext uri="{FF2B5EF4-FFF2-40B4-BE49-F238E27FC236}">
                  <a16:creationId xmlns:a16="http://schemas.microsoft.com/office/drawing/2014/main" id="{D161988A-E52D-B987-013D-7866595D0059}"/>
                </a:ext>
              </a:extLst>
            </p:cNvPr>
            <p:cNvSpPr/>
            <p:nvPr/>
          </p:nvSpPr>
          <p:spPr>
            <a:xfrm>
              <a:off x="10471809" y="2271122"/>
              <a:ext cx="87704" cy="92105"/>
            </a:xfrm>
            <a:custGeom>
              <a:avLst/>
              <a:gdLst>
                <a:gd name="connsiteX0" fmla="*/ 55640 w 87704"/>
                <a:gd name="connsiteY0" fmla="*/ 27349 h 92105"/>
                <a:gd name="connsiteX1" fmla="*/ 0 w 87704"/>
                <a:gd name="connsiteY1" fmla="*/ 0 h 92105"/>
                <a:gd name="connsiteX2" fmla="*/ 25777 w 87704"/>
                <a:gd name="connsiteY2" fmla="*/ 60670 h 92105"/>
                <a:gd name="connsiteX3" fmla="*/ 87704 w 87704"/>
                <a:gd name="connsiteY3" fmla="*/ 92105 h 92105"/>
                <a:gd name="connsiteX4" fmla="*/ 55640 w 87704"/>
                <a:gd name="connsiteY4" fmla="*/ 27349 h 9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04" h="92105">
                  <a:moveTo>
                    <a:pt x="55640" y="27349"/>
                  </a:moveTo>
                  <a:cubicBezTo>
                    <a:pt x="39564" y="13889"/>
                    <a:pt x="20477" y="4507"/>
                    <a:pt x="0" y="0"/>
                  </a:cubicBezTo>
                  <a:cubicBezTo>
                    <a:pt x="0" y="0"/>
                    <a:pt x="10374" y="47153"/>
                    <a:pt x="25777" y="60670"/>
                  </a:cubicBezTo>
                  <a:cubicBezTo>
                    <a:pt x="41180" y="74187"/>
                    <a:pt x="62870" y="79217"/>
                    <a:pt x="87704" y="92105"/>
                  </a:cubicBezTo>
                  <a:cubicBezTo>
                    <a:pt x="83938" y="67733"/>
                    <a:pt x="72740" y="45118"/>
                    <a:pt x="55640" y="2734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82" name="任意多边形: 形状 581">
              <a:extLst>
                <a:ext uri="{FF2B5EF4-FFF2-40B4-BE49-F238E27FC236}">
                  <a16:creationId xmlns:a16="http://schemas.microsoft.com/office/drawing/2014/main" id="{56974FDF-7B25-5DA5-F484-20F95375DDA1}"/>
                </a:ext>
              </a:extLst>
            </p:cNvPr>
            <p:cNvSpPr/>
            <p:nvPr/>
          </p:nvSpPr>
          <p:spPr>
            <a:xfrm>
              <a:off x="10615468" y="2444016"/>
              <a:ext cx="139572" cy="49581"/>
            </a:xfrm>
            <a:custGeom>
              <a:avLst/>
              <a:gdLst>
                <a:gd name="connsiteX0" fmla="*/ 72301 w 139572"/>
                <a:gd name="connsiteY0" fmla="*/ 49510 h 49581"/>
                <a:gd name="connsiteX1" fmla="*/ 139572 w 139572"/>
                <a:gd name="connsiteY1" fmla="*/ 35365 h 49581"/>
                <a:gd name="connsiteX2" fmla="*/ 75444 w 139572"/>
                <a:gd name="connsiteY2" fmla="*/ 0 h 49581"/>
                <a:gd name="connsiteX3" fmla="*/ 0 w 139572"/>
                <a:gd name="connsiteY3" fmla="*/ 15718 h 49581"/>
                <a:gd name="connsiteX4" fmla="*/ 72301 w 139572"/>
                <a:gd name="connsiteY4" fmla="*/ 49510 h 4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72" h="49581">
                  <a:moveTo>
                    <a:pt x="72301" y="49510"/>
                  </a:moveTo>
                  <a:cubicBezTo>
                    <a:pt x="95533" y="50234"/>
                    <a:pt x="118600" y="45384"/>
                    <a:pt x="139572" y="35365"/>
                  </a:cubicBezTo>
                  <a:cubicBezTo>
                    <a:pt x="139572" y="35365"/>
                    <a:pt x="97921" y="0"/>
                    <a:pt x="75444" y="0"/>
                  </a:cubicBezTo>
                  <a:cubicBezTo>
                    <a:pt x="52968" y="0"/>
                    <a:pt x="30178" y="8959"/>
                    <a:pt x="0" y="15718"/>
                  </a:cubicBezTo>
                  <a:cubicBezTo>
                    <a:pt x="0" y="15718"/>
                    <a:pt x="35050" y="48096"/>
                    <a:pt x="72301" y="4951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83" name="任意多边形: 形状 582">
              <a:extLst>
                <a:ext uri="{FF2B5EF4-FFF2-40B4-BE49-F238E27FC236}">
                  <a16:creationId xmlns:a16="http://schemas.microsoft.com/office/drawing/2014/main" id="{9E794C2F-A6C1-7593-1922-AEDB881B6948}"/>
                </a:ext>
              </a:extLst>
            </p:cNvPr>
            <p:cNvSpPr/>
            <p:nvPr/>
          </p:nvSpPr>
          <p:spPr>
            <a:xfrm>
              <a:off x="10551784" y="2464134"/>
              <a:ext cx="59033" cy="132184"/>
            </a:xfrm>
            <a:custGeom>
              <a:avLst/>
              <a:gdLst>
                <a:gd name="connsiteX0" fmla="*/ 3172 w 59033"/>
                <a:gd name="connsiteY0" fmla="*/ 50453 h 132184"/>
                <a:gd name="connsiteX1" fmla="*/ 2071 w 59033"/>
                <a:gd name="connsiteY1" fmla="*/ 132185 h 132184"/>
                <a:gd name="connsiteX2" fmla="*/ 55826 w 59033"/>
                <a:gd name="connsiteY2" fmla="*/ 80946 h 132184"/>
                <a:gd name="connsiteX3" fmla="*/ 49853 w 59033"/>
                <a:gd name="connsiteY3" fmla="*/ 0 h 132184"/>
                <a:gd name="connsiteX4" fmla="*/ 3172 w 59033"/>
                <a:gd name="connsiteY4" fmla="*/ 50453 h 13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33" h="132184">
                  <a:moveTo>
                    <a:pt x="3172" y="50453"/>
                  </a:moveTo>
                  <a:cubicBezTo>
                    <a:pt x="-2958" y="76387"/>
                    <a:pt x="1600" y="95563"/>
                    <a:pt x="2071" y="132185"/>
                  </a:cubicBezTo>
                  <a:cubicBezTo>
                    <a:pt x="28254" y="126676"/>
                    <a:pt x="49069" y="106834"/>
                    <a:pt x="55826" y="80946"/>
                  </a:cubicBezTo>
                  <a:cubicBezTo>
                    <a:pt x="61612" y="53947"/>
                    <a:pt x="59539" y="25856"/>
                    <a:pt x="49853" y="0"/>
                  </a:cubicBezTo>
                  <a:cubicBezTo>
                    <a:pt x="49853" y="0"/>
                    <a:pt x="8673" y="24519"/>
                    <a:pt x="3172" y="5045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84" name="任意多边形: 形状 583">
              <a:extLst>
                <a:ext uri="{FF2B5EF4-FFF2-40B4-BE49-F238E27FC236}">
                  <a16:creationId xmlns:a16="http://schemas.microsoft.com/office/drawing/2014/main" id="{AA385FAB-0F00-7525-F1E6-61EBE76BB738}"/>
                </a:ext>
              </a:extLst>
            </p:cNvPr>
            <p:cNvSpPr/>
            <p:nvPr/>
          </p:nvSpPr>
          <p:spPr>
            <a:xfrm>
              <a:off x="10855004" y="2332650"/>
              <a:ext cx="114109" cy="40565"/>
            </a:xfrm>
            <a:custGeom>
              <a:avLst/>
              <a:gdLst>
                <a:gd name="connsiteX0" fmla="*/ 56583 w 114109"/>
                <a:gd name="connsiteY0" fmla="*/ 400 h 40565"/>
                <a:gd name="connsiteX1" fmla="*/ 0 w 114109"/>
                <a:gd name="connsiteY1" fmla="*/ 26334 h 40565"/>
                <a:gd name="connsiteX2" fmla="*/ 62870 w 114109"/>
                <a:gd name="connsiteY2" fmla="*/ 40165 h 40565"/>
                <a:gd name="connsiteX3" fmla="*/ 114110 w 114109"/>
                <a:gd name="connsiteY3" fmla="*/ 17060 h 40565"/>
                <a:gd name="connsiteX4" fmla="*/ 56583 w 114109"/>
                <a:gd name="connsiteY4" fmla="*/ 400 h 4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09" h="40565">
                  <a:moveTo>
                    <a:pt x="56583" y="400"/>
                  </a:moveTo>
                  <a:cubicBezTo>
                    <a:pt x="36852" y="7004"/>
                    <a:pt x="17883" y="15698"/>
                    <a:pt x="0" y="26334"/>
                  </a:cubicBezTo>
                  <a:cubicBezTo>
                    <a:pt x="19063" y="37229"/>
                    <a:pt x="40995" y="42054"/>
                    <a:pt x="62870" y="40165"/>
                  </a:cubicBezTo>
                  <a:cubicBezTo>
                    <a:pt x="81563" y="36708"/>
                    <a:pt x="99143" y="28781"/>
                    <a:pt x="114110" y="17060"/>
                  </a:cubicBezTo>
                  <a:cubicBezTo>
                    <a:pt x="114110" y="17060"/>
                    <a:pt x="74501" y="-3058"/>
                    <a:pt x="56583" y="40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85" name="任意多边形: 形状 584">
              <a:extLst>
                <a:ext uri="{FF2B5EF4-FFF2-40B4-BE49-F238E27FC236}">
                  <a16:creationId xmlns:a16="http://schemas.microsoft.com/office/drawing/2014/main" id="{623DB287-2F8D-352F-E4DA-C5F19C021245}"/>
                </a:ext>
              </a:extLst>
            </p:cNvPr>
            <p:cNvSpPr/>
            <p:nvPr/>
          </p:nvSpPr>
          <p:spPr>
            <a:xfrm>
              <a:off x="10832371" y="2344681"/>
              <a:ext cx="126526" cy="105807"/>
            </a:xfrm>
            <a:custGeom>
              <a:avLst/>
              <a:gdLst>
                <a:gd name="connsiteX0" fmla="*/ 35679 w 126526"/>
                <a:gd name="connsiteY0" fmla="*/ 35522 h 105807"/>
                <a:gd name="connsiteX1" fmla="*/ 4244 w 126526"/>
                <a:gd name="connsiteY1" fmla="*/ 0 h 105807"/>
                <a:gd name="connsiteX2" fmla="*/ 0 w 126526"/>
                <a:gd name="connsiteY2" fmla="*/ 5030 h 105807"/>
                <a:gd name="connsiteX3" fmla="*/ 31435 w 126526"/>
                <a:gd name="connsiteY3" fmla="*/ 37722 h 105807"/>
                <a:gd name="connsiteX4" fmla="*/ 58312 w 126526"/>
                <a:gd name="connsiteY4" fmla="*/ 91476 h 105807"/>
                <a:gd name="connsiteX5" fmla="*/ 126527 w 126526"/>
                <a:gd name="connsiteY5" fmla="*/ 105779 h 105807"/>
                <a:gd name="connsiteX6" fmla="*/ 101378 w 126526"/>
                <a:gd name="connsiteY6" fmla="*/ 55640 h 105807"/>
                <a:gd name="connsiteX7" fmla="*/ 35679 w 126526"/>
                <a:gd name="connsiteY7" fmla="*/ 35522 h 10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526" h="105807">
                  <a:moveTo>
                    <a:pt x="35679" y="35522"/>
                  </a:moveTo>
                  <a:lnTo>
                    <a:pt x="4244" y="0"/>
                  </a:lnTo>
                  <a:lnTo>
                    <a:pt x="0" y="5030"/>
                  </a:lnTo>
                  <a:lnTo>
                    <a:pt x="31435" y="37722"/>
                  </a:lnTo>
                  <a:cubicBezTo>
                    <a:pt x="38009" y="56737"/>
                    <a:pt x="47045" y="74809"/>
                    <a:pt x="58312" y="91476"/>
                  </a:cubicBezTo>
                  <a:cubicBezTo>
                    <a:pt x="72615" y="105936"/>
                    <a:pt x="90690" y="105936"/>
                    <a:pt x="126527" y="105779"/>
                  </a:cubicBezTo>
                  <a:cubicBezTo>
                    <a:pt x="119396" y="88467"/>
                    <a:pt x="110990" y="71708"/>
                    <a:pt x="101378" y="55640"/>
                  </a:cubicBezTo>
                  <a:cubicBezTo>
                    <a:pt x="87547" y="33636"/>
                    <a:pt x="35679" y="35522"/>
                    <a:pt x="35679" y="3552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86" name="任意多边形: 形状 585">
              <a:extLst>
                <a:ext uri="{FF2B5EF4-FFF2-40B4-BE49-F238E27FC236}">
                  <a16:creationId xmlns:a16="http://schemas.microsoft.com/office/drawing/2014/main" id="{F6F315AB-6D28-993E-B865-C815E2BC95B6}"/>
                </a:ext>
              </a:extLst>
            </p:cNvPr>
            <p:cNvSpPr/>
            <p:nvPr/>
          </p:nvSpPr>
          <p:spPr>
            <a:xfrm>
              <a:off x="10817753" y="2365742"/>
              <a:ext cx="45895" cy="113009"/>
            </a:xfrm>
            <a:custGeom>
              <a:avLst/>
              <a:gdLst>
                <a:gd name="connsiteX0" fmla="*/ 0 w 45895"/>
                <a:gd name="connsiteY0" fmla="*/ 48567 h 113009"/>
                <a:gd name="connsiteX1" fmla="*/ 14460 w 45895"/>
                <a:gd name="connsiteY1" fmla="*/ 113009 h 113009"/>
                <a:gd name="connsiteX2" fmla="*/ 45895 w 45895"/>
                <a:gd name="connsiteY2" fmla="*/ 62870 h 113009"/>
                <a:gd name="connsiteX3" fmla="*/ 26091 w 45895"/>
                <a:gd name="connsiteY3" fmla="*/ 0 h 113009"/>
                <a:gd name="connsiteX4" fmla="*/ 0 w 45895"/>
                <a:gd name="connsiteY4" fmla="*/ 48567 h 11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95" h="113009">
                  <a:moveTo>
                    <a:pt x="0" y="48567"/>
                  </a:moveTo>
                  <a:cubicBezTo>
                    <a:pt x="2089" y="70571"/>
                    <a:pt x="6948" y="92223"/>
                    <a:pt x="14460" y="113009"/>
                  </a:cubicBezTo>
                  <a:cubicBezTo>
                    <a:pt x="33465" y="103462"/>
                    <a:pt x="45581" y="84136"/>
                    <a:pt x="45895" y="62870"/>
                  </a:cubicBezTo>
                  <a:cubicBezTo>
                    <a:pt x="45513" y="40439"/>
                    <a:pt x="38633" y="18601"/>
                    <a:pt x="26091" y="0"/>
                  </a:cubicBezTo>
                  <a:cubicBezTo>
                    <a:pt x="26091" y="0"/>
                    <a:pt x="0" y="27034"/>
                    <a:pt x="0" y="4856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87" name="任意多边形: 形状 586">
              <a:extLst>
                <a:ext uri="{FF2B5EF4-FFF2-40B4-BE49-F238E27FC236}">
                  <a16:creationId xmlns:a16="http://schemas.microsoft.com/office/drawing/2014/main" id="{4A587A32-E738-2A5B-85AB-2C14A00D8BB1}"/>
                </a:ext>
              </a:extLst>
            </p:cNvPr>
            <p:cNvSpPr/>
            <p:nvPr/>
          </p:nvSpPr>
          <p:spPr>
            <a:xfrm>
              <a:off x="11061690" y="2125263"/>
              <a:ext cx="69628" cy="54382"/>
            </a:xfrm>
            <a:custGeom>
              <a:avLst/>
              <a:gdLst>
                <a:gd name="connsiteX0" fmla="*/ 69629 w 69628"/>
                <a:gd name="connsiteY0" fmla="*/ 0 h 54382"/>
                <a:gd name="connsiteX1" fmla="*/ 25777 w 69628"/>
                <a:gd name="connsiteY1" fmla="*/ 13674 h 54382"/>
                <a:gd name="connsiteX2" fmla="*/ 0 w 69628"/>
                <a:gd name="connsiteY2" fmla="*/ 54383 h 54382"/>
                <a:gd name="connsiteX3" fmla="*/ 47153 w 69628"/>
                <a:gd name="connsiteY3" fmla="*/ 36622 h 54382"/>
                <a:gd name="connsiteX4" fmla="*/ 69629 w 69628"/>
                <a:gd name="connsiteY4" fmla="*/ 0 h 5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8" h="54382">
                  <a:moveTo>
                    <a:pt x="69629" y="0"/>
                  </a:moveTo>
                  <a:cubicBezTo>
                    <a:pt x="69629" y="0"/>
                    <a:pt x="35836" y="3772"/>
                    <a:pt x="25777" y="13674"/>
                  </a:cubicBezTo>
                  <a:cubicBezTo>
                    <a:pt x="15708" y="26250"/>
                    <a:pt x="7063" y="39903"/>
                    <a:pt x="0" y="54383"/>
                  </a:cubicBezTo>
                  <a:cubicBezTo>
                    <a:pt x="17181" y="53503"/>
                    <a:pt x="33661" y="47295"/>
                    <a:pt x="47153" y="36622"/>
                  </a:cubicBezTo>
                  <a:cubicBezTo>
                    <a:pt x="57413" y="26346"/>
                    <a:pt x="65113" y="13801"/>
                    <a:pt x="69629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88" name="任意多边形: 形状 587">
              <a:extLst>
                <a:ext uri="{FF2B5EF4-FFF2-40B4-BE49-F238E27FC236}">
                  <a16:creationId xmlns:a16="http://schemas.microsoft.com/office/drawing/2014/main" id="{1C1FD828-8C0B-83ED-A9AC-70EED491ADB7}"/>
                </a:ext>
              </a:extLst>
            </p:cNvPr>
            <p:cNvSpPr/>
            <p:nvPr/>
          </p:nvSpPr>
          <p:spPr>
            <a:xfrm>
              <a:off x="11042986" y="2171050"/>
              <a:ext cx="124954" cy="43782"/>
            </a:xfrm>
            <a:custGeom>
              <a:avLst/>
              <a:gdLst>
                <a:gd name="connsiteX0" fmla="*/ 36150 w 124954"/>
                <a:gd name="connsiteY0" fmla="*/ 16927 h 43782"/>
                <a:gd name="connsiteX1" fmla="*/ 1257 w 124954"/>
                <a:gd name="connsiteY1" fmla="*/ 6867 h 43782"/>
                <a:gd name="connsiteX2" fmla="*/ 0 w 124954"/>
                <a:gd name="connsiteY2" fmla="*/ 11740 h 43782"/>
                <a:gd name="connsiteX3" fmla="*/ 34579 w 124954"/>
                <a:gd name="connsiteY3" fmla="*/ 19599 h 43782"/>
                <a:gd name="connsiteX4" fmla="*/ 74816 w 124954"/>
                <a:gd name="connsiteY4" fmla="*/ 43018 h 43782"/>
                <a:gd name="connsiteX5" fmla="*/ 124955 w 124954"/>
                <a:gd name="connsiteY5" fmla="*/ 23528 h 43782"/>
                <a:gd name="connsiteX6" fmla="*/ 87547 w 124954"/>
                <a:gd name="connsiteY6" fmla="*/ 1681 h 43782"/>
                <a:gd name="connsiteX7" fmla="*/ 36150 w 124954"/>
                <a:gd name="connsiteY7" fmla="*/ 16927 h 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954" h="43782">
                  <a:moveTo>
                    <a:pt x="36150" y="16927"/>
                  </a:moveTo>
                  <a:lnTo>
                    <a:pt x="1257" y="6867"/>
                  </a:lnTo>
                  <a:lnTo>
                    <a:pt x="0" y="11740"/>
                  </a:lnTo>
                  <a:lnTo>
                    <a:pt x="34579" y="19599"/>
                  </a:lnTo>
                  <a:cubicBezTo>
                    <a:pt x="46889" y="29161"/>
                    <a:pt x="60421" y="37037"/>
                    <a:pt x="74816" y="43018"/>
                  </a:cubicBezTo>
                  <a:cubicBezTo>
                    <a:pt x="90533" y="46319"/>
                    <a:pt x="101693" y="38774"/>
                    <a:pt x="124955" y="23528"/>
                  </a:cubicBezTo>
                  <a:cubicBezTo>
                    <a:pt x="113047" y="15325"/>
                    <a:pt x="100542" y="8022"/>
                    <a:pt x="87547" y="1681"/>
                  </a:cubicBezTo>
                  <a:cubicBezTo>
                    <a:pt x="69000" y="-6335"/>
                    <a:pt x="36150" y="16927"/>
                    <a:pt x="36150" y="1692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89" name="任意多边形: 形状 588">
              <a:extLst>
                <a:ext uri="{FF2B5EF4-FFF2-40B4-BE49-F238E27FC236}">
                  <a16:creationId xmlns:a16="http://schemas.microsoft.com/office/drawing/2014/main" id="{0F157497-B663-5F63-D5C8-81593206239C}"/>
                </a:ext>
              </a:extLst>
            </p:cNvPr>
            <p:cNvSpPr/>
            <p:nvPr/>
          </p:nvSpPr>
          <p:spPr>
            <a:xfrm>
              <a:off x="11055988" y="2188448"/>
              <a:ext cx="47879" cy="78587"/>
            </a:xfrm>
            <a:custGeom>
              <a:avLst/>
              <a:gdLst>
                <a:gd name="connsiteX0" fmla="*/ 1930 w 47879"/>
                <a:gd name="connsiteY0" fmla="*/ 0 h 78587"/>
                <a:gd name="connsiteX1" fmla="*/ 4916 w 47879"/>
                <a:gd name="connsiteY1" fmla="*/ 42752 h 78587"/>
                <a:gd name="connsiteX2" fmla="*/ 41381 w 47879"/>
                <a:gd name="connsiteY2" fmla="*/ 78588 h 78587"/>
                <a:gd name="connsiteX3" fmla="*/ 41381 w 47879"/>
                <a:gd name="connsiteY3" fmla="*/ 32378 h 78587"/>
                <a:gd name="connsiteX4" fmla="*/ 1930 w 47879"/>
                <a:gd name="connsiteY4" fmla="*/ 0 h 7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79" h="78587">
                  <a:moveTo>
                    <a:pt x="1930" y="0"/>
                  </a:moveTo>
                  <a:cubicBezTo>
                    <a:pt x="-1428" y="14224"/>
                    <a:pt x="-387" y="29133"/>
                    <a:pt x="4916" y="42752"/>
                  </a:cubicBezTo>
                  <a:cubicBezTo>
                    <a:pt x="15509" y="56189"/>
                    <a:pt x="27762" y="68230"/>
                    <a:pt x="41381" y="78588"/>
                  </a:cubicBezTo>
                  <a:cubicBezTo>
                    <a:pt x="50046" y="64403"/>
                    <a:pt x="50046" y="46563"/>
                    <a:pt x="41381" y="32378"/>
                  </a:cubicBezTo>
                  <a:cubicBezTo>
                    <a:pt x="31601" y="18031"/>
                    <a:pt x="17909" y="6794"/>
                    <a:pt x="1930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90" name="任意多边形: 形状 589">
              <a:extLst>
                <a:ext uri="{FF2B5EF4-FFF2-40B4-BE49-F238E27FC236}">
                  <a16:creationId xmlns:a16="http://schemas.microsoft.com/office/drawing/2014/main" id="{9301F130-DC34-BC0B-A87C-DA1A03CBF684}"/>
                </a:ext>
              </a:extLst>
            </p:cNvPr>
            <p:cNvSpPr/>
            <p:nvPr/>
          </p:nvSpPr>
          <p:spPr>
            <a:xfrm>
              <a:off x="11188749" y="1983019"/>
              <a:ext cx="59323" cy="83774"/>
            </a:xfrm>
            <a:custGeom>
              <a:avLst/>
              <a:gdLst>
                <a:gd name="connsiteX0" fmla="*/ 411 w 59323"/>
                <a:gd name="connsiteY0" fmla="*/ 0 h 83774"/>
                <a:gd name="connsiteX1" fmla="*/ 9213 w 59323"/>
                <a:gd name="connsiteY1" fmla="*/ 48096 h 83774"/>
                <a:gd name="connsiteX2" fmla="*/ 54637 w 59323"/>
                <a:gd name="connsiteY2" fmla="*/ 83775 h 83774"/>
                <a:gd name="connsiteX3" fmla="*/ 48664 w 59323"/>
                <a:gd name="connsiteY3" fmla="*/ 31435 h 83774"/>
                <a:gd name="connsiteX4" fmla="*/ 411 w 59323"/>
                <a:gd name="connsiteY4" fmla="*/ 0 h 8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23" h="83774">
                  <a:moveTo>
                    <a:pt x="411" y="0"/>
                  </a:moveTo>
                  <a:cubicBezTo>
                    <a:pt x="411" y="0"/>
                    <a:pt x="-2890" y="33321"/>
                    <a:pt x="9213" y="48096"/>
                  </a:cubicBezTo>
                  <a:cubicBezTo>
                    <a:pt x="22835" y="61806"/>
                    <a:pt x="38090" y="73789"/>
                    <a:pt x="54637" y="83775"/>
                  </a:cubicBezTo>
                  <a:cubicBezTo>
                    <a:pt x="62598" y="66585"/>
                    <a:pt x="60293" y="46389"/>
                    <a:pt x="48664" y="31435"/>
                  </a:cubicBezTo>
                  <a:cubicBezTo>
                    <a:pt x="35915" y="16560"/>
                    <a:pt x="19170" y="5651"/>
                    <a:pt x="411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91" name="任意多边形: 形状 590">
              <a:extLst>
                <a:ext uri="{FF2B5EF4-FFF2-40B4-BE49-F238E27FC236}">
                  <a16:creationId xmlns:a16="http://schemas.microsoft.com/office/drawing/2014/main" id="{1F650039-7954-C991-547F-C043E927DA17}"/>
                </a:ext>
              </a:extLst>
            </p:cNvPr>
            <p:cNvSpPr/>
            <p:nvPr/>
          </p:nvSpPr>
          <p:spPr>
            <a:xfrm>
              <a:off x="10508746" y="872258"/>
              <a:ext cx="866196" cy="1725790"/>
            </a:xfrm>
            <a:custGeom>
              <a:avLst/>
              <a:gdLst>
                <a:gd name="connsiteX0" fmla="*/ 703834 w 866196"/>
                <a:gd name="connsiteY0" fmla="*/ 1107461 h 1725790"/>
                <a:gd name="connsiteX1" fmla="*/ 665483 w 866196"/>
                <a:gd name="connsiteY1" fmla="*/ 1100231 h 1725790"/>
                <a:gd name="connsiteX2" fmla="*/ 765918 w 866196"/>
                <a:gd name="connsiteY2" fmla="*/ 743442 h 1725790"/>
                <a:gd name="connsiteX3" fmla="*/ 794210 w 866196"/>
                <a:gd name="connsiteY3" fmla="*/ 729925 h 1725790"/>
                <a:gd name="connsiteX4" fmla="*/ 839319 w 866196"/>
                <a:gd name="connsiteY4" fmla="*/ 723637 h 1725790"/>
                <a:gd name="connsiteX5" fmla="*/ 866196 w 866196"/>
                <a:gd name="connsiteY5" fmla="*/ 678214 h 1725790"/>
                <a:gd name="connsiteX6" fmla="*/ 823916 w 866196"/>
                <a:gd name="connsiteY6" fmla="*/ 684029 h 1725790"/>
                <a:gd name="connsiteX7" fmla="*/ 793738 w 866196"/>
                <a:gd name="connsiteY7" fmla="*/ 726938 h 1725790"/>
                <a:gd name="connsiteX8" fmla="*/ 766232 w 866196"/>
                <a:gd name="connsiteY8" fmla="*/ 738255 h 1725790"/>
                <a:gd name="connsiteX9" fmla="*/ 769376 w 866196"/>
                <a:gd name="connsiteY9" fmla="*/ 660453 h 1725790"/>
                <a:gd name="connsiteX10" fmla="*/ 761989 w 866196"/>
                <a:gd name="connsiteY10" fmla="*/ 540371 h 1725790"/>
                <a:gd name="connsiteX11" fmla="*/ 785408 w 866196"/>
                <a:gd name="connsiteY11" fmla="*/ 529054 h 1725790"/>
                <a:gd name="connsiteX12" fmla="*/ 822030 w 866196"/>
                <a:gd name="connsiteY12" fmla="*/ 524024 h 1725790"/>
                <a:gd name="connsiteX13" fmla="*/ 843877 w 866196"/>
                <a:gd name="connsiteY13" fmla="*/ 487088 h 1725790"/>
                <a:gd name="connsiteX14" fmla="*/ 809613 w 866196"/>
                <a:gd name="connsiteY14" fmla="*/ 491803 h 1725790"/>
                <a:gd name="connsiteX15" fmla="*/ 784936 w 866196"/>
                <a:gd name="connsiteY15" fmla="*/ 526696 h 1725790"/>
                <a:gd name="connsiteX16" fmla="*/ 761360 w 866196"/>
                <a:gd name="connsiteY16" fmla="*/ 536284 h 1725790"/>
                <a:gd name="connsiteX17" fmla="*/ 702891 w 866196"/>
                <a:gd name="connsiteY17" fmla="*/ 304292 h 1725790"/>
                <a:gd name="connsiteX18" fmla="*/ 716879 w 866196"/>
                <a:gd name="connsiteY18" fmla="*/ 280087 h 1725790"/>
                <a:gd name="connsiteX19" fmla="*/ 744228 w 866196"/>
                <a:gd name="connsiteY19" fmla="*/ 255254 h 1725790"/>
                <a:gd name="connsiteX20" fmla="*/ 741556 w 866196"/>
                <a:gd name="connsiteY20" fmla="*/ 212345 h 1725790"/>
                <a:gd name="connsiteX21" fmla="*/ 715936 w 866196"/>
                <a:gd name="connsiteY21" fmla="*/ 235764 h 1725790"/>
                <a:gd name="connsiteX22" fmla="*/ 715150 w 866196"/>
                <a:gd name="connsiteY22" fmla="*/ 278358 h 1725790"/>
                <a:gd name="connsiteX23" fmla="*/ 701162 w 866196"/>
                <a:gd name="connsiteY23" fmla="*/ 299891 h 1725790"/>
                <a:gd name="connsiteX24" fmla="*/ 690316 w 866196"/>
                <a:gd name="connsiteY24" fmla="*/ 274115 h 1725790"/>
                <a:gd name="connsiteX25" fmla="*/ 704934 w 866196"/>
                <a:gd name="connsiteY25" fmla="*/ 289832 h 1725790"/>
                <a:gd name="connsiteX26" fmla="*/ 702576 w 866196"/>
                <a:gd name="connsiteY26" fmla="*/ 249752 h 1725790"/>
                <a:gd name="connsiteX27" fmla="*/ 680414 w 866196"/>
                <a:gd name="connsiteY27" fmla="*/ 224290 h 1725790"/>
                <a:gd name="connsiteX28" fmla="*/ 678214 w 866196"/>
                <a:gd name="connsiteY28" fmla="*/ 246609 h 1725790"/>
                <a:gd name="connsiteX29" fmla="*/ 509721 w 866196"/>
                <a:gd name="connsiteY29" fmla="*/ 0 h 1725790"/>
                <a:gd name="connsiteX30" fmla="*/ 732282 w 866196"/>
                <a:gd name="connsiteY30" fmla="*/ 473099 h 1725790"/>
                <a:gd name="connsiteX31" fmla="*/ 716565 w 866196"/>
                <a:gd name="connsiteY31" fmla="*/ 502334 h 1725790"/>
                <a:gd name="connsiteX32" fmla="*/ 729767 w 866196"/>
                <a:gd name="connsiteY32" fmla="*/ 537541 h 1725790"/>
                <a:gd name="connsiteX33" fmla="*/ 739198 w 866196"/>
                <a:gd name="connsiteY33" fmla="*/ 523867 h 1725790"/>
                <a:gd name="connsiteX34" fmla="*/ 744385 w 866196"/>
                <a:gd name="connsiteY34" fmla="*/ 622573 h 1725790"/>
                <a:gd name="connsiteX35" fmla="*/ 742970 w 866196"/>
                <a:gd name="connsiteY35" fmla="*/ 673498 h 1725790"/>
                <a:gd name="connsiteX36" fmla="*/ 733383 w 866196"/>
                <a:gd name="connsiteY36" fmla="*/ 642063 h 1725790"/>
                <a:gd name="connsiteX37" fmla="*/ 716565 w 866196"/>
                <a:gd name="connsiteY37" fmla="*/ 671612 h 1725790"/>
                <a:gd name="connsiteX38" fmla="*/ 729768 w 866196"/>
                <a:gd name="connsiteY38" fmla="*/ 706977 h 1725790"/>
                <a:gd name="connsiteX39" fmla="*/ 742027 w 866196"/>
                <a:gd name="connsiteY39" fmla="*/ 687173 h 1725790"/>
                <a:gd name="connsiteX40" fmla="*/ 718451 w 866196"/>
                <a:gd name="connsiteY40" fmla="*/ 844349 h 1725790"/>
                <a:gd name="connsiteX41" fmla="*/ 706191 w 866196"/>
                <a:gd name="connsiteY41" fmla="*/ 802383 h 1725790"/>
                <a:gd name="connsiteX42" fmla="*/ 684972 w 866196"/>
                <a:gd name="connsiteY42" fmla="*/ 839790 h 1725790"/>
                <a:gd name="connsiteX43" fmla="*/ 701633 w 866196"/>
                <a:gd name="connsiteY43" fmla="*/ 884114 h 1725790"/>
                <a:gd name="connsiteX44" fmla="*/ 712478 w 866196"/>
                <a:gd name="connsiteY44" fmla="*/ 868396 h 1725790"/>
                <a:gd name="connsiteX45" fmla="*/ 706191 w 866196"/>
                <a:gd name="connsiteY45" fmla="*/ 890558 h 1725790"/>
                <a:gd name="connsiteX46" fmla="*/ 686701 w 866196"/>
                <a:gd name="connsiteY46" fmla="*/ 872797 h 1725790"/>
                <a:gd name="connsiteX47" fmla="*/ 664697 w 866196"/>
                <a:gd name="connsiteY47" fmla="*/ 835389 h 1725790"/>
                <a:gd name="connsiteX48" fmla="*/ 615029 w 866196"/>
                <a:gd name="connsiteY48" fmla="*/ 827688 h 1725790"/>
                <a:gd name="connsiteX49" fmla="*/ 635148 w 866196"/>
                <a:gd name="connsiteY49" fmla="*/ 862895 h 1725790"/>
                <a:gd name="connsiteX50" fmla="*/ 683715 w 866196"/>
                <a:gd name="connsiteY50" fmla="*/ 874369 h 1725790"/>
                <a:gd name="connsiteX51" fmla="*/ 704148 w 866196"/>
                <a:gd name="connsiteY51" fmla="*/ 895431 h 1725790"/>
                <a:gd name="connsiteX52" fmla="*/ 660453 w 866196"/>
                <a:gd name="connsiteY52" fmla="*/ 1012998 h 1725790"/>
                <a:gd name="connsiteX53" fmla="*/ 660453 w 866196"/>
                <a:gd name="connsiteY53" fmla="*/ 992094 h 1725790"/>
                <a:gd name="connsiteX54" fmla="*/ 626503 w 866196"/>
                <a:gd name="connsiteY54" fmla="*/ 1023529 h 1725790"/>
                <a:gd name="connsiteX55" fmla="*/ 629647 w 866196"/>
                <a:gd name="connsiteY55" fmla="*/ 1074768 h 1725790"/>
                <a:gd name="connsiteX56" fmla="*/ 629647 w 866196"/>
                <a:gd name="connsiteY56" fmla="*/ 1074768 h 1725790"/>
                <a:gd name="connsiteX57" fmla="*/ 628075 w 866196"/>
                <a:gd name="connsiteY57" fmla="*/ 1077597 h 1725790"/>
                <a:gd name="connsiteX58" fmla="*/ 617544 w 866196"/>
                <a:gd name="connsiteY58" fmla="*/ 1059365 h 1725790"/>
                <a:gd name="connsiteX59" fmla="*/ 607328 w 866196"/>
                <a:gd name="connsiteY59" fmla="*/ 1013627 h 1725790"/>
                <a:gd name="connsiteX60" fmla="*/ 558446 w 866196"/>
                <a:gd name="connsiteY60" fmla="*/ 989736 h 1725790"/>
                <a:gd name="connsiteX61" fmla="*/ 568034 w 866196"/>
                <a:gd name="connsiteY61" fmla="*/ 1032645 h 1725790"/>
                <a:gd name="connsiteX62" fmla="*/ 615186 w 866196"/>
                <a:gd name="connsiteY62" fmla="*/ 1059994 h 1725790"/>
                <a:gd name="connsiteX63" fmla="*/ 626503 w 866196"/>
                <a:gd name="connsiteY63" fmla="*/ 1082313 h 1725790"/>
                <a:gd name="connsiteX64" fmla="*/ 547915 w 866196"/>
                <a:gd name="connsiteY64" fmla="*/ 1199409 h 1725790"/>
                <a:gd name="connsiteX65" fmla="*/ 550587 w 866196"/>
                <a:gd name="connsiteY65" fmla="*/ 1188406 h 1725790"/>
                <a:gd name="connsiteX66" fmla="*/ 509564 w 866196"/>
                <a:gd name="connsiteY66" fmla="*/ 1210254 h 1725790"/>
                <a:gd name="connsiteX67" fmla="*/ 499033 w 866196"/>
                <a:gd name="connsiteY67" fmla="*/ 1257407 h 1725790"/>
                <a:gd name="connsiteX68" fmla="*/ 496676 w 866196"/>
                <a:gd name="connsiteY68" fmla="*/ 1259921 h 1725790"/>
                <a:gd name="connsiteX69" fmla="*/ 491803 w 866196"/>
                <a:gd name="connsiteY69" fmla="*/ 1241689 h 1725790"/>
                <a:gd name="connsiteX70" fmla="*/ 493847 w 866196"/>
                <a:gd name="connsiteY70" fmla="*/ 1194536 h 1725790"/>
                <a:gd name="connsiteX71" fmla="*/ 452667 w 866196"/>
                <a:gd name="connsiteY71" fmla="*/ 1158857 h 1725790"/>
                <a:gd name="connsiteX72" fmla="*/ 450780 w 866196"/>
                <a:gd name="connsiteY72" fmla="*/ 1202709 h 1725790"/>
                <a:gd name="connsiteX73" fmla="*/ 488660 w 866196"/>
                <a:gd name="connsiteY73" fmla="*/ 1241218 h 1725790"/>
                <a:gd name="connsiteX74" fmla="*/ 493061 w 866196"/>
                <a:gd name="connsiteY74" fmla="*/ 1261808 h 1725790"/>
                <a:gd name="connsiteX75" fmla="*/ 343272 w 866196"/>
                <a:gd name="connsiteY75" fmla="*/ 1387548 h 1725790"/>
                <a:gd name="connsiteX76" fmla="*/ 370778 w 866196"/>
                <a:gd name="connsiteY76" fmla="*/ 1333323 h 1725790"/>
                <a:gd name="connsiteX77" fmla="*/ 315766 w 866196"/>
                <a:gd name="connsiteY77" fmla="*/ 1350612 h 1725790"/>
                <a:gd name="connsiteX78" fmla="*/ 291876 w 866196"/>
                <a:gd name="connsiteY78" fmla="*/ 1409553 h 1725790"/>
                <a:gd name="connsiteX79" fmla="*/ 317181 w 866196"/>
                <a:gd name="connsiteY79" fmla="*/ 1404052 h 1725790"/>
                <a:gd name="connsiteX80" fmla="*/ 289832 w 866196"/>
                <a:gd name="connsiteY80" fmla="*/ 1419769 h 1725790"/>
                <a:gd name="connsiteX81" fmla="*/ 287475 w 866196"/>
                <a:gd name="connsiteY81" fmla="*/ 1385662 h 1725790"/>
                <a:gd name="connsiteX82" fmla="*/ 300677 w 866196"/>
                <a:gd name="connsiteY82" fmla="*/ 1329079 h 1725790"/>
                <a:gd name="connsiteX83" fmla="*/ 258869 w 866196"/>
                <a:gd name="connsiteY83" fmla="*/ 1276425 h 1725790"/>
                <a:gd name="connsiteX84" fmla="*/ 246609 w 866196"/>
                <a:gd name="connsiteY84" fmla="*/ 1329236 h 1725790"/>
                <a:gd name="connsiteX85" fmla="*/ 283703 w 866196"/>
                <a:gd name="connsiteY85" fmla="*/ 1384876 h 1725790"/>
                <a:gd name="connsiteX86" fmla="*/ 284646 w 866196"/>
                <a:gd name="connsiteY86" fmla="*/ 1423384 h 1725790"/>
                <a:gd name="connsiteX87" fmla="*/ 59884 w 866196"/>
                <a:gd name="connsiteY87" fmla="*/ 1504330 h 1725790"/>
                <a:gd name="connsiteX88" fmla="*/ 64442 w 866196"/>
                <a:gd name="connsiteY88" fmla="*/ 1466765 h 1725790"/>
                <a:gd name="connsiteX89" fmla="*/ 92262 w 866196"/>
                <a:gd name="connsiteY89" fmla="*/ 1405938 h 1725790"/>
                <a:gd name="connsiteX90" fmla="*/ 57369 w 866196"/>
                <a:gd name="connsiteY90" fmla="*/ 1336938 h 1725790"/>
                <a:gd name="connsiteX91" fmla="*/ 31278 w 866196"/>
                <a:gd name="connsiteY91" fmla="*/ 1393678 h 1725790"/>
                <a:gd name="connsiteX92" fmla="*/ 60356 w 866196"/>
                <a:gd name="connsiteY92" fmla="*/ 1464879 h 1725790"/>
                <a:gd name="connsiteX93" fmla="*/ 52968 w 866196"/>
                <a:gd name="connsiteY93" fmla="*/ 1505587 h 1725790"/>
                <a:gd name="connsiteX94" fmla="*/ 0 w 866196"/>
                <a:gd name="connsiteY94" fmla="*/ 1513918 h 1725790"/>
                <a:gd name="connsiteX95" fmla="*/ 7387 w 866196"/>
                <a:gd name="connsiteY95" fmla="*/ 1554940 h 1725790"/>
                <a:gd name="connsiteX96" fmla="*/ 4872 w 866196"/>
                <a:gd name="connsiteY96" fmla="*/ 1579303 h 1725790"/>
                <a:gd name="connsiteX97" fmla="*/ 89276 w 866196"/>
                <a:gd name="connsiteY97" fmla="*/ 1564528 h 1725790"/>
                <a:gd name="connsiteX98" fmla="*/ 82675 w 866196"/>
                <a:gd name="connsiteY98" fmla="*/ 1568300 h 1725790"/>
                <a:gd name="connsiteX99" fmla="*/ 111752 w 866196"/>
                <a:gd name="connsiteY99" fmla="*/ 1616868 h 1725790"/>
                <a:gd name="connsiteX100" fmla="*/ 128727 w 866196"/>
                <a:gd name="connsiteY100" fmla="*/ 1689169 h 1725790"/>
                <a:gd name="connsiteX101" fmla="*/ 207315 w 866196"/>
                <a:gd name="connsiteY101" fmla="*/ 1725791 h 1725790"/>
                <a:gd name="connsiteX102" fmla="*/ 191597 w 866196"/>
                <a:gd name="connsiteY102" fmla="*/ 1658205 h 1725790"/>
                <a:gd name="connsiteX103" fmla="*/ 117410 w 866196"/>
                <a:gd name="connsiteY103" fmla="*/ 1615610 h 1725790"/>
                <a:gd name="connsiteX104" fmla="*/ 89433 w 866196"/>
                <a:gd name="connsiteY104" fmla="*/ 1564371 h 1725790"/>
                <a:gd name="connsiteX105" fmla="*/ 662968 w 866196"/>
                <a:gd name="connsiteY105" fmla="*/ 1106361 h 1725790"/>
                <a:gd name="connsiteX106" fmla="*/ 702419 w 866196"/>
                <a:gd name="connsiteY106" fmla="*/ 1110762 h 1725790"/>
                <a:gd name="connsiteX107" fmla="*/ 750829 w 866196"/>
                <a:gd name="connsiteY107" fmla="*/ 1131666 h 1725790"/>
                <a:gd name="connsiteX108" fmla="*/ 805369 w 866196"/>
                <a:gd name="connsiteY108" fmla="*/ 1103374 h 1725790"/>
                <a:gd name="connsiteX109" fmla="*/ 760103 w 866196"/>
                <a:gd name="connsiteY109" fmla="*/ 1084513 h 1725790"/>
                <a:gd name="connsiteX110" fmla="*/ 703834 w 866196"/>
                <a:gd name="connsiteY110" fmla="*/ 1107461 h 172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866196" h="1725790">
                  <a:moveTo>
                    <a:pt x="703834" y="1107461"/>
                  </a:moveTo>
                  <a:lnTo>
                    <a:pt x="665483" y="1100231"/>
                  </a:lnTo>
                  <a:cubicBezTo>
                    <a:pt x="721745" y="988925"/>
                    <a:pt x="755855" y="867752"/>
                    <a:pt x="765918" y="743442"/>
                  </a:cubicBezTo>
                  <a:lnTo>
                    <a:pt x="794210" y="729925"/>
                  </a:lnTo>
                  <a:cubicBezTo>
                    <a:pt x="809455" y="729787"/>
                    <a:pt x="824618" y="727674"/>
                    <a:pt x="839319" y="723637"/>
                  </a:cubicBezTo>
                  <a:cubicBezTo>
                    <a:pt x="853151" y="716722"/>
                    <a:pt x="857552" y="703991"/>
                    <a:pt x="866196" y="678214"/>
                  </a:cubicBezTo>
                  <a:cubicBezTo>
                    <a:pt x="851984" y="679158"/>
                    <a:pt x="837855" y="681101"/>
                    <a:pt x="823916" y="684029"/>
                  </a:cubicBezTo>
                  <a:cubicBezTo>
                    <a:pt x="805055" y="689216"/>
                    <a:pt x="793738" y="726938"/>
                    <a:pt x="793738" y="726938"/>
                  </a:cubicBezTo>
                  <a:lnTo>
                    <a:pt x="766232" y="738255"/>
                  </a:lnTo>
                  <a:cubicBezTo>
                    <a:pt x="768276" y="712635"/>
                    <a:pt x="769376" y="686701"/>
                    <a:pt x="769376" y="660453"/>
                  </a:cubicBezTo>
                  <a:cubicBezTo>
                    <a:pt x="769308" y="620314"/>
                    <a:pt x="766841" y="580215"/>
                    <a:pt x="761989" y="540371"/>
                  </a:cubicBezTo>
                  <a:lnTo>
                    <a:pt x="785408" y="529054"/>
                  </a:lnTo>
                  <a:cubicBezTo>
                    <a:pt x="797778" y="528929"/>
                    <a:pt x="810084" y="527239"/>
                    <a:pt x="822030" y="524024"/>
                  </a:cubicBezTo>
                  <a:cubicBezTo>
                    <a:pt x="833189" y="518366"/>
                    <a:pt x="836804" y="508307"/>
                    <a:pt x="843877" y="487088"/>
                  </a:cubicBezTo>
                  <a:cubicBezTo>
                    <a:pt x="832353" y="487792"/>
                    <a:pt x="820899" y="489368"/>
                    <a:pt x="809613" y="491803"/>
                  </a:cubicBezTo>
                  <a:cubicBezTo>
                    <a:pt x="793895" y="495890"/>
                    <a:pt x="784936" y="526696"/>
                    <a:pt x="784936" y="526696"/>
                  </a:cubicBezTo>
                  <a:lnTo>
                    <a:pt x="761360" y="536284"/>
                  </a:lnTo>
                  <a:cubicBezTo>
                    <a:pt x="751541" y="456833"/>
                    <a:pt x="731901" y="378907"/>
                    <a:pt x="702891" y="304292"/>
                  </a:cubicBezTo>
                  <a:lnTo>
                    <a:pt x="716879" y="280087"/>
                  </a:lnTo>
                  <a:cubicBezTo>
                    <a:pt x="727042" y="273040"/>
                    <a:pt x="736236" y="264691"/>
                    <a:pt x="744228" y="255254"/>
                  </a:cubicBezTo>
                  <a:cubicBezTo>
                    <a:pt x="750515" y="244251"/>
                    <a:pt x="747371" y="233720"/>
                    <a:pt x="741556" y="212345"/>
                  </a:cubicBezTo>
                  <a:cubicBezTo>
                    <a:pt x="732446" y="219503"/>
                    <a:pt x="723882" y="227331"/>
                    <a:pt x="715936" y="235764"/>
                  </a:cubicBezTo>
                  <a:cubicBezTo>
                    <a:pt x="705562" y="247866"/>
                    <a:pt x="715150" y="278358"/>
                    <a:pt x="715150" y="278358"/>
                  </a:cubicBezTo>
                  <a:lnTo>
                    <a:pt x="701162" y="299891"/>
                  </a:lnTo>
                  <a:cubicBezTo>
                    <a:pt x="697704" y="291090"/>
                    <a:pt x="693932" y="282602"/>
                    <a:pt x="690316" y="274115"/>
                  </a:cubicBezTo>
                  <a:cubicBezTo>
                    <a:pt x="694717" y="278830"/>
                    <a:pt x="699747" y="283702"/>
                    <a:pt x="704934" y="289832"/>
                  </a:cubicBezTo>
                  <a:cubicBezTo>
                    <a:pt x="708236" y="276543"/>
                    <a:pt x="707414" y="262563"/>
                    <a:pt x="702576" y="249752"/>
                  </a:cubicBezTo>
                  <a:cubicBezTo>
                    <a:pt x="697272" y="239655"/>
                    <a:pt x="689683" y="230936"/>
                    <a:pt x="680414" y="224290"/>
                  </a:cubicBezTo>
                  <a:cubicBezTo>
                    <a:pt x="679074" y="231657"/>
                    <a:pt x="678338" y="239122"/>
                    <a:pt x="678214" y="246609"/>
                  </a:cubicBezTo>
                  <a:cubicBezTo>
                    <a:pt x="635770" y="155827"/>
                    <a:pt x="578865" y="72540"/>
                    <a:pt x="509721" y="0"/>
                  </a:cubicBezTo>
                  <a:cubicBezTo>
                    <a:pt x="628065" y="132881"/>
                    <a:pt x="705369" y="297207"/>
                    <a:pt x="732282" y="473099"/>
                  </a:cubicBezTo>
                  <a:cubicBezTo>
                    <a:pt x="721906" y="479058"/>
                    <a:pt x="715813" y="490392"/>
                    <a:pt x="716565" y="502334"/>
                  </a:cubicBezTo>
                  <a:cubicBezTo>
                    <a:pt x="717495" y="515094"/>
                    <a:pt x="722078" y="527316"/>
                    <a:pt x="729767" y="537541"/>
                  </a:cubicBezTo>
                  <a:cubicBezTo>
                    <a:pt x="733347" y="533300"/>
                    <a:pt x="736506" y="528720"/>
                    <a:pt x="739198" y="523867"/>
                  </a:cubicBezTo>
                  <a:cubicBezTo>
                    <a:pt x="742592" y="556661"/>
                    <a:pt x="744323" y="589605"/>
                    <a:pt x="744385" y="622573"/>
                  </a:cubicBezTo>
                  <a:cubicBezTo>
                    <a:pt x="744385" y="639706"/>
                    <a:pt x="744385" y="656681"/>
                    <a:pt x="742970" y="673498"/>
                  </a:cubicBezTo>
                  <a:cubicBezTo>
                    <a:pt x="740440" y="662828"/>
                    <a:pt x="737238" y="652329"/>
                    <a:pt x="733383" y="642063"/>
                  </a:cubicBezTo>
                  <a:cubicBezTo>
                    <a:pt x="722667" y="647967"/>
                    <a:pt x="716169" y="659384"/>
                    <a:pt x="716565" y="671612"/>
                  </a:cubicBezTo>
                  <a:cubicBezTo>
                    <a:pt x="717474" y="684425"/>
                    <a:pt x="722058" y="696703"/>
                    <a:pt x="729768" y="706977"/>
                  </a:cubicBezTo>
                  <a:cubicBezTo>
                    <a:pt x="734891" y="701077"/>
                    <a:pt x="739030" y="694389"/>
                    <a:pt x="742027" y="687173"/>
                  </a:cubicBezTo>
                  <a:cubicBezTo>
                    <a:pt x="738566" y="740131"/>
                    <a:pt x="730680" y="792706"/>
                    <a:pt x="718451" y="844349"/>
                  </a:cubicBezTo>
                  <a:cubicBezTo>
                    <a:pt x="715570" y="830036"/>
                    <a:pt x="711468" y="815996"/>
                    <a:pt x="706191" y="802383"/>
                  </a:cubicBezTo>
                  <a:cubicBezTo>
                    <a:pt x="692678" y="809901"/>
                    <a:pt x="684492" y="824334"/>
                    <a:pt x="684972" y="839790"/>
                  </a:cubicBezTo>
                  <a:cubicBezTo>
                    <a:pt x="686148" y="855860"/>
                    <a:pt x="691933" y="871249"/>
                    <a:pt x="701633" y="884114"/>
                  </a:cubicBezTo>
                  <a:cubicBezTo>
                    <a:pt x="705659" y="879171"/>
                    <a:pt x="709286" y="873915"/>
                    <a:pt x="712478" y="868396"/>
                  </a:cubicBezTo>
                  <a:cubicBezTo>
                    <a:pt x="710435" y="875784"/>
                    <a:pt x="708234" y="883171"/>
                    <a:pt x="706191" y="890558"/>
                  </a:cubicBezTo>
                  <a:lnTo>
                    <a:pt x="686701" y="872797"/>
                  </a:lnTo>
                  <a:cubicBezTo>
                    <a:pt x="681070" y="859401"/>
                    <a:pt x="673670" y="846820"/>
                    <a:pt x="664697" y="835389"/>
                  </a:cubicBezTo>
                  <a:cubicBezTo>
                    <a:pt x="653852" y="825645"/>
                    <a:pt x="640963" y="826273"/>
                    <a:pt x="615029" y="827688"/>
                  </a:cubicBezTo>
                  <a:cubicBezTo>
                    <a:pt x="620885" y="839890"/>
                    <a:pt x="627608" y="851656"/>
                    <a:pt x="635148" y="862895"/>
                  </a:cubicBezTo>
                  <a:cubicBezTo>
                    <a:pt x="646307" y="878613"/>
                    <a:pt x="683715" y="874369"/>
                    <a:pt x="683715" y="874369"/>
                  </a:cubicBezTo>
                  <a:lnTo>
                    <a:pt x="704148" y="895431"/>
                  </a:lnTo>
                  <a:cubicBezTo>
                    <a:pt x="692176" y="935535"/>
                    <a:pt x="677579" y="974809"/>
                    <a:pt x="660453" y="1012998"/>
                  </a:cubicBezTo>
                  <a:cubicBezTo>
                    <a:pt x="660453" y="1006868"/>
                    <a:pt x="660453" y="1000267"/>
                    <a:pt x="660453" y="992094"/>
                  </a:cubicBezTo>
                  <a:cubicBezTo>
                    <a:pt x="644148" y="995399"/>
                    <a:pt x="631051" y="1007526"/>
                    <a:pt x="626503" y="1023529"/>
                  </a:cubicBezTo>
                  <a:cubicBezTo>
                    <a:pt x="622594" y="1040555"/>
                    <a:pt x="623686" y="1058348"/>
                    <a:pt x="629647" y="1074768"/>
                  </a:cubicBezTo>
                  <a:lnTo>
                    <a:pt x="629647" y="1074768"/>
                  </a:lnTo>
                  <a:cubicBezTo>
                    <a:pt x="629063" y="1075677"/>
                    <a:pt x="628538" y="1076622"/>
                    <a:pt x="628075" y="1077597"/>
                  </a:cubicBezTo>
                  <a:lnTo>
                    <a:pt x="617544" y="1059365"/>
                  </a:lnTo>
                  <a:cubicBezTo>
                    <a:pt x="616157" y="1043737"/>
                    <a:pt x="612723" y="1028359"/>
                    <a:pt x="607328" y="1013627"/>
                  </a:cubicBezTo>
                  <a:cubicBezTo>
                    <a:pt x="599154" y="999953"/>
                    <a:pt x="585637" y="996652"/>
                    <a:pt x="558446" y="989736"/>
                  </a:cubicBezTo>
                  <a:cubicBezTo>
                    <a:pt x="560607" y="1004251"/>
                    <a:pt x="563811" y="1018591"/>
                    <a:pt x="568034" y="1032645"/>
                  </a:cubicBezTo>
                  <a:cubicBezTo>
                    <a:pt x="574792" y="1051664"/>
                    <a:pt x="615186" y="1059994"/>
                    <a:pt x="615186" y="1059994"/>
                  </a:cubicBezTo>
                  <a:lnTo>
                    <a:pt x="626503" y="1082313"/>
                  </a:lnTo>
                  <a:cubicBezTo>
                    <a:pt x="603406" y="1123338"/>
                    <a:pt x="577130" y="1162490"/>
                    <a:pt x="547915" y="1199409"/>
                  </a:cubicBezTo>
                  <a:cubicBezTo>
                    <a:pt x="548701" y="1195951"/>
                    <a:pt x="549487" y="1192493"/>
                    <a:pt x="550587" y="1188406"/>
                  </a:cubicBezTo>
                  <a:cubicBezTo>
                    <a:pt x="533909" y="1187470"/>
                    <a:pt x="518095" y="1195892"/>
                    <a:pt x="509564" y="1210254"/>
                  </a:cubicBezTo>
                  <a:cubicBezTo>
                    <a:pt x="501928" y="1224757"/>
                    <a:pt x="498293" y="1241033"/>
                    <a:pt x="499033" y="1257407"/>
                  </a:cubicBezTo>
                  <a:lnTo>
                    <a:pt x="496676" y="1259921"/>
                  </a:lnTo>
                  <a:lnTo>
                    <a:pt x="491803" y="1241689"/>
                  </a:lnTo>
                  <a:cubicBezTo>
                    <a:pt x="494568" y="1226131"/>
                    <a:pt x="495255" y="1210275"/>
                    <a:pt x="493847" y="1194536"/>
                  </a:cubicBezTo>
                  <a:cubicBezTo>
                    <a:pt x="489446" y="1178819"/>
                    <a:pt x="477186" y="1172532"/>
                    <a:pt x="452667" y="1158857"/>
                  </a:cubicBezTo>
                  <a:cubicBezTo>
                    <a:pt x="450994" y="1173411"/>
                    <a:pt x="450364" y="1188066"/>
                    <a:pt x="450780" y="1202709"/>
                  </a:cubicBezTo>
                  <a:cubicBezTo>
                    <a:pt x="452509" y="1222828"/>
                    <a:pt x="488660" y="1241218"/>
                    <a:pt x="488660" y="1241218"/>
                  </a:cubicBezTo>
                  <a:lnTo>
                    <a:pt x="493061" y="1261808"/>
                  </a:lnTo>
                  <a:cubicBezTo>
                    <a:pt x="448143" y="1309353"/>
                    <a:pt x="397880" y="1351546"/>
                    <a:pt x="343272" y="1387548"/>
                  </a:cubicBezTo>
                  <a:cubicBezTo>
                    <a:pt x="354245" y="1370446"/>
                    <a:pt x="363460" y="1352278"/>
                    <a:pt x="370778" y="1333323"/>
                  </a:cubicBezTo>
                  <a:cubicBezTo>
                    <a:pt x="350650" y="1328318"/>
                    <a:pt x="329413" y="1334993"/>
                    <a:pt x="315766" y="1350612"/>
                  </a:cubicBezTo>
                  <a:cubicBezTo>
                    <a:pt x="302325" y="1367567"/>
                    <a:pt x="294033" y="1388024"/>
                    <a:pt x="291876" y="1409553"/>
                  </a:cubicBezTo>
                  <a:cubicBezTo>
                    <a:pt x="300465" y="1408519"/>
                    <a:pt x="308938" y="1406677"/>
                    <a:pt x="317181" y="1404052"/>
                  </a:cubicBezTo>
                  <a:cubicBezTo>
                    <a:pt x="308169" y="1409605"/>
                    <a:pt x="299053" y="1414844"/>
                    <a:pt x="289832" y="1419769"/>
                  </a:cubicBezTo>
                  <a:lnTo>
                    <a:pt x="287475" y="1385662"/>
                  </a:lnTo>
                  <a:cubicBezTo>
                    <a:pt x="294321" y="1367456"/>
                    <a:pt x="298759" y="1348434"/>
                    <a:pt x="300677" y="1329079"/>
                  </a:cubicBezTo>
                  <a:cubicBezTo>
                    <a:pt x="298791" y="1309589"/>
                    <a:pt x="284960" y="1297644"/>
                    <a:pt x="258869" y="1276425"/>
                  </a:cubicBezTo>
                  <a:cubicBezTo>
                    <a:pt x="253439" y="1293690"/>
                    <a:pt x="249341" y="1311345"/>
                    <a:pt x="246609" y="1329236"/>
                  </a:cubicBezTo>
                  <a:cubicBezTo>
                    <a:pt x="243937" y="1354070"/>
                    <a:pt x="283703" y="1384876"/>
                    <a:pt x="283703" y="1384876"/>
                  </a:cubicBezTo>
                  <a:lnTo>
                    <a:pt x="284646" y="1423384"/>
                  </a:lnTo>
                  <a:cubicBezTo>
                    <a:pt x="214237" y="1461548"/>
                    <a:pt x="138458" y="1488839"/>
                    <a:pt x="59884" y="1504330"/>
                  </a:cubicBezTo>
                  <a:lnTo>
                    <a:pt x="64442" y="1466765"/>
                  </a:lnTo>
                  <a:cubicBezTo>
                    <a:pt x="76350" y="1447801"/>
                    <a:pt x="85704" y="1427349"/>
                    <a:pt x="92262" y="1405938"/>
                  </a:cubicBezTo>
                  <a:cubicBezTo>
                    <a:pt x="94777" y="1383619"/>
                    <a:pt x="82360" y="1368058"/>
                    <a:pt x="57369" y="1336938"/>
                  </a:cubicBezTo>
                  <a:cubicBezTo>
                    <a:pt x="47354" y="1355217"/>
                    <a:pt x="38635" y="1374177"/>
                    <a:pt x="31278" y="1393678"/>
                  </a:cubicBezTo>
                  <a:cubicBezTo>
                    <a:pt x="22633" y="1421027"/>
                    <a:pt x="60356" y="1464879"/>
                    <a:pt x="60356" y="1464879"/>
                  </a:cubicBezTo>
                  <a:lnTo>
                    <a:pt x="52968" y="1505587"/>
                  </a:lnTo>
                  <a:cubicBezTo>
                    <a:pt x="35365" y="1508888"/>
                    <a:pt x="17761" y="1511874"/>
                    <a:pt x="0" y="1513918"/>
                  </a:cubicBezTo>
                  <a:cubicBezTo>
                    <a:pt x="4876" y="1527045"/>
                    <a:pt x="7378" y="1540936"/>
                    <a:pt x="7387" y="1554940"/>
                  </a:cubicBezTo>
                  <a:cubicBezTo>
                    <a:pt x="7432" y="1563128"/>
                    <a:pt x="6588" y="1571297"/>
                    <a:pt x="4872" y="1579303"/>
                  </a:cubicBezTo>
                  <a:cubicBezTo>
                    <a:pt x="33265" y="1575987"/>
                    <a:pt x="61445" y="1571054"/>
                    <a:pt x="89276" y="1564528"/>
                  </a:cubicBezTo>
                  <a:lnTo>
                    <a:pt x="82675" y="1568300"/>
                  </a:lnTo>
                  <a:lnTo>
                    <a:pt x="111752" y="1616868"/>
                  </a:lnTo>
                  <a:cubicBezTo>
                    <a:pt x="111752" y="1616868"/>
                    <a:pt x="118353" y="1672351"/>
                    <a:pt x="128727" y="1689169"/>
                  </a:cubicBezTo>
                  <a:cubicBezTo>
                    <a:pt x="141930" y="1710545"/>
                    <a:pt x="163463" y="1715574"/>
                    <a:pt x="207315" y="1725791"/>
                  </a:cubicBezTo>
                  <a:cubicBezTo>
                    <a:pt x="203669" y="1702921"/>
                    <a:pt x="198416" y="1680337"/>
                    <a:pt x="191597" y="1658205"/>
                  </a:cubicBezTo>
                  <a:cubicBezTo>
                    <a:pt x="180438" y="1628342"/>
                    <a:pt x="117410" y="1615610"/>
                    <a:pt x="117410" y="1615610"/>
                  </a:cubicBezTo>
                  <a:lnTo>
                    <a:pt x="89433" y="1564371"/>
                  </a:lnTo>
                  <a:cubicBezTo>
                    <a:pt x="336671" y="1507630"/>
                    <a:pt x="544457" y="1337095"/>
                    <a:pt x="662968" y="1106361"/>
                  </a:cubicBezTo>
                  <a:lnTo>
                    <a:pt x="702419" y="1110762"/>
                  </a:lnTo>
                  <a:cubicBezTo>
                    <a:pt x="717595" y="1119773"/>
                    <a:pt x="733864" y="1126798"/>
                    <a:pt x="750829" y="1131666"/>
                  </a:cubicBezTo>
                  <a:cubicBezTo>
                    <a:pt x="768747" y="1133395"/>
                    <a:pt x="781007" y="1123336"/>
                    <a:pt x="805369" y="1103374"/>
                  </a:cubicBezTo>
                  <a:cubicBezTo>
                    <a:pt x="790760" y="1095992"/>
                    <a:pt x="775631" y="1089688"/>
                    <a:pt x="760103" y="1084513"/>
                  </a:cubicBezTo>
                  <a:cubicBezTo>
                    <a:pt x="738255" y="1077126"/>
                    <a:pt x="703834" y="1107461"/>
                    <a:pt x="703834" y="110746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92" name="任意多边形: 形状 591">
              <a:extLst>
                <a:ext uri="{FF2B5EF4-FFF2-40B4-BE49-F238E27FC236}">
                  <a16:creationId xmlns:a16="http://schemas.microsoft.com/office/drawing/2014/main" id="{A055E6AB-A750-3CFA-73A0-73FCBFDE9355}"/>
                </a:ext>
              </a:extLst>
            </p:cNvPr>
            <p:cNvSpPr/>
            <p:nvPr/>
          </p:nvSpPr>
          <p:spPr>
            <a:xfrm>
              <a:off x="11191989" y="1902073"/>
              <a:ext cx="71986" cy="70414"/>
            </a:xfrm>
            <a:custGeom>
              <a:avLst/>
              <a:gdLst>
                <a:gd name="connsiteX0" fmla="*/ 71987 w 71986"/>
                <a:gd name="connsiteY0" fmla="*/ 0 h 70414"/>
                <a:gd name="connsiteX1" fmla="*/ 24048 w 71986"/>
                <a:gd name="connsiteY1" fmla="*/ 21062 h 70414"/>
                <a:gd name="connsiteX2" fmla="*/ 0 w 71986"/>
                <a:gd name="connsiteY2" fmla="*/ 70415 h 70414"/>
                <a:gd name="connsiteX3" fmla="*/ 51082 w 71986"/>
                <a:gd name="connsiteY3" fmla="*/ 44324 h 70414"/>
                <a:gd name="connsiteX4" fmla="*/ 71987 w 71986"/>
                <a:gd name="connsiteY4" fmla="*/ 0 h 7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86" h="70414">
                  <a:moveTo>
                    <a:pt x="71987" y="0"/>
                  </a:moveTo>
                  <a:cubicBezTo>
                    <a:pt x="71987" y="0"/>
                    <a:pt x="34264" y="8645"/>
                    <a:pt x="24048" y="21062"/>
                  </a:cubicBezTo>
                  <a:cubicBezTo>
                    <a:pt x="14239" y="36577"/>
                    <a:pt x="6174" y="53129"/>
                    <a:pt x="0" y="70415"/>
                  </a:cubicBezTo>
                  <a:cubicBezTo>
                    <a:pt x="19323" y="67233"/>
                    <a:pt x="37177" y="58114"/>
                    <a:pt x="51082" y="44324"/>
                  </a:cubicBezTo>
                  <a:cubicBezTo>
                    <a:pt x="61469" y="31418"/>
                    <a:pt x="68635" y="16224"/>
                    <a:pt x="71987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93" name="任意多边形: 形状 592">
              <a:extLst>
                <a:ext uri="{FF2B5EF4-FFF2-40B4-BE49-F238E27FC236}">
                  <a16:creationId xmlns:a16="http://schemas.microsoft.com/office/drawing/2014/main" id="{AEE0F27F-E09D-F6F0-7C95-757945845DAE}"/>
                </a:ext>
              </a:extLst>
            </p:cNvPr>
            <p:cNvSpPr/>
            <p:nvPr/>
          </p:nvSpPr>
          <p:spPr>
            <a:xfrm>
              <a:off x="11269948" y="1772835"/>
              <a:ext cx="78606" cy="62595"/>
            </a:xfrm>
            <a:custGeom>
              <a:avLst/>
              <a:gdLst>
                <a:gd name="connsiteX0" fmla="*/ 56112 w 78606"/>
                <a:gd name="connsiteY0" fmla="*/ 14814 h 62595"/>
                <a:gd name="connsiteX1" fmla="*/ 0 w 78606"/>
                <a:gd name="connsiteY1" fmla="*/ 40 h 62595"/>
                <a:gd name="connsiteX2" fmla="*/ 23419 w 78606"/>
                <a:gd name="connsiteY2" fmla="*/ 42949 h 62595"/>
                <a:gd name="connsiteX3" fmla="*/ 78274 w 78606"/>
                <a:gd name="connsiteY3" fmla="*/ 62596 h 62595"/>
                <a:gd name="connsiteX4" fmla="*/ 56112 w 78606"/>
                <a:gd name="connsiteY4" fmla="*/ 14814 h 6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06" h="62595">
                  <a:moveTo>
                    <a:pt x="56112" y="14814"/>
                  </a:moveTo>
                  <a:cubicBezTo>
                    <a:pt x="39208" y="4620"/>
                    <a:pt x="19733" y="-508"/>
                    <a:pt x="0" y="40"/>
                  </a:cubicBezTo>
                  <a:cubicBezTo>
                    <a:pt x="0" y="40"/>
                    <a:pt x="7387" y="32732"/>
                    <a:pt x="23419" y="42949"/>
                  </a:cubicBezTo>
                  <a:cubicBezTo>
                    <a:pt x="40838" y="51703"/>
                    <a:pt x="59258" y="58300"/>
                    <a:pt x="78274" y="62596"/>
                  </a:cubicBezTo>
                  <a:cubicBezTo>
                    <a:pt x="80446" y="43770"/>
                    <a:pt x="71886" y="25316"/>
                    <a:pt x="56112" y="14814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94" name="任意多边形: 形状 593">
              <a:extLst>
                <a:ext uri="{FF2B5EF4-FFF2-40B4-BE49-F238E27FC236}">
                  <a16:creationId xmlns:a16="http://schemas.microsoft.com/office/drawing/2014/main" id="{E5C0A6D2-EFFF-7FEF-3353-0A011CD4EEBA}"/>
                </a:ext>
              </a:extLst>
            </p:cNvPr>
            <p:cNvSpPr/>
            <p:nvPr/>
          </p:nvSpPr>
          <p:spPr>
            <a:xfrm>
              <a:off x="11269791" y="1672282"/>
              <a:ext cx="46868" cy="89590"/>
            </a:xfrm>
            <a:custGeom>
              <a:avLst/>
              <a:gdLst>
                <a:gd name="connsiteX0" fmla="*/ 7230 w 46868"/>
                <a:gd name="connsiteY0" fmla="*/ 35207 h 89590"/>
                <a:gd name="connsiteX1" fmla="*/ 0 w 46868"/>
                <a:gd name="connsiteY1" fmla="*/ 89590 h 89590"/>
                <a:gd name="connsiteX2" fmla="*/ 40237 w 46868"/>
                <a:gd name="connsiteY2" fmla="*/ 48724 h 89590"/>
                <a:gd name="connsiteX3" fmla="*/ 46210 w 46868"/>
                <a:gd name="connsiteY3" fmla="*/ 0 h 89590"/>
                <a:gd name="connsiteX4" fmla="*/ 7230 w 46868"/>
                <a:gd name="connsiteY4" fmla="*/ 35207 h 8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68" h="89590">
                  <a:moveTo>
                    <a:pt x="7230" y="35207"/>
                  </a:moveTo>
                  <a:cubicBezTo>
                    <a:pt x="2815" y="53012"/>
                    <a:pt x="390" y="71251"/>
                    <a:pt x="0" y="89590"/>
                  </a:cubicBezTo>
                  <a:cubicBezTo>
                    <a:pt x="17286" y="80417"/>
                    <a:pt x="31333" y="66151"/>
                    <a:pt x="40237" y="48724"/>
                  </a:cubicBezTo>
                  <a:cubicBezTo>
                    <a:pt x="46010" y="33173"/>
                    <a:pt x="48055" y="16485"/>
                    <a:pt x="46210" y="0"/>
                  </a:cubicBezTo>
                  <a:cubicBezTo>
                    <a:pt x="46210" y="0"/>
                    <a:pt x="13674" y="20118"/>
                    <a:pt x="7230" y="3520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95" name="任意多边形: 形状 594">
              <a:extLst>
                <a:ext uri="{FF2B5EF4-FFF2-40B4-BE49-F238E27FC236}">
                  <a16:creationId xmlns:a16="http://schemas.microsoft.com/office/drawing/2014/main" id="{A587C222-A8DA-8E06-FD96-AE3D1A4C42F0}"/>
                </a:ext>
              </a:extLst>
            </p:cNvPr>
            <p:cNvSpPr/>
            <p:nvPr/>
          </p:nvSpPr>
          <p:spPr>
            <a:xfrm>
              <a:off x="11250616" y="1721950"/>
              <a:ext cx="136271" cy="52182"/>
            </a:xfrm>
            <a:custGeom>
              <a:avLst/>
              <a:gdLst>
                <a:gd name="connsiteX0" fmla="*/ 86918 w 136271"/>
                <a:gd name="connsiteY0" fmla="*/ 0 h 52182"/>
                <a:gd name="connsiteX1" fmla="*/ 41023 w 136271"/>
                <a:gd name="connsiteY1" fmla="*/ 40237 h 52182"/>
                <a:gd name="connsiteX2" fmla="*/ 0 w 136271"/>
                <a:gd name="connsiteY2" fmla="*/ 46524 h 52182"/>
                <a:gd name="connsiteX3" fmla="*/ 1100 w 136271"/>
                <a:gd name="connsiteY3" fmla="*/ 52182 h 52182"/>
                <a:gd name="connsiteX4" fmla="*/ 40708 w 136271"/>
                <a:gd name="connsiteY4" fmla="*/ 43852 h 52182"/>
                <a:gd name="connsiteX5" fmla="*/ 93362 w 136271"/>
                <a:gd name="connsiteY5" fmla="*/ 49039 h 52182"/>
                <a:gd name="connsiteX6" fmla="*/ 136271 w 136271"/>
                <a:gd name="connsiteY6" fmla="*/ 5030 h 52182"/>
                <a:gd name="connsiteX7" fmla="*/ 86918 w 136271"/>
                <a:gd name="connsiteY7" fmla="*/ 0 h 5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271" h="52182">
                  <a:moveTo>
                    <a:pt x="86918" y="0"/>
                  </a:moveTo>
                  <a:cubicBezTo>
                    <a:pt x="64128" y="0"/>
                    <a:pt x="41023" y="40237"/>
                    <a:pt x="41023" y="40237"/>
                  </a:cubicBezTo>
                  <a:lnTo>
                    <a:pt x="0" y="46524"/>
                  </a:lnTo>
                  <a:lnTo>
                    <a:pt x="1100" y="52182"/>
                  </a:lnTo>
                  <a:lnTo>
                    <a:pt x="40708" y="43852"/>
                  </a:lnTo>
                  <a:cubicBezTo>
                    <a:pt x="57957" y="47879"/>
                    <a:pt x="75660" y="49623"/>
                    <a:pt x="93362" y="49039"/>
                  </a:cubicBezTo>
                  <a:cubicBezTo>
                    <a:pt x="110966" y="45109"/>
                    <a:pt x="119296" y="31750"/>
                    <a:pt x="136271" y="5030"/>
                  </a:cubicBezTo>
                  <a:cubicBezTo>
                    <a:pt x="119957" y="2214"/>
                    <a:pt x="103466" y="533"/>
                    <a:pt x="86918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96" name="任意多边形: 形状 595">
              <a:extLst>
                <a:ext uri="{FF2B5EF4-FFF2-40B4-BE49-F238E27FC236}">
                  <a16:creationId xmlns:a16="http://schemas.microsoft.com/office/drawing/2014/main" id="{550FFB8E-3D29-702F-2173-815D3092E49D}"/>
                </a:ext>
              </a:extLst>
            </p:cNvPr>
            <p:cNvSpPr/>
            <p:nvPr/>
          </p:nvSpPr>
          <p:spPr>
            <a:xfrm>
              <a:off x="11278591" y="1519822"/>
              <a:ext cx="30987" cy="84246"/>
            </a:xfrm>
            <a:custGeom>
              <a:avLst/>
              <a:gdLst>
                <a:gd name="connsiteX0" fmla="*/ 4874 w 30987"/>
                <a:gd name="connsiteY0" fmla="*/ 84246 h 84246"/>
                <a:gd name="connsiteX1" fmla="*/ 30337 w 30987"/>
                <a:gd name="connsiteY1" fmla="*/ 41966 h 84246"/>
                <a:gd name="connsiteX2" fmla="*/ 25465 w 30987"/>
                <a:gd name="connsiteY2" fmla="*/ 0 h 84246"/>
                <a:gd name="connsiteX3" fmla="*/ 2 w 30987"/>
                <a:gd name="connsiteY3" fmla="*/ 37251 h 84246"/>
                <a:gd name="connsiteX4" fmla="*/ 4874 w 30987"/>
                <a:gd name="connsiteY4" fmla="*/ 84246 h 8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87" h="84246">
                  <a:moveTo>
                    <a:pt x="4874" y="84246"/>
                  </a:moveTo>
                  <a:cubicBezTo>
                    <a:pt x="17540" y="73133"/>
                    <a:pt x="26438" y="58358"/>
                    <a:pt x="30337" y="41966"/>
                  </a:cubicBezTo>
                  <a:cubicBezTo>
                    <a:pt x="32045" y="27789"/>
                    <a:pt x="30376" y="13409"/>
                    <a:pt x="25465" y="0"/>
                  </a:cubicBezTo>
                  <a:cubicBezTo>
                    <a:pt x="25464" y="0"/>
                    <a:pt x="1731" y="23419"/>
                    <a:pt x="2" y="37251"/>
                  </a:cubicBezTo>
                  <a:cubicBezTo>
                    <a:pt x="-65" y="53045"/>
                    <a:pt x="1568" y="68801"/>
                    <a:pt x="4874" y="84246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97" name="任意多边形: 形状 596">
              <a:extLst>
                <a:ext uri="{FF2B5EF4-FFF2-40B4-BE49-F238E27FC236}">
                  <a16:creationId xmlns:a16="http://schemas.microsoft.com/office/drawing/2014/main" id="{0B8FF6CF-DA99-F297-BBF6-205C358BE28F}"/>
                </a:ext>
              </a:extLst>
            </p:cNvPr>
            <p:cNvSpPr/>
            <p:nvPr/>
          </p:nvSpPr>
          <p:spPr>
            <a:xfrm>
              <a:off x="11286609" y="1610047"/>
              <a:ext cx="78116" cy="39806"/>
            </a:xfrm>
            <a:custGeom>
              <a:avLst/>
              <a:gdLst>
                <a:gd name="connsiteX0" fmla="*/ 49825 w 78116"/>
                <a:gd name="connsiteY0" fmla="*/ 4080 h 39806"/>
                <a:gd name="connsiteX1" fmla="*/ 0 w 78116"/>
                <a:gd name="connsiteY1" fmla="*/ 3137 h 39806"/>
                <a:gd name="connsiteX2" fmla="*/ 28292 w 78116"/>
                <a:gd name="connsiteY2" fmla="*/ 34573 h 39806"/>
                <a:gd name="connsiteX3" fmla="*/ 78116 w 78116"/>
                <a:gd name="connsiteY3" fmla="*/ 39759 h 39806"/>
                <a:gd name="connsiteX4" fmla="*/ 49825 w 78116"/>
                <a:gd name="connsiteY4" fmla="*/ 4080 h 3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" h="39806">
                  <a:moveTo>
                    <a:pt x="49825" y="4080"/>
                  </a:moveTo>
                  <a:cubicBezTo>
                    <a:pt x="33653" y="-1018"/>
                    <a:pt x="16353" y="-1346"/>
                    <a:pt x="0" y="3137"/>
                  </a:cubicBezTo>
                  <a:cubicBezTo>
                    <a:pt x="0" y="3137"/>
                    <a:pt x="12731" y="28914"/>
                    <a:pt x="28292" y="34573"/>
                  </a:cubicBezTo>
                  <a:cubicBezTo>
                    <a:pt x="44617" y="38380"/>
                    <a:pt x="61356" y="40123"/>
                    <a:pt x="78116" y="39759"/>
                  </a:cubicBezTo>
                  <a:cubicBezTo>
                    <a:pt x="76152" y="23490"/>
                    <a:pt x="65219" y="9701"/>
                    <a:pt x="49825" y="408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98" name="任意多边形: 形状 597">
              <a:extLst>
                <a:ext uri="{FF2B5EF4-FFF2-40B4-BE49-F238E27FC236}">
                  <a16:creationId xmlns:a16="http://schemas.microsoft.com/office/drawing/2014/main" id="{C1989674-13E4-0ED8-B27D-3CEA1ECE1054}"/>
                </a:ext>
              </a:extLst>
            </p:cNvPr>
            <p:cNvSpPr/>
            <p:nvPr/>
          </p:nvSpPr>
          <p:spPr>
            <a:xfrm>
              <a:off x="11274506" y="1334512"/>
              <a:ext cx="25164" cy="68371"/>
            </a:xfrm>
            <a:custGeom>
              <a:avLst/>
              <a:gdLst>
                <a:gd name="connsiteX0" fmla="*/ 4401 w 25164"/>
                <a:gd name="connsiteY0" fmla="*/ 68371 h 68371"/>
                <a:gd name="connsiteX1" fmla="*/ 24677 w 25164"/>
                <a:gd name="connsiteY1" fmla="*/ 34107 h 68371"/>
                <a:gd name="connsiteX2" fmla="*/ 20590 w 25164"/>
                <a:gd name="connsiteY2" fmla="*/ 0 h 68371"/>
                <a:gd name="connsiteX3" fmla="*/ 0 w 25164"/>
                <a:gd name="connsiteY3" fmla="*/ 30335 h 68371"/>
                <a:gd name="connsiteX4" fmla="*/ 4401 w 25164"/>
                <a:gd name="connsiteY4" fmla="*/ 68371 h 6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64" h="68371">
                  <a:moveTo>
                    <a:pt x="4401" y="68371"/>
                  </a:moveTo>
                  <a:cubicBezTo>
                    <a:pt x="14517" y="59302"/>
                    <a:pt x="21596" y="47339"/>
                    <a:pt x="24677" y="34107"/>
                  </a:cubicBezTo>
                  <a:cubicBezTo>
                    <a:pt x="26007" y="22575"/>
                    <a:pt x="24608" y="10891"/>
                    <a:pt x="20590" y="0"/>
                  </a:cubicBezTo>
                  <a:cubicBezTo>
                    <a:pt x="20590" y="0"/>
                    <a:pt x="1572" y="19175"/>
                    <a:pt x="0" y="30335"/>
                  </a:cubicBezTo>
                  <a:cubicBezTo>
                    <a:pt x="122" y="43134"/>
                    <a:pt x="1597" y="55883"/>
                    <a:pt x="4401" y="6837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599" name="任意多边形: 形状 598">
              <a:extLst>
                <a:ext uri="{FF2B5EF4-FFF2-40B4-BE49-F238E27FC236}">
                  <a16:creationId xmlns:a16="http://schemas.microsoft.com/office/drawing/2014/main" id="{A1899183-35EB-4E9E-261A-FD546F4F9168}"/>
                </a:ext>
              </a:extLst>
            </p:cNvPr>
            <p:cNvSpPr/>
            <p:nvPr/>
          </p:nvSpPr>
          <p:spPr>
            <a:xfrm>
              <a:off x="11280793" y="1407820"/>
              <a:ext cx="63341" cy="32036"/>
            </a:xfrm>
            <a:custGeom>
              <a:avLst/>
              <a:gdLst>
                <a:gd name="connsiteX0" fmla="*/ 40551 w 63341"/>
                <a:gd name="connsiteY0" fmla="*/ 3393 h 32036"/>
                <a:gd name="connsiteX1" fmla="*/ 0 w 63341"/>
                <a:gd name="connsiteY1" fmla="*/ 2450 h 32036"/>
                <a:gd name="connsiteX2" fmla="*/ 22948 w 63341"/>
                <a:gd name="connsiteY2" fmla="*/ 27755 h 32036"/>
                <a:gd name="connsiteX3" fmla="*/ 63342 w 63341"/>
                <a:gd name="connsiteY3" fmla="*/ 31999 h 32036"/>
                <a:gd name="connsiteX4" fmla="*/ 40551 w 63341"/>
                <a:gd name="connsiteY4" fmla="*/ 3393 h 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41" h="32036">
                  <a:moveTo>
                    <a:pt x="40551" y="3393"/>
                  </a:moveTo>
                  <a:cubicBezTo>
                    <a:pt x="27401" y="-784"/>
                    <a:pt x="13330" y="-1111"/>
                    <a:pt x="0" y="2450"/>
                  </a:cubicBezTo>
                  <a:cubicBezTo>
                    <a:pt x="0" y="2450"/>
                    <a:pt x="10374" y="23512"/>
                    <a:pt x="22948" y="27755"/>
                  </a:cubicBezTo>
                  <a:cubicBezTo>
                    <a:pt x="36180" y="30865"/>
                    <a:pt x="49752" y="32291"/>
                    <a:pt x="63342" y="31999"/>
                  </a:cubicBezTo>
                  <a:cubicBezTo>
                    <a:pt x="61751" y="18927"/>
                    <a:pt x="52937" y="7864"/>
                    <a:pt x="40551" y="339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00" name="任意多边形: 形状 599">
              <a:extLst>
                <a:ext uri="{FF2B5EF4-FFF2-40B4-BE49-F238E27FC236}">
                  <a16:creationId xmlns:a16="http://schemas.microsoft.com/office/drawing/2014/main" id="{E85C0BE4-7A32-7C8D-3A37-451D301A5CED}"/>
                </a:ext>
              </a:extLst>
            </p:cNvPr>
            <p:cNvSpPr/>
            <p:nvPr/>
          </p:nvSpPr>
          <p:spPr>
            <a:xfrm>
              <a:off x="11219337" y="1144146"/>
              <a:ext cx="69000" cy="31270"/>
            </a:xfrm>
            <a:custGeom>
              <a:avLst/>
              <a:gdLst>
                <a:gd name="connsiteX0" fmla="*/ 0 w 69000"/>
                <a:gd name="connsiteY0" fmla="*/ 23131 h 31270"/>
                <a:gd name="connsiteX1" fmla="*/ 33164 w 69000"/>
                <a:gd name="connsiteY1" fmla="*/ 31147 h 31270"/>
                <a:gd name="connsiteX2" fmla="*/ 69000 w 69000"/>
                <a:gd name="connsiteY2" fmla="*/ 11814 h 31270"/>
                <a:gd name="connsiteX3" fmla="*/ 33950 w 69000"/>
                <a:gd name="connsiteY3" fmla="*/ 1126 h 31270"/>
                <a:gd name="connsiteX4" fmla="*/ 0 w 69000"/>
                <a:gd name="connsiteY4" fmla="*/ 23131 h 3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00" h="31270">
                  <a:moveTo>
                    <a:pt x="0" y="23131"/>
                  </a:moveTo>
                  <a:cubicBezTo>
                    <a:pt x="9982" y="29114"/>
                    <a:pt x="21551" y="31910"/>
                    <a:pt x="33164" y="31147"/>
                  </a:cubicBezTo>
                  <a:cubicBezTo>
                    <a:pt x="45881" y="26249"/>
                    <a:pt x="57923" y="19753"/>
                    <a:pt x="69000" y="11814"/>
                  </a:cubicBezTo>
                  <a:cubicBezTo>
                    <a:pt x="60258" y="1942"/>
                    <a:pt x="46714" y="-2188"/>
                    <a:pt x="33950" y="1126"/>
                  </a:cubicBezTo>
                  <a:cubicBezTo>
                    <a:pt x="20774" y="5089"/>
                    <a:pt x="8998" y="12721"/>
                    <a:pt x="0" y="2313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01" name="任意多边形: 形状 600">
              <a:extLst>
                <a:ext uri="{FF2B5EF4-FFF2-40B4-BE49-F238E27FC236}">
                  <a16:creationId xmlns:a16="http://schemas.microsoft.com/office/drawing/2014/main" id="{058DDDEC-1028-3FC7-D785-A32AF755A561}"/>
                </a:ext>
              </a:extLst>
            </p:cNvPr>
            <p:cNvSpPr/>
            <p:nvPr/>
          </p:nvSpPr>
          <p:spPr>
            <a:xfrm>
              <a:off x="10698142" y="2218154"/>
              <a:ext cx="90690" cy="62713"/>
            </a:xfrm>
            <a:custGeom>
              <a:avLst/>
              <a:gdLst>
                <a:gd name="connsiteX0" fmla="*/ 32535 w 90690"/>
                <a:gd name="connsiteY0" fmla="*/ 46996 h 62713"/>
                <a:gd name="connsiteX1" fmla="*/ 90690 w 90690"/>
                <a:gd name="connsiteY1" fmla="*/ 62713 h 62713"/>
                <a:gd name="connsiteX2" fmla="*/ 52025 w 90690"/>
                <a:gd name="connsiteY2" fmla="*/ 13360 h 62713"/>
                <a:gd name="connsiteX3" fmla="*/ 0 w 90690"/>
                <a:gd name="connsiteY3" fmla="*/ 0 h 62713"/>
                <a:gd name="connsiteX4" fmla="*/ 32535 w 90690"/>
                <a:gd name="connsiteY4" fmla="*/ 46996 h 6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90" h="62713">
                  <a:moveTo>
                    <a:pt x="32535" y="46996"/>
                  </a:moveTo>
                  <a:cubicBezTo>
                    <a:pt x="51290" y="54339"/>
                    <a:pt x="70791" y="59609"/>
                    <a:pt x="90690" y="62713"/>
                  </a:cubicBezTo>
                  <a:cubicBezTo>
                    <a:pt x="83156" y="42693"/>
                    <a:pt x="69660" y="25467"/>
                    <a:pt x="52025" y="13360"/>
                  </a:cubicBezTo>
                  <a:cubicBezTo>
                    <a:pt x="35976" y="4875"/>
                    <a:pt x="18151" y="298"/>
                    <a:pt x="0" y="0"/>
                  </a:cubicBezTo>
                  <a:cubicBezTo>
                    <a:pt x="0" y="0"/>
                    <a:pt x="17132" y="38508"/>
                    <a:pt x="32535" y="46996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02" name="任意多边形: 形状 601">
              <a:extLst>
                <a:ext uri="{FF2B5EF4-FFF2-40B4-BE49-F238E27FC236}">
                  <a16:creationId xmlns:a16="http://schemas.microsoft.com/office/drawing/2014/main" id="{11EAC6C8-C9A3-D4DE-5E8F-EE4CB4536A3D}"/>
                </a:ext>
              </a:extLst>
            </p:cNvPr>
            <p:cNvSpPr/>
            <p:nvPr/>
          </p:nvSpPr>
          <p:spPr>
            <a:xfrm>
              <a:off x="10916931" y="2096376"/>
              <a:ext cx="81574" cy="37050"/>
            </a:xfrm>
            <a:custGeom>
              <a:avLst/>
              <a:gdLst>
                <a:gd name="connsiteX0" fmla="*/ 33007 w 81574"/>
                <a:gd name="connsiteY0" fmla="*/ 33288 h 37050"/>
                <a:gd name="connsiteX1" fmla="*/ 81574 w 81574"/>
                <a:gd name="connsiteY1" fmla="*/ 36904 h 37050"/>
                <a:gd name="connsiteX2" fmla="*/ 43381 w 81574"/>
                <a:gd name="connsiteY2" fmla="*/ 3425 h 37050"/>
                <a:gd name="connsiteX3" fmla="*/ 0 w 81574"/>
                <a:gd name="connsiteY3" fmla="*/ 1853 h 37050"/>
                <a:gd name="connsiteX4" fmla="*/ 33007 w 81574"/>
                <a:gd name="connsiteY4" fmla="*/ 33288 h 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74" h="37050">
                  <a:moveTo>
                    <a:pt x="33007" y="33288"/>
                  </a:moveTo>
                  <a:cubicBezTo>
                    <a:pt x="49013" y="36287"/>
                    <a:pt x="65301" y="37499"/>
                    <a:pt x="81574" y="36904"/>
                  </a:cubicBezTo>
                  <a:cubicBezTo>
                    <a:pt x="72536" y="22127"/>
                    <a:pt x="59214" y="10450"/>
                    <a:pt x="43381" y="3425"/>
                  </a:cubicBezTo>
                  <a:cubicBezTo>
                    <a:pt x="29249" y="-529"/>
                    <a:pt x="14380" y="-1068"/>
                    <a:pt x="0" y="1853"/>
                  </a:cubicBezTo>
                  <a:cubicBezTo>
                    <a:pt x="0" y="1853"/>
                    <a:pt x="19490" y="29359"/>
                    <a:pt x="33007" y="3328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03" name="任意多边形: 形状 602">
              <a:extLst>
                <a:ext uri="{FF2B5EF4-FFF2-40B4-BE49-F238E27FC236}">
                  <a16:creationId xmlns:a16="http://schemas.microsoft.com/office/drawing/2014/main" id="{1CFFB8D0-A8A8-DCBF-DFBC-AD4F3CD44A2F}"/>
                </a:ext>
              </a:extLst>
            </p:cNvPr>
            <p:cNvSpPr/>
            <p:nvPr/>
          </p:nvSpPr>
          <p:spPr>
            <a:xfrm>
              <a:off x="11040943" y="1928239"/>
              <a:ext cx="88018" cy="31518"/>
            </a:xfrm>
            <a:custGeom>
              <a:avLst/>
              <a:gdLst>
                <a:gd name="connsiteX0" fmla="*/ 88018 w 88018"/>
                <a:gd name="connsiteY0" fmla="*/ 22402 h 31518"/>
                <a:gd name="connsiteX1" fmla="*/ 42595 w 88018"/>
                <a:gd name="connsiteY1" fmla="*/ 83 h 31518"/>
                <a:gd name="connsiteX2" fmla="*/ 0 w 88018"/>
                <a:gd name="connsiteY2" fmla="*/ 8571 h 31518"/>
                <a:gd name="connsiteX3" fmla="*/ 40237 w 88018"/>
                <a:gd name="connsiteY3" fmla="*/ 31518 h 31518"/>
                <a:gd name="connsiteX4" fmla="*/ 88018 w 88018"/>
                <a:gd name="connsiteY4" fmla="*/ 22402 h 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018" h="31518">
                  <a:moveTo>
                    <a:pt x="88018" y="22402"/>
                  </a:moveTo>
                  <a:cubicBezTo>
                    <a:pt x="75546" y="10449"/>
                    <a:pt x="59678" y="2652"/>
                    <a:pt x="42595" y="83"/>
                  </a:cubicBezTo>
                  <a:cubicBezTo>
                    <a:pt x="27921" y="-542"/>
                    <a:pt x="13313" y="2369"/>
                    <a:pt x="0" y="8571"/>
                  </a:cubicBezTo>
                  <a:cubicBezTo>
                    <a:pt x="11632" y="18988"/>
                    <a:pt x="25348" y="26811"/>
                    <a:pt x="40237" y="31518"/>
                  </a:cubicBezTo>
                  <a:cubicBezTo>
                    <a:pt x="56450" y="30238"/>
                    <a:pt x="72473" y="27181"/>
                    <a:pt x="88018" y="2240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04" name="任意多边形: 形状 603">
              <a:extLst>
                <a:ext uri="{FF2B5EF4-FFF2-40B4-BE49-F238E27FC236}">
                  <a16:creationId xmlns:a16="http://schemas.microsoft.com/office/drawing/2014/main" id="{9DC554A6-46F1-24B3-0DB8-462C5AA9EC15}"/>
                </a:ext>
              </a:extLst>
            </p:cNvPr>
            <p:cNvSpPr/>
            <p:nvPr/>
          </p:nvSpPr>
          <p:spPr>
            <a:xfrm>
              <a:off x="11121417" y="1753046"/>
              <a:ext cx="81417" cy="29259"/>
            </a:xfrm>
            <a:custGeom>
              <a:avLst/>
              <a:gdLst>
                <a:gd name="connsiteX0" fmla="*/ 41809 w 81417"/>
                <a:gd name="connsiteY0" fmla="*/ 29260 h 29259"/>
                <a:gd name="connsiteX1" fmla="*/ 81417 w 81417"/>
                <a:gd name="connsiteY1" fmla="*/ 8198 h 29259"/>
                <a:gd name="connsiteX2" fmla="*/ 35207 w 81417"/>
                <a:gd name="connsiteY2" fmla="*/ 811 h 29259"/>
                <a:gd name="connsiteX3" fmla="*/ 0 w 81417"/>
                <a:gd name="connsiteY3" fmla="*/ 19829 h 29259"/>
                <a:gd name="connsiteX4" fmla="*/ 41809 w 81417"/>
                <a:gd name="connsiteY4" fmla="*/ 29260 h 2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17" h="29259">
                  <a:moveTo>
                    <a:pt x="41809" y="29260"/>
                  </a:moveTo>
                  <a:cubicBezTo>
                    <a:pt x="55739" y="23703"/>
                    <a:pt x="69021" y="16641"/>
                    <a:pt x="81417" y="8198"/>
                  </a:cubicBezTo>
                  <a:cubicBezTo>
                    <a:pt x="67121" y="1101"/>
                    <a:pt x="51003" y="-1476"/>
                    <a:pt x="35207" y="811"/>
                  </a:cubicBezTo>
                  <a:cubicBezTo>
                    <a:pt x="22123" y="4254"/>
                    <a:pt x="10052" y="10775"/>
                    <a:pt x="0" y="19829"/>
                  </a:cubicBezTo>
                  <a:cubicBezTo>
                    <a:pt x="13103" y="25921"/>
                    <a:pt x="27359" y="29137"/>
                    <a:pt x="41809" y="2926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05" name="任意多边形: 形状 604">
              <a:extLst>
                <a:ext uri="{FF2B5EF4-FFF2-40B4-BE49-F238E27FC236}">
                  <a16:creationId xmlns:a16="http://schemas.microsoft.com/office/drawing/2014/main" id="{703B35E8-45C6-B1EB-1A75-E534E376154C}"/>
                </a:ext>
              </a:extLst>
            </p:cNvPr>
            <p:cNvSpPr/>
            <p:nvPr/>
          </p:nvSpPr>
          <p:spPr>
            <a:xfrm>
              <a:off x="11167784" y="1577129"/>
              <a:ext cx="64599" cy="23638"/>
            </a:xfrm>
            <a:custGeom>
              <a:avLst/>
              <a:gdLst>
                <a:gd name="connsiteX0" fmla="*/ 27977 w 64599"/>
                <a:gd name="connsiteY0" fmla="*/ 534 h 23638"/>
                <a:gd name="connsiteX1" fmla="*/ 0 w 64599"/>
                <a:gd name="connsiteY1" fmla="*/ 16251 h 23638"/>
                <a:gd name="connsiteX2" fmla="*/ 33164 w 64599"/>
                <a:gd name="connsiteY2" fmla="*/ 23639 h 23638"/>
                <a:gd name="connsiteX3" fmla="*/ 64599 w 64599"/>
                <a:gd name="connsiteY3" fmla="*/ 6978 h 23638"/>
                <a:gd name="connsiteX4" fmla="*/ 27977 w 64599"/>
                <a:gd name="connsiteY4" fmla="*/ 534 h 2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99" h="23638">
                  <a:moveTo>
                    <a:pt x="27977" y="534"/>
                  </a:moveTo>
                  <a:cubicBezTo>
                    <a:pt x="17530" y="3462"/>
                    <a:pt x="7936" y="8852"/>
                    <a:pt x="0" y="16251"/>
                  </a:cubicBezTo>
                  <a:cubicBezTo>
                    <a:pt x="10401" y="21051"/>
                    <a:pt x="21709" y="23569"/>
                    <a:pt x="33164" y="23639"/>
                  </a:cubicBezTo>
                  <a:cubicBezTo>
                    <a:pt x="44218" y="19246"/>
                    <a:pt x="54759" y="13660"/>
                    <a:pt x="64599" y="6978"/>
                  </a:cubicBezTo>
                  <a:cubicBezTo>
                    <a:pt x="53344" y="1119"/>
                    <a:pt x="40557" y="-1131"/>
                    <a:pt x="27977" y="534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06" name="任意多边形: 形状 605">
              <a:extLst>
                <a:ext uri="{FF2B5EF4-FFF2-40B4-BE49-F238E27FC236}">
                  <a16:creationId xmlns:a16="http://schemas.microsoft.com/office/drawing/2014/main" id="{1E506D7B-E3F4-4B1C-E90C-A0CDF5215492}"/>
                </a:ext>
              </a:extLst>
            </p:cNvPr>
            <p:cNvSpPr/>
            <p:nvPr/>
          </p:nvSpPr>
          <p:spPr>
            <a:xfrm>
              <a:off x="11169984" y="1534136"/>
              <a:ext cx="75758" cy="57043"/>
            </a:xfrm>
            <a:custGeom>
              <a:avLst/>
              <a:gdLst>
                <a:gd name="connsiteX0" fmla="*/ 75759 w 75758"/>
                <a:gd name="connsiteY0" fmla="*/ 54371 h 57043"/>
                <a:gd name="connsiteX1" fmla="*/ 56426 w 75758"/>
                <a:gd name="connsiteY1" fmla="*/ 36610 h 57043"/>
                <a:gd name="connsiteX2" fmla="*/ 39294 w 75758"/>
                <a:gd name="connsiteY2" fmla="*/ 6747 h 57043"/>
                <a:gd name="connsiteX3" fmla="*/ 0 w 75758"/>
                <a:gd name="connsiteY3" fmla="*/ 617 h 57043"/>
                <a:gd name="connsiteX4" fmla="*/ 15718 w 75758"/>
                <a:gd name="connsiteY4" fmla="*/ 28595 h 57043"/>
                <a:gd name="connsiteX5" fmla="*/ 54226 w 75758"/>
                <a:gd name="connsiteY5" fmla="*/ 37711 h 57043"/>
                <a:gd name="connsiteX6" fmla="*/ 72930 w 75758"/>
                <a:gd name="connsiteY6" fmla="*/ 57043 h 5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758" h="57043">
                  <a:moveTo>
                    <a:pt x="75759" y="54371"/>
                  </a:moveTo>
                  <a:lnTo>
                    <a:pt x="56426" y="36610"/>
                  </a:lnTo>
                  <a:cubicBezTo>
                    <a:pt x="52068" y="25939"/>
                    <a:pt x="46307" y="15896"/>
                    <a:pt x="39294" y="6747"/>
                  </a:cubicBezTo>
                  <a:cubicBezTo>
                    <a:pt x="30806" y="-955"/>
                    <a:pt x="20433" y="-483"/>
                    <a:pt x="0" y="617"/>
                  </a:cubicBezTo>
                  <a:cubicBezTo>
                    <a:pt x="4560" y="10309"/>
                    <a:pt x="9813" y="19659"/>
                    <a:pt x="15718" y="28595"/>
                  </a:cubicBezTo>
                  <a:cubicBezTo>
                    <a:pt x="24677" y="40383"/>
                    <a:pt x="54226" y="37711"/>
                    <a:pt x="54226" y="37711"/>
                  </a:cubicBezTo>
                  <a:lnTo>
                    <a:pt x="72930" y="57043"/>
                  </a:ln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07" name="任意多边形: 形状 606">
              <a:extLst>
                <a:ext uri="{FF2B5EF4-FFF2-40B4-BE49-F238E27FC236}">
                  <a16:creationId xmlns:a16="http://schemas.microsoft.com/office/drawing/2014/main" id="{C387C237-80C5-D5F0-4BA4-6BBF32FA287A}"/>
                </a:ext>
              </a:extLst>
            </p:cNvPr>
            <p:cNvSpPr/>
            <p:nvPr/>
          </p:nvSpPr>
          <p:spPr>
            <a:xfrm>
              <a:off x="11169984" y="1365329"/>
              <a:ext cx="75758" cy="57043"/>
            </a:xfrm>
            <a:custGeom>
              <a:avLst/>
              <a:gdLst>
                <a:gd name="connsiteX0" fmla="*/ 54383 w 75758"/>
                <a:gd name="connsiteY0" fmla="*/ 36925 h 57043"/>
                <a:gd name="connsiteX1" fmla="*/ 73087 w 75758"/>
                <a:gd name="connsiteY1" fmla="*/ 57043 h 57043"/>
                <a:gd name="connsiteX2" fmla="*/ 75759 w 75758"/>
                <a:gd name="connsiteY2" fmla="*/ 54371 h 57043"/>
                <a:gd name="connsiteX3" fmla="*/ 56426 w 75758"/>
                <a:gd name="connsiteY3" fmla="*/ 36611 h 57043"/>
                <a:gd name="connsiteX4" fmla="*/ 39294 w 75758"/>
                <a:gd name="connsiteY4" fmla="*/ 6747 h 57043"/>
                <a:gd name="connsiteX5" fmla="*/ 0 w 75758"/>
                <a:gd name="connsiteY5" fmla="*/ 617 h 57043"/>
                <a:gd name="connsiteX6" fmla="*/ 15718 w 75758"/>
                <a:gd name="connsiteY6" fmla="*/ 28595 h 57043"/>
                <a:gd name="connsiteX7" fmla="*/ 54383 w 75758"/>
                <a:gd name="connsiteY7" fmla="*/ 36925 h 5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58" h="57043">
                  <a:moveTo>
                    <a:pt x="54383" y="36925"/>
                  </a:moveTo>
                  <a:lnTo>
                    <a:pt x="73087" y="57043"/>
                  </a:lnTo>
                  <a:lnTo>
                    <a:pt x="75759" y="54371"/>
                  </a:lnTo>
                  <a:lnTo>
                    <a:pt x="56426" y="36611"/>
                  </a:lnTo>
                  <a:cubicBezTo>
                    <a:pt x="52068" y="25939"/>
                    <a:pt x="46307" y="15896"/>
                    <a:pt x="39294" y="6747"/>
                  </a:cubicBezTo>
                  <a:cubicBezTo>
                    <a:pt x="30806" y="-955"/>
                    <a:pt x="20433" y="-483"/>
                    <a:pt x="0" y="617"/>
                  </a:cubicBezTo>
                  <a:cubicBezTo>
                    <a:pt x="4560" y="10309"/>
                    <a:pt x="9813" y="19659"/>
                    <a:pt x="15718" y="28595"/>
                  </a:cubicBezTo>
                  <a:cubicBezTo>
                    <a:pt x="24834" y="39597"/>
                    <a:pt x="54383" y="36925"/>
                    <a:pt x="54383" y="36925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08" name="任意多边形: 形状 607">
              <a:extLst>
                <a:ext uri="{FF2B5EF4-FFF2-40B4-BE49-F238E27FC236}">
                  <a16:creationId xmlns:a16="http://schemas.microsoft.com/office/drawing/2014/main" id="{9D993F3A-1EC1-CA6A-5C0B-F32DE5E59D01}"/>
                </a:ext>
              </a:extLst>
            </p:cNvPr>
            <p:cNvSpPr/>
            <p:nvPr/>
          </p:nvSpPr>
          <p:spPr>
            <a:xfrm>
              <a:off x="11167784" y="1407400"/>
              <a:ext cx="64599" cy="23150"/>
            </a:xfrm>
            <a:custGeom>
              <a:avLst/>
              <a:gdLst>
                <a:gd name="connsiteX0" fmla="*/ 33164 w 64599"/>
                <a:gd name="connsiteY0" fmla="*/ 23146 h 23150"/>
                <a:gd name="connsiteX1" fmla="*/ 64599 w 64599"/>
                <a:gd name="connsiteY1" fmla="*/ 6485 h 23150"/>
                <a:gd name="connsiteX2" fmla="*/ 27977 w 64599"/>
                <a:gd name="connsiteY2" fmla="*/ 670 h 23150"/>
                <a:gd name="connsiteX3" fmla="*/ 0 w 64599"/>
                <a:gd name="connsiteY3" fmla="*/ 16387 h 23150"/>
                <a:gd name="connsiteX4" fmla="*/ 33164 w 64599"/>
                <a:gd name="connsiteY4" fmla="*/ 23146 h 2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99" h="23150">
                  <a:moveTo>
                    <a:pt x="33164" y="23146"/>
                  </a:moveTo>
                  <a:cubicBezTo>
                    <a:pt x="44218" y="18754"/>
                    <a:pt x="54759" y="13167"/>
                    <a:pt x="64599" y="6485"/>
                  </a:cubicBezTo>
                  <a:cubicBezTo>
                    <a:pt x="53276" y="842"/>
                    <a:pt x="40492" y="-1188"/>
                    <a:pt x="27977" y="670"/>
                  </a:cubicBezTo>
                  <a:cubicBezTo>
                    <a:pt x="17530" y="3598"/>
                    <a:pt x="7936" y="8988"/>
                    <a:pt x="0" y="16387"/>
                  </a:cubicBezTo>
                  <a:cubicBezTo>
                    <a:pt x="10449" y="20970"/>
                    <a:pt x="21755" y="23274"/>
                    <a:pt x="33164" y="23146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09" name="任意多边形: 形状 608">
              <a:extLst>
                <a:ext uri="{FF2B5EF4-FFF2-40B4-BE49-F238E27FC236}">
                  <a16:creationId xmlns:a16="http://schemas.microsoft.com/office/drawing/2014/main" id="{BEA63864-7C3D-3733-1BD3-696E855F7B13}"/>
                </a:ext>
              </a:extLst>
            </p:cNvPr>
            <p:cNvSpPr/>
            <p:nvPr/>
          </p:nvSpPr>
          <p:spPr>
            <a:xfrm>
              <a:off x="11101770" y="1119652"/>
              <a:ext cx="52339" cy="39136"/>
            </a:xfrm>
            <a:custGeom>
              <a:avLst/>
              <a:gdLst>
                <a:gd name="connsiteX0" fmla="*/ 0 w 52339"/>
                <a:gd name="connsiteY0" fmla="*/ 39137 h 39136"/>
                <a:gd name="connsiteX1" fmla="*/ 32693 w 52339"/>
                <a:gd name="connsiteY1" fmla="*/ 29706 h 39136"/>
                <a:gd name="connsiteX2" fmla="*/ 52340 w 52339"/>
                <a:gd name="connsiteY2" fmla="*/ 0 h 39136"/>
                <a:gd name="connsiteX3" fmla="*/ 17289 w 52339"/>
                <a:gd name="connsiteY3" fmla="*/ 12417 h 39136"/>
                <a:gd name="connsiteX4" fmla="*/ 0 w 52339"/>
                <a:gd name="connsiteY4" fmla="*/ 39137 h 3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39" h="39136">
                  <a:moveTo>
                    <a:pt x="0" y="39137"/>
                  </a:moveTo>
                  <a:cubicBezTo>
                    <a:pt x="11450" y="38389"/>
                    <a:pt x="22603" y="35171"/>
                    <a:pt x="32693" y="29706"/>
                  </a:cubicBezTo>
                  <a:cubicBezTo>
                    <a:pt x="40247" y="20507"/>
                    <a:pt x="46831" y="10552"/>
                    <a:pt x="52340" y="0"/>
                  </a:cubicBezTo>
                  <a:cubicBezTo>
                    <a:pt x="39658" y="441"/>
                    <a:pt x="27420" y="4776"/>
                    <a:pt x="17289" y="12417"/>
                  </a:cubicBezTo>
                  <a:cubicBezTo>
                    <a:pt x="9481" y="19820"/>
                    <a:pt x="3554" y="28981"/>
                    <a:pt x="0" y="3913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10" name="任意多边形: 形状 609">
              <a:extLst>
                <a:ext uri="{FF2B5EF4-FFF2-40B4-BE49-F238E27FC236}">
                  <a16:creationId xmlns:a16="http://schemas.microsoft.com/office/drawing/2014/main" id="{7A450686-2C5D-E782-A2FC-AB46F2C87C7E}"/>
                </a:ext>
              </a:extLst>
            </p:cNvPr>
            <p:cNvSpPr/>
            <p:nvPr/>
          </p:nvSpPr>
          <p:spPr>
            <a:xfrm>
              <a:off x="11075836" y="1092724"/>
              <a:ext cx="92262" cy="32380"/>
            </a:xfrm>
            <a:custGeom>
              <a:avLst/>
              <a:gdLst>
                <a:gd name="connsiteX0" fmla="*/ 0 w 92262"/>
                <a:gd name="connsiteY0" fmla="*/ 14197 h 32380"/>
                <a:gd name="connsiteX1" fmla="*/ 27506 w 92262"/>
                <a:gd name="connsiteY1" fmla="*/ 31015 h 32380"/>
                <a:gd name="connsiteX2" fmla="*/ 65542 w 92262"/>
                <a:gd name="connsiteY2" fmla="*/ 20641 h 32380"/>
                <a:gd name="connsiteX3" fmla="*/ 91319 w 92262"/>
                <a:gd name="connsiteY3" fmla="*/ 28500 h 32380"/>
                <a:gd name="connsiteX4" fmla="*/ 92262 w 92262"/>
                <a:gd name="connsiteY4" fmla="*/ 24885 h 32380"/>
                <a:gd name="connsiteX5" fmla="*/ 66800 w 92262"/>
                <a:gd name="connsiteY5" fmla="*/ 18598 h 32380"/>
                <a:gd name="connsiteX6" fmla="*/ 37408 w 92262"/>
                <a:gd name="connsiteY6" fmla="*/ 680 h 32380"/>
                <a:gd name="connsiteX7" fmla="*/ 0 w 92262"/>
                <a:gd name="connsiteY7" fmla="*/ 14197 h 3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262" h="32380">
                  <a:moveTo>
                    <a:pt x="0" y="14197"/>
                  </a:moveTo>
                  <a:cubicBezTo>
                    <a:pt x="8718" y="20509"/>
                    <a:pt x="17915" y="26132"/>
                    <a:pt x="27506" y="31015"/>
                  </a:cubicBezTo>
                  <a:cubicBezTo>
                    <a:pt x="40866" y="37145"/>
                    <a:pt x="65542" y="20641"/>
                    <a:pt x="65542" y="20641"/>
                  </a:cubicBezTo>
                  <a:lnTo>
                    <a:pt x="91319" y="28500"/>
                  </a:lnTo>
                  <a:lnTo>
                    <a:pt x="92262" y="24885"/>
                  </a:lnTo>
                  <a:lnTo>
                    <a:pt x="66800" y="18598"/>
                  </a:lnTo>
                  <a:cubicBezTo>
                    <a:pt x="57833" y="11359"/>
                    <a:pt x="47950" y="5335"/>
                    <a:pt x="37408" y="680"/>
                  </a:cubicBezTo>
                  <a:cubicBezTo>
                    <a:pt x="26091" y="-1992"/>
                    <a:pt x="17447" y="3352"/>
                    <a:pt x="0" y="1419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11" name="任意多边形: 形状 610">
              <a:extLst>
                <a:ext uri="{FF2B5EF4-FFF2-40B4-BE49-F238E27FC236}">
                  <a16:creationId xmlns:a16="http://schemas.microsoft.com/office/drawing/2014/main" id="{01B9BD4B-66D2-179F-8FE2-1CEA3539910F}"/>
                </a:ext>
              </a:extLst>
            </p:cNvPr>
            <p:cNvSpPr/>
            <p:nvPr/>
          </p:nvSpPr>
          <p:spPr>
            <a:xfrm>
              <a:off x="11124947" y="1054739"/>
              <a:ext cx="34490" cy="58469"/>
            </a:xfrm>
            <a:custGeom>
              <a:avLst/>
              <a:gdLst>
                <a:gd name="connsiteX0" fmla="*/ 32778 w 34490"/>
                <a:gd name="connsiteY0" fmla="*/ 58469 h 58469"/>
                <a:gd name="connsiteX1" fmla="*/ 31363 w 34490"/>
                <a:gd name="connsiteY1" fmla="*/ 27034 h 58469"/>
                <a:gd name="connsiteX2" fmla="*/ 4800 w 34490"/>
                <a:gd name="connsiteY2" fmla="*/ 0 h 58469"/>
                <a:gd name="connsiteX3" fmla="*/ 4800 w 34490"/>
                <a:gd name="connsiteY3" fmla="*/ 34107 h 58469"/>
                <a:gd name="connsiteX4" fmla="*/ 32778 w 34490"/>
                <a:gd name="connsiteY4" fmla="*/ 58469 h 5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90" h="58469">
                  <a:moveTo>
                    <a:pt x="32778" y="58469"/>
                  </a:moveTo>
                  <a:cubicBezTo>
                    <a:pt x="35472" y="48087"/>
                    <a:pt x="34979" y="37133"/>
                    <a:pt x="31363" y="27034"/>
                  </a:cubicBezTo>
                  <a:cubicBezTo>
                    <a:pt x="23724" y="16905"/>
                    <a:pt x="14794" y="7816"/>
                    <a:pt x="4800" y="0"/>
                  </a:cubicBezTo>
                  <a:cubicBezTo>
                    <a:pt x="-1600" y="10468"/>
                    <a:pt x="-1600" y="23639"/>
                    <a:pt x="4800" y="34107"/>
                  </a:cubicBezTo>
                  <a:cubicBezTo>
                    <a:pt x="11626" y="44718"/>
                    <a:pt x="21329" y="53168"/>
                    <a:pt x="32778" y="5846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12" name="任意多边形: 形状 611">
              <a:extLst>
                <a:ext uri="{FF2B5EF4-FFF2-40B4-BE49-F238E27FC236}">
                  <a16:creationId xmlns:a16="http://schemas.microsoft.com/office/drawing/2014/main" id="{6D13A61A-1E09-3B12-DCDF-1B738A565C53}"/>
                </a:ext>
              </a:extLst>
            </p:cNvPr>
            <p:cNvSpPr/>
            <p:nvPr/>
          </p:nvSpPr>
          <p:spPr>
            <a:xfrm>
              <a:off x="10394479" y="2373915"/>
              <a:ext cx="91476" cy="91476"/>
            </a:xfrm>
            <a:custGeom>
              <a:avLst/>
              <a:gdLst>
                <a:gd name="connsiteX0" fmla="*/ 45738 w 91476"/>
                <a:gd name="connsiteY0" fmla="*/ 0 h 91476"/>
                <a:gd name="connsiteX1" fmla="*/ 0 w 91476"/>
                <a:gd name="connsiteY1" fmla="*/ 45738 h 91476"/>
                <a:gd name="connsiteX2" fmla="*/ 45738 w 91476"/>
                <a:gd name="connsiteY2" fmla="*/ 91477 h 91476"/>
                <a:gd name="connsiteX3" fmla="*/ 91476 w 91476"/>
                <a:gd name="connsiteY3" fmla="*/ 45738 h 91476"/>
                <a:gd name="connsiteX4" fmla="*/ 46053 w 91476"/>
                <a:gd name="connsiteY4" fmla="*/ 0 h 91476"/>
                <a:gd name="connsiteX5" fmla="*/ 45738 w 91476"/>
                <a:gd name="connsiteY5" fmla="*/ 0 h 9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76" h="91476">
                  <a:moveTo>
                    <a:pt x="45738" y="0"/>
                  </a:moveTo>
                  <a:cubicBezTo>
                    <a:pt x="20478" y="0"/>
                    <a:pt x="0" y="20478"/>
                    <a:pt x="0" y="45738"/>
                  </a:cubicBezTo>
                  <a:cubicBezTo>
                    <a:pt x="0" y="70999"/>
                    <a:pt x="20478" y="91477"/>
                    <a:pt x="45738" y="91477"/>
                  </a:cubicBezTo>
                  <a:cubicBezTo>
                    <a:pt x="70999" y="91477"/>
                    <a:pt x="91476" y="70999"/>
                    <a:pt x="91476" y="45738"/>
                  </a:cubicBezTo>
                  <a:cubicBezTo>
                    <a:pt x="91563" y="20565"/>
                    <a:pt x="71227" y="87"/>
                    <a:pt x="46053" y="0"/>
                  </a:cubicBezTo>
                  <a:cubicBezTo>
                    <a:pt x="45948" y="0"/>
                    <a:pt x="45843" y="0"/>
                    <a:pt x="45738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</p:grpSp>
      <p:sp>
        <p:nvSpPr>
          <p:cNvPr id="547" name="文本框 546">
            <a:extLst>
              <a:ext uri="{FF2B5EF4-FFF2-40B4-BE49-F238E27FC236}">
                <a16:creationId xmlns:a16="http://schemas.microsoft.com/office/drawing/2014/main" id="{CEFFCE58-9D1D-284B-D214-58F4CAF0EFC9}"/>
              </a:ext>
            </a:extLst>
          </p:cNvPr>
          <p:cNvSpPr txBox="1"/>
          <p:nvPr/>
        </p:nvSpPr>
        <p:spPr>
          <a:xfrm>
            <a:off x="4443835" y="2509312"/>
            <a:ext cx="951709" cy="3745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>
                <a:latin typeface="+mn-ea"/>
              </a:rPr>
              <a:t>XX</a:t>
            </a:r>
            <a:r>
              <a:rPr lang="zh-CN" altLang="en-US">
                <a:latin typeface="+mn-ea"/>
              </a:rPr>
              <a:t>证书</a:t>
            </a:r>
          </a:p>
        </p:txBody>
      </p:sp>
      <p:grpSp>
        <p:nvGrpSpPr>
          <p:cNvPr id="614" name="图形 10">
            <a:extLst>
              <a:ext uri="{FF2B5EF4-FFF2-40B4-BE49-F238E27FC236}">
                <a16:creationId xmlns:a16="http://schemas.microsoft.com/office/drawing/2014/main" id="{70DFA1B9-8DF0-7327-0ECF-908BC8D4A594}"/>
              </a:ext>
            </a:extLst>
          </p:cNvPr>
          <p:cNvGrpSpPr/>
          <p:nvPr/>
        </p:nvGrpSpPr>
        <p:grpSpPr>
          <a:xfrm>
            <a:off x="6448950" y="1965887"/>
            <a:ext cx="1895226" cy="1725791"/>
            <a:chOff x="9491661" y="872257"/>
            <a:chExt cx="1895226" cy="1725791"/>
          </a:xfrm>
          <a:solidFill>
            <a:schemeClr val="accent2"/>
          </a:solidFill>
        </p:grpSpPr>
        <p:sp>
          <p:nvSpPr>
            <p:cNvPr id="616" name="任意多边形: 形状 615">
              <a:extLst>
                <a:ext uri="{FF2B5EF4-FFF2-40B4-BE49-F238E27FC236}">
                  <a16:creationId xmlns:a16="http://schemas.microsoft.com/office/drawing/2014/main" id="{C131B30C-5DE2-1BC7-4419-47393B15B5FF}"/>
                </a:ext>
              </a:extLst>
            </p:cNvPr>
            <p:cNvSpPr/>
            <p:nvPr/>
          </p:nvSpPr>
          <p:spPr>
            <a:xfrm>
              <a:off x="9503606" y="872257"/>
              <a:ext cx="867296" cy="1725161"/>
            </a:xfrm>
            <a:custGeom>
              <a:avLst/>
              <a:gdLst>
                <a:gd name="connsiteX0" fmla="*/ 813542 w 867296"/>
                <a:gd name="connsiteY0" fmla="*/ 1505587 h 1725161"/>
                <a:gd name="connsiteX1" fmla="*/ 805369 w 867296"/>
                <a:gd name="connsiteY1" fmla="*/ 1464879 h 1725161"/>
                <a:gd name="connsiteX2" fmla="*/ 834447 w 867296"/>
                <a:gd name="connsiteY2" fmla="*/ 1393678 h 1725161"/>
                <a:gd name="connsiteX3" fmla="*/ 808513 w 867296"/>
                <a:gd name="connsiteY3" fmla="*/ 1336938 h 1725161"/>
                <a:gd name="connsiteX4" fmla="*/ 773620 w 867296"/>
                <a:gd name="connsiteY4" fmla="*/ 1405938 h 1725161"/>
                <a:gd name="connsiteX5" fmla="*/ 801440 w 867296"/>
                <a:gd name="connsiteY5" fmla="*/ 1466765 h 1725161"/>
                <a:gd name="connsiteX6" fmla="*/ 805998 w 867296"/>
                <a:gd name="connsiteY6" fmla="*/ 1504330 h 1725161"/>
                <a:gd name="connsiteX7" fmla="*/ 581236 w 867296"/>
                <a:gd name="connsiteY7" fmla="*/ 1423384 h 1725161"/>
                <a:gd name="connsiteX8" fmla="*/ 581236 w 867296"/>
                <a:gd name="connsiteY8" fmla="*/ 1384876 h 1725161"/>
                <a:gd name="connsiteX9" fmla="*/ 618487 w 867296"/>
                <a:gd name="connsiteY9" fmla="*/ 1329236 h 1725161"/>
                <a:gd name="connsiteX10" fmla="*/ 606227 w 867296"/>
                <a:gd name="connsiteY10" fmla="*/ 1276425 h 1725161"/>
                <a:gd name="connsiteX11" fmla="*/ 564419 w 867296"/>
                <a:gd name="connsiteY11" fmla="*/ 1329079 h 1725161"/>
                <a:gd name="connsiteX12" fmla="*/ 577464 w 867296"/>
                <a:gd name="connsiteY12" fmla="*/ 1385662 h 1725161"/>
                <a:gd name="connsiteX13" fmla="*/ 574635 w 867296"/>
                <a:gd name="connsiteY13" fmla="*/ 1420398 h 1725161"/>
                <a:gd name="connsiteX14" fmla="*/ 547444 w 867296"/>
                <a:gd name="connsiteY14" fmla="*/ 1404680 h 1725161"/>
                <a:gd name="connsiteX15" fmla="*/ 572749 w 867296"/>
                <a:gd name="connsiteY15" fmla="*/ 1410182 h 1725161"/>
                <a:gd name="connsiteX16" fmla="*/ 550273 w 867296"/>
                <a:gd name="connsiteY16" fmla="*/ 1351712 h 1725161"/>
                <a:gd name="connsiteX17" fmla="*/ 495261 w 867296"/>
                <a:gd name="connsiteY17" fmla="*/ 1334423 h 1725161"/>
                <a:gd name="connsiteX18" fmla="*/ 522453 w 867296"/>
                <a:gd name="connsiteY18" fmla="*/ 1387863 h 1725161"/>
                <a:gd name="connsiteX19" fmla="*/ 372821 w 867296"/>
                <a:gd name="connsiteY19" fmla="*/ 1262122 h 1725161"/>
                <a:gd name="connsiteX20" fmla="*/ 377222 w 867296"/>
                <a:gd name="connsiteY20" fmla="*/ 1241689 h 1725161"/>
                <a:gd name="connsiteX21" fmla="*/ 415101 w 867296"/>
                <a:gd name="connsiteY21" fmla="*/ 1203181 h 1725161"/>
                <a:gd name="connsiteX22" fmla="*/ 413373 w 867296"/>
                <a:gd name="connsiteY22" fmla="*/ 1159329 h 1725161"/>
                <a:gd name="connsiteX23" fmla="*/ 372192 w 867296"/>
                <a:gd name="connsiteY23" fmla="*/ 1195008 h 1725161"/>
                <a:gd name="connsiteX24" fmla="*/ 374079 w 867296"/>
                <a:gd name="connsiteY24" fmla="*/ 1242161 h 1725161"/>
                <a:gd name="connsiteX25" fmla="*/ 369520 w 867296"/>
                <a:gd name="connsiteY25" fmla="*/ 1258978 h 1725161"/>
                <a:gd name="connsiteX26" fmla="*/ 367163 w 867296"/>
                <a:gd name="connsiteY26" fmla="*/ 1257407 h 1725161"/>
                <a:gd name="connsiteX27" fmla="*/ 356632 w 867296"/>
                <a:gd name="connsiteY27" fmla="*/ 1210254 h 1725161"/>
                <a:gd name="connsiteX28" fmla="*/ 315609 w 867296"/>
                <a:gd name="connsiteY28" fmla="*/ 1188249 h 1725161"/>
                <a:gd name="connsiteX29" fmla="*/ 318281 w 867296"/>
                <a:gd name="connsiteY29" fmla="*/ 1199252 h 1725161"/>
                <a:gd name="connsiteX30" fmla="*/ 239693 w 867296"/>
                <a:gd name="connsiteY30" fmla="*/ 1082156 h 1725161"/>
                <a:gd name="connsiteX31" fmla="*/ 251010 w 867296"/>
                <a:gd name="connsiteY31" fmla="*/ 1059837 h 1725161"/>
                <a:gd name="connsiteX32" fmla="*/ 298163 w 867296"/>
                <a:gd name="connsiteY32" fmla="*/ 1032488 h 1725161"/>
                <a:gd name="connsiteX33" fmla="*/ 307908 w 867296"/>
                <a:gd name="connsiteY33" fmla="*/ 990208 h 1725161"/>
                <a:gd name="connsiteX34" fmla="*/ 259026 w 867296"/>
                <a:gd name="connsiteY34" fmla="*/ 1014098 h 1725161"/>
                <a:gd name="connsiteX35" fmla="*/ 248652 w 867296"/>
                <a:gd name="connsiteY35" fmla="*/ 1059837 h 1725161"/>
                <a:gd name="connsiteX36" fmla="*/ 237964 w 867296"/>
                <a:gd name="connsiteY36" fmla="*/ 1078226 h 1725161"/>
                <a:gd name="connsiteX37" fmla="*/ 236393 w 867296"/>
                <a:gd name="connsiteY37" fmla="*/ 1075397 h 1725161"/>
                <a:gd name="connsiteX38" fmla="*/ 236393 w 867296"/>
                <a:gd name="connsiteY38" fmla="*/ 1075397 h 1725161"/>
                <a:gd name="connsiteX39" fmla="*/ 239536 w 867296"/>
                <a:gd name="connsiteY39" fmla="*/ 1024158 h 1725161"/>
                <a:gd name="connsiteX40" fmla="*/ 205586 w 867296"/>
                <a:gd name="connsiteY40" fmla="*/ 992722 h 1725161"/>
                <a:gd name="connsiteX41" fmla="*/ 205586 w 867296"/>
                <a:gd name="connsiteY41" fmla="*/ 1013627 h 1725161"/>
                <a:gd name="connsiteX42" fmla="*/ 161734 w 867296"/>
                <a:gd name="connsiteY42" fmla="*/ 895902 h 1725161"/>
                <a:gd name="connsiteX43" fmla="*/ 182167 w 867296"/>
                <a:gd name="connsiteY43" fmla="*/ 874841 h 1725161"/>
                <a:gd name="connsiteX44" fmla="*/ 230734 w 867296"/>
                <a:gd name="connsiteY44" fmla="*/ 863367 h 1725161"/>
                <a:gd name="connsiteX45" fmla="*/ 250696 w 867296"/>
                <a:gd name="connsiteY45" fmla="*/ 828159 h 1725161"/>
                <a:gd name="connsiteX46" fmla="*/ 201185 w 867296"/>
                <a:gd name="connsiteY46" fmla="*/ 835861 h 1725161"/>
                <a:gd name="connsiteX47" fmla="*/ 179652 w 867296"/>
                <a:gd name="connsiteY47" fmla="*/ 873426 h 1725161"/>
                <a:gd name="connsiteX48" fmla="*/ 160948 w 867296"/>
                <a:gd name="connsiteY48" fmla="*/ 890715 h 1725161"/>
                <a:gd name="connsiteX49" fmla="*/ 154661 w 867296"/>
                <a:gd name="connsiteY49" fmla="*/ 868554 h 1725161"/>
                <a:gd name="connsiteX50" fmla="*/ 165506 w 867296"/>
                <a:gd name="connsiteY50" fmla="*/ 884271 h 1725161"/>
                <a:gd name="connsiteX51" fmla="*/ 182167 w 867296"/>
                <a:gd name="connsiteY51" fmla="*/ 839948 h 1725161"/>
                <a:gd name="connsiteX52" fmla="*/ 160948 w 867296"/>
                <a:gd name="connsiteY52" fmla="*/ 801597 h 1725161"/>
                <a:gd name="connsiteX53" fmla="*/ 148688 w 867296"/>
                <a:gd name="connsiteY53" fmla="*/ 843563 h 1725161"/>
                <a:gd name="connsiteX54" fmla="*/ 125112 w 867296"/>
                <a:gd name="connsiteY54" fmla="*/ 686387 h 1725161"/>
                <a:gd name="connsiteX55" fmla="*/ 136743 w 867296"/>
                <a:gd name="connsiteY55" fmla="*/ 707291 h 1725161"/>
                <a:gd name="connsiteX56" fmla="*/ 149946 w 867296"/>
                <a:gd name="connsiteY56" fmla="*/ 671927 h 1725161"/>
                <a:gd name="connsiteX57" fmla="*/ 133128 w 867296"/>
                <a:gd name="connsiteY57" fmla="*/ 642378 h 1725161"/>
                <a:gd name="connsiteX58" fmla="*/ 123540 w 867296"/>
                <a:gd name="connsiteY58" fmla="*/ 673813 h 1725161"/>
                <a:gd name="connsiteX59" fmla="*/ 122126 w 867296"/>
                <a:gd name="connsiteY59" fmla="*/ 622888 h 1725161"/>
                <a:gd name="connsiteX60" fmla="*/ 127312 w 867296"/>
                <a:gd name="connsiteY60" fmla="*/ 524181 h 1725161"/>
                <a:gd name="connsiteX61" fmla="*/ 136743 w 867296"/>
                <a:gd name="connsiteY61" fmla="*/ 537856 h 1725161"/>
                <a:gd name="connsiteX62" fmla="*/ 149946 w 867296"/>
                <a:gd name="connsiteY62" fmla="*/ 502963 h 1725161"/>
                <a:gd name="connsiteX63" fmla="*/ 134228 w 867296"/>
                <a:gd name="connsiteY63" fmla="*/ 473728 h 1725161"/>
                <a:gd name="connsiteX64" fmla="*/ 356475 w 867296"/>
                <a:gd name="connsiteY64" fmla="*/ 0 h 1725161"/>
                <a:gd name="connsiteX65" fmla="*/ 188297 w 867296"/>
                <a:gd name="connsiteY65" fmla="*/ 246609 h 1725161"/>
                <a:gd name="connsiteX66" fmla="*/ 186096 w 867296"/>
                <a:gd name="connsiteY66" fmla="*/ 224290 h 1725161"/>
                <a:gd name="connsiteX67" fmla="*/ 163620 w 867296"/>
                <a:gd name="connsiteY67" fmla="*/ 250067 h 1725161"/>
                <a:gd name="connsiteX68" fmla="*/ 160948 w 867296"/>
                <a:gd name="connsiteY68" fmla="*/ 290147 h 1725161"/>
                <a:gd name="connsiteX69" fmla="*/ 175565 w 867296"/>
                <a:gd name="connsiteY69" fmla="*/ 274429 h 1725161"/>
                <a:gd name="connsiteX70" fmla="*/ 164720 w 867296"/>
                <a:gd name="connsiteY70" fmla="*/ 300206 h 1725161"/>
                <a:gd name="connsiteX71" fmla="*/ 150574 w 867296"/>
                <a:gd name="connsiteY71" fmla="*/ 278673 h 1725161"/>
                <a:gd name="connsiteX72" fmla="*/ 150574 w 867296"/>
                <a:gd name="connsiteY72" fmla="*/ 236078 h 1725161"/>
                <a:gd name="connsiteX73" fmla="*/ 124955 w 867296"/>
                <a:gd name="connsiteY73" fmla="*/ 212816 h 1725161"/>
                <a:gd name="connsiteX74" fmla="*/ 122126 w 867296"/>
                <a:gd name="connsiteY74" fmla="*/ 255725 h 1725161"/>
                <a:gd name="connsiteX75" fmla="*/ 149631 w 867296"/>
                <a:gd name="connsiteY75" fmla="*/ 280559 h 1725161"/>
                <a:gd name="connsiteX76" fmla="*/ 163620 w 867296"/>
                <a:gd name="connsiteY76" fmla="*/ 304764 h 1725161"/>
                <a:gd name="connsiteX77" fmla="*/ 104679 w 867296"/>
                <a:gd name="connsiteY77" fmla="*/ 536913 h 1725161"/>
                <a:gd name="connsiteX78" fmla="*/ 81260 w 867296"/>
                <a:gd name="connsiteY78" fmla="*/ 527325 h 1725161"/>
                <a:gd name="connsiteX79" fmla="*/ 56583 w 867296"/>
                <a:gd name="connsiteY79" fmla="*/ 492432 h 1725161"/>
                <a:gd name="connsiteX80" fmla="*/ 22319 w 867296"/>
                <a:gd name="connsiteY80" fmla="*/ 487245 h 1725161"/>
                <a:gd name="connsiteX81" fmla="*/ 44166 w 867296"/>
                <a:gd name="connsiteY81" fmla="*/ 524181 h 1725161"/>
                <a:gd name="connsiteX82" fmla="*/ 80788 w 867296"/>
                <a:gd name="connsiteY82" fmla="*/ 529211 h 1725161"/>
                <a:gd name="connsiteX83" fmla="*/ 104208 w 867296"/>
                <a:gd name="connsiteY83" fmla="*/ 540528 h 1725161"/>
                <a:gd name="connsiteX84" fmla="*/ 96663 w 867296"/>
                <a:gd name="connsiteY84" fmla="*/ 660610 h 1725161"/>
                <a:gd name="connsiteX85" fmla="*/ 99964 w 867296"/>
                <a:gd name="connsiteY85" fmla="*/ 738412 h 1725161"/>
                <a:gd name="connsiteX86" fmla="*/ 72458 w 867296"/>
                <a:gd name="connsiteY86" fmla="*/ 727095 h 1725161"/>
                <a:gd name="connsiteX87" fmla="*/ 42123 w 867296"/>
                <a:gd name="connsiteY87" fmla="*/ 684186 h 1725161"/>
                <a:gd name="connsiteX88" fmla="*/ 0 w 867296"/>
                <a:gd name="connsiteY88" fmla="*/ 678371 h 1725161"/>
                <a:gd name="connsiteX89" fmla="*/ 26877 w 867296"/>
                <a:gd name="connsiteY89" fmla="*/ 723795 h 1725161"/>
                <a:gd name="connsiteX90" fmla="*/ 71987 w 867296"/>
                <a:gd name="connsiteY90" fmla="*/ 730082 h 1725161"/>
                <a:gd name="connsiteX91" fmla="*/ 100278 w 867296"/>
                <a:gd name="connsiteY91" fmla="*/ 743599 h 1725161"/>
                <a:gd name="connsiteX92" fmla="*/ 200556 w 867296"/>
                <a:gd name="connsiteY92" fmla="*/ 1100231 h 1725161"/>
                <a:gd name="connsiteX93" fmla="*/ 162363 w 867296"/>
                <a:gd name="connsiteY93" fmla="*/ 1106832 h 1725161"/>
                <a:gd name="connsiteX94" fmla="*/ 105937 w 867296"/>
                <a:gd name="connsiteY94" fmla="*/ 1084513 h 1725161"/>
                <a:gd name="connsiteX95" fmla="*/ 60827 w 867296"/>
                <a:gd name="connsiteY95" fmla="*/ 1104789 h 1725161"/>
                <a:gd name="connsiteX96" fmla="*/ 115210 w 867296"/>
                <a:gd name="connsiteY96" fmla="*/ 1131666 h 1725161"/>
                <a:gd name="connsiteX97" fmla="*/ 163777 w 867296"/>
                <a:gd name="connsiteY97" fmla="*/ 1110133 h 1725161"/>
                <a:gd name="connsiteX98" fmla="*/ 203228 w 867296"/>
                <a:gd name="connsiteY98" fmla="*/ 1105732 h 1725161"/>
                <a:gd name="connsiteX99" fmla="*/ 776763 w 867296"/>
                <a:gd name="connsiteY99" fmla="*/ 1563742 h 1725161"/>
                <a:gd name="connsiteX100" fmla="*/ 749886 w 867296"/>
                <a:gd name="connsiteY100" fmla="*/ 1614982 h 1725161"/>
                <a:gd name="connsiteX101" fmla="*/ 675699 w 867296"/>
                <a:gd name="connsiteY101" fmla="*/ 1657576 h 1725161"/>
                <a:gd name="connsiteX102" fmla="*/ 659981 w 867296"/>
                <a:gd name="connsiteY102" fmla="*/ 1725162 h 1725161"/>
                <a:gd name="connsiteX103" fmla="*/ 738569 w 867296"/>
                <a:gd name="connsiteY103" fmla="*/ 1688540 h 1725161"/>
                <a:gd name="connsiteX104" fmla="*/ 755544 w 867296"/>
                <a:gd name="connsiteY104" fmla="*/ 1616239 h 1725161"/>
                <a:gd name="connsiteX105" fmla="*/ 784622 w 867296"/>
                <a:gd name="connsiteY105" fmla="*/ 1567672 h 1725161"/>
                <a:gd name="connsiteX106" fmla="*/ 778021 w 867296"/>
                <a:gd name="connsiteY106" fmla="*/ 1563899 h 1725161"/>
                <a:gd name="connsiteX107" fmla="*/ 862424 w 867296"/>
                <a:gd name="connsiteY107" fmla="*/ 1578674 h 1725161"/>
                <a:gd name="connsiteX108" fmla="*/ 867296 w 867296"/>
                <a:gd name="connsiteY108" fmla="*/ 1513289 h 1725161"/>
                <a:gd name="connsiteX109" fmla="*/ 813542 w 867296"/>
                <a:gd name="connsiteY109" fmla="*/ 1505587 h 172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867296" h="1725161">
                  <a:moveTo>
                    <a:pt x="813542" y="1505587"/>
                  </a:moveTo>
                  <a:lnTo>
                    <a:pt x="805369" y="1464879"/>
                  </a:lnTo>
                  <a:cubicBezTo>
                    <a:pt x="805369" y="1464879"/>
                    <a:pt x="843249" y="1421027"/>
                    <a:pt x="834447" y="1393678"/>
                  </a:cubicBezTo>
                  <a:cubicBezTo>
                    <a:pt x="827188" y="1374161"/>
                    <a:pt x="818521" y="1355198"/>
                    <a:pt x="808513" y="1336938"/>
                  </a:cubicBezTo>
                  <a:cubicBezTo>
                    <a:pt x="783522" y="1368373"/>
                    <a:pt x="771105" y="1384090"/>
                    <a:pt x="773620" y="1405938"/>
                  </a:cubicBezTo>
                  <a:cubicBezTo>
                    <a:pt x="780178" y="1427349"/>
                    <a:pt x="789532" y="1447801"/>
                    <a:pt x="801440" y="1466765"/>
                  </a:cubicBezTo>
                  <a:lnTo>
                    <a:pt x="805998" y="1504330"/>
                  </a:lnTo>
                  <a:cubicBezTo>
                    <a:pt x="727423" y="1488839"/>
                    <a:pt x="651645" y="1461548"/>
                    <a:pt x="581236" y="1423384"/>
                  </a:cubicBezTo>
                  <a:lnTo>
                    <a:pt x="581236" y="1384876"/>
                  </a:lnTo>
                  <a:cubicBezTo>
                    <a:pt x="581236" y="1384876"/>
                    <a:pt x="621159" y="1353441"/>
                    <a:pt x="618487" y="1329236"/>
                  </a:cubicBezTo>
                  <a:cubicBezTo>
                    <a:pt x="615672" y="1311361"/>
                    <a:pt x="611575" y="1293712"/>
                    <a:pt x="606227" y="1276425"/>
                  </a:cubicBezTo>
                  <a:cubicBezTo>
                    <a:pt x="579507" y="1298430"/>
                    <a:pt x="566147" y="1309589"/>
                    <a:pt x="564419" y="1329079"/>
                  </a:cubicBezTo>
                  <a:cubicBezTo>
                    <a:pt x="566304" y="1348424"/>
                    <a:pt x="570689" y="1367444"/>
                    <a:pt x="577464" y="1385662"/>
                  </a:cubicBezTo>
                  <a:lnTo>
                    <a:pt x="574635" y="1420398"/>
                  </a:lnTo>
                  <a:cubicBezTo>
                    <a:pt x="565519" y="1415211"/>
                    <a:pt x="556403" y="1409867"/>
                    <a:pt x="547444" y="1404680"/>
                  </a:cubicBezTo>
                  <a:cubicBezTo>
                    <a:pt x="555682" y="1407323"/>
                    <a:pt x="564157" y="1409165"/>
                    <a:pt x="572749" y="1410182"/>
                  </a:cubicBezTo>
                  <a:cubicBezTo>
                    <a:pt x="570916" y="1388963"/>
                    <a:pt x="563125" y="1368695"/>
                    <a:pt x="550273" y="1351712"/>
                  </a:cubicBezTo>
                  <a:cubicBezTo>
                    <a:pt x="536626" y="1336093"/>
                    <a:pt x="515390" y="1329419"/>
                    <a:pt x="495261" y="1334423"/>
                  </a:cubicBezTo>
                  <a:cubicBezTo>
                    <a:pt x="502531" y="1353093"/>
                    <a:pt x="511640" y="1370995"/>
                    <a:pt x="522453" y="1387863"/>
                  </a:cubicBezTo>
                  <a:cubicBezTo>
                    <a:pt x="467893" y="1351860"/>
                    <a:pt x="417682" y="1309666"/>
                    <a:pt x="372821" y="1262122"/>
                  </a:cubicBezTo>
                  <a:lnTo>
                    <a:pt x="377222" y="1241689"/>
                  </a:lnTo>
                  <a:cubicBezTo>
                    <a:pt x="377222" y="1241689"/>
                    <a:pt x="413530" y="1223299"/>
                    <a:pt x="415101" y="1203181"/>
                  </a:cubicBezTo>
                  <a:cubicBezTo>
                    <a:pt x="415625" y="1188541"/>
                    <a:pt x="415047" y="1173882"/>
                    <a:pt x="413373" y="1159329"/>
                  </a:cubicBezTo>
                  <a:cubicBezTo>
                    <a:pt x="388853" y="1173003"/>
                    <a:pt x="376593" y="1179762"/>
                    <a:pt x="372192" y="1195008"/>
                  </a:cubicBezTo>
                  <a:cubicBezTo>
                    <a:pt x="370752" y="1210740"/>
                    <a:pt x="371387" y="1226593"/>
                    <a:pt x="374079" y="1242161"/>
                  </a:cubicBezTo>
                  <a:lnTo>
                    <a:pt x="369520" y="1258978"/>
                  </a:lnTo>
                  <a:lnTo>
                    <a:pt x="367163" y="1257407"/>
                  </a:lnTo>
                  <a:cubicBezTo>
                    <a:pt x="367903" y="1241033"/>
                    <a:pt x="364268" y="1224757"/>
                    <a:pt x="356632" y="1210254"/>
                  </a:cubicBezTo>
                  <a:cubicBezTo>
                    <a:pt x="348116" y="1195858"/>
                    <a:pt x="332312" y="1187381"/>
                    <a:pt x="315609" y="1188249"/>
                  </a:cubicBezTo>
                  <a:cubicBezTo>
                    <a:pt x="316709" y="1192336"/>
                    <a:pt x="317338" y="1195794"/>
                    <a:pt x="318281" y="1199252"/>
                  </a:cubicBezTo>
                  <a:cubicBezTo>
                    <a:pt x="289013" y="1162371"/>
                    <a:pt x="262734" y="1123215"/>
                    <a:pt x="239693" y="1082156"/>
                  </a:cubicBezTo>
                  <a:lnTo>
                    <a:pt x="251010" y="1059837"/>
                  </a:lnTo>
                  <a:cubicBezTo>
                    <a:pt x="251010" y="1059837"/>
                    <a:pt x="290775" y="1051506"/>
                    <a:pt x="298163" y="1032488"/>
                  </a:cubicBezTo>
                  <a:cubicBezTo>
                    <a:pt x="302409" y="1018643"/>
                    <a:pt x="305665" y="1004514"/>
                    <a:pt x="307908" y="990208"/>
                  </a:cubicBezTo>
                  <a:cubicBezTo>
                    <a:pt x="280716" y="997123"/>
                    <a:pt x="267042" y="1000424"/>
                    <a:pt x="259026" y="1014098"/>
                  </a:cubicBezTo>
                  <a:cubicBezTo>
                    <a:pt x="253600" y="1028830"/>
                    <a:pt x="250113" y="1044205"/>
                    <a:pt x="248652" y="1059837"/>
                  </a:cubicBezTo>
                  <a:lnTo>
                    <a:pt x="237964" y="1078226"/>
                  </a:lnTo>
                  <a:lnTo>
                    <a:pt x="236393" y="1075397"/>
                  </a:lnTo>
                  <a:lnTo>
                    <a:pt x="236393" y="1075397"/>
                  </a:lnTo>
                  <a:cubicBezTo>
                    <a:pt x="242353" y="1058976"/>
                    <a:pt x="243445" y="1041184"/>
                    <a:pt x="239536" y="1024158"/>
                  </a:cubicBezTo>
                  <a:cubicBezTo>
                    <a:pt x="234926" y="1008193"/>
                    <a:pt x="221857" y="996093"/>
                    <a:pt x="205586" y="992722"/>
                  </a:cubicBezTo>
                  <a:cubicBezTo>
                    <a:pt x="205586" y="1000896"/>
                    <a:pt x="205586" y="1007497"/>
                    <a:pt x="205586" y="1013627"/>
                  </a:cubicBezTo>
                  <a:cubicBezTo>
                    <a:pt x="188400" y="975391"/>
                    <a:pt x="173751" y="936064"/>
                    <a:pt x="161734" y="895902"/>
                  </a:cubicBezTo>
                  <a:lnTo>
                    <a:pt x="182167" y="874841"/>
                  </a:lnTo>
                  <a:cubicBezTo>
                    <a:pt x="182167" y="874841"/>
                    <a:pt x="219575" y="878299"/>
                    <a:pt x="230734" y="863367"/>
                  </a:cubicBezTo>
                  <a:cubicBezTo>
                    <a:pt x="238180" y="852098"/>
                    <a:pt x="244849" y="840335"/>
                    <a:pt x="250696" y="828159"/>
                  </a:cubicBezTo>
                  <a:cubicBezTo>
                    <a:pt x="224919" y="826745"/>
                    <a:pt x="212030" y="826116"/>
                    <a:pt x="201185" y="835861"/>
                  </a:cubicBezTo>
                  <a:cubicBezTo>
                    <a:pt x="192387" y="847382"/>
                    <a:pt x="185147" y="860012"/>
                    <a:pt x="179652" y="873426"/>
                  </a:cubicBezTo>
                  <a:lnTo>
                    <a:pt x="160948" y="890715"/>
                  </a:lnTo>
                  <a:cubicBezTo>
                    <a:pt x="158748" y="883328"/>
                    <a:pt x="156704" y="875941"/>
                    <a:pt x="154661" y="868554"/>
                  </a:cubicBezTo>
                  <a:cubicBezTo>
                    <a:pt x="157788" y="874113"/>
                    <a:pt x="161418" y="879374"/>
                    <a:pt x="165506" y="884271"/>
                  </a:cubicBezTo>
                  <a:cubicBezTo>
                    <a:pt x="175207" y="871406"/>
                    <a:pt x="180991" y="856017"/>
                    <a:pt x="182167" y="839948"/>
                  </a:cubicBezTo>
                  <a:cubicBezTo>
                    <a:pt x="183011" y="824158"/>
                    <a:pt x="174774" y="809270"/>
                    <a:pt x="160948" y="801597"/>
                  </a:cubicBezTo>
                  <a:cubicBezTo>
                    <a:pt x="155671" y="815210"/>
                    <a:pt x="151569" y="829250"/>
                    <a:pt x="148688" y="843563"/>
                  </a:cubicBezTo>
                  <a:cubicBezTo>
                    <a:pt x="136460" y="791920"/>
                    <a:pt x="128573" y="739345"/>
                    <a:pt x="125112" y="686387"/>
                  </a:cubicBezTo>
                  <a:cubicBezTo>
                    <a:pt x="127809" y="693949"/>
                    <a:pt x="131739" y="701012"/>
                    <a:pt x="136743" y="707291"/>
                  </a:cubicBezTo>
                  <a:cubicBezTo>
                    <a:pt x="144452" y="697018"/>
                    <a:pt x="149036" y="684739"/>
                    <a:pt x="149946" y="671927"/>
                  </a:cubicBezTo>
                  <a:cubicBezTo>
                    <a:pt x="150342" y="659698"/>
                    <a:pt x="143844" y="648282"/>
                    <a:pt x="133128" y="642378"/>
                  </a:cubicBezTo>
                  <a:cubicBezTo>
                    <a:pt x="129273" y="652643"/>
                    <a:pt x="126070" y="663143"/>
                    <a:pt x="123540" y="673813"/>
                  </a:cubicBezTo>
                  <a:cubicBezTo>
                    <a:pt x="123540" y="656995"/>
                    <a:pt x="122126" y="640020"/>
                    <a:pt x="122126" y="622888"/>
                  </a:cubicBezTo>
                  <a:cubicBezTo>
                    <a:pt x="122187" y="589919"/>
                    <a:pt x="123918" y="556975"/>
                    <a:pt x="127312" y="524181"/>
                  </a:cubicBezTo>
                  <a:cubicBezTo>
                    <a:pt x="130005" y="529035"/>
                    <a:pt x="133163" y="533614"/>
                    <a:pt x="136743" y="537856"/>
                  </a:cubicBezTo>
                  <a:cubicBezTo>
                    <a:pt x="144376" y="527719"/>
                    <a:pt x="148957" y="515613"/>
                    <a:pt x="149946" y="502963"/>
                  </a:cubicBezTo>
                  <a:cubicBezTo>
                    <a:pt x="150480" y="491069"/>
                    <a:pt x="144444" y="479842"/>
                    <a:pt x="134228" y="473728"/>
                  </a:cubicBezTo>
                  <a:cubicBezTo>
                    <a:pt x="160936" y="297648"/>
                    <a:pt x="238136" y="133092"/>
                    <a:pt x="356475" y="0"/>
                  </a:cubicBezTo>
                  <a:cubicBezTo>
                    <a:pt x="287443" y="72563"/>
                    <a:pt x="230645" y="155849"/>
                    <a:pt x="188297" y="246609"/>
                  </a:cubicBezTo>
                  <a:cubicBezTo>
                    <a:pt x="188173" y="239122"/>
                    <a:pt x="187437" y="231657"/>
                    <a:pt x="186096" y="224290"/>
                  </a:cubicBezTo>
                  <a:cubicBezTo>
                    <a:pt x="176675" y="230988"/>
                    <a:pt x="168973" y="239821"/>
                    <a:pt x="163620" y="250067"/>
                  </a:cubicBezTo>
                  <a:cubicBezTo>
                    <a:pt x="158678" y="262845"/>
                    <a:pt x="157746" y="276825"/>
                    <a:pt x="160948" y="290147"/>
                  </a:cubicBezTo>
                  <a:cubicBezTo>
                    <a:pt x="166135" y="284174"/>
                    <a:pt x="171165" y="279301"/>
                    <a:pt x="175565" y="274429"/>
                  </a:cubicBezTo>
                  <a:cubicBezTo>
                    <a:pt x="171793" y="282916"/>
                    <a:pt x="168178" y="291404"/>
                    <a:pt x="164720" y="300206"/>
                  </a:cubicBezTo>
                  <a:lnTo>
                    <a:pt x="150574" y="278673"/>
                  </a:lnTo>
                  <a:cubicBezTo>
                    <a:pt x="150574" y="278673"/>
                    <a:pt x="160319" y="248181"/>
                    <a:pt x="150574" y="236078"/>
                  </a:cubicBezTo>
                  <a:cubicBezTo>
                    <a:pt x="142584" y="227740"/>
                    <a:pt x="134023" y="219967"/>
                    <a:pt x="124955" y="212816"/>
                  </a:cubicBezTo>
                  <a:cubicBezTo>
                    <a:pt x="118982" y="234192"/>
                    <a:pt x="115996" y="244251"/>
                    <a:pt x="122126" y="255725"/>
                  </a:cubicBezTo>
                  <a:cubicBezTo>
                    <a:pt x="130204" y="265136"/>
                    <a:pt x="139446" y="273481"/>
                    <a:pt x="149631" y="280559"/>
                  </a:cubicBezTo>
                  <a:lnTo>
                    <a:pt x="163620" y="304764"/>
                  </a:lnTo>
                  <a:cubicBezTo>
                    <a:pt x="134510" y="379431"/>
                    <a:pt x="114713" y="457402"/>
                    <a:pt x="104679" y="536913"/>
                  </a:cubicBezTo>
                  <a:lnTo>
                    <a:pt x="81260" y="527325"/>
                  </a:lnTo>
                  <a:cubicBezTo>
                    <a:pt x="81260" y="527325"/>
                    <a:pt x="71987" y="495890"/>
                    <a:pt x="56583" y="492432"/>
                  </a:cubicBezTo>
                  <a:cubicBezTo>
                    <a:pt x="45310" y="489838"/>
                    <a:pt x="33855" y="488104"/>
                    <a:pt x="22319" y="487245"/>
                  </a:cubicBezTo>
                  <a:cubicBezTo>
                    <a:pt x="29392" y="508149"/>
                    <a:pt x="32850" y="518680"/>
                    <a:pt x="44166" y="524181"/>
                  </a:cubicBezTo>
                  <a:cubicBezTo>
                    <a:pt x="56113" y="527396"/>
                    <a:pt x="68418" y="529086"/>
                    <a:pt x="80788" y="529211"/>
                  </a:cubicBezTo>
                  <a:lnTo>
                    <a:pt x="104208" y="540528"/>
                  </a:lnTo>
                  <a:cubicBezTo>
                    <a:pt x="99302" y="580369"/>
                    <a:pt x="96783" y="620468"/>
                    <a:pt x="96663" y="660610"/>
                  </a:cubicBezTo>
                  <a:cubicBezTo>
                    <a:pt x="96663" y="686858"/>
                    <a:pt x="97921" y="712792"/>
                    <a:pt x="99964" y="738412"/>
                  </a:cubicBezTo>
                  <a:lnTo>
                    <a:pt x="72458" y="727095"/>
                  </a:lnTo>
                  <a:cubicBezTo>
                    <a:pt x="72458" y="727095"/>
                    <a:pt x="61141" y="689373"/>
                    <a:pt x="42123" y="684186"/>
                  </a:cubicBezTo>
                  <a:cubicBezTo>
                    <a:pt x="28238" y="681249"/>
                    <a:pt x="14161" y="679306"/>
                    <a:pt x="0" y="678371"/>
                  </a:cubicBezTo>
                  <a:cubicBezTo>
                    <a:pt x="8645" y="704148"/>
                    <a:pt x="13046" y="716879"/>
                    <a:pt x="26877" y="723795"/>
                  </a:cubicBezTo>
                  <a:cubicBezTo>
                    <a:pt x="41579" y="727831"/>
                    <a:pt x="56742" y="729945"/>
                    <a:pt x="71987" y="730082"/>
                  </a:cubicBezTo>
                  <a:lnTo>
                    <a:pt x="100278" y="743599"/>
                  </a:lnTo>
                  <a:cubicBezTo>
                    <a:pt x="110383" y="867832"/>
                    <a:pt x="144435" y="988936"/>
                    <a:pt x="200556" y="1100231"/>
                  </a:cubicBezTo>
                  <a:lnTo>
                    <a:pt x="162363" y="1106832"/>
                  </a:lnTo>
                  <a:cubicBezTo>
                    <a:pt x="162363" y="1106832"/>
                    <a:pt x="127784" y="1077126"/>
                    <a:pt x="105937" y="1084513"/>
                  </a:cubicBezTo>
                  <a:cubicBezTo>
                    <a:pt x="90414" y="1090134"/>
                    <a:pt x="75335" y="1096912"/>
                    <a:pt x="60827" y="1104789"/>
                  </a:cubicBezTo>
                  <a:cubicBezTo>
                    <a:pt x="85189" y="1123964"/>
                    <a:pt x="98078" y="1134024"/>
                    <a:pt x="115210" y="1131666"/>
                  </a:cubicBezTo>
                  <a:cubicBezTo>
                    <a:pt x="132267" y="1126633"/>
                    <a:pt x="148594" y="1119394"/>
                    <a:pt x="163777" y="1110133"/>
                  </a:cubicBezTo>
                  <a:lnTo>
                    <a:pt x="203228" y="1105732"/>
                  </a:lnTo>
                  <a:cubicBezTo>
                    <a:pt x="321739" y="1336466"/>
                    <a:pt x="529526" y="1507002"/>
                    <a:pt x="776763" y="1563742"/>
                  </a:cubicBezTo>
                  <a:lnTo>
                    <a:pt x="749886" y="1614982"/>
                  </a:lnTo>
                  <a:cubicBezTo>
                    <a:pt x="749886" y="1614982"/>
                    <a:pt x="687016" y="1627713"/>
                    <a:pt x="675699" y="1657576"/>
                  </a:cubicBezTo>
                  <a:cubicBezTo>
                    <a:pt x="668800" y="1679686"/>
                    <a:pt x="663546" y="1702276"/>
                    <a:pt x="659981" y="1725162"/>
                  </a:cubicBezTo>
                  <a:cubicBezTo>
                    <a:pt x="703205" y="1714945"/>
                    <a:pt x="724738" y="1709444"/>
                    <a:pt x="738569" y="1688540"/>
                  </a:cubicBezTo>
                  <a:cubicBezTo>
                    <a:pt x="748786" y="1671722"/>
                    <a:pt x="755544" y="1616239"/>
                    <a:pt x="755544" y="1616239"/>
                  </a:cubicBezTo>
                  <a:lnTo>
                    <a:pt x="784622" y="1567672"/>
                  </a:lnTo>
                  <a:lnTo>
                    <a:pt x="778021" y="1563899"/>
                  </a:lnTo>
                  <a:cubicBezTo>
                    <a:pt x="805851" y="1570425"/>
                    <a:pt x="834031" y="1575358"/>
                    <a:pt x="862424" y="1578674"/>
                  </a:cubicBezTo>
                  <a:cubicBezTo>
                    <a:pt x="857626" y="1556871"/>
                    <a:pt x="859320" y="1534140"/>
                    <a:pt x="867296" y="1513289"/>
                  </a:cubicBezTo>
                  <a:cubicBezTo>
                    <a:pt x="848593" y="1511874"/>
                    <a:pt x="830989" y="1508888"/>
                    <a:pt x="813542" y="150558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17" name="任意多边形: 形状 616">
              <a:extLst>
                <a:ext uri="{FF2B5EF4-FFF2-40B4-BE49-F238E27FC236}">
                  <a16:creationId xmlns:a16="http://schemas.microsoft.com/office/drawing/2014/main" id="{6808B9BC-0160-B2BC-0A72-A8745FA5EC93}"/>
                </a:ext>
              </a:extLst>
            </p:cNvPr>
            <p:cNvSpPr/>
            <p:nvPr/>
          </p:nvSpPr>
          <p:spPr>
            <a:xfrm>
              <a:off x="10198952" y="2292932"/>
              <a:ext cx="107665" cy="75257"/>
            </a:xfrm>
            <a:custGeom>
              <a:avLst/>
              <a:gdLst>
                <a:gd name="connsiteX0" fmla="*/ 47153 w 107665"/>
                <a:gd name="connsiteY0" fmla="*/ 64008 h 75257"/>
                <a:gd name="connsiteX1" fmla="*/ 107666 w 107665"/>
                <a:gd name="connsiteY1" fmla="*/ 74382 h 75257"/>
                <a:gd name="connsiteX2" fmla="*/ 67114 w 107665"/>
                <a:gd name="connsiteY2" fmla="*/ 13555 h 75257"/>
                <a:gd name="connsiteX3" fmla="*/ 0 w 107665"/>
                <a:gd name="connsiteY3" fmla="*/ 6639 h 75257"/>
                <a:gd name="connsiteX4" fmla="*/ 47153 w 107665"/>
                <a:gd name="connsiteY4" fmla="*/ 64008 h 7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665" h="75257">
                  <a:moveTo>
                    <a:pt x="47153" y="64008"/>
                  </a:moveTo>
                  <a:cubicBezTo>
                    <a:pt x="65700" y="79726"/>
                    <a:pt x="107666" y="74382"/>
                    <a:pt x="107666" y="74382"/>
                  </a:cubicBezTo>
                  <a:cubicBezTo>
                    <a:pt x="100246" y="50644"/>
                    <a:pt x="86172" y="29534"/>
                    <a:pt x="67114" y="13555"/>
                  </a:cubicBezTo>
                  <a:cubicBezTo>
                    <a:pt x="47979" y="-1576"/>
                    <a:pt x="21819" y="-4271"/>
                    <a:pt x="0" y="6639"/>
                  </a:cubicBezTo>
                  <a:cubicBezTo>
                    <a:pt x="20276" y="32888"/>
                    <a:pt x="27663" y="49077"/>
                    <a:pt x="47153" y="6400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18" name="任意多边形: 形状 617">
              <a:extLst>
                <a:ext uri="{FF2B5EF4-FFF2-40B4-BE49-F238E27FC236}">
                  <a16:creationId xmlns:a16="http://schemas.microsoft.com/office/drawing/2014/main" id="{240E65D0-C7B3-A7A0-99D9-89F64572913E}"/>
                </a:ext>
              </a:extLst>
            </p:cNvPr>
            <p:cNvSpPr/>
            <p:nvPr/>
          </p:nvSpPr>
          <p:spPr>
            <a:xfrm>
              <a:off x="10319663" y="2271122"/>
              <a:ext cx="86918" cy="91790"/>
            </a:xfrm>
            <a:custGeom>
              <a:avLst/>
              <a:gdLst>
                <a:gd name="connsiteX0" fmla="*/ 31435 w 86918"/>
                <a:gd name="connsiteY0" fmla="*/ 27349 h 91790"/>
                <a:gd name="connsiteX1" fmla="*/ 0 w 86918"/>
                <a:gd name="connsiteY1" fmla="*/ 91791 h 91790"/>
                <a:gd name="connsiteX2" fmla="*/ 62084 w 86918"/>
                <a:gd name="connsiteY2" fmla="*/ 60355 h 91790"/>
                <a:gd name="connsiteX3" fmla="*/ 86918 w 86918"/>
                <a:gd name="connsiteY3" fmla="*/ 0 h 91790"/>
                <a:gd name="connsiteX4" fmla="*/ 31435 w 86918"/>
                <a:gd name="connsiteY4" fmla="*/ 27349 h 91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18" h="91790">
                  <a:moveTo>
                    <a:pt x="31435" y="27349"/>
                  </a:moveTo>
                  <a:cubicBezTo>
                    <a:pt x="14655" y="45138"/>
                    <a:pt x="3691" y="67616"/>
                    <a:pt x="0" y="91791"/>
                  </a:cubicBezTo>
                  <a:cubicBezTo>
                    <a:pt x="24991" y="79531"/>
                    <a:pt x="47153" y="74030"/>
                    <a:pt x="62084" y="60355"/>
                  </a:cubicBezTo>
                  <a:cubicBezTo>
                    <a:pt x="77016" y="46681"/>
                    <a:pt x="86918" y="0"/>
                    <a:pt x="86918" y="0"/>
                  </a:cubicBezTo>
                  <a:cubicBezTo>
                    <a:pt x="66495" y="4525"/>
                    <a:pt x="47463" y="13906"/>
                    <a:pt x="31435" y="2734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19" name="任意多边形: 形状 618">
              <a:extLst>
                <a:ext uri="{FF2B5EF4-FFF2-40B4-BE49-F238E27FC236}">
                  <a16:creationId xmlns:a16="http://schemas.microsoft.com/office/drawing/2014/main" id="{5D40D9F8-8A21-5C03-463A-8B3926B0C04C}"/>
                </a:ext>
              </a:extLst>
            </p:cNvPr>
            <p:cNvSpPr/>
            <p:nvPr/>
          </p:nvSpPr>
          <p:spPr>
            <a:xfrm>
              <a:off x="10268291" y="2464134"/>
              <a:ext cx="58343" cy="132184"/>
            </a:xfrm>
            <a:custGeom>
              <a:avLst/>
              <a:gdLst>
                <a:gd name="connsiteX0" fmla="*/ 9249 w 58343"/>
                <a:gd name="connsiteY0" fmla="*/ 0 h 132184"/>
                <a:gd name="connsiteX1" fmla="*/ 3276 w 58343"/>
                <a:gd name="connsiteY1" fmla="*/ 80946 h 132184"/>
                <a:gd name="connsiteX2" fmla="*/ 56402 w 58343"/>
                <a:gd name="connsiteY2" fmla="*/ 132185 h 132184"/>
                <a:gd name="connsiteX3" fmla="*/ 55302 w 58343"/>
                <a:gd name="connsiteY3" fmla="*/ 50453 h 132184"/>
                <a:gd name="connsiteX4" fmla="*/ 9249 w 58343"/>
                <a:gd name="connsiteY4" fmla="*/ 0 h 13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43" h="132184">
                  <a:moveTo>
                    <a:pt x="9249" y="0"/>
                  </a:moveTo>
                  <a:cubicBezTo>
                    <a:pt x="-534" y="25835"/>
                    <a:pt x="-2609" y="53954"/>
                    <a:pt x="3276" y="80946"/>
                  </a:cubicBezTo>
                  <a:cubicBezTo>
                    <a:pt x="9930" y="106663"/>
                    <a:pt x="30461" y="126465"/>
                    <a:pt x="56402" y="132185"/>
                  </a:cubicBezTo>
                  <a:cubicBezTo>
                    <a:pt x="56402" y="95563"/>
                    <a:pt x="61431" y="76387"/>
                    <a:pt x="55302" y="50453"/>
                  </a:cubicBezTo>
                  <a:cubicBezTo>
                    <a:pt x="49172" y="24519"/>
                    <a:pt x="9249" y="0"/>
                    <a:pt x="9249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20" name="任意多边形: 形状 619">
              <a:extLst>
                <a:ext uri="{FF2B5EF4-FFF2-40B4-BE49-F238E27FC236}">
                  <a16:creationId xmlns:a16="http://schemas.microsoft.com/office/drawing/2014/main" id="{25CB22F1-BFB8-15BC-0DAC-173BD6B51FBC}"/>
                </a:ext>
              </a:extLst>
            </p:cNvPr>
            <p:cNvSpPr/>
            <p:nvPr/>
          </p:nvSpPr>
          <p:spPr>
            <a:xfrm>
              <a:off x="10123508" y="2444016"/>
              <a:ext cx="139572" cy="49892"/>
            </a:xfrm>
            <a:custGeom>
              <a:avLst/>
              <a:gdLst>
                <a:gd name="connsiteX0" fmla="*/ 139572 w 139572"/>
                <a:gd name="connsiteY0" fmla="*/ 15718 h 49892"/>
                <a:gd name="connsiteX1" fmla="*/ 64128 w 139572"/>
                <a:gd name="connsiteY1" fmla="*/ 0 h 49892"/>
                <a:gd name="connsiteX2" fmla="*/ 0 w 139572"/>
                <a:gd name="connsiteY2" fmla="*/ 35679 h 49892"/>
                <a:gd name="connsiteX3" fmla="*/ 67114 w 139572"/>
                <a:gd name="connsiteY3" fmla="*/ 49825 h 49892"/>
                <a:gd name="connsiteX4" fmla="*/ 139572 w 139572"/>
                <a:gd name="connsiteY4" fmla="*/ 15718 h 4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72" h="49892">
                  <a:moveTo>
                    <a:pt x="139572" y="15718"/>
                  </a:moveTo>
                  <a:cubicBezTo>
                    <a:pt x="109237" y="9431"/>
                    <a:pt x="86447" y="0"/>
                    <a:pt x="64128" y="0"/>
                  </a:cubicBezTo>
                  <a:cubicBezTo>
                    <a:pt x="41809" y="0"/>
                    <a:pt x="0" y="35679"/>
                    <a:pt x="0" y="35679"/>
                  </a:cubicBezTo>
                  <a:cubicBezTo>
                    <a:pt x="20921" y="45685"/>
                    <a:pt x="43934" y="50536"/>
                    <a:pt x="67114" y="49825"/>
                  </a:cubicBezTo>
                  <a:cubicBezTo>
                    <a:pt x="104522" y="48096"/>
                    <a:pt x="139572" y="15718"/>
                    <a:pt x="139572" y="1571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21" name="任意多边形: 形状 620">
              <a:extLst>
                <a:ext uri="{FF2B5EF4-FFF2-40B4-BE49-F238E27FC236}">
                  <a16:creationId xmlns:a16="http://schemas.microsoft.com/office/drawing/2014/main" id="{579BB37B-FB6C-085E-9D0C-7E6C56570BB6}"/>
                </a:ext>
              </a:extLst>
            </p:cNvPr>
            <p:cNvSpPr/>
            <p:nvPr/>
          </p:nvSpPr>
          <p:spPr>
            <a:xfrm>
              <a:off x="10014113" y="2365585"/>
              <a:ext cx="45895" cy="112852"/>
            </a:xfrm>
            <a:custGeom>
              <a:avLst/>
              <a:gdLst>
                <a:gd name="connsiteX0" fmla="*/ 0 w 45895"/>
                <a:gd name="connsiteY0" fmla="*/ 62713 h 112852"/>
                <a:gd name="connsiteX1" fmla="*/ 31435 w 45895"/>
                <a:gd name="connsiteY1" fmla="*/ 112852 h 112852"/>
                <a:gd name="connsiteX2" fmla="*/ 45895 w 45895"/>
                <a:gd name="connsiteY2" fmla="*/ 48410 h 112852"/>
                <a:gd name="connsiteX3" fmla="*/ 19018 w 45895"/>
                <a:gd name="connsiteY3" fmla="*/ 0 h 112852"/>
                <a:gd name="connsiteX4" fmla="*/ 0 w 45895"/>
                <a:gd name="connsiteY4" fmla="*/ 62713 h 11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95" h="112852">
                  <a:moveTo>
                    <a:pt x="0" y="62713"/>
                  </a:moveTo>
                  <a:cubicBezTo>
                    <a:pt x="314" y="83979"/>
                    <a:pt x="12431" y="103304"/>
                    <a:pt x="31435" y="112852"/>
                  </a:cubicBezTo>
                  <a:cubicBezTo>
                    <a:pt x="38872" y="92044"/>
                    <a:pt x="43729" y="70401"/>
                    <a:pt x="45895" y="48410"/>
                  </a:cubicBezTo>
                  <a:cubicBezTo>
                    <a:pt x="45895" y="26877"/>
                    <a:pt x="19018" y="0"/>
                    <a:pt x="19018" y="0"/>
                  </a:cubicBezTo>
                  <a:cubicBezTo>
                    <a:pt x="6783" y="18642"/>
                    <a:pt x="180" y="40415"/>
                    <a:pt x="0" y="6271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22" name="任意多边形: 形状 621">
              <a:extLst>
                <a:ext uri="{FF2B5EF4-FFF2-40B4-BE49-F238E27FC236}">
                  <a16:creationId xmlns:a16="http://schemas.microsoft.com/office/drawing/2014/main" id="{38149942-8D6A-94BC-C15E-7D5C548139CF}"/>
                </a:ext>
              </a:extLst>
            </p:cNvPr>
            <p:cNvSpPr/>
            <p:nvPr/>
          </p:nvSpPr>
          <p:spPr>
            <a:xfrm>
              <a:off x="9909748" y="2332632"/>
              <a:ext cx="113795" cy="40361"/>
            </a:xfrm>
            <a:custGeom>
              <a:avLst/>
              <a:gdLst>
                <a:gd name="connsiteX0" fmla="*/ 113795 w 113795"/>
                <a:gd name="connsiteY0" fmla="*/ 26351 h 40361"/>
                <a:gd name="connsiteX1" fmla="*/ 57055 w 113795"/>
                <a:gd name="connsiteY1" fmla="*/ 417 h 40361"/>
                <a:gd name="connsiteX2" fmla="*/ 0 w 113795"/>
                <a:gd name="connsiteY2" fmla="*/ 16135 h 40361"/>
                <a:gd name="connsiteX3" fmla="*/ 50296 w 113795"/>
                <a:gd name="connsiteY3" fmla="*/ 39868 h 40361"/>
                <a:gd name="connsiteX4" fmla="*/ 113795 w 113795"/>
                <a:gd name="connsiteY4" fmla="*/ 26351 h 4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95" h="40361">
                  <a:moveTo>
                    <a:pt x="113795" y="26351"/>
                  </a:moveTo>
                  <a:cubicBezTo>
                    <a:pt x="95874" y="15683"/>
                    <a:pt x="76849" y="6987"/>
                    <a:pt x="57055" y="417"/>
                  </a:cubicBezTo>
                  <a:cubicBezTo>
                    <a:pt x="39294" y="-3041"/>
                    <a:pt x="0" y="16135"/>
                    <a:pt x="0" y="16135"/>
                  </a:cubicBezTo>
                  <a:cubicBezTo>
                    <a:pt x="14633" y="27944"/>
                    <a:pt x="31878" y="36082"/>
                    <a:pt x="50296" y="39868"/>
                  </a:cubicBezTo>
                  <a:cubicBezTo>
                    <a:pt x="72348" y="41983"/>
                    <a:pt x="94517" y="37264"/>
                    <a:pt x="113795" y="2635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23" name="任意多边形: 形状 622">
              <a:extLst>
                <a:ext uri="{FF2B5EF4-FFF2-40B4-BE49-F238E27FC236}">
                  <a16:creationId xmlns:a16="http://schemas.microsoft.com/office/drawing/2014/main" id="{8C12DCD8-BD2A-F7B8-DF6D-3D884E5C3C56}"/>
                </a:ext>
              </a:extLst>
            </p:cNvPr>
            <p:cNvSpPr/>
            <p:nvPr/>
          </p:nvSpPr>
          <p:spPr>
            <a:xfrm>
              <a:off x="9918865" y="2344681"/>
              <a:ext cx="127312" cy="105307"/>
            </a:xfrm>
            <a:custGeom>
              <a:avLst/>
              <a:gdLst>
                <a:gd name="connsiteX0" fmla="*/ 127312 w 127312"/>
                <a:gd name="connsiteY0" fmla="*/ 5030 h 105307"/>
                <a:gd name="connsiteX1" fmla="*/ 122912 w 127312"/>
                <a:gd name="connsiteY1" fmla="*/ 0 h 105307"/>
                <a:gd name="connsiteX2" fmla="*/ 91476 w 127312"/>
                <a:gd name="connsiteY2" fmla="*/ 35522 h 105307"/>
                <a:gd name="connsiteX3" fmla="*/ 25148 w 127312"/>
                <a:gd name="connsiteY3" fmla="*/ 55169 h 105307"/>
                <a:gd name="connsiteX4" fmla="*/ 0 w 127312"/>
                <a:gd name="connsiteY4" fmla="*/ 105308 h 105307"/>
                <a:gd name="connsiteX5" fmla="*/ 68214 w 127312"/>
                <a:gd name="connsiteY5" fmla="*/ 91005 h 105307"/>
                <a:gd name="connsiteX6" fmla="*/ 95091 w 127312"/>
                <a:gd name="connsiteY6" fmla="*/ 37251 h 105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312" h="105307">
                  <a:moveTo>
                    <a:pt x="127312" y="5030"/>
                  </a:moveTo>
                  <a:lnTo>
                    <a:pt x="122912" y="0"/>
                  </a:lnTo>
                  <a:lnTo>
                    <a:pt x="91476" y="35522"/>
                  </a:lnTo>
                  <a:cubicBezTo>
                    <a:pt x="91476" y="35522"/>
                    <a:pt x="39451" y="33636"/>
                    <a:pt x="25148" y="55169"/>
                  </a:cubicBezTo>
                  <a:cubicBezTo>
                    <a:pt x="15536" y="71236"/>
                    <a:pt x="7130" y="87996"/>
                    <a:pt x="0" y="105308"/>
                  </a:cubicBezTo>
                  <a:cubicBezTo>
                    <a:pt x="35836" y="105308"/>
                    <a:pt x="53754" y="105308"/>
                    <a:pt x="68214" y="91005"/>
                  </a:cubicBezTo>
                  <a:cubicBezTo>
                    <a:pt x="79482" y="74337"/>
                    <a:pt x="88518" y="56265"/>
                    <a:pt x="95091" y="3725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24" name="任意多边形: 形状 623">
              <a:extLst>
                <a:ext uri="{FF2B5EF4-FFF2-40B4-BE49-F238E27FC236}">
                  <a16:creationId xmlns:a16="http://schemas.microsoft.com/office/drawing/2014/main" id="{D97B2F97-D2FE-4108-9132-25E10DA43C4E}"/>
                </a:ext>
              </a:extLst>
            </p:cNvPr>
            <p:cNvSpPr/>
            <p:nvPr/>
          </p:nvSpPr>
          <p:spPr>
            <a:xfrm>
              <a:off x="9774864" y="2188448"/>
              <a:ext cx="48009" cy="78587"/>
            </a:xfrm>
            <a:custGeom>
              <a:avLst/>
              <a:gdLst>
                <a:gd name="connsiteX0" fmla="*/ 6471 w 48009"/>
                <a:gd name="connsiteY0" fmla="*/ 32378 h 78587"/>
                <a:gd name="connsiteX1" fmla="*/ 6471 w 48009"/>
                <a:gd name="connsiteY1" fmla="*/ 78588 h 78587"/>
                <a:gd name="connsiteX2" fmla="*/ 43093 w 48009"/>
                <a:gd name="connsiteY2" fmla="*/ 42752 h 78587"/>
                <a:gd name="connsiteX3" fmla="*/ 46080 w 48009"/>
                <a:gd name="connsiteY3" fmla="*/ 0 h 78587"/>
                <a:gd name="connsiteX4" fmla="*/ 6471 w 48009"/>
                <a:gd name="connsiteY4" fmla="*/ 32378 h 7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09" h="78587">
                  <a:moveTo>
                    <a:pt x="6471" y="32378"/>
                  </a:moveTo>
                  <a:cubicBezTo>
                    <a:pt x="-2157" y="46573"/>
                    <a:pt x="-2157" y="64393"/>
                    <a:pt x="6471" y="78588"/>
                  </a:cubicBezTo>
                  <a:cubicBezTo>
                    <a:pt x="20134" y="68226"/>
                    <a:pt x="32438" y="56186"/>
                    <a:pt x="43093" y="42752"/>
                  </a:cubicBezTo>
                  <a:cubicBezTo>
                    <a:pt x="48396" y="29133"/>
                    <a:pt x="49438" y="14224"/>
                    <a:pt x="46080" y="0"/>
                  </a:cubicBezTo>
                  <a:cubicBezTo>
                    <a:pt x="30020" y="6729"/>
                    <a:pt x="16260" y="17978"/>
                    <a:pt x="6471" y="3237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25" name="任意多边形: 形状 624">
              <a:extLst>
                <a:ext uri="{FF2B5EF4-FFF2-40B4-BE49-F238E27FC236}">
                  <a16:creationId xmlns:a16="http://schemas.microsoft.com/office/drawing/2014/main" id="{8D84C948-DB6A-2C4E-42B8-60E65E3FECCE}"/>
                </a:ext>
              </a:extLst>
            </p:cNvPr>
            <p:cNvSpPr/>
            <p:nvPr/>
          </p:nvSpPr>
          <p:spPr>
            <a:xfrm>
              <a:off x="9747228" y="2125263"/>
              <a:ext cx="69628" cy="54382"/>
            </a:xfrm>
            <a:custGeom>
              <a:avLst/>
              <a:gdLst>
                <a:gd name="connsiteX0" fmla="*/ 69629 w 69628"/>
                <a:gd name="connsiteY0" fmla="*/ 54383 h 54382"/>
                <a:gd name="connsiteX1" fmla="*/ 43852 w 69628"/>
                <a:gd name="connsiteY1" fmla="*/ 13674 h 54382"/>
                <a:gd name="connsiteX2" fmla="*/ 0 w 69628"/>
                <a:gd name="connsiteY2" fmla="*/ 0 h 54382"/>
                <a:gd name="connsiteX3" fmla="*/ 22633 w 69628"/>
                <a:gd name="connsiteY3" fmla="*/ 36622 h 54382"/>
                <a:gd name="connsiteX4" fmla="*/ 69629 w 69628"/>
                <a:gd name="connsiteY4" fmla="*/ 54383 h 5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8" h="54382">
                  <a:moveTo>
                    <a:pt x="69629" y="54383"/>
                  </a:moveTo>
                  <a:cubicBezTo>
                    <a:pt x="62508" y="39936"/>
                    <a:pt x="53866" y="26289"/>
                    <a:pt x="43852" y="13674"/>
                  </a:cubicBezTo>
                  <a:cubicBezTo>
                    <a:pt x="33793" y="3772"/>
                    <a:pt x="0" y="0"/>
                    <a:pt x="0" y="0"/>
                  </a:cubicBezTo>
                  <a:cubicBezTo>
                    <a:pt x="4562" y="13816"/>
                    <a:pt x="12316" y="26363"/>
                    <a:pt x="22633" y="36622"/>
                  </a:cubicBezTo>
                  <a:cubicBezTo>
                    <a:pt x="36082" y="47265"/>
                    <a:pt x="52503" y="53471"/>
                    <a:pt x="69629" y="5438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26" name="任意多边形: 形状 625">
              <a:extLst>
                <a:ext uri="{FF2B5EF4-FFF2-40B4-BE49-F238E27FC236}">
                  <a16:creationId xmlns:a16="http://schemas.microsoft.com/office/drawing/2014/main" id="{9E615AF4-261C-6402-DD88-50DD9FE08F1E}"/>
                </a:ext>
              </a:extLst>
            </p:cNvPr>
            <p:cNvSpPr/>
            <p:nvPr/>
          </p:nvSpPr>
          <p:spPr>
            <a:xfrm>
              <a:off x="9710606" y="2170753"/>
              <a:ext cx="125111" cy="43637"/>
            </a:xfrm>
            <a:custGeom>
              <a:avLst/>
              <a:gdLst>
                <a:gd name="connsiteX0" fmla="*/ 88962 w 125111"/>
                <a:gd name="connsiteY0" fmla="*/ 17223 h 43637"/>
                <a:gd name="connsiteX1" fmla="*/ 37565 w 125111"/>
                <a:gd name="connsiteY1" fmla="*/ 1506 h 43637"/>
                <a:gd name="connsiteX2" fmla="*/ 0 w 125111"/>
                <a:gd name="connsiteY2" fmla="*/ 23353 h 43637"/>
                <a:gd name="connsiteX3" fmla="*/ 50296 w 125111"/>
                <a:gd name="connsiteY3" fmla="*/ 42843 h 43637"/>
                <a:gd name="connsiteX4" fmla="*/ 90376 w 125111"/>
                <a:gd name="connsiteY4" fmla="*/ 19424 h 43637"/>
                <a:gd name="connsiteX5" fmla="*/ 125112 w 125111"/>
                <a:gd name="connsiteY5" fmla="*/ 11565 h 43637"/>
                <a:gd name="connsiteX6" fmla="*/ 123855 w 125111"/>
                <a:gd name="connsiteY6" fmla="*/ 6692 h 4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111" h="43637">
                  <a:moveTo>
                    <a:pt x="88962" y="17223"/>
                  </a:moveTo>
                  <a:cubicBezTo>
                    <a:pt x="88962" y="17223"/>
                    <a:pt x="55955" y="-6039"/>
                    <a:pt x="37565" y="1506"/>
                  </a:cubicBezTo>
                  <a:cubicBezTo>
                    <a:pt x="24526" y="7860"/>
                    <a:pt x="11971" y="15162"/>
                    <a:pt x="0" y="23353"/>
                  </a:cubicBezTo>
                  <a:cubicBezTo>
                    <a:pt x="23262" y="39071"/>
                    <a:pt x="34893" y="46144"/>
                    <a:pt x="50296" y="42843"/>
                  </a:cubicBezTo>
                  <a:cubicBezTo>
                    <a:pt x="64627" y="36832"/>
                    <a:pt x="78103" y="28957"/>
                    <a:pt x="90376" y="19424"/>
                  </a:cubicBezTo>
                  <a:lnTo>
                    <a:pt x="125112" y="11565"/>
                  </a:lnTo>
                  <a:lnTo>
                    <a:pt x="123855" y="6692"/>
                  </a:ln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27" name="任意多边形: 形状 626">
              <a:extLst>
                <a:ext uri="{FF2B5EF4-FFF2-40B4-BE49-F238E27FC236}">
                  <a16:creationId xmlns:a16="http://schemas.microsoft.com/office/drawing/2014/main" id="{55803D12-30EB-3CD4-AF5E-6D2F45423E1F}"/>
                </a:ext>
              </a:extLst>
            </p:cNvPr>
            <p:cNvSpPr/>
            <p:nvPr/>
          </p:nvSpPr>
          <p:spPr>
            <a:xfrm>
              <a:off x="9630566" y="1982705"/>
              <a:ext cx="59704" cy="84089"/>
            </a:xfrm>
            <a:custGeom>
              <a:avLst/>
              <a:gdLst>
                <a:gd name="connsiteX0" fmla="*/ 10569 w 59704"/>
                <a:gd name="connsiteY0" fmla="*/ 32064 h 84089"/>
                <a:gd name="connsiteX1" fmla="*/ 4596 w 59704"/>
                <a:gd name="connsiteY1" fmla="*/ 84089 h 84089"/>
                <a:gd name="connsiteX2" fmla="*/ 50491 w 59704"/>
                <a:gd name="connsiteY2" fmla="*/ 48096 h 84089"/>
                <a:gd name="connsiteX3" fmla="*/ 59293 w 59704"/>
                <a:gd name="connsiteY3" fmla="*/ 0 h 84089"/>
                <a:gd name="connsiteX4" fmla="*/ 10569 w 59704"/>
                <a:gd name="connsiteY4" fmla="*/ 32064 h 8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04" h="84089">
                  <a:moveTo>
                    <a:pt x="10569" y="32064"/>
                  </a:moveTo>
                  <a:cubicBezTo>
                    <a:pt x="-936" y="46948"/>
                    <a:pt x="-3237" y="66985"/>
                    <a:pt x="4596" y="84089"/>
                  </a:cubicBezTo>
                  <a:cubicBezTo>
                    <a:pt x="21325" y="74037"/>
                    <a:pt x="36742" y="61947"/>
                    <a:pt x="50491" y="48096"/>
                  </a:cubicBezTo>
                  <a:cubicBezTo>
                    <a:pt x="62594" y="33321"/>
                    <a:pt x="59293" y="0"/>
                    <a:pt x="59293" y="0"/>
                  </a:cubicBezTo>
                  <a:cubicBezTo>
                    <a:pt x="40289" y="5743"/>
                    <a:pt x="23362" y="16882"/>
                    <a:pt x="10569" y="32064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28" name="任意多边形: 形状 627">
              <a:extLst>
                <a:ext uri="{FF2B5EF4-FFF2-40B4-BE49-F238E27FC236}">
                  <a16:creationId xmlns:a16="http://schemas.microsoft.com/office/drawing/2014/main" id="{2C95A490-7EAA-D59E-410B-4AD0B573BAE2}"/>
                </a:ext>
              </a:extLst>
            </p:cNvPr>
            <p:cNvSpPr/>
            <p:nvPr/>
          </p:nvSpPr>
          <p:spPr>
            <a:xfrm>
              <a:off x="9615358" y="1902073"/>
              <a:ext cx="71200" cy="70414"/>
            </a:xfrm>
            <a:custGeom>
              <a:avLst/>
              <a:gdLst>
                <a:gd name="connsiteX0" fmla="*/ 20119 w 71200"/>
                <a:gd name="connsiteY0" fmla="*/ 44324 h 70414"/>
                <a:gd name="connsiteX1" fmla="*/ 71201 w 71200"/>
                <a:gd name="connsiteY1" fmla="*/ 70415 h 70414"/>
                <a:gd name="connsiteX2" fmla="*/ 47153 w 71200"/>
                <a:gd name="connsiteY2" fmla="*/ 21062 h 70414"/>
                <a:gd name="connsiteX3" fmla="*/ 0 w 71200"/>
                <a:gd name="connsiteY3" fmla="*/ 0 h 70414"/>
                <a:gd name="connsiteX4" fmla="*/ 20119 w 71200"/>
                <a:gd name="connsiteY4" fmla="*/ 44324 h 7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0" h="70414">
                  <a:moveTo>
                    <a:pt x="20119" y="44324"/>
                  </a:moveTo>
                  <a:cubicBezTo>
                    <a:pt x="34024" y="58114"/>
                    <a:pt x="51877" y="67233"/>
                    <a:pt x="71201" y="70415"/>
                  </a:cubicBezTo>
                  <a:cubicBezTo>
                    <a:pt x="65026" y="53129"/>
                    <a:pt x="56961" y="36577"/>
                    <a:pt x="47153" y="21062"/>
                  </a:cubicBezTo>
                  <a:cubicBezTo>
                    <a:pt x="36936" y="8645"/>
                    <a:pt x="0" y="0"/>
                    <a:pt x="0" y="0"/>
                  </a:cubicBezTo>
                  <a:cubicBezTo>
                    <a:pt x="3119" y="16154"/>
                    <a:pt x="10012" y="31341"/>
                    <a:pt x="20119" y="44324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29" name="任意多边形: 形状 628">
              <a:extLst>
                <a:ext uri="{FF2B5EF4-FFF2-40B4-BE49-F238E27FC236}">
                  <a16:creationId xmlns:a16="http://schemas.microsoft.com/office/drawing/2014/main" id="{2C45B38A-509C-1500-8741-3501876A7F58}"/>
                </a:ext>
              </a:extLst>
            </p:cNvPr>
            <p:cNvSpPr/>
            <p:nvPr/>
          </p:nvSpPr>
          <p:spPr>
            <a:xfrm>
              <a:off x="9491661" y="1721950"/>
              <a:ext cx="136271" cy="52182"/>
            </a:xfrm>
            <a:custGeom>
              <a:avLst/>
              <a:gdLst>
                <a:gd name="connsiteX0" fmla="*/ 95563 w 136271"/>
                <a:gd name="connsiteY0" fmla="*/ 43852 h 52182"/>
                <a:gd name="connsiteX1" fmla="*/ 135171 w 136271"/>
                <a:gd name="connsiteY1" fmla="*/ 52182 h 52182"/>
                <a:gd name="connsiteX2" fmla="*/ 136271 w 136271"/>
                <a:gd name="connsiteY2" fmla="*/ 46210 h 52182"/>
                <a:gd name="connsiteX3" fmla="*/ 95249 w 136271"/>
                <a:gd name="connsiteY3" fmla="*/ 39923 h 52182"/>
                <a:gd name="connsiteX4" fmla="*/ 49353 w 136271"/>
                <a:gd name="connsiteY4" fmla="*/ 0 h 52182"/>
                <a:gd name="connsiteX5" fmla="*/ 0 w 136271"/>
                <a:gd name="connsiteY5" fmla="*/ 5030 h 52182"/>
                <a:gd name="connsiteX6" fmla="*/ 42752 w 136271"/>
                <a:gd name="connsiteY6" fmla="*/ 49039 h 52182"/>
                <a:gd name="connsiteX7" fmla="*/ 95563 w 136271"/>
                <a:gd name="connsiteY7" fmla="*/ 43852 h 5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271" h="52182">
                  <a:moveTo>
                    <a:pt x="95563" y="43852"/>
                  </a:moveTo>
                  <a:lnTo>
                    <a:pt x="135171" y="52182"/>
                  </a:lnTo>
                  <a:lnTo>
                    <a:pt x="136271" y="46210"/>
                  </a:lnTo>
                  <a:lnTo>
                    <a:pt x="95249" y="39923"/>
                  </a:lnTo>
                  <a:cubicBezTo>
                    <a:pt x="95249" y="39923"/>
                    <a:pt x="72144" y="629"/>
                    <a:pt x="49353" y="0"/>
                  </a:cubicBezTo>
                  <a:cubicBezTo>
                    <a:pt x="32806" y="533"/>
                    <a:pt x="16315" y="2214"/>
                    <a:pt x="0" y="5030"/>
                  </a:cubicBezTo>
                  <a:cubicBezTo>
                    <a:pt x="16975" y="31750"/>
                    <a:pt x="25305" y="45109"/>
                    <a:pt x="42752" y="49039"/>
                  </a:cubicBezTo>
                  <a:cubicBezTo>
                    <a:pt x="60507" y="49631"/>
                    <a:pt x="78262" y="47887"/>
                    <a:pt x="95563" y="4385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30" name="任意多边形: 形状 629">
              <a:extLst>
                <a:ext uri="{FF2B5EF4-FFF2-40B4-BE49-F238E27FC236}">
                  <a16:creationId xmlns:a16="http://schemas.microsoft.com/office/drawing/2014/main" id="{3DA9A4E7-98E6-1544-0C71-7A5E83D35B03}"/>
                </a:ext>
              </a:extLst>
            </p:cNvPr>
            <p:cNvSpPr/>
            <p:nvPr/>
          </p:nvSpPr>
          <p:spPr>
            <a:xfrm>
              <a:off x="9562022" y="1672440"/>
              <a:ext cx="46734" cy="89433"/>
            </a:xfrm>
            <a:custGeom>
              <a:avLst/>
              <a:gdLst>
                <a:gd name="connsiteX0" fmla="*/ 6497 w 46734"/>
                <a:gd name="connsiteY0" fmla="*/ 48567 h 89433"/>
                <a:gd name="connsiteX1" fmla="*/ 46734 w 46734"/>
                <a:gd name="connsiteY1" fmla="*/ 89433 h 89433"/>
                <a:gd name="connsiteX2" fmla="*/ 39662 w 46734"/>
                <a:gd name="connsiteY2" fmla="*/ 35050 h 89433"/>
                <a:gd name="connsiteX3" fmla="*/ 682 w 46734"/>
                <a:gd name="connsiteY3" fmla="*/ 0 h 89433"/>
                <a:gd name="connsiteX4" fmla="*/ 6497 w 46734"/>
                <a:gd name="connsiteY4" fmla="*/ 48567 h 8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34" h="89433">
                  <a:moveTo>
                    <a:pt x="6497" y="48567"/>
                  </a:moveTo>
                  <a:cubicBezTo>
                    <a:pt x="15401" y="65993"/>
                    <a:pt x="29448" y="80260"/>
                    <a:pt x="46734" y="89433"/>
                  </a:cubicBezTo>
                  <a:cubicBezTo>
                    <a:pt x="46396" y="71100"/>
                    <a:pt x="44024" y="52860"/>
                    <a:pt x="39662" y="35050"/>
                  </a:cubicBezTo>
                  <a:cubicBezTo>
                    <a:pt x="33846" y="19333"/>
                    <a:pt x="682" y="0"/>
                    <a:pt x="682" y="0"/>
                  </a:cubicBezTo>
                  <a:cubicBezTo>
                    <a:pt x="-1189" y="16421"/>
                    <a:pt x="803" y="33052"/>
                    <a:pt x="6497" y="4856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31" name="任意多边形: 形状 630">
              <a:extLst>
                <a:ext uri="{FF2B5EF4-FFF2-40B4-BE49-F238E27FC236}">
                  <a16:creationId xmlns:a16="http://schemas.microsoft.com/office/drawing/2014/main" id="{2B9E6CAB-EA4F-B06E-D33F-FE4165E3FCD6}"/>
                </a:ext>
              </a:extLst>
            </p:cNvPr>
            <p:cNvSpPr/>
            <p:nvPr/>
          </p:nvSpPr>
          <p:spPr>
            <a:xfrm>
              <a:off x="9529909" y="1772835"/>
              <a:ext cx="78689" cy="61967"/>
            </a:xfrm>
            <a:custGeom>
              <a:avLst/>
              <a:gdLst>
                <a:gd name="connsiteX0" fmla="*/ 78690 w 78689"/>
                <a:gd name="connsiteY0" fmla="*/ 40 h 61967"/>
                <a:gd name="connsiteX1" fmla="*/ 22578 w 78689"/>
                <a:gd name="connsiteY1" fmla="*/ 14814 h 61967"/>
                <a:gd name="connsiteX2" fmla="*/ 259 w 78689"/>
                <a:gd name="connsiteY2" fmla="*/ 61967 h 61967"/>
                <a:gd name="connsiteX3" fmla="*/ 56057 w 78689"/>
                <a:gd name="connsiteY3" fmla="*/ 42477 h 61967"/>
                <a:gd name="connsiteX4" fmla="*/ 78690 w 78689"/>
                <a:gd name="connsiteY4" fmla="*/ 40 h 6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89" h="61967">
                  <a:moveTo>
                    <a:pt x="78690" y="40"/>
                  </a:moveTo>
                  <a:cubicBezTo>
                    <a:pt x="58957" y="-508"/>
                    <a:pt x="39482" y="4620"/>
                    <a:pt x="22578" y="14814"/>
                  </a:cubicBezTo>
                  <a:cubicBezTo>
                    <a:pt x="6959" y="25168"/>
                    <a:pt x="-1635" y="43324"/>
                    <a:pt x="259" y="61967"/>
                  </a:cubicBezTo>
                  <a:cubicBezTo>
                    <a:pt x="19594" y="57807"/>
                    <a:pt x="38336" y="51260"/>
                    <a:pt x="56057" y="42477"/>
                  </a:cubicBezTo>
                  <a:cubicBezTo>
                    <a:pt x="71774" y="32732"/>
                    <a:pt x="78690" y="40"/>
                    <a:pt x="78690" y="4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32" name="任意多边形: 形状 631">
              <a:extLst>
                <a:ext uri="{FF2B5EF4-FFF2-40B4-BE49-F238E27FC236}">
                  <a16:creationId xmlns:a16="http://schemas.microsoft.com/office/drawing/2014/main" id="{784485F1-C7C9-20B3-1612-96FF99CD9789}"/>
                </a:ext>
              </a:extLst>
            </p:cNvPr>
            <p:cNvSpPr/>
            <p:nvPr/>
          </p:nvSpPr>
          <p:spPr>
            <a:xfrm>
              <a:off x="9513822" y="1609877"/>
              <a:ext cx="78116" cy="39662"/>
            </a:xfrm>
            <a:custGeom>
              <a:avLst/>
              <a:gdLst>
                <a:gd name="connsiteX0" fmla="*/ 28292 w 78116"/>
                <a:gd name="connsiteY0" fmla="*/ 4250 h 39662"/>
                <a:gd name="connsiteX1" fmla="*/ 0 w 78116"/>
                <a:gd name="connsiteY1" fmla="*/ 39615 h 39662"/>
                <a:gd name="connsiteX2" fmla="*/ 49825 w 78116"/>
                <a:gd name="connsiteY2" fmla="*/ 34428 h 39662"/>
                <a:gd name="connsiteX3" fmla="*/ 78116 w 78116"/>
                <a:gd name="connsiteY3" fmla="*/ 2993 h 39662"/>
                <a:gd name="connsiteX4" fmla="*/ 28292 w 78116"/>
                <a:gd name="connsiteY4" fmla="*/ 4250 h 3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" h="39662">
                  <a:moveTo>
                    <a:pt x="28292" y="4250"/>
                  </a:moveTo>
                  <a:cubicBezTo>
                    <a:pt x="12990" y="9820"/>
                    <a:pt x="2075" y="23464"/>
                    <a:pt x="0" y="39615"/>
                  </a:cubicBezTo>
                  <a:cubicBezTo>
                    <a:pt x="16760" y="39978"/>
                    <a:pt x="33499" y="38236"/>
                    <a:pt x="49825" y="34428"/>
                  </a:cubicBezTo>
                  <a:cubicBezTo>
                    <a:pt x="65542" y="29084"/>
                    <a:pt x="78116" y="2993"/>
                    <a:pt x="78116" y="2993"/>
                  </a:cubicBezTo>
                  <a:cubicBezTo>
                    <a:pt x="61733" y="-1388"/>
                    <a:pt x="44433" y="-952"/>
                    <a:pt x="28292" y="425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33" name="任意多边形: 形状 632">
              <a:extLst>
                <a:ext uri="{FF2B5EF4-FFF2-40B4-BE49-F238E27FC236}">
                  <a16:creationId xmlns:a16="http://schemas.microsoft.com/office/drawing/2014/main" id="{09A42C28-E3B2-C5DD-8F1E-D746AC849D85}"/>
                </a:ext>
              </a:extLst>
            </p:cNvPr>
            <p:cNvSpPr/>
            <p:nvPr/>
          </p:nvSpPr>
          <p:spPr>
            <a:xfrm>
              <a:off x="9568327" y="1519665"/>
              <a:ext cx="31002" cy="84403"/>
            </a:xfrm>
            <a:custGeom>
              <a:avLst/>
              <a:gdLst>
                <a:gd name="connsiteX0" fmla="*/ 664 w 31002"/>
                <a:gd name="connsiteY0" fmla="*/ 42123 h 84403"/>
                <a:gd name="connsiteX1" fmla="*/ 26127 w 31002"/>
                <a:gd name="connsiteY1" fmla="*/ 84403 h 84403"/>
                <a:gd name="connsiteX2" fmla="*/ 30999 w 31002"/>
                <a:gd name="connsiteY2" fmla="*/ 37251 h 84403"/>
                <a:gd name="connsiteX3" fmla="*/ 5537 w 31002"/>
                <a:gd name="connsiteY3" fmla="*/ 0 h 84403"/>
                <a:gd name="connsiteX4" fmla="*/ 664 w 31002"/>
                <a:gd name="connsiteY4" fmla="*/ 42123 h 8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02" h="84403">
                  <a:moveTo>
                    <a:pt x="664" y="42123"/>
                  </a:moveTo>
                  <a:cubicBezTo>
                    <a:pt x="4563" y="58516"/>
                    <a:pt x="13461" y="73291"/>
                    <a:pt x="26127" y="84403"/>
                  </a:cubicBezTo>
                  <a:cubicBezTo>
                    <a:pt x="29444" y="68907"/>
                    <a:pt x="31078" y="53098"/>
                    <a:pt x="30999" y="37251"/>
                  </a:cubicBezTo>
                  <a:cubicBezTo>
                    <a:pt x="29113" y="23419"/>
                    <a:pt x="5537" y="0"/>
                    <a:pt x="5537" y="0"/>
                  </a:cubicBezTo>
                  <a:cubicBezTo>
                    <a:pt x="601" y="13457"/>
                    <a:pt x="-1069" y="27894"/>
                    <a:pt x="664" y="4212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34" name="任意多边形: 形状 633">
              <a:extLst>
                <a:ext uri="{FF2B5EF4-FFF2-40B4-BE49-F238E27FC236}">
                  <a16:creationId xmlns:a16="http://schemas.microsoft.com/office/drawing/2014/main" id="{87E881C1-83E8-32AD-2F03-A925BBD27D8C}"/>
                </a:ext>
              </a:extLst>
            </p:cNvPr>
            <p:cNvSpPr/>
            <p:nvPr/>
          </p:nvSpPr>
          <p:spPr>
            <a:xfrm>
              <a:off x="9534255" y="1407820"/>
              <a:ext cx="63499" cy="32038"/>
            </a:xfrm>
            <a:custGeom>
              <a:avLst/>
              <a:gdLst>
                <a:gd name="connsiteX0" fmla="*/ 22948 w 63499"/>
                <a:gd name="connsiteY0" fmla="*/ 3393 h 32038"/>
                <a:gd name="connsiteX1" fmla="*/ 0 w 63499"/>
                <a:gd name="connsiteY1" fmla="*/ 31999 h 32038"/>
                <a:gd name="connsiteX2" fmla="*/ 40551 w 63499"/>
                <a:gd name="connsiteY2" fmla="*/ 27755 h 32038"/>
                <a:gd name="connsiteX3" fmla="*/ 63499 w 63499"/>
                <a:gd name="connsiteY3" fmla="*/ 2450 h 32038"/>
                <a:gd name="connsiteX4" fmla="*/ 22948 w 63499"/>
                <a:gd name="connsiteY4" fmla="*/ 3393 h 3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99" h="32038">
                  <a:moveTo>
                    <a:pt x="22948" y="3393"/>
                  </a:moveTo>
                  <a:cubicBezTo>
                    <a:pt x="10544" y="7877"/>
                    <a:pt x="1687" y="18918"/>
                    <a:pt x="0" y="31999"/>
                  </a:cubicBezTo>
                  <a:cubicBezTo>
                    <a:pt x="13642" y="32299"/>
                    <a:pt x="27267" y="30873"/>
                    <a:pt x="40551" y="27755"/>
                  </a:cubicBezTo>
                  <a:cubicBezTo>
                    <a:pt x="53125" y="23512"/>
                    <a:pt x="63499" y="2450"/>
                    <a:pt x="63499" y="2450"/>
                  </a:cubicBezTo>
                  <a:cubicBezTo>
                    <a:pt x="50169" y="-1111"/>
                    <a:pt x="36098" y="-784"/>
                    <a:pt x="22948" y="339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35" name="任意多边形: 形状 634">
              <a:extLst>
                <a:ext uri="{FF2B5EF4-FFF2-40B4-BE49-F238E27FC236}">
                  <a16:creationId xmlns:a16="http://schemas.microsoft.com/office/drawing/2014/main" id="{A8A2A75C-2F36-26BE-7C14-AE8E30BD332A}"/>
                </a:ext>
              </a:extLst>
            </p:cNvPr>
            <p:cNvSpPr/>
            <p:nvPr/>
          </p:nvSpPr>
          <p:spPr>
            <a:xfrm>
              <a:off x="9578562" y="1334512"/>
              <a:ext cx="25015" cy="68371"/>
            </a:xfrm>
            <a:custGeom>
              <a:avLst/>
              <a:gdLst>
                <a:gd name="connsiteX0" fmla="*/ 21078 w 25015"/>
                <a:gd name="connsiteY0" fmla="*/ 68371 h 68371"/>
                <a:gd name="connsiteX1" fmla="*/ 25008 w 25015"/>
                <a:gd name="connsiteY1" fmla="*/ 30335 h 68371"/>
                <a:gd name="connsiteX2" fmla="*/ 4575 w 25015"/>
                <a:gd name="connsiteY2" fmla="*/ 0 h 68371"/>
                <a:gd name="connsiteX3" fmla="*/ 488 w 25015"/>
                <a:gd name="connsiteY3" fmla="*/ 34107 h 68371"/>
                <a:gd name="connsiteX4" fmla="*/ 21078 w 25015"/>
                <a:gd name="connsiteY4" fmla="*/ 68371 h 6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5" h="68371">
                  <a:moveTo>
                    <a:pt x="21078" y="68371"/>
                  </a:moveTo>
                  <a:cubicBezTo>
                    <a:pt x="23811" y="55880"/>
                    <a:pt x="25129" y="43121"/>
                    <a:pt x="25008" y="30335"/>
                  </a:cubicBezTo>
                  <a:cubicBezTo>
                    <a:pt x="23593" y="19175"/>
                    <a:pt x="4575" y="0"/>
                    <a:pt x="4575" y="0"/>
                  </a:cubicBezTo>
                  <a:cubicBezTo>
                    <a:pt x="557" y="10891"/>
                    <a:pt x="-843" y="22575"/>
                    <a:pt x="488" y="34107"/>
                  </a:cubicBezTo>
                  <a:cubicBezTo>
                    <a:pt x="3655" y="47378"/>
                    <a:pt x="10846" y="59346"/>
                    <a:pt x="21078" y="6837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36" name="任意多边形: 形状 635">
              <a:extLst>
                <a:ext uri="{FF2B5EF4-FFF2-40B4-BE49-F238E27FC236}">
                  <a16:creationId xmlns:a16="http://schemas.microsoft.com/office/drawing/2014/main" id="{A157C975-93E3-A892-5230-AA6D93ED1EC0}"/>
                </a:ext>
              </a:extLst>
            </p:cNvPr>
            <p:cNvSpPr/>
            <p:nvPr/>
          </p:nvSpPr>
          <p:spPr>
            <a:xfrm>
              <a:off x="9590053" y="1144132"/>
              <a:ext cx="69157" cy="31290"/>
            </a:xfrm>
            <a:custGeom>
              <a:avLst/>
              <a:gdLst>
                <a:gd name="connsiteX0" fmla="*/ 69157 w 69157"/>
                <a:gd name="connsiteY0" fmla="*/ 23145 h 31290"/>
                <a:gd name="connsiteX1" fmla="*/ 35207 w 69157"/>
                <a:gd name="connsiteY1" fmla="*/ 1140 h 31290"/>
                <a:gd name="connsiteX2" fmla="*/ 0 w 69157"/>
                <a:gd name="connsiteY2" fmla="*/ 11828 h 31290"/>
                <a:gd name="connsiteX3" fmla="*/ 35836 w 69157"/>
                <a:gd name="connsiteY3" fmla="*/ 31161 h 31290"/>
                <a:gd name="connsiteX4" fmla="*/ 69157 w 69157"/>
                <a:gd name="connsiteY4" fmla="*/ 23145 h 3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57" h="31290">
                  <a:moveTo>
                    <a:pt x="69157" y="23145"/>
                  </a:moveTo>
                  <a:cubicBezTo>
                    <a:pt x="60160" y="12735"/>
                    <a:pt x="48384" y="5103"/>
                    <a:pt x="35207" y="1140"/>
                  </a:cubicBezTo>
                  <a:cubicBezTo>
                    <a:pt x="22396" y="-2201"/>
                    <a:pt x="8792" y="1929"/>
                    <a:pt x="0" y="11828"/>
                  </a:cubicBezTo>
                  <a:cubicBezTo>
                    <a:pt x="11096" y="19735"/>
                    <a:pt x="23134" y="26230"/>
                    <a:pt x="35836" y="31161"/>
                  </a:cubicBezTo>
                  <a:cubicBezTo>
                    <a:pt x="47500" y="31947"/>
                    <a:pt x="59126" y="29150"/>
                    <a:pt x="69157" y="23145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37" name="任意多边形: 形状 636">
              <a:extLst>
                <a:ext uri="{FF2B5EF4-FFF2-40B4-BE49-F238E27FC236}">
                  <a16:creationId xmlns:a16="http://schemas.microsoft.com/office/drawing/2014/main" id="{07D773E4-B535-0DE8-A924-01EE5B096B0A}"/>
                </a:ext>
              </a:extLst>
            </p:cNvPr>
            <p:cNvSpPr/>
            <p:nvPr/>
          </p:nvSpPr>
          <p:spPr>
            <a:xfrm>
              <a:off x="10089715" y="2217840"/>
              <a:ext cx="90690" cy="62870"/>
            </a:xfrm>
            <a:custGeom>
              <a:avLst/>
              <a:gdLst>
                <a:gd name="connsiteX0" fmla="*/ 0 w 90690"/>
                <a:gd name="connsiteY0" fmla="*/ 62870 h 62870"/>
                <a:gd name="connsiteX1" fmla="*/ 58155 w 90690"/>
                <a:gd name="connsiteY1" fmla="*/ 47153 h 62870"/>
                <a:gd name="connsiteX2" fmla="*/ 90690 w 90690"/>
                <a:gd name="connsiteY2" fmla="*/ 0 h 62870"/>
                <a:gd name="connsiteX3" fmla="*/ 38665 w 90690"/>
                <a:gd name="connsiteY3" fmla="*/ 13360 h 62870"/>
                <a:gd name="connsiteX4" fmla="*/ 0 w 90690"/>
                <a:gd name="connsiteY4" fmla="*/ 62870 h 6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90" h="62870">
                  <a:moveTo>
                    <a:pt x="0" y="62870"/>
                  </a:moveTo>
                  <a:cubicBezTo>
                    <a:pt x="19900" y="59766"/>
                    <a:pt x="39401" y="54496"/>
                    <a:pt x="58155" y="47153"/>
                  </a:cubicBezTo>
                  <a:cubicBezTo>
                    <a:pt x="73873" y="38665"/>
                    <a:pt x="90690" y="0"/>
                    <a:pt x="90690" y="0"/>
                  </a:cubicBezTo>
                  <a:cubicBezTo>
                    <a:pt x="72539" y="298"/>
                    <a:pt x="54714" y="4875"/>
                    <a:pt x="38665" y="13360"/>
                  </a:cubicBezTo>
                  <a:cubicBezTo>
                    <a:pt x="21005" y="25508"/>
                    <a:pt x="7507" y="42793"/>
                    <a:pt x="0" y="6287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38" name="任意多边形: 形状 637">
              <a:extLst>
                <a:ext uri="{FF2B5EF4-FFF2-40B4-BE49-F238E27FC236}">
                  <a16:creationId xmlns:a16="http://schemas.microsoft.com/office/drawing/2014/main" id="{CDD3783C-266E-C829-016F-FB8D0A86E9AC}"/>
                </a:ext>
              </a:extLst>
            </p:cNvPr>
            <p:cNvSpPr/>
            <p:nvPr/>
          </p:nvSpPr>
          <p:spPr>
            <a:xfrm>
              <a:off x="9880042" y="2095708"/>
              <a:ext cx="81417" cy="38122"/>
            </a:xfrm>
            <a:custGeom>
              <a:avLst/>
              <a:gdLst>
                <a:gd name="connsiteX0" fmla="*/ 0 w 81417"/>
                <a:gd name="connsiteY0" fmla="*/ 38042 h 38122"/>
                <a:gd name="connsiteX1" fmla="*/ 48567 w 81417"/>
                <a:gd name="connsiteY1" fmla="*/ 33956 h 38122"/>
                <a:gd name="connsiteX2" fmla="*/ 81417 w 81417"/>
                <a:gd name="connsiteY2" fmla="*/ 1420 h 38122"/>
                <a:gd name="connsiteX3" fmla="*/ 38194 w 81417"/>
                <a:gd name="connsiteY3" fmla="*/ 4092 h 38122"/>
                <a:gd name="connsiteX4" fmla="*/ 0 w 81417"/>
                <a:gd name="connsiteY4" fmla="*/ 38042 h 3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17" h="38122">
                  <a:moveTo>
                    <a:pt x="0" y="38042"/>
                  </a:moveTo>
                  <a:cubicBezTo>
                    <a:pt x="16290" y="38483"/>
                    <a:pt x="32579" y="37112"/>
                    <a:pt x="48567" y="33956"/>
                  </a:cubicBezTo>
                  <a:cubicBezTo>
                    <a:pt x="62084" y="29555"/>
                    <a:pt x="81417" y="1420"/>
                    <a:pt x="81417" y="1420"/>
                  </a:cubicBezTo>
                  <a:cubicBezTo>
                    <a:pt x="67002" y="-1143"/>
                    <a:pt x="52183" y="-227"/>
                    <a:pt x="38194" y="4092"/>
                  </a:cubicBezTo>
                  <a:cubicBezTo>
                    <a:pt x="22260" y="11190"/>
                    <a:pt x="8917" y="23051"/>
                    <a:pt x="0" y="3804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39" name="任意多边形: 形状 638">
              <a:extLst>
                <a:ext uri="{FF2B5EF4-FFF2-40B4-BE49-F238E27FC236}">
                  <a16:creationId xmlns:a16="http://schemas.microsoft.com/office/drawing/2014/main" id="{30F58C49-8AB0-7614-A6AC-7E367B800BA8}"/>
                </a:ext>
              </a:extLst>
            </p:cNvPr>
            <p:cNvSpPr/>
            <p:nvPr/>
          </p:nvSpPr>
          <p:spPr>
            <a:xfrm>
              <a:off x="9749586" y="1928239"/>
              <a:ext cx="87861" cy="31518"/>
            </a:xfrm>
            <a:custGeom>
              <a:avLst/>
              <a:gdLst>
                <a:gd name="connsiteX0" fmla="*/ 0 w 87861"/>
                <a:gd name="connsiteY0" fmla="*/ 22402 h 31518"/>
                <a:gd name="connsiteX1" fmla="*/ 47153 w 87861"/>
                <a:gd name="connsiteY1" fmla="*/ 31518 h 31518"/>
                <a:gd name="connsiteX2" fmla="*/ 87861 w 87861"/>
                <a:gd name="connsiteY2" fmla="*/ 8571 h 31518"/>
                <a:gd name="connsiteX3" fmla="*/ 45267 w 87861"/>
                <a:gd name="connsiteY3" fmla="*/ 83 h 31518"/>
                <a:gd name="connsiteX4" fmla="*/ 0 w 87861"/>
                <a:gd name="connsiteY4" fmla="*/ 22402 h 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61" h="31518">
                  <a:moveTo>
                    <a:pt x="0" y="22402"/>
                  </a:moveTo>
                  <a:cubicBezTo>
                    <a:pt x="15342" y="27136"/>
                    <a:pt x="31152" y="30193"/>
                    <a:pt x="47153" y="31518"/>
                  </a:cubicBezTo>
                  <a:cubicBezTo>
                    <a:pt x="62209" y="26872"/>
                    <a:pt x="76092" y="19047"/>
                    <a:pt x="87861" y="8571"/>
                  </a:cubicBezTo>
                  <a:cubicBezTo>
                    <a:pt x="74548" y="2369"/>
                    <a:pt x="59940" y="-542"/>
                    <a:pt x="45267" y="83"/>
                  </a:cubicBezTo>
                  <a:cubicBezTo>
                    <a:pt x="28239" y="2683"/>
                    <a:pt x="12430" y="10478"/>
                    <a:pt x="0" y="2240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40" name="任意多边形: 形状 639">
              <a:extLst>
                <a:ext uri="{FF2B5EF4-FFF2-40B4-BE49-F238E27FC236}">
                  <a16:creationId xmlns:a16="http://schemas.microsoft.com/office/drawing/2014/main" id="{2FFD799D-5E43-644F-D090-5663B34B9A2B}"/>
                </a:ext>
              </a:extLst>
            </p:cNvPr>
            <p:cNvSpPr/>
            <p:nvPr/>
          </p:nvSpPr>
          <p:spPr>
            <a:xfrm>
              <a:off x="9675713" y="1753046"/>
              <a:ext cx="81417" cy="29259"/>
            </a:xfrm>
            <a:custGeom>
              <a:avLst/>
              <a:gdLst>
                <a:gd name="connsiteX0" fmla="*/ 0 w 81417"/>
                <a:gd name="connsiteY0" fmla="*/ 8198 h 29259"/>
                <a:gd name="connsiteX1" fmla="*/ 39608 w 81417"/>
                <a:gd name="connsiteY1" fmla="*/ 29260 h 29259"/>
                <a:gd name="connsiteX2" fmla="*/ 81417 w 81417"/>
                <a:gd name="connsiteY2" fmla="*/ 19829 h 29259"/>
                <a:gd name="connsiteX3" fmla="*/ 46210 w 81417"/>
                <a:gd name="connsiteY3" fmla="*/ 811 h 29259"/>
                <a:gd name="connsiteX4" fmla="*/ 0 w 81417"/>
                <a:gd name="connsiteY4" fmla="*/ 8198 h 2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17" h="29259">
                  <a:moveTo>
                    <a:pt x="0" y="8198"/>
                  </a:moveTo>
                  <a:cubicBezTo>
                    <a:pt x="12396" y="16640"/>
                    <a:pt x="25678" y="23703"/>
                    <a:pt x="39608" y="29260"/>
                  </a:cubicBezTo>
                  <a:cubicBezTo>
                    <a:pt x="54058" y="29137"/>
                    <a:pt x="68314" y="25921"/>
                    <a:pt x="81417" y="19829"/>
                  </a:cubicBezTo>
                  <a:cubicBezTo>
                    <a:pt x="71334" y="10819"/>
                    <a:pt x="59274" y="4304"/>
                    <a:pt x="46210" y="811"/>
                  </a:cubicBezTo>
                  <a:cubicBezTo>
                    <a:pt x="30414" y="-1476"/>
                    <a:pt x="14296" y="1101"/>
                    <a:pt x="0" y="819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41" name="任意多边形: 形状 640">
              <a:extLst>
                <a:ext uri="{FF2B5EF4-FFF2-40B4-BE49-F238E27FC236}">
                  <a16:creationId xmlns:a16="http://schemas.microsoft.com/office/drawing/2014/main" id="{76F3E8DD-9E89-B3AB-A859-6B1BCB117A9A}"/>
                </a:ext>
              </a:extLst>
            </p:cNvPr>
            <p:cNvSpPr/>
            <p:nvPr/>
          </p:nvSpPr>
          <p:spPr>
            <a:xfrm>
              <a:off x="9646007" y="1576385"/>
              <a:ext cx="64756" cy="23132"/>
            </a:xfrm>
            <a:custGeom>
              <a:avLst/>
              <a:gdLst>
                <a:gd name="connsiteX0" fmla="*/ 64756 w 64756"/>
                <a:gd name="connsiteY0" fmla="*/ 16367 h 23132"/>
                <a:gd name="connsiteX1" fmla="*/ 36779 w 64756"/>
                <a:gd name="connsiteY1" fmla="*/ 649 h 23132"/>
                <a:gd name="connsiteX2" fmla="*/ 0 w 64756"/>
                <a:gd name="connsiteY2" fmla="*/ 6465 h 23132"/>
                <a:gd name="connsiteX3" fmla="*/ 31435 w 64756"/>
                <a:gd name="connsiteY3" fmla="*/ 23125 h 23132"/>
                <a:gd name="connsiteX4" fmla="*/ 64756 w 64756"/>
                <a:gd name="connsiteY4" fmla="*/ 16367 h 2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56" h="23132">
                  <a:moveTo>
                    <a:pt x="64756" y="16367"/>
                  </a:moveTo>
                  <a:cubicBezTo>
                    <a:pt x="56820" y="8967"/>
                    <a:pt x="47227" y="3578"/>
                    <a:pt x="36779" y="649"/>
                  </a:cubicBezTo>
                  <a:cubicBezTo>
                    <a:pt x="24213" y="-1171"/>
                    <a:pt x="11391" y="857"/>
                    <a:pt x="0" y="6465"/>
                  </a:cubicBezTo>
                  <a:cubicBezTo>
                    <a:pt x="9843" y="13142"/>
                    <a:pt x="20383" y="18729"/>
                    <a:pt x="31435" y="23125"/>
                  </a:cubicBezTo>
                  <a:cubicBezTo>
                    <a:pt x="42897" y="23276"/>
                    <a:pt x="54259" y="20972"/>
                    <a:pt x="64756" y="1636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42" name="任意多边形: 形状 641">
              <a:extLst>
                <a:ext uri="{FF2B5EF4-FFF2-40B4-BE49-F238E27FC236}">
                  <a16:creationId xmlns:a16="http://schemas.microsoft.com/office/drawing/2014/main" id="{EEEB676B-7285-9461-BA10-5E1D460FF5BE}"/>
                </a:ext>
              </a:extLst>
            </p:cNvPr>
            <p:cNvSpPr/>
            <p:nvPr/>
          </p:nvSpPr>
          <p:spPr>
            <a:xfrm>
              <a:off x="9633119" y="1534136"/>
              <a:ext cx="75130" cy="57043"/>
            </a:xfrm>
            <a:custGeom>
              <a:avLst/>
              <a:gdLst>
                <a:gd name="connsiteX0" fmla="*/ 59412 w 75130"/>
                <a:gd name="connsiteY0" fmla="*/ 28595 h 57043"/>
                <a:gd name="connsiteX1" fmla="*/ 75130 w 75130"/>
                <a:gd name="connsiteY1" fmla="*/ 617 h 57043"/>
                <a:gd name="connsiteX2" fmla="*/ 35836 w 75130"/>
                <a:gd name="connsiteY2" fmla="*/ 6747 h 57043"/>
                <a:gd name="connsiteX3" fmla="*/ 18704 w 75130"/>
                <a:gd name="connsiteY3" fmla="*/ 36611 h 57043"/>
                <a:gd name="connsiteX4" fmla="*/ 0 w 75130"/>
                <a:gd name="connsiteY4" fmla="*/ 54371 h 57043"/>
                <a:gd name="connsiteX5" fmla="*/ 2515 w 75130"/>
                <a:gd name="connsiteY5" fmla="*/ 57043 h 57043"/>
                <a:gd name="connsiteX6" fmla="*/ 21219 w 75130"/>
                <a:gd name="connsiteY6" fmla="*/ 37711 h 57043"/>
                <a:gd name="connsiteX7" fmla="*/ 59412 w 75130"/>
                <a:gd name="connsiteY7" fmla="*/ 28595 h 5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30" h="57043">
                  <a:moveTo>
                    <a:pt x="59412" y="28595"/>
                  </a:moveTo>
                  <a:cubicBezTo>
                    <a:pt x="65354" y="19681"/>
                    <a:pt x="70609" y="10329"/>
                    <a:pt x="75130" y="617"/>
                  </a:cubicBezTo>
                  <a:cubicBezTo>
                    <a:pt x="54540" y="-483"/>
                    <a:pt x="43695" y="-955"/>
                    <a:pt x="35836" y="6747"/>
                  </a:cubicBezTo>
                  <a:cubicBezTo>
                    <a:pt x="28823" y="15896"/>
                    <a:pt x="23062" y="25939"/>
                    <a:pt x="18704" y="36611"/>
                  </a:cubicBezTo>
                  <a:lnTo>
                    <a:pt x="0" y="54371"/>
                  </a:lnTo>
                  <a:lnTo>
                    <a:pt x="2515" y="57043"/>
                  </a:lnTo>
                  <a:lnTo>
                    <a:pt x="21219" y="37711"/>
                  </a:lnTo>
                  <a:cubicBezTo>
                    <a:pt x="21219" y="37711"/>
                    <a:pt x="50611" y="40383"/>
                    <a:pt x="59412" y="28595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43" name="任意多边形: 形状 642">
              <a:extLst>
                <a:ext uri="{FF2B5EF4-FFF2-40B4-BE49-F238E27FC236}">
                  <a16:creationId xmlns:a16="http://schemas.microsoft.com/office/drawing/2014/main" id="{D79307BB-34B8-5669-1F02-371FD118FBAE}"/>
                </a:ext>
              </a:extLst>
            </p:cNvPr>
            <p:cNvSpPr/>
            <p:nvPr/>
          </p:nvSpPr>
          <p:spPr>
            <a:xfrm>
              <a:off x="9646007" y="1407421"/>
              <a:ext cx="64599" cy="23125"/>
            </a:xfrm>
            <a:custGeom>
              <a:avLst/>
              <a:gdLst>
                <a:gd name="connsiteX0" fmla="*/ 36779 w 64599"/>
                <a:gd name="connsiteY0" fmla="*/ 649 h 23125"/>
                <a:gd name="connsiteX1" fmla="*/ 0 w 64599"/>
                <a:gd name="connsiteY1" fmla="*/ 6465 h 23125"/>
                <a:gd name="connsiteX2" fmla="*/ 31435 w 64599"/>
                <a:gd name="connsiteY2" fmla="*/ 23125 h 23125"/>
                <a:gd name="connsiteX3" fmla="*/ 64599 w 64599"/>
                <a:gd name="connsiteY3" fmla="*/ 15738 h 23125"/>
                <a:gd name="connsiteX4" fmla="*/ 36779 w 64599"/>
                <a:gd name="connsiteY4" fmla="*/ 649 h 2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99" h="23125">
                  <a:moveTo>
                    <a:pt x="36779" y="649"/>
                  </a:moveTo>
                  <a:cubicBezTo>
                    <a:pt x="24213" y="-1171"/>
                    <a:pt x="11391" y="857"/>
                    <a:pt x="0" y="6465"/>
                  </a:cubicBezTo>
                  <a:cubicBezTo>
                    <a:pt x="9843" y="13142"/>
                    <a:pt x="20383" y="18729"/>
                    <a:pt x="31435" y="23125"/>
                  </a:cubicBezTo>
                  <a:cubicBezTo>
                    <a:pt x="42890" y="23056"/>
                    <a:pt x="54198" y="20537"/>
                    <a:pt x="64599" y="15738"/>
                  </a:cubicBezTo>
                  <a:cubicBezTo>
                    <a:pt x="56644" y="8587"/>
                    <a:pt x="47112" y="3417"/>
                    <a:pt x="36779" y="64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44" name="任意多边形: 形状 643">
              <a:extLst>
                <a:ext uri="{FF2B5EF4-FFF2-40B4-BE49-F238E27FC236}">
                  <a16:creationId xmlns:a16="http://schemas.microsoft.com/office/drawing/2014/main" id="{60FA7F37-93E3-D214-ACAA-AAC629AD1828}"/>
                </a:ext>
              </a:extLst>
            </p:cNvPr>
            <p:cNvSpPr/>
            <p:nvPr/>
          </p:nvSpPr>
          <p:spPr>
            <a:xfrm>
              <a:off x="9633119" y="1364544"/>
              <a:ext cx="75130" cy="57043"/>
            </a:xfrm>
            <a:custGeom>
              <a:avLst/>
              <a:gdLst>
                <a:gd name="connsiteX0" fmla="*/ 59412 w 75130"/>
                <a:gd name="connsiteY0" fmla="*/ 28595 h 57043"/>
                <a:gd name="connsiteX1" fmla="*/ 75130 w 75130"/>
                <a:gd name="connsiteY1" fmla="*/ 617 h 57043"/>
                <a:gd name="connsiteX2" fmla="*/ 35836 w 75130"/>
                <a:gd name="connsiteY2" fmla="*/ 6747 h 57043"/>
                <a:gd name="connsiteX3" fmla="*/ 18704 w 75130"/>
                <a:gd name="connsiteY3" fmla="*/ 36611 h 57043"/>
                <a:gd name="connsiteX4" fmla="*/ 0 w 75130"/>
                <a:gd name="connsiteY4" fmla="*/ 54371 h 57043"/>
                <a:gd name="connsiteX5" fmla="*/ 2515 w 75130"/>
                <a:gd name="connsiteY5" fmla="*/ 57043 h 57043"/>
                <a:gd name="connsiteX6" fmla="*/ 21219 w 75130"/>
                <a:gd name="connsiteY6" fmla="*/ 37711 h 57043"/>
                <a:gd name="connsiteX7" fmla="*/ 59412 w 75130"/>
                <a:gd name="connsiteY7" fmla="*/ 28595 h 5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30" h="57043">
                  <a:moveTo>
                    <a:pt x="59412" y="28595"/>
                  </a:moveTo>
                  <a:cubicBezTo>
                    <a:pt x="65354" y="19681"/>
                    <a:pt x="70609" y="10329"/>
                    <a:pt x="75130" y="617"/>
                  </a:cubicBezTo>
                  <a:cubicBezTo>
                    <a:pt x="54540" y="-483"/>
                    <a:pt x="43695" y="-954"/>
                    <a:pt x="35836" y="6747"/>
                  </a:cubicBezTo>
                  <a:cubicBezTo>
                    <a:pt x="28823" y="15896"/>
                    <a:pt x="23062" y="25939"/>
                    <a:pt x="18704" y="36611"/>
                  </a:cubicBezTo>
                  <a:lnTo>
                    <a:pt x="0" y="54371"/>
                  </a:lnTo>
                  <a:lnTo>
                    <a:pt x="2515" y="57043"/>
                  </a:lnTo>
                  <a:lnTo>
                    <a:pt x="21219" y="37711"/>
                  </a:lnTo>
                  <a:cubicBezTo>
                    <a:pt x="21219" y="37711"/>
                    <a:pt x="50611" y="40383"/>
                    <a:pt x="59412" y="28595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45" name="任意多边形: 形状 644">
              <a:extLst>
                <a:ext uri="{FF2B5EF4-FFF2-40B4-BE49-F238E27FC236}">
                  <a16:creationId xmlns:a16="http://schemas.microsoft.com/office/drawing/2014/main" id="{41288EFC-2B12-0898-E8F3-7708B58C2CAC}"/>
                </a:ext>
              </a:extLst>
            </p:cNvPr>
            <p:cNvSpPr/>
            <p:nvPr/>
          </p:nvSpPr>
          <p:spPr>
            <a:xfrm>
              <a:off x="9720397" y="1054581"/>
              <a:ext cx="34434" cy="58469"/>
            </a:xfrm>
            <a:custGeom>
              <a:avLst/>
              <a:gdLst>
                <a:gd name="connsiteX0" fmla="*/ 29661 w 34434"/>
                <a:gd name="connsiteY0" fmla="*/ 34107 h 58469"/>
                <a:gd name="connsiteX1" fmla="*/ 29661 w 34434"/>
                <a:gd name="connsiteY1" fmla="*/ 0 h 58469"/>
                <a:gd name="connsiteX2" fmla="*/ 3255 w 34434"/>
                <a:gd name="connsiteY2" fmla="*/ 27034 h 58469"/>
                <a:gd name="connsiteX3" fmla="*/ 1684 w 34434"/>
                <a:gd name="connsiteY3" fmla="*/ 58469 h 58469"/>
                <a:gd name="connsiteX4" fmla="*/ 29661 w 34434"/>
                <a:gd name="connsiteY4" fmla="*/ 34107 h 5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34" h="58469">
                  <a:moveTo>
                    <a:pt x="29661" y="34107"/>
                  </a:moveTo>
                  <a:cubicBezTo>
                    <a:pt x="36025" y="23629"/>
                    <a:pt x="36025" y="10478"/>
                    <a:pt x="29661" y="0"/>
                  </a:cubicBezTo>
                  <a:cubicBezTo>
                    <a:pt x="19751" y="7858"/>
                    <a:pt x="10878" y="16942"/>
                    <a:pt x="3255" y="27034"/>
                  </a:cubicBezTo>
                  <a:cubicBezTo>
                    <a:pt x="-461" y="37107"/>
                    <a:pt x="-1010" y="48076"/>
                    <a:pt x="1684" y="58469"/>
                  </a:cubicBezTo>
                  <a:cubicBezTo>
                    <a:pt x="13137" y="53175"/>
                    <a:pt x="22842" y="44724"/>
                    <a:pt x="29661" y="3410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46" name="任意多边形: 形状 645">
              <a:extLst>
                <a:ext uri="{FF2B5EF4-FFF2-40B4-BE49-F238E27FC236}">
                  <a16:creationId xmlns:a16="http://schemas.microsoft.com/office/drawing/2014/main" id="{F3DCCF79-FD5C-8227-36C1-7175F0CA07FA}"/>
                </a:ext>
              </a:extLst>
            </p:cNvPr>
            <p:cNvSpPr/>
            <p:nvPr/>
          </p:nvSpPr>
          <p:spPr>
            <a:xfrm>
              <a:off x="9724438" y="1119652"/>
              <a:ext cx="52182" cy="39136"/>
            </a:xfrm>
            <a:custGeom>
              <a:avLst/>
              <a:gdLst>
                <a:gd name="connsiteX0" fmla="*/ 0 w 52182"/>
                <a:gd name="connsiteY0" fmla="*/ 0 h 39136"/>
                <a:gd name="connsiteX1" fmla="*/ 19647 w 52182"/>
                <a:gd name="connsiteY1" fmla="*/ 29706 h 39136"/>
                <a:gd name="connsiteX2" fmla="*/ 52182 w 52182"/>
                <a:gd name="connsiteY2" fmla="*/ 39137 h 39136"/>
                <a:gd name="connsiteX3" fmla="*/ 34422 w 52182"/>
                <a:gd name="connsiteY3" fmla="*/ 12417 h 39136"/>
                <a:gd name="connsiteX4" fmla="*/ 0 w 52182"/>
                <a:gd name="connsiteY4" fmla="*/ 0 h 3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82" h="39136">
                  <a:moveTo>
                    <a:pt x="0" y="0"/>
                  </a:moveTo>
                  <a:cubicBezTo>
                    <a:pt x="5509" y="10552"/>
                    <a:pt x="12093" y="20507"/>
                    <a:pt x="19647" y="29706"/>
                  </a:cubicBezTo>
                  <a:cubicBezTo>
                    <a:pt x="29678" y="35178"/>
                    <a:pt x="40781" y="38396"/>
                    <a:pt x="52182" y="39137"/>
                  </a:cubicBezTo>
                  <a:cubicBezTo>
                    <a:pt x="48550" y="28905"/>
                    <a:pt x="42449" y="19727"/>
                    <a:pt x="34422" y="12417"/>
                  </a:cubicBezTo>
                  <a:cubicBezTo>
                    <a:pt x="24465" y="4896"/>
                    <a:pt x="12465" y="567"/>
                    <a:pt x="0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47" name="任意多边形: 形状 646">
              <a:extLst>
                <a:ext uri="{FF2B5EF4-FFF2-40B4-BE49-F238E27FC236}">
                  <a16:creationId xmlns:a16="http://schemas.microsoft.com/office/drawing/2014/main" id="{E4BB3B83-79E4-DCC1-C8DA-DF07DD2F89BA}"/>
                </a:ext>
              </a:extLst>
            </p:cNvPr>
            <p:cNvSpPr/>
            <p:nvPr/>
          </p:nvSpPr>
          <p:spPr>
            <a:xfrm>
              <a:off x="9710449" y="1092724"/>
              <a:ext cx="91633" cy="32380"/>
            </a:xfrm>
            <a:custGeom>
              <a:avLst/>
              <a:gdLst>
                <a:gd name="connsiteX0" fmla="*/ 54697 w 91633"/>
                <a:gd name="connsiteY0" fmla="*/ 680 h 32380"/>
                <a:gd name="connsiteX1" fmla="*/ 25462 w 91633"/>
                <a:gd name="connsiteY1" fmla="*/ 18598 h 32380"/>
                <a:gd name="connsiteX2" fmla="*/ 0 w 91633"/>
                <a:gd name="connsiteY2" fmla="*/ 24885 h 32380"/>
                <a:gd name="connsiteX3" fmla="*/ 943 w 91633"/>
                <a:gd name="connsiteY3" fmla="*/ 28500 h 32380"/>
                <a:gd name="connsiteX4" fmla="*/ 26720 w 91633"/>
                <a:gd name="connsiteY4" fmla="*/ 20641 h 32380"/>
                <a:gd name="connsiteX5" fmla="*/ 64128 w 91633"/>
                <a:gd name="connsiteY5" fmla="*/ 31015 h 32380"/>
                <a:gd name="connsiteX6" fmla="*/ 91634 w 91633"/>
                <a:gd name="connsiteY6" fmla="*/ 14197 h 32380"/>
                <a:gd name="connsiteX7" fmla="*/ 54697 w 91633"/>
                <a:gd name="connsiteY7" fmla="*/ 680 h 3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633" h="32380">
                  <a:moveTo>
                    <a:pt x="54697" y="680"/>
                  </a:moveTo>
                  <a:cubicBezTo>
                    <a:pt x="44220" y="5366"/>
                    <a:pt x="34393" y="11389"/>
                    <a:pt x="25462" y="18598"/>
                  </a:cubicBezTo>
                  <a:lnTo>
                    <a:pt x="0" y="24885"/>
                  </a:lnTo>
                  <a:lnTo>
                    <a:pt x="943" y="28500"/>
                  </a:lnTo>
                  <a:lnTo>
                    <a:pt x="26720" y="20641"/>
                  </a:lnTo>
                  <a:cubicBezTo>
                    <a:pt x="26720" y="20641"/>
                    <a:pt x="51397" y="37145"/>
                    <a:pt x="64128" y="31015"/>
                  </a:cubicBezTo>
                  <a:cubicBezTo>
                    <a:pt x="73719" y="26132"/>
                    <a:pt x="82915" y="20509"/>
                    <a:pt x="91634" y="14197"/>
                  </a:cubicBezTo>
                  <a:cubicBezTo>
                    <a:pt x="74816" y="3352"/>
                    <a:pt x="66014" y="-1992"/>
                    <a:pt x="54697" y="68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48" name="任意多边形: 形状 647">
              <a:extLst>
                <a:ext uri="{FF2B5EF4-FFF2-40B4-BE49-F238E27FC236}">
                  <a16:creationId xmlns:a16="http://schemas.microsoft.com/office/drawing/2014/main" id="{D78F81E1-4013-A049-080D-81028FE212AD}"/>
                </a:ext>
              </a:extLst>
            </p:cNvPr>
            <p:cNvSpPr/>
            <p:nvPr/>
          </p:nvSpPr>
          <p:spPr>
            <a:xfrm>
              <a:off x="10572716" y="2293312"/>
              <a:ext cx="106408" cy="74657"/>
            </a:xfrm>
            <a:custGeom>
              <a:avLst/>
              <a:gdLst>
                <a:gd name="connsiteX0" fmla="*/ 60513 w 106408"/>
                <a:gd name="connsiteY0" fmla="*/ 63629 h 74657"/>
                <a:gd name="connsiteX1" fmla="*/ 106408 w 106408"/>
                <a:gd name="connsiteY1" fmla="*/ 6259 h 74657"/>
                <a:gd name="connsiteX2" fmla="*/ 40551 w 106408"/>
                <a:gd name="connsiteY2" fmla="*/ 13175 h 74657"/>
                <a:gd name="connsiteX3" fmla="*/ 0 w 106408"/>
                <a:gd name="connsiteY3" fmla="*/ 74002 h 74657"/>
                <a:gd name="connsiteX4" fmla="*/ 60513 w 106408"/>
                <a:gd name="connsiteY4" fmla="*/ 63629 h 7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08" h="74657">
                  <a:moveTo>
                    <a:pt x="60513" y="63629"/>
                  </a:moveTo>
                  <a:cubicBezTo>
                    <a:pt x="79217" y="48697"/>
                    <a:pt x="86604" y="32194"/>
                    <a:pt x="106408" y="6259"/>
                  </a:cubicBezTo>
                  <a:cubicBezTo>
                    <a:pt x="84922" y="-4119"/>
                    <a:pt x="59413" y="-1441"/>
                    <a:pt x="40551" y="13175"/>
                  </a:cubicBezTo>
                  <a:cubicBezTo>
                    <a:pt x="21433" y="29100"/>
                    <a:pt x="7347" y="50230"/>
                    <a:pt x="0" y="74002"/>
                  </a:cubicBezTo>
                  <a:cubicBezTo>
                    <a:pt x="0" y="74002"/>
                    <a:pt x="41966" y="78560"/>
                    <a:pt x="60513" y="6362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49" name="任意多边形: 形状 648">
              <a:extLst>
                <a:ext uri="{FF2B5EF4-FFF2-40B4-BE49-F238E27FC236}">
                  <a16:creationId xmlns:a16="http://schemas.microsoft.com/office/drawing/2014/main" id="{C533DE15-4173-D97F-A554-FCBA03D0AF7C}"/>
                </a:ext>
              </a:extLst>
            </p:cNvPr>
            <p:cNvSpPr/>
            <p:nvPr/>
          </p:nvSpPr>
          <p:spPr>
            <a:xfrm>
              <a:off x="10471809" y="2271122"/>
              <a:ext cx="87704" cy="92105"/>
            </a:xfrm>
            <a:custGeom>
              <a:avLst/>
              <a:gdLst>
                <a:gd name="connsiteX0" fmla="*/ 55640 w 87704"/>
                <a:gd name="connsiteY0" fmla="*/ 27349 h 92105"/>
                <a:gd name="connsiteX1" fmla="*/ 0 w 87704"/>
                <a:gd name="connsiteY1" fmla="*/ 0 h 92105"/>
                <a:gd name="connsiteX2" fmla="*/ 25777 w 87704"/>
                <a:gd name="connsiteY2" fmla="*/ 60670 h 92105"/>
                <a:gd name="connsiteX3" fmla="*/ 87704 w 87704"/>
                <a:gd name="connsiteY3" fmla="*/ 92105 h 92105"/>
                <a:gd name="connsiteX4" fmla="*/ 55640 w 87704"/>
                <a:gd name="connsiteY4" fmla="*/ 27349 h 9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04" h="92105">
                  <a:moveTo>
                    <a:pt x="55640" y="27349"/>
                  </a:moveTo>
                  <a:cubicBezTo>
                    <a:pt x="39564" y="13889"/>
                    <a:pt x="20477" y="4507"/>
                    <a:pt x="0" y="0"/>
                  </a:cubicBezTo>
                  <a:cubicBezTo>
                    <a:pt x="0" y="0"/>
                    <a:pt x="10374" y="47153"/>
                    <a:pt x="25777" y="60670"/>
                  </a:cubicBezTo>
                  <a:cubicBezTo>
                    <a:pt x="41180" y="74187"/>
                    <a:pt x="62870" y="79217"/>
                    <a:pt x="87704" y="92105"/>
                  </a:cubicBezTo>
                  <a:cubicBezTo>
                    <a:pt x="83938" y="67733"/>
                    <a:pt x="72740" y="45118"/>
                    <a:pt x="55640" y="2734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50" name="任意多边形: 形状 649">
              <a:extLst>
                <a:ext uri="{FF2B5EF4-FFF2-40B4-BE49-F238E27FC236}">
                  <a16:creationId xmlns:a16="http://schemas.microsoft.com/office/drawing/2014/main" id="{34CD3C58-3E4F-3BCA-EB87-74F677D960CC}"/>
                </a:ext>
              </a:extLst>
            </p:cNvPr>
            <p:cNvSpPr/>
            <p:nvPr/>
          </p:nvSpPr>
          <p:spPr>
            <a:xfrm>
              <a:off x="10615468" y="2444016"/>
              <a:ext cx="139572" cy="49581"/>
            </a:xfrm>
            <a:custGeom>
              <a:avLst/>
              <a:gdLst>
                <a:gd name="connsiteX0" fmla="*/ 72301 w 139572"/>
                <a:gd name="connsiteY0" fmla="*/ 49510 h 49581"/>
                <a:gd name="connsiteX1" fmla="*/ 139572 w 139572"/>
                <a:gd name="connsiteY1" fmla="*/ 35365 h 49581"/>
                <a:gd name="connsiteX2" fmla="*/ 75444 w 139572"/>
                <a:gd name="connsiteY2" fmla="*/ 0 h 49581"/>
                <a:gd name="connsiteX3" fmla="*/ 0 w 139572"/>
                <a:gd name="connsiteY3" fmla="*/ 15718 h 49581"/>
                <a:gd name="connsiteX4" fmla="*/ 72301 w 139572"/>
                <a:gd name="connsiteY4" fmla="*/ 49510 h 4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72" h="49581">
                  <a:moveTo>
                    <a:pt x="72301" y="49510"/>
                  </a:moveTo>
                  <a:cubicBezTo>
                    <a:pt x="95533" y="50234"/>
                    <a:pt x="118600" y="45384"/>
                    <a:pt x="139572" y="35365"/>
                  </a:cubicBezTo>
                  <a:cubicBezTo>
                    <a:pt x="139572" y="35365"/>
                    <a:pt x="97921" y="0"/>
                    <a:pt x="75444" y="0"/>
                  </a:cubicBezTo>
                  <a:cubicBezTo>
                    <a:pt x="52968" y="0"/>
                    <a:pt x="30178" y="8959"/>
                    <a:pt x="0" y="15718"/>
                  </a:cubicBezTo>
                  <a:cubicBezTo>
                    <a:pt x="0" y="15718"/>
                    <a:pt x="35050" y="48096"/>
                    <a:pt x="72301" y="4951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51" name="任意多边形: 形状 650">
              <a:extLst>
                <a:ext uri="{FF2B5EF4-FFF2-40B4-BE49-F238E27FC236}">
                  <a16:creationId xmlns:a16="http://schemas.microsoft.com/office/drawing/2014/main" id="{C03A8631-60E2-7AC0-406A-CA498FFF1269}"/>
                </a:ext>
              </a:extLst>
            </p:cNvPr>
            <p:cNvSpPr/>
            <p:nvPr/>
          </p:nvSpPr>
          <p:spPr>
            <a:xfrm>
              <a:off x="10551784" y="2464134"/>
              <a:ext cx="59033" cy="132184"/>
            </a:xfrm>
            <a:custGeom>
              <a:avLst/>
              <a:gdLst>
                <a:gd name="connsiteX0" fmla="*/ 3172 w 59033"/>
                <a:gd name="connsiteY0" fmla="*/ 50453 h 132184"/>
                <a:gd name="connsiteX1" fmla="*/ 2071 w 59033"/>
                <a:gd name="connsiteY1" fmla="*/ 132185 h 132184"/>
                <a:gd name="connsiteX2" fmla="*/ 55826 w 59033"/>
                <a:gd name="connsiteY2" fmla="*/ 80946 h 132184"/>
                <a:gd name="connsiteX3" fmla="*/ 49853 w 59033"/>
                <a:gd name="connsiteY3" fmla="*/ 0 h 132184"/>
                <a:gd name="connsiteX4" fmla="*/ 3172 w 59033"/>
                <a:gd name="connsiteY4" fmla="*/ 50453 h 13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33" h="132184">
                  <a:moveTo>
                    <a:pt x="3172" y="50453"/>
                  </a:moveTo>
                  <a:cubicBezTo>
                    <a:pt x="-2958" y="76387"/>
                    <a:pt x="1600" y="95563"/>
                    <a:pt x="2071" y="132185"/>
                  </a:cubicBezTo>
                  <a:cubicBezTo>
                    <a:pt x="28254" y="126676"/>
                    <a:pt x="49069" y="106834"/>
                    <a:pt x="55826" y="80946"/>
                  </a:cubicBezTo>
                  <a:cubicBezTo>
                    <a:pt x="61612" y="53947"/>
                    <a:pt x="59539" y="25856"/>
                    <a:pt x="49853" y="0"/>
                  </a:cubicBezTo>
                  <a:cubicBezTo>
                    <a:pt x="49853" y="0"/>
                    <a:pt x="8673" y="24519"/>
                    <a:pt x="3172" y="5045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52" name="任意多边形: 形状 651">
              <a:extLst>
                <a:ext uri="{FF2B5EF4-FFF2-40B4-BE49-F238E27FC236}">
                  <a16:creationId xmlns:a16="http://schemas.microsoft.com/office/drawing/2014/main" id="{87AF4068-6A50-543F-FE02-DE6F3B54F649}"/>
                </a:ext>
              </a:extLst>
            </p:cNvPr>
            <p:cNvSpPr/>
            <p:nvPr/>
          </p:nvSpPr>
          <p:spPr>
            <a:xfrm>
              <a:off x="10855004" y="2332650"/>
              <a:ext cx="114109" cy="40565"/>
            </a:xfrm>
            <a:custGeom>
              <a:avLst/>
              <a:gdLst>
                <a:gd name="connsiteX0" fmla="*/ 56583 w 114109"/>
                <a:gd name="connsiteY0" fmla="*/ 400 h 40565"/>
                <a:gd name="connsiteX1" fmla="*/ 0 w 114109"/>
                <a:gd name="connsiteY1" fmla="*/ 26334 h 40565"/>
                <a:gd name="connsiteX2" fmla="*/ 62870 w 114109"/>
                <a:gd name="connsiteY2" fmla="*/ 40165 h 40565"/>
                <a:gd name="connsiteX3" fmla="*/ 114110 w 114109"/>
                <a:gd name="connsiteY3" fmla="*/ 17060 h 40565"/>
                <a:gd name="connsiteX4" fmla="*/ 56583 w 114109"/>
                <a:gd name="connsiteY4" fmla="*/ 400 h 4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09" h="40565">
                  <a:moveTo>
                    <a:pt x="56583" y="400"/>
                  </a:moveTo>
                  <a:cubicBezTo>
                    <a:pt x="36852" y="7004"/>
                    <a:pt x="17883" y="15698"/>
                    <a:pt x="0" y="26334"/>
                  </a:cubicBezTo>
                  <a:cubicBezTo>
                    <a:pt x="19063" y="37229"/>
                    <a:pt x="40995" y="42054"/>
                    <a:pt x="62870" y="40165"/>
                  </a:cubicBezTo>
                  <a:cubicBezTo>
                    <a:pt x="81563" y="36708"/>
                    <a:pt x="99143" y="28781"/>
                    <a:pt x="114110" y="17060"/>
                  </a:cubicBezTo>
                  <a:cubicBezTo>
                    <a:pt x="114110" y="17060"/>
                    <a:pt x="74501" y="-3058"/>
                    <a:pt x="56583" y="40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53" name="任意多边形: 形状 652">
              <a:extLst>
                <a:ext uri="{FF2B5EF4-FFF2-40B4-BE49-F238E27FC236}">
                  <a16:creationId xmlns:a16="http://schemas.microsoft.com/office/drawing/2014/main" id="{397880F8-89BC-8680-C6D5-355576E328F1}"/>
                </a:ext>
              </a:extLst>
            </p:cNvPr>
            <p:cNvSpPr/>
            <p:nvPr/>
          </p:nvSpPr>
          <p:spPr>
            <a:xfrm>
              <a:off x="10832371" y="2344681"/>
              <a:ext cx="126526" cy="105807"/>
            </a:xfrm>
            <a:custGeom>
              <a:avLst/>
              <a:gdLst>
                <a:gd name="connsiteX0" fmla="*/ 35679 w 126526"/>
                <a:gd name="connsiteY0" fmla="*/ 35522 h 105807"/>
                <a:gd name="connsiteX1" fmla="*/ 4244 w 126526"/>
                <a:gd name="connsiteY1" fmla="*/ 0 h 105807"/>
                <a:gd name="connsiteX2" fmla="*/ 0 w 126526"/>
                <a:gd name="connsiteY2" fmla="*/ 5030 h 105807"/>
                <a:gd name="connsiteX3" fmla="*/ 31435 w 126526"/>
                <a:gd name="connsiteY3" fmla="*/ 37722 h 105807"/>
                <a:gd name="connsiteX4" fmla="*/ 58312 w 126526"/>
                <a:gd name="connsiteY4" fmla="*/ 91476 h 105807"/>
                <a:gd name="connsiteX5" fmla="*/ 126527 w 126526"/>
                <a:gd name="connsiteY5" fmla="*/ 105779 h 105807"/>
                <a:gd name="connsiteX6" fmla="*/ 101378 w 126526"/>
                <a:gd name="connsiteY6" fmla="*/ 55640 h 105807"/>
                <a:gd name="connsiteX7" fmla="*/ 35679 w 126526"/>
                <a:gd name="connsiteY7" fmla="*/ 35522 h 10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526" h="105807">
                  <a:moveTo>
                    <a:pt x="35679" y="35522"/>
                  </a:moveTo>
                  <a:lnTo>
                    <a:pt x="4244" y="0"/>
                  </a:lnTo>
                  <a:lnTo>
                    <a:pt x="0" y="5030"/>
                  </a:lnTo>
                  <a:lnTo>
                    <a:pt x="31435" y="37722"/>
                  </a:lnTo>
                  <a:cubicBezTo>
                    <a:pt x="38009" y="56737"/>
                    <a:pt x="47045" y="74809"/>
                    <a:pt x="58312" y="91476"/>
                  </a:cubicBezTo>
                  <a:cubicBezTo>
                    <a:pt x="72615" y="105936"/>
                    <a:pt x="90690" y="105936"/>
                    <a:pt x="126527" y="105779"/>
                  </a:cubicBezTo>
                  <a:cubicBezTo>
                    <a:pt x="119396" y="88467"/>
                    <a:pt x="110990" y="71708"/>
                    <a:pt x="101378" y="55640"/>
                  </a:cubicBezTo>
                  <a:cubicBezTo>
                    <a:pt x="87547" y="33636"/>
                    <a:pt x="35679" y="35522"/>
                    <a:pt x="35679" y="3552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54" name="任意多边形: 形状 653">
              <a:extLst>
                <a:ext uri="{FF2B5EF4-FFF2-40B4-BE49-F238E27FC236}">
                  <a16:creationId xmlns:a16="http://schemas.microsoft.com/office/drawing/2014/main" id="{AD008127-AE60-AC90-7338-DB865C2BF692}"/>
                </a:ext>
              </a:extLst>
            </p:cNvPr>
            <p:cNvSpPr/>
            <p:nvPr/>
          </p:nvSpPr>
          <p:spPr>
            <a:xfrm>
              <a:off x="10817753" y="2365742"/>
              <a:ext cx="45895" cy="113009"/>
            </a:xfrm>
            <a:custGeom>
              <a:avLst/>
              <a:gdLst>
                <a:gd name="connsiteX0" fmla="*/ 0 w 45895"/>
                <a:gd name="connsiteY0" fmla="*/ 48567 h 113009"/>
                <a:gd name="connsiteX1" fmla="*/ 14460 w 45895"/>
                <a:gd name="connsiteY1" fmla="*/ 113009 h 113009"/>
                <a:gd name="connsiteX2" fmla="*/ 45895 w 45895"/>
                <a:gd name="connsiteY2" fmla="*/ 62870 h 113009"/>
                <a:gd name="connsiteX3" fmla="*/ 26091 w 45895"/>
                <a:gd name="connsiteY3" fmla="*/ 0 h 113009"/>
                <a:gd name="connsiteX4" fmla="*/ 0 w 45895"/>
                <a:gd name="connsiteY4" fmla="*/ 48567 h 11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95" h="113009">
                  <a:moveTo>
                    <a:pt x="0" y="48567"/>
                  </a:moveTo>
                  <a:cubicBezTo>
                    <a:pt x="2089" y="70571"/>
                    <a:pt x="6948" y="92223"/>
                    <a:pt x="14460" y="113009"/>
                  </a:cubicBezTo>
                  <a:cubicBezTo>
                    <a:pt x="33465" y="103462"/>
                    <a:pt x="45581" y="84136"/>
                    <a:pt x="45895" y="62870"/>
                  </a:cubicBezTo>
                  <a:cubicBezTo>
                    <a:pt x="45513" y="40439"/>
                    <a:pt x="38633" y="18601"/>
                    <a:pt x="26091" y="0"/>
                  </a:cubicBezTo>
                  <a:cubicBezTo>
                    <a:pt x="26091" y="0"/>
                    <a:pt x="0" y="27034"/>
                    <a:pt x="0" y="4856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55" name="任意多边形: 形状 654">
              <a:extLst>
                <a:ext uri="{FF2B5EF4-FFF2-40B4-BE49-F238E27FC236}">
                  <a16:creationId xmlns:a16="http://schemas.microsoft.com/office/drawing/2014/main" id="{9E1BFE9F-AFD6-D749-7788-3A018468D23D}"/>
                </a:ext>
              </a:extLst>
            </p:cNvPr>
            <p:cNvSpPr/>
            <p:nvPr/>
          </p:nvSpPr>
          <p:spPr>
            <a:xfrm>
              <a:off x="11061690" y="2125263"/>
              <a:ext cx="69628" cy="54382"/>
            </a:xfrm>
            <a:custGeom>
              <a:avLst/>
              <a:gdLst>
                <a:gd name="connsiteX0" fmla="*/ 69629 w 69628"/>
                <a:gd name="connsiteY0" fmla="*/ 0 h 54382"/>
                <a:gd name="connsiteX1" fmla="*/ 25777 w 69628"/>
                <a:gd name="connsiteY1" fmla="*/ 13674 h 54382"/>
                <a:gd name="connsiteX2" fmla="*/ 0 w 69628"/>
                <a:gd name="connsiteY2" fmla="*/ 54383 h 54382"/>
                <a:gd name="connsiteX3" fmla="*/ 47153 w 69628"/>
                <a:gd name="connsiteY3" fmla="*/ 36622 h 54382"/>
                <a:gd name="connsiteX4" fmla="*/ 69629 w 69628"/>
                <a:gd name="connsiteY4" fmla="*/ 0 h 5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8" h="54382">
                  <a:moveTo>
                    <a:pt x="69629" y="0"/>
                  </a:moveTo>
                  <a:cubicBezTo>
                    <a:pt x="69629" y="0"/>
                    <a:pt x="35836" y="3772"/>
                    <a:pt x="25777" y="13674"/>
                  </a:cubicBezTo>
                  <a:cubicBezTo>
                    <a:pt x="15708" y="26250"/>
                    <a:pt x="7063" y="39903"/>
                    <a:pt x="0" y="54383"/>
                  </a:cubicBezTo>
                  <a:cubicBezTo>
                    <a:pt x="17181" y="53503"/>
                    <a:pt x="33661" y="47295"/>
                    <a:pt x="47153" y="36622"/>
                  </a:cubicBezTo>
                  <a:cubicBezTo>
                    <a:pt x="57413" y="26346"/>
                    <a:pt x="65113" y="13801"/>
                    <a:pt x="69629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56" name="任意多边形: 形状 655">
              <a:extLst>
                <a:ext uri="{FF2B5EF4-FFF2-40B4-BE49-F238E27FC236}">
                  <a16:creationId xmlns:a16="http://schemas.microsoft.com/office/drawing/2014/main" id="{DDA3BC73-50F8-3EDE-7E3A-E5A0DDA6F60A}"/>
                </a:ext>
              </a:extLst>
            </p:cNvPr>
            <p:cNvSpPr/>
            <p:nvPr/>
          </p:nvSpPr>
          <p:spPr>
            <a:xfrm>
              <a:off x="11042986" y="2171050"/>
              <a:ext cx="124954" cy="43782"/>
            </a:xfrm>
            <a:custGeom>
              <a:avLst/>
              <a:gdLst>
                <a:gd name="connsiteX0" fmla="*/ 36150 w 124954"/>
                <a:gd name="connsiteY0" fmla="*/ 16927 h 43782"/>
                <a:gd name="connsiteX1" fmla="*/ 1257 w 124954"/>
                <a:gd name="connsiteY1" fmla="*/ 6867 h 43782"/>
                <a:gd name="connsiteX2" fmla="*/ 0 w 124954"/>
                <a:gd name="connsiteY2" fmla="*/ 11740 h 43782"/>
                <a:gd name="connsiteX3" fmla="*/ 34579 w 124954"/>
                <a:gd name="connsiteY3" fmla="*/ 19599 h 43782"/>
                <a:gd name="connsiteX4" fmla="*/ 74816 w 124954"/>
                <a:gd name="connsiteY4" fmla="*/ 43018 h 43782"/>
                <a:gd name="connsiteX5" fmla="*/ 124955 w 124954"/>
                <a:gd name="connsiteY5" fmla="*/ 23528 h 43782"/>
                <a:gd name="connsiteX6" fmla="*/ 87547 w 124954"/>
                <a:gd name="connsiteY6" fmla="*/ 1681 h 43782"/>
                <a:gd name="connsiteX7" fmla="*/ 36150 w 124954"/>
                <a:gd name="connsiteY7" fmla="*/ 16927 h 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954" h="43782">
                  <a:moveTo>
                    <a:pt x="36150" y="16927"/>
                  </a:moveTo>
                  <a:lnTo>
                    <a:pt x="1257" y="6867"/>
                  </a:lnTo>
                  <a:lnTo>
                    <a:pt x="0" y="11740"/>
                  </a:lnTo>
                  <a:lnTo>
                    <a:pt x="34579" y="19599"/>
                  </a:lnTo>
                  <a:cubicBezTo>
                    <a:pt x="46889" y="29161"/>
                    <a:pt x="60421" y="37037"/>
                    <a:pt x="74816" y="43018"/>
                  </a:cubicBezTo>
                  <a:cubicBezTo>
                    <a:pt x="90533" y="46319"/>
                    <a:pt x="101693" y="38774"/>
                    <a:pt x="124955" y="23528"/>
                  </a:cubicBezTo>
                  <a:cubicBezTo>
                    <a:pt x="113047" y="15325"/>
                    <a:pt x="100542" y="8022"/>
                    <a:pt x="87547" y="1681"/>
                  </a:cubicBezTo>
                  <a:cubicBezTo>
                    <a:pt x="69000" y="-6335"/>
                    <a:pt x="36150" y="16927"/>
                    <a:pt x="36150" y="1692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57" name="任意多边形: 形状 656">
              <a:extLst>
                <a:ext uri="{FF2B5EF4-FFF2-40B4-BE49-F238E27FC236}">
                  <a16:creationId xmlns:a16="http://schemas.microsoft.com/office/drawing/2014/main" id="{E091B4D0-4B1A-AF24-E224-8D5D0B6CCFC2}"/>
                </a:ext>
              </a:extLst>
            </p:cNvPr>
            <p:cNvSpPr/>
            <p:nvPr/>
          </p:nvSpPr>
          <p:spPr>
            <a:xfrm>
              <a:off x="11055988" y="2188448"/>
              <a:ext cx="47879" cy="78587"/>
            </a:xfrm>
            <a:custGeom>
              <a:avLst/>
              <a:gdLst>
                <a:gd name="connsiteX0" fmla="*/ 1930 w 47879"/>
                <a:gd name="connsiteY0" fmla="*/ 0 h 78587"/>
                <a:gd name="connsiteX1" fmla="*/ 4916 w 47879"/>
                <a:gd name="connsiteY1" fmla="*/ 42752 h 78587"/>
                <a:gd name="connsiteX2" fmla="*/ 41381 w 47879"/>
                <a:gd name="connsiteY2" fmla="*/ 78588 h 78587"/>
                <a:gd name="connsiteX3" fmla="*/ 41381 w 47879"/>
                <a:gd name="connsiteY3" fmla="*/ 32378 h 78587"/>
                <a:gd name="connsiteX4" fmla="*/ 1930 w 47879"/>
                <a:gd name="connsiteY4" fmla="*/ 0 h 7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79" h="78587">
                  <a:moveTo>
                    <a:pt x="1930" y="0"/>
                  </a:moveTo>
                  <a:cubicBezTo>
                    <a:pt x="-1428" y="14224"/>
                    <a:pt x="-387" y="29133"/>
                    <a:pt x="4916" y="42752"/>
                  </a:cubicBezTo>
                  <a:cubicBezTo>
                    <a:pt x="15509" y="56189"/>
                    <a:pt x="27762" y="68230"/>
                    <a:pt x="41381" y="78588"/>
                  </a:cubicBezTo>
                  <a:cubicBezTo>
                    <a:pt x="50046" y="64403"/>
                    <a:pt x="50046" y="46563"/>
                    <a:pt x="41381" y="32378"/>
                  </a:cubicBezTo>
                  <a:cubicBezTo>
                    <a:pt x="31601" y="18031"/>
                    <a:pt x="17909" y="6794"/>
                    <a:pt x="1930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58" name="任意多边形: 形状 657">
              <a:extLst>
                <a:ext uri="{FF2B5EF4-FFF2-40B4-BE49-F238E27FC236}">
                  <a16:creationId xmlns:a16="http://schemas.microsoft.com/office/drawing/2014/main" id="{D26D5D3F-BB09-9A54-0FED-653804CD26A4}"/>
                </a:ext>
              </a:extLst>
            </p:cNvPr>
            <p:cNvSpPr/>
            <p:nvPr/>
          </p:nvSpPr>
          <p:spPr>
            <a:xfrm>
              <a:off x="11188749" y="1983019"/>
              <a:ext cx="59323" cy="83774"/>
            </a:xfrm>
            <a:custGeom>
              <a:avLst/>
              <a:gdLst>
                <a:gd name="connsiteX0" fmla="*/ 411 w 59323"/>
                <a:gd name="connsiteY0" fmla="*/ 0 h 83774"/>
                <a:gd name="connsiteX1" fmla="*/ 9213 w 59323"/>
                <a:gd name="connsiteY1" fmla="*/ 48096 h 83774"/>
                <a:gd name="connsiteX2" fmla="*/ 54637 w 59323"/>
                <a:gd name="connsiteY2" fmla="*/ 83775 h 83774"/>
                <a:gd name="connsiteX3" fmla="*/ 48664 w 59323"/>
                <a:gd name="connsiteY3" fmla="*/ 31435 h 83774"/>
                <a:gd name="connsiteX4" fmla="*/ 411 w 59323"/>
                <a:gd name="connsiteY4" fmla="*/ 0 h 8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23" h="83774">
                  <a:moveTo>
                    <a:pt x="411" y="0"/>
                  </a:moveTo>
                  <a:cubicBezTo>
                    <a:pt x="411" y="0"/>
                    <a:pt x="-2890" y="33321"/>
                    <a:pt x="9213" y="48096"/>
                  </a:cubicBezTo>
                  <a:cubicBezTo>
                    <a:pt x="22835" y="61806"/>
                    <a:pt x="38090" y="73789"/>
                    <a:pt x="54637" y="83775"/>
                  </a:cubicBezTo>
                  <a:cubicBezTo>
                    <a:pt x="62598" y="66585"/>
                    <a:pt x="60293" y="46389"/>
                    <a:pt x="48664" y="31435"/>
                  </a:cubicBezTo>
                  <a:cubicBezTo>
                    <a:pt x="35915" y="16560"/>
                    <a:pt x="19170" y="5651"/>
                    <a:pt x="411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59" name="任意多边形: 形状 658">
              <a:extLst>
                <a:ext uri="{FF2B5EF4-FFF2-40B4-BE49-F238E27FC236}">
                  <a16:creationId xmlns:a16="http://schemas.microsoft.com/office/drawing/2014/main" id="{CD5A5A40-143F-6534-2E7E-92282C91966F}"/>
                </a:ext>
              </a:extLst>
            </p:cNvPr>
            <p:cNvSpPr/>
            <p:nvPr/>
          </p:nvSpPr>
          <p:spPr>
            <a:xfrm>
              <a:off x="10508746" y="872258"/>
              <a:ext cx="866196" cy="1725790"/>
            </a:xfrm>
            <a:custGeom>
              <a:avLst/>
              <a:gdLst>
                <a:gd name="connsiteX0" fmla="*/ 703834 w 866196"/>
                <a:gd name="connsiteY0" fmla="*/ 1107461 h 1725790"/>
                <a:gd name="connsiteX1" fmla="*/ 665483 w 866196"/>
                <a:gd name="connsiteY1" fmla="*/ 1100231 h 1725790"/>
                <a:gd name="connsiteX2" fmla="*/ 765918 w 866196"/>
                <a:gd name="connsiteY2" fmla="*/ 743442 h 1725790"/>
                <a:gd name="connsiteX3" fmla="*/ 794210 w 866196"/>
                <a:gd name="connsiteY3" fmla="*/ 729925 h 1725790"/>
                <a:gd name="connsiteX4" fmla="*/ 839319 w 866196"/>
                <a:gd name="connsiteY4" fmla="*/ 723637 h 1725790"/>
                <a:gd name="connsiteX5" fmla="*/ 866196 w 866196"/>
                <a:gd name="connsiteY5" fmla="*/ 678214 h 1725790"/>
                <a:gd name="connsiteX6" fmla="*/ 823916 w 866196"/>
                <a:gd name="connsiteY6" fmla="*/ 684029 h 1725790"/>
                <a:gd name="connsiteX7" fmla="*/ 793738 w 866196"/>
                <a:gd name="connsiteY7" fmla="*/ 726938 h 1725790"/>
                <a:gd name="connsiteX8" fmla="*/ 766232 w 866196"/>
                <a:gd name="connsiteY8" fmla="*/ 738255 h 1725790"/>
                <a:gd name="connsiteX9" fmla="*/ 769376 w 866196"/>
                <a:gd name="connsiteY9" fmla="*/ 660453 h 1725790"/>
                <a:gd name="connsiteX10" fmla="*/ 761989 w 866196"/>
                <a:gd name="connsiteY10" fmla="*/ 540371 h 1725790"/>
                <a:gd name="connsiteX11" fmla="*/ 785408 w 866196"/>
                <a:gd name="connsiteY11" fmla="*/ 529054 h 1725790"/>
                <a:gd name="connsiteX12" fmla="*/ 822030 w 866196"/>
                <a:gd name="connsiteY12" fmla="*/ 524024 h 1725790"/>
                <a:gd name="connsiteX13" fmla="*/ 843877 w 866196"/>
                <a:gd name="connsiteY13" fmla="*/ 487088 h 1725790"/>
                <a:gd name="connsiteX14" fmla="*/ 809613 w 866196"/>
                <a:gd name="connsiteY14" fmla="*/ 491803 h 1725790"/>
                <a:gd name="connsiteX15" fmla="*/ 784936 w 866196"/>
                <a:gd name="connsiteY15" fmla="*/ 526696 h 1725790"/>
                <a:gd name="connsiteX16" fmla="*/ 761360 w 866196"/>
                <a:gd name="connsiteY16" fmla="*/ 536284 h 1725790"/>
                <a:gd name="connsiteX17" fmla="*/ 702891 w 866196"/>
                <a:gd name="connsiteY17" fmla="*/ 304292 h 1725790"/>
                <a:gd name="connsiteX18" fmla="*/ 716879 w 866196"/>
                <a:gd name="connsiteY18" fmla="*/ 280087 h 1725790"/>
                <a:gd name="connsiteX19" fmla="*/ 744228 w 866196"/>
                <a:gd name="connsiteY19" fmla="*/ 255254 h 1725790"/>
                <a:gd name="connsiteX20" fmla="*/ 741556 w 866196"/>
                <a:gd name="connsiteY20" fmla="*/ 212345 h 1725790"/>
                <a:gd name="connsiteX21" fmla="*/ 715936 w 866196"/>
                <a:gd name="connsiteY21" fmla="*/ 235764 h 1725790"/>
                <a:gd name="connsiteX22" fmla="*/ 715150 w 866196"/>
                <a:gd name="connsiteY22" fmla="*/ 278358 h 1725790"/>
                <a:gd name="connsiteX23" fmla="*/ 701162 w 866196"/>
                <a:gd name="connsiteY23" fmla="*/ 299891 h 1725790"/>
                <a:gd name="connsiteX24" fmla="*/ 690316 w 866196"/>
                <a:gd name="connsiteY24" fmla="*/ 274115 h 1725790"/>
                <a:gd name="connsiteX25" fmla="*/ 704934 w 866196"/>
                <a:gd name="connsiteY25" fmla="*/ 289832 h 1725790"/>
                <a:gd name="connsiteX26" fmla="*/ 702576 w 866196"/>
                <a:gd name="connsiteY26" fmla="*/ 249752 h 1725790"/>
                <a:gd name="connsiteX27" fmla="*/ 680414 w 866196"/>
                <a:gd name="connsiteY27" fmla="*/ 224290 h 1725790"/>
                <a:gd name="connsiteX28" fmla="*/ 678214 w 866196"/>
                <a:gd name="connsiteY28" fmla="*/ 246609 h 1725790"/>
                <a:gd name="connsiteX29" fmla="*/ 509721 w 866196"/>
                <a:gd name="connsiteY29" fmla="*/ 0 h 1725790"/>
                <a:gd name="connsiteX30" fmla="*/ 732282 w 866196"/>
                <a:gd name="connsiteY30" fmla="*/ 473099 h 1725790"/>
                <a:gd name="connsiteX31" fmla="*/ 716565 w 866196"/>
                <a:gd name="connsiteY31" fmla="*/ 502334 h 1725790"/>
                <a:gd name="connsiteX32" fmla="*/ 729767 w 866196"/>
                <a:gd name="connsiteY32" fmla="*/ 537541 h 1725790"/>
                <a:gd name="connsiteX33" fmla="*/ 739198 w 866196"/>
                <a:gd name="connsiteY33" fmla="*/ 523867 h 1725790"/>
                <a:gd name="connsiteX34" fmla="*/ 744385 w 866196"/>
                <a:gd name="connsiteY34" fmla="*/ 622573 h 1725790"/>
                <a:gd name="connsiteX35" fmla="*/ 742970 w 866196"/>
                <a:gd name="connsiteY35" fmla="*/ 673498 h 1725790"/>
                <a:gd name="connsiteX36" fmla="*/ 733383 w 866196"/>
                <a:gd name="connsiteY36" fmla="*/ 642063 h 1725790"/>
                <a:gd name="connsiteX37" fmla="*/ 716565 w 866196"/>
                <a:gd name="connsiteY37" fmla="*/ 671612 h 1725790"/>
                <a:gd name="connsiteX38" fmla="*/ 729768 w 866196"/>
                <a:gd name="connsiteY38" fmla="*/ 706977 h 1725790"/>
                <a:gd name="connsiteX39" fmla="*/ 742027 w 866196"/>
                <a:gd name="connsiteY39" fmla="*/ 687173 h 1725790"/>
                <a:gd name="connsiteX40" fmla="*/ 718451 w 866196"/>
                <a:gd name="connsiteY40" fmla="*/ 844349 h 1725790"/>
                <a:gd name="connsiteX41" fmla="*/ 706191 w 866196"/>
                <a:gd name="connsiteY41" fmla="*/ 802383 h 1725790"/>
                <a:gd name="connsiteX42" fmla="*/ 684972 w 866196"/>
                <a:gd name="connsiteY42" fmla="*/ 839790 h 1725790"/>
                <a:gd name="connsiteX43" fmla="*/ 701633 w 866196"/>
                <a:gd name="connsiteY43" fmla="*/ 884114 h 1725790"/>
                <a:gd name="connsiteX44" fmla="*/ 712478 w 866196"/>
                <a:gd name="connsiteY44" fmla="*/ 868396 h 1725790"/>
                <a:gd name="connsiteX45" fmla="*/ 706191 w 866196"/>
                <a:gd name="connsiteY45" fmla="*/ 890558 h 1725790"/>
                <a:gd name="connsiteX46" fmla="*/ 686701 w 866196"/>
                <a:gd name="connsiteY46" fmla="*/ 872797 h 1725790"/>
                <a:gd name="connsiteX47" fmla="*/ 664697 w 866196"/>
                <a:gd name="connsiteY47" fmla="*/ 835389 h 1725790"/>
                <a:gd name="connsiteX48" fmla="*/ 615029 w 866196"/>
                <a:gd name="connsiteY48" fmla="*/ 827688 h 1725790"/>
                <a:gd name="connsiteX49" fmla="*/ 635148 w 866196"/>
                <a:gd name="connsiteY49" fmla="*/ 862895 h 1725790"/>
                <a:gd name="connsiteX50" fmla="*/ 683715 w 866196"/>
                <a:gd name="connsiteY50" fmla="*/ 874369 h 1725790"/>
                <a:gd name="connsiteX51" fmla="*/ 704148 w 866196"/>
                <a:gd name="connsiteY51" fmla="*/ 895431 h 1725790"/>
                <a:gd name="connsiteX52" fmla="*/ 660453 w 866196"/>
                <a:gd name="connsiteY52" fmla="*/ 1012998 h 1725790"/>
                <a:gd name="connsiteX53" fmla="*/ 660453 w 866196"/>
                <a:gd name="connsiteY53" fmla="*/ 992094 h 1725790"/>
                <a:gd name="connsiteX54" fmla="*/ 626503 w 866196"/>
                <a:gd name="connsiteY54" fmla="*/ 1023529 h 1725790"/>
                <a:gd name="connsiteX55" fmla="*/ 629647 w 866196"/>
                <a:gd name="connsiteY55" fmla="*/ 1074768 h 1725790"/>
                <a:gd name="connsiteX56" fmla="*/ 629647 w 866196"/>
                <a:gd name="connsiteY56" fmla="*/ 1074768 h 1725790"/>
                <a:gd name="connsiteX57" fmla="*/ 628075 w 866196"/>
                <a:gd name="connsiteY57" fmla="*/ 1077597 h 1725790"/>
                <a:gd name="connsiteX58" fmla="*/ 617544 w 866196"/>
                <a:gd name="connsiteY58" fmla="*/ 1059365 h 1725790"/>
                <a:gd name="connsiteX59" fmla="*/ 607328 w 866196"/>
                <a:gd name="connsiteY59" fmla="*/ 1013627 h 1725790"/>
                <a:gd name="connsiteX60" fmla="*/ 558446 w 866196"/>
                <a:gd name="connsiteY60" fmla="*/ 989736 h 1725790"/>
                <a:gd name="connsiteX61" fmla="*/ 568034 w 866196"/>
                <a:gd name="connsiteY61" fmla="*/ 1032645 h 1725790"/>
                <a:gd name="connsiteX62" fmla="*/ 615186 w 866196"/>
                <a:gd name="connsiteY62" fmla="*/ 1059994 h 1725790"/>
                <a:gd name="connsiteX63" fmla="*/ 626503 w 866196"/>
                <a:gd name="connsiteY63" fmla="*/ 1082313 h 1725790"/>
                <a:gd name="connsiteX64" fmla="*/ 547915 w 866196"/>
                <a:gd name="connsiteY64" fmla="*/ 1199409 h 1725790"/>
                <a:gd name="connsiteX65" fmla="*/ 550587 w 866196"/>
                <a:gd name="connsiteY65" fmla="*/ 1188406 h 1725790"/>
                <a:gd name="connsiteX66" fmla="*/ 509564 w 866196"/>
                <a:gd name="connsiteY66" fmla="*/ 1210254 h 1725790"/>
                <a:gd name="connsiteX67" fmla="*/ 499033 w 866196"/>
                <a:gd name="connsiteY67" fmla="*/ 1257407 h 1725790"/>
                <a:gd name="connsiteX68" fmla="*/ 496676 w 866196"/>
                <a:gd name="connsiteY68" fmla="*/ 1259921 h 1725790"/>
                <a:gd name="connsiteX69" fmla="*/ 491803 w 866196"/>
                <a:gd name="connsiteY69" fmla="*/ 1241689 h 1725790"/>
                <a:gd name="connsiteX70" fmla="*/ 493847 w 866196"/>
                <a:gd name="connsiteY70" fmla="*/ 1194536 h 1725790"/>
                <a:gd name="connsiteX71" fmla="*/ 452667 w 866196"/>
                <a:gd name="connsiteY71" fmla="*/ 1158857 h 1725790"/>
                <a:gd name="connsiteX72" fmla="*/ 450780 w 866196"/>
                <a:gd name="connsiteY72" fmla="*/ 1202709 h 1725790"/>
                <a:gd name="connsiteX73" fmla="*/ 488660 w 866196"/>
                <a:gd name="connsiteY73" fmla="*/ 1241218 h 1725790"/>
                <a:gd name="connsiteX74" fmla="*/ 493061 w 866196"/>
                <a:gd name="connsiteY74" fmla="*/ 1261808 h 1725790"/>
                <a:gd name="connsiteX75" fmla="*/ 343272 w 866196"/>
                <a:gd name="connsiteY75" fmla="*/ 1387548 h 1725790"/>
                <a:gd name="connsiteX76" fmla="*/ 370778 w 866196"/>
                <a:gd name="connsiteY76" fmla="*/ 1333323 h 1725790"/>
                <a:gd name="connsiteX77" fmla="*/ 315766 w 866196"/>
                <a:gd name="connsiteY77" fmla="*/ 1350612 h 1725790"/>
                <a:gd name="connsiteX78" fmla="*/ 291876 w 866196"/>
                <a:gd name="connsiteY78" fmla="*/ 1409553 h 1725790"/>
                <a:gd name="connsiteX79" fmla="*/ 317181 w 866196"/>
                <a:gd name="connsiteY79" fmla="*/ 1404052 h 1725790"/>
                <a:gd name="connsiteX80" fmla="*/ 289832 w 866196"/>
                <a:gd name="connsiteY80" fmla="*/ 1419769 h 1725790"/>
                <a:gd name="connsiteX81" fmla="*/ 287475 w 866196"/>
                <a:gd name="connsiteY81" fmla="*/ 1385662 h 1725790"/>
                <a:gd name="connsiteX82" fmla="*/ 300677 w 866196"/>
                <a:gd name="connsiteY82" fmla="*/ 1329079 h 1725790"/>
                <a:gd name="connsiteX83" fmla="*/ 258869 w 866196"/>
                <a:gd name="connsiteY83" fmla="*/ 1276425 h 1725790"/>
                <a:gd name="connsiteX84" fmla="*/ 246609 w 866196"/>
                <a:gd name="connsiteY84" fmla="*/ 1329236 h 1725790"/>
                <a:gd name="connsiteX85" fmla="*/ 283703 w 866196"/>
                <a:gd name="connsiteY85" fmla="*/ 1384876 h 1725790"/>
                <a:gd name="connsiteX86" fmla="*/ 284646 w 866196"/>
                <a:gd name="connsiteY86" fmla="*/ 1423384 h 1725790"/>
                <a:gd name="connsiteX87" fmla="*/ 59884 w 866196"/>
                <a:gd name="connsiteY87" fmla="*/ 1504330 h 1725790"/>
                <a:gd name="connsiteX88" fmla="*/ 64442 w 866196"/>
                <a:gd name="connsiteY88" fmla="*/ 1466765 h 1725790"/>
                <a:gd name="connsiteX89" fmla="*/ 92262 w 866196"/>
                <a:gd name="connsiteY89" fmla="*/ 1405938 h 1725790"/>
                <a:gd name="connsiteX90" fmla="*/ 57369 w 866196"/>
                <a:gd name="connsiteY90" fmla="*/ 1336938 h 1725790"/>
                <a:gd name="connsiteX91" fmla="*/ 31278 w 866196"/>
                <a:gd name="connsiteY91" fmla="*/ 1393678 h 1725790"/>
                <a:gd name="connsiteX92" fmla="*/ 60356 w 866196"/>
                <a:gd name="connsiteY92" fmla="*/ 1464879 h 1725790"/>
                <a:gd name="connsiteX93" fmla="*/ 52968 w 866196"/>
                <a:gd name="connsiteY93" fmla="*/ 1505587 h 1725790"/>
                <a:gd name="connsiteX94" fmla="*/ 0 w 866196"/>
                <a:gd name="connsiteY94" fmla="*/ 1513918 h 1725790"/>
                <a:gd name="connsiteX95" fmla="*/ 7387 w 866196"/>
                <a:gd name="connsiteY95" fmla="*/ 1554940 h 1725790"/>
                <a:gd name="connsiteX96" fmla="*/ 4872 w 866196"/>
                <a:gd name="connsiteY96" fmla="*/ 1579303 h 1725790"/>
                <a:gd name="connsiteX97" fmla="*/ 89276 w 866196"/>
                <a:gd name="connsiteY97" fmla="*/ 1564528 h 1725790"/>
                <a:gd name="connsiteX98" fmla="*/ 82675 w 866196"/>
                <a:gd name="connsiteY98" fmla="*/ 1568300 h 1725790"/>
                <a:gd name="connsiteX99" fmla="*/ 111752 w 866196"/>
                <a:gd name="connsiteY99" fmla="*/ 1616868 h 1725790"/>
                <a:gd name="connsiteX100" fmla="*/ 128727 w 866196"/>
                <a:gd name="connsiteY100" fmla="*/ 1689169 h 1725790"/>
                <a:gd name="connsiteX101" fmla="*/ 207315 w 866196"/>
                <a:gd name="connsiteY101" fmla="*/ 1725791 h 1725790"/>
                <a:gd name="connsiteX102" fmla="*/ 191597 w 866196"/>
                <a:gd name="connsiteY102" fmla="*/ 1658205 h 1725790"/>
                <a:gd name="connsiteX103" fmla="*/ 117410 w 866196"/>
                <a:gd name="connsiteY103" fmla="*/ 1615610 h 1725790"/>
                <a:gd name="connsiteX104" fmla="*/ 89433 w 866196"/>
                <a:gd name="connsiteY104" fmla="*/ 1564371 h 1725790"/>
                <a:gd name="connsiteX105" fmla="*/ 662968 w 866196"/>
                <a:gd name="connsiteY105" fmla="*/ 1106361 h 1725790"/>
                <a:gd name="connsiteX106" fmla="*/ 702419 w 866196"/>
                <a:gd name="connsiteY106" fmla="*/ 1110762 h 1725790"/>
                <a:gd name="connsiteX107" fmla="*/ 750829 w 866196"/>
                <a:gd name="connsiteY107" fmla="*/ 1131666 h 1725790"/>
                <a:gd name="connsiteX108" fmla="*/ 805369 w 866196"/>
                <a:gd name="connsiteY108" fmla="*/ 1103374 h 1725790"/>
                <a:gd name="connsiteX109" fmla="*/ 760103 w 866196"/>
                <a:gd name="connsiteY109" fmla="*/ 1084513 h 1725790"/>
                <a:gd name="connsiteX110" fmla="*/ 703834 w 866196"/>
                <a:gd name="connsiteY110" fmla="*/ 1107461 h 172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866196" h="1725790">
                  <a:moveTo>
                    <a:pt x="703834" y="1107461"/>
                  </a:moveTo>
                  <a:lnTo>
                    <a:pt x="665483" y="1100231"/>
                  </a:lnTo>
                  <a:cubicBezTo>
                    <a:pt x="721745" y="988925"/>
                    <a:pt x="755855" y="867752"/>
                    <a:pt x="765918" y="743442"/>
                  </a:cubicBezTo>
                  <a:lnTo>
                    <a:pt x="794210" y="729925"/>
                  </a:lnTo>
                  <a:cubicBezTo>
                    <a:pt x="809455" y="729787"/>
                    <a:pt x="824618" y="727674"/>
                    <a:pt x="839319" y="723637"/>
                  </a:cubicBezTo>
                  <a:cubicBezTo>
                    <a:pt x="853151" y="716722"/>
                    <a:pt x="857552" y="703991"/>
                    <a:pt x="866196" y="678214"/>
                  </a:cubicBezTo>
                  <a:cubicBezTo>
                    <a:pt x="851984" y="679158"/>
                    <a:pt x="837855" y="681101"/>
                    <a:pt x="823916" y="684029"/>
                  </a:cubicBezTo>
                  <a:cubicBezTo>
                    <a:pt x="805055" y="689216"/>
                    <a:pt x="793738" y="726938"/>
                    <a:pt x="793738" y="726938"/>
                  </a:cubicBezTo>
                  <a:lnTo>
                    <a:pt x="766232" y="738255"/>
                  </a:lnTo>
                  <a:cubicBezTo>
                    <a:pt x="768276" y="712635"/>
                    <a:pt x="769376" y="686701"/>
                    <a:pt x="769376" y="660453"/>
                  </a:cubicBezTo>
                  <a:cubicBezTo>
                    <a:pt x="769308" y="620314"/>
                    <a:pt x="766841" y="580215"/>
                    <a:pt x="761989" y="540371"/>
                  </a:cubicBezTo>
                  <a:lnTo>
                    <a:pt x="785408" y="529054"/>
                  </a:lnTo>
                  <a:cubicBezTo>
                    <a:pt x="797778" y="528929"/>
                    <a:pt x="810084" y="527239"/>
                    <a:pt x="822030" y="524024"/>
                  </a:cubicBezTo>
                  <a:cubicBezTo>
                    <a:pt x="833189" y="518366"/>
                    <a:pt x="836804" y="508307"/>
                    <a:pt x="843877" y="487088"/>
                  </a:cubicBezTo>
                  <a:cubicBezTo>
                    <a:pt x="832353" y="487792"/>
                    <a:pt x="820899" y="489368"/>
                    <a:pt x="809613" y="491803"/>
                  </a:cubicBezTo>
                  <a:cubicBezTo>
                    <a:pt x="793895" y="495890"/>
                    <a:pt x="784936" y="526696"/>
                    <a:pt x="784936" y="526696"/>
                  </a:cubicBezTo>
                  <a:lnTo>
                    <a:pt x="761360" y="536284"/>
                  </a:lnTo>
                  <a:cubicBezTo>
                    <a:pt x="751541" y="456833"/>
                    <a:pt x="731901" y="378907"/>
                    <a:pt x="702891" y="304292"/>
                  </a:cubicBezTo>
                  <a:lnTo>
                    <a:pt x="716879" y="280087"/>
                  </a:lnTo>
                  <a:cubicBezTo>
                    <a:pt x="727042" y="273040"/>
                    <a:pt x="736236" y="264691"/>
                    <a:pt x="744228" y="255254"/>
                  </a:cubicBezTo>
                  <a:cubicBezTo>
                    <a:pt x="750515" y="244251"/>
                    <a:pt x="747371" y="233720"/>
                    <a:pt x="741556" y="212345"/>
                  </a:cubicBezTo>
                  <a:cubicBezTo>
                    <a:pt x="732446" y="219503"/>
                    <a:pt x="723882" y="227331"/>
                    <a:pt x="715936" y="235764"/>
                  </a:cubicBezTo>
                  <a:cubicBezTo>
                    <a:pt x="705562" y="247866"/>
                    <a:pt x="715150" y="278358"/>
                    <a:pt x="715150" y="278358"/>
                  </a:cubicBezTo>
                  <a:lnTo>
                    <a:pt x="701162" y="299891"/>
                  </a:lnTo>
                  <a:cubicBezTo>
                    <a:pt x="697704" y="291090"/>
                    <a:pt x="693932" y="282602"/>
                    <a:pt x="690316" y="274115"/>
                  </a:cubicBezTo>
                  <a:cubicBezTo>
                    <a:pt x="694717" y="278830"/>
                    <a:pt x="699747" y="283702"/>
                    <a:pt x="704934" y="289832"/>
                  </a:cubicBezTo>
                  <a:cubicBezTo>
                    <a:pt x="708236" y="276543"/>
                    <a:pt x="707414" y="262563"/>
                    <a:pt x="702576" y="249752"/>
                  </a:cubicBezTo>
                  <a:cubicBezTo>
                    <a:pt x="697272" y="239655"/>
                    <a:pt x="689683" y="230936"/>
                    <a:pt x="680414" y="224290"/>
                  </a:cubicBezTo>
                  <a:cubicBezTo>
                    <a:pt x="679074" y="231657"/>
                    <a:pt x="678338" y="239122"/>
                    <a:pt x="678214" y="246609"/>
                  </a:cubicBezTo>
                  <a:cubicBezTo>
                    <a:pt x="635770" y="155827"/>
                    <a:pt x="578865" y="72540"/>
                    <a:pt x="509721" y="0"/>
                  </a:cubicBezTo>
                  <a:cubicBezTo>
                    <a:pt x="628065" y="132881"/>
                    <a:pt x="705369" y="297207"/>
                    <a:pt x="732282" y="473099"/>
                  </a:cubicBezTo>
                  <a:cubicBezTo>
                    <a:pt x="721906" y="479058"/>
                    <a:pt x="715813" y="490392"/>
                    <a:pt x="716565" y="502334"/>
                  </a:cubicBezTo>
                  <a:cubicBezTo>
                    <a:pt x="717495" y="515094"/>
                    <a:pt x="722078" y="527316"/>
                    <a:pt x="729767" y="537541"/>
                  </a:cubicBezTo>
                  <a:cubicBezTo>
                    <a:pt x="733347" y="533300"/>
                    <a:pt x="736506" y="528720"/>
                    <a:pt x="739198" y="523867"/>
                  </a:cubicBezTo>
                  <a:cubicBezTo>
                    <a:pt x="742592" y="556661"/>
                    <a:pt x="744323" y="589605"/>
                    <a:pt x="744385" y="622573"/>
                  </a:cubicBezTo>
                  <a:cubicBezTo>
                    <a:pt x="744385" y="639706"/>
                    <a:pt x="744385" y="656681"/>
                    <a:pt x="742970" y="673498"/>
                  </a:cubicBezTo>
                  <a:cubicBezTo>
                    <a:pt x="740440" y="662828"/>
                    <a:pt x="737238" y="652329"/>
                    <a:pt x="733383" y="642063"/>
                  </a:cubicBezTo>
                  <a:cubicBezTo>
                    <a:pt x="722667" y="647967"/>
                    <a:pt x="716169" y="659384"/>
                    <a:pt x="716565" y="671612"/>
                  </a:cubicBezTo>
                  <a:cubicBezTo>
                    <a:pt x="717474" y="684425"/>
                    <a:pt x="722058" y="696703"/>
                    <a:pt x="729768" y="706977"/>
                  </a:cubicBezTo>
                  <a:cubicBezTo>
                    <a:pt x="734891" y="701077"/>
                    <a:pt x="739030" y="694389"/>
                    <a:pt x="742027" y="687173"/>
                  </a:cubicBezTo>
                  <a:cubicBezTo>
                    <a:pt x="738566" y="740131"/>
                    <a:pt x="730680" y="792706"/>
                    <a:pt x="718451" y="844349"/>
                  </a:cubicBezTo>
                  <a:cubicBezTo>
                    <a:pt x="715570" y="830036"/>
                    <a:pt x="711468" y="815996"/>
                    <a:pt x="706191" y="802383"/>
                  </a:cubicBezTo>
                  <a:cubicBezTo>
                    <a:pt x="692678" y="809901"/>
                    <a:pt x="684492" y="824334"/>
                    <a:pt x="684972" y="839790"/>
                  </a:cubicBezTo>
                  <a:cubicBezTo>
                    <a:pt x="686148" y="855860"/>
                    <a:pt x="691933" y="871249"/>
                    <a:pt x="701633" y="884114"/>
                  </a:cubicBezTo>
                  <a:cubicBezTo>
                    <a:pt x="705659" y="879171"/>
                    <a:pt x="709286" y="873915"/>
                    <a:pt x="712478" y="868396"/>
                  </a:cubicBezTo>
                  <a:cubicBezTo>
                    <a:pt x="710435" y="875784"/>
                    <a:pt x="708234" y="883171"/>
                    <a:pt x="706191" y="890558"/>
                  </a:cubicBezTo>
                  <a:lnTo>
                    <a:pt x="686701" y="872797"/>
                  </a:lnTo>
                  <a:cubicBezTo>
                    <a:pt x="681070" y="859401"/>
                    <a:pt x="673670" y="846820"/>
                    <a:pt x="664697" y="835389"/>
                  </a:cubicBezTo>
                  <a:cubicBezTo>
                    <a:pt x="653852" y="825645"/>
                    <a:pt x="640963" y="826273"/>
                    <a:pt x="615029" y="827688"/>
                  </a:cubicBezTo>
                  <a:cubicBezTo>
                    <a:pt x="620885" y="839890"/>
                    <a:pt x="627608" y="851656"/>
                    <a:pt x="635148" y="862895"/>
                  </a:cubicBezTo>
                  <a:cubicBezTo>
                    <a:pt x="646307" y="878613"/>
                    <a:pt x="683715" y="874369"/>
                    <a:pt x="683715" y="874369"/>
                  </a:cubicBezTo>
                  <a:lnTo>
                    <a:pt x="704148" y="895431"/>
                  </a:lnTo>
                  <a:cubicBezTo>
                    <a:pt x="692176" y="935535"/>
                    <a:pt x="677579" y="974809"/>
                    <a:pt x="660453" y="1012998"/>
                  </a:cubicBezTo>
                  <a:cubicBezTo>
                    <a:pt x="660453" y="1006868"/>
                    <a:pt x="660453" y="1000267"/>
                    <a:pt x="660453" y="992094"/>
                  </a:cubicBezTo>
                  <a:cubicBezTo>
                    <a:pt x="644148" y="995399"/>
                    <a:pt x="631051" y="1007526"/>
                    <a:pt x="626503" y="1023529"/>
                  </a:cubicBezTo>
                  <a:cubicBezTo>
                    <a:pt x="622594" y="1040555"/>
                    <a:pt x="623686" y="1058348"/>
                    <a:pt x="629647" y="1074768"/>
                  </a:cubicBezTo>
                  <a:lnTo>
                    <a:pt x="629647" y="1074768"/>
                  </a:lnTo>
                  <a:cubicBezTo>
                    <a:pt x="629063" y="1075677"/>
                    <a:pt x="628538" y="1076622"/>
                    <a:pt x="628075" y="1077597"/>
                  </a:cubicBezTo>
                  <a:lnTo>
                    <a:pt x="617544" y="1059365"/>
                  </a:lnTo>
                  <a:cubicBezTo>
                    <a:pt x="616157" y="1043737"/>
                    <a:pt x="612723" y="1028359"/>
                    <a:pt x="607328" y="1013627"/>
                  </a:cubicBezTo>
                  <a:cubicBezTo>
                    <a:pt x="599154" y="999953"/>
                    <a:pt x="585637" y="996652"/>
                    <a:pt x="558446" y="989736"/>
                  </a:cubicBezTo>
                  <a:cubicBezTo>
                    <a:pt x="560607" y="1004251"/>
                    <a:pt x="563811" y="1018591"/>
                    <a:pt x="568034" y="1032645"/>
                  </a:cubicBezTo>
                  <a:cubicBezTo>
                    <a:pt x="574792" y="1051664"/>
                    <a:pt x="615186" y="1059994"/>
                    <a:pt x="615186" y="1059994"/>
                  </a:cubicBezTo>
                  <a:lnTo>
                    <a:pt x="626503" y="1082313"/>
                  </a:lnTo>
                  <a:cubicBezTo>
                    <a:pt x="603406" y="1123338"/>
                    <a:pt x="577130" y="1162490"/>
                    <a:pt x="547915" y="1199409"/>
                  </a:cubicBezTo>
                  <a:cubicBezTo>
                    <a:pt x="548701" y="1195951"/>
                    <a:pt x="549487" y="1192493"/>
                    <a:pt x="550587" y="1188406"/>
                  </a:cubicBezTo>
                  <a:cubicBezTo>
                    <a:pt x="533909" y="1187470"/>
                    <a:pt x="518095" y="1195892"/>
                    <a:pt x="509564" y="1210254"/>
                  </a:cubicBezTo>
                  <a:cubicBezTo>
                    <a:pt x="501928" y="1224757"/>
                    <a:pt x="498293" y="1241033"/>
                    <a:pt x="499033" y="1257407"/>
                  </a:cubicBezTo>
                  <a:lnTo>
                    <a:pt x="496676" y="1259921"/>
                  </a:lnTo>
                  <a:lnTo>
                    <a:pt x="491803" y="1241689"/>
                  </a:lnTo>
                  <a:cubicBezTo>
                    <a:pt x="494568" y="1226131"/>
                    <a:pt x="495255" y="1210275"/>
                    <a:pt x="493847" y="1194536"/>
                  </a:cubicBezTo>
                  <a:cubicBezTo>
                    <a:pt x="489446" y="1178819"/>
                    <a:pt x="477186" y="1172532"/>
                    <a:pt x="452667" y="1158857"/>
                  </a:cubicBezTo>
                  <a:cubicBezTo>
                    <a:pt x="450994" y="1173411"/>
                    <a:pt x="450364" y="1188066"/>
                    <a:pt x="450780" y="1202709"/>
                  </a:cubicBezTo>
                  <a:cubicBezTo>
                    <a:pt x="452509" y="1222828"/>
                    <a:pt x="488660" y="1241218"/>
                    <a:pt x="488660" y="1241218"/>
                  </a:cubicBezTo>
                  <a:lnTo>
                    <a:pt x="493061" y="1261808"/>
                  </a:lnTo>
                  <a:cubicBezTo>
                    <a:pt x="448143" y="1309353"/>
                    <a:pt x="397880" y="1351546"/>
                    <a:pt x="343272" y="1387548"/>
                  </a:cubicBezTo>
                  <a:cubicBezTo>
                    <a:pt x="354245" y="1370446"/>
                    <a:pt x="363460" y="1352278"/>
                    <a:pt x="370778" y="1333323"/>
                  </a:cubicBezTo>
                  <a:cubicBezTo>
                    <a:pt x="350650" y="1328318"/>
                    <a:pt x="329413" y="1334993"/>
                    <a:pt x="315766" y="1350612"/>
                  </a:cubicBezTo>
                  <a:cubicBezTo>
                    <a:pt x="302325" y="1367567"/>
                    <a:pt x="294033" y="1388024"/>
                    <a:pt x="291876" y="1409553"/>
                  </a:cubicBezTo>
                  <a:cubicBezTo>
                    <a:pt x="300465" y="1408519"/>
                    <a:pt x="308938" y="1406677"/>
                    <a:pt x="317181" y="1404052"/>
                  </a:cubicBezTo>
                  <a:cubicBezTo>
                    <a:pt x="308169" y="1409605"/>
                    <a:pt x="299053" y="1414844"/>
                    <a:pt x="289832" y="1419769"/>
                  </a:cubicBezTo>
                  <a:lnTo>
                    <a:pt x="287475" y="1385662"/>
                  </a:lnTo>
                  <a:cubicBezTo>
                    <a:pt x="294321" y="1367456"/>
                    <a:pt x="298759" y="1348434"/>
                    <a:pt x="300677" y="1329079"/>
                  </a:cubicBezTo>
                  <a:cubicBezTo>
                    <a:pt x="298791" y="1309589"/>
                    <a:pt x="284960" y="1297644"/>
                    <a:pt x="258869" y="1276425"/>
                  </a:cubicBezTo>
                  <a:cubicBezTo>
                    <a:pt x="253439" y="1293690"/>
                    <a:pt x="249341" y="1311345"/>
                    <a:pt x="246609" y="1329236"/>
                  </a:cubicBezTo>
                  <a:cubicBezTo>
                    <a:pt x="243937" y="1354070"/>
                    <a:pt x="283703" y="1384876"/>
                    <a:pt x="283703" y="1384876"/>
                  </a:cubicBezTo>
                  <a:lnTo>
                    <a:pt x="284646" y="1423384"/>
                  </a:lnTo>
                  <a:cubicBezTo>
                    <a:pt x="214237" y="1461548"/>
                    <a:pt x="138458" y="1488839"/>
                    <a:pt x="59884" y="1504330"/>
                  </a:cubicBezTo>
                  <a:lnTo>
                    <a:pt x="64442" y="1466765"/>
                  </a:lnTo>
                  <a:cubicBezTo>
                    <a:pt x="76350" y="1447801"/>
                    <a:pt x="85704" y="1427349"/>
                    <a:pt x="92262" y="1405938"/>
                  </a:cubicBezTo>
                  <a:cubicBezTo>
                    <a:pt x="94777" y="1383619"/>
                    <a:pt x="82360" y="1368058"/>
                    <a:pt x="57369" y="1336938"/>
                  </a:cubicBezTo>
                  <a:cubicBezTo>
                    <a:pt x="47354" y="1355217"/>
                    <a:pt x="38635" y="1374177"/>
                    <a:pt x="31278" y="1393678"/>
                  </a:cubicBezTo>
                  <a:cubicBezTo>
                    <a:pt x="22633" y="1421027"/>
                    <a:pt x="60356" y="1464879"/>
                    <a:pt x="60356" y="1464879"/>
                  </a:cubicBezTo>
                  <a:lnTo>
                    <a:pt x="52968" y="1505587"/>
                  </a:lnTo>
                  <a:cubicBezTo>
                    <a:pt x="35365" y="1508888"/>
                    <a:pt x="17761" y="1511874"/>
                    <a:pt x="0" y="1513918"/>
                  </a:cubicBezTo>
                  <a:cubicBezTo>
                    <a:pt x="4876" y="1527045"/>
                    <a:pt x="7378" y="1540936"/>
                    <a:pt x="7387" y="1554940"/>
                  </a:cubicBezTo>
                  <a:cubicBezTo>
                    <a:pt x="7432" y="1563128"/>
                    <a:pt x="6588" y="1571297"/>
                    <a:pt x="4872" y="1579303"/>
                  </a:cubicBezTo>
                  <a:cubicBezTo>
                    <a:pt x="33265" y="1575987"/>
                    <a:pt x="61445" y="1571054"/>
                    <a:pt x="89276" y="1564528"/>
                  </a:cubicBezTo>
                  <a:lnTo>
                    <a:pt x="82675" y="1568300"/>
                  </a:lnTo>
                  <a:lnTo>
                    <a:pt x="111752" y="1616868"/>
                  </a:lnTo>
                  <a:cubicBezTo>
                    <a:pt x="111752" y="1616868"/>
                    <a:pt x="118353" y="1672351"/>
                    <a:pt x="128727" y="1689169"/>
                  </a:cubicBezTo>
                  <a:cubicBezTo>
                    <a:pt x="141930" y="1710545"/>
                    <a:pt x="163463" y="1715574"/>
                    <a:pt x="207315" y="1725791"/>
                  </a:cubicBezTo>
                  <a:cubicBezTo>
                    <a:pt x="203669" y="1702921"/>
                    <a:pt x="198416" y="1680337"/>
                    <a:pt x="191597" y="1658205"/>
                  </a:cubicBezTo>
                  <a:cubicBezTo>
                    <a:pt x="180438" y="1628342"/>
                    <a:pt x="117410" y="1615610"/>
                    <a:pt x="117410" y="1615610"/>
                  </a:cubicBezTo>
                  <a:lnTo>
                    <a:pt x="89433" y="1564371"/>
                  </a:lnTo>
                  <a:cubicBezTo>
                    <a:pt x="336671" y="1507630"/>
                    <a:pt x="544457" y="1337095"/>
                    <a:pt x="662968" y="1106361"/>
                  </a:cubicBezTo>
                  <a:lnTo>
                    <a:pt x="702419" y="1110762"/>
                  </a:lnTo>
                  <a:cubicBezTo>
                    <a:pt x="717595" y="1119773"/>
                    <a:pt x="733864" y="1126798"/>
                    <a:pt x="750829" y="1131666"/>
                  </a:cubicBezTo>
                  <a:cubicBezTo>
                    <a:pt x="768747" y="1133395"/>
                    <a:pt x="781007" y="1123336"/>
                    <a:pt x="805369" y="1103374"/>
                  </a:cubicBezTo>
                  <a:cubicBezTo>
                    <a:pt x="790760" y="1095992"/>
                    <a:pt x="775631" y="1089688"/>
                    <a:pt x="760103" y="1084513"/>
                  </a:cubicBezTo>
                  <a:cubicBezTo>
                    <a:pt x="738255" y="1077126"/>
                    <a:pt x="703834" y="1107461"/>
                    <a:pt x="703834" y="110746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60" name="任意多边形: 形状 659">
              <a:extLst>
                <a:ext uri="{FF2B5EF4-FFF2-40B4-BE49-F238E27FC236}">
                  <a16:creationId xmlns:a16="http://schemas.microsoft.com/office/drawing/2014/main" id="{2820AED9-7C5D-227B-5574-A492271B05DB}"/>
                </a:ext>
              </a:extLst>
            </p:cNvPr>
            <p:cNvSpPr/>
            <p:nvPr/>
          </p:nvSpPr>
          <p:spPr>
            <a:xfrm>
              <a:off x="11191989" y="1902073"/>
              <a:ext cx="71986" cy="70414"/>
            </a:xfrm>
            <a:custGeom>
              <a:avLst/>
              <a:gdLst>
                <a:gd name="connsiteX0" fmla="*/ 71987 w 71986"/>
                <a:gd name="connsiteY0" fmla="*/ 0 h 70414"/>
                <a:gd name="connsiteX1" fmla="*/ 24048 w 71986"/>
                <a:gd name="connsiteY1" fmla="*/ 21062 h 70414"/>
                <a:gd name="connsiteX2" fmla="*/ 0 w 71986"/>
                <a:gd name="connsiteY2" fmla="*/ 70415 h 70414"/>
                <a:gd name="connsiteX3" fmla="*/ 51082 w 71986"/>
                <a:gd name="connsiteY3" fmla="*/ 44324 h 70414"/>
                <a:gd name="connsiteX4" fmla="*/ 71987 w 71986"/>
                <a:gd name="connsiteY4" fmla="*/ 0 h 7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86" h="70414">
                  <a:moveTo>
                    <a:pt x="71987" y="0"/>
                  </a:moveTo>
                  <a:cubicBezTo>
                    <a:pt x="71987" y="0"/>
                    <a:pt x="34264" y="8645"/>
                    <a:pt x="24048" y="21062"/>
                  </a:cubicBezTo>
                  <a:cubicBezTo>
                    <a:pt x="14239" y="36577"/>
                    <a:pt x="6174" y="53129"/>
                    <a:pt x="0" y="70415"/>
                  </a:cubicBezTo>
                  <a:cubicBezTo>
                    <a:pt x="19323" y="67233"/>
                    <a:pt x="37177" y="58114"/>
                    <a:pt x="51082" y="44324"/>
                  </a:cubicBezTo>
                  <a:cubicBezTo>
                    <a:pt x="61469" y="31418"/>
                    <a:pt x="68635" y="16224"/>
                    <a:pt x="71987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61" name="任意多边形: 形状 660">
              <a:extLst>
                <a:ext uri="{FF2B5EF4-FFF2-40B4-BE49-F238E27FC236}">
                  <a16:creationId xmlns:a16="http://schemas.microsoft.com/office/drawing/2014/main" id="{D32D732D-36B8-94D9-A495-A4B5A85496DC}"/>
                </a:ext>
              </a:extLst>
            </p:cNvPr>
            <p:cNvSpPr/>
            <p:nvPr/>
          </p:nvSpPr>
          <p:spPr>
            <a:xfrm>
              <a:off x="11269948" y="1772835"/>
              <a:ext cx="78606" cy="62595"/>
            </a:xfrm>
            <a:custGeom>
              <a:avLst/>
              <a:gdLst>
                <a:gd name="connsiteX0" fmla="*/ 56112 w 78606"/>
                <a:gd name="connsiteY0" fmla="*/ 14814 h 62595"/>
                <a:gd name="connsiteX1" fmla="*/ 0 w 78606"/>
                <a:gd name="connsiteY1" fmla="*/ 40 h 62595"/>
                <a:gd name="connsiteX2" fmla="*/ 23419 w 78606"/>
                <a:gd name="connsiteY2" fmla="*/ 42949 h 62595"/>
                <a:gd name="connsiteX3" fmla="*/ 78274 w 78606"/>
                <a:gd name="connsiteY3" fmla="*/ 62596 h 62595"/>
                <a:gd name="connsiteX4" fmla="*/ 56112 w 78606"/>
                <a:gd name="connsiteY4" fmla="*/ 14814 h 6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06" h="62595">
                  <a:moveTo>
                    <a:pt x="56112" y="14814"/>
                  </a:moveTo>
                  <a:cubicBezTo>
                    <a:pt x="39208" y="4620"/>
                    <a:pt x="19733" y="-508"/>
                    <a:pt x="0" y="40"/>
                  </a:cubicBezTo>
                  <a:cubicBezTo>
                    <a:pt x="0" y="40"/>
                    <a:pt x="7387" y="32732"/>
                    <a:pt x="23419" y="42949"/>
                  </a:cubicBezTo>
                  <a:cubicBezTo>
                    <a:pt x="40838" y="51703"/>
                    <a:pt x="59258" y="58300"/>
                    <a:pt x="78274" y="62596"/>
                  </a:cubicBezTo>
                  <a:cubicBezTo>
                    <a:pt x="80446" y="43770"/>
                    <a:pt x="71886" y="25316"/>
                    <a:pt x="56112" y="14814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62" name="任意多边形: 形状 661">
              <a:extLst>
                <a:ext uri="{FF2B5EF4-FFF2-40B4-BE49-F238E27FC236}">
                  <a16:creationId xmlns:a16="http://schemas.microsoft.com/office/drawing/2014/main" id="{BDD762D8-96D4-271F-27B1-2FFD961A5FA9}"/>
                </a:ext>
              </a:extLst>
            </p:cNvPr>
            <p:cNvSpPr/>
            <p:nvPr/>
          </p:nvSpPr>
          <p:spPr>
            <a:xfrm>
              <a:off x="11269791" y="1672282"/>
              <a:ext cx="46868" cy="89590"/>
            </a:xfrm>
            <a:custGeom>
              <a:avLst/>
              <a:gdLst>
                <a:gd name="connsiteX0" fmla="*/ 7230 w 46868"/>
                <a:gd name="connsiteY0" fmla="*/ 35207 h 89590"/>
                <a:gd name="connsiteX1" fmla="*/ 0 w 46868"/>
                <a:gd name="connsiteY1" fmla="*/ 89590 h 89590"/>
                <a:gd name="connsiteX2" fmla="*/ 40237 w 46868"/>
                <a:gd name="connsiteY2" fmla="*/ 48724 h 89590"/>
                <a:gd name="connsiteX3" fmla="*/ 46210 w 46868"/>
                <a:gd name="connsiteY3" fmla="*/ 0 h 89590"/>
                <a:gd name="connsiteX4" fmla="*/ 7230 w 46868"/>
                <a:gd name="connsiteY4" fmla="*/ 35207 h 8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68" h="89590">
                  <a:moveTo>
                    <a:pt x="7230" y="35207"/>
                  </a:moveTo>
                  <a:cubicBezTo>
                    <a:pt x="2815" y="53012"/>
                    <a:pt x="390" y="71251"/>
                    <a:pt x="0" y="89590"/>
                  </a:cubicBezTo>
                  <a:cubicBezTo>
                    <a:pt x="17286" y="80417"/>
                    <a:pt x="31333" y="66151"/>
                    <a:pt x="40237" y="48724"/>
                  </a:cubicBezTo>
                  <a:cubicBezTo>
                    <a:pt x="46010" y="33173"/>
                    <a:pt x="48055" y="16485"/>
                    <a:pt x="46210" y="0"/>
                  </a:cubicBezTo>
                  <a:cubicBezTo>
                    <a:pt x="46210" y="0"/>
                    <a:pt x="13674" y="20118"/>
                    <a:pt x="7230" y="3520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63" name="任意多边形: 形状 662">
              <a:extLst>
                <a:ext uri="{FF2B5EF4-FFF2-40B4-BE49-F238E27FC236}">
                  <a16:creationId xmlns:a16="http://schemas.microsoft.com/office/drawing/2014/main" id="{5C638260-CD2F-567E-FFA8-DB2CD65D8CAD}"/>
                </a:ext>
              </a:extLst>
            </p:cNvPr>
            <p:cNvSpPr/>
            <p:nvPr/>
          </p:nvSpPr>
          <p:spPr>
            <a:xfrm>
              <a:off x="11250616" y="1721950"/>
              <a:ext cx="136271" cy="52182"/>
            </a:xfrm>
            <a:custGeom>
              <a:avLst/>
              <a:gdLst>
                <a:gd name="connsiteX0" fmla="*/ 86918 w 136271"/>
                <a:gd name="connsiteY0" fmla="*/ 0 h 52182"/>
                <a:gd name="connsiteX1" fmla="*/ 41023 w 136271"/>
                <a:gd name="connsiteY1" fmla="*/ 40237 h 52182"/>
                <a:gd name="connsiteX2" fmla="*/ 0 w 136271"/>
                <a:gd name="connsiteY2" fmla="*/ 46524 h 52182"/>
                <a:gd name="connsiteX3" fmla="*/ 1100 w 136271"/>
                <a:gd name="connsiteY3" fmla="*/ 52182 h 52182"/>
                <a:gd name="connsiteX4" fmla="*/ 40708 w 136271"/>
                <a:gd name="connsiteY4" fmla="*/ 43852 h 52182"/>
                <a:gd name="connsiteX5" fmla="*/ 93362 w 136271"/>
                <a:gd name="connsiteY5" fmla="*/ 49039 h 52182"/>
                <a:gd name="connsiteX6" fmla="*/ 136271 w 136271"/>
                <a:gd name="connsiteY6" fmla="*/ 5030 h 52182"/>
                <a:gd name="connsiteX7" fmla="*/ 86918 w 136271"/>
                <a:gd name="connsiteY7" fmla="*/ 0 h 5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271" h="52182">
                  <a:moveTo>
                    <a:pt x="86918" y="0"/>
                  </a:moveTo>
                  <a:cubicBezTo>
                    <a:pt x="64128" y="0"/>
                    <a:pt x="41023" y="40237"/>
                    <a:pt x="41023" y="40237"/>
                  </a:cubicBezTo>
                  <a:lnTo>
                    <a:pt x="0" y="46524"/>
                  </a:lnTo>
                  <a:lnTo>
                    <a:pt x="1100" y="52182"/>
                  </a:lnTo>
                  <a:lnTo>
                    <a:pt x="40708" y="43852"/>
                  </a:lnTo>
                  <a:cubicBezTo>
                    <a:pt x="57957" y="47879"/>
                    <a:pt x="75660" y="49623"/>
                    <a:pt x="93362" y="49039"/>
                  </a:cubicBezTo>
                  <a:cubicBezTo>
                    <a:pt x="110966" y="45109"/>
                    <a:pt x="119296" y="31750"/>
                    <a:pt x="136271" y="5030"/>
                  </a:cubicBezTo>
                  <a:cubicBezTo>
                    <a:pt x="119957" y="2214"/>
                    <a:pt x="103466" y="533"/>
                    <a:pt x="86918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64" name="任意多边形: 形状 663">
              <a:extLst>
                <a:ext uri="{FF2B5EF4-FFF2-40B4-BE49-F238E27FC236}">
                  <a16:creationId xmlns:a16="http://schemas.microsoft.com/office/drawing/2014/main" id="{FC3E5BDA-03B9-F5B8-CA77-7E5682D8FD8D}"/>
                </a:ext>
              </a:extLst>
            </p:cNvPr>
            <p:cNvSpPr/>
            <p:nvPr/>
          </p:nvSpPr>
          <p:spPr>
            <a:xfrm>
              <a:off x="11278591" y="1519822"/>
              <a:ext cx="30987" cy="84246"/>
            </a:xfrm>
            <a:custGeom>
              <a:avLst/>
              <a:gdLst>
                <a:gd name="connsiteX0" fmla="*/ 4874 w 30987"/>
                <a:gd name="connsiteY0" fmla="*/ 84246 h 84246"/>
                <a:gd name="connsiteX1" fmla="*/ 30337 w 30987"/>
                <a:gd name="connsiteY1" fmla="*/ 41966 h 84246"/>
                <a:gd name="connsiteX2" fmla="*/ 25465 w 30987"/>
                <a:gd name="connsiteY2" fmla="*/ 0 h 84246"/>
                <a:gd name="connsiteX3" fmla="*/ 2 w 30987"/>
                <a:gd name="connsiteY3" fmla="*/ 37251 h 84246"/>
                <a:gd name="connsiteX4" fmla="*/ 4874 w 30987"/>
                <a:gd name="connsiteY4" fmla="*/ 84246 h 8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87" h="84246">
                  <a:moveTo>
                    <a:pt x="4874" y="84246"/>
                  </a:moveTo>
                  <a:cubicBezTo>
                    <a:pt x="17540" y="73133"/>
                    <a:pt x="26438" y="58358"/>
                    <a:pt x="30337" y="41966"/>
                  </a:cubicBezTo>
                  <a:cubicBezTo>
                    <a:pt x="32045" y="27789"/>
                    <a:pt x="30376" y="13409"/>
                    <a:pt x="25465" y="0"/>
                  </a:cubicBezTo>
                  <a:cubicBezTo>
                    <a:pt x="25464" y="0"/>
                    <a:pt x="1731" y="23419"/>
                    <a:pt x="2" y="37251"/>
                  </a:cubicBezTo>
                  <a:cubicBezTo>
                    <a:pt x="-65" y="53045"/>
                    <a:pt x="1568" y="68801"/>
                    <a:pt x="4874" y="84246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65" name="任意多边形: 形状 664">
              <a:extLst>
                <a:ext uri="{FF2B5EF4-FFF2-40B4-BE49-F238E27FC236}">
                  <a16:creationId xmlns:a16="http://schemas.microsoft.com/office/drawing/2014/main" id="{14BF64D7-699F-8085-3CF3-9E36D3BD6635}"/>
                </a:ext>
              </a:extLst>
            </p:cNvPr>
            <p:cNvSpPr/>
            <p:nvPr/>
          </p:nvSpPr>
          <p:spPr>
            <a:xfrm>
              <a:off x="11286609" y="1610047"/>
              <a:ext cx="78116" cy="39806"/>
            </a:xfrm>
            <a:custGeom>
              <a:avLst/>
              <a:gdLst>
                <a:gd name="connsiteX0" fmla="*/ 49825 w 78116"/>
                <a:gd name="connsiteY0" fmla="*/ 4080 h 39806"/>
                <a:gd name="connsiteX1" fmla="*/ 0 w 78116"/>
                <a:gd name="connsiteY1" fmla="*/ 3137 h 39806"/>
                <a:gd name="connsiteX2" fmla="*/ 28292 w 78116"/>
                <a:gd name="connsiteY2" fmla="*/ 34573 h 39806"/>
                <a:gd name="connsiteX3" fmla="*/ 78116 w 78116"/>
                <a:gd name="connsiteY3" fmla="*/ 39759 h 39806"/>
                <a:gd name="connsiteX4" fmla="*/ 49825 w 78116"/>
                <a:gd name="connsiteY4" fmla="*/ 4080 h 3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" h="39806">
                  <a:moveTo>
                    <a:pt x="49825" y="4080"/>
                  </a:moveTo>
                  <a:cubicBezTo>
                    <a:pt x="33653" y="-1018"/>
                    <a:pt x="16353" y="-1346"/>
                    <a:pt x="0" y="3137"/>
                  </a:cubicBezTo>
                  <a:cubicBezTo>
                    <a:pt x="0" y="3137"/>
                    <a:pt x="12731" y="28914"/>
                    <a:pt x="28292" y="34573"/>
                  </a:cubicBezTo>
                  <a:cubicBezTo>
                    <a:pt x="44617" y="38380"/>
                    <a:pt x="61356" y="40123"/>
                    <a:pt x="78116" y="39759"/>
                  </a:cubicBezTo>
                  <a:cubicBezTo>
                    <a:pt x="76152" y="23490"/>
                    <a:pt x="65219" y="9701"/>
                    <a:pt x="49825" y="408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66" name="任意多边形: 形状 665">
              <a:extLst>
                <a:ext uri="{FF2B5EF4-FFF2-40B4-BE49-F238E27FC236}">
                  <a16:creationId xmlns:a16="http://schemas.microsoft.com/office/drawing/2014/main" id="{DC9FC463-07DE-7D7D-13AE-9C1459E46978}"/>
                </a:ext>
              </a:extLst>
            </p:cNvPr>
            <p:cNvSpPr/>
            <p:nvPr/>
          </p:nvSpPr>
          <p:spPr>
            <a:xfrm>
              <a:off x="11274506" y="1334512"/>
              <a:ext cx="25164" cy="68371"/>
            </a:xfrm>
            <a:custGeom>
              <a:avLst/>
              <a:gdLst>
                <a:gd name="connsiteX0" fmla="*/ 4401 w 25164"/>
                <a:gd name="connsiteY0" fmla="*/ 68371 h 68371"/>
                <a:gd name="connsiteX1" fmla="*/ 24677 w 25164"/>
                <a:gd name="connsiteY1" fmla="*/ 34107 h 68371"/>
                <a:gd name="connsiteX2" fmla="*/ 20590 w 25164"/>
                <a:gd name="connsiteY2" fmla="*/ 0 h 68371"/>
                <a:gd name="connsiteX3" fmla="*/ 0 w 25164"/>
                <a:gd name="connsiteY3" fmla="*/ 30335 h 68371"/>
                <a:gd name="connsiteX4" fmla="*/ 4401 w 25164"/>
                <a:gd name="connsiteY4" fmla="*/ 68371 h 6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64" h="68371">
                  <a:moveTo>
                    <a:pt x="4401" y="68371"/>
                  </a:moveTo>
                  <a:cubicBezTo>
                    <a:pt x="14517" y="59302"/>
                    <a:pt x="21596" y="47339"/>
                    <a:pt x="24677" y="34107"/>
                  </a:cubicBezTo>
                  <a:cubicBezTo>
                    <a:pt x="26007" y="22575"/>
                    <a:pt x="24608" y="10891"/>
                    <a:pt x="20590" y="0"/>
                  </a:cubicBezTo>
                  <a:cubicBezTo>
                    <a:pt x="20590" y="0"/>
                    <a:pt x="1572" y="19175"/>
                    <a:pt x="0" y="30335"/>
                  </a:cubicBezTo>
                  <a:cubicBezTo>
                    <a:pt x="122" y="43134"/>
                    <a:pt x="1597" y="55883"/>
                    <a:pt x="4401" y="6837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67" name="任意多边形: 形状 666">
              <a:extLst>
                <a:ext uri="{FF2B5EF4-FFF2-40B4-BE49-F238E27FC236}">
                  <a16:creationId xmlns:a16="http://schemas.microsoft.com/office/drawing/2014/main" id="{087BE123-ABF4-8207-6B16-6E926E034F65}"/>
                </a:ext>
              </a:extLst>
            </p:cNvPr>
            <p:cNvSpPr/>
            <p:nvPr/>
          </p:nvSpPr>
          <p:spPr>
            <a:xfrm>
              <a:off x="11280793" y="1407820"/>
              <a:ext cx="63341" cy="32036"/>
            </a:xfrm>
            <a:custGeom>
              <a:avLst/>
              <a:gdLst>
                <a:gd name="connsiteX0" fmla="*/ 40551 w 63341"/>
                <a:gd name="connsiteY0" fmla="*/ 3393 h 32036"/>
                <a:gd name="connsiteX1" fmla="*/ 0 w 63341"/>
                <a:gd name="connsiteY1" fmla="*/ 2450 h 32036"/>
                <a:gd name="connsiteX2" fmla="*/ 22948 w 63341"/>
                <a:gd name="connsiteY2" fmla="*/ 27755 h 32036"/>
                <a:gd name="connsiteX3" fmla="*/ 63342 w 63341"/>
                <a:gd name="connsiteY3" fmla="*/ 31999 h 32036"/>
                <a:gd name="connsiteX4" fmla="*/ 40551 w 63341"/>
                <a:gd name="connsiteY4" fmla="*/ 3393 h 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41" h="32036">
                  <a:moveTo>
                    <a:pt x="40551" y="3393"/>
                  </a:moveTo>
                  <a:cubicBezTo>
                    <a:pt x="27401" y="-784"/>
                    <a:pt x="13330" y="-1111"/>
                    <a:pt x="0" y="2450"/>
                  </a:cubicBezTo>
                  <a:cubicBezTo>
                    <a:pt x="0" y="2450"/>
                    <a:pt x="10374" y="23512"/>
                    <a:pt x="22948" y="27755"/>
                  </a:cubicBezTo>
                  <a:cubicBezTo>
                    <a:pt x="36180" y="30865"/>
                    <a:pt x="49752" y="32291"/>
                    <a:pt x="63342" y="31999"/>
                  </a:cubicBezTo>
                  <a:cubicBezTo>
                    <a:pt x="61751" y="18927"/>
                    <a:pt x="52937" y="7864"/>
                    <a:pt x="40551" y="339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68" name="任意多边形: 形状 667">
              <a:extLst>
                <a:ext uri="{FF2B5EF4-FFF2-40B4-BE49-F238E27FC236}">
                  <a16:creationId xmlns:a16="http://schemas.microsoft.com/office/drawing/2014/main" id="{A28BCE0C-956D-5E64-C309-FBE44D9D217A}"/>
                </a:ext>
              </a:extLst>
            </p:cNvPr>
            <p:cNvSpPr/>
            <p:nvPr/>
          </p:nvSpPr>
          <p:spPr>
            <a:xfrm>
              <a:off x="11219337" y="1144146"/>
              <a:ext cx="69000" cy="31270"/>
            </a:xfrm>
            <a:custGeom>
              <a:avLst/>
              <a:gdLst>
                <a:gd name="connsiteX0" fmla="*/ 0 w 69000"/>
                <a:gd name="connsiteY0" fmla="*/ 23131 h 31270"/>
                <a:gd name="connsiteX1" fmla="*/ 33164 w 69000"/>
                <a:gd name="connsiteY1" fmla="*/ 31147 h 31270"/>
                <a:gd name="connsiteX2" fmla="*/ 69000 w 69000"/>
                <a:gd name="connsiteY2" fmla="*/ 11814 h 31270"/>
                <a:gd name="connsiteX3" fmla="*/ 33950 w 69000"/>
                <a:gd name="connsiteY3" fmla="*/ 1126 h 31270"/>
                <a:gd name="connsiteX4" fmla="*/ 0 w 69000"/>
                <a:gd name="connsiteY4" fmla="*/ 23131 h 3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00" h="31270">
                  <a:moveTo>
                    <a:pt x="0" y="23131"/>
                  </a:moveTo>
                  <a:cubicBezTo>
                    <a:pt x="9982" y="29114"/>
                    <a:pt x="21551" y="31910"/>
                    <a:pt x="33164" y="31147"/>
                  </a:cubicBezTo>
                  <a:cubicBezTo>
                    <a:pt x="45881" y="26249"/>
                    <a:pt x="57923" y="19753"/>
                    <a:pt x="69000" y="11814"/>
                  </a:cubicBezTo>
                  <a:cubicBezTo>
                    <a:pt x="60258" y="1942"/>
                    <a:pt x="46714" y="-2188"/>
                    <a:pt x="33950" y="1126"/>
                  </a:cubicBezTo>
                  <a:cubicBezTo>
                    <a:pt x="20774" y="5089"/>
                    <a:pt x="8998" y="12721"/>
                    <a:pt x="0" y="2313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69" name="任意多边形: 形状 668">
              <a:extLst>
                <a:ext uri="{FF2B5EF4-FFF2-40B4-BE49-F238E27FC236}">
                  <a16:creationId xmlns:a16="http://schemas.microsoft.com/office/drawing/2014/main" id="{786251D4-235F-B4F8-3092-F57D64641B3E}"/>
                </a:ext>
              </a:extLst>
            </p:cNvPr>
            <p:cNvSpPr/>
            <p:nvPr/>
          </p:nvSpPr>
          <p:spPr>
            <a:xfrm>
              <a:off x="10698142" y="2218154"/>
              <a:ext cx="90690" cy="62713"/>
            </a:xfrm>
            <a:custGeom>
              <a:avLst/>
              <a:gdLst>
                <a:gd name="connsiteX0" fmla="*/ 32535 w 90690"/>
                <a:gd name="connsiteY0" fmla="*/ 46996 h 62713"/>
                <a:gd name="connsiteX1" fmla="*/ 90690 w 90690"/>
                <a:gd name="connsiteY1" fmla="*/ 62713 h 62713"/>
                <a:gd name="connsiteX2" fmla="*/ 52025 w 90690"/>
                <a:gd name="connsiteY2" fmla="*/ 13360 h 62713"/>
                <a:gd name="connsiteX3" fmla="*/ 0 w 90690"/>
                <a:gd name="connsiteY3" fmla="*/ 0 h 62713"/>
                <a:gd name="connsiteX4" fmla="*/ 32535 w 90690"/>
                <a:gd name="connsiteY4" fmla="*/ 46996 h 6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90" h="62713">
                  <a:moveTo>
                    <a:pt x="32535" y="46996"/>
                  </a:moveTo>
                  <a:cubicBezTo>
                    <a:pt x="51290" y="54339"/>
                    <a:pt x="70791" y="59609"/>
                    <a:pt x="90690" y="62713"/>
                  </a:cubicBezTo>
                  <a:cubicBezTo>
                    <a:pt x="83156" y="42693"/>
                    <a:pt x="69660" y="25467"/>
                    <a:pt x="52025" y="13360"/>
                  </a:cubicBezTo>
                  <a:cubicBezTo>
                    <a:pt x="35976" y="4875"/>
                    <a:pt x="18151" y="298"/>
                    <a:pt x="0" y="0"/>
                  </a:cubicBezTo>
                  <a:cubicBezTo>
                    <a:pt x="0" y="0"/>
                    <a:pt x="17132" y="38508"/>
                    <a:pt x="32535" y="46996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70" name="任意多边形: 形状 669">
              <a:extLst>
                <a:ext uri="{FF2B5EF4-FFF2-40B4-BE49-F238E27FC236}">
                  <a16:creationId xmlns:a16="http://schemas.microsoft.com/office/drawing/2014/main" id="{C862681E-9557-F436-F0D0-1D3EFFD0C28D}"/>
                </a:ext>
              </a:extLst>
            </p:cNvPr>
            <p:cNvSpPr/>
            <p:nvPr/>
          </p:nvSpPr>
          <p:spPr>
            <a:xfrm>
              <a:off x="10916931" y="2096376"/>
              <a:ext cx="81574" cy="37050"/>
            </a:xfrm>
            <a:custGeom>
              <a:avLst/>
              <a:gdLst>
                <a:gd name="connsiteX0" fmla="*/ 33007 w 81574"/>
                <a:gd name="connsiteY0" fmla="*/ 33288 h 37050"/>
                <a:gd name="connsiteX1" fmla="*/ 81574 w 81574"/>
                <a:gd name="connsiteY1" fmla="*/ 36904 h 37050"/>
                <a:gd name="connsiteX2" fmla="*/ 43381 w 81574"/>
                <a:gd name="connsiteY2" fmla="*/ 3425 h 37050"/>
                <a:gd name="connsiteX3" fmla="*/ 0 w 81574"/>
                <a:gd name="connsiteY3" fmla="*/ 1853 h 37050"/>
                <a:gd name="connsiteX4" fmla="*/ 33007 w 81574"/>
                <a:gd name="connsiteY4" fmla="*/ 33288 h 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74" h="37050">
                  <a:moveTo>
                    <a:pt x="33007" y="33288"/>
                  </a:moveTo>
                  <a:cubicBezTo>
                    <a:pt x="49013" y="36287"/>
                    <a:pt x="65301" y="37499"/>
                    <a:pt x="81574" y="36904"/>
                  </a:cubicBezTo>
                  <a:cubicBezTo>
                    <a:pt x="72536" y="22127"/>
                    <a:pt x="59214" y="10450"/>
                    <a:pt x="43381" y="3425"/>
                  </a:cubicBezTo>
                  <a:cubicBezTo>
                    <a:pt x="29249" y="-529"/>
                    <a:pt x="14380" y="-1068"/>
                    <a:pt x="0" y="1853"/>
                  </a:cubicBezTo>
                  <a:cubicBezTo>
                    <a:pt x="0" y="1853"/>
                    <a:pt x="19490" y="29359"/>
                    <a:pt x="33007" y="3328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71" name="任意多边形: 形状 670">
              <a:extLst>
                <a:ext uri="{FF2B5EF4-FFF2-40B4-BE49-F238E27FC236}">
                  <a16:creationId xmlns:a16="http://schemas.microsoft.com/office/drawing/2014/main" id="{411021CB-A10A-0894-ADE5-76C366A2106C}"/>
                </a:ext>
              </a:extLst>
            </p:cNvPr>
            <p:cNvSpPr/>
            <p:nvPr/>
          </p:nvSpPr>
          <p:spPr>
            <a:xfrm>
              <a:off x="11040943" y="1928239"/>
              <a:ext cx="88018" cy="31518"/>
            </a:xfrm>
            <a:custGeom>
              <a:avLst/>
              <a:gdLst>
                <a:gd name="connsiteX0" fmla="*/ 88018 w 88018"/>
                <a:gd name="connsiteY0" fmla="*/ 22402 h 31518"/>
                <a:gd name="connsiteX1" fmla="*/ 42595 w 88018"/>
                <a:gd name="connsiteY1" fmla="*/ 83 h 31518"/>
                <a:gd name="connsiteX2" fmla="*/ 0 w 88018"/>
                <a:gd name="connsiteY2" fmla="*/ 8571 h 31518"/>
                <a:gd name="connsiteX3" fmla="*/ 40237 w 88018"/>
                <a:gd name="connsiteY3" fmla="*/ 31518 h 31518"/>
                <a:gd name="connsiteX4" fmla="*/ 88018 w 88018"/>
                <a:gd name="connsiteY4" fmla="*/ 22402 h 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018" h="31518">
                  <a:moveTo>
                    <a:pt x="88018" y="22402"/>
                  </a:moveTo>
                  <a:cubicBezTo>
                    <a:pt x="75546" y="10449"/>
                    <a:pt x="59678" y="2652"/>
                    <a:pt x="42595" y="83"/>
                  </a:cubicBezTo>
                  <a:cubicBezTo>
                    <a:pt x="27921" y="-542"/>
                    <a:pt x="13313" y="2369"/>
                    <a:pt x="0" y="8571"/>
                  </a:cubicBezTo>
                  <a:cubicBezTo>
                    <a:pt x="11632" y="18988"/>
                    <a:pt x="25348" y="26811"/>
                    <a:pt x="40237" y="31518"/>
                  </a:cubicBezTo>
                  <a:cubicBezTo>
                    <a:pt x="56450" y="30238"/>
                    <a:pt x="72473" y="27181"/>
                    <a:pt x="88018" y="2240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72" name="任意多边形: 形状 671">
              <a:extLst>
                <a:ext uri="{FF2B5EF4-FFF2-40B4-BE49-F238E27FC236}">
                  <a16:creationId xmlns:a16="http://schemas.microsoft.com/office/drawing/2014/main" id="{42BCB500-DA50-AEA1-2934-D5CCB5BF3FD2}"/>
                </a:ext>
              </a:extLst>
            </p:cNvPr>
            <p:cNvSpPr/>
            <p:nvPr/>
          </p:nvSpPr>
          <p:spPr>
            <a:xfrm>
              <a:off x="11121417" y="1753046"/>
              <a:ext cx="81417" cy="29259"/>
            </a:xfrm>
            <a:custGeom>
              <a:avLst/>
              <a:gdLst>
                <a:gd name="connsiteX0" fmla="*/ 41809 w 81417"/>
                <a:gd name="connsiteY0" fmla="*/ 29260 h 29259"/>
                <a:gd name="connsiteX1" fmla="*/ 81417 w 81417"/>
                <a:gd name="connsiteY1" fmla="*/ 8198 h 29259"/>
                <a:gd name="connsiteX2" fmla="*/ 35207 w 81417"/>
                <a:gd name="connsiteY2" fmla="*/ 811 h 29259"/>
                <a:gd name="connsiteX3" fmla="*/ 0 w 81417"/>
                <a:gd name="connsiteY3" fmla="*/ 19829 h 29259"/>
                <a:gd name="connsiteX4" fmla="*/ 41809 w 81417"/>
                <a:gd name="connsiteY4" fmla="*/ 29260 h 2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17" h="29259">
                  <a:moveTo>
                    <a:pt x="41809" y="29260"/>
                  </a:moveTo>
                  <a:cubicBezTo>
                    <a:pt x="55739" y="23703"/>
                    <a:pt x="69021" y="16641"/>
                    <a:pt x="81417" y="8198"/>
                  </a:cubicBezTo>
                  <a:cubicBezTo>
                    <a:pt x="67121" y="1101"/>
                    <a:pt x="51003" y="-1476"/>
                    <a:pt x="35207" y="811"/>
                  </a:cubicBezTo>
                  <a:cubicBezTo>
                    <a:pt x="22123" y="4254"/>
                    <a:pt x="10052" y="10775"/>
                    <a:pt x="0" y="19829"/>
                  </a:cubicBezTo>
                  <a:cubicBezTo>
                    <a:pt x="13103" y="25921"/>
                    <a:pt x="27359" y="29137"/>
                    <a:pt x="41809" y="2926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73" name="任意多边形: 形状 672">
              <a:extLst>
                <a:ext uri="{FF2B5EF4-FFF2-40B4-BE49-F238E27FC236}">
                  <a16:creationId xmlns:a16="http://schemas.microsoft.com/office/drawing/2014/main" id="{7B5E7CEB-9D24-100E-877C-73F71C05C977}"/>
                </a:ext>
              </a:extLst>
            </p:cNvPr>
            <p:cNvSpPr/>
            <p:nvPr/>
          </p:nvSpPr>
          <p:spPr>
            <a:xfrm>
              <a:off x="11167784" y="1577129"/>
              <a:ext cx="64599" cy="23638"/>
            </a:xfrm>
            <a:custGeom>
              <a:avLst/>
              <a:gdLst>
                <a:gd name="connsiteX0" fmla="*/ 27977 w 64599"/>
                <a:gd name="connsiteY0" fmla="*/ 534 h 23638"/>
                <a:gd name="connsiteX1" fmla="*/ 0 w 64599"/>
                <a:gd name="connsiteY1" fmla="*/ 16251 h 23638"/>
                <a:gd name="connsiteX2" fmla="*/ 33164 w 64599"/>
                <a:gd name="connsiteY2" fmla="*/ 23639 h 23638"/>
                <a:gd name="connsiteX3" fmla="*/ 64599 w 64599"/>
                <a:gd name="connsiteY3" fmla="*/ 6978 h 23638"/>
                <a:gd name="connsiteX4" fmla="*/ 27977 w 64599"/>
                <a:gd name="connsiteY4" fmla="*/ 534 h 2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99" h="23638">
                  <a:moveTo>
                    <a:pt x="27977" y="534"/>
                  </a:moveTo>
                  <a:cubicBezTo>
                    <a:pt x="17530" y="3462"/>
                    <a:pt x="7936" y="8852"/>
                    <a:pt x="0" y="16251"/>
                  </a:cubicBezTo>
                  <a:cubicBezTo>
                    <a:pt x="10401" y="21051"/>
                    <a:pt x="21709" y="23569"/>
                    <a:pt x="33164" y="23639"/>
                  </a:cubicBezTo>
                  <a:cubicBezTo>
                    <a:pt x="44218" y="19246"/>
                    <a:pt x="54759" y="13660"/>
                    <a:pt x="64599" y="6978"/>
                  </a:cubicBezTo>
                  <a:cubicBezTo>
                    <a:pt x="53344" y="1119"/>
                    <a:pt x="40557" y="-1131"/>
                    <a:pt x="27977" y="534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74" name="任意多边形: 形状 673">
              <a:extLst>
                <a:ext uri="{FF2B5EF4-FFF2-40B4-BE49-F238E27FC236}">
                  <a16:creationId xmlns:a16="http://schemas.microsoft.com/office/drawing/2014/main" id="{35236A01-EF24-600E-0619-6EABD1D7FD44}"/>
                </a:ext>
              </a:extLst>
            </p:cNvPr>
            <p:cNvSpPr/>
            <p:nvPr/>
          </p:nvSpPr>
          <p:spPr>
            <a:xfrm>
              <a:off x="11169984" y="1534136"/>
              <a:ext cx="75758" cy="57043"/>
            </a:xfrm>
            <a:custGeom>
              <a:avLst/>
              <a:gdLst>
                <a:gd name="connsiteX0" fmla="*/ 75759 w 75758"/>
                <a:gd name="connsiteY0" fmla="*/ 54371 h 57043"/>
                <a:gd name="connsiteX1" fmla="*/ 56426 w 75758"/>
                <a:gd name="connsiteY1" fmla="*/ 36610 h 57043"/>
                <a:gd name="connsiteX2" fmla="*/ 39294 w 75758"/>
                <a:gd name="connsiteY2" fmla="*/ 6747 h 57043"/>
                <a:gd name="connsiteX3" fmla="*/ 0 w 75758"/>
                <a:gd name="connsiteY3" fmla="*/ 617 h 57043"/>
                <a:gd name="connsiteX4" fmla="*/ 15718 w 75758"/>
                <a:gd name="connsiteY4" fmla="*/ 28595 h 57043"/>
                <a:gd name="connsiteX5" fmla="*/ 54226 w 75758"/>
                <a:gd name="connsiteY5" fmla="*/ 37711 h 57043"/>
                <a:gd name="connsiteX6" fmla="*/ 72930 w 75758"/>
                <a:gd name="connsiteY6" fmla="*/ 57043 h 5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758" h="57043">
                  <a:moveTo>
                    <a:pt x="75759" y="54371"/>
                  </a:moveTo>
                  <a:lnTo>
                    <a:pt x="56426" y="36610"/>
                  </a:lnTo>
                  <a:cubicBezTo>
                    <a:pt x="52068" y="25939"/>
                    <a:pt x="46307" y="15896"/>
                    <a:pt x="39294" y="6747"/>
                  </a:cubicBezTo>
                  <a:cubicBezTo>
                    <a:pt x="30806" y="-955"/>
                    <a:pt x="20433" y="-483"/>
                    <a:pt x="0" y="617"/>
                  </a:cubicBezTo>
                  <a:cubicBezTo>
                    <a:pt x="4560" y="10309"/>
                    <a:pt x="9813" y="19659"/>
                    <a:pt x="15718" y="28595"/>
                  </a:cubicBezTo>
                  <a:cubicBezTo>
                    <a:pt x="24677" y="40383"/>
                    <a:pt x="54226" y="37711"/>
                    <a:pt x="54226" y="37711"/>
                  </a:cubicBezTo>
                  <a:lnTo>
                    <a:pt x="72930" y="57043"/>
                  </a:ln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75" name="任意多边形: 形状 674">
              <a:extLst>
                <a:ext uri="{FF2B5EF4-FFF2-40B4-BE49-F238E27FC236}">
                  <a16:creationId xmlns:a16="http://schemas.microsoft.com/office/drawing/2014/main" id="{5496ABD7-6D5F-DE29-C856-A499F6F26E43}"/>
                </a:ext>
              </a:extLst>
            </p:cNvPr>
            <p:cNvSpPr/>
            <p:nvPr/>
          </p:nvSpPr>
          <p:spPr>
            <a:xfrm>
              <a:off x="11169984" y="1365329"/>
              <a:ext cx="75758" cy="57043"/>
            </a:xfrm>
            <a:custGeom>
              <a:avLst/>
              <a:gdLst>
                <a:gd name="connsiteX0" fmla="*/ 54383 w 75758"/>
                <a:gd name="connsiteY0" fmla="*/ 36925 h 57043"/>
                <a:gd name="connsiteX1" fmla="*/ 73087 w 75758"/>
                <a:gd name="connsiteY1" fmla="*/ 57043 h 57043"/>
                <a:gd name="connsiteX2" fmla="*/ 75759 w 75758"/>
                <a:gd name="connsiteY2" fmla="*/ 54371 h 57043"/>
                <a:gd name="connsiteX3" fmla="*/ 56426 w 75758"/>
                <a:gd name="connsiteY3" fmla="*/ 36611 h 57043"/>
                <a:gd name="connsiteX4" fmla="*/ 39294 w 75758"/>
                <a:gd name="connsiteY4" fmla="*/ 6747 h 57043"/>
                <a:gd name="connsiteX5" fmla="*/ 0 w 75758"/>
                <a:gd name="connsiteY5" fmla="*/ 617 h 57043"/>
                <a:gd name="connsiteX6" fmla="*/ 15718 w 75758"/>
                <a:gd name="connsiteY6" fmla="*/ 28595 h 57043"/>
                <a:gd name="connsiteX7" fmla="*/ 54383 w 75758"/>
                <a:gd name="connsiteY7" fmla="*/ 36925 h 5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58" h="57043">
                  <a:moveTo>
                    <a:pt x="54383" y="36925"/>
                  </a:moveTo>
                  <a:lnTo>
                    <a:pt x="73087" y="57043"/>
                  </a:lnTo>
                  <a:lnTo>
                    <a:pt x="75759" y="54371"/>
                  </a:lnTo>
                  <a:lnTo>
                    <a:pt x="56426" y="36611"/>
                  </a:lnTo>
                  <a:cubicBezTo>
                    <a:pt x="52068" y="25939"/>
                    <a:pt x="46307" y="15896"/>
                    <a:pt x="39294" y="6747"/>
                  </a:cubicBezTo>
                  <a:cubicBezTo>
                    <a:pt x="30806" y="-955"/>
                    <a:pt x="20433" y="-483"/>
                    <a:pt x="0" y="617"/>
                  </a:cubicBezTo>
                  <a:cubicBezTo>
                    <a:pt x="4560" y="10309"/>
                    <a:pt x="9813" y="19659"/>
                    <a:pt x="15718" y="28595"/>
                  </a:cubicBezTo>
                  <a:cubicBezTo>
                    <a:pt x="24834" y="39597"/>
                    <a:pt x="54383" y="36925"/>
                    <a:pt x="54383" y="36925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76" name="任意多边形: 形状 675">
              <a:extLst>
                <a:ext uri="{FF2B5EF4-FFF2-40B4-BE49-F238E27FC236}">
                  <a16:creationId xmlns:a16="http://schemas.microsoft.com/office/drawing/2014/main" id="{1B41AD23-D239-ECAB-8610-EC9347120724}"/>
                </a:ext>
              </a:extLst>
            </p:cNvPr>
            <p:cNvSpPr/>
            <p:nvPr/>
          </p:nvSpPr>
          <p:spPr>
            <a:xfrm>
              <a:off x="11167784" y="1407400"/>
              <a:ext cx="64599" cy="23150"/>
            </a:xfrm>
            <a:custGeom>
              <a:avLst/>
              <a:gdLst>
                <a:gd name="connsiteX0" fmla="*/ 33164 w 64599"/>
                <a:gd name="connsiteY0" fmla="*/ 23146 h 23150"/>
                <a:gd name="connsiteX1" fmla="*/ 64599 w 64599"/>
                <a:gd name="connsiteY1" fmla="*/ 6485 h 23150"/>
                <a:gd name="connsiteX2" fmla="*/ 27977 w 64599"/>
                <a:gd name="connsiteY2" fmla="*/ 670 h 23150"/>
                <a:gd name="connsiteX3" fmla="*/ 0 w 64599"/>
                <a:gd name="connsiteY3" fmla="*/ 16387 h 23150"/>
                <a:gd name="connsiteX4" fmla="*/ 33164 w 64599"/>
                <a:gd name="connsiteY4" fmla="*/ 23146 h 2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99" h="23150">
                  <a:moveTo>
                    <a:pt x="33164" y="23146"/>
                  </a:moveTo>
                  <a:cubicBezTo>
                    <a:pt x="44218" y="18754"/>
                    <a:pt x="54759" y="13167"/>
                    <a:pt x="64599" y="6485"/>
                  </a:cubicBezTo>
                  <a:cubicBezTo>
                    <a:pt x="53276" y="842"/>
                    <a:pt x="40492" y="-1188"/>
                    <a:pt x="27977" y="670"/>
                  </a:cubicBezTo>
                  <a:cubicBezTo>
                    <a:pt x="17530" y="3598"/>
                    <a:pt x="7936" y="8988"/>
                    <a:pt x="0" y="16387"/>
                  </a:cubicBezTo>
                  <a:cubicBezTo>
                    <a:pt x="10449" y="20970"/>
                    <a:pt x="21755" y="23274"/>
                    <a:pt x="33164" y="23146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77" name="任意多边形: 形状 676">
              <a:extLst>
                <a:ext uri="{FF2B5EF4-FFF2-40B4-BE49-F238E27FC236}">
                  <a16:creationId xmlns:a16="http://schemas.microsoft.com/office/drawing/2014/main" id="{4F0DF140-7E38-94E8-4F92-8F2875F337FE}"/>
                </a:ext>
              </a:extLst>
            </p:cNvPr>
            <p:cNvSpPr/>
            <p:nvPr/>
          </p:nvSpPr>
          <p:spPr>
            <a:xfrm>
              <a:off x="11101770" y="1119652"/>
              <a:ext cx="52339" cy="39136"/>
            </a:xfrm>
            <a:custGeom>
              <a:avLst/>
              <a:gdLst>
                <a:gd name="connsiteX0" fmla="*/ 0 w 52339"/>
                <a:gd name="connsiteY0" fmla="*/ 39137 h 39136"/>
                <a:gd name="connsiteX1" fmla="*/ 32693 w 52339"/>
                <a:gd name="connsiteY1" fmla="*/ 29706 h 39136"/>
                <a:gd name="connsiteX2" fmla="*/ 52340 w 52339"/>
                <a:gd name="connsiteY2" fmla="*/ 0 h 39136"/>
                <a:gd name="connsiteX3" fmla="*/ 17289 w 52339"/>
                <a:gd name="connsiteY3" fmla="*/ 12417 h 39136"/>
                <a:gd name="connsiteX4" fmla="*/ 0 w 52339"/>
                <a:gd name="connsiteY4" fmla="*/ 39137 h 3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39" h="39136">
                  <a:moveTo>
                    <a:pt x="0" y="39137"/>
                  </a:moveTo>
                  <a:cubicBezTo>
                    <a:pt x="11450" y="38389"/>
                    <a:pt x="22603" y="35171"/>
                    <a:pt x="32693" y="29706"/>
                  </a:cubicBezTo>
                  <a:cubicBezTo>
                    <a:pt x="40247" y="20507"/>
                    <a:pt x="46831" y="10552"/>
                    <a:pt x="52340" y="0"/>
                  </a:cubicBezTo>
                  <a:cubicBezTo>
                    <a:pt x="39658" y="441"/>
                    <a:pt x="27420" y="4776"/>
                    <a:pt x="17289" y="12417"/>
                  </a:cubicBezTo>
                  <a:cubicBezTo>
                    <a:pt x="9481" y="19820"/>
                    <a:pt x="3554" y="28981"/>
                    <a:pt x="0" y="3913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78" name="任意多边形: 形状 677">
              <a:extLst>
                <a:ext uri="{FF2B5EF4-FFF2-40B4-BE49-F238E27FC236}">
                  <a16:creationId xmlns:a16="http://schemas.microsoft.com/office/drawing/2014/main" id="{707D96A0-4854-4CA6-3AB1-2E60729287DF}"/>
                </a:ext>
              </a:extLst>
            </p:cNvPr>
            <p:cNvSpPr/>
            <p:nvPr/>
          </p:nvSpPr>
          <p:spPr>
            <a:xfrm>
              <a:off x="11075836" y="1092724"/>
              <a:ext cx="92262" cy="32380"/>
            </a:xfrm>
            <a:custGeom>
              <a:avLst/>
              <a:gdLst>
                <a:gd name="connsiteX0" fmla="*/ 0 w 92262"/>
                <a:gd name="connsiteY0" fmla="*/ 14197 h 32380"/>
                <a:gd name="connsiteX1" fmla="*/ 27506 w 92262"/>
                <a:gd name="connsiteY1" fmla="*/ 31015 h 32380"/>
                <a:gd name="connsiteX2" fmla="*/ 65542 w 92262"/>
                <a:gd name="connsiteY2" fmla="*/ 20641 h 32380"/>
                <a:gd name="connsiteX3" fmla="*/ 91319 w 92262"/>
                <a:gd name="connsiteY3" fmla="*/ 28500 h 32380"/>
                <a:gd name="connsiteX4" fmla="*/ 92262 w 92262"/>
                <a:gd name="connsiteY4" fmla="*/ 24885 h 32380"/>
                <a:gd name="connsiteX5" fmla="*/ 66800 w 92262"/>
                <a:gd name="connsiteY5" fmla="*/ 18598 h 32380"/>
                <a:gd name="connsiteX6" fmla="*/ 37408 w 92262"/>
                <a:gd name="connsiteY6" fmla="*/ 680 h 32380"/>
                <a:gd name="connsiteX7" fmla="*/ 0 w 92262"/>
                <a:gd name="connsiteY7" fmla="*/ 14197 h 3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262" h="32380">
                  <a:moveTo>
                    <a:pt x="0" y="14197"/>
                  </a:moveTo>
                  <a:cubicBezTo>
                    <a:pt x="8718" y="20509"/>
                    <a:pt x="17915" y="26132"/>
                    <a:pt x="27506" y="31015"/>
                  </a:cubicBezTo>
                  <a:cubicBezTo>
                    <a:pt x="40866" y="37145"/>
                    <a:pt x="65542" y="20641"/>
                    <a:pt x="65542" y="20641"/>
                  </a:cubicBezTo>
                  <a:lnTo>
                    <a:pt x="91319" y="28500"/>
                  </a:lnTo>
                  <a:lnTo>
                    <a:pt x="92262" y="24885"/>
                  </a:lnTo>
                  <a:lnTo>
                    <a:pt x="66800" y="18598"/>
                  </a:lnTo>
                  <a:cubicBezTo>
                    <a:pt x="57833" y="11359"/>
                    <a:pt x="47950" y="5335"/>
                    <a:pt x="37408" y="680"/>
                  </a:cubicBezTo>
                  <a:cubicBezTo>
                    <a:pt x="26091" y="-1992"/>
                    <a:pt x="17447" y="3352"/>
                    <a:pt x="0" y="1419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79" name="任意多边形: 形状 678">
              <a:extLst>
                <a:ext uri="{FF2B5EF4-FFF2-40B4-BE49-F238E27FC236}">
                  <a16:creationId xmlns:a16="http://schemas.microsoft.com/office/drawing/2014/main" id="{8F133377-27B8-E20B-6F4B-AC772ABD7DA2}"/>
                </a:ext>
              </a:extLst>
            </p:cNvPr>
            <p:cNvSpPr/>
            <p:nvPr/>
          </p:nvSpPr>
          <p:spPr>
            <a:xfrm>
              <a:off x="11124947" y="1054739"/>
              <a:ext cx="34490" cy="58469"/>
            </a:xfrm>
            <a:custGeom>
              <a:avLst/>
              <a:gdLst>
                <a:gd name="connsiteX0" fmla="*/ 32778 w 34490"/>
                <a:gd name="connsiteY0" fmla="*/ 58469 h 58469"/>
                <a:gd name="connsiteX1" fmla="*/ 31363 w 34490"/>
                <a:gd name="connsiteY1" fmla="*/ 27034 h 58469"/>
                <a:gd name="connsiteX2" fmla="*/ 4800 w 34490"/>
                <a:gd name="connsiteY2" fmla="*/ 0 h 58469"/>
                <a:gd name="connsiteX3" fmla="*/ 4800 w 34490"/>
                <a:gd name="connsiteY3" fmla="*/ 34107 h 58469"/>
                <a:gd name="connsiteX4" fmla="*/ 32778 w 34490"/>
                <a:gd name="connsiteY4" fmla="*/ 58469 h 5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90" h="58469">
                  <a:moveTo>
                    <a:pt x="32778" y="58469"/>
                  </a:moveTo>
                  <a:cubicBezTo>
                    <a:pt x="35472" y="48087"/>
                    <a:pt x="34979" y="37133"/>
                    <a:pt x="31363" y="27034"/>
                  </a:cubicBezTo>
                  <a:cubicBezTo>
                    <a:pt x="23724" y="16905"/>
                    <a:pt x="14794" y="7816"/>
                    <a:pt x="4800" y="0"/>
                  </a:cubicBezTo>
                  <a:cubicBezTo>
                    <a:pt x="-1600" y="10468"/>
                    <a:pt x="-1600" y="23639"/>
                    <a:pt x="4800" y="34107"/>
                  </a:cubicBezTo>
                  <a:cubicBezTo>
                    <a:pt x="11626" y="44718"/>
                    <a:pt x="21329" y="53168"/>
                    <a:pt x="32778" y="5846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80" name="任意多边形: 形状 679">
              <a:extLst>
                <a:ext uri="{FF2B5EF4-FFF2-40B4-BE49-F238E27FC236}">
                  <a16:creationId xmlns:a16="http://schemas.microsoft.com/office/drawing/2014/main" id="{880A0225-5E74-E39D-6E56-8EE06C9CFADF}"/>
                </a:ext>
              </a:extLst>
            </p:cNvPr>
            <p:cNvSpPr/>
            <p:nvPr/>
          </p:nvSpPr>
          <p:spPr>
            <a:xfrm>
              <a:off x="10394479" y="2373915"/>
              <a:ext cx="91476" cy="91476"/>
            </a:xfrm>
            <a:custGeom>
              <a:avLst/>
              <a:gdLst>
                <a:gd name="connsiteX0" fmla="*/ 45738 w 91476"/>
                <a:gd name="connsiteY0" fmla="*/ 0 h 91476"/>
                <a:gd name="connsiteX1" fmla="*/ 0 w 91476"/>
                <a:gd name="connsiteY1" fmla="*/ 45738 h 91476"/>
                <a:gd name="connsiteX2" fmla="*/ 45738 w 91476"/>
                <a:gd name="connsiteY2" fmla="*/ 91477 h 91476"/>
                <a:gd name="connsiteX3" fmla="*/ 91476 w 91476"/>
                <a:gd name="connsiteY3" fmla="*/ 45738 h 91476"/>
                <a:gd name="connsiteX4" fmla="*/ 46053 w 91476"/>
                <a:gd name="connsiteY4" fmla="*/ 0 h 91476"/>
                <a:gd name="connsiteX5" fmla="*/ 45738 w 91476"/>
                <a:gd name="connsiteY5" fmla="*/ 0 h 9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76" h="91476">
                  <a:moveTo>
                    <a:pt x="45738" y="0"/>
                  </a:moveTo>
                  <a:cubicBezTo>
                    <a:pt x="20478" y="0"/>
                    <a:pt x="0" y="20478"/>
                    <a:pt x="0" y="45738"/>
                  </a:cubicBezTo>
                  <a:cubicBezTo>
                    <a:pt x="0" y="70999"/>
                    <a:pt x="20478" y="91477"/>
                    <a:pt x="45738" y="91477"/>
                  </a:cubicBezTo>
                  <a:cubicBezTo>
                    <a:pt x="70999" y="91477"/>
                    <a:pt x="91476" y="70999"/>
                    <a:pt x="91476" y="45738"/>
                  </a:cubicBezTo>
                  <a:cubicBezTo>
                    <a:pt x="91563" y="20565"/>
                    <a:pt x="71227" y="87"/>
                    <a:pt x="46053" y="0"/>
                  </a:cubicBezTo>
                  <a:cubicBezTo>
                    <a:pt x="45948" y="0"/>
                    <a:pt x="45843" y="0"/>
                    <a:pt x="45738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</p:grpSp>
      <p:sp>
        <p:nvSpPr>
          <p:cNvPr id="615" name="文本框 614">
            <a:extLst>
              <a:ext uri="{FF2B5EF4-FFF2-40B4-BE49-F238E27FC236}">
                <a16:creationId xmlns:a16="http://schemas.microsoft.com/office/drawing/2014/main" id="{4F4F9CA6-3F35-4007-D6CB-992E2D1DB31C}"/>
              </a:ext>
            </a:extLst>
          </p:cNvPr>
          <p:cNvSpPr txBox="1"/>
          <p:nvPr/>
        </p:nvSpPr>
        <p:spPr>
          <a:xfrm>
            <a:off x="7102918" y="2509312"/>
            <a:ext cx="951709" cy="3745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>
                <a:latin typeface="+mn-ea"/>
              </a:rPr>
              <a:t>XX</a:t>
            </a:r>
            <a:r>
              <a:rPr lang="zh-CN" altLang="en-US">
                <a:latin typeface="+mn-ea"/>
              </a:rPr>
              <a:t>证书</a:t>
            </a:r>
          </a:p>
        </p:txBody>
      </p:sp>
      <p:grpSp>
        <p:nvGrpSpPr>
          <p:cNvPr id="682" name="图形 10">
            <a:extLst>
              <a:ext uri="{FF2B5EF4-FFF2-40B4-BE49-F238E27FC236}">
                <a16:creationId xmlns:a16="http://schemas.microsoft.com/office/drawing/2014/main" id="{681681C8-CA52-2DE4-EEB3-7EAB57577D5F}"/>
              </a:ext>
            </a:extLst>
          </p:cNvPr>
          <p:cNvGrpSpPr/>
          <p:nvPr/>
        </p:nvGrpSpPr>
        <p:grpSpPr>
          <a:xfrm>
            <a:off x="9073350" y="1965887"/>
            <a:ext cx="1895226" cy="1725791"/>
            <a:chOff x="9491661" y="872257"/>
            <a:chExt cx="1895226" cy="1725791"/>
          </a:xfrm>
          <a:solidFill>
            <a:schemeClr val="accent2"/>
          </a:solidFill>
        </p:grpSpPr>
        <p:sp>
          <p:nvSpPr>
            <p:cNvPr id="684" name="任意多边形: 形状 683">
              <a:extLst>
                <a:ext uri="{FF2B5EF4-FFF2-40B4-BE49-F238E27FC236}">
                  <a16:creationId xmlns:a16="http://schemas.microsoft.com/office/drawing/2014/main" id="{FE7A0B2E-B7C6-B52F-7785-053E24318F41}"/>
                </a:ext>
              </a:extLst>
            </p:cNvPr>
            <p:cNvSpPr/>
            <p:nvPr/>
          </p:nvSpPr>
          <p:spPr>
            <a:xfrm>
              <a:off x="9503606" y="872257"/>
              <a:ext cx="867296" cy="1725161"/>
            </a:xfrm>
            <a:custGeom>
              <a:avLst/>
              <a:gdLst>
                <a:gd name="connsiteX0" fmla="*/ 813542 w 867296"/>
                <a:gd name="connsiteY0" fmla="*/ 1505587 h 1725161"/>
                <a:gd name="connsiteX1" fmla="*/ 805369 w 867296"/>
                <a:gd name="connsiteY1" fmla="*/ 1464879 h 1725161"/>
                <a:gd name="connsiteX2" fmla="*/ 834447 w 867296"/>
                <a:gd name="connsiteY2" fmla="*/ 1393678 h 1725161"/>
                <a:gd name="connsiteX3" fmla="*/ 808513 w 867296"/>
                <a:gd name="connsiteY3" fmla="*/ 1336938 h 1725161"/>
                <a:gd name="connsiteX4" fmla="*/ 773620 w 867296"/>
                <a:gd name="connsiteY4" fmla="*/ 1405938 h 1725161"/>
                <a:gd name="connsiteX5" fmla="*/ 801440 w 867296"/>
                <a:gd name="connsiteY5" fmla="*/ 1466765 h 1725161"/>
                <a:gd name="connsiteX6" fmla="*/ 805998 w 867296"/>
                <a:gd name="connsiteY6" fmla="*/ 1504330 h 1725161"/>
                <a:gd name="connsiteX7" fmla="*/ 581236 w 867296"/>
                <a:gd name="connsiteY7" fmla="*/ 1423384 h 1725161"/>
                <a:gd name="connsiteX8" fmla="*/ 581236 w 867296"/>
                <a:gd name="connsiteY8" fmla="*/ 1384876 h 1725161"/>
                <a:gd name="connsiteX9" fmla="*/ 618487 w 867296"/>
                <a:gd name="connsiteY9" fmla="*/ 1329236 h 1725161"/>
                <a:gd name="connsiteX10" fmla="*/ 606227 w 867296"/>
                <a:gd name="connsiteY10" fmla="*/ 1276425 h 1725161"/>
                <a:gd name="connsiteX11" fmla="*/ 564419 w 867296"/>
                <a:gd name="connsiteY11" fmla="*/ 1329079 h 1725161"/>
                <a:gd name="connsiteX12" fmla="*/ 577464 w 867296"/>
                <a:gd name="connsiteY12" fmla="*/ 1385662 h 1725161"/>
                <a:gd name="connsiteX13" fmla="*/ 574635 w 867296"/>
                <a:gd name="connsiteY13" fmla="*/ 1420398 h 1725161"/>
                <a:gd name="connsiteX14" fmla="*/ 547444 w 867296"/>
                <a:gd name="connsiteY14" fmla="*/ 1404680 h 1725161"/>
                <a:gd name="connsiteX15" fmla="*/ 572749 w 867296"/>
                <a:gd name="connsiteY15" fmla="*/ 1410182 h 1725161"/>
                <a:gd name="connsiteX16" fmla="*/ 550273 w 867296"/>
                <a:gd name="connsiteY16" fmla="*/ 1351712 h 1725161"/>
                <a:gd name="connsiteX17" fmla="*/ 495261 w 867296"/>
                <a:gd name="connsiteY17" fmla="*/ 1334423 h 1725161"/>
                <a:gd name="connsiteX18" fmla="*/ 522453 w 867296"/>
                <a:gd name="connsiteY18" fmla="*/ 1387863 h 1725161"/>
                <a:gd name="connsiteX19" fmla="*/ 372821 w 867296"/>
                <a:gd name="connsiteY19" fmla="*/ 1262122 h 1725161"/>
                <a:gd name="connsiteX20" fmla="*/ 377222 w 867296"/>
                <a:gd name="connsiteY20" fmla="*/ 1241689 h 1725161"/>
                <a:gd name="connsiteX21" fmla="*/ 415101 w 867296"/>
                <a:gd name="connsiteY21" fmla="*/ 1203181 h 1725161"/>
                <a:gd name="connsiteX22" fmla="*/ 413373 w 867296"/>
                <a:gd name="connsiteY22" fmla="*/ 1159329 h 1725161"/>
                <a:gd name="connsiteX23" fmla="*/ 372192 w 867296"/>
                <a:gd name="connsiteY23" fmla="*/ 1195008 h 1725161"/>
                <a:gd name="connsiteX24" fmla="*/ 374079 w 867296"/>
                <a:gd name="connsiteY24" fmla="*/ 1242161 h 1725161"/>
                <a:gd name="connsiteX25" fmla="*/ 369520 w 867296"/>
                <a:gd name="connsiteY25" fmla="*/ 1258978 h 1725161"/>
                <a:gd name="connsiteX26" fmla="*/ 367163 w 867296"/>
                <a:gd name="connsiteY26" fmla="*/ 1257407 h 1725161"/>
                <a:gd name="connsiteX27" fmla="*/ 356632 w 867296"/>
                <a:gd name="connsiteY27" fmla="*/ 1210254 h 1725161"/>
                <a:gd name="connsiteX28" fmla="*/ 315609 w 867296"/>
                <a:gd name="connsiteY28" fmla="*/ 1188249 h 1725161"/>
                <a:gd name="connsiteX29" fmla="*/ 318281 w 867296"/>
                <a:gd name="connsiteY29" fmla="*/ 1199252 h 1725161"/>
                <a:gd name="connsiteX30" fmla="*/ 239693 w 867296"/>
                <a:gd name="connsiteY30" fmla="*/ 1082156 h 1725161"/>
                <a:gd name="connsiteX31" fmla="*/ 251010 w 867296"/>
                <a:gd name="connsiteY31" fmla="*/ 1059837 h 1725161"/>
                <a:gd name="connsiteX32" fmla="*/ 298163 w 867296"/>
                <a:gd name="connsiteY32" fmla="*/ 1032488 h 1725161"/>
                <a:gd name="connsiteX33" fmla="*/ 307908 w 867296"/>
                <a:gd name="connsiteY33" fmla="*/ 990208 h 1725161"/>
                <a:gd name="connsiteX34" fmla="*/ 259026 w 867296"/>
                <a:gd name="connsiteY34" fmla="*/ 1014098 h 1725161"/>
                <a:gd name="connsiteX35" fmla="*/ 248652 w 867296"/>
                <a:gd name="connsiteY35" fmla="*/ 1059837 h 1725161"/>
                <a:gd name="connsiteX36" fmla="*/ 237964 w 867296"/>
                <a:gd name="connsiteY36" fmla="*/ 1078226 h 1725161"/>
                <a:gd name="connsiteX37" fmla="*/ 236393 w 867296"/>
                <a:gd name="connsiteY37" fmla="*/ 1075397 h 1725161"/>
                <a:gd name="connsiteX38" fmla="*/ 236393 w 867296"/>
                <a:gd name="connsiteY38" fmla="*/ 1075397 h 1725161"/>
                <a:gd name="connsiteX39" fmla="*/ 239536 w 867296"/>
                <a:gd name="connsiteY39" fmla="*/ 1024158 h 1725161"/>
                <a:gd name="connsiteX40" fmla="*/ 205586 w 867296"/>
                <a:gd name="connsiteY40" fmla="*/ 992722 h 1725161"/>
                <a:gd name="connsiteX41" fmla="*/ 205586 w 867296"/>
                <a:gd name="connsiteY41" fmla="*/ 1013627 h 1725161"/>
                <a:gd name="connsiteX42" fmla="*/ 161734 w 867296"/>
                <a:gd name="connsiteY42" fmla="*/ 895902 h 1725161"/>
                <a:gd name="connsiteX43" fmla="*/ 182167 w 867296"/>
                <a:gd name="connsiteY43" fmla="*/ 874841 h 1725161"/>
                <a:gd name="connsiteX44" fmla="*/ 230734 w 867296"/>
                <a:gd name="connsiteY44" fmla="*/ 863367 h 1725161"/>
                <a:gd name="connsiteX45" fmla="*/ 250696 w 867296"/>
                <a:gd name="connsiteY45" fmla="*/ 828159 h 1725161"/>
                <a:gd name="connsiteX46" fmla="*/ 201185 w 867296"/>
                <a:gd name="connsiteY46" fmla="*/ 835861 h 1725161"/>
                <a:gd name="connsiteX47" fmla="*/ 179652 w 867296"/>
                <a:gd name="connsiteY47" fmla="*/ 873426 h 1725161"/>
                <a:gd name="connsiteX48" fmla="*/ 160948 w 867296"/>
                <a:gd name="connsiteY48" fmla="*/ 890715 h 1725161"/>
                <a:gd name="connsiteX49" fmla="*/ 154661 w 867296"/>
                <a:gd name="connsiteY49" fmla="*/ 868554 h 1725161"/>
                <a:gd name="connsiteX50" fmla="*/ 165506 w 867296"/>
                <a:gd name="connsiteY50" fmla="*/ 884271 h 1725161"/>
                <a:gd name="connsiteX51" fmla="*/ 182167 w 867296"/>
                <a:gd name="connsiteY51" fmla="*/ 839948 h 1725161"/>
                <a:gd name="connsiteX52" fmla="*/ 160948 w 867296"/>
                <a:gd name="connsiteY52" fmla="*/ 801597 h 1725161"/>
                <a:gd name="connsiteX53" fmla="*/ 148688 w 867296"/>
                <a:gd name="connsiteY53" fmla="*/ 843563 h 1725161"/>
                <a:gd name="connsiteX54" fmla="*/ 125112 w 867296"/>
                <a:gd name="connsiteY54" fmla="*/ 686387 h 1725161"/>
                <a:gd name="connsiteX55" fmla="*/ 136743 w 867296"/>
                <a:gd name="connsiteY55" fmla="*/ 707291 h 1725161"/>
                <a:gd name="connsiteX56" fmla="*/ 149946 w 867296"/>
                <a:gd name="connsiteY56" fmla="*/ 671927 h 1725161"/>
                <a:gd name="connsiteX57" fmla="*/ 133128 w 867296"/>
                <a:gd name="connsiteY57" fmla="*/ 642378 h 1725161"/>
                <a:gd name="connsiteX58" fmla="*/ 123540 w 867296"/>
                <a:gd name="connsiteY58" fmla="*/ 673813 h 1725161"/>
                <a:gd name="connsiteX59" fmla="*/ 122126 w 867296"/>
                <a:gd name="connsiteY59" fmla="*/ 622888 h 1725161"/>
                <a:gd name="connsiteX60" fmla="*/ 127312 w 867296"/>
                <a:gd name="connsiteY60" fmla="*/ 524181 h 1725161"/>
                <a:gd name="connsiteX61" fmla="*/ 136743 w 867296"/>
                <a:gd name="connsiteY61" fmla="*/ 537856 h 1725161"/>
                <a:gd name="connsiteX62" fmla="*/ 149946 w 867296"/>
                <a:gd name="connsiteY62" fmla="*/ 502963 h 1725161"/>
                <a:gd name="connsiteX63" fmla="*/ 134228 w 867296"/>
                <a:gd name="connsiteY63" fmla="*/ 473728 h 1725161"/>
                <a:gd name="connsiteX64" fmla="*/ 356475 w 867296"/>
                <a:gd name="connsiteY64" fmla="*/ 0 h 1725161"/>
                <a:gd name="connsiteX65" fmla="*/ 188297 w 867296"/>
                <a:gd name="connsiteY65" fmla="*/ 246609 h 1725161"/>
                <a:gd name="connsiteX66" fmla="*/ 186096 w 867296"/>
                <a:gd name="connsiteY66" fmla="*/ 224290 h 1725161"/>
                <a:gd name="connsiteX67" fmla="*/ 163620 w 867296"/>
                <a:gd name="connsiteY67" fmla="*/ 250067 h 1725161"/>
                <a:gd name="connsiteX68" fmla="*/ 160948 w 867296"/>
                <a:gd name="connsiteY68" fmla="*/ 290147 h 1725161"/>
                <a:gd name="connsiteX69" fmla="*/ 175565 w 867296"/>
                <a:gd name="connsiteY69" fmla="*/ 274429 h 1725161"/>
                <a:gd name="connsiteX70" fmla="*/ 164720 w 867296"/>
                <a:gd name="connsiteY70" fmla="*/ 300206 h 1725161"/>
                <a:gd name="connsiteX71" fmla="*/ 150574 w 867296"/>
                <a:gd name="connsiteY71" fmla="*/ 278673 h 1725161"/>
                <a:gd name="connsiteX72" fmla="*/ 150574 w 867296"/>
                <a:gd name="connsiteY72" fmla="*/ 236078 h 1725161"/>
                <a:gd name="connsiteX73" fmla="*/ 124955 w 867296"/>
                <a:gd name="connsiteY73" fmla="*/ 212816 h 1725161"/>
                <a:gd name="connsiteX74" fmla="*/ 122126 w 867296"/>
                <a:gd name="connsiteY74" fmla="*/ 255725 h 1725161"/>
                <a:gd name="connsiteX75" fmla="*/ 149631 w 867296"/>
                <a:gd name="connsiteY75" fmla="*/ 280559 h 1725161"/>
                <a:gd name="connsiteX76" fmla="*/ 163620 w 867296"/>
                <a:gd name="connsiteY76" fmla="*/ 304764 h 1725161"/>
                <a:gd name="connsiteX77" fmla="*/ 104679 w 867296"/>
                <a:gd name="connsiteY77" fmla="*/ 536913 h 1725161"/>
                <a:gd name="connsiteX78" fmla="*/ 81260 w 867296"/>
                <a:gd name="connsiteY78" fmla="*/ 527325 h 1725161"/>
                <a:gd name="connsiteX79" fmla="*/ 56583 w 867296"/>
                <a:gd name="connsiteY79" fmla="*/ 492432 h 1725161"/>
                <a:gd name="connsiteX80" fmla="*/ 22319 w 867296"/>
                <a:gd name="connsiteY80" fmla="*/ 487245 h 1725161"/>
                <a:gd name="connsiteX81" fmla="*/ 44166 w 867296"/>
                <a:gd name="connsiteY81" fmla="*/ 524181 h 1725161"/>
                <a:gd name="connsiteX82" fmla="*/ 80788 w 867296"/>
                <a:gd name="connsiteY82" fmla="*/ 529211 h 1725161"/>
                <a:gd name="connsiteX83" fmla="*/ 104208 w 867296"/>
                <a:gd name="connsiteY83" fmla="*/ 540528 h 1725161"/>
                <a:gd name="connsiteX84" fmla="*/ 96663 w 867296"/>
                <a:gd name="connsiteY84" fmla="*/ 660610 h 1725161"/>
                <a:gd name="connsiteX85" fmla="*/ 99964 w 867296"/>
                <a:gd name="connsiteY85" fmla="*/ 738412 h 1725161"/>
                <a:gd name="connsiteX86" fmla="*/ 72458 w 867296"/>
                <a:gd name="connsiteY86" fmla="*/ 727095 h 1725161"/>
                <a:gd name="connsiteX87" fmla="*/ 42123 w 867296"/>
                <a:gd name="connsiteY87" fmla="*/ 684186 h 1725161"/>
                <a:gd name="connsiteX88" fmla="*/ 0 w 867296"/>
                <a:gd name="connsiteY88" fmla="*/ 678371 h 1725161"/>
                <a:gd name="connsiteX89" fmla="*/ 26877 w 867296"/>
                <a:gd name="connsiteY89" fmla="*/ 723795 h 1725161"/>
                <a:gd name="connsiteX90" fmla="*/ 71987 w 867296"/>
                <a:gd name="connsiteY90" fmla="*/ 730082 h 1725161"/>
                <a:gd name="connsiteX91" fmla="*/ 100278 w 867296"/>
                <a:gd name="connsiteY91" fmla="*/ 743599 h 1725161"/>
                <a:gd name="connsiteX92" fmla="*/ 200556 w 867296"/>
                <a:gd name="connsiteY92" fmla="*/ 1100231 h 1725161"/>
                <a:gd name="connsiteX93" fmla="*/ 162363 w 867296"/>
                <a:gd name="connsiteY93" fmla="*/ 1106832 h 1725161"/>
                <a:gd name="connsiteX94" fmla="*/ 105937 w 867296"/>
                <a:gd name="connsiteY94" fmla="*/ 1084513 h 1725161"/>
                <a:gd name="connsiteX95" fmla="*/ 60827 w 867296"/>
                <a:gd name="connsiteY95" fmla="*/ 1104789 h 1725161"/>
                <a:gd name="connsiteX96" fmla="*/ 115210 w 867296"/>
                <a:gd name="connsiteY96" fmla="*/ 1131666 h 1725161"/>
                <a:gd name="connsiteX97" fmla="*/ 163777 w 867296"/>
                <a:gd name="connsiteY97" fmla="*/ 1110133 h 1725161"/>
                <a:gd name="connsiteX98" fmla="*/ 203228 w 867296"/>
                <a:gd name="connsiteY98" fmla="*/ 1105732 h 1725161"/>
                <a:gd name="connsiteX99" fmla="*/ 776763 w 867296"/>
                <a:gd name="connsiteY99" fmla="*/ 1563742 h 1725161"/>
                <a:gd name="connsiteX100" fmla="*/ 749886 w 867296"/>
                <a:gd name="connsiteY100" fmla="*/ 1614982 h 1725161"/>
                <a:gd name="connsiteX101" fmla="*/ 675699 w 867296"/>
                <a:gd name="connsiteY101" fmla="*/ 1657576 h 1725161"/>
                <a:gd name="connsiteX102" fmla="*/ 659981 w 867296"/>
                <a:gd name="connsiteY102" fmla="*/ 1725162 h 1725161"/>
                <a:gd name="connsiteX103" fmla="*/ 738569 w 867296"/>
                <a:gd name="connsiteY103" fmla="*/ 1688540 h 1725161"/>
                <a:gd name="connsiteX104" fmla="*/ 755544 w 867296"/>
                <a:gd name="connsiteY104" fmla="*/ 1616239 h 1725161"/>
                <a:gd name="connsiteX105" fmla="*/ 784622 w 867296"/>
                <a:gd name="connsiteY105" fmla="*/ 1567672 h 1725161"/>
                <a:gd name="connsiteX106" fmla="*/ 778021 w 867296"/>
                <a:gd name="connsiteY106" fmla="*/ 1563899 h 1725161"/>
                <a:gd name="connsiteX107" fmla="*/ 862424 w 867296"/>
                <a:gd name="connsiteY107" fmla="*/ 1578674 h 1725161"/>
                <a:gd name="connsiteX108" fmla="*/ 867296 w 867296"/>
                <a:gd name="connsiteY108" fmla="*/ 1513289 h 1725161"/>
                <a:gd name="connsiteX109" fmla="*/ 813542 w 867296"/>
                <a:gd name="connsiteY109" fmla="*/ 1505587 h 172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867296" h="1725161">
                  <a:moveTo>
                    <a:pt x="813542" y="1505587"/>
                  </a:moveTo>
                  <a:lnTo>
                    <a:pt x="805369" y="1464879"/>
                  </a:lnTo>
                  <a:cubicBezTo>
                    <a:pt x="805369" y="1464879"/>
                    <a:pt x="843249" y="1421027"/>
                    <a:pt x="834447" y="1393678"/>
                  </a:cubicBezTo>
                  <a:cubicBezTo>
                    <a:pt x="827188" y="1374161"/>
                    <a:pt x="818521" y="1355198"/>
                    <a:pt x="808513" y="1336938"/>
                  </a:cubicBezTo>
                  <a:cubicBezTo>
                    <a:pt x="783522" y="1368373"/>
                    <a:pt x="771105" y="1384090"/>
                    <a:pt x="773620" y="1405938"/>
                  </a:cubicBezTo>
                  <a:cubicBezTo>
                    <a:pt x="780178" y="1427349"/>
                    <a:pt x="789532" y="1447801"/>
                    <a:pt x="801440" y="1466765"/>
                  </a:cubicBezTo>
                  <a:lnTo>
                    <a:pt x="805998" y="1504330"/>
                  </a:lnTo>
                  <a:cubicBezTo>
                    <a:pt x="727423" y="1488839"/>
                    <a:pt x="651645" y="1461548"/>
                    <a:pt x="581236" y="1423384"/>
                  </a:cubicBezTo>
                  <a:lnTo>
                    <a:pt x="581236" y="1384876"/>
                  </a:lnTo>
                  <a:cubicBezTo>
                    <a:pt x="581236" y="1384876"/>
                    <a:pt x="621159" y="1353441"/>
                    <a:pt x="618487" y="1329236"/>
                  </a:cubicBezTo>
                  <a:cubicBezTo>
                    <a:pt x="615672" y="1311361"/>
                    <a:pt x="611575" y="1293712"/>
                    <a:pt x="606227" y="1276425"/>
                  </a:cubicBezTo>
                  <a:cubicBezTo>
                    <a:pt x="579507" y="1298430"/>
                    <a:pt x="566147" y="1309589"/>
                    <a:pt x="564419" y="1329079"/>
                  </a:cubicBezTo>
                  <a:cubicBezTo>
                    <a:pt x="566304" y="1348424"/>
                    <a:pt x="570689" y="1367444"/>
                    <a:pt x="577464" y="1385662"/>
                  </a:cubicBezTo>
                  <a:lnTo>
                    <a:pt x="574635" y="1420398"/>
                  </a:lnTo>
                  <a:cubicBezTo>
                    <a:pt x="565519" y="1415211"/>
                    <a:pt x="556403" y="1409867"/>
                    <a:pt x="547444" y="1404680"/>
                  </a:cubicBezTo>
                  <a:cubicBezTo>
                    <a:pt x="555682" y="1407323"/>
                    <a:pt x="564157" y="1409165"/>
                    <a:pt x="572749" y="1410182"/>
                  </a:cubicBezTo>
                  <a:cubicBezTo>
                    <a:pt x="570916" y="1388963"/>
                    <a:pt x="563125" y="1368695"/>
                    <a:pt x="550273" y="1351712"/>
                  </a:cubicBezTo>
                  <a:cubicBezTo>
                    <a:pt x="536626" y="1336093"/>
                    <a:pt x="515390" y="1329419"/>
                    <a:pt x="495261" y="1334423"/>
                  </a:cubicBezTo>
                  <a:cubicBezTo>
                    <a:pt x="502531" y="1353093"/>
                    <a:pt x="511640" y="1370995"/>
                    <a:pt x="522453" y="1387863"/>
                  </a:cubicBezTo>
                  <a:cubicBezTo>
                    <a:pt x="467893" y="1351860"/>
                    <a:pt x="417682" y="1309666"/>
                    <a:pt x="372821" y="1262122"/>
                  </a:cubicBezTo>
                  <a:lnTo>
                    <a:pt x="377222" y="1241689"/>
                  </a:lnTo>
                  <a:cubicBezTo>
                    <a:pt x="377222" y="1241689"/>
                    <a:pt x="413530" y="1223299"/>
                    <a:pt x="415101" y="1203181"/>
                  </a:cubicBezTo>
                  <a:cubicBezTo>
                    <a:pt x="415625" y="1188541"/>
                    <a:pt x="415047" y="1173882"/>
                    <a:pt x="413373" y="1159329"/>
                  </a:cubicBezTo>
                  <a:cubicBezTo>
                    <a:pt x="388853" y="1173003"/>
                    <a:pt x="376593" y="1179762"/>
                    <a:pt x="372192" y="1195008"/>
                  </a:cubicBezTo>
                  <a:cubicBezTo>
                    <a:pt x="370752" y="1210740"/>
                    <a:pt x="371387" y="1226593"/>
                    <a:pt x="374079" y="1242161"/>
                  </a:cubicBezTo>
                  <a:lnTo>
                    <a:pt x="369520" y="1258978"/>
                  </a:lnTo>
                  <a:lnTo>
                    <a:pt x="367163" y="1257407"/>
                  </a:lnTo>
                  <a:cubicBezTo>
                    <a:pt x="367903" y="1241033"/>
                    <a:pt x="364268" y="1224757"/>
                    <a:pt x="356632" y="1210254"/>
                  </a:cubicBezTo>
                  <a:cubicBezTo>
                    <a:pt x="348116" y="1195858"/>
                    <a:pt x="332312" y="1187381"/>
                    <a:pt x="315609" y="1188249"/>
                  </a:cubicBezTo>
                  <a:cubicBezTo>
                    <a:pt x="316709" y="1192336"/>
                    <a:pt x="317338" y="1195794"/>
                    <a:pt x="318281" y="1199252"/>
                  </a:cubicBezTo>
                  <a:cubicBezTo>
                    <a:pt x="289013" y="1162371"/>
                    <a:pt x="262734" y="1123215"/>
                    <a:pt x="239693" y="1082156"/>
                  </a:cubicBezTo>
                  <a:lnTo>
                    <a:pt x="251010" y="1059837"/>
                  </a:lnTo>
                  <a:cubicBezTo>
                    <a:pt x="251010" y="1059837"/>
                    <a:pt x="290775" y="1051506"/>
                    <a:pt x="298163" y="1032488"/>
                  </a:cubicBezTo>
                  <a:cubicBezTo>
                    <a:pt x="302409" y="1018643"/>
                    <a:pt x="305665" y="1004514"/>
                    <a:pt x="307908" y="990208"/>
                  </a:cubicBezTo>
                  <a:cubicBezTo>
                    <a:pt x="280716" y="997123"/>
                    <a:pt x="267042" y="1000424"/>
                    <a:pt x="259026" y="1014098"/>
                  </a:cubicBezTo>
                  <a:cubicBezTo>
                    <a:pt x="253600" y="1028830"/>
                    <a:pt x="250113" y="1044205"/>
                    <a:pt x="248652" y="1059837"/>
                  </a:cubicBezTo>
                  <a:lnTo>
                    <a:pt x="237964" y="1078226"/>
                  </a:lnTo>
                  <a:lnTo>
                    <a:pt x="236393" y="1075397"/>
                  </a:lnTo>
                  <a:lnTo>
                    <a:pt x="236393" y="1075397"/>
                  </a:lnTo>
                  <a:cubicBezTo>
                    <a:pt x="242353" y="1058976"/>
                    <a:pt x="243445" y="1041184"/>
                    <a:pt x="239536" y="1024158"/>
                  </a:cubicBezTo>
                  <a:cubicBezTo>
                    <a:pt x="234926" y="1008193"/>
                    <a:pt x="221857" y="996093"/>
                    <a:pt x="205586" y="992722"/>
                  </a:cubicBezTo>
                  <a:cubicBezTo>
                    <a:pt x="205586" y="1000896"/>
                    <a:pt x="205586" y="1007497"/>
                    <a:pt x="205586" y="1013627"/>
                  </a:cubicBezTo>
                  <a:cubicBezTo>
                    <a:pt x="188400" y="975391"/>
                    <a:pt x="173751" y="936064"/>
                    <a:pt x="161734" y="895902"/>
                  </a:cubicBezTo>
                  <a:lnTo>
                    <a:pt x="182167" y="874841"/>
                  </a:lnTo>
                  <a:cubicBezTo>
                    <a:pt x="182167" y="874841"/>
                    <a:pt x="219575" y="878299"/>
                    <a:pt x="230734" y="863367"/>
                  </a:cubicBezTo>
                  <a:cubicBezTo>
                    <a:pt x="238180" y="852098"/>
                    <a:pt x="244849" y="840335"/>
                    <a:pt x="250696" y="828159"/>
                  </a:cubicBezTo>
                  <a:cubicBezTo>
                    <a:pt x="224919" y="826745"/>
                    <a:pt x="212030" y="826116"/>
                    <a:pt x="201185" y="835861"/>
                  </a:cubicBezTo>
                  <a:cubicBezTo>
                    <a:pt x="192387" y="847382"/>
                    <a:pt x="185147" y="860012"/>
                    <a:pt x="179652" y="873426"/>
                  </a:cubicBezTo>
                  <a:lnTo>
                    <a:pt x="160948" y="890715"/>
                  </a:lnTo>
                  <a:cubicBezTo>
                    <a:pt x="158748" y="883328"/>
                    <a:pt x="156704" y="875941"/>
                    <a:pt x="154661" y="868554"/>
                  </a:cubicBezTo>
                  <a:cubicBezTo>
                    <a:pt x="157788" y="874113"/>
                    <a:pt x="161418" y="879374"/>
                    <a:pt x="165506" y="884271"/>
                  </a:cubicBezTo>
                  <a:cubicBezTo>
                    <a:pt x="175207" y="871406"/>
                    <a:pt x="180991" y="856017"/>
                    <a:pt x="182167" y="839948"/>
                  </a:cubicBezTo>
                  <a:cubicBezTo>
                    <a:pt x="183011" y="824158"/>
                    <a:pt x="174774" y="809270"/>
                    <a:pt x="160948" y="801597"/>
                  </a:cubicBezTo>
                  <a:cubicBezTo>
                    <a:pt x="155671" y="815210"/>
                    <a:pt x="151569" y="829250"/>
                    <a:pt x="148688" y="843563"/>
                  </a:cubicBezTo>
                  <a:cubicBezTo>
                    <a:pt x="136460" y="791920"/>
                    <a:pt x="128573" y="739345"/>
                    <a:pt x="125112" y="686387"/>
                  </a:cubicBezTo>
                  <a:cubicBezTo>
                    <a:pt x="127809" y="693949"/>
                    <a:pt x="131739" y="701012"/>
                    <a:pt x="136743" y="707291"/>
                  </a:cubicBezTo>
                  <a:cubicBezTo>
                    <a:pt x="144452" y="697018"/>
                    <a:pt x="149036" y="684739"/>
                    <a:pt x="149946" y="671927"/>
                  </a:cubicBezTo>
                  <a:cubicBezTo>
                    <a:pt x="150342" y="659698"/>
                    <a:pt x="143844" y="648282"/>
                    <a:pt x="133128" y="642378"/>
                  </a:cubicBezTo>
                  <a:cubicBezTo>
                    <a:pt x="129273" y="652643"/>
                    <a:pt x="126070" y="663143"/>
                    <a:pt x="123540" y="673813"/>
                  </a:cubicBezTo>
                  <a:cubicBezTo>
                    <a:pt x="123540" y="656995"/>
                    <a:pt x="122126" y="640020"/>
                    <a:pt x="122126" y="622888"/>
                  </a:cubicBezTo>
                  <a:cubicBezTo>
                    <a:pt x="122187" y="589919"/>
                    <a:pt x="123918" y="556975"/>
                    <a:pt x="127312" y="524181"/>
                  </a:cubicBezTo>
                  <a:cubicBezTo>
                    <a:pt x="130005" y="529035"/>
                    <a:pt x="133163" y="533614"/>
                    <a:pt x="136743" y="537856"/>
                  </a:cubicBezTo>
                  <a:cubicBezTo>
                    <a:pt x="144376" y="527719"/>
                    <a:pt x="148957" y="515613"/>
                    <a:pt x="149946" y="502963"/>
                  </a:cubicBezTo>
                  <a:cubicBezTo>
                    <a:pt x="150480" y="491069"/>
                    <a:pt x="144444" y="479842"/>
                    <a:pt x="134228" y="473728"/>
                  </a:cubicBezTo>
                  <a:cubicBezTo>
                    <a:pt x="160936" y="297648"/>
                    <a:pt x="238136" y="133092"/>
                    <a:pt x="356475" y="0"/>
                  </a:cubicBezTo>
                  <a:cubicBezTo>
                    <a:pt x="287443" y="72563"/>
                    <a:pt x="230645" y="155849"/>
                    <a:pt x="188297" y="246609"/>
                  </a:cubicBezTo>
                  <a:cubicBezTo>
                    <a:pt x="188173" y="239122"/>
                    <a:pt x="187437" y="231657"/>
                    <a:pt x="186096" y="224290"/>
                  </a:cubicBezTo>
                  <a:cubicBezTo>
                    <a:pt x="176675" y="230988"/>
                    <a:pt x="168973" y="239821"/>
                    <a:pt x="163620" y="250067"/>
                  </a:cubicBezTo>
                  <a:cubicBezTo>
                    <a:pt x="158678" y="262845"/>
                    <a:pt x="157746" y="276825"/>
                    <a:pt x="160948" y="290147"/>
                  </a:cubicBezTo>
                  <a:cubicBezTo>
                    <a:pt x="166135" y="284174"/>
                    <a:pt x="171165" y="279301"/>
                    <a:pt x="175565" y="274429"/>
                  </a:cubicBezTo>
                  <a:cubicBezTo>
                    <a:pt x="171793" y="282916"/>
                    <a:pt x="168178" y="291404"/>
                    <a:pt x="164720" y="300206"/>
                  </a:cubicBezTo>
                  <a:lnTo>
                    <a:pt x="150574" y="278673"/>
                  </a:lnTo>
                  <a:cubicBezTo>
                    <a:pt x="150574" y="278673"/>
                    <a:pt x="160319" y="248181"/>
                    <a:pt x="150574" y="236078"/>
                  </a:cubicBezTo>
                  <a:cubicBezTo>
                    <a:pt x="142584" y="227740"/>
                    <a:pt x="134023" y="219967"/>
                    <a:pt x="124955" y="212816"/>
                  </a:cubicBezTo>
                  <a:cubicBezTo>
                    <a:pt x="118982" y="234192"/>
                    <a:pt x="115996" y="244251"/>
                    <a:pt x="122126" y="255725"/>
                  </a:cubicBezTo>
                  <a:cubicBezTo>
                    <a:pt x="130204" y="265136"/>
                    <a:pt x="139446" y="273481"/>
                    <a:pt x="149631" y="280559"/>
                  </a:cubicBezTo>
                  <a:lnTo>
                    <a:pt x="163620" y="304764"/>
                  </a:lnTo>
                  <a:cubicBezTo>
                    <a:pt x="134510" y="379431"/>
                    <a:pt x="114713" y="457402"/>
                    <a:pt x="104679" y="536913"/>
                  </a:cubicBezTo>
                  <a:lnTo>
                    <a:pt x="81260" y="527325"/>
                  </a:lnTo>
                  <a:cubicBezTo>
                    <a:pt x="81260" y="527325"/>
                    <a:pt x="71987" y="495890"/>
                    <a:pt x="56583" y="492432"/>
                  </a:cubicBezTo>
                  <a:cubicBezTo>
                    <a:pt x="45310" y="489838"/>
                    <a:pt x="33855" y="488104"/>
                    <a:pt x="22319" y="487245"/>
                  </a:cubicBezTo>
                  <a:cubicBezTo>
                    <a:pt x="29392" y="508149"/>
                    <a:pt x="32850" y="518680"/>
                    <a:pt x="44166" y="524181"/>
                  </a:cubicBezTo>
                  <a:cubicBezTo>
                    <a:pt x="56113" y="527396"/>
                    <a:pt x="68418" y="529086"/>
                    <a:pt x="80788" y="529211"/>
                  </a:cubicBezTo>
                  <a:lnTo>
                    <a:pt x="104208" y="540528"/>
                  </a:lnTo>
                  <a:cubicBezTo>
                    <a:pt x="99302" y="580369"/>
                    <a:pt x="96783" y="620468"/>
                    <a:pt x="96663" y="660610"/>
                  </a:cubicBezTo>
                  <a:cubicBezTo>
                    <a:pt x="96663" y="686858"/>
                    <a:pt x="97921" y="712792"/>
                    <a:pt x="99964" y="738412"/>
                  </a:cubicBezTo>
                  <a:lnTo>
                    <a:pt x="72458" y="727095"/>
                  </a:lnTo>
                  <a:cubicBezTo>
                    <a:pt x="72458" y="727095"/>
                    <a:pt x="61141" y="689373"/>
                    <a:pt x="42123" y="684186"/>
                  </a:cubicBezTo>
                  <a:cubicBezTo>
                    <a:pt x="28238" y="681249"/>
                    <a:pt x="14161" y="679306"/>
                    <a:pt x="0" y="678371"/>
                  </a:cubicBezTo>
                  <a:cubicBezTo>
                    <a:pt x="8645" y="704148"/>
                    <a:pt x="13046" y="716879"/>
                    <a:pt x="26877" y="723795"/>
                  </a:cubicBezTo>
                  <a:cubicBezTo>
                    <a:pt x="41579" y="727831"/>
                    <a:pt x="56742" y="729945"/>
                    <a:pt x="71987" y="730082"/>
                  </a:cubicBezTo>
                  <a:lnTo>
                    <a:pt x="100278" y="743599"/>
                  </a:lnTo>
                  <a:cubicBezTo>
                    <a:pt x="110383" y="867832"/>
                    <a:pt x="144435" y="988936"/>
                    <a:pt x="200556" y="1100231"/>
                  </a:cubicBezTo>
                  <a:lnTo>
                    <a:pt x="162363" y="1106832"/>
                  </a:lnTo>
                  <a:cubicBezTo>
                    <a:pt x="162363" y="1106832"/>
                    <a:pt x="127784" y="1077126"/>
                    <a:pt x="105937" y="1084513"/>
                  </a:cubicBezTo>
                  <a:cubicBezTo>
                    <a:pt x="90414" y="1090134"/>
                    <a:pt x="75335" y="1096912"/>
                    <a:pt x="60827" y="1104789"/>
                  </a:cubicBezTo>
                  <a:cubicBezTo>
                    <a:pt x="85189" y="1123964"/>
                    <a:pt x="98078" y="1134024"/>
                    <a:pt x="115210" y="1131666"/>
                  </a:cubicBezTo>
                  <a:cubicBezTo>
                    <a:pt x="132267" y="1126633"/>
                    <a:pt x="148594" y="1119394"/>
                    <a:pt x="163777" y="1110133"/>
                  </a:cubicBezTo>
                  <a:lnTo>
                    <a:pt x="203228" y="1105732"/>
                  </a:lnTo>
                  <a:cubicBezTo>
                    <a:pt x="321739" y="1336466"/>
                    <a:pt x="529526" y="1507002"/>
                    <a:pt x="776763" y="1563742"/>
                  </a:cubicBezTo>
                  <a:lnTo>
                    <a:pt x="749886" y="1614982"/>
                  </a:lnTo>
                  <a:cubicBezTo>
                    <a:pt x="749886" y="1614982"/>
                    <a:pt x="687016" y="1627713"/>
                    <a:pt x="675699" y="1657576"/>
                  </a:cubicBezTo>
                  <a:cubicBezTo>
                    <a:pt x="668800" y="1679686"/>
                    <a:pt x="663546" y="1702276"/>
                    <a:pt x="659981" y="1725162"/>
                  </a:cubicBezTo>
                  <a:cubicBezTo>
                    <a:pt x="703205" y="1714945"/>
                    <a:pt x="724738" y="1709444"/>
                    <a:pt x="738569" y="1688540"/>
                  </a:cubicBezTo>
                  <a:cubicBezTo>
                    <a:pt x="748786" y="1671722"/>
                    <a:pt x="755544" y="1616239"/>
                    <a:pt x="755544" y="1616239"/>
                  </a:cubicBezTo>
                  <a:lnTo>
                    <a:pt x="784622" y="1567672"/>
                  </a:lnTo>
                  <a:lnTo>
                    <a:pt x="778021" y="1563899"/>
                  </a:lnTo>
                  <a:cubicBezTo>
                    <a:pt x="805851" y="1570425"/>
                    <a:pt x="834031" y="1575358"/>
                    <a:pt x="862424" y="1578674"/>
                  </a:cubicBezTo>
                  <a:cubicBezTo>
                    <a:pt x="857626" y="1556871"/>
                    <a:pt x="859320" y="1534140"/>
                    <a:pt x="867296" y="1513289"/>
                  </a:cubicBezTo>
                  <a:cubicBezTo>
                    <a:pt x="848593" y="1511874"/>
                    <a:pt x="830989" y="1508888"/>
                    <a:pt x="813542" y="150558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85" name="任意多边形: 形状 684">
              <a:extLst>
                <a:ext uri="{FF2B5EF4-FFF2-40B4-BE49-F238E27FC236}">
                  <a16:creationId xmlns:a16="http://schemas.microsoft.com/office/drawing/2014/main" id="{CAFFF936-053E-30E3-3C44-8F9C5E5FAF91}"/>
                </a:ext>
              </a:extLst>
            </p:cNvPr>
            <p:cNvSpPr/>
            <p:nvPr/>
          </p:nvSpPr>
          <p:spPr>
            <a:xfrm>
              <a:off x="10198952" y="2292932"/>
              <a:ext cx="107665" cy="75257"/>
            </a:xfrm>
            <a:custGeom>
              <a:avLst/>
              <a:gdLst>
                <a:gd name="connsiteX0" fmla="*/ 47153 w 107665"/>
                <a:gd name="connsiteY0" fmla="*/ 64008 h 75257"/>
                <a:gd name="connsiteX1" fmla="*/ 107666 w 107665"/>
                <a:gd name="connsiteY1" fmla="*/ 74382 h 75257"/>
                <a:gd name="connsiteX2" fmla="*/ 67114 w 107665"/>
                <a:gd name="connsiteY2" fmla="*/ 13555 h 75257"/>
                <a:gd name="connsiteX3" fmla="*/ 0 w 107665"/>
                <a:gd name="connsiteY3" fmla="*/ 6639 h 75257"/>
                <a:gd name="connsiteX4" fmla="*/ 47153 w 107665"/>
                <a:gd name="connsiteY4" fmla="*/ 64008 h 7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665" h="75257">
                  <a:moveTo>
                    <a:pt x="47153" y="64008"/>
                  </a:moveTo>
                  <a:cubicBezTo>
                    <a:pt x="65700" y="79726"/>
                    <a:pt x="107666" y="74382"/>
                    <a:pt x="107666" y="74382"/>
                  </a:cubicBezTo>
                  <a:cubicBezTo>
                    <a:pt x="100246" y="50644"/>
                    <a:pt x="86172" y="29534"/>
                    <a:pt x="67114" y="13555"/>
                  </a:cubicBezTo>
                  <a:cubicBezTo>
                    <a:pt x="47979" y="-1576"/>
                    <a:pt x="21819" y="-4271"/>
                    <a:pt x="0" y="6639"/>
                  </a:cubicBezTo>
                  <a:cubicBezTo>
                    <a:pt x="20276" y="32888"/>
                    <a:pt x="27663" y="49077"/>
                    <a:pt x="47153" y="6400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86" name="任意多边形: 形状 685">
              <a:extLst>
                <a:ext uri="{FF2B5EF4-FFF2-40B4-BE49-F238E27FC236}">
                  <a16:creationId xmlns:a16="http://schemas.microsoft.com/office/drawing/2014/main" id="{DC226E90-3F7C-38DE-2553-B95CD173A953}"/>
                </a:ext>
              </a:extLst>
            </p:cNvPr>
            <p:cNvSpPr/>
            <p:nvPr/>
          </p:nvSpPr>
          <p:spPr>
            <a:xfrm>
              <a:off x="10319663" y="2271122"/>
              <a:ext cx="86918" cy="91790"/>
            </a:xfrm>
            <a:custGeom>
              <a:avLst/>
              <a:gdLst>
                <a:gd name="connsiteX0" fmla="*/ 31435 w 86918"/>
                <a:gd name="connsiteY0" fmla="*/ 27349 h 91790"/>
                <a:gd name="connsiteX1" fmla="*/ 0 w 86918"/>
                <a:gd name="connsiteY1" fmla="*/ 91791 h 91790"/>
                <a:gd name="connsiteX2" fmla="*/ 62084 w 86918"/>
                <a:gd name="connsiteY2" fmla="*/ 60355 h 91790"/>
                <a:gd name="connsiteX3" fmla="*/ 86918 w 86918"/>
                <a:gd name="connsiteY3" fmla="*/ 0 h 91790"/>
                <a:gd name="connsiteX4" fmla="*/ 31435 w 86918"/>
                <a:gd name="connsiteY4" fmla="*/ 27349 h 91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18" h="91790">
                  <a:moveTo>
                    <a:pt x="31435" y="27349"/>
                  </a:moveTo>
                  <a:cubicBezTo>
                    <a:pt x="14655" y="45138"/>
                    <a:pt x="3691" y="67616"/>
                    <a:pt x="0" y="91791"/>
                  </a:cubicBezTo>
                  <a:cubicBezTo>
                    <a:pt x="24991" y="79531"/>
                    <a:pt x="47153" y="74030"/>
                    <a:pt x="62084" y="60355"/>
                  </a:cubicBezTo>
                  <a:cubicBezTo>
                    <a:pt x="77016" y="46681"/>
                    <a:pt x="86918" y="0"/>
                    <a:pt x="86918" y="0"/>
                  </a:cubicBezTo>
                  <a:cubicBezTo>
                    <a:pt x="66495" y="4525"/>
                    <a:pt x="47463" y="13906"/>
                    <a:pt x="31435" y="2734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87" name="任意多边形: 形状 686">
              <a:extLst>
                <a:ext uri="{FF2B5EF4-FFF2-40B4-BE49-F238E27FC236}">
                  <a16:creationId xmlns:a16="http://schemas.microsoft.com/office/drawing/2014/main" id="{F7951ADA-F459-F992-3AEF-CDC5F236ED35}"/>
                </a:ext>
              </a:extLst>
            </p:cNvPr>
            <p:cNvSpPr/>
            <p:nvPr/>
          </p:nvSpPr>
          <p:spPr>
            <a:xfrm>
              <a:off x="10268291" y="2464134"/>
              <a:ext cx="58343" cy="132184"/>
            </a:xfrm>
            <a:custGeom>
              <a:avLst/>
              <a:gdLst>
                <a:gd name="connsiteX0" fmla="*/ 9249 w 58343"/>
                <a:gd name="connsiteY0" fmla="*/ 0 h 132184"/>
                <a:gd name="connsiteX1" fmla="*/ 3276 w 58343"/>
                <a:gd name="connsiteY1" fmla="*/ 80946 h 132184"/>
                <a:gd name="connsiteX2" fmla="*/ 56402 w 58343"/>
                <a:gd name="connsiteY2" fmla="*/ 132185 h 132184"/>
                <a:gd name="connsiteX3" fmla="*/ 55302 w 58343"/>
                <a:gd name="connsiteY3" fmla="*/ 50453 h 132184"/>
                <a:gd name="connsiteX4" fmla="*/ 9249 w 58343"/>
                <a:gd name="connsiteY4" fmla="*/ 0 h 13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43" h="132184">
                  <a:moveTo>
                    <a:pt x="9249" y="0"/>
                  </a:moveTo>
                  <a:cubicBezTo>
                    <a:pt x="-534" y="25835"/>
                    <a:pt x="-2609" y="53954"/>
                    <a:pt x="3276" y="80946"/>
                  </a:cubicBezTo>
                  <a:cubicBezTo>
                    <a:pt x="9930" y="106663"/>
                    <a:pt x="30461" y="126465"/>
                    <a:pt x="56402" y="132185"/>
                  </a:cubicBezTo>
                  <a:cubicBezTo>
                    <a:pt x="56402" y="95563"/>
                    <a:pt x="61431" y="76387"/>
                    <a:pt x="55302" y="50453"/>
                  </a:cubicBezTo>
                  <a:cubicBezTo>
                    <a:pt x="49172" y="24519"/>
                    <a:pt x="9249" y="0"/>
                    <a:pt x="9249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88" name="任意多边形: 形状 687">
              <a:extLst>
                <a:ext uri="{FF2B5EF4-FFF2-40B4-BE49-F238E27FC236}">
                  <a16:creationId xmlns:a16="http://schemas.microsoft.com/office/drawing/2014/main" id="{D42BA04D-A8D7-6A43-A36E-6AC6650212E2}"/>
                </a:ext>
              </a:extLst>
            </p:cNvPr>
            <p:cNvSpPr/>
            <p:nvPr/>
          </p:nvSpPr>
          <p:spPr>
            <a:xfrm>
              <a:off x="10123508" y="2444016"/>
              <a:ext cx="139572" cy="49892"/>
            </a:xfrm>
            <a:custGeom>
              <a:avLst/>
              <a:gdLst>
                <a:gd name="connsiteX0" fmla="*/ 139572 w 139572"/>
                <a:gd name="connsiteY0" fmla="*/ 15718 h 49892"/>
                <a:gd name="connsiteX1" fmla="*/ 64128 w 139572"/>
                <a:gd name="connsiteY1" fmla="*/ 0 h 49892"/>
                <a:gd name="connsiteX2" fmla="*/ 0 w 139572"/>
                <a:gd name="connsiteY2" fmla="*/ 35679 h 49892"/>
                <a:gd name="connsiteX3" fmla="*/ 67114 w 139572"/>
                <a:gd name="connsiteY3" fmla="*/ 49825 h 49892"/>
                <a:gd name="connsiteX4" fmla="*/ 139572 w 139572"/>
                <a:gd name="connsiteY4" fmla="*/ 15718 h 4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72" h="49892">
                  <a:moveTo>
                    <a:pt x="139572" y="15718"/>
                  </a:moveTo>
                  <a:cubicBezTo>
                    <a:pt x="109237" y="9431"/>
                    <a:pt x="86447" y="0"/>
                    <a:pt x="64128" y="0"/>
                  </a:cubicBezTo>
                  <a:cubicBezTo>
                    <a:pt x="41809" y="0"/>
                    <a:pt x="0" y="35679"/>
                    <a:pt x="0" y="35679"/>
                  </a:cubicBezTo>
                  <a:cubicBezTo>
                    <a:pt x="20921" y="45685"/>
                    <a:pt x="43934" y="50536"/>
                    <a:pt x="67114" y="49825"/>
                  </a:cubicBezTo>
                  <a:cubicBezTo>
                    <a:pt x="104522" y="48096"/>
                    <a:pt x="139572" y="15718"/>
                    <a:pt x="139572" y="1571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89" name="任意多边形: 形状 688">
              <a:extLst>
                <a:ext uri="{FF2B5EF4-FFF2-40B4-BE49-F238E27FC236}">
                  <a16:creationId xmlns:a16="http://schemas.microsoft.com/office/drawing/2014/main" id="{797BC35D-C986-13E3-9750-89D78DAFAAF2}"/>
                </a:ext>
              </a:extLst>
            </p:cNvPr>
            <p:cNvSpPr/>
            <p:nvPr/>
          </p:nvSpPr>
          <p:spPr>
            <a:xfrm>
              <a:off x="10014113" y="2365585"/>
              <a:ext cx="45895" cy="112852"/>
            </a:xfrm>
            <a:custGeom>
              <a:avLst/>
              <a:gdLst>
                <a:gd name="connsiteX0" fmla="*/ 0 w 45895"/>
                <a:gd name="connsiteY0" fmla="*/ 62713 h 112852"/>
                <a:gd name="connsiteX1" fmla="*/ 31435 w 45895"/>
                <a:gd name="connsiteY1" fmla="*/ 112852 h 112852"/>
                <a:gd name="connsiteX2" fmla="*/ 45895 w 45895"/>
                <a:gd name="connsiteY2" fmla="*/ 48410 h 112852"/>
                <a:gd name="connsiteX3" fmla="*/ 19018 w 45895"/>
                <a:gd name="connsiteY3" fmla="*/ 0 h 112852"/>
                <a:gd name="connsiteX4" fmla="*/ 0 w 45895"/>
                <a:gd name="connsiteY4" fmla="*/ 62713 h 11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95" h="112852">
                  <a:moveTo>
                    <a:pt x="0" y="62713"/>
                  </a:moveTo>
                  <a:cubicBezTo>
                    <a:pt x="314" y="83979"/>
                    <a:pt x="12431" y="103304"/>
                    <a:pt x="31435" y="112852"/>
                  </a:cubicBezTo>
                  <a:cubicBezTo>
                    <a:pt x="38872" y="92044"/>
                    <a:pt x="43729" y="70401"/>
                    <a:pt x="45895" y="48410"/>
                  </a:cubicBezTo>
                  <a:cubicBezTo>
                    <a:pt x="45895" y="26877"/>
                    <a:pt x="19018" y="0"/>
                    <a:pt x="19018" y="0"/>
                  </a:cubicBezTo>
                  <a:cubicBezTo>
                    <a:pt x="6783" y="18642"/>
                    <a:pt x="180" y="40415"/>
                    <a:pt x="0" y="6271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90" name="任意多边形: 形状 689">
              <a:extLst>
                <a:ext uri="{FF2B5EF4-FFF2-40B4-BE49-F238E27FC236}">
                  <a16:creationId xmlns:a16="http://schemas.microsoft.com/office/drawing/2014/main" id="{656DFF01-BD05-91F6-A16A-1EA96C9E8FD9}"/>
                </a:ext>
              </a:extLst>
            </p:cNvPr>
            <p:cNvSpPr/>
            <p:nvPr/>
          </p:nvSpPr>
          <p:spPr>
            <a:xfrm>
              <a:off x="9909748" y="2332632"/>
              <a:ext cx="113795" cy="40361"/>
            </a:xfrm>
            <a:custGeom>
              <a:avLst/>
              <a:gdLst>
                <a:gd name="connsiteX0" fmla="*/ 113795 w 113795"/>
                <a:gd name="connsiteY0" fmla="*/ 26351 h 40361"/>
                <a:gd name="connsiteX1" fmla="*/ 57055 w 113795"/>
                <a:gd name="connsiteY1" fmla="*/ 417 h 40361"/>
                <a:gd name="connsiteX2" fmla="*/ 0 w 113795"/>
                <a:gd name="connsiteY2" fmla="*/ 16135 h 40361"/>
                <a:gd name="connsiteX3" fmla="*/ 50296 w 113795"/>
                <a:gd name="connsiteY3" fmla="*/ 39868 h 40361"/>
                <a:gd name="connsiteX4" fmla="*/ 113795 w 113795"/>
                <a:gd name="connsiteY4" fmla="*/ 26351 h 4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95" h="40361">
                  <a:moveTo>
                    <a:pt x="113795" y="26351"/>
                  </a:moveTo>
                  <a:cubicBezTo>
                    <a:pt x="95874" y="15683"/>
                    <a:pt x="76849" y="6987"/>
                    <a:pt x="57055" y="417"/>
                  </a:cubicBezTo>
                  <a:cubicBezTo>
                    <a:pt x="39294" y="-3041"/>
                    <a:pt x="0" y="16135"/>
                    <a:pt x="0" y="16135"/>
                  </a:cubicBezTo>
                  <a:cubicBezTo>
                    <a:pt x="14633" y="27944"/>
                    <a:pt x="31878" y="36082"/>
                    <a:pt x="50296" y="39868"/>
                  </a:cubicBezTo>
                  <a:cubicBezTo>
                    <a:pt x="72348" y="41983"/>
                    <a:pt x="94517" y="37264"/>
                    <a:pt x="113795" y="2635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91" name="任意多边形: 形状 690">
              <a:extLst>
                <a:ext uri="{FF2B5EF4-FFF2-40B4-BE49-F238E27FC236}">
                  <a16:creationId xmlns:a16="http://schemas.microsoft.com/office/drawing/2014/main" id="{2F925083-3D77-B2C8-D5A3-DC8DC3A7FA12}"/>
                </a:ext>
              </a:extLst>
            </p:cNvPr>
            <p:cNvSpPr/>
            <p:nvPr/>
          </p:nvSpPr>
          <p:spPr>
            <a:xfrm>
              <a:off x="9918865" y="2344681"/>
              <a:ext cx="127312" cy="105307"/>
            </a:xfrm>
            <a:custGeom>
              <a:avLst/>
              <a:gdLst>
                <a:gd name="connsiteX0" fmla="*/ 127312 w 127312"/>
                <a:gd name="connsiteY0" fmla="*/ 5030 h 105307"/>
                <a:gd name="connsiteX1" fmla="*/ 122912 w 127312"/>
                <a:gd name="connsiteY1" fmla="*/ 0 h 105307"/>
                <a:gd name="connsiteX2" fmla="*/ 91476 w 127312"/>
                <a:gd name="connsiteY2" fmla="*/ 35522 h 105307"/>
                <a:gd name="connsiteX3" fmla="*/ 25148 w 127312"/>
                <a:gd name="connsiteY3" fmla="*/ 55169 h 105307"/>
                <a:gd name="connsiteX4" fmla="*/ 0 w 127312"/>
                <a:gd name="connsiteY4" fmla="*/ 105308 h 105307"/>
                <a:gd name="connsiteX5" fmla="*/ 68214 w 127312"/>
                <a:gd name="connsiteY5" fmla="*/ 91005 h 105307"/>
                <a:gd name="connsiteX6" fmla="*/ 95091 w 127312"/>
                <a:gd name="connsiteY6" fmla="*/ 37251 h 105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312" h="105307">
                  <a:moveTo>
                    <a:pt x="127312" y="5030"/>
                  </a:moveTo>
                  <a:lnTo>
                    <a:pt x="122912" y="0"/>
                  </a:lnTo>
                  <a:lnTo>
                    <a:pt x="91476" y="35522"/>
                  </a:lnTo>
                  <a:cubicBezTo>
                    <a:pt x="91476" y="35522"/>
                    <a:pt x="39451" y="33636"/>
                    <a:pt x="25148" y="55169"/>
                  </a:cubicBezTo>
                  <a:cubicBezTo>
                    <a:pt x="15536" y="71236"/>
                    <a:pt x="7130" y="87996"/>
                    <a:pt x="0" y="105308"/>
                  </a:cubicBezTo>
                  <a:cubicBezTo>
                    <a:pt x="35836" y="105308"/>
                    <a:pt x="53754" y="105308"/>
                    <a:pt x="68214" y="91005"/>
                  </a:cubicBezTo>
                  <a:cubicBezTo>
                    <a:pt x="79482" y="74337"/>
                    <a:pt x="88518" y="56265"/>
                    <a:pt x="95091" y="3725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92" name="任意多边形: 形状 691">
              <a:extLst>
                <a:ext uri="{FF2B5EF4-FFF2-40B4-BE49-F238E27FC236}">
                  <a16:creationId xmlns:a16="http://schemas.microsoft.com/office/drawing/2014/main" id="{9E33E2D3-ABAF-DCDE-4CAA-851DC9063649}"/>
                </a:ext>
              </a:extLst>
            </p:cNvPr>
            <p:cNvSpPr/>
            <p:nvPr/>
          </p:nvSpPr>
          <p:spPr>
            <a:xfrm>
              <a:off x="9774864" y="2188448"/>
              <a:ext cx="48009" cy="78587"/>
            </a:xfrm>
            <a:custGeom>
              <a:avLst/>
              <a:gdLst>
                <a:gd name="connsiteX0" fmla="*/ 6471 w 48009"/>
                <a:gd name="connsiteY0" fmla="*/ 32378 h 78587"/>
                <a:gd name="connsiteX1" fmla="*/ 6471 w 48009"/>
                <a:gd name="connsiteY1" fmla="*/ 78588 h 78587"/>
                <a:gd name="connsiteX2" fmla="*/ 43093 w 48009"/>
                <a:gd name="connsiteY2" fmla="*/ 42752 h 78587"/>
                <a:gd name="connsiteX3" fmla="*/ 46080 w 48009"/>
                <a:gd name="connsiteY3" fmla="*/ 0 h 78587"/>
                <a:gd name="connsiteX4" fmla="*/ 6471 w 48009"/>
                <a:gd name="connsiteY4" fmla="*/ 32378 h 7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09" h="78587">
                  <a:moveTo>
                    <a:pt x="6471" y="32378"/>
                  </a:moveTo>
                  <a:cubicBezTo>
                    <a:pt x="-2157" y="46573"/>
                    <a:pt x="-2157" y="64393"/>
                    <a:pt x="6471" y="78588"/>
                  </a:cubicBezTo>
                  <a:cubicBezTo>
                    <a:pt x="20134" y="68226"/>
                    <a:pt x="32438" y="56186"/>
                    <a:pt x="43093" y="42752"/>
                  </a:cubicBezTo>
                  <a:cubicBezTo>
                    <a:pt x="48396" y="29133"/>
                    <a:pt x="49438" y="14224"/>
                    <a:pt x="46080" y="0"/>
                  </a:cubicBezTo>
                  <a:cubicBezTo>
                    <a:pt x="30020" y="6729"/>
                    <a:pt x="16260" y="17978"/>
                    <a:pt x="6471" y="3237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93" name="任意多边形: 形状 692">
              <a:extLst>
                <a:ext uri="{FF2B5EF4-FFF2-40B4-BE49-F238E27FC236}">
                  <a16:creationId xmlns:a16="http://schemas.microsoft.com/office/drawing/2014/main" id="{65C3FD00-B09E-E372-0352-AE472F928DBD}"/>
                </a:ext>
              </a:extLst>
            </p:cNvPr>
            <p:cNvSpPr/>
            <p:nvPr/>
          </p:nvSpPr>
          <p:spPr>
            <a:xfrm>
              <a:off x="9747228" y="2125263"/>
              <a:ext cx="69628" cy="54382"/>
            </a:xfrm>
            <a:custGeom>
              <a:avLst/>
              <a:gdLst>
                <a:gd name="connsiteX0" fmla="*/ 69629 w 69628"/>
                <a:gd name="connsiteY0" fmla="*/ 54383 h 54382"/>
                <a:gd name="connsiteX1" fmla="*/ 43852 w 69628"/>
                <a:gd name="connsiteY1" fmla="*/ 13674 h 54382"/>
                <a:gd name="connsiteX2" fmla="*/ 0 w 69628"/>
                <a:gd name="connsiteY2" fmla="*/ 0 h 54382"/>
                <a:gd name="connsiteX3" fmla="*/ 22633 w 69628"/>
                <a:gd name="connsiteY3" fmla="*/ 36622 h 54382"/>
                <a:gd name="connsiteX4" fmla="*/ 69629 w 69628"/>
                <a:gd name="connsiteY4" fmla="*/ 54383 h 5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8" h="54382">
                  <a:moveTo>
                    <a:pt x="69629" y="54383"/>
                  </a:moveTo>
                  <a:cubicBezTo>
                    <a:pt x="62508" y="39936"/>
                    <a:pt x="53866" y="26289"/>
                    <a:pt x="43852" y="13674"/>
                  </a:cubicBezTo>
                  <a:cubicBezTo>
                    <a:pt x="33793" y="3772"/>
                    <a:pt x="0" y="0"/>
                    <a:pt x="0" y="0"/>
                  </a:cubicBezTo>
                  <a:cubicBezTo>
                    <a:pt x="4562" y="13816"/>
                    <a:pt x="12316" y="26363"/>
                    <a:pt x="22633" y="36622"/>
                  </a:cubicBezTo>
                  <a:cubicBezTo>
                    <a:pt x="36082" y="47265"/>
                    <a:pt x="52503" y="53471"/>
                    <a:pt x="69629" y="5438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94" name="任意多边形: 形状 693">
              <a:extLst>
                <a:ext uri="{FF2B5EF4-FFF2-40B4-BE49-F238E27FC236}">
                  <a16:creationId xmlns:a16="http://schemas.microsoft.com/office/drawing/2014/main" id="{940BF740-E316-0AB8-0C6C-248E80BF434F}"/>
                </a:ext>
              </a:extLst>
            </p:cNvPr>
            <p:cNvSpPr/>
            <p:nvPr/>
          </p:nvSpPr>
          <p:spPr>
            <a:xfrm>
              <a:off x="9710606" y="2170753"/>
              <a:ext cx="125111" cy="43637"/>
            </a:xfrm>
            <a:custGeom>
              <a:avLst/>
              <a:gdLst>
                <a:gd name="connsiteX0" fmla="*/ 88962 w 125111"/>
                <a:gd name="connsiteY0" fmla="*/ 17223 h 43637"/>
                <a:gd name="connsiteX1" fmla="*/ 37565 w 125111"/>
                <a:gd name="connsiteY1" fmla="*/ 1506 h 43637"/>
                <a:gd name="connsiteX2" fmla="*/ 0 w 125111"/>
                <a:gd name="connsiteY2" fmla="*/ 23353 h 43637"/>
                <a:gd name="connsiteX3" fmla="*/ 50296 w 125111"/>
                <a:gd name="connsiteY3" fmla="*/ 42843 h 43637"/>
                <a:gd name="connsiteX4" fmla="*/ 90376 w 125111"/>
                <a:gd name="connsiteY4" fmla="*/ 19424 h 43637"/>
                <a:gd name="connsiteX5" fmla="*/ 125112 w 125111"/>
                <a:gd name="connsiteY5" fmla="*/ 11565 h 43637"/>
                <a:gd name="connsiteX6" fmla="*/ 123855 w 125111"/>
                <a:gd name="connsiteY6" fmla="*/ 6692 h 4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111" h="43637">
                  <a:moveTo>
                    <a:pt x="88962" y="17223"/>
                  </a:moveTo>
                  <a:cubicBezTo>
                    <a:pt x="88962" y="17223"/>
                    <a:pt x="55955" y="-6039"/>
                    <a:pt x="37565" y="1506"/>
                  </a:cubicBezTo>
                  <a:cubicBezTo>
                    <a:pt x="24526" y="7860"/>
                    <a:pt x="11971" y="15162"/>
                    <a:pt x="0" y="23353"/>
                  </a:cubicBezTo>
                  <a:cubicBezTo>
                    <a:pt x="23262" y="39071"/>
                    <a:pt x="34893" y="46144"/>
                    <a:pt x="50296" y="42843"/>
                  </a:cubicBezTo>
                  <a:cubicBezTo>
                    <a:pt x="64627" y="36832"/>
                    <a:pt x="78103" y="28957"/>
                    <a:pt x="90376" y="19424"/>
                  </a:cubicBezTo>
                  <a:lnTo>
                    <a:pt x="125112" y="11565"/>
                  </a:lnTo>
                  <a:lnTo>
                    <a:pt x="123855" y="6692"/>
                  </a:ln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95" name="任意多边形: 形状 694">
              <a:extLst>
                <a:ext uri="{FF2B5EF4-FFF2-40B4-BE49-F238E27FC236}">
                  <a16:creationId xmlns:a16="http://schemas.microsoft.com/office/drawing/2014/main" id="{C161B366-FCE1-C5EB-D212-79686B2B9E39}"/>
                </a:ext>
              </a:extLst>
            </p:cNvPr>
            <p:cNvSpPr/>
            <p:nvPr/>
          </p:nvSpPr>
          <p:spPr>
            <a:xfrm>
              <a:off x="9630566" y="1982705"/>
              <a:ext cx="59704" cy="84089"/>
            </a:xfrm>
            <a:custGeom>
              <a:avLst/>
              <a:gdLst>
                <a:gd name="connsiteX0" fmla="*/ 10569 w 59704"/>
                <a:gd name="connsiteY0" fmla="*/ 32064 h 84089"/>
                <a:gd name="connsiteX1" fmla="*/ 4596 w 59704"/>
                <a:gd name="connsiteY1" fmla="*/ 84089 h 84089"/>
                <a:gd name="connsiteX2" fmla="*/ 50491 w 59704"/>
                <a:gd name="connsiteY2" fmla="*/ 48096 h 84089"/>
                <a:gd name="connsiteX3" fmla="*/ 59293 w 59704"/>
                <a:gd name="connsiteY3" fmla="*/ 0 h 84089"/>
                <a:gd name="connsiteX4" fmla="*/ 10569 w 59704"/>
                <a:gd name="connsiteY4" fmla="*/ 32064 h 8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04" h="84089">
                  <a:moveTo>
                    <a:pt x="10569" y="32064"/>
                  </a:moveTo>
                  <a:cubicBezTo>
                    <a:pt x="-936" y="46948"/>
                    <a:pt x="-3237" y="66985"/>
                    <a:pt x="4596" y="84089"/>
                  </a:cubicBezTo>
                  <a:cubicBezTo>
                    <a:pt x="21325" y="74037"/>
                    <a:pt x="36742" y="61947"/>
                    <a:pt x="50491" y="48096"/>
                  </a:cubicBezTo>
                  <a:cubicBezTo>
                    <a:pt x="62594" y="33321"/>
                    <a:pt x="59293" y="0"/>
                    <a:pt x="59293" y="0"/>
                  </a:cubicBezTo>
                  <a:cubicBezTo>
                    <a:pt x="40289" y="5743"/>
                    <a:pt x="23362" y="16882"/>
                    <a:pt x="10569" y="32064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96" name="任意多边形: 形状 695">
              <a:extLst>
                <a:ext uri="{FF2B5EF4-FFF2-40B4-BE49-F238E27FC236}">
                  <a16:creationId xmlns:a16="http://schemas.microsoft.com/office/drawing/2014/main" id="{7BDD4C9C-5AFD-0867-4339-673E598AF0D0}"/>
                </a:ext>
              </a:extLst>
            </p:cNvPr>
            <p:cNvSpPr/>
            <p:nvPr/>
          </p:nvSpPr>
          <p:spPr>
            <a:xfrm>
              <a:off x="9615358" y="1902073"/>
              <a:ext cx="71200" cy="70414"/>
            </a:xfrm>
            <a:custGeom>
              <a:avLst/>
              <a:gdLst>
                <a:gd name="connsiteX0" fmla="*/ 20119 w 71200"/>
                <a:gd name="connsiteY0" fmla="*/ 44324 h 70414"/>
                <a:gd name="connsiteX1" fmla="*/ 71201 w 71200"/>
                <a:gd name="connsiteY1" fmla="*/ 70415 h 70414"/>
                <a:gd name="connsiteX2" fmla="*/ 47153 w 71200"/>
                <a:gd name="connsiteY2" fmla="*/ 21062 h 70414"/>
                <a:gd name="connsiteX3" fmla="*/ 0 w 71200"/>
                <a:gd name="connsiteY3" fmla="*/ 0 h 70414"/>
                <a:gd name="connsiteX4" fmla="*/ 20119 w 71200"/>
                <a:gd name="connsiteY4" fmla="*/ 44324 h 7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0" h="70414">
                  <a:moveTo>
                    <a:pt x="20119" y="44324"/>
                  </a:moveTo>
                  <a:cubicBezTo>
                    <a:pt x="34024" y="58114"/>
                    <a:pt x="51877" y="67233"/>
                    <a:pt x="71201" y="70415"/>
                  </a:cubicBezTo>
                  <a:cubicBezTo>
                    <a:pt x="65026" y="53129"/>
                    <a:pt x="56961" y="36577"/>
                    <a:pt x="47153" y="21062"/>
                  </a:cubicBezTo>
                  <a:cubicBezTo>
                    <a:pt x="36936" y="8645"/>
                    <a:pt x="0" y="0"/>
                    <a:pt x="0" y="0"/>
                  </a:cubicBezTo>
                  <a:cubicBezTo>
                    <a:pt x="3119" y="16154"/>
                    <a:pt x="10012" y="31341"/>
                    <a:pt x="20119" y="44324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97" name="任意多边形: 形状 696">
              <a:extLst>
                <a:ext uri="{FF2B5EF4-FFF2-40B4-BE49-F238E27FC236}">
                  <a16:creationId xmlns:a16="http://schemas.microsoft.com/office/drawing/2014/main" id="{857459FF-6A31-F2B5-40D1-4F2DEED04D2E}"/>
                </a:ext>
              </a:extLst>
            </p:cNvPr>
            <p:cNvSpPr/>
            <p:nvPr/>
          </p:nvSpPr>
          <p:spPr>
            <a:xfrm>
              <a:off x="9491661" y="1721950"/>
              <a:ext cx="136271" cy="52182"/>
            </a:xfrm>
            <a:custGeom>
              <a:avLst/>
              <a:gdLst>
                <a:gd name="connsiteX0" fmla="*/ 95563 w 136271"/>
                <a:gd name="connsiteY0" fmla="*/ 43852 h 52182"/>
                <a:gd name="connsiteX1" fmla="*/ 135171 w 136271"/>
                <a:gd name="connsiteY1" fmla="*/ 52182 h 52182"/>
                <a:gd name="connsiteX2" fmla="*/ 136271 w 136271"/>
                <a:gd name="connsiteY2" fmla="*/ 46210 h 52182"/>
                <a:gd name="connsiteX3" fmla="*/ 95249 w 136271"/>
                <a:gd name="connsiteY3" fmla="*/ 39923 h 52182"/>
                <a:gd name="connsiteX4" fmla="*/ 49353 w 136271"/>
                <a:gd name="connsiteY4" fmla="*/ 0 h 52182"/>
                <a:gd name="connsiteX5" fmla="*/ 0 w 136271"/>
                <a:gd name="connsiteY5" fmla="*/ 5030 h 52182"/>
                <a:gd name="connsiteX6" fmla="*/ 42752 w 136271"/>
                <a:gd name="connsiteY6" fmla="*/ 49039 h 52182"/>
                <a:gd name="connsiteX7" fmla="*/ 95563 w 136271"/>
                <a:gd name="connsiteY7" fmla="*/ 43852 h 5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271" h="52182">
                  <a:moveTo>
                    <a:pt x="95563" y="43852"/>
                  </a:moveTo>
                  <a:lnTo>
                    <a:pt x="135171" y="52182"/>
                  </a:lnTo>
                  <a:lnTo>
                    <a:pt x="136271" y="46210"/>
                  </a:lnTo>
                  <a:lnTo>
                    <a:pt x="95249" y="39923"/>
                  </a:lnTo>
                  <a:cubicBezTo>
                    <a:pt x="95249" y="39923"/>
                    <a:pt x="72144" y="629"/>
                    <a:pt x="49353" y="0"/>
                  </a:cubicBezTo>
                  <a:cubicBezTo>
                    <a:pt x="32806" y="533"/>
                    <a:pt x="16315" y="2214"/>
                    <a:pt x="0" y="5030"/>
                  </a:cubicBezTo>
                  <a:cubicBezTo>
                    <a:pt x="16975" y="31750"/>
                    <a:pt x="25305" y="45109"/>
                    <a:pt x="42752" y="49039"/>
                  </a:cubicBezTo>
                  <a:cubicBezTo>
                    <a:pt x="60507" y="49631"/>
                    <a:pt x="78262" y="47887"/>
                    <a:pt x="95563" y="4385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98" name="任意多边形: 形状 697">
              <a:extLst>
                <a:ext uri="{FF2B5EF4-FFF2-40B4-BE49-F238E27FC236}">
                  <a16:creationId xmlns:a16="http://schemas.microsoft.com/office/drawing/2014/main" id="{2E4C2FCC-BADC-B2B4-3390-81CC408C3796}"/>
                </a:ext>
              </a:extLst>
            </p:cNvPr>
            <p:cNvSpPr/>
            <p:nvPr/>
          </p:nvSpPr>
          <p:spPr>
            <a:xfrm>
              <a:off x="9562022" y="1672440"/>
              <a:ext cx="46734" cy="89433"/>
            </a:xfrm>
            <a:custGeom>
              <a:avLst/>
              <a:gdLst>
                <a:gd name="connsiteX0" fmla="*/ 6497 w 46734"/>
                <a:gd name="connsiteY0" fmla="*/ 48567 h 89433"/>
                <a:gd name="connsiteX1" fmla="*/ 46734 w 46734"/>
                <a:gd name="connsiteY1" fmla="*/ 89433 h 89433"/>
                <a:gd name="connsiteX2" fmla="*/ 39662 w 46734"/>
                <a:gd name="connsiteY2" fmla="*/ 35050 h 89433"/>
                <a:gd name="connsiteX3" fmla="*/ 682 w 46734"/>
                <a:gd name="connsiteY3" fmla="*/ 0 h 89433"/>
                <a:gd name="connsiteX4" fmla="*/ 6497 w 46734"/>
                <a:gd name="connsiteY4" fmla="*/ 48567 h 8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34" h="89433">
                  <a:moveTo>
                    <a:pt x="6497" y="48567"/>
                  </a:moveTo>
                  <a:cubicBezTo>
                    <a:pt x="15401" y="65993"/>
                    <a:pt x="29448" y="80260"/>
                    <a:pt x="46734" y="89433"/>
                  </a:cubicBezTo>
                  <a:cubicBezTo>
                    <a:pt x="46396" y="71100"/>
                    <a:pt x="44024" y="52860"/>
                    <a:pt x="39662" y="35050"/>
                  </a:cubicBezTo>
                  <a:cubicBezTo>
                    <a:pt x="33846" y="19333"/>
                    <a:pt x="682" y="0"/>
                    <a:pt x="682" y="0"/>
                  </a:cubicBezTo>
                  <a:cubicBezTo>
                    <a:pt x="-1189" y="16421"/>
                    <a:pt x="803" y="33052"/>
                    <a:pt x="6497" y="4856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99" name="任意多边形: 形状 698">
              <a:extLst>
                <a:ext uri="{FF2B5EF4-FFF2-40B4-BE49-F238E27FC236}">
                  <a16:creationId xmlns:a16="http://schemas.microsoft.com/office/drawing/2014/main" id="{67BE3ECF-4680-1D04-C05C-F644CFBDFB65}"/>
                </a:ext>
              </a:extLst>
            </p:cNvPr>
            <p:cNvSpPr/>
            <p:nvPr/>
          </p:nvSpPr>
          <p:spPr>
            <a:xfrm>
              <a:off x="9529909" y="1772835"/>
              <a:ext cx="78689" cy="61967"/>
            </a:xfrm>
            <a:custGeom>
              <a:avLst/>
              <a:gdLst>
                <a:gd name="connsiteX0" fmla="*/ 78690 w 78689"/>
                <a:gd name="connsiteY0" fmla="*/ 40 h 61967"/>
                <a:gd name="connsiteX1" fmla="*/ 22578 w 78689"/>
                <a:gd name="connsiteY1" fmla="*/ 14814 h 61967"/>
                <a:gd name="connsiteX2" fmla="*/ 259 w 78689"/>
                <a:gd name="connsiteY2" fmla="*/ 61967 h 61967"/>
                <a:gd name="connsiteX3" fmla="*/ 56057 w 78689"/>
                <a:gd name="connsiteY3" fmla="*/ 42477 h 61967"/>
                <a:gd name="connsiteX4" fmla="*/ 78690 w 78689"/>
                <a:gd name="connsiteY4" fmla="*/ 40 h 6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89" h="61967">
                  <a:moveTo>
                    <a:pt x="78690" y="40"/>
                  </a:moveTo>
                  <a:cubicBezTo>
                    <a:pt x="58957" y="-508"/>
                    <a:pt x="39482" y="4620"/>
                    <a:pt x="22578" y="14814"/>
                  </a:cubicBezTo>
                  <a:cubicBezTo>
                    <a:pt x="6959" y="25168"/>
                    <a:pt x="-1635" y="43324"/>
                    <a:pt x="259" y="61967"/>
                  </a:cubicBezTo>
                  <a:cubicBezTo>
                    <a:pt x="19594" y="57807"/>
                    <a:pt x="38336" y="51260"/>
                    <a:pt x="56057" y="42477"/>
                  </a:cubicBezTo>
                  <a:cubicBezTo>
                    <a:pt x="71774" y="32732"/>
                    <a:pt x="78690" y="40"/>
                    <a:pt x="78690" y="4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00" name="任意多边形: 形状 699">
              <a:extLst>
                <a:ext uri="{FF2B5EF4-FFF2-40B4-BE49-F238E27FC236}">
                  <a16:creationId xmlns:a16="http://schemas.microsoft.com/office/drawing/2014/main" id="{07BFA439-0ECD-AB2A-7BAB-8FE4965B069A}"/>
                </a:ext>
              </a:extLst>
            </p:cNvPr>
            <p:cNvSpPr/>
            <p:nvPr/>
          </p:nvSpPr>
          <p:spPr>
            <a:xfrm>
              <a:off x="9513822" y="1609877"/>
              <a:ext cx="78116" cy="39662"/>
            </a:xfrm>
            <a:custGeom>
              <a:avLst/>
              <a:gdLst>
                <a:gd name="connsiteX0" fmla="*/ 28292 w 78116"/>
                <a:gd name="connsiteY0" fmla="*/ 4250 h 39662"/>
                <a:gd name="connsiteX1" fmla="*/ 0 w 78116"/>
                <a:gd name="connsiteY1" fmla="*/ 39615 h 39662"/>
                <a:gd name="connsiteX2" fmla="*/ 49825 w 78116"/>
                <a:gd name="connsiteY2" fmla="*/ 34428 h 39662"/>
                <a:gd name="connsiteX3" fmla="*/ 78116 w 78116"/>
                <a:gd name="connsiteY3" fmla="*/ 2993 h 39662"/>
                <a:gd name="connsiteX4" fmla="*/ 28292 w 78116"/>
                <a:gd name="connsiteY4" fmla="*/ 4250 h 3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" h="39662">
                  <a:moveTo>
                    <a:pt x="28292" y="4250"/>
                  </a:moveTo>
                  <a:cubicBezTo>
                    <a:pt x="12990" y="9820"/>
                    <a:pt x="2075" y="23464"/>
                    <a:pt x="0" y="39615"/>
                  </a:cubicBezTo>
                  <a:cubicBezTo>
                    <a:pt x="16760" y="39978"/>
                    <a:pt x="33499" y="38236"/>
                    <a:pt x="49825" y="34428"/>
                  </a:cubicBezTo>
                  <a:cubicBezTo>
                    <a:pt x="65542" y="29084"/>
                    <a:pt x="78116" y="2993"/>
                    <a:pt x="78116" y="2993"/>
                  </a:cubicBezTo>
                  <a:cubicBezTo>
                    <a:pt x="61733" y="-1388"/>
                    <a:pt x="44433" y="-952"/>
                    <a:pt x="28292" y="425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01" name="任意多边形: 形状 700">
              <a:extLst>
                <a:ext uri="{FF2B5EF4-FFF2-40B4-BE49-F238E27FC236}">
                  <a16:creationId xmlns:a16="http://schemas.microsoft.com/office/drawing/2014/main" id="{D8D53A7E-93F6-8EE4-C97E-C105945DFBED}"/>
                </a:ext>
              </a:extLst>
            </p:cNvPr>
            <p:cNvSpPr/>
            <p:nvPr/>
          </p:nvSpPr>
          <p:spPr>
            <a:xfrm>
              <a:off x="9568327" y="1519665"/>
              <a:ext cx="31002" cy="84403"/>
            </a:xfrm>
            <a:custGeom>
              <a:avLst/>
              <a:gdLst>
                <a:gd name="connsiteX0" fmla="*/ 664 w 31002"/>
                <a:gd name="connsiteY0" fmla="*/ 42123 h 84403"/>
                <a:gd name="connsiteX1" fmla="*/ 26127 w 31002"/>
                <a:gd name="connsiteY1" fmla="*/ 84403 h 84403"/>
                <a:gd name="connsiteX2" fmla="*/ 30999 w 31002"/>
                <a:gd name="connsiteY2" fmla="*/ 37251 h 84403"/>
                <a:gd name="connsiteX3" fmla="*/ 5537 w 31002"/>
                <a:gd name="connsiteY3" fmla="*/ 0 h 84403"/>
                <a:gd name="connsiteX4" fmla="*/ 664 w 31002"/>
                <a:gd name="connsiteY4" fmla="*/ 42123 h 8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02" h="84403">
                  <a:moveTo>
                    <a:pt x="664" y="42123"/>
                  </a:moveTo>
                  <a:cubicBezTo>
                    <a:pt x="4563" y="58516"/>
                    <a:pt x="13461" y="73291"/>
                    <a:pt x="26127" y="84403"/>
                  </a:cubicBezTo>
                  <a:cubicBezTo>
                    <a:pt x="29444" y="68907"/>
                    <a:pt x="31078" y="53098"/>
                    <a:pt x="30999" y="37251"/>
                  </a:cubicBezTo>
                  <a:cubicBezTo>
                    <a:pt x="29113" y="23419"/>
                    <a:pt x="5537" y="0"/>
                    <a:pt x="5537" y="0"/>
                  </a:cubicBezTo>
                  <a:cubicBezTo>
                    <a:pt x="601" y="13457"/>
                    <a:pt x="-1069" y="27894"/>
                    <a:pt x="664" y="4212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02" name="任意多边形: 形状 701">
              <a:extLst>
                <a:ext uri="{FF2B5EF4-FFF2-40B4-BE49-F238E27FC236}">
                  <a16:creationId xmlns:a16="http://schemas.microsoft.com/office/drawing/2014/main" id="{FE746964-478A-72AE-2FB0-C37C681B44C4}"/>
                </a:ext>
              </a:extLst>
            </p:cNvPr>
            <p:cNvSpPr/>
            <p:nvPr/>
          </p:nvSpPr>
          <p:spPr>
            <a:xfrm>
              <a:off x="9534255" y="1407820"/>
              <a:ext cx="63499" cy="32038"/>
            </a:xfrm>
            <a:custGeom>
              <a:avLst/>
              <a:gdLst>
                <a:gd name="connsiteX0" fmla="*/ 22948 w 63499"/>
                <a:gd name="connsiteY0" fmla="*/ 3393 h 32038"/>
                <a:gd name="connsiteX1" fmla="*/ 0 w 63499"/>
                <a:gd name="connsiteY1" fmla="*/ 31999 h 32038"/>
                <a:gd name="connsiteX2" fmla="*/ 40551 w 63499"/>
                <a:gd name="connsiteY2" fmla="*/ 27755 h 32038"/>
                <a:gd name="connsiteX3" fmla="*/ 63499 w 63499"/>
                <a:gd name="connsiteY3" fmla="*/ 2450 h 32038"/>
                <a:gd name="connsiteX4" fmla="*/ 22948 w 63499"/>
                <a:gd name="connsiteY4" fmla="*/ 3393 h 3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99" h="32038">
                  <a:moveTo>
                    <a:pt x="22948" y="3393"/>
                  </a:moveTo>
                  <a:cubicBezTo>
                    <a:pt x="10544" y="7877"/>
                    <a:pt x="1687" y="18918"/>
                    <a:pt x="0" y="31999"/>
                  </a:cubicBezTo>
                  <a:cubicBezTo>
                    <a:pt x="13642" y="32299"/>
                    <a:pt x="27267" y="30873"/>
                    <a:pt x="40551" y="27755"/>
                  </a:cubicBezTo>
                  <a:cubicBezTo>
                    <a:pt x="53125" y="23512"/>
                    <a:pt x="63499" y="2450"/>
                    <a:pt x="63499" y="2450"/>
                  </a:cubicBezTo>
                  <a:cubicBezTo>
                    <a:pt x="50169" y="-1111"/>
                    <a:pt x="36098" y="-784"/>
                    <a:pt x="22948" y="339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03" name="任意多边形: 形状 702">
              <a:extLst>
                <a:ext uri="{FF2B5EF4-FFF2-40B4-BE49-F238E27FC236}">
                  <a16:creationId xmlns:a16="http://schemas.microsoft.com/office/drawing/2014/main" id="{56EA8B54-C58F-CC58-CEF0-C823D2ECA32C}"/>
                </a:ext>
              </a:extLst>
            </p:cNvPr>
            <p:cNvSpPr/>
            <p:nvPr/>
          </p:nvSpPr>
          <p:spPr>
            <a:xfrm>
              <a:off x="9578562" y="1334512"/>
              <a:ext cx="25015" cy="68371"/>
            </a:xfrm>
            <a:custGeom>
              <a:avLst/>
              <a:gdLst>
                <a:gd name="connsiteX0" fmla="*/ 21078 w 25015"/>
                <a:gd name="connsiteY0" fmla="*/ 68371 h 68371"/>
                <a:gd name="connsiteX1" fmla="*/ 25008 w 25015"/>
                <a:gd name="connsiteY1" fmla="*/ 30335 h 68371"/>
                <a:gd name="connsiteX2" fmla="*/ 4575 w 25015"/>
                <a:gd name="connsiteY2" fmla="*/ 0 h 68371"/>
                <a:gd name="connsiteX3" fmla="*/ 488 w 25015"/>
                <a:gd name="connsiteY3" fmla="*/ 34107 h 68371"/>
                <a:gd name="connsiteX4" fmla="*/ 21078 w 25015"/>
                <a:gd name="connsiteY4" fmla="*/ 68371 h 6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5" h="68371">
                  <a:moveTo>
                    <a:pt x="21078" y="68371"/>
                  </a:moveTo>
                  <a:cubicBezTo>
                    <a:pt x="23811" y="55880"/>
                    <a:pt x="25129" y="43121"/>
                    <a:pt x="25008" y="30335"/>
                  </a:cubicBezTo>
                  <a:cubicBezTo>
                    <a:pt x="23593" y="19175"/>
                    <a:pt x="4575" y="0"/>
                    <a:pt x="4575" y="0"/>
                  </a:cubicBezTo>
                  <a:cubicBezTo>
                    <a:pt x="557" y="10891"/>
                    <a:pt x="-843" y="22575"/>
                    <a:pt x="488" y="34107"/>
                  </a:cubicBezTo>
                  <a:cubicBezTo>
                    <a:pt x="3655" y="47378"/>
                    <a:pt x="10846" y="59346"/>
                    <a:pt x="21078" y="6837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04" name="任意多边形: 形状 703">
              <a:extLst>
                <a:ext uri="{FF2B5EF4-FFF2-40B4-BE49-F238E27FC236}">
                  <a16:creationId xmlns:a16="http://schemas.microsoft.com/office/drawing/2014/main" id="{4933D429-F086-3436-1031-77BAD8CA5CB3}"/>
                </a:ext>
              </a:extLst>
            </p:cNvPr>
            <p:cNvSpPr/>
            <p:nvPr/>
          </p:nvSpPr>
          <p:spPr>
            <a:xfrm>
              <a:off x="9590053" y="1144132"/>
              <a:ext cx="69157" cy="31290"/>
            </a:xfrm>
            <a:custGeom>
              <a:avLst/>
              <a:gdLst>
                <a:gd name="connsiteX0" fmla="*/ 69157 w 69157"/>
                <a:gd name="connsiteY0" fmla="*/ 23145 h 31290"/>
                <a:gd name="connsiteX1" fmla="*/ 35207 w 69157"/>
                <a:gd name="connsiteY1" fmla="*/ 1140 h 31290"/>
                <a:gd name="connsiteX2" fmla="*/ 0 w 69157"/>
                <a:gd name="connsiteY2" fmla="*/ 11828 h 31290"/>
                <a:gd name="connsiteX3" fmla="*/ 35836 w 69157"/>
                <a:gd name="connsiteY3" fmla="*/ 31161 h 31290"/>
                <a:gd name="connsiteX4" fmla="*/ 69157 w 69157"/>
                <a:gd name="connsiteY4" fmla="*/ 23145 h 3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57" h="31290">
                  <a:moveTo>
                    <a:pt x="69157" y="23145"/>
                  </a:moveTo>
                  <a:cubicBezTo>
                    <a:pt x="60160" y="12735"/>
                    <a:pt x="48384" y="5103"/>
                    <a:pt x="35207" y="1140"/>
                  </a:cubicBezTo>
                  <a:cubicBezTo>
                    <a:pt x="22396" y="-2201"/>
                    <a:pt x="8792" y="1929"/>
                    <a:pt x="0" y="11828"/>
                  </a:cubicBezTo>
                  <a:cubicBezTo>
                    <a:pt x="11096" y="19735"/>
                    <a:pt x="23134" y="26230"/>
                    <a:pt x="35836" y="31161"/>
                  </a:cubicBezTo>
                  <a:cubicBezTo>
                    <a:pt x="47500" y="31947"/>
                    <a:pt x="59126" y="29150"/>
                    <a:pt x="69157" y="23145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05" name="任意多边形: 形状 704">
              <a:extLst>
                <a:ext uri="{FF2B5EF4-FFF2-40B4-BE49-F238E27FC236}">
                  <a16:creationId xmlns:a16="http://schemas.microsoft.com/office/drawing/2014/main" id="{A20D082C-8F71-1A7A-6291-C59B92E5AE45}"/>
                </a:ext>
              </a:extLst>
            </p:cNvPr>
            <p:cNvSpPr/>
            <p:nvPr/>
          </p:nvSpPr>
          <p:spPr>
            <a:xfrm>
              <a:off x="10089715" y="2217840"/>
              <a:ext cx="90690" cy="62870"/>
            </a:xfrm>
            <a:custGeom>
              <a:avLst/>
              <a:gdLst>
                <a:gd name="connsiteX0" fmla="*/ 0 w 90690"/>
                <a:gd name="connsiteY0" fmla="*/ 62870 h 62870"/>
                <a:gd name="connsiteX1" fmla="*/ 58155 w 90690"/>
                <a:gd name="connsiteY1" fmla="*/ 47153 h 62870"/>
                <a:gd name="connsiteX2" fmla="*/ 90690 w 90690"/>
                <a:gd name="connsiteY2" fmla="*/ 0 h 62870"/>
                <a:gd name="connsiteX3" fmla="*/ 38665 w 90690"/>
                <a:gd name="connsiteY3" fmla="*/ 13360 h 62870"/>
                <a:gd name="connsiteX4" fmla="*/ 0 w 90690"/>
                <a:gd name="connsiteY4" fmla="*/ 62870 h 6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90" h="62870">
                  <a:moveTo>
                    <a:pt x="0" y="62870"/>
                  </a:moveTo>
                  <a:cubicBezTo>
                    <a:pt x="19900" y="59766"/>
                    <a:pt x="39401" y="54496"/>
                    <a:pt x="58155" y="47153"/>
                  </a:cubicBezTo>
                  <a:cubicBezTo>
                    <a:pt x="73873" y="38665"/>
                    <a:pt x="90690" y="0"/>
                    <a:pt x="90690" y="0"/>
                  </a:cubicBezTo>
                  <a:cubicBezTo>
                    <a:pt x="72539" y="298"/>
                    <a:pt x="54714" y="4875"/>
                    <a:pt x="38665" y="13360"/>
                  </a:cubicBezTo>
                  <a:cubicBezTo>
                    <a:pt x="21005" y="25508"/>
                    <a:pt x="7507" y="42793"/>
                    <a:pt x="0" y="6287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06" name="任意多边形: 形状 705">
              <a:extLst>
                <a:ext uri="{FF2B5EF4-FFF2-40B4-BE49-F238E27FC236}">
                  <a16:creationId xmlns:a16="http://schemas.microsoft.com/office/drawing/2014/main" id="{380B4345-8DC2-664B-F727-35038CBA6429}"/>
                </a:ext>
              </a:extLst>
            </p:cNvPr>
            <p:cNvSpPr/>
            <p:nvPr/>
          </p:nvSpPr>
          <p:spPr>
            <a:xfrm>
              <a:off x="9880042" y="2095708"/>
              <a:ext cx="81417" cy="38122"/>
            </a:xfrm>
            <a:custGeom>
              <a:avLst/>
              <a:gdLst>
                <a:gd name="connsiteX0" fmla="*/ 0 w 81417"/>
                <a:gd name="connsiteY0" fmla="*/ 38042 h 38122"/>
                <a:gd name="connsiteX1" fmla="*/ 48567 w 81417"/>
                <a:gd name="connsiteY1" fmla="*/ 33956 h 38122"/>
                <a:gd name="connsiteX2" fmla="*/ 81417 w 81417"/>
                <a:gd name="connsiteY2" fmla="*/ 1420 h 38122"/>
                <a:gd name="connsiteX3" fmla="*/ 38194 w 81417"/>
                <a:gd name="connsiteY3" fmla="*/ 4092 h 38122"/>
                <a:gd name="connsiteX4" fmla="*/ 0 w 81417"/>
                <a:gd name="connsiteY4" fmla="*/ 38042 h 3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17" h="38122">
                  <a:moveTo>
                    <a:pt x="0" y="38042"/>
                  </a:moveTo>
                  <a:cubicBezTo>
                    <a:pt x="16290" y="38483"/>
                    <a:pt x="32579" y="37112"/>
                    <a:pt x="48567" y="33956"/>
                  </a:cubicBezTo>
                  <a:cubicBezTo>
                    <a:pt x="62084" y="29555"/>
                    <a:pt x="81417" y="1420"/>
                    <a:pt x="81417" y="1420"/>
                  </a:cubicBezTo>
                  <a:cubicBezTo>
                    <a:pt x="67002" y="-1143"/>
                    <a:pt x="52183" y="-227"/>
                    <a:pt x="38194" y="4092"/>
                  </a:cubicBezTo>
                  <a:cubicBezTo>
                    <a:pt x="22260" y="11190"/>
                    <a:pt x="8917" y="23051"/>
                    <a:pt x="0" y="3804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07" name="任意多边形: 形状 706">
              <a:extLst>
                <a:ext uri="{FF2B5EF4-FFF2-40B4-BE49-F238E27FC236}">
                  <a16:creationId xmlns:a16="http://schemas.microsoft.com/office/drawing/2014/main" id="{131EA6B1-DE18-78BD-7352-83658F45E777}"/>
                </a:ext>
              </a:extLst>
            </p:cNvPr>
            <p:cNvSpPr/>
            <p:nvPr/>
          </p:nvSpPr>
          <p:spPr>
            <a:xfrm>
              <a:off x="9749586" y="1928239"/>
              <a:ext cx="87861" cy="31518"/>
            </a:xfrm>
            <a:custGeom>
              <a:avLst/>
              <a:gdLst>
                <a:gd name="connsiteX0" fmla="*/ 0 w 87861"/>
                <a:gd name="connsiteY0" fmla="*/ 22402 h 31518"/>
                <a:gd name="connsiteX1" fmla="*/ 47153 w 87861"/>
                <a:gd name="connsiteY1" fmla="*/ 31518 h 31518"/>
                <a:gd name="connsiteX2" fmla="*/ 87861 w 87861"/>
                <a:gd name="connsiteY2" fmla="*/ 8571 h 31518"/>
                <a:gd name="connsiteX3" fmla="*/ 45267 w 87861"/>
                <a:gd name="connsiteY3" fmla="*/ 83 h 31518"/>
                <a:gd name="connsiteX4" fmla="*/ 0 w 87861"/>
                <a:gd name="connsiteY4" fmla="*/ 22402 h 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61" h="31518">
                  <a:moveTo>
                    <a:pt x="0" y="22402"/>
                  </a:moveTo>
                  <a:cubicBezTo>
                    <a:pt x="15342" y="27136"/>
                    <a:pt x="31152" y="30193"/>
                    <a:pt x="47153" y="31518"/>
                  </a:cubicBezTo>
                  <a:cubicBezTo>
                    <a:pt x="62209" y="26872"/>
                    <a:pt x="76092" y="19047"/>
                    <a:pt x="87861" y="8571"/>
                  </a:cubicBezTo>
                  <a:cubicBezTo>
                    <a:pt x="74548" y="2369"/>
                    <a:pt x="59940" y="-542"/>
                    <a:pt x="45267" y="83"/>
                  </a:cubicBezTo>
                  <a:cubicBezTo>
                    <a:pt x="28239" y="2683"/>
                    <a:pt x="12430" y="10478"/>
                    <a:pt x="0" y="2240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08" name="任意多边形: 形状 707">
              <a:extLst>
                <a:ext uri="{FF2B5EF4-FFF2-40B4-BE49-F238E27FC236}">
                  <a16:creationId xmlns:a16="http://schemas.microsoft.com/office/drawing/2014/main" id="{CABCAA3C-49E2-B5FB-C798-FA7C277F206B}"/>
                </a:ext>
              </a:extLst>
            </p:cNvPr>
            <p:cNvSpPr/>
            <p:nvPr/>
          </p:nvSpPr>
          <p:spPr>
            <a:xfrm>
              <a:off x="9675713" y="1753046"/>
              <a:ext cx="81417" cy="29259"/>
            </a:xfrm>
            <a:custGeom>
              <a:avLst/>
              <a:gdLst>
                <a:gd name="connsiteX0" fmla="*/ 0 w 81417"/>
                <a:gd name="connsiteY0" fmla="*/ 8198 h 29259"/>
                <a:gd name="connsiteX1" fmla="*/ 39608 w 81417"/>
                <a:gd name="connsiteY1" fmla="*/ 29260 h 29259"/>
                <a:gd name="connsiteX2" fmla="*/ 81417 w 81417"/>
                <a:gd name="connsiteY2" fmla="*/ 19829 h 29259"/>
                <a:gd name="connsiteX3" fmla="*/ 46210 w 81417"/>
                <a:gd name="connsiteY3" fmla="*/ 811 h 29259"/>
                <a:gd name="connsiteX4" fmla="*/ 0 w 81417"/>
                <a:gd name="connsiteY4" fmla="*/ 8198 h 2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17" h="29259">
                  <a:moveTo>
                    <a:pt x="0" y="8198"/>
                  </a:moveTo>
                  <a:cubicBezTo>
                    <a:pt x="12396" y="16640"/>
                    <a:pt x="25678" y="23703"/>
                    <a:pt x="39608" y="29260"/>
                  </a:cubicBezTo>
                  <a:cubicBezTo>
                    <a:pt x="54058" y="29137"/>
                    <a:pt x="68314" y="25921"/>
                    <a:pt x="81417" y="19829"/>
                  </a:cubicBezTo>
                  <a:cubicBezTo>
                    <a:pt x="71334" y="10819"/>
                    <a:pt x="59274" y="4304"/>
                    <a:pt x="46210" y="811"/>
                  </a:cubicBezTo>
                  <a:cubicBezTo>
                    <a:pt x="30414" y="-1476"/>
                    <a:pt x="14296" y="1101"/>
                    <a:pt x="0" y="819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09" name="任意多边形: 形状 708">
              <a:extLst>
                <a:ext uri="{FF2B5EF4-FFF2-40B4-BE49-F238E27FC236}">
                  <a16:creationId xmlns:a16="http://schemas.microsoft.com/office/drawing/2014/main" id="{5574824C-3028-847A-0C2E-3CDD128EC380}"/>
                </a:ext>
              </a:extLst>
            </p:cNvPr>
            <p:cNvSpPr/>
            <p:nvPr/>
          </p:nvSpPr>
          <p:spPr>
            <a:xfrm>
              <a:off x="9646007" y="1576385"/>
              <a:ext cx="64756" cy="23132"/>
            </a:xfrm>
            <a:custGeom>
              <a:avLst/>
              <a:gdLst>
                <a:gd name="connsiteX0" fmla="*/ 64756 w 64756"/>
                <a:gd name="connsiteY0" fmla="*/ 16367 h 23132"/>
                <a:gd name="connsiteX1" fmla="*/ 36779 w 64756"/>
                <a:gd name="connsiteY1" fmla="*/ 649 h 23132"/>
                <a:gd name="connsiteX2" fmla="*/ 0 w 64756"/>
                <a:gd name="connsiteY2" fmla="*/ 6465 h 23132"/>
                <a:gd name="connsiteX3" fmla="*/ 31435 w 64756"/>
                <a:gd name="connsiteY3" fmla="*/ 23125 h 23132"/>
                <a:gd name="connsiteX4" fmla="*/ 64756 w 64756"/>
                <a:gd name="connsiteY4" fmla="*/ 16367 h 2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56" h="23132">
                  <a:moveTo>
                    <a:pt x="64756" y="16367"/>
                  </a:moveTo>
                  <a:cubicBezTo>
                    <a:pt x="56820" y="8967"/>
                    <a:pt x="47227" y="3578"/>
                    <a:pt x="36779" y="649"/>
                  </a:cubicBezTo>
                  <a:cubicBezTo>
                    <a:pt x="24213" y="-1171"/>
                    <a:pt x="11391" y="857"/>
                    <a:pt x="0" y="6465"/>
                  </a:cubicBezTo>
                  <a:cubicBezTo>
                    <a:pt x="9843" y="13142"/>
                    <a:pt x="20383" y="18729"/>
                    <a:pt x="31435" y="23125"/>
                  </a:cubicBezTo>
                  <a:cubicBezTo>
                    <a:pt x="42897" y="23276"/>
                    <a:pt x="54259" y="20972"/>
                    <a:pt x="64756" y="1636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10" name="任意多边形: 形状 709">
              <a:extLst>
                <a:ext uri="{FF2B5EF4-FFF2-40B4-BE49-F238E27FC236}">
                  <a16:creationId xmlns:a16="http://schemas.microsoft.com/office/drawing/2014/main" id="{4FF9648B-0D43-BDB6-8FD5-FA077A580B68}"/>
                </a:ext>
              </a:extLst>
            </p:cNvPr>
            <p:cNvSpPr/>
            <p:nvPr/>
          </p:nvSpPr>
          <p:spPr>
            <a:xfrm>
              <a:off x="9633119" y="1534136"/>
              <a:ext cx="75130" cy="57043"/>
            </a:xfrm>
            <a:custGeom>
              <a:avLst/>
              <a:gdLst>
                <a:gd name="connsiteX0" fmla="*/ 59412 w 75130"/>
                <a:gd name="connsiteY0" fmla="*/ 28595 h 57043"/>
                <a:gd name="connsiteX1" fmla="*/ 75130 w 75130"/>
                <a:gd name="connsiteY1" fmla="*/ 617 h 57043"/>
                <a:gd name="connsiteX2" fmla="*/ 35836 w 75130"/>
                <a:gd name="connsiteY2" fmla="*/ 6747 h 57043"/>
                <a:gd name="connsiteX3" fmla="*/ 18704 w 75130"/>
                <a:gd name="connsiteY3" fmla="*/ 36611 h 57043"/>
                <a:gd name="connsiteX4" fmla="*/ 0 w 75130"/>
                <a:gd name="connsiteY4" fmla="*/ 54371 h 57043"/>
                <a:gd name="connsiteX5" fmla="*/ 2515 w 75130"/>
                <a:gd name="connsiteY5" fmla="*/ 57043 h 57043"/>
                <a:gd name="connsiteX6" fmla="*/ 21219 w 75130"/>
                <a:gd name="connsiteY6" fmla="*/ 37711 h 57043"/>
                <a:gd name="connsiteX7" fmla="*/ 59412 w 75130"/>
                <a:gd name="connsiteY7" fmla="*/ 28595 h 5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30" h="57043">
                  <a:moveTo>
                    <a:pt x="59412" y="28595"/>
                  </a:moveTo>
                  <a:cubicBezTo>
                    <a:pt x="65354" y="19681"/>
                    <a:pt x="70609" y="10329"/>
                    <a:pt x="75130" y="617"/>
                  </a:cubicBezTo>
                  <a:cubicBezTo>
                    <a:pt x="54540" y="-483"/>
                    <a:pt x="43695" y="-955"/>
                    <a:pt x="35836" y="6747"/>
                  </a:cubicBezTo>
                  <a:cubicBezTo>
                    <a:pt x="28823" y="15896"/>
                    <a:pt x="23062" y="25939"/>
                    <a:pt x="18704" y="36611"/>
                  </a:cubicBezTo>
                  <a:lnTo>
                    <a:pt x="0" y="54371"/>
                  </a:lnTo>
                  <a:lnTo>
                    <a:pt x="2515" y="57043"/>
                  </a:lnTo>
                  <a:lnTo>
                    <a:pt x="21219" y="37711"/>
                  </a:lnTo>
                  <a:cubicBezTo>
                    <a:pt x="21219" y="37711"/>
                    <a:pt x="50611" y="40383"/>
                    <a:pt x="59412" y="28595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11" name="任意多边形: 形状 710">
              <a:extLst>
                <a:ext uri="{FF2B5EF4-FFF2-40B4-BE49-F238E27FC236}">
                  <a16:creationId xmlns:a16="http://schemas.microsoft.com/office/drawing/2014/main" id="{ACC3C366-8FFB-1282-2D8B-95B72146C5DA}"/>
                </a:ext>
              </a:extLst>
            </p:cNvPr>
            <p:cNvSpPr/>
            <p:nvPr/>
          </p:nvSpPr>
          <p:spPr>
            <a:xfrm>
              <a:off x="9646007" y="1407421"/>
              <a:ext cx="64599" cy="23125"/>
            </a:xfrm>
            <a:custGeom>
              <a:avLst/>
              <a:gdLst>
                <a:gd name="connsiteX0" fmla="*/ 36779 w 64599"/>
                <a:gd name="connsiteY0" fmla="*/ 649 h 23125"/>
                <a:gd name="connsiteX1" fmla="*/ 0 w 64599"/>
                <a:gd name="connsiteY1" fmla="*/ 6465 h 23125"/>
                <a:gd name="connsiteX2" fmla="*/ 31435 w 64599"/>
                <a:gd name="connsiteY2" fmla="*/ 23125 h 23125"/>
                <a:gd name="connsiteX3" fmla="*/ 64599 w 64599"/>
                <a:gd name="connsiteY3" fmla="*/ 15738 h 23125"/>
                <a:gd name="connsiteX4" fmla="*/ 36779 w 64599"/>
                <a:gd name="connsiteY4" fmla="*/ 649 h 2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99" h="23125">
                  <a:moveTo>
                    <a:pt x="36779" y="649"/>
                  </a:moveTo>
                  <a:cubicBezTo>
                    <a:pt x="24213" y="-1171"/>
                    <a:pt x="11391" y="857"/>
                    <a:pt x="0" y="6465"/>
                  </a:cubicBezTo>
                  <a:cubicBezTo>
                    <a:pt x="9843" y="13142"/>
                    <a:pt x="20383" y="18729"/>
                    <a:pt x="31435" y="23125"/>
                  </a:cubicBezTo>
                  <a:cubicBezTo>
                    <a:pt x="42890" y="23056"/>
                    <a:pt x="54198" y="20537"/>
                    <a:pt x="64599" y="15738"/>
                  </a:cubicBezTo>
                  <a:cubicBezTo>
                    <a:pt x="56644" y="8587"/>
                    <a:pt x="47112" y="3417"/>
                    <a:pt x="36779" y="64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12" name="任意多边形: 形状 711">
              <a:extLst>
                <a:ext uri="{FF2B5EF4-FFF2-40B4-BE49-F238E27FC236}">
                  <a16:creationId xmlns:a16="http://schemas.microsoft.com/office/drawing/2014/main" id="{D1AF29C2-05E9-6AE6-E4EA-011952AEA8A8}"/>
                </a:ext>
              </a:extLst>
            </p:cNvPr>
            <p:cNvSpPr/>
            <p:nvPr/>
          </p:nvSpPr>
          <p:spPr>
            <a:xfrm>
              <a:off x="9633119" y="1364544"/>
              <a:ext cx="75130" cy="57043"/>
            </a:xfrm>
            <a:custGeom>
              <a:avLst/>
              <a:gdLst>
                <a:gd name="connsiteX0" fmla="*/ 59412 w 75130"/>
                <a:gd name="connsiteY0" fmla="*/ 28595 h 57043"/>
                <a:gd name="connsiteX1" fmla="*/ 75130 w 75130"/>
                <a:gd name="connsiteY1" fmla="*/ 617 h 57043"/>
                <a:gd name="connsiteX2" fmla="*/ 35836 w 75130"/>
                <a:gd name="connsiteY2" fmla="*/ 6747 h 57043"/>
                <a:gd name="connsiteX3" fmla="*/ 18704 w 75130"/>
                <a:gd name="connsiteY3" fmla="*/ 36611 h 57043"/>
                <a:gd name="connsiteX4" fmla="*/ 0 w 75130"/>
                <a:gd name="connsiteY4" fmla="*/ 54371 h 57043"/>
                <a:gd name="connsiteX5" fmla="*/ 2515 w 75130"/>
                <a:gd name="connsiteY5" fmla="*/ 57043 h 57043"/>
                <a:gd name="connsiteX6" fmla="*/ 21219 w 75130"/>
                <a:gd name="connsiteY6" fmla="*/ 37711 h 57043"/>
                <a:gd name="connsiteX7" fmla="*/ 59412 w 75130"/>
                <a:gd name="connsiteY7" fmla="*/ 28595 h 5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30" h="57043">
                  <a:moveTo>
                    <a:pt x="59412" y="28595"/>
                  </a:moveTo>
                  <a:cubicBezTo>
                    <a:pt x="65354" y="19681"/>
                    <a:pt x="70609" y="10329"/>
                    <a:pt x="75130" y="617"/>
                  </a:cubicBezTo>
                  <a:cubicBezTo>
                    <a:pt x="54540" y="-483"/>
                    <a:pt x="43695" y="-954"/>
                    <a:pt x="35836" y="6747"/>
                  </a:cubicBezTo>
                  <a:cubicBezTo>
                    <a:pt x="28823" y="15896"/>
                    <a:pt x="23062" y="25939"/>
                    <a:pt x="18704" y="36611"/>
                  </a:cubicBezTo>
                  <a:lnTo>
                    <a:pt x="0" y="54371"/>
                  </a:lnTo>
                  <a:lnTo>
                    <a:pt x="2515" y="57043"/>
                  </a:lnTo>
                  <a:lnTo>
                    <a:pt x="21219" y="37711"/>
                  </a:lnTo>
                  <a:cubicBezTo>
                    <a:pt x="21219" y="37711"/>
                    <a:pt x="50611" y="40383"/>
                    <a:pt x="59412" y="28595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13" name="任意多边形: 形状 712">
              <a:extLst>
                <a:ext uri="{FF2B5EF4-FFF2-40B4-BE49-F238E27FC236}">
                  <a16:creationId xmlns:a16="http://schemas.microsoft.com/office/drawing/2014/main" id="{E8E0E2CF-415F-964A-2CD1-5A3C98B45BB0}"/>
                </a:ext>
              </a:extLst>
            </p:cNvPr>
            <p:cNvSpPr/>
            <p:nvPr/>
          </p:nvSpPr>
          <p:spPr>
            <a:xfrm>
              <a:off x="9720397" y="1054581"/>
              <a:ext cx="34434" cy="58469"/>
            </a:xfrm>
            <a:custGeom>
              <a:avLst/>
              <a:gdLst>
                <a:gd name="connsiteX0" fmla="*/ 29661 w 34434"/>
                <a:gd name="connsiteY0" fmla="*/ 34107 h 58469"/>
                <a:gd name="connsiteX1" fmla="*/ 29661 w 34434"/>
                <a:gd name="connsiteY1" fmla="*/ 0 h 58469"/>
                <a:gd name="connsiteX2" fmla="*/ 3255 w 34434"/>
                <a:gd name="connsiteY2" fmla="*/ 27034 h 58469"/>
                <a:gd name="connsiteX3" fmla="*/ 1684 w 34434"/>
                <a:gd name="connsiteY3" fmla="*/ 58469 h 58469"/>
                <a:gd name="connsiteX4" fmla="*/ 29661 w 34434"/>
                <a:gd name="connsiteY4" fmla="*/ 34107 h 5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34" h="58469">
                  <a:moveTo>
                    <a:pt x="29661" y="34107"/>
                  </a:moveTo>
                  <a:cubicBezTo>
                    <a:pt x="36025" y="23629"/>
                    <a:pt x="36025" y="10478"/>
                    <a:pt x="29661" y="0"/>
                  </a:cubicBezTo>
                  <a:cubicBezTo>
                    <a:pt x="19751" y="7858"/>
                    <a:pt x="10878" y="16942"/>
                    <a:pt x="3255" y="27034"/>
                  </a:cubicBezTo>
                  <a:cubicBezTo>
                    <a:pt x="-461" y="37107"/>
                    <a:pt x="-1010" y="48076"/>
                    <a:pt x="1684" y="58469"/>
                  </a:cubicBezTo>
                  <a:cubicBezTo>
                    <a:pt x="13137" y="53175"/>
                    <a:pt x="22842" y="44724"/>
                    <a:pt x="29661" y="3410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14" name="任意多边形: 形状 713">
              <a:extLst>
                <a:ext uri="{FF2B5EF4-FFF2-40B4-BE49-F238E27FC236}">
                  <a16:creationId xmlns:a16="http://schemas.microsoft.com/office/drawing/2014/main" id="{A30B0604-B9BC-1D65-EB72-CC6FF7175B47}"/>
                </a:ext>
              </a:extLst>
            </p:cNvPr>
            <p:cNvSpPr/>
            <p:nvPr/>
          </p:nvSpPr>
          <p:spPr>
            <a:xfrm>
              <a:off x="9724438" y="1119652"/>
              <a:ext cx="52182" cy="39136"/>
            </a:xfrm>
            <a:custGeom>
              <a:avLst/>
              <a:gdLst>
                <a:gd name="connsiteX0" fmla="*/ 0 w 52182"/>
                <a:gd name="connsiteY0" fmla="*/ 0 h 39136"/>
                <a:gd name="connsiteX1" fmla="*/ 19647 w 52182"/>
                <a:gd name="connsiteY1" fmla="*/ 29706 h 39136"/>
                <a:gd name="connsiteX2" fmla="*/ 52182 w 52182"/>
                <a:gd name="connsiteY2" fmla="*/ 39137 h 39136"/>
                <a:gd name="connsiteX3" fmla="*/ 34422 w 52182"/>
                <a:gd name="connsiteY3" fmla="*/ 12417 h 39136"/>
                <a:gd name="connsiteX4" fmla="*/ 0 w 52182"/>
                <a:gd name="connsiteY4" fmla="*/ 0 h 3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82" h="39136">
                  <a:moveTo>
                    <a:pt x="0" y="0"/>
                  </a:moveTo>
                  <a:cubicBezTo>
                    <a:pt x="5509" y="10552"/>
                    <a:pt x="12093" y="20507"/>
                    <a:pt x="19647" y="29706"/>
                  </a:cubicBezTo>
                  <a:cubicBezTo>
                    <a:pt x="29678" y="35178"/>
                    <a:pt x="40781" y="38396"/>
                    <a:pt x="52182" y="39137"/>
                  </a:cubicBezTo>
                  <a:cubicBezTo>
                    <a:pt x="48550" y="28905"/>
                    <a:pt x="42449" y="19727"/>
                    <a:pt x="34422" y="12417"/>
                  </a:cubicBezTo>
                  <a:cubicBezTo>
                    <a:pt x="24465" y="4896"/>
                    <a:pt x="12465" y="567"/>
                    <a:pt x="0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15" name="任意多边形: 形状 714">
              <a:extLst>
                <a:ext uri="{FF2B5EF4-FFF2-40B4-BE49-F238E27FC236}">
                  <a16:creationId xmlns:a16="http://schemas.microsoft.com/office/drawing/2014/main" id="{10454734-9815-981F-91E0-9EB6E9E3A311}"/>
                </a:ext>
              </a:extLst>
            </p:cNvPr>
            <p:cNvSpPr/>
            <p:nvPr/>
          </p:nvSpPr>
          <p:spPr>
            <a:xfrm>
              <a:off x="9710449" y="1092724"/>
              <a:ext cx="91633" cy="32380"/>
            </a:xfrm>
            <a:custGeom>
              <a:avLst/>
              <a:gdLst>
                <a:gd name="connsiteX0" fmla="*/ 54697 w 91633"/>
                <a:gd name="connsiteY0" fmla="*/ 680 h 32380"/>
                <a:gd name="connsiteX1" fmla="*/ 25462 w 91633"/>
                <a:gd name="connsiteY1" fmla="*/ 18598 h 32380"/>
                <a:gd name="connsiteX2" fmla="*/ 0 w 91633"/>
                <a:gd name="connsiteY2" fmla="*/ 24885 h 32380"/>
                <a:gd name="connsiteX3" fmla="*/ 943 w 91633"/>
                <a:gd name="connsiteY3" fmla="*/ 28500 h 32380"/>
                <a:gd name="connsiteX4" fmla="*/ 26720 w 91633"/>
                <a:gd name="connsiteY4" fmla="*/ 20641 h 32380"/>
                <a:gd name="connsiteX5" fmla="*/ 64128 w 91633"/>
                <a:gd name="connsiteY5" fmla="*/ 31015 h 32380"/>
                <a:gd name="connsiteX6" fmla="*/ 91634 w 91633"/>
                <a:gd name="connsiteY6" fmla="*/ 14197 h 32380"/>
                <a:gd name="connsiteX7" fmla="*/ 54697 w 91633"/>
                <a:gd name="connsiteY7" fmla="*/ 680 h 3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633" h="32380">
                  <a:moveTo>
                    <a:pt x="54697" y="680"/>
                  </a:moveTo>
                  <a:cubicBezTo>
                    <a:pt x="44220" y="5366"/>
                    <a:pt x="34393" y="11389"/>
                    <a:pt x="25462" y="18598"/>
                  </a:cubicBezTo>
                  <a:lnTo>
                    <a:pt x="0" y="24885"/>
                  </a:lnTo>
                  <a:lnTo>
                    <a:pt x="943" y="28500"/>
                  </a:lnTo>
                  <a:lnTo>
                    <a:pt x="26720" y="20641"/>
                  </a:lnTo>
                  <a:cubicBezTo>
                    <a:pt x="26720" y="20641"/>
                    <a:pt x="51397" y="37145"/>
                    <a:pt x="64128" y="31015"/>
                  </a:cubicBezTo>
                  <a:cubicBezTo>
                    <a:pt x="73719" y="26132"/>
                    <a:pt x="82915" y="20509"/>
                    <a:pt x="91634" y="14197"/>
                  </a:cubicBezTo>
                  <a:cubicBezTo>
                    <a:pt x="74816" y="3352"/>
                    <a:pt x="66014" y="-1992"/>
                    <a:pt x="54697" y="68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16" name="任意多边形: 形状 715">
              <a:extLst>
                <a:ext uri="{FF2B5EF4-FFF2-40B4-BE49-F238E27FC236}">
                  <a16:creationId xmlns:a16="http://schemas.microsoft.com/office/drawing/2014/main" id="{A303769E-686B-5272-39DE-A835B7941C09}"/>
                </a:ext>
              </a:extLst>
            </p:cNvPr>
            <p:cNvSpPr/>
            <p:nvPr/>
          </p:nvSpPr>
          <p:spPr>
            <a:xfrm>
              <a:off x="10572716" y="2293312"/>
              <a:ext cx="106408" cy="74657"/>
            </a:xfrm>
            <a:custGeom>
              <a:avLst/>
              <a:gdLst>
                <a:gd name="connsiteX0" fmla="*/ 60513 w 106408"/>
                <a:gd name="connsiteY0" fmla="*/ 63629 h 74657"/>
                <a:gd name="connsiteX1" fmla="*/ 106408 w 106408"/>
                <a:gd name="connsiteY1" fmla="*/ 6259 h 74657"/>
                <a:gd name="connsiteX2" fmla="*/ 40551 w 106408"/>
                <a:gd name="connsiteY2" fmla="*/ 13175 h 74657"/>
                <a:gd name="connsiteX3" fmla="*/ 0 w 106408"/>
                <a:gd name="connsiteY3" fmla="*/ 74002 h 74657"/>
                <a:gd name="connsiteX4" fmla="*/ 60513 w 106408"/>
                <a:gd name="connsiteY4" fmla="*/ 63629 h 7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08" h="74657">
                  <a:moveTo>
                    <a:pt x="60513" y="63629"/>
                  </a:moveTo>
                  <a:cubicBezTo>
                    <a:pt x="79217" y="48697"/>
                    <a:pt x="86604" y="32194"/>
                    <a:pt x="106408" y="6259"/>
                  </a:cubicBezTo>
                  <a:cubicBezTo>
                    <a:pt x="84922" y="-4119"/>
                    <a:pt x="59413" y="-1441"/>
                    <a:pt x="40551" y="13175"/>
                  </a:cubicBezTo>
                  <a:cubicBezTo>
                    <a:pt x="21433" y="29100"/>
                    <a:pt x="7347" y="50230"/>
                    <a:pt x="0" y="74002"/>
                  </a:cubicBezTo>
                  <a:cubicBezTo>
                    <a:pt x="0" y="74002"/>
                    <a:pt x="41966" y="78560"/>
                    <a:pt x="60513" y="6362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17" name="任意多边形: 形状 716">
              <a:extLst>
                <a:ext uri="{FF2B5EF4-FFF2-40B4-BE49-F238E27FC236}">
                  <a16:creationId xmlns:a16="http://schemas.microsoft.com/office/drawing/2014/main" id="{CE34C489-880D-95D7-5021-33B66148E9C7}"/>
                </a:ext>
              </a:extLst>
            </p:cNvPr>
            <p:cNvSpPr/>
            <p:nvPr/>
          </p:nvSpPr>
          <p:spPr>
            <a:xfrm>
              <a:off x="10471809" y="2271122"/>
              <a:ext cx="87704" cy="92105"/>
            </a:xfrm>
            <a:custGeom>
              <a:avLst/>
              <a:gdLst>
                <a:gd name="connsiteX0" fmla="*/ 55640 w 87704"/>
                <a:gd name="connsiteY0" fmla="*/ 27349 h 92105"/>
                <a:gd name="connsiteX1" fmla="*/ 0 w 87704"/>
                <a:gd name="connsiteY1" fmla="*/ 0 h 92105"/>
                <a:gd name="connsiteX2" fmla="*/ 25777 w 87704"/>
                <a:gd name="connsiteY2" fmla="*/ 60670 h 92105"/>
                <a:gd name="connsiteX3" fmla="*/ 87704 w 87704"/>
                <a:gd name="connsiteY3" fmla="*/ 92105 h 92105"/>
                <a:gd name="connsiteX4" fmla="*/ 55640 w 87704"/>
                <a:gd name="connsiteY4" fmla="*/ 27349 h 9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04" h="92105">
                  <a:moveTo>
                    <a:pt x="55640" y="27349"/>
                  </a:moveTo>
                  <a:cubicBezTo>
                    <a:pt x="39564" y="13889"/>
                    <a:pt x="20477" y="4507"/>
                    <a:pt x="0" y="0"/>
                  </a:cubicBezTo>
                  <a:cubicBezTo>
                    <a:pt x="0" y="0"/>
                    <a:pt x="10374" y="47153"/>
                    <a:pt x="25777" y="60670"/>
                  </a:cubicBezTo>
                  <a:cubicBezTo>
                    <a:pt x="41180" y="74187"/>
                    <a:pt x="62870" y="79217"/>
                    <a:pt x="87704" y="92105"/>
                  </a:cubicBezTo>
                  <a:cubicBezTo>
                    <a:pt x="83938" y="67733"/>
                    <a:pt x="72740" y="45118"/>
                    <a:pt x="55640" y="2734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18" name="任意多边形: 形状 717">
              <a:extLst>
                <a:ext uri="{FF2B5EF4-FFF2-40B4-BE49-F238E27FC236}">
                  <a16:creationId xmlns:a16="http://schemas.microsoft.com/office/drawing/2014/main" id="{7D6B2871-E1E9-9A5F-35E0-F900B0D53918}"/>
                </a:ext>
              </a:extLst>
            </p:cNvPr>
            <p:cNvSpPr/>
            <p:nvPr/>
          </p:nvSpPr>
          <p:spPr>
            <a:xfrm>
              <a:off x="10615468" y="2444016"/>
              <a:ext cx="139572" cy="49581"/>
            </a:xfrm>
            <a:custGeom>
              <a:avLst/>
              <a:gdLst>
                <a:gd name="connsiteX0" fmla="*/ 72301 w 139572"/>
                <a:gd name="connsiteY0" fmla="*/ 49510 h 49581"/>
                <a:gd name="connsiteX1" fmla="*/ 139572 w 139572"/>
                <a:gd name="connsiteY1" fmla="*/ 35365 h 49581"/>
                <a:gd name="connsiteX2" fmla="*/ 75444 w 139572"/>
                <a:gd name="connsiteY2" fmla="*/ 0 h 49581"/>
                <a:gd name="connsiteX3" fmla="*/ 0 w 139572"/>
                <a:gd name="connsiteY3" fmla="*/ 15718 h 49581"/>
                <a:gd name="connsiteX4" fmla="*/ 72301 w 139572"/>
                <a:gd name="connsiteY4" fmla="*/ 49510 h 4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72" h="49581">
                  <a:moveTo>
                    <a:pt x="72301" y="49510"/>
                  </a:moveTo>
                  <a:cubicBezTo>
                    <a:pt x="95533" y="50234"/>
                    <a:pt x="118600" y="45384"/>
                    <a:pt x="139572" y="35365"/>
                  </a:cubicBezTo>
                  <a:cubicBezTo>
                    <a:pt x="139572" y="35365"/>
                    <a:pt x="97921" y="0"/>
                    <a:pt x="75444" y="0"/>
                  </a:cubicBezTo>
                  <a:cubicBezTo>
                    <a:pt x="52968" y="0"/>
                    <a:pt x="30178" y="8959"/>
                    <a:pt x="0" y="15718"/>
                  </a:cubicBezTo>
                  <a:cubicBezTo>
                    <a:pt x="0" y="15718"/>
                    <a:pt x="35050" y="48096"/>
                    <a:pt x="72301" y="4951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19" name="任意多边形: 形状 718">
              <a:extLst>
                <a:ext uri="{FF2B5EF4-FFF2-40B4-BE49-F238E27FC236}">
                  <a16:creationId xmlns:a16="http://schemas.microsoft.com/office/drawing/2014/main" id="{93205303-97EE-51AA-BD55-E9F3652BF404}"/>
                </a:ext>
              </a:extLst>
            </p:cNvPr>
            <p:cNvSpPr/>
            <p:nvPr/>
          </p:nvSpPr>
          <p:spPr>
            <a:xfrm>
              <a:off x="10551784" y="2464134"/>
              <a:ext cx="59033" cy="132184"/>
            </a:xfrm>
            <a:custGeom>
              <a:avLst/>
              <a:gdLst>
                <a:gd name="connsiteX0" fmla="*/ 3172 w 59033"/>
                <a:gd name="connsiteY0" fmla="*/ 50453 h 132184"/>
                <a:gd name="connsiteX1" fmla="*/ 2071 w 59033"/>
                <a:gd name="connsiteY1" fmla="*/ 132185 h 132184"/>
                <a:gd name="connsiteX2" fmla="*/ 55826 w 59033"/>
                <a:gd name="connsiteY2" fmla="*/ 80946 h 132184"/>
                <a:gd name="connsiteX3" fmla="*/ 49853 w 59033"/>
                <a:gd name="connsiteY3" fmla="*/ 0 h 132184"/>
                <a:gd name="connsiteX4" fmla="*/ 3172 w 59033"/>
                <a:gd name="connsiteY4" fmla="*/ 50453 h 13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33" h="132184">
                  <a:moveTo>
                    <a:pt x="3172" y="50453"/>
                  </a:moveTo>
                  <a:cubicBezTo>
                    <a:pt x="-2958" y="76387"/>
                    <a:pt x="1600" y="95563"/>
                    <a:pt x="2071" y="132185"/>
                  </a:cubicBezTo>
                  <a:cubicBezTo>
                    <a:pt x="28254" y="126676"/>
                    <a:pt x="49069" y="106834"/>
                    <a:pt x="55826" y="80946"/>
                  </a:cubicBezTo>
                  <a:cubicBezTo>
                    <a:pt x="61612" y="53947"/>
                    <a:pt x="59539" y="25856"/>
                    <a:pt x="49853" y="0"/>
                  </a:cubicBezTo>
                  <a:cubicBezTo>
                    <a:pt x="49853" y="0"/>
                    <a:pt x="8673" y="24519"/>
                    <a:pt x="3172" y="5045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20" name="任意多边形: 形状 719">
              <a:extLst>
                <a:ext uri="{FF2B5EF4-FFF2-40B4-BE49-F238E27FC236}">
                  <a16:creationId xmlns:a16="http://schemas.microsoft.com/office/drawing/2014/main" id="{79A052B7-1103-EE7A-D1E4-C862B0618FBB}"/>
                </a:ext>
              </a:extLst>
            </p:cNvPr>
            <p:cNvSpPr/>
            <p:nvPr/>
          </p:nvSpPr>
          <p:spPr>
            <a:xfrm>
              <a:off x="10855004" y="2332650"/>
              <a:ext cx="114109" cy="40565"/>
            </a:xfrm>
            <a:custGeom>
              <a:avLst/>
              <a:gdLst>
                <a:gd name="connsiteX0" fmla="*/ 56583 w 114109"/>
                <a:gd name="connsiteY0" fmla="*/ 400 h 40565"/>
                <a:gd name="connsiteX1" fmla="*/ 0 w 114109"/>
                <a:gd name="connsiteY1" fmla="*/ 26334 h 40565"/>
                <a:gd name="connsiteX2" fmla="*/ 62870 w 114109"/>
                <a:gd name="connsiteY2" fmla="*/ 40165 h 40565"/>
                <a:gd name="connsiteX3" fmla="*/ 114110 w 114109"/>
                <a:gd name="connsiteY3" fmla="*/ 17060 h 40565"/>
                <a:gd name="connsiteX4" fmla="*/ 56583 w 114109"/>
                <a:gd name="connsiteY4" fmla="*/ 400 h 4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09" h="40565">
                  <a:moveTo>
                    <a:pt x="56583" y="400"/>
                  </a:moveTo>
                  <a:cubicBezTo>
                    <a:pt x="36852" y="7004"/>
                    <a:pt x="17883" y="15698"/>
                    <a:pt x="0" y="26334"/>
                  </a:cubicBezTo>
                  <a:cubicBezTo>
                    <a:pt x="19063" y="37229"/>
                    <a:pt x="40995" y="42054"/>
                    <a:pt x="62870" y="40165"/>
                  </a:cubicBezTo>
                  <a:cubicBezTo>
                    <a:pt x="81563" y="36708"/>
                    <a:pt x="99143" y="28781"/>
                    <a:pt x="114110" y="17060"/>
                  </a:cubicBezTo>
                  <a:cubicBezTo>
                    <a:pt x="114110" y="17060"/>
                    <a:pt x="74501" y="-3058"/>
                    <a:pt x="56583" y="40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21" name="任意多边形: 形状 720">
              <a:extLst>
                <a:ext uri="{FF2B5EF4-FFF2-40B4-BE49-F238E27FC236}">
                  <a16:creationId xmlns:a16="http://schemas.microsoft.com/office/drawing/2014/main" id="{252EF393-6982-567C-DCBB-6E0174772B69}"/>
                </a:ext>
              </a:extLst>
            </p:cNvPr>
            <p:cNvSpPr/>
            <p:nvPr/>
          </p:nvSpPr>
          <p:spPr>
            <a:xfrm>
              <a:off x="10832371" y="2344681"/>
              <a:ext cx="126526" cy="105807"/>
            </a:xfrm>
            <a:custGeom>
              <a:avLst/>
              <a:gdLst>
                <a:gd name="connsiteX0" fmla="*/ 35679 w 126526"/>
                <a:gd name="connsiteY0" fmla="*/ 35522 h 105807"/>
                <a:gd name="connsiteX1" fmla="*/ 4244 w 126526"/>
                <a:gd name="connsiteY1" fmla="*/ 0 h 105807"/>
                <a:gd name="connsiteX2" fmla="*/ 0 w 126526"/>
                <a:gd name="connsiteY2" fmla="*/ 5030 h 105807"/>
                <a:gd name="connsiteX3" fmla="*/ 31435 w 126526"/>
                <a:gd name="connsiteY3" fmla="*/ 37722 h 105807"/>
                <a:gd name="connsiteX4" fmla="*/ 58312 w 126526"/>
                <a:gd name="connsiteY4" fmla="*/ 91476 h 105807"/>
                <a:gd name="connsiteX5" fmla="*/ 126527 w 126526"/>
                <a:gd name="connsiteY5" fmla="*/ 105779 h 105807"/>
                <a:gd name="connsiteX6" fmla="*/ 101378 w 126526"/>
                <a:gd name="connsiteY6" fmla="*/ 55640 h 105807"/>
                <a:gd name="connsiteX7" fmla="*/ 35679 w 126526"/>
                <a:gd name="connsiteY7" fmla="*/ 35522 h 10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526" h="105807">
                  <a:moveTo>
                    <a:pt x="35679" y="35522"/>
                  </a:moveTo>
                  <a:lnTo>
                    <a:pt x="4244" y="0"/>
                  </a:lnTo>
                  <a:lnTo>
                    <a:pt x="0" y="5030"/>
                  </a:lnTo>
                  <a:lnTo>
                    <a:pt x="31435" y="37722"/>
                  </a:lnTo>
                  <a:cubicBezTo>
                    <a:pt x="38009" y="56737"/>
                    <a:pt x="47045" y="74809"/>
                    <a:pt x="58312" y="91476"/>
                  </a:cubicBezTo>
                  <a:cubicBezTo>
                    <a:pt x="72615" y="105936"/>
                    <a:pt x="90690" y="105936"/>
                    <a:pt x="126527" y="105779"/>
                  </a:cubicBezTo>
                  <a:cubicBezTo>
                    <a:pt x="119396" y="88467"/>
                    <a:pt x="110990" y="71708"/>
                    <a:pt x="101378" y="55640"/>
                  </a:cubicBezTo>
                  <a:cubicBezTo>
                    <a:pt x="87547" y="33636"/>
                    <a:pt x="35679" y="35522"/>
                    <a:pt x="35679" y="3552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22" name="任意多边形: 形状 721">
              <a:extLst>
                <a:ext uri="{FF2B5EF4-FFF2-40B4-BE49-F238E27FC236}">
                  <a16:creationId xmlns:a16="http://schemas.microsoft.com/office/drawing/2014/main" id="{AE2226A8-4A60-9EB2-3DEC-42FF8033E1B2}"/>
                </a:ext>
              </a:extLst>
            </p:cNvPr>
            <p:cNvSpPr/>
            <p:nvPr/>
          </p:nvSpPr>
          <p:spPr>
            <a:xfrm>
              <a:off x="10817753" y="2365742"/>
              <a:ext cx="45895" cy="113009"/>
            </a:xfrm>
            <a:custGeom>
              <a:avLst/>
              <a:gdLst>
                <a:gd name="connsiteX0" fmla="*/ 0 w 45895"/>
                <a:gd name="connsiteY0" fmla="*/ 48567 h 113009"/>
                <a:gd name="connsiteX1" fmla="*/ 14460 w 45895"/>
                <a:gd name="connsiteY1" fmla="*/ 113009 h 113009"/>
                <a:gd name="connsiteX2" fmla="*/ 45895 w 45895"/>
                <a:gd name="connsiteY2" fmla="*/ 62870 h 113009"/>
                <a:gd name="connsiteX3" fmla="*/ 26091 w 45895"/>
                <a:gd name="connsiteY3" fmla="*/ 0 h 113009"/>
                <a:gd name="connsiteX4" fmla="*/ 0 w 45895"/>
                <a:gd name="connsiteY4" fmla="*/ 48567 h 11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95" h="113009">
                  <a:moveTo>
                    <a:pt x="0" y="48567"/>
                  </a:moveTo>
                  <a:cubicBezTo>
                    <a:pt x="2089" y="70571"/>
                    <a:pt x="6948" y="92223"/>
                    <a:pt x="14460" y="113009"/>
                  </a:cubicBezTo>
                  <a:cubicBezTo>
                    <a:pt x="33465" y="103462"/>
                    <a:pt x="45581" y="84136"/>
                    <a:pt x="45895" y="62870"/>
                  </a:cubicBezTo>
                  <a:cubicBezTo>
                    <a:pt x="45513" y="40439"/>
                    <a:pt x="38633" y="18601"/>
                    <a:pt x="26091" y="0"/>
                  </a:cubicBezTo>
                  <a:cubicBezTo>
                    <a:pt x="26091" y="0"/>
                    <a:pt x="0" y="27034"/>
                    <a:pt x="0" y="4856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23" name="任意多边形: 形状 722">
              <a:extLst>
                <a:ext uri="{FF2B5EF4-FFF2-40B4-BE49-F238E27FC236}">
                  <a16:creationId xmlns:a16="http://schemas.microsoft.com/office/drawing/2014/main" id="{EF99B276-3982-A82E-4146-714496B5672C}"/>
                </a:ext>
              </a:extLst>
            </p:cNvPr>
            <p:cNvSpPr/>
            <p:nvPr/>
          </p:nvSpPr>
          <p:spPr>
            <a:xfrm>
              <a:off x="11061690" y="2125263"/>
              <a:ext cx="69628" cy="54382"/>
            </a:xfrm>
            <a:custGeom>
              <a:avLst/>
              <a:gdLst>
                <a:gd name="connsiteX0" fmla="*/ 69629 w 69628"/>
                <a:gd name="connsiteY0" fmla="*/ 0 h 54382"/>
                <a:gd name="connsiteX1" fmla="*/ 25777 w 69628"/>
                <a:gd name="connsiteY1" fmla="*/ 13674 h 54382"/>
                <a:gd name="connsiteX2" fmla="*/ 0 w 69628"/>
                <a:gd name="connsiteY2" fmla="*/ 54383 h 54382"/>
                <a:gd name="connsiteX3" fmla="*/ 47153 w 69628"/>
                <a:gd name="connsiteY3" fmla="*/ 36622 h 54382"/>
                <a:gd name="connsiteX4" fmla="*/ 69629 w 69628"/>
                <a:gd name="connsiteY4" fmla="*/ 0 h 5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8" h="54382">
                  <a:moveTo>
                    <a:pt x="69629" y="0"/>
                  </a:moveTo>
                  <a:cubicBezTo>
                    <a:pt x="69629" y="0"/>
                    <a:pt x="35836" y="3772"/>
                    <a:pt x="25777" y="13674"/>
                  </a:cubicBezTo>
                  <a:cubicBezTo>
                    <a:pt x="15708" y="26250"/>
                    <a:pt x="7063" y="39903"/>
                    <a:pt x="0" y="54383"/>
                  </a:cubicBezTo>
                  <a:cubicBezTo>
                    <a:pt x="17181" y="53503"/>
                    <a:pt x="33661" y="47295"/>
                    <a:pt x="47153" y="36622"/>
                  </a:cubicBezTo>
                  <a:cubicBezTo>
                    <a:pt x="57413" y="26346"/>
                    <a:pt x="65113" y="13801"/>
                    <a:pt x="69629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24" name="任意多边形: 形状 723">
              <a:extLst>
                <a:ext uri="{FF2B5EF4-FFF2-40B4-BE49-F238E27FC236}">
                  <a16:creationId xmlns:a16="http://schemas.microsoft.com/office/drawing/2014/main" id="{F22A4C25-3135-AFAB-C900-30458C65D1B7}"/>
                </a:ext>
              </a:extLst>
            </p:cNvPr>
            <p:cNvSpPr/>
            <p:nvPr/>
          </p:nvSpPr>
          <p:spPr>
            <a:xfrm>
              <a:off x="11042986" y="2171050"/>
              <a:ext cx="124954" cy="43782"/>
            </a:xfrm>
            <a:custGeom>
              <a:avLst/>
              <a:gdLst>
                <a:gd name="connsiteX0" fmla="*/ 36150 w 124954"/>
                <a:gd name="connsiteY0" fmla="*/ 16927 h 43782"/>
                <a:gd name="connsiteX1" fmla="*/ 1257 w 124954"/>
                <a:gd name="connsiteY1" fmla="*/ 6867 h 43782"/>
                <a:gd name="connsiteX2" fmla="*/ 0 w 124954"/>
                <a:gd name="connsiteY2" fmla="*/ 11740 h 43782"/>
                <a:gd name="connsiteX3" fmla="*/ 34579 w 124954"/>
                <a:gd name="connsiteY3" fmla="*/ 19599 h 43782"/>
                <a:gd name="connsiteX4" fmla="*/ 74816 w 124954"/>
                <a:gd name="connsiteY4" fmla="*/ 43018 h 43782"/>
                <a:gd name="connsiteX5" fmla="*/ 124955 w 124954"/>
                <a:gd name="connsiteY5" fmla="*/ 23528 h 43782"/>
                <a:gd name="connsiteX6" fmla="*/ 87547 w 124954"/>
                <a:gd name="connsiteY6" fmla="*/ 1681 h 43782"/>
                <a:gd name="connsiteX7" fmla="*/ 36150 w 124954"/>
                <a:gd name="connsiteY7" fmla="*/ 16927 h 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954" h="43782">
                  <a:moveTo>
                    <a:pt x="36150" y="16927"/>
                  </a:moveTo>
                  <a:lnTo>
                    <a:pt x="1257" y="6867"/>
                  </a:lnTo>
                  <a:lnTo>
                    <a:pt x="0" y="11740"/>
                  </a:lnTo>
                  <a:lnTo>
                    <a:pt x="34579" y="19599"/>
                  </a:lnTo>
                  <a:cubicBezTo>
                    <a:pt x="46889" y="29161"/>
                    <a:pt x="60421" y="37037"/>
                    <a:pt x="74816" y="43018"/>
                  </a:cubicBezTo>
                  <a:cubicBezTo>
                    <a:pt x="90533" y="46319"/>
                    <a:pt x="101693" y="38774"/>
                    <a:pt x="124955" y="23528"/>
                  </a:cubicBezTo>
                  <a:cubicBezTo>
                    <a:pt x="113047" y="15325"/>
                    <a:pt x="100542" y="8022"/>
                    <a:pt x="87547" y="1681"/>
                  </a:cubicBezTo>
                  <a:cubicBezTo>
                    <a:pt x="69000" y="-6335"/>
                    <a:pt x="36150" y="16927"/>
                    <a:pt x="36150" y="1692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25" name="任意多边形: 形状 724">
              <a:extLst>
                <a:ext uri="{FF2B5EF4-FFF2-40B4-BE49-F238E27FC236}">
                  <a16:creationId xmlns:a16="http://schemas.microsoft.com/office/drawing/2014/main" id="{5D54380A-6290-27FC-77D7-E8C0AC591D0F}"/>
                </a:ext>
              </a:extLst>
            </p:cNvPr>
            <p:cNvSpPr/>
            <p:nvPr/>
          </p:nvSpPr>
          <p:spPr>
            <a:xfrm>
              <a:off x="11055988" y="2188448"/>
              <a:ext cx="47879" cy="78587"/>
            </a:xfrm>
            <a:custGeom>
              <a:avLst/>
              <a:gdLst>
                <a:gd name="connsiteX0" fmla="*/ 1930 w 47879"/>
                <a:gd name="connsiteY0" fmla="*/ 0 h 78587"/>
                <a:gd name="connsiteX1" fmla="*/ 4916 w 47879"/>
                <a:gd name="connsiteY1" fmla="*/ 42752 h 78587"/>
                <a:gd name="connsiteX2" fmla="*/ 41381 w 47879"/>
                <a:gd name="connsiteY2" fmla="*/ 78588 h 78587"/>
                <a:gd name="connsiteX3" fmla="*/ 41381 w 47879"/>
                <a:gd name="connsiteY3" fmla="*/ 32378 h 78587"/>
                <a:gd name="connsiteX4" fmla="*/ 1930 w 47879"/>
                <a:gd name="connsiteY4" fmla="*/ 0 h 7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79" h="78587">
                  <a:moveTo>
                    <a:pt x="1930" y="0"/>
                  </a:moveTo>
                  <a:cubicBezTo>
                    <a:pt x="-1428" y="14224"/>
                    <a:pt x="-387" y="29133"/>
                    <a:pt x="4916" y="42752"/>
                  </a:cubicBezTo>
                  <a:cubicBezTo>
                    <a:pt x="15509" y="56189"/>
                    <a:pt x="27762" y="68230"/>
                    <a:pt x="41381" y="78588"/>
                  </a:cubicBezTo>
                  <a:cubicBezTo>
                    <a:pt x="50046" y="64403"/>
                    <a:pt x="50046" y="46563"/>
                    <a:pt x="41381" y="32378"/>
                  </a:cubicBezTo>
                  <a:cubicBezTo>
                    <a:pt x="31601" y="18031"/>
                    <a:pt x="17909" y="6794"/>
                    <a:pt x="1930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26" name="任意多边形: 形状 725">
              <a:extLst>
                <a:ext uri="{FF2B5EF4-FFF2-40B4-BE49-F238E27FC236}">
                  <a16:creationId xmlns:a16="http://schemas.microsoft.com/office/drawing/2014/main" id="{A6641235-3FF7-3D91-54F1-DE4DEEBEA433}"/>
                </a:ext>
              </a:extLst>
            </p:cNvPr>
            <p:cNvSpPr/>
            <p:nvPr/>
          </p:nvSpPr>
          <p:spPr>
            <a:xfrm>
              <a:off x="11188749" y="1983019"/>
              <a:ext cx="59323" cy="83774"/>
            </a:xfrm>
            <a:custGeom>
              <a:avLst/>
              <a:gdLst>
                <a:gd name="connsiteX0" fmla="*/ 411 w 59323"/>
                <a:gd name="connsiteY0" fmla="*/ 0 h 83774"/>
                <a:gd name="connsiteX1" fmla="*/ 9213 w 59323"/>
                <a:gd name="connsiteY1" fmla="*/ 48096 h 83774"/>
                <a:gd name="connsiteX2" fmla="*/ 54637 w 59323"/>
                <a:gd name="connsiteY2" fmla="*/ 83775 h 83774"/>
                <a:gd name="connsiteX3" fmla="*/ 48664 w 59323"/>
                <a:gd name="connsiteY3" fmla="*/ 31435 h 83774"/>
                <a:gd name="connsiteX4" fmla="*/ 411 w 59323"/>
                <a:gd name="connsiteY4" fmla="*/ 0 h 8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23" h="83774">
                  <a:moveTo>
                    <a:pt x="411" y="0"/>
                  </a:moveTo>
                  <a:cubicBezTo>
                    <a:pt x="411" y="0"/>
                    <a:pt x="-2890" y="33321"/>
                    <a:pt x="9213" y="48096"/>
                  </a:cubicBezTo>
                  <a:cubicBezTo>
                    <a:pt x="22835" y="61806"/>
                    <a:pt x="38090" y="73789"/>
                    <a:pt x="54637" y="83775"/>
                  </a:cubicBezTo>
                  <a:cubicBezTo>
                    <a:pt x="62598" y="66585"/>
                    <a:pt x="60293" y="46389"/>
                    <a:pt x="48664" y="31435"/>
                  </a:cubicBezTo>
                  <a:cubicBezTo>
                    <a:pt x="35915" y="16560"/>
                    <a:pt x="19170" y="5651"/>
                    <a:pt x="411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27" name="任意多边形: 形状 726">
              <a:extLst>
                <a:ext uri="{FF2B5EF4-FFF2-40B4-BE49-F238E27FC236}">
                  <a16:creationId xmlns:a16="http://schemas.microsoft.com/office/drawing/2014/main" id="{D02DA7FD-725E-26D9-D197-4E1D7924DA41}"/>
                </a:ext>
              </a:extLst>
            </p:cNvPr>
            <p:cNvSpPr/>
            <p:nvPr/>
          </p:nvSpPr>
          <p:spPr>
            <a:xfrm>
              <a:off x="10508746" y="872258"/>
              <a:ext cx="866196" cy="1725790"/>
            </a:xfrm>
            <a:custGeom>
              <a:avLst/>
              <a:gdLst>
                <a:gd name="connsiteX0" fmla="*/ 703834 w 866196"/>
                <a:gd name="connsiteY0" fmla="*/ 1107461 h 1725790"/>
                <a:gd name="connsiteX1" fmla="*/ 665483 w 866196"/>
                <a:gd name="connsiteY1" fmla="*/ 1100231 h 1725790"/>
                <a:gd name="connsiteX2" fmla="*/ 765918 w 866196"/>
                <a:gd name="connsiteY2" fmla="*/ 743442 h 1725790"/>
                <a:gd name="connsiteX3" fmla="*/ 794210 w 866196"/>
                <a:gd name="connsiteY3" fmla="*/ 729925 h 1725790"/>
                <a:gd name="connsiteX4" fmla="*/ 839319 w 866196"/>
                <a:gd name="connsiteY4" fmla="*/ 723637 h 1725790"/>
                <a:gd name="connsiteX5" fmla="*/ 866196 w 866196"/>
                <a:gd name="connsiteY5" fmla="*/ 678214 h 1725790"/>
                <a:gd name="connsiteX6" fmla="*/ 823916 w 866196"/>
                <a:gd name="connsiteY6" fmla="*/ 684029 h 1725790"/>
                <a:gd name="connsiteX7" fmla="*/ 793738 w 866196"/>
                <a:gd name="connsiteY7" fmla="*/ 726938 h 1725790"/>
                <a:gd name="connsiteX8" fmla="*/ 766232 w 866196"/>
                <a:gd name="connsiteY8" fmla="*/ 738255 h 1725790"/>
                <a:gd name="connsiteX9" fmla="*/ 769376 w 866196"/>
                <a:gd name="connsiteY9" fmla="*/ 660453 h 1725790"/>
                <a:gd name="connsiteX10" fmla="*/ 761989 w 866196"/>
                <a:gd name="connsiteY10" fmla="*/ 540371 h 1725790"/>
                <a:gd name="connsiteX11" fmla="*/ 785408 w 866196"/>
                <a:gd name="connsiteY11" fmla="*/ 529054 h 1725790"/>
                <a:gd name="connsiteX12" fmla="*/ 822030 w 866196"/>
                <a:gd name="connsiteY12" fmla="*/ 524024 h 1725790"/>
                <a:gd name="connsiteX13" fmla="*/ 843877 w 866196"/>
                <a:gd name="connsiteY13" fmla="*/ 487088 h 1725790"/>
                <a:gd name="connsiteX14" fmla="*/ 809613 w 866196"/>
                <a:gd name="connsiteY14" fmla="*/ 491803 h 1725790"/>
                <a:gd name="connsiteX15" fmla="*/ 784936 w 866196"/>
                <a:gd name="connsiteY15" fmla="*/ 526696 h 1725790"/>
                <a:gd name="connsiteX16" fmla="*/ 761360 w 866196"/>
                <a:gd name="connsiteY16" fmla="*/ 536284 h 1725790"/>
                <a:gd name="connsiteX17" fmla="*/ 702891 w 866196"/>
                <a:gd name="connsiteY17" fmla="*/ 304292 h 1725790"/>
                <a:gd name="connsiteX18" fmla="*/ 716879 w 866196"/>
                <a:gd name="connsiteY18" fmla="*/ 280087 h 1725790"/>
                <a:gd name="connsiteX19" fmla="*/ 744228 w 866196"/>
                <a:gd name="connsiteY19" fmla="*/ 255254 h 1725790"/>
                <a:gd name="connsiteX20" fmla="*/ 741556 w 866196"/>
                <a:gd name="connsiteY20" fmla="*/ 212345 h 1725790"/>
                <a:gd name="connsiteX21" fmla="*/ 715936 w 866196"/>
                <a:gd name="connsiteY21" fmla="*/ 235764 h 1725790"/>
                <a:gd name="connsiteX22" fmla="*/ 715150 w 866196"/>
                <a:gd name="connsiteY22" fmla="*/ 278358 h 1725790"/>
                <a:gd name="connsiteX23" fmla="*/ 701162 w 866196"/>
                <a:gd name="connsiteY23" fmla="*/ 299891 h 1725790"/>
                <a:gd name="connsiteX24" fmla="*/ 690316 w 866196"/>
                <a:gd name="connsiteY24" fmla="*/ 274115 h 1725790"/>
                <a:gd name="connsiteX25" fmla="*/ 704934 w 866196"/>
                <a:gd name="connsiteY25" fmla="*/ 289832 h 1725790"/>
                <a:gd name="connsiteX26" fmla="*/ 702576 w 866196"/>
                <a:gd name="connsiteY26" fmla="*/ 249752 h 1725790"/>
                <a:gd name="connsiteX27" fmla="*/ 680414 w 866196"/>
                <a:gd name="connsiteY27" fmla="*/ 224290 h 1725790"/>
                <a:gd name="connsiteX28" fmla="*/ 678214 w 866196"/>
                <a:gd name="connsiteY28" fmla="*/ 246609 h 1725790"/>
                <a:gd name="connsiteX29" fmla="*/ 509721 w 866196"/>
                <a:gd name="connsiteY29" fmla="*/ 0 h 1725790"/>
                <a:gd name="connsiteX30" fmla="*/ 732282 w 866196"/>
                <a:gd name="connsiteY30" fmla="*/ 473099 h 1725790"/>
                <a:gd name="connsiteX31" fmla="*/ 716565 w 866196"/>
                <a:gd name="connsiteY31" fmla="*/ 502334 h 1725790"/>
                <a:gd name="connsiteX32" fmla="*/ 729767 w 866196"/>
                <a:gd name="connsiteY32" fmla="*/ 537541 h 1725790"/>
                <a:gd name="connsiteX33" fmla="*/ 739198 w 866196"/>
                <a:gd name="connsiteY33" fmla="*/ 523867 h 1725790"/>
                <a:gd name="connsiteX34" fmla="*/ 744385 w 866196"/>
                <a:gd name="connsiteY34" fmla="*/ 622573 h 1725790"/>
                <a:gd name="connsiteX35" fmla="*/ 742970 w 866196"/>
                <a:gd name="connsiteY35" fmla="*/ 673498 h 1725790"/>
                <a:gd name="connsiteX36" fmla="*/ 733383 w 866196"/>
                <a:gd name="connsiteY36" fmla="*/ 642063 h 1725790"/>
                <a:gd name="connsiteX37" fmla="*/ 716565 w 866196"/>
                <a:gd name="connsiteY37" fmla="*/ 671612 h 1725790"/>
                <a:gd name="connsiteX38" fmla="*/ 729768 w 866196"/>
                <a:gd name="connsiteY38" fmla="*/ 706977 h 1725790"/>
                <a:gd name="connsiteX39" fmla="*/ 742027 w 866196"/>
                <a:gd name="connsiteY39" fmla="*/ 687173 h 1725790"/>
                <a:gd name="connsiteX40" fmla="*/ 718451 w 866196"/>
                <a:gd name="connsiteY40" fmla="*/ 844349 h 1725790"/>
                <a:gd name="connsiteX41" fmla="*/ 706191 w 866196"/>
                <a:gd name="connsiteY41" fmla="*/ 802383 h 1725790"/>
                <a:gd name="connsiteX42" fmla="*/ 684972 w 866196"/>
                <a:gd name="connsiteY42" fmla="*/ 839790 h 1725790"/>
                <a:gd name="connsiteX43" fmla="*/ 701633 w 866196"/>
                <a:gd name="connsiteY43" fmla="*/ 884114 h 1725790"/>
                <a:gd name="connsiteX44" fmla="*/ 712478 w 866196"/>
                <a:gd name="connsiteY44" fmla="*/ 868396 h 1725790"/>
                <a:gd name="connsiteX45" fmla="*/ 706191 w 866196"/>
                <a:gd name="connsiteY45" fmla="*/ 890558 h 1725790"/>
                <a:gd name="connsiteX46" fmla="*/ 686701 w 866196"/>
                <a:gd name="connsiteY46" fmla="*/ 872797 h 1725790"/>
                <a:gd name="connsiteX47" fmla="*/ 664697 w 866196"/>
                <a:gd name="connsiteY47" fmla="*/ 835389 h 1725790"/>
                <a:gd name="connsiteX48" fmla="*/ 615029 w 866196"/>
                <a:gd name="connsiteY48" fmla="*/ 827688 h 1725790"/>
                <a:gd name="connsiteX49" fmla="*/ 635148 w 866196"/>
                <a:gd name="connsiteY49" fmla="*/ 862895 h 1725790"/>
                <a:gd name="connsiteX50" fmla="*/ 683715 w 866196"/>
                <a:gd name="connsiteY50" fmla="*/ 874369 h 1725790"/>
                <a:gd name="connsiteX51" fmla="*/ 704148 w 866196"/>
                <a:gd name="connsiteY51" fmla="*/ 895431 h 1725790"/>
                <a:gd name="connsiteX52" fmla="*/ 660453 w 866196"/>
                <a:gd name="connsiteY52" fmla="*/ 1012998 h 1725790"/>
                <a:gd name="connsiteX53" fmla="*/ 660453 w 866196"/>
                <a:gd name="connsiteY53" fmla="*/ 992094 h 1725790"/>
                <a:gd name="connsiteX54" fmla="*/ 626503 w 866196"/>
                <a:gd name="connsiteY54" fmla="*/ 1023529 h 1725790"/>
                <a:gd name="connsiteX55" fmla="*/ 629647 w 866196"/>
                <a:gd name="connsiteY55" fmla="*/ 1074768 h 1725790"/>
                <a:gd name="connsiteX56" fmla="*/ 629647 w 866196"/>
                <a:gd name="connsiteY56" fmla="*/ 1074768 h 1725790"/>
                <a:gd name="connsiteX57" fmla="*/ 628075 w 866196"/>
                <a:gd name="connsiteY57" fmla="*/ 1077597 h 1725790"/>
                <a:gd name="connsiteX58" fmla="*/ 617544 w 866196"/>
                <a:gd name="connsiteY58" fmla="*/ 1059365 h 1725790"/>
                <a:gd name="connsiteX59" fmla="*/ 607328 w 866196"/>
                <a:gd name="connsiteY59" fmla="*/ 1013627 h 1725790"/>
                <a:gd name="connsiteX60" fmla="*/ 558446 w 866196"/>
                <a:gd name="connsiteY60" fmla="*/ 989736 h 1725790"/>
                <a:gd name="connsiteX61" fmla="*/ 568034 w 866196"/>
                <a:gd name="connsiteY61" fmla="*/ 1032645 h 1725790"/>
                <a:gd name="connsiteX62" fmla="*/ 615186 w 866196"/>
                <a:gd name="connsiteY62" fmla="*/ 1059994 h 1725790"/>
                <a:gd name="connsiteX63" fmla="*/ 626503 w 866196"/>
                <a:gd name="connsiteY63" fmla="*/ 1082313 h 1725790"/>
                <a:gd name="connsiteX64" fmla="*/ 547915 w 866196"/>
                <a:gd name="connsiteY64" fmla="*/ 1199409 h 1725790"/>
                <a:gd name="connsiteX65" fmla="*/ 550587 w 866196"/>
                <a:gd name="connsiteY65" fmla="*/ 1188406 h 1725790"/>
                <a:gd name="connsiteX66" fmla="*/ 509564 w 866196"/>
                <a:gd name="connsiteY66" fmla="*/ 1210254 h 1725790"/>
                <a:gd name="connsiteX67" fmla="*/ 499033 w 866196"/>
                <a:gd name="connsiteY67" fmla="*/ 1257407 h 1725790"/>
                <a:gd name="connsiteX68" fmla="*/ 496676 w 866196"/>
                <a:gd name="connsiteY68" fmla="*/ 1259921 h 1725790"/>
                <a:gd name="connsiteX69" fmla="*/ 491803 w 866196"/>
                <a:gd name="connsiteY69" fmla="*/ 1241689 h 1725790"/>
                <a:gd name="connsiteX70" fmla="*/ 493847 w 866196"/>
                <a:gd name="connsiteY70" fmla="*/ 1194536 h 1725790"/>
                <a:gd name="connsiteX71" fmla="*/ 452667 w 866196"/>
                <a:gd name="connsiteY71" fmla="*/ 1158857 h 1725790"/>
                <a:gd name="connsiteX72" fmla="*/ 450780 w 866196"/>
                <a:gd name="connsiteY72" fmla="*/ 1202709 h 1725790"/>
                <a:gd name="connsiteX73" fmla="*/ 488660 w 866196"/>
                <a:gd name="connsiteY73" fmla="*/ 1241218 h 1725790"/>
                <a:gd name="connsiteX74" fmla="*/ 493061 w 866196"/>
                <a:gd name="connsiteY74" fmla="*/ 1261808 h 1725790"/>
                <a:gd name="connsiteX75" fmla="*/ 343272 w 866196"/>
                <a:gd name="connsiteY75" fmla="*/ 1387548 h 1725790"/>
                <a:gd name="connsiteX76" fmla="*/ 370778 w 866196"/>
                <a:gd name="connsiteY76" fmla="*/ 1333323 h 1725790"/>
                <a:gd name="connsiteX77" fmla="*/ 315766 w 866196"/>
                <a:gd name="connsiteY77" fmla="*/ 1350612 h 1725790"/>
                <a:gd name="connsiteX78" fmla="*/ 291876 w 866196"/>
                <a:gd name="connsiteY78" fmla="*/ 1409553 h 1725790"/>
                <a:gd name="connsiteX79" fmla="*/ 317181 w 866196"/>
                <a:gd name="connsiteY79" fmla="*/ 1404052 h 1725790"/>
                <a:gd name="connsiteX80" fmla="*/ 289832 w 866196"/>
                <a:gd name="connsiteY80" fmla="*/ 1419769 h 1725790"/>
                <a:gd name="connsiteX81" fmla="*/ 287475 w 866196"/>
                <a:gd name="connsiteY81" fmla="*/ 1385662 h 1725790"/>
                <a:gd name="connsiteX82" fmla="*/ 300677 w 866196"/>
                <a:gd name="connsiteY82" fmla="*/ 1329079 h 1725790"/>
                <a:gd name="connsiteX83" fmla="*/ 258869 w 866196"/>
                <a:gd name="connsiteY83" fmla="*/ 1276425 h 1725790"/>
                <a:gd name="connsiteX84" fmla="*/ 246609 w 866196"/>
                <a:gd name="connsiteY84" fmla="*/ 1329236 h 1725790"/>
                <a:gd name="connsiteX85" fmla="*/ 283703 w 866196"/>
                <a:gd name="connsiteY85" fmla="*/ 1384876 h 1725790"/>
                <a:gd name="connsiteX86" fmla="*/ 284646 w 866196"/>
                <a:gd name="connsiteY86" fmla="*/ 1423384 h 1725790"/>
                <a:gd name="connsiteX87" fmla="*/ 59884 w 866196"/>
                <a:gd name="connsiteY87" fmla="*/ 1504330 h 1725790"/>
                <a:gd name="connsiteX88" fmla="*/ 64442 w 866196"/>
                <a:gd name="connsiteY88" fmla="*/ 1466765 h 1725790"/>
                <a:gd name="connsiteX89" fmla="*/ 92262 w 866196"/>
                <a:gd name="connsiteY89" fmla="*/ 1405938 h 1725790"/>
                <a:gd name="connsiteX90" fmla="*/ 57369 w 866196"/>
                <a:gd name="connsiteY90" fmla="*/ 1336938 h 1725790"/>
                <a:gd name="connsiteX91" fmla="*/ 31278 w 866196"/>
                <a:gd name="connsiteY91" fmla="*/ 1393678 h 1725790"/>
                <a:gd name="connsiteX92" fmla="*/ 60356 w 866196"/>
                <a:gd name="connsiteY92" fmla="*/ 1464879 h 1725790"/>
                <a:gd name="connsiteX93" fmla="*/ 52968 w 866196"/>
                <a:gd name="connsiteY93" fmla="*/ 1505587 h 1725790"/>
                <a:gd name="connsiteX94" fmla="*/ 0 w 866196"/>
                <a:gd name="connsiteY94" fmla="*/ 1513918 h 1725790"/>
                <a:gd name="connsiteX95" fmla="*/ 7387 w 866196"/>
                <a:gd name="connsiteY95" fmla="*/ 1554940 h 1725790"/>
                <a:gd name="connsiteX96" fmla="*/ 4872 w 866196"/>
                <a:gd name="connsiteY96" fmla="*/ 1579303 h 1725790"/>
                <a:gd name="connsiteX97" fmla="*/ 89276 w 866196"/>
                <a:gd name="connsiteY97" fmla="*/ 1564528 h 1725790"/>
                <a:gd name="connsiteX98" fmla="*/ 82675 w 866196"/>
                <a:gd name="connsiteY98" fmla="*/ 1568300 h 1725790"/>
                <a:gd name="connsiteX99" fmla="*/ 111752 w 866196"/>
                <a:gd name="connsiteY99" fmla="*/ 1616868 h 1725790"/>
                <a:gd name="connsiteX100" fmla="*/ 128727 w 866196"/>
                <a:gd name="connsiteY100" fmla="*/ 1689169 h 1725790"/>
                <a:gd name="connsiteX101" fmla="*/ 207315 w 866196"/>
                <a:gd name="connsiteY101" fmla="*/ 1725791 h 1725790"/>
                <a:gd name="connsiteX102" fmla="*/ 191597 w 866196"/>
                <a:gd name="connsiteY102" fmla="*/ 1658205 h 1725790"/>
                <a:gd name="connsiteX103" fmla="*/ 117410 w 866196"/>
                <a:gd name="connsiteY103" fmla="*/ 1615610 h 1725790"/>
                <a:gd name="connsiteX104" fmla="*/ 89433 w 866196"/>
                <a:gd name="connsiteY104" fmla="*/ 1564371 h 1725790"/>
                <a:gd name="connsiteX105" fmla="*/ 662968 w 866196"/>
                <a:gd name="connsiteY105" fmla="*/ 1106361 h 1725790"/>
                <a:gd name="connsiteX106" fmla="*/ 702419 w 866196"/>
                <a:gd name="connsiteY106" fmla="*/ 1110762 h 1725790"/>
                <a:gd name="connsiteX107" fmla="*/ 750829 w 866196"/>
                <a:gd name="connsiteY107" fmla="*/ 1131666 h 1725790"/>
                <a:gd name="connsiteX108" fmla="*/ 805369 w 866196"/>
                <a:gd name="connsiteY108" fmla="*/ 1103374 h 1725790"/>
                <a:gd name="connsiteX109" fmla="*/ 760103 w 866196"/>
                <a:gd name="connsiteY109" fmla="*/ 1084513 h 1725790"/>
                <a:gd name="connsiteX110" fmla="*/ 703834 w 866196"/>
                <a:gd name="connsiteY110" fmla="*/ 1107461 h 172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866196" h="1725790">
                  <a:moveTo>
                    <a:pt x="703834" y="1107461"/>
                  </a:moveTo>
                  <a:lnTo>
                    <a:pt x="665483" y="1100231"/>
                  </a:lnTo>
                  <a:cubicBezTo>
                    <a:pt x="721745" y="988925"/>
                    <a:pt x="755855" y="867752"/>
                    <a:pt x="765918" y="743442"/>
                  </a:cubicBezTo>
                  <a:lnTo>
                    <a:pt x="794210" y="729925"/>
                  </a:lnTo>
                  <a:cubicBezTo>
                    <a:pt x="809455" y="729787"/>
                    <a:pt x="824618" y="727674"/>
                    <a:pt x="839319" y="723637"/>
                  </a:cubicBezTo>
                  <a:cubicBezTo>
                    <a:pt x="853151" y="716722"/>
                    <a:pt x="857552" y="703991"/>
                    <a:pt x="866196" y="678214"/>
                  </a:cubicBezTo>
                  <a:cubicBezTo>
                    <a:pt x="851984" y="679158"/>
                    <a:pt x="837855" y="681101"/>
                    <a:pt x="823916" y="684029"/>
                  </a:cubicBezTo>
                  <a:cubicBezTo>
                    <a:pt x="805055" y="689216"/>
                    <a:pt x="793738" y="726938"/>
                    <a:pt x="793738" y="726938"/>
                  </a:cubicBezTo>
                  <a:lnTo>
                    <a:pt x="766232" y="738255"/>
                  </a:lnTo>
                  <a:cubicBezTo>
                    <a:pt x="768276" y="712635"/>
                    <a:pt x="769376" y="686701"/>
                    <a:pt x="769376" y="660453"/>
                  </a:cubicBezTo>
                  <a:cubicBezTo>
                    <a:pt x="769308" y="620314"/>
                    <a:pt x="766841" y="580215"/>
                    <a:pt x="761989" y="540371"/>
                  </a:cubicBezTo>
                  <a:lnTo>
                    <a:pt x="785408" y="529054"/>
                  </a:lnTo>
                  <a:cubicBezTo>
                    <a:pt x="797778" y="528929"/>
                    <a:pt x="810084" y="527239"/>
                    <a:pt x="822030" y="524024"/>
                  </a:cubicBezTo>
                  <a:cubicBezTo>
                    <a:pt x="833189" y="518366"/>
                    <a:pt x="836804" y="508307"/>
                    <a:pt x="843877" y="487088"/>
                  </a:cubicBezTo>
                  <a:cubicBezTo>
                    <a:pt x="832353" y="487792"/>
                    <a:pt x="820899" y="489368"/>
                    <a:pt x="809613" y="491803"/>
                  </a:cubicBezTo>
                  <a:cubicBezTo>
                    <a:pt x="793895" y="495890"/>
                    <a:pt x="784936" y="526696"/>
                    <a:pt x="784936" y="526696"/>
                  </a:cubicBezTo>
                  <a:lnTo>
                    <a:pt x="761360" y="536284"/>
                  </a:lnTo>
                  <a:cubicBezTo>
                    <a:pt x="751541" y="456833"/>
                    <a:pt x="731901" y="378907"/>
                    <a:pt x="702891" y="304292"/>
                  </a:cubicBezTo>
                  <a:lnTo>
                    <a:pt x="716879" y="280087"/>
                  </a:lnTo>
                  <a:cubicBezTo>
                    <a:pt x="727042" y="273040"/>
                    <a:pt x="736236" y="264691"/>
                    <a:pt x="744228" y="255254"/>
                  </a:cubicBezTo>
                  <a:cubicBezTo>
                    <a:pt x="750515" y="244251"/>
                    <a:pt x="747371" y="233720"/>
                    <a:pt x="741556" y="212345"/>
                  </a:cubicBezTo>
                  <a:cubicBezTo>
                    <a:pt x="732446" y="219503"/>
                    <a:pt x="723882" y="227331"/>
                    <a:pt x="715936" y="235764"/>
                  </a:cubicBezTo>
                  <a:cubicBezTo>
                    <a:pt x="705562" y="247866"/>
                    <a:pt x="715150" y="278358"/>
                    <a:pt x="715150" y="278358"/>
                  </a:cubicBezTo>
                  <a:lnTo>
                    <a:pt x="701162" y="299891"/>
                  </a:lnTo>
                  <a:cubicBezTo>
                    <a:pt x="697704" y="291090"/>
                    <a:pt x="693932" y="282602"/>
                    <a:pt x="690316" y="274115"/>
                  </a:cubicBezTo>
                  <a:cubicBezTo>
                    <a:pt x="694717" y="278830"/>
                    <a:pt x="699747" y="283702"/>
                    <a:pt x="704934" y="289832"/>
                  </a:cubicBezTo>
                  <a:cubicBezTo>
                    <a:pt x="708236" y="276543"/>
                    <a:pt x="707414" y="262563"/>
                    <a:pt x="702576" y="249752"/>
                  </a:cubicBezTo>
                  <a:cubicBezTo>
                    <a:pt x="697272" y="239655"/>
                    <a:pt x="689683" y="230936"/>
                    <a:pt x="680414" y="224290"/>
                  </a:cubicBezTo>
                  <a:cubicBezTo>
                    <a:pt x="679074" y="231657"/>
                    <a:pt x="678338" y="239122"/>
                    <a:pt x="678214" y="246609"/>
                  </a:cubicBezTo>
                  <a:cubicBezTo>
                    <a:pt x="635770" y="155827"/>
                    <a:pt x="578865" y="72540"/>
                    <a:pt x="509721" y="0"/>
                  </a:cubicBezTo>
                  <a:cubicBezTo>
                    <a:pt x="628065" y="132881"/>
                    <a:pt x="705369" y="297207"/>
                    <a:pt x="732282" y="473099"/>
                  </a:cubicBezTo>
                  <a:cubicBezTo>
                    <a:pt x="721906" y="479058"/>
                    <a:pt x="715813" y="490392"/>
                    <a:pt x="716565" y="502334"/>
                  </a:cubicBezTo>
                  <a:cubicBezTo>
                    <a:pt x="717495" y="515094"/>
                    <a:pt x="722078" y="527316"/>
                    <a:pt x="729767" y="537541"/>
                  </a:cubicBezTo>
                  <a:cubicBezTo>
                    <a:pt x="733347" y="533300"/>
                    <a:pt x="736506" y="528720"/>
                    <a:pt x="739198" y="523867"/>
                  </a:cubicBezTo>
                  <a:cubicBezTo>
                    <a:pt x="742592" y="556661"/>
                    <a:pt x="744323" y="589605"/>
                    <a:pt x="744385" y="622573"/>
                  </a:cubicBezTo>
                  <a:cubicBezTo>
                    <a:pt x="744385" y="639706"/>
                    <a:pt x="744385" y="656681"/>
                    <a:pt x="742970" y="673498"/>
                  </a:cubicBezTo>
                  <a:cubicBezTo>
                    <a:pt x="740440" y="662828"/>
                    <a:pt x="737238" y="652329"/>
                    <a:pt x="733383" y="642063"/>
                  </a:cubicBezTo>
                  <a:cubicBezTo>
                    <a:pt x="722667" y="647967"/>
                    <a:pt x="716169" y="659384"/>
                    <a:pt x="716565" y="671612"/>
                  </a:cubicBezTo>
                  <a:cubicBezTo>
                    <a:pt x="717474" y="684425"/>
                    <a:pt x="722058" y="696703"/>
                    <a:pt x="729768" y="706977"/>
                  </a:cubicBezTo>
                  <a:cubicBezTo>
                    <a:pt x="734891" y="701077"/>
                    <a:pt x="739030" y="694389"/>
                    <a:pt x="742027" y="687173"/>
                  </a:cubicBezTo>
                  <a:cubicBezTo>
                    <a:pt x="738566" y="740131"/>
                    <a:pt x="730680" y="792706"/>
                    <a:pt x="718451" y="844349"/>
                  </a:cubicBezTo>
                  <a:cubicBezTo>
                    <a:pt x="715570" y="830036"/>
                    <a:pt x="711468" y="815996"/>
                    <a:pt x="706191" y="802383"/>
                  </a:cubicBezTo>
                  <a:cubicBezTo>
                    <a:pt x="692678" y="809901"/>
                    <a:pt x="684492" y="824334"/>
                    <a:pt x="684972" y="839790"/>
                  </a:cubicBezTo>
                  <a:cubicBezTo>
                    <a:pt x="686148" y="855860"/>
                    <a:pt x="691933" y="871249"/>
                    <a:pt x="701633" y="884114"/>
                  </a:cubicBezTo>
                  <a:cubicBezTo>
                    <a:pt x="705659" y="879171"/>
                    <a:pt x="709286" y="873915"/>
                    <a:pt x="712478" y="868396"/>
                  </a:cubicBezTo>
                  <a:cubicBezTo>
                    <a:pt x="710435" y="875784"/>
                    <a:pt x="708234" y="883171"/>
                    <a:pt x="706191" y="890558"/>
                  </a:cubicBezTo>
                  <a:lnTo>
                    <a:pt x="686701" y="872797"/>
                  </a:lnTo>
                  <a:cubicBezTo>
                    <a:pt x="681070" y="859401"/>
                    <a:pt x="673670" y="846820"/>
                    <a:pt x="664697" y="835389"/>
                  </a:cubicBezTo>
                  <a:cubicBezTo>
                    <a:pt x="653852" y="825645"/>
                    <a:pt x="640963" y="826273"/>
                    <a:pt x="615029" y="827688"/>
                  </a:cubicBezTo>
                  <a:cubicBezTo>
                    <a:pt x="620885" y="839890"/>
                    <a:pt x="627608" y="851656"/>
                    <a:pt x="635148" y="862895"/>
                  </a:cubicBezTo>
                  <a:cubicBezTo>
                    <a:pt x="646307" y="878613"/>
                    <a:pt x="683715" y="874369"/>
                    <a:pt x="683715" y="874369"/>
                  </a:cubicBezTo>
                  <a:lnTo>
                    <a:pt x="704148" y="895431"/>
                  </a:lnTo>
                  <a:cubicBezTo>
                    <a:pt x="692176" y="935535"/>
                    <a:pt x="677579" y="974809"/>
                    <a:pt x="660453" y="1012998"/>
                  </a:cubicBezTo>
                  <a:cubicBezTo>
                    <a:pt x="660453" y="1006868"/>
                    <a:pt x="660453" y="1000267"/>
                    <a:pt x="660453" y="992094"/>
                  </a:cubicBezTo>
                  <a:cubicBezTo>
                    <a:pt x="644148" y="995399"/>
                    <a:pt x="631051" y="1007526"/>
                    <a:pt x="626503" y="1023529"/>
                  </a:cubicBezTo>
                  <a:cubicBezTo>
                    <a:pt x="622594" y="1040555"/>
                    <a:pt x="623686" y="1058348"/>
                    <a:pt x="629647" y="1074768"/>
                  </a:cubicBezTo>
                  <a:lnTo>
                    <a:pt x="629647" y="1074768"/>
                  </a:lnTo>
                  <a:cubicBezTo>
                    <a:pt x="629063" y="1075677"/>
                    <a:pt x="628538" y="1076622"/>
                    <a:pt x="628075" y="1077597"/>
                  </a:cubicBezTo>
                  <a:lnTo>
                    <a:pt x="617544" y="1059365"/>
                  </a:lnTo>
                  <a:cubicBezTo>
                    <a:pt x="616157" y="1043737"/>
                    <a:pt x="612723" y="1028359"/>
                    <a:pt x="607328" y="1013627"/>
                  </a:cubicBezTo>
                  <a:cubicBezTo>
                    <a:pt x="599154" y="999953"/>
                    <a:pt x="585637" y="996652"/>
                    <a:pt x="558446" y="989736"/>
                  </a:cubicBezTo>
                  <a:cubicBezTo>
                    <a:pt x="560607" y="1004251"/>
                    <a:pt x="563811" y="1018591"/>
                    <a:pt x="568034" y="1032645"/>
                  </a:cubicBezTo>
                  <a:cubicBezTo>
                    <a:pt x="574792" y="1051664"/>
                    <a:pt x="615186" y="1059994"/>
                    <a:pt x="615186" y="1059994"/>
                  </a:cubicBezTo>
                  <a:lnTo>
                    <a:pt x="626503" y="1082313"/>
                  </a:lnTo>
                  <a:cubicBezTo>
                    <a:pt x="603406" y="1123338"/>
                    <a:pt x="577130" y="1162490"/>
                    <a:pt x="547915" y="1199409"/>
                  </a:cubicBezTo>
                  <a:cubicBezTo>
                    <a:pt x="548701" y="1195951"/>
                    <a:pt x="549487" y="1192493"/>
                    <a:pt x="550587" y="1188406"/>
                  </a:cubicBezTo>
                  <a:cubicBezTo>
                    <a:pt x="533909" y="1187470"/>
                    <a:pt x="518095" y="1195892"/>
                    <a:pt x="509564" y="1210254"/>
                  </a:cubicBezTo>
                  <a:cubicBezTo>
                    <a:pt x="501928" y="1224757"/>
                    <a:pt x="498293" y="1241033"/>
                    <a:pt x="499033" y="1257407"/>
                  </a:cubicBezTo>
                  <a:lnTo>
                    <a:pt x="496676" y="1259921"/>
                  </a:lnTo>
                  <a:lnTo>
                    <a:pt x="491803" y="1241689"/>
                  </a:lnTo>
                  <a:cubicBezTo>
                    <a:pt x="494568" y="1226131"/>
                    <a:pt x="495255" y="1210275"/>
                    <a:pt x="493847" y="1194536"/>
                  </a:cubicBezTo>
                  <a:cubicBezTo>
                    <a:pt x="489446" y="1178819"/>
                    <a:pt x="477186" y="1172532"/>
                    <a:pt x="452667" y="1158857"/>
                  </a:cubicBezTo>
                  <a:cubicBezTo>
                    <a:pt x="450994" y="1173411"/>
                    <a:pt x="450364" y="1188066"/>
                    <a:pt x="450780" y="1202709"/>
                  </a:cubicBezTo>
                  <a:cubicBezTo>
                    <a:pt x="452509" y="1222828"/>
                    <a:pt x="488660" y="1241218"/>
                    <a:pt x="488660" y="1241218"/>
                  </a:cubicBezTo>
                  <a:lnTo>
                    <a:pt x="493061" y="1261808"/>
                  </a:lnTo>
                  <a:cubicBezTo>
                    <a:pt x="448143" y="1309353"/>
                    <a:pt x="397880" y="1351546"/>
                    <a:pt x="343272" y="1387548"/>
                  </a:cubicBezTo>
                  <a:cubicBezTo>
                    <a:pt x="354245" y="1370446"/>
                    <a:pt x="363460" y="1352278"/>
                    <a:pt x="370778" y="1333323"/>
                  </a:cubicBezTo>
                  <a:cubicBezTo>
                    <a:pt x="350650" y="1328318"/>
                    <a:pt x="329413" y="1334993"/>
                    <a:pt x="315766" y="1350612"/>
                  </a:cubicBezTo>
                  <a:cubicBezTo>
                    <a:pt x="302325" y="1367567"/>
                    <a:pt x="294033" y="1388024"/>
                    <a:pt x="291876" y="1409553"/>
                  </a:cubicBezTo>
                  <a:cubicBezTo>
                    <a:pt x="300465" y="1408519"/>
                    <a:pt x="308938" y="1406677"/>
                    <a:pt x="317181" y="1404052"/>
                  </a:cubicBezTo>
                  <a:cubicBezTo>
                    <a:pt x="308169" y="1409605"/>
                    <a:pt x="299053" y="1414844"/>
                    <a:pt x="289832" y="1419769"/>
                  </a:cubicBezTo>
                  <a:lnTo>
                    <a:pt x="287475" y="1385662"/>
                  </a:lnTo>
                  <a:cubicBezTo>
                    <a:pt x="294321" y="1367456"/>
                    <a:pt x="298759" y="1348434"/>
                    <a:pt x="300677" y="1329079"/>
                  </a:cubicBezTo>
                  <a:cubicBezTo>
                    <a:pt x="298791" y="1309589"/>
                    <a:pt x="284960" y="1297644"/>
                    <a:pt x="258869" y="1276425"/>
                  </a:cubicBezTo>
                  <a:cubicBezTo>
                    <a:pt x="253439" y="1293690"/>
                    <a:pt x="249341" y="1311345"/>
                    <a:pt x="246609" y="1329236"/>
                  </a:cubicBezTo>
                  <a:cubicBezTo>
                    <a:pt x="243937" y="1354070"/>
                    <a:pt x="283703" y="1384876"/>
                    <a:pt x="283703" y="1384876"/>
                  </a:cubicBezTo>
                  <a:lnTo>
                    <a:pt x="284646" y="1423384"/>
                  </a:lnTo>
                  <a:cubicBezTo>
                    <a:pt x="214237" y="1461548"/>
                    <a:pt x="138458" y="1488839"/>
                    <a:pt x="59884" y="1504330"/>
                  </a:cubicBezTo>
                  <a:lnTo>
                    <a:pt x="64442" y="1466765"/>
                  </a:lnTo>
                  <a:cubicBezTo>
                    <a:pt x="76350" y="1447801"/>
                    <a:pt x="85704" y="1427349"/>
                    <a:pt x="92262" y="1405938"/>
                  </a:cubicBezTo>
                  <a:cubicBezTo>
                    <a:pt x="94777" y="1383619"/>
                    <a:pt x="82360" y="1368058"/>
                    <a:pt x="57369" y="1336938"/>
                  </a:cubicBezTo>
                  <a:cubicBezTo>
                    <a:pt x="47354" y="1355217"/>
                    <a:pt x="38635" y="1374177"/>
                    <a:pt x="31278" y="1393678"/>
                  </a:cubicBezTo>
                  <a:cubicBezTo>
                    <a:pt x="22633" y="1421027"/>
                    <a:pt x="60356" y="1464879"/>
                    <a:pt x="60356" y="1464879"/>
                  </a:cubicBezTo>
                  <a:lnTo>
                    <a:pt x="52968" y="1505587"/>
                  </a:lnTo>
                  <a:cubicBezTo>
                    <a:pt x="35365" y="1508888"/>
                    <a:pt x="17761" y="1511874"/>
                    <a:pt x="0" y="1513918"/>
                  </a:cubicBezTo>
                  <a:cubicBezTo>
                    <a:pt x="4876" y="1527045"/>
                    <a:pt x="7378" y="1540936"/>
                    <a:pt x="7387" y="1554940"/>
                  </a:cubicBezTo>
                  <a:cubicBezTo>
                    <a:pt x="7432" y="1563128"/>
                    <a:pt x="6588" y="1571297"/>
                    <a:pt x="4872" y="1579303"/>
                  </a:cubicBezTo>
                  <a:cubicBezTo>
                    <a:pt x="33265" y="1575987"/>
                    <a:pt x="61445" y="1571054"/>
                    <a:pt x="89276" y="1564528"/>
                  </a:cubicBezTo>
                  <a:lnTo>
                    <a:pt x="82675" y="1568300"/>
                  </a:lnTo>
                  <a:lnTo>
                    <a:pt x="111752" y="1616868"/>
                  </a:lnTo>
                  <a:cubicBezTo>
                    <a:pt x="111752" y="1616868"/>
                    <a:pt x="118353" y="1672351"/>
                    <a:pt x="128727" y="1689169"/>
                  </a:cubicBezTo>
                  <a:cubicBezTo>
                    <a:pt x="141930" y="1710545"/>
                    <a:pt x="163463" y="1715574"/>
                    <a:pt x="207315" y="1725791"/>
                  </a:cubicBezTo>
                  <a:cubicBezTo>
                    <a:pt x="203669" y="1702921"/>
                    <a:pt x="198416" y="1680337"/>
                    <a:pt x="191597" y="1658205"/>
                  </a:cubicBezTo>
                  <a:cubicBezTo>
                    <a:pt x="180438" y="1628342"/>
                    <a:pt x="117410" y="1615610"/>
                    <a:pt x="117410" y="1615610"/>
                  </a:cubicBezTo>
                  <a:lnTo>
                    <a:pt x="89433" y="1564371"/>
                  </a:lnTo>
                  <a:cubicBezTo>
                    <a:pt x="336671" y="1507630"/>
                    <a:pt x="544457" y="1337095"/>
                    <a:pt x="662968" y="1106361"/>
                  </a:cubicBezTo>
                  <a:lnTo>
                    <a:pt x="702419" y="1110762"/>
                  </a:lnTo>
                  <a:cubicBezTo>
                    <a:pt x="717595" y="1119773"/>
                    <a:pt x="733864" y="1126798"/>
                    <a:pt x="750829" y="1131666"/>
                  </a:cubicBezTo>
                  <a:cubicBezTo>
                    <a:pt x="768747" y="1133395"/>
                    <a:pt x="781007" y="1123336"/>
                    <a:pt x="805369" y="1103374"/>
                  </a:cubicBezTo>
                  <a:cubicBezTo>
                    <a:pt x="790760" y="1095992"/>
                    <a:pt x="775631" y="1089688"/>
                    <a:pt x="760103" y="1084513"/>
                  </a:cubicBezTo>
                  <a:cubicBezTo>
                    <a:pt x="738255" y="1077126"/>
                    <a:pt x="703834" y="1107461"/>
                    <a:pt x="703834" y="110746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28" name="任意多边形: 形状 727">
              <a:extLst>
                <a:ext uri="{FF2B5EF4-FFF2-40B4-BE49-F238E27FC236}">
                  <a16:creationId xmlns:a16="http://schemas.microsoft.com/office/drawing/2014/main" id="{FF55E902-6ED1-FC52-2A7F-77223A6C4EB6}"/>
                </a:ext>
              </a:extLst>
            </p:cNvPr>
            <p:cNvSpPr/>
            <p:nvPr/>
          </p:nvSpPr>
          <p:spPr>
            <a:xfrm>
              <a:off x="11191989" y="1902073"/>
              <a:ext cx="71986" cy="70414"/>
            </a:xfrm>
            <a:custGeom>
              <a:avLst/>
              <a:gdLst>
                <a:gd name="connsiteX0" fmla="*/ 71987 w 71986"/>
                <a:gd name="connsiteY0" fmla="*/ 0 h 70414"/>
                <a:gd name="connsiteX1" fmla="*/ 24048 w 71986"/>
                <a:gd name="connsiteY1" fmla="*/ 21062 h 70414"/>
                <a:gd name="connsiteX2" fmla="*/ 0 w 71986"/>
                <a:gd name="connsiteY2" fmla="*/ 70415 h 70414"/>
                <a:gd name="connsiteX3" fmla="*/ 51082 w 71986"/>
                <a:gd name="connsiteY3" fmla="*/ 44324 h 70414"/>
                <a:gd name="connsiteX4" fmla="*/ 71987 w 71986"/>
                <a:gd name="connsiteY4" fmla="*/ 0 h 7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86" h="70414">
                  <a:moveTo>
                    <a:pt x="71987" y="0"/>
                  </a:moveTo>
                  <a:cubicBezTo>
                    <a:pt x="71987" y="0"/>
                    <a:pt x="34264" y="8645"/>
                    <a:pt x="24048" y="21062"/>
                  </a:cubicBezTo>
                  <a:cubicBezTo>
                    <a:pt x="14239" y="36577"/>
                    <a:pt x="6174" y="53129"/>
                    <a:pt x="0" y="70415"/>
                  </a:cubicBezTo>
                  <a:cubicBezTo>
                    <a:pt x="19323" y="67233"/>
                    <a:pt x="37177" y="58114"/>
                    <a:pt x="51082" y="44324"/>
                  </a:cubicBezTo>
                  <a:cubicBezTo>
                    <a:pt x="61469" y="31418"/>
                    <a:pt x="68635" y="16224"/>
                    <a:pt x="71987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29" name="任意多边形: 形状 728">
              <a:extLst>
                <a:ext uri="{FF2B5EF4-FFF2-40B4-BE49-F238E27FC236}">
                  <a16:creationId xmlns:a16="http://schemas.microsoft.com/office/drawing/2014/main" id="{565894BA-DF63-6B14-D05D-E2DA33118ED6}"/>
                </a:ext>
              </a:extLst>
            </p:cNvPr>
            <p:cNvSpPr/>
            <p:nvPr/>
          </p:nvSpPr>
          <p:spPr>
            <a:xfrm>
              <a:off x="11269948" y="1772835"/>
              <a:ext cx="78606" cy="62595"/>
            </a:xfrm>
            <a:custGeom>
              <a:avLst/>
              <a:gdLst>
                <a:gd name="connsiteX0" fmla="*/ 56112 w 78606"/>
                <a:gd name="connsiteY0" fmla="*/ 14814 h 62595"/>
                <a:gd name="connsiteX1" fmla="*/ 0 w 78606"/>
                <a:gd name="connsiteY1" fmla="*/ 40 h 62595"/>
                <a:gd name="connsiteX2" fmla="*/ 23419 w 78606"/>
                <a:gd name="connsiteY2" fmla="*/ 42949 h 62595"/>
                <a:gd name="connsiteX3" fmla="*/ 78274 w 78606"/>
                <a:gd name="connsiteY3" fmla="*/ 62596 h 62595"/>
                <a:gd name="connsiteX4" fmla="*/ 56112 w 78606"/>
                <a:gd name="connsiteY4" fmla="*/ 14814 h 6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06" h="62595">
                  <a:moveTo>
                    <a:pt x="56112" y="14814"/>
                  </a:moveTo>
                  <a:cubicBezTo>
                    <a:pt x="39208" y="4620"/>
                    <a:pt x="19733" y="-508"/>
                    <a:pt x="0" y="40"/>
                  </a:cubicBezTo>
                  <a:cubicBezTo>
                    <a:pt x="0" y="40"/>
                    <a:pt x="7387" y="32732"/>
                    <a:pt x="23419" y="42949"/>
                  </a:cubicBezTo>
                  <a:cubicBezTo>
                    <a:pt x="40838" y="51703"/>
                    <a:pt x="59258" y="58300"/>
                    <a:pt x="78274" y="62596"/>
                  </a:cubicBezTo>
                  <a:cubicBezTo>
                    <a:pt x="80446" y="43770"/>
                    <a:pt x="71886" y="25316"/>
                    <a:pt x="56112" y="14814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30" name="任意多边形: 形状 729">
              <a:extLst>
                <a:ext uri="{FF2B5EF4-FFF2-40B4-BE49-F238E27FC236}">
                  <a16:creationId xmlns:a16="http://schemas.microsoft.com/office/drawing/2014/main" id="{D9A7F484-2268-8647-6FC1-6444CB9BBCE2}"/>
                </a:ext>
              </a:extLst>
            </p:cNvPr>
            <p:cNvSpPr/>
            <p:nvPr/>
          </p:nvSpPr>
          <p:spPr>
            <a:xfrm>
              <a:off x="11269791" y="1672282"/>
              <a:ext cx="46868" cy="89590"/>
            </a:xfrm>
            <a:custGeom>
              <a:avLst/>
              <a:gdLst>
                <a:gd name="connsiteX0" fmla="*/ 7230 w 46868"/>
                <a:gd name="connsiteY0" fmla="*/ 35207 h 89590"/>
                <a:gd name="connsiteX1" fmla="*/ 0 w 46868"/>
                <a:gd name="connsiteY1" fmla="*/ 89590 h 89590"/>
                <a:gd name="connsiteX2" fmla="*/ 40237 w 46868"/>
                <a:gd name="connsiteY2" fmla="*/ 48724 h 89590"/>
                <a:gd name="connsiteX3" fmla="*/ 46210 w 46868"/>
                <a:gd name="connsiteY3" fmla="*/ 0 h 89590"/>
                <a:gd name="connsiteX4" fmla="*/ 7230 w 46868"/>
                <a:gd name="connsiteY4" fmla="*/ 35207 h 8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68" h="89590">
                  <a:moveTo>
                    <a:pt x="7230" y="35207"/>
                  </a:moveTo>
                  <a:cubicBezTo>
                    <a:pt x="2815" y="53012"/>
                    <a:pt x="390" y="71251"/>
                    <a:pt x="0" y="89590"/>
                  </a:cubicBezTo>
                  <a:cubicBezTo>
                    <a:pt x="17286" y="80417"/>
                    <a:pt x="31333" y="66151"/>
                    <a:pt x="40237" y="48724"/>
                  </a:cubicBezTo>
                  <a:cubicBezTo>
                    <a:pt x="46010" y="33173"/>
                    <a:pt x="48055" y="16485"/>
                    <a:pt x="46210" y="0"/>
                  </a:cubicBezTo>
                  <a:cubicBezTo>
                    <a:pt x="46210" y="0"/>
                    <a:pt x="13674" y="20118"/>
                    <a:pt x="7230" y="3520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31" name="任意多边形: 形状 730">
              <a:extLst>
                <a:ext uri="{FF2B5EF4-FFF2-40B4-BE49-F238E27FC236}">
                  <a16:creationId xmlns:a16="http://schemas.microsoft.com/office/drawing/2014/main" id="{583E1840-929F-49F7-69E6-415FBA24572B}"/>
                </a:ext>
              </a:extLst>
            </p:cNvPr>
            <p:cNvSpPr/>
            <p:nvPr/>
          </p:nvSpPr>
          <p:spPr>
            <a:xfrm>
              <a:off x="11250616" y="1721950"/>
              <a:ext cx="136271" cy="52182"/>
            </a:xfrm>
            <a:custGeom>
              <a:avLst/>
              <a:gdLst>
                <a:gd name="connsiteX0" fmla="*/ 86918 w 136271"/>
                <a:gd name="connsiteY0" fmla="*/ 0 h 52182"/>
                <a:gd name="connsiteX1" fmla="*/ 41023 w 136271"/>
                <a:gd name="connsiteY1" fmla="*/ 40237 h 52182"/>
                <a:gd name="connsiteX2" fmla="*/ 0 w 136271"/>
                <a:gd name="connsiteY2" fmla="*/ 46524 h 52182"/>
                <a:gd name="connsiteX3" fmla="*/ 1100 w 136271"/>
                <a:gd name="connsiteY3" fmla="*/ 52182 h 52182"/>
                <a:gd name="connsiteX4" fmla="*/ 40708 w 136271"/>
                <a:gd name="connsiteY4" fmla="*/ 43852 h 52182"/>
                <a:gd name="connsiteX5" fmla="*/ 93362 w 136271"/>
                <a:gd name="connsiteY5" fmla="*/ 49039 h 52182"/>
                <a:gd name="connsiteX6" fmla="*/ 136271 w 136271"/>
                <a:gd name="connsiteY6" fmla="*/ 5030 h 52182"/>
                <a:gd name="connsiteX7" fmla="*/ 86918 w 136271"/>
                <a:gd name="connsiteY7" fmla="*/ 0 h 5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271" h="52182">
                  <a:moveTo>
                    <a:pt x="86918" y="0"/>
                  </a:moveTo>
                  <a:cubicBezTo>
                    <a:pt x="64128" y="0"/>
                    <a:pt x="41023" y="40237"/>
                    <a:pt x="41023" y="40237"/>
                  </a:cubicBezTo>
                  <a:lnTo>
                    <a:pt x="0" y="46524"/>
                  </a:lnTo>
                  <a:lnTo>
                    <a:pt x="1100" y="52182"/>
                  </a:lnTo>
                  <a:lnTo>
                    <a:pt x="40708" y="43852"/>
                  </a:lnTo>
                  <a:cubicBezTo>
                    <a:pt x="57957" y="47879"/>
                    <a:pt x="75660" y="49623"/>
                    <a:pt x="93362" y="49039"/>
                  </a:cubicBezTo>
                  <a:cubicBezTo>
                    <a:pt x="110966" y="45109"/>
                    <a:pt x="119296" y="31750"/>
                    <a:pt x="136271" y="5030"/>
                  </a:cubicBezTo>
                  <a:cubicBezTo>
                    <a:pt x="119957" y="2214"/>
                    <a:pt x="103466" y="533"/>
                    <a:pt x="86918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32" name="任意多边形: 形状 731">
              <a:extLst>
                <a:ext uri="{FF2B5EF4-FFF2-40B4-BE49-F238E27FC236}">
                  <a16:creationId xmlns:a16="http://schemas.microsoft.com/office/drawing/2014/main" id="{757ADDA7-DDE5-1EF8-A463-153A74CEC17A}"/>
                </a:ext>
              </a:extLst>
            </p:cNvPr>
            <p:cNvSpPr/>
            <p:nvPr/>
          </p:nvSpPr>
          <p:spPr>
            <a:xfrm>
              <a:off x="11278591" y="1519822"/>
              <a:ext cx="30987" cy="84246"/>
            </a:xfrm>
            <a:custGeom>
              <a:avLst/>
              <a:gdLst>
                <a:gd name="connsiteX0" fmla="*/ 4874 w 30987"/>
                <a:gd name="connsiteY0" fmla="*/ 84246 h 84246"/>
                <a:gd name="connsiteX1" fmla="*/ 30337 w 30987"/>
                <a:gd name="connsiteY1" fmla="*/ 41966 h 84246"/>
                <a:gd name="connsiteX2" fmla="*/ 25465 w 30987"/>
                <a:gd name="connsiteY2" fmla="*/ 0 h 84246"/>
                <a:gd name="connsiteX3" fmla="*/ 2 w 30987"/>
                <a:gd name="connsiteY3" fmla="*/ 37251 h 84246"/>
                <a:gd name="connsiteX4" fmla="*/ 4874 w 30987"/>
                <a:gd name="connsiteY4" fmla="*/ 84246 h 8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87" h="84246">
                  <a:moveTo>
                    <a:pt x="4874" y="84246"/>
                  </a:moveTo>
                  <a:cubicBezTo>
                    <a:pt x="17540" y="73133"/>
                    <a:pt x="26438" y="58358"/>
                    <a:pt x="30337" y="41966"/>
                  </a:cubicBezTo>
                  <a:cubicBezTo>
                    <a:pt x="32045" y="27789"/>
                    <a:pt x="30376" y="13409"/>
                    <a:pt x="25465" y="0"/>
                  </a:cubicBezTo>
                  <a:cubicBezTo>
                    <a:pt x="25464" y="0"/>
                    <a:pt x="1731" y="23419"/>
                    <a:pt x="2" y="37251"/>
                  </a:cubicBezTo>
                  <a:cubicBezTo>
                    <a:pt x="-65" y="53045"/>
                    <a:pt x="1568" y="68801"/>
                    <a:pt x="4874" y="84246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33" name="任意多边形: 形状 732">
              <a:extLst>
                <a:ext uri="{FF2B5EF4-FFF2-40B4-BE49-F238E27FC236}">
                  <a16:creationId xmlns:a16="http://schemas.microsoft.com/office/drawing/2014/main" id="{4FBDEF7E-E50E-676E-0E04-2CA4EC7FC2FE}"/>
                </a:ext>
              </a:extLst>
            </p:cNvPr>
            <p:cNvSpPr/>
            <p:nvPr/>
          </p:nvSpPr>
          <p:spPr>
            <a:xfrm>
              <a:off x="11286609" y="1610047"/>
              <a:ext cx="78116" cy="39806"/>
            </a:xfrm>
            <a:custGeom>
              <a:avLst/>
              <a:gdLst>
                <a:gd name="connsiteX0" fmla="*/ 49825 w 78116"/>
                <a:gd name="connsiteY0" fmla="*/ 4080 h 39806"/>
                <a:gd name="connsiteX1" fmla="*/ 0 w 78116"/>
                <a:gd name="connsiteY1" fmla="*/ 3137 h 39806"/>
                <a:gd name="connsiteX2" fmla="*/ 28292 w 78116"/>
                <a:gd name="connsiteY2" fmla="*/ 34573 h 39806"/>
                <a:gd name="connsiteX3" fmla="*/ 78116 w 78116"/>
                <a:gd name="connsiteY3" fmla="*/ 39759 h 39806"/>
                <a:gd name="connsiteX4" fmla="*/ 49825 w 78116"/>
                <a:gd name="connsiteY4" fmla="*/ 4080 h 3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" h="39806">
                  <a:moveTo>
                    <a:pt x="49825" y="4080"/>
                  </a:moveTo>
                  <a:cubicBezTo>
                    <a:pt x="33653" y="-1018"/>
                    <a:pt x="16353" y="-1346"/>
                    <a:pt x="0" y="3137"/>
                  </a:cubicBezTo>
                  <a:cubicBezTo>
                    <a:pt x="0" y="3137"/>
                    <a:pt x="12731" y="28914"/>
                    <a:pt x="28292" y="34573"/>
                  </a:cubicBezTo>
                  <a:cubicBezTo>
                    <a:pt x="44617" y="38380"/>
                    <a:pt x="61356" y="40123"/>
                    <a:pt x="78116" y="39759"/>
                  </a:cubicBezTo>
                  <a:cubicBezTo>
                    <a:pt x="76152" y="23490"/>
                    <a:pt x="65219" y="9701"/>
                    <a:pt x="49825" y="408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34" name="任意多边形: 形状 733">
              <a:extLst>
                <a:ext uri="{FF2B5EF4-FFF2-40B4-BE49-F238E27FC236}">
                  <a16:creationId xmlns:a16="http://schemas.microsoft.com/office/drawing/2014/main" id="{97845767-687F-9709-DBE4-1163B9976319}"/>
                </a:ext>
              </a:extLst>
            </p:cNvPr>
            <p:cNvSpPr/>
            <p:nvPr/>
          </p:nvSpPr>
          <p:spPr>
            <a:xfrm>
              <a:off x="11274506" y="1334512"/>
              <a:ext cx="25164" cy="68371"/>
            </a:xfrm>
            <a:custGeom>
              <a:avLst/>
              <a:gdLst>
                <a:gd name="connsiteX0" fmla="*/ 4401 w 25164"/>
                <a:gd name="connsiteY0" fmla="*/ 68371 h 68371"/>
                <a:gd name="connsiteX1" fmla="*/ 24677 w 25164"/>
                <a:gd name="connsiteY1" fmla="*/ 34107 h 68371"/>
                <a:gd name="connsiteX2" fmla="*/ 20590 w 25164"/>
                <a:gd name="connsiteY2" fmla="*/ 0 h 68371"/>
                <a:gd name="connsiteX3" fmla="*/ 0 w 25164"/>
                <a:gd name="connsiteY3" fmla="*/ 30335 h 68371"/>
                <a:gd name="connsiteX4" fmla="*/ 4401 w 25164"/>
                <a:gd name="connsiteY4" fmla="*/ 68371 h 6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64" h="68371">
                  <a:moveTo>
                    <a:pt x="4401" y="68371"/>
                  </a:moveTo>
                  <a:cubicBezTo>
                    <a:pt x="14517" y="59302"/>
                    <a:pt x="21596" y="47339"/>
                    <a:pt x="24677" y="34107"/>
                  </a:cubicBezTo>
                  <a:cubicBezTo>
                    <a:pt x="26007" y="22575"/>
                    <a:pt x="24608" y="10891"/>
                    <a:pt x="20590" y="0"/>
                  </a:cubicBezTo>
                  <a:cubicBezTo>
                    <a:pt x="20590" y="0"/>
                    <a:pt x="1572" y="19175"/>
                    <a:pt x="0" y="30335"/>
                  </a:cubicBezTo>
                  <a:cubicBezTo>
                    <a:pt x="122" y="43134"/>
                    <a:pt x="1597" y="55883"/>
                    <a:pt x="4401" y="6837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35" name="任意多边形: 形状 734">
              <a:extLst>
                <a:ext uri="{FF2B5EF4-FFF2-40B4-BE49-F238E27FC236}">
                  <a16:creationId xmlns:a16="http://schemas.microsoft.com/office/drawing/2014/main" id="{BB47186F-2C87-FF7D-0485-57851EC98FEA}"/>
                </a:ext>
              </a:extLst>
            </p:cNvPr>
            <p:cNvSpPr/>
            <p:nvPr/>
          </p:nvSpPr>
          <p:spPr>
            <a:xfrm>
              <a:off x="11280793" y="1407820"/>
              <a:ext cx="63341" cy="32036"/>
            </a:xfrm>
            <a:custGeom>
              <a:avLst/>
              <a:gdLst>
                <a:gd name="connsiteX0" fmla="*/ 40551 w 63341"/>
                <a:gd name="connsiteY0" fmla="*/ 3393 h 32036"/>
                <a:gd name="connsiteX1" fmla="*/ 0 w 63341"/>
                <a:gd name="connsiteY1" fmla="*/ 2450 h 32036"/>
                <a:gd name="connsiteX2" fmla="*/ 22948 w 63341"/>
                <a:gd name="connsiteY2" fmla="*/ 27755 h 32036"/>
                <a:gd name="connsiteX3" fmla="*/ 63342 w 63341"/>
                <a:gd name="connsiteY3" fmla="*/ 31999 h 32036"/>
                <a:gd name="connsiteX4" fmla="*/ 40551 w 63341"/>
                <a:gd name="connsiteY4" fmla="*/ 3393 h 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41" h="32036">
                  <a:moveTo>
                    <a:pt x="40551" y="3393"/>
                  </a:moveTo>
                  <a:cubicBezTo>
                    <a:pt x="27401" y="-784"/>
                    <a:pt x="13330" y="-1111"/>
                    <a:pt x="0" y="2450"/>
                  </a:cubicBezTo>
                  <a:cubicBezTo>
                    <a:pt x="0" y="2450"/>
                    <a:pt x="10374" y="23512"/>
                    <a:pt x="22948" y="27755"/>
                  </a:cubicBezTo>
                  <a:cubicBezTo>
                    <a:pt x="36180" y="30865"/>
                    <a:pt x="49752" y="32291"/>
                    <a:pt x="63342" y="31999"/>
                  </a:cubicBezTo>
                  <a:cubicBezTo>
                    <a:pt x="61751" y="18927"/>
                    <a:pt x="52937" y="7864"/>
                    <a:pt x="40551" y="339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36" name="任意多边形: 形状 735">
              <a:extLst>
                <a:ext uri="{FF2B5EF4-FFF2-40B4-BE49-F238E27FC236}">
                  <a16:creationId xmlns:a16="http://schemas.microsoft.com/office/drawing/2014/main" id="{70DC6745-3744-9BFB-4F64-E119AD2FE3B8}"/>
                </a:ext>
              </a:extLst>
            </p:cNvPr>
            <p:cNvSpPr/>
            <p:nvPr/>
          </p:nvSpPr>
          <p:spPr>
            <a:xfrm>
              <a:off x="11219337" y="1144146"/>
              <a:ext cx="69000" cy="31270"/>
            </a:xfrm>
            <a:custGeom>
              <a:avLst/>
              <a:gdLst>
                <a:gd name="connsiteX0" fmla="*/ 0 w 69000"/>
                <a:gd name="connsiteY0" fmla="*/ 23131 h 31270"/>
                <a:gd name="connsiteX1" fmla="*/ 33164 w 69000"/>
                <a:gd name="connsiteY1" fmla="*/ 31147 h 31270"/>
                <a:gd name="connsiteX2" fmla="*/ 69000 w 69000"/>
                <a:gd name="connsiteY2" fmla="*/ 11814 h 31270"/>
                <a:gd name="connsiteX3" fmla="*/ 33950 w 69000"/>
                <a:gd name="connsiteY3" fmla="*/ 1126 h 31270"/>
                <a:gd name="connsiteX4" fmla="*/ 0 w 69000"/>
                <a:gd name="connsiteY4" fmla="*/ 23131 h 3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00" h="31270">
                  <a:moveTo>
                    <a:pt x="0" y="23131"/>
                  </a:moveTo>
                  <a:cubicBezTo>
                    <a:pt x="9982" y="29114"/>
                    <a:pt x="21551" y="31910"/>
                    <a:pt x="33164" y="31147"/>
                  </a:cubicBezTo>
                  <a:cubicBezTo>
                    <a:pt x="45881" y="26249"/>
                    <a:pt x="57923" y="19753"/>
                    <a:pt x="69000" y="11814"/>
                  </a:cubicBezTo>
                  <a:cubicBezTo>
                    <a:pt x="60258" y="1942"/>
                    <a:pt x="46714" y="-2188"/>
                    <a:pt x="33950" y="1126"/>
                  </a:cubicBezTo>
                  <a:cubicBezTo>
                    <a:pt x="20774" y="5089"/>
                    <a:pt x="8998" y="12721"/>
                    <a:pt x="0" y="2313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37" name="任意多边形: 形状 736">
              <a:extLst>
                <a:ext uri="{FF2B5EF4-FFF2-40B4-BE49-F238E27FC236}">
                  <a16:creationId xmlns:a16="http://schemas.microsoft.com/office/drawing/2014/main" id="{95140D95-D96F-3562-0160-61BE81B5C741}"/>
                </a:ext>
              </a:extLst>
            </p:cNvPr>
            <p:cNvSpPr/>
            <p:nvPr/>
          </p:nvSpPr>
          <p:spPr>
            <a:xfrm>
              <a:off x="10698142" y="2218154"/>
              <a:ext cx="90690" cy="62713"/>
            </a:xfrm>
            <a:custGeom>
              <a:avLst/>
              <a:gdLst>
                <a:gd name="connsiteX0" fmla="*/ 32535 w 90690"/>
                <a:gd name="connsiteY0" fmla="*/ 46996 h 62713"/>
                <a:gd name="connsiteX1" fmla="*/ 90690 w 90690"/>
                <a:gd name="connsiteY1" fmla="*/ 62713 h 62713"/>
                <a:gd name="connsiteX2" fmla="*/ 52025 w 90690"/>
                <a:gd name="connsiteY2" fmla="*/ 13360 h 62713"/>
                <a:gd name="connsiteX3" fmla="*/ 0 w 90690"/>
                <a:gd name="connsiteY3" fmla="*/ 0 h 62713"/>
                <a:gd name="connsiteX4" fmla="*/ 32535 w 90690"/>
                <a:gd name="connsiteY4" fmla="*/ 46996 h 6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90" h="62713">
                  <a:moveTo>
                    <a:pt x="32535" y="46996"/>
                  </a:moveTo>
                  <a:cubicBezTo>
                    <a:pt x="51290" y="54339"/>
                    <a:pt x="70791" y="59609"/>
                    <a:pt x="90690" y="62713"/>
                  </a:cubicBezTo>
                  <a:cubicBezTo>
                    <a:pt x="83156" y="42693"/>
                    <a:pt x="69660" y="25467"/>
                    <a:pt x="52025" y="13360"/>
                  </a:cubicBezTo>
                  <a:cubicBezTo>
                    <a:pt x="35976" y="4875"/>
                    <a:pt x="18151" y="298"/>
                    <a:pt x="0" y="0"/>
                  </a:cubicBezTo>
                  <a:cubicBezTo>
                    <a:pt x="0" y="0"/>
                    <a:pt x="17132" y="38508"/>
                    <a:pt x="32535" y="46996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38" name="任意多边形: 形状 737">
              <a:extLst>
                <a:ext uri="{FF2B5EF4-FFF2-40B4-BE49-F238E27FC236}">
                  <a16:creationId xmlns:a16="http://schemas.microsoft.com/office/drawing/2014/main" id="{217C30B1-B81B-1125-A61C-9E6AFD34AF31}"/>
                </a:ext>
              </a:extLst>
            </p:cNvPr>
            <p:cNvSpPr/>
            <p:nvPr/>
          </p:nvSpPr>
          <p:spPr>
            <a:xfrm>
              <a:off x="10916931" y="2096376"/>
              <a:ext cx="81574" cy="37050"/>
            </a:xfrm>
            <a:custGeom>
              <a:avLst/>
              <a:gdLst>
                <a:gd name="connsiteX0" fmla="*/ 33007 w 81574"/>
                <a:gd name="connsiteY0" fmla="*/ 33288 h 37050"/>
                <a:gd name="connsiteX1" fmla="*/ 81574 w 81574"/>
                <a:gd name="connsiteY1" fmla="*/ 36904 h 37050"/>
                <a:gd name="connsiteX2" fmla="*/ 43381 w 81574"/>
                <a:gd name="connsiteY2" fmla="*/ 3425 h 37050"/>
                <a:gd name="connsiteX3" fmla="*/ 0 w 81574"/>
                <a:gd name="connsiteY3" fmla="*/ 1853 h 37050"/>
                <a:gd name="connsiteX4" fmla="*/ 33007 w 81574"/>
                <a:gd name="connsiteY4" fmla="*/ 33288 h 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74" h="37050">
                  <a:moveTo>
                    <a:pt x="33007" y="33288"/>
                  </a:moveTo>
                  <a:cubicBezTo>
                    <a:pt x="49013" y="36287"/>
                    <a:pt x="65301" y="37499"/>
                    <a:pt x="81574" y="36904"/>
                  </a:cubicBezTo>
                  <a:cubicBezTo>
                    <a:pt x="72536" y="22127"/>
                    <a:pt x="59214" y="10450"/>
                    <a:pt x="43381" y="3425"/>
                  </a:cubicBezTo>
                  <a:cubicBezTo>
                    <a:pt x="29249" y="-529"/>
                    <a:pt x="14380" y="-1068"/>
                    <a:pt x="0" y="1853"/>
                  </a:cubicBezTo>
                  <a:cubicBezTo>
                    <a:pt x="0" y="1853"/>
                    <a:pt x="19490" y="29359"/>
                    <a:pt x="33007" y="3328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39" name="任意多边形: 形状 738">
              <a:extLst>
                <a:ext uri="{FF2B5EF4-FFF2-40B4-BE49-F238E27FC236}">
                  <a16:creationId xmlns:a16="http://schemas.microsoft.com/office/drawing/2014/main" id="{B1595B30-48BA-EE54-4088-4696F065F5F9}"/>
                </a:ext>
              </a:extLst>
            </p:cNvPr>
            <p:cNvSpPr/>
            <p:nvPr/>
          </p:nvSpPr>
          <p:spPr>
            <a:xfrm>
              <a:off x="11040943" y="1928239"/>
              <a:ext cx="88018" cy="31518"/>
            </a:xfrm>
            <a:custGeom>
              <a:avLst/>
              <a:gdLst>
                <a:gd name="connsiteX0" fmla="*/ 88018 w 88018"/>
                <a:gd name="connsiteY0" fmla="*/ 22402 h 31518"/>
                <a:gd name="connsiteX1" fmla="*/ 42595 w 88018"/>
                <a:gd name="connsiteY1" fmla="*/ 83 h 31518"/>
                <a:gd name="connsiteX2" fmla="*/ 0 w 88018"/>
                <a:gd name="connsiteY2" fmla="*/ 8571 h 31518"/>
                <a:gd name="connsiteX3" fmla="*/ 40237 w 88018"/>
                <a:gd name="connsiteY3" fmla="*/ 31518 h 31518"/>
                <a:gd name="connsiteX4" fmla="*/ 88018 w 88018"/>
                <a:gd name="connsiteY4" fmla="*/ 22402 h 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018" h="31518">
                  <a:moveTo>
                    <a:pt x="88018" y="22402"/>
                  </a:moveTo>
                  <a:cubicBezTo>
                    <a:pt x="75546" y="10449"/>
                    <a:pt x="59678" y="2652"/>
                    <a:pt x="42595" y="83"/>
                  </a:cubicBezTo>
                  <a:cubicBezTo>
                    <a:pt x="27921" y="-542"/>
                    <a:pt x="13313" y="2369"/>
                    <a:pt x="0" y="8571"/>
                  </a:cubicBezTo>
                  <a:cubicBezTo>
                    <a:pt x="11632" y="18988"/>
                    <a:pt x="25348" y="26811"/>
                    <a:pt x="40237" y="31518"/>
                  </a:cubicBezTo>
                  <a:cubicBezTo>
                    <a:pt x="56450" y="30238"/>
                    <a:pt x="72473" y="27181"/>
                    <a:pt x="88018" y="2240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40" name="任意多边形: 形状 739">
              <a:extLst>
                <a:ext uri="{FF2B5EF4-FFF2-40B4-BE49-F238E27FC236}">
                  <a16:creationId xmlns:a16="http://schemas.microsoft.com/office/drawing/2014/main" id="{2B622EA7-870B-4F6B-FEC6-26521C829A9B}"/>
                </a:ext>
              </a:extLst>
            </p:cNvPr>
            <p:cNvSpPr/>
            <p:nvPr/>
          </p:nvSpPr>
          <p:spPr>
            <a:xfrm>
              <a:off x="11121417" y="1753046"/>
              <a:ext cx="81417" cy="29259"/>
            </a:xfrm>
            <a:custGeom>
              <a:avLst/>
              <a:gdLst>
                <a:gd name="connsiteX0" fmla="*/ 41809 w 81417"/>
                <a:gd name="connsiteY0" fmla="*/ 29260 h 29259"/>
                <a:gd name="connsiteX1" fmla="*/ 81417 w 81417"/>
                <a:gd name="connsiteY1" fmla="*/ 8198 h 29259"/>
                <a:gd name="connsiteX2" fmla="*/ 35207 w 81417"/>
                <a:gd name="connsiteY2" fmla="*/ 811 h 29259"/>
                <a:gd name="connsiteX3" fmla="*/ 0 w 81417"/>
                <a:gd name="connsiteY3" fmla="*/ 19829 h 29259"/>
                <a:gd name="connsiteX4" fmla="*/ 41809 w 81417"/>
                <a:gd name="connsiteY4" fmla="*/ 29260 h 2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17" h="29259">
                  <a:moveTo>
                    <a:pt x="41809" y="29260"/>
                  </a:moveTo>
                  <a:cubicBezTo>
                    <a:pt x="55739" y="23703"/>
                    <a:pt x="69021" y="16641"/>
                    <a:pt x="81417" y="8198"/>
                  </a:cubicBezTo>
                  <a:cubicBezTo>
                    <a:pt x="67121" y="1101"/>
                    <a:pt x="51003" y="-1476"/>
                    <a:pt x="35207" y="811"/>
                  </a:cubicBezTo>
                  <a:cubicBezTo>
                    <a:pt x="22123" y="4254"/>
                    <a:pt x="10052" y="10775"/>
                    <a:pt x="0" y="19829"/>
                  </a:cubicBezTo>
                  <a:cubicBezTo>
                    <a:pt x="13103" y="25921"/>
                    <a:pt x="27359" y="29137"/>
                    <a:pt x="41809" y="2926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41" name="任意多边形: 形状 740">
              <a:extLst>
                <a:ext uri="{FF2B5EF4-FFF2-40B4-BE49-F238E27FC236}">
                  <a16:creationId xmlns:a16="http://schemas.microsoft.com/office/drawing/2014/main" id="{EC5F8BB3-17EA-9D9B-C778-5712E6E3BF8A}"/>
                </a:ext>
              </a:extLst>
            </p:cNvPr>
            <p:cNvSpPr/>
            <p:nvPr/>
          </p:nvSpPr>
          <p:spPr>
            <a:xfrm>
              <a:off x="11167784" y="1577129"/>
              <a:ext cx="64599" cy="23638"/>
            </a:xfrm>
            <a:custGeom>
              <a:avLst/>
              <a:gdLst>
                <a:gd name="connsiteX0" fmla="*/ 27977 w 64599"/>
                <a:gd name="connsiteY0" fmla="*/ 534 h 23638"/>
                <a:gd name="connsiteX1" fmla="*/ 0 w 64599"/>
                <a:gd name="connsiteY1" fmla="*/ 16251 h 23638"/>
                <a:gd name="connsiteX2" fmla="*/ 33164 w 64599"/>
                <a:gd name="connsiteY2" fmla="*/ 23639 h 23638"/>
                <a:gd name="connsiteX3" fmla="*/ 64599 w 64599"/>
                <a:gd name="connsiteY3" fmla="*/ 6978 h 23638"/>
                <a:gd name="connsiteX4" fmla="*/ 27977 w 64599"/>
                <a:gd name="connsiteY4" fmla="*/ 534 h 2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99" h="23638">
                  <a:moveTo>
                    <a:pt x="27977" y="534"/>
                  </a:moveTo>
                  <a:cubicBezTo>
                    <a:pt x="17530" y="3462"/>
                    <a:pt x="7936" y="8852"/>
                    <a:pt x="0" y="16251"/>
                  </a:cubicBezTo>
                  <a:cubicBezTo>
                    <a:pt x="10401" y="21051"/>
                    <a:pt x="21709" y="23569"/>
                    <a:pt x="33164" y="23639"/>
                  </a:cubicBezTo>
                  <a:cubicBezTo>
                    <a:pt x="44218" y="19246"/>
                    <a:pt x="54759" y="13660"/>
                    <a:pt x="64599" y="6978"/>
                  </a:cubicBezTo>
                  <a:cubicBezTo>
                    <a:pt x="53344" y="1119"/>
                    <a:pt x="40557" y="-1131"/>
                    <a:pt x="27977" y="534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42" name="任意多边形: 形状 741">
              <a:extLst>
                <a:ext uri="{FF2B5EF4-FFF2-40B4-BE49-F238E27FC236}">
                  <a16:creationId xmlns:a16="http://schemas.microsoft.com/office/drawing/2014/main" id="{E912F09A-E5D4-5469-C1EC-283F6F20E38C}"/>
                </a:ext>
              </a:extLst>
            </p:cNvPr>
            <p:cNvSpPr/>
            <p:nvPr/>
          </p:nvSpPr>
          <p:spPr>
            <a:xfrm>
              <a:off x="11169984" y="1534136"/>
              <a:ext cx="75758" cy="57043"/>
            </a:xfrm>
            <a:custGeom>
              <a:avLst/>
              <a:gdLst>
                <a:gd name="connsiteX0" fmla="*/ 75759 w 75758"/>
                <a:gd name="connsiteY0" fmla="*/ 54371 h 57043"/>
                <a:gd name="connsiteX1" fmla="*/ 56426 w 75758"/>
                <a:gd name="connsiteY1" fmla="*/ 36610 h 57043"/>
                <a:gd name="connsiteX2" fmla="*/ 39294 w 75758"/>
                <a:gd name="connsiteY2" fmla="*/ 6747 h 57043"/>
                <a:gd name="connsiteX3" fmla="*/ 0 w 75758"/>
                <a:gd name="connsiteY3" fmla="*/ 617 h 57043"/>
                <a:gd name="connsiteX4" fmla="*/ 15718 w 75758"/>
                <a:gd name="connsiteY4" fmla="*/ 28595 h 57043"/>
                <a:gd name="connsiteX5" fmla="*/ 54226 w 75758"/>
                <a:gd name="connsiteY5" fmla="*/ 37711 h 57043"/>
                <a:gd name="connsiteX6" fmla="*/ 72930 w 75758"/>
                <a:gd name="connsiteY6" fmla="*/ 57043 h 5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758" h="57043">
                  <a:moveTo>
                    <a:pt x="75759" y="54371"/>
                  </a:moveTo>
                  <a:lnTo>
                    <a:pt x="56426" y="36610"/>
                  </a:lnTo>
                  <a:cubicBezTo>
                    <a:pt x="52068" y="25939"/>
                    <a:pt x="46307" y="15896"/>
                    <a:pt x="39294" y="6747"/>
                  </a:cubicBezTo>
                  <a:cubicBezTo>
                    <a:pt x="30806" y="-955"/>
                    <a:pt x="20433" y="-483"/>
                    <a:pt x="0" y="617"/>
                  </a:cubicBezTo>
                  <a:cubicBezTo>
                    <a:pt x="4560" y="10309"/>
                    <a:pt x="9813" y="19659"/>
                    <a:pt x="15718" y="28595"/>
                  </a:cubicBezTo>
                  <a:cubicBezTo>
                    <a:pt x="24677" y="40383"/>
                    <a:pt x="54226" y="37711"/>
                    <a:pt x="54226" y="37711"/>
                  </a:cubicBezTo>
                  <a:lnTo>
                    <a:pt x="72930" y="57043"/>
                  </a:ln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43" name="任意多边形: 形状 742">
              <a:extLst>
                <a:ext uri="{FF2B5EF4-FFF2-40B4-BE49-F238E27FC236}">
                  <a16:creationId xmlns:a16="http://schemas.microsoft.com/office/drawing/2014/main" id="{3C648855-22E7-BD0C-EECA-F89FB20F688F}"/>
                </a:ext>
              </a:extLst>
            </p:cNvPr>
            <p:cNvSpPr/>
            <p:nvPr/>
          </p:nvSpPr>
          <p:spPr>
            <a:xfrm>
              <a:off x="11169984" y="1365329"/>
              <a:ext cx="75758" cy="57043"/>
            </a:xfrm>
            <a:custGeom>
              <a:avLst/>
              <a:gdLst>
                <a:gd name="connsiteX0" fmla="*/ 54383 w 75758"/>
                <a:gd name="connsiteY0" fmla="*/ 36925 h 57043"/>
                <a:gd name="connsiteX1" fmla="*/ 73087 w 75758"/>
                <a:gd name="connsiteY1" fmla="*/ 57043 h 57043"/>
                <a:gd name="connsiteX2" fmla="*/ 75759 w 75758"/>
                <a:gd name="connsiteY2" fmla="*/ 54371 h 57043"/>
                <a:gd name="connsiteX3" fmla="*/ 56426 w 75758"/>
                <a:gd name="connsiteY3" fmla="*/ 36611 h 57043"/>
                <a:gd name="connsiteX4" fmla="*/ 39294 w 75758"/>
                <a:gd name="connsiteY4" fmla="*/ 6747 h 57043"/>
                <a:gd name="connsiteX5" fmla="*/ 0 w 75758"/>
                <a:gd name="connsiteY5" fmla="*/ 617 h 57043"/>
                <a:gd name="connsiteX6" fmla="*/ 15718 w 75758"/>
                <a:gd name="connsiteY6" fmla="*/ 28595 h 57043"/>
                <a:gd name="connsiteX7" fmla="*/ 54383 w 75758"/>
                <a:gd name="connsiteY7" fmla="*/ 36925 h 5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58" h="57043">
                  <a:moveTo>
                    <a:pt x="54383" y="36925"/>
                  </a:moveTo>
                  <a:lnTo>
                    <a:pt x="73087" y="57043"/>
                  </a:lnTo>
                  <a:lnTo>
                    <a:pt x="75759" y="54371"/>
                  </a:lnTo>
                  <a:lnTo>
                    <a:pt x="56426" y="36611"/>
                  </a:lnTo>
                  <a:cubicBezTo>
                    <a:pt x="52068" y="25939"/>
                    <a:pt x="46307" y="15896"/>
                    <a:pt x="39294" y="6747"/>
                  </a:cubicBezTo>
                  <a:cubicBezTo>
                    <a:pt x="30806" y="-955"/>
                    <a:pt x="20433" y="-483"/>
                    <a:pt x="0" y="617"/>
                  </a:cubicBezTo>
                  <a:cubicBezTo>
                    <a:pt x="4560" y="10309"/>
                    <a:pt x="9813" y="19659"/>
                    <a:pt x="15718" y="28595"/>
                  </a:cubicBezTo>
                  <a:cubicBezTo>
                    <a:pt x="24834" y="39597"/>
                    <a:pt x="54383" y="36925"/>
                    <a:pt x="54383" y="36925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44" name="任意多边形: 形状 743">
              <a:extLst>
                <a:ext uri="{FF2B5EF4-FFF2-40B4-BE49-F238E27FC236}">
                  <a16:creationId xmlns:a16="http://schemas.microsoft.com/office/drawing/2014/main" id="{53FA7EB8-97F0-5A1F-8BD4-3760745794C0}"/>
                </a:ext>
              </a:extLst>
            </p:cNvPr>
            <p:cNvSpPr/>
            <p:nvPr/>
          </p:nvSpPr>
          <p:spPr>
            <a:xfrm>
              <a:off x="11167784" y="1407400"/>
              <a:ext cx="64599" cy="23150"/>
            </a:xfrm>
            <a:custGeom>
              <a:avLst/>
              <a:gdLst>
                <a:gd name="connsiteX0" fmla="*/ 33164 w 64599"/>
                <a:gd name="connsiteY0" fmla="*/ 23146 h 23150"/>
                <a:gd name="connsiteX1" fmla="*/ 64599 w 64599"/>
                <a:gd name="connsiteY1" fmla="*/ 6485 h 23150"/>
                <a:gd name="connsiteX2" fmla="*/ 27977 w 64599"/>
                <a:gd name="connsiteY2" fmla="*/ 670 h 23150"/>
                <a:gd name="connsiteX3" fmla="*/ 0 w 64599"/>
                <a:gd name="connsiteY3" fmla="*/ 16387 h 23150"/>
                <a:gd name="connsiteX4" fmla="*/ 33164 w 64599"/>
                <a:gd name="connsiteY4" fmla="*/ 23146 h 2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99" h="23150">
                  <a:moveTo>
                    <a:pt x="33164" y="23146"/>
                  </a:moveTo>
                  <a:cubicBezTo>
                    <a:pt x="44218" y="18754"/>
                    <a:pt x="54759" y="13167"/>
                    <a:pt x="64599" y="6485"/>
                  </a:cubicBezTo>
                  <a:cubicBezTo>
                    <a:pt x="53276" y="842"/>
                    <a:pt x="40492" y="-1188"/>
                    <a:pt x="27977" y="670"/>
                  </a:cubicBezTo>
                  <a:cubicBezTo>
                    <a:pt x="17530" y="3598"/>
                    <a:pt x="7936" y="8988"/>
                    <a:pt x="0" y="16387"/>
                  </a:cubicBezTo>
                  <a:cubicBezTo>
                    <a:pt x="10449" y="20970"/>
                    <a:pt x="21755" y="23274"/>
                    <a:pt x="33164" y="23146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45" name="任意多边形: 形状 744">
              <a:extLst>
                <a:ext uri="{FF2B5EF4-FFF2-40B4-BE49-F238E27FC236}">
                  <a16:creationId xmlns:a16="http://schemas.microsoft.com/office/drawing/2014/main" id="{E7EB04DA-D39A-958B-3A0E-C1BA4B3ECE73}"/>
                </a:ext>
              </a:extLst>
            </p:cNvPr>
            <p:cNvSpPr/>
            <p:nvPr/>
          </p:nvSpPr>
          <p:spPr>
            <a:xfrm>
              <a:off x="11101770" y="1119652"/>
              <a:ext cx="52339" cy="39136"/>
            </a:xfrm>
            <a:custGeom>
              <a:avLst/>
              <a:gdLst>
                <a:gd name="connsiteX0" fmla="*/ 0 w 52339"/>
                <a:gd name="connsiteY0" fmla="*/ 39137 h 39136"/>
                <a:gd name="connsiteX1" fmla="*/ 32693 w 52339"/>
                <a:gd name="connsiteY1" fmla="*/ 29706 h 39136"/>
                <a:gd name="connsiteX2" fmla="*/ 52340 w 52339"/>
                <a:gd name="connsiteY2" fmla="*/ 0 h 39136"/>
                <a:gd name="connsiteX3" fmla="*/ 17289 w 52339"/>
                <a:gd name="connsiteY3" fmla="*/ 12417 h 39136"/>
                <a:gd name="connsiteX4" fmla="*/ 0 w 52339"/>
                <a:gd name="connsiteY4" fmla="*/ 39137 h 3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39" h="39136">
                  <a:moveTo>
                    <a:pt x="0" y="39137"/>
                  </a:moveTo>
                  <a:cubicBezTo>
                    <a:pt x="11450" y="38389"/>
                    <a:pt x="22603" y="35171"/>
                    <a:pt x="32693" y="29706"/>
                  </a:cubicBezTo>
                  <a:cubicBezTo>
                    <a:pt x="40247" y="20507"/>
                    <a:pt x="46831" y="10552"/>
                    <a:pt x="52340" y="0"/>
                  </a:cubicBezTo>
                  <a:cubicBezTo>
                    <a:pt x="39658" y="441"/>
                    <a:pt x="27420" y="4776"/>
                    <a:pt x="17289" y="12417"/>
                  </a:cubicBezTo>
                  <a:cubicBezTo>
                    <a:pt x="9481" y="19820"/>
                    <a:pt x="3554" y="28981"/>
                    <a:pt x="0" y="3913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46" name="任意多边形: 形状 745">
              <a:extLst>
                <a:ext uri="{FF2B5EF4-FFF2-40B4-BE49-F238E27FC236}">
                  <a16:creationId xmlns:a16="http://schemas.microsoft.com/office/drawing/2014/main" id="{E69FBE8F-E5AF-0308-A62B-96AB27F8795B}"/>
                </a:ext>
              </a:extLst>
            </p:cNvPr>
            <p:cNvSpPr/>
            <p:nvPr/>
          </p:nvSpPr>
          <p:spPr>
            <a:xfrm>
              <a:off x="11075836" y="1092724"/>
              <a:ext cx="92262" cy="32380"/>
            </a:xfrm>
            <a:custGeom>
              <a:avLst/>
              <a:gdLst>
                <a:gd name="connsiteX0" fmla="*/ 0 w 92262"/>
                <a:gd name="connsiteY0" fmla="*/ 14197 h 32380"/>
                <a:gd name="connsiteX1" fmla="*/ 27506 w 92262"/>
                <a:gd name="connsiteY1" fmla="*/ 31015 h 32380"/>
                <a:gd name="connsiteX2" fmla="*/ 65542 w 92262"/>
                <a:gd name="connsiteY2" fmla="*/ 20641 h 32380"/>
                <a:gd name="connsiteX3" fmla="*/ 91319 w 92262"/>
                <a:gd name="connsiteY3" fmla="*/ 28500 h 32380"/>
                <a:gd name="connsiteX4" fmla="*/ 92262 w 92262"/>
                <a:gd name="connsiteY4" fmla="*/ 24885 h 32380"/>
                <a:gd name="connsiteX5" fmla="*/ 66800 w 92262"/>
                <a:gd name="connsiteY5" fmla="*/ 18598 h 32380"/>
                <a:gd name="connsiteX6" fmla="*/ 37408 w 92262"/>
                <a:gd name="connsiteY6" fmla="*/ 680 h 32380"/>
                <a:gd name="connsiteX7" fmla="*/ 0 w 92262"/>
                <a:gd name="connsiteY7" fmla="*/ 14197 h 3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262" h="32380">
                  <a:moveTo>
                    <a:pt x="0" y="14197"/>
                  </a:moveTo>
                  <a:cubicBezTo>
                    <a:pt x="8718" y="20509"/>
                    <a:pt x="17915" y="26132"/>
                    <a:pt x="27506" y="31015"/>
                  </a:cubicBezTo>
                  <a:cubicBezTo>
                    <a:pt x="40866" y="37145"/>
                    <a:pt x="65542" y="20641"/>
                    <a:pt x="65542" y="20641"/>
                  </a:cubicBezTo>
                  <a:lnTo>
                    <a:pt x="91319" y="28500"/>
                  </a:lnTo>
                  <a:lnTo>
                    <a:pt x="92262" y="24885"/>
                  </a:lnTo>
                  <a:lnTo>
                    <a:pt x="66800" y="18598"/>
                  </a:lnTo>
                  <a:cubicBezTo>
                    <a:pt x="57833" y="11359"/>
                    <a:pt x="47950" y="5335"/>
                    <a:pt x="37408" y="680"/>
                  </a:cubicBezTo>
                  <a:cubicBezTo>
                    <a:pt x="26091" y="-1992"/>
                    <a:pt x="17447" y="3352"/>
                    <a:pt x="0" y="1419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47" name="任意多边形: 形状 746">
              <a:extLst>
                <a:ext uri="{FF2B5EF4-FFF2-40B4-BE49-F238E27FC236}">
                  <a16:creationId xmlns:a16="http://schemas.microsoft.com/office/drawing/2014/main" id="{212EE349-28AD-14E7-E328-4AD9507FC406}"/>
                </a:ext>
              </a:extLst>
            </p:cNvPr>
            <p:cNvSpPr/>
            <p:nvPr/>
          </p:nvSpPr>
          <p:spPr>
            <a:xfrm>
              <a:off x="11124947" y="1054739"/>
              <a:ext cx="34490" cy="58469"/>
            </a:xfrm>
            <a:custGeom>
              <a:avLst/>
              <a:gdLst>
                <a:gd name="connsiteX0" fmla="*/ 32778 w 34490"/>
                <a:gd name="connsiteY0" fmla="*/ 58469 h 58469"/>
                <a:gd name="connsiteX1" fmla="*/ 31363 w 34490"/>
                <a:gd name="connsiteY1" fmla="*/ 27034 h 58469"/>
                <a:gd name="connsiteX2" fmla="*/ 4800 w 34490"/>
                <a:gd name="connsiteY2" fmla="*/ 0 h 58469"/>
                <a:gd name="connsiteX3" fmla="*/ 4800 w 34490"/>
                <a:gd name="connsiteY3" fmla="*/ 34107 h 58469"/>
                <a:gd name="connsiteX4" fmla="*/ 32778 w 34490"/>
                <a:gd name="connsiteY4" fmla="*/ 58469 h 5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90" h="58469">
                  <a:moveTo>
                    <a:pt x="32778" y="58469"/>
                  </a:moveTo>
                  <a:cubicBezTo>
                    <a:pt x="35472" y="48087"/>
                    <a:pt x="34979" y="37133"/>
                    <a:pt x="31363" y="27034"/>
                  </a:cubicBezTo>
                  <a:cubicBezTo>
                    <a:pt x="23724" y="16905"/>
                    <a:pt x="14794" y="7816"/>
                    <a:pt x="4800" y="0"/>
                  </a:cubicBezTo>
                  <a:cubicBezTo>
                    <a:pt x="-1600" y="10468"/>
                    <a:pt x="-1600" y="23639"/>
                    <a:pt x="4800" y="34107"/>
                  </a:cubicBezTo>
                  <a:cubicBezTo>
                    <a:pt x="11626" y="44718"/>
                    <a:pt x="21329" y="53168"/>
                    <a:pt x="32778" y="5846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48" name="任意多边形: 形状 747">
              <a:extLst>
                <a:ext uri="{FF2B5EF4-FFF2-40B4-BE49-F238E27FC236}">
                  <a16:creationId xmlns:a16="http://schemas.microsoft.com/office/drawing/2014/main" id="{830498D5-2DD1-960C-F527-AE9530AC190B}"/>
                </a:ext>
              </a:extLst>
            </p:cNvPr>
            <p:cNvSpPr/>
            <p:nvPr/>
          </p:nvSpPr>
          <p:spPr>
            <a:xfrm>
              <a:off x="10394479" y="2373915"/>
              <a:ext cx="91476" cy="91476"/>
            </a:xfrm>
            <a:custGeom>
              <a:avLst/>
              <a:gdLst>
                <a:gd name="connsiteX0" fmla="*/ 45738 w 91476"/>
                <a:gd name="connsiteY0" fmla="*/ 0 h 91476"/>
                <a:gd name="connsiteX1" fmla="*/ 0 w 91476"/>
                <a:gd name="connsiteY1" fmla="*/ 45738 h 91476"/>
                <a:gd name="connsiteX2" fmla="*/ 45738 w 91476"/>
                <a:gd name="connsiteY2" fmla="*/ 91477 h 91476"/>
                <a:gd name="connsiteX3" fmla="*/ 91476 w 91476"/>
                <a:gd name="connsiteY3" fmla="*/ 45738 h 91476"/>
                <a:gd name="connsiteX4" fmla="*/ 46053 w 91476"/>
                <a:gd name="connsiteY4" fmla="*/ 0 h 91476"/>
                <a:gd name="connsiteX5" fmla="*/ 45738 w 91476"/>
                <a:gd name="connsiteY5" fmla="*/ 0 h 9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76" h="91476">
                  <a:moveTo>
                    <a:pt x="45738" y="0"/>
                  </a:moveTo>
                  <a:cubicBezTo>
                    <a:pt x="20478" y="0"/>
                    <a:pt x="0" y="20478"/>
                    <a:pt x="0" y="45738"/>
                  </a:cubicBezTo>
                  <a:cubicBezTo>
                    <a:pt x="0" y="70999"/>
                    <a:pt x="20478" y="91477"/>
                    <a:pt x="45738" y="91477"/>
                  </a:cubicBezTo>
                  <a:cubicBezTo>
                    <a:pt x="70999" y="91477"/>
                    <a:pt x="91476" y="70999"/>
                    <a:pt x="91476" y="45738"/>
                  </a:cubicBezTo>
                  <a:cubicBezTo>
                    <a:pt x="91563" y="20565"/>
                    <a:pt x="71227" y="87"/>
                    <a:pt x="46053" y="0"/>
                  </a:cubicBezTo>
                  <a:cubicBezTo>
                    <a:pt x="45948" y="0"/>
                    <a:pt x="45843" y="0"/>
                    <a:pt x="45738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</p:grpSp>
      <p:sp>
        <p:nvSpPr>
          <p:cNvPr id="683" name="文本框 682">
            <a:extLst>
              <a:ext uri="{FF2B5EF4-FFF2-40B4-BE49-F238E27FC236}">
                <a16:creationId xmlns:a16="http://schemas.microsoft.com/office/drawing/2014/main" id="{C6C61BAF-665F-4185-126F-0CB2E193FF55}"/>
              </a:ext>
            </a:extLst>
          </p:cNvPr>
          <p:cNvSpPr txBox="1"/>
          <p:nvPr/>
        </p:nvSpPr>
        <p:spPr>
          <a:xfrm>
            <a:off x="9716346" y="2496513"/>
            <a:ext cx="951709" cy="3745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>
                <a:latin typeface="+mn-ea"/>
              </a:rPr>
              <a:t>XX</a:t>
            </a:r>
            <a:r>
              <a:rPr lang="zh-CN" altLang="en-US">
                <a:latin typeface="+mn-ea"/>
              </a:rPr>
              <a:t>证书</a:t>
            </a:r>
          </a:p>
        </p:txBody>
      </p:sp>
      <p:grpSp>
        <p:nvGrpSpPr>
          <p:cNvPr id="750" name="图形 10">
            <a:extLst>
              <a:ext uri="{FF2B5EF4-FFF2-40B4-BE49-F238E27FC236}">
                <a16:creationId xmlns:a16="http://schemas.microsoft.com/office/drawing/2014/main" id="{53A4350A-D0F0-ACF2-8D77-94EB0AEB82EB}"/>
              </a:ext>
            </a:extLst>
          </p:cNvPr>
          <p:cNvGrpSpPr/>
          <p:nvPr/>
        </p:nvGrpSpPr>
        <p:grpSpPr>
          <a:xfrm>
            <a:off x="1200150" y="4408310"/>
            <a:ext cx="1895226" cy="1725791"/>
            <a:chOff x="9491661" y="872257"/>
            <a:chExt cx="1895226" cy="1725791"/>
          </a:xfrm>
          <a:solidFill>
            <a:schemeClr val="accent2"/>
          </a:solidFill>
        </p:grpSpPr>
        <p:sp>
          <p:nvSpPr>
            <p:cNvPr id="752" name="任意多边形: 形状 751">
              <a:extLst>
                <a:ext uri="{FF2B5EF4-FFF2-40B4-BE49-F238E27FC236}">
                  <a16:creationId xmlns:a16="http://schemas.microsoft.com/office/drawing/2014/main" id="{32C31C3F-042A-CBA2-D3BC-C7A1F8B074E4}"/>
                </a:ext>
              </a:extLst>
            </p:cNvPr>
            <p:cNvSpPr/>
            <p:nvPr/>
          </p:nvSpPr>
          <p:spPr>
            <a:xfrm>
              <a:off x="9503606" y="872257"/>
              <a:ext cx="867296" cy="1725161"/>
            </a:xfrm>
            <a:custGeom>
              <a:avLst/>
              <a:gdLst>
                <a:gd name="connsiteX0" fmla="*/ 813542 w 867296"/>
                <a:gd name="connsiteY0" fmla="*/ 1505587 h 1725161"/>
                <a:gd name="connsiteX1" fmla="*/ 805369 w 867296"/>
                <a:gd name="connsiteY1" fmla="*/ 1464879 h 1725161"/>
                <a:gd name="connsiteX2" fmla="*/ 834447 w 867296"/>
                <a:gd name="connsiteY2" fmla="*/ 1393678 h 1725161"/>
                <a:gd name="connsiteX3" fmla="*/ 808513 w 867296"/>
                <a:gd name="connsiteY3" fmla="*/ 1336938 h 1725161"/>
                <a:gd name="connsiteX4" fmla="*/ 773620 w 867296"/>
                <a:gd name="connsiteY4" fmla="*/ 1405938 h 1725161"/>
                <a:gd name="connsiteX5" fmla="*/ 801440 w 867296"/>
                <a:gd name="connsiteY5" fmla="*/ 1466765 h 1725161"/>
                <a:gd name="connsiteX6" fmla="*/ 805998 w 867296"/>
                <a:gd name="connsiteY6" fmla="*/ 1504330 h 1725161"/>
                <a:gd name="connsiteX7" fmla="*/ 581236 w 867296"/>
                <a:gd name="connsiteY7" fmla="*/ 1423384 h 1725161"/>
                <a:gd name="connsiteX8" fmla="*/ 581236 w 867296"/>
                <a:gd name="connsiteY8" fmla="*/ 1384876 h 1725161"/>
                <a:gd name="connsiteX9" fmla="*/ 618487 w 867296"/>
                <a:gd name="connsiteY9" fmla="*/ 1329236 h 1725161"/>
                <a:gd name="connsiteX10" fmla="*/ 606227 w 867296"/>
                <a:gd name="connsiteY10" fmla="*/ 1276425 h 1725161"/>
                <a:gd name="connsiteX11" fmla="*/ 564419 w 867296"/>
                <a:gd name="connsiteY11" fmla="*/ 1329079 h 1725161"/>
                <a:gd name="connsiteX12" fmla="*/ 577464 w 867296"/>
                <a:gd name="connsiteY12" fmla="*/ 1385662 h 1725161"/>
                <a:gd name="connsiteX13" fmla="*/ 574635 w 867296"/>
                <a:gd name="connsiteY13" fmla="*/ 1420398 h 1725161"/>
                <a:gd name="connsiteX14" fmla="*/ 547444 w 867296"/>
                <a:gd name="connsiteY14" fmla="*/ 1404680 h 1725161"/>
                <a:gd name="connsiteX15" fmla="*/ 572749 w 867296"/>
                <a:gd name="connsiteY15" fmla="*/ 1410182 h 1725161"/>
                <a:gd name="connsiteX16" fmla="*/ 550273 w 867296"/>
                <a:gd name="connsiteY16" fmla="*/ 1351712 h 1725161"/>
                <a:gd name="connsiteX17" fmla="*/ 495261 w 867296"/>
                <a:gd name="connsiteY17" fmla="*/ 1334423 h 1725161"/>
                <a:gd name="connsiteX18" fmla="*/ 522453 w 867296"/>
                <a:gd name="connsiteY18" fmla="*/ 1387863 h 1725161"/>
                <a:gd name="connsiteX19" fmla="*/ 372821 w 867296"/>
                <a:gd name="connsiteY19" fmla="*/ 1262122 h 1725161"/>
                <a:gd name="connsiteX20" fmla="*/ 377222 w 867296"/>
                <a:gd name="connsiteY20" fmla="*/ 1241689 h 1725161"/>
                <a:gd name="connsiteX21" fmla="*/ 415101 w 867296"/>
                <a:gd name="connsiteY21" fmla="*/ 1203181 h 1725161"/>
                <a:gd name="connsiteX22" fmla="*/ 413373 w 867296"/>
                <a:gd name="connsiteY22" fmla="*/ 1159329 h 1725161"/>
                <a:gd name="connsiteX23" fmla="*/ 372192 w 867296"/>
                <a:gd name="connsiteY23" fmla="*/ 1195008 h 1725161"/>
                <a:gd name="connsiteX24" fmla="*/ 374079 w 867296"/>
                <a:gd name="connsiteY24" fmla="*/ 1242161 h 1725161"/>
                <a:gd name="connsiteX25" fmla="*/ 369520 w 867296"/>
                <a:gd name="connsiteY25" fmla="*/ 1258978 h 1725161"/>
                <a:gd name="connsiteX26" fmla="*/ 367163 w 867296"/>
                <a:gd name="connsiteY26" fmla="*/ 1257407 h 1725161"/>
                <a:gd name="connsiteX27" fmla="*/ 356632 w 867296"/>
                <a:gd name="connsiteY27" fmla="*/ 1210254 h 1725161"/>
                <a:gd name="connsiteX28" fmla="*/ 315609 w 867296"/>
                <a:gd name="connsiteY28" fmla="*/ 1188249 h 1725161"/>
                <a:gd name="connsiteX29" fmla="*/ 318281 w 867296"/>
                <a:gd name="connsiteY29" fmla="*/ 1199252 h 1725161"/>
                <a:gd name="connsiteX30" fmla="*/ 239693 w 867296"/>
                <a:gd name="connsiteY30" fmla="*/ 1082156 h 1725161"/>
                <a:gd name="connsiteX31" fmla="*/ 251010 w 867296"/>
                <a:gd name="connsiteY31" fmla="*/ 1059837 h 1725161"/>
                <a:gd name="connsiteX32" fmla="*/ 298163 w 867296"/>
                <a:gd name="connsiteY32" fmla="*/ 1032488 h 1725161"/>
                <a:gd name="connsiteX33" fmla="*/ 307908 w 867296"/>
                <a:gd name="connsiteY33" fmla="*/ 990208 h 1725161"/>
                <a:gd name="connsiteX34" fmla="*/ 259026 w 867296"/>
                <a:gd name="connsiteY34" fmla="*/ 1014098 h 1725161"/>
                <a:gd name="connsiteX35" fmla="*/ 248652 w 867296"/>
                <a:gd name="connsiteY35" fmla="*/ 1059837 h 1725161"/>
                <a:gd name="connsiteX36" fmla="*/ 237964 w 867296"/>
                <a:gd name="connsiteY36" fmla="*/ 1078226 h 1725161"/>
                <a:gd name="connsiteX37" fmla="*/ 236393 w 867296"/>
                <a:gd name="connsiteY37" fmla="*/ 1075397 h 1725161"/>
                <a:gd name="connsiteX38" fmla="*/ 236393 w 867296"/>
                <a:gd name="connsiteY38" fmla="*/ 1075397 h 1725161"/>
                <a:gd name="connsiteX39" fmla="*/ 239536 w 867296"/>
                <a:gd name="connsiteY39" fmla="*/ 1024158 h 1725161"/>
                <a:gd name="connsiteX40" fmla="*/ 205586 w 867296"/>
                <a:gd name="connsiteY40" fmla="*/ 992722 h 1725161"/>
                <a:gd name="connsiteX41" fmla="*/ 205586 w 867296"/>
                <a:gd name="connsiteY41" fmla="*/ 1013627 h 1725161"/>
                <a:gd name="connsiteX42" fmla="*/ 161734 w 867296"/>
                <a:gd name="connsiteY42" fmla="*/ 895902 h 1725161"/>
                <a:gd name="connsiteX43" fmla="*/ 182167 w 867296"/>
                <a:gd name="connsiteY43" fmla="*/ 874841 h 1725161"/>
                <a:gd name="connsiteX44" fmla="*/ 230734 w 867296"/>
                <a:gd name="connsiteY44" fmla="*/ 863367 h 1725161"/>
                <a:gd name="connsiteX45" fmla="*/ 250696 w 867296"/>
                <a:gd name="connsiteY45" fmla="*/ 828159 h 1725161"/>
                <a:gd name="connsiteX46" fmla="*/ 201185 w 867296"/>
                <a:gd name="connsiteY46" fmla="*/ 835861 h 1725161"/>
                <a:gd name="connsiteX47" fmla="*/ 179652 w 867296"/>
                <a:gd name="connsiteY47" fmla="*/ 873426 h 1725161"/>
                <a:gd name="connsiteX48" fmla="*/ 160948 w 867296"/>
                <a:gd name="connsiteY48" fmla="*/ 890715 h 1725161"/>
                <a:gd name="connsiteX49" fmla="*/ 154661 w 867296"/>
                <a:gd name="connsiteY49" fmla="*/ 868554 h 1725161"/>
                <a:gd name="connsiteX50" fmla="*/ 165506 w 867296"/>
                <a:gd name="connsiteY50" fmla="*/ 884271 h 1725161"/>
                <a:gd name="connsiteX51" fmla="*/ 182167 w 867296"/>
                <a:gd name="connsiteY51" fmla="*/ 839948 h 1725161"/>
                <a:gd name="connsiteX52" fmla="*/ 160948 w 867296"/>
                <a:gd name="connsiteY52" fmla="*/ 801597 h 1725161"/>
                <a:gd name="connsiteX53" fmla="*/ 148688 w 867296"/>
                <a:gd name="connsiteY53" fmla="*/ 843563 h 1725161"/>
                <a:gd name="connsiteX54" fmla="*/ 125112 w 867296"/>
                <a:gd name="connsiteY54" fmla="*/ 686387 h 1725161"/>
                <a:gd name="connsiteX55" fmla="*/ 136743 w 867296"/>
                <a:gd name="connsiteY55" fmla="*/ 707291 h 1725161"/>
                <a:gd name="connsiteX56" fmla="*/ 149946 w 867296"/>
                <a:gd name="connsiteY56" fmla="*/ 671927 h 1725161"/>
                <a:gd name="connsiteX57" fmla="*/ 133128 w 867296"/>
                <a:gd name="connsiteY57" fmla="*/ 642378 h 1725161"/>
                <a:gd name="connsiteX58" fmla="*/ 123540 w 867296"/>
                <a:gd name="connsiteY58" fmla="*/ 673813 h 1725161"/>
                <a:gd name="connsiteX59" fmla="*/ 122126 w 867296"/>
                <a:gd name="connsiteY59" fmla="*/ 622888 h 1725161"/>
                <a:gd name="connsiteX60" fmla="*/ 127312 w 867296"/>
                <a:gd name="connsiteY60" fmla="*/ 524181 h 1725161"/>
                <a:gd name="connsiteX61" fmla="*/ 136743 w 867296"/>
                <a:gd name="connsiteY61" fmla="*/ 537856 h 1725161"/>
                <a:gd name="connsiteX62" fmla="*/ 149946 w 867296"/>
                <a:gd name="connsiteY62" fmla="*/ 502963 h 1725161"/>
                <a:gd name="connsiteX63" fmla="*/ 134228 w 867296"/>
                <a:gd name="connsiteY63" fmla="*/ 473728 h 1725161"/>
                <a:gd name="connsiteX64" fmla="*/ 356475 w 867296"/>
                <a:gd name="connsiteY64" fmla="*/ 0 h 1725161"/>
                <a:gd name="connsiteX65" fmla="*/ 188297 w 867296"/>
                <a:gd name="connsiteY65" fmla="*/ 246609 h 1725161"/>
                <a:gd name="connsiteX66" fmla="*/ 186096 w 867296"/>
                <a:gd name="connsiteY66" fmla="*/ 224290 h 1725161"/>
                <a:gd name="connsiteX67" fmla="*/ 163620 w 867296"/>
                <a:gd name="connsiteY67" fmla="*/ 250067 h 1725161"/>
                <a:gd name="connsiteX68" fmla="*/ 160948 w 867296"/>
                <a:gd name="connsiteY68" fmla="*/ 290147 h 1725161"/>
                <a:gd name="connsiteX69" fmla="*/ 175565 w 867296"/>
                <a:gd name="connsiteY69" fmla="*/ 274429 h 1725161"/>
                <a:gd name="connsiteX70" fmla="*/ 164720 w 867296"/>
                <a:gd name="connsiteY70" fmla="*/ 300206 h 1725161"/>
                <a:gd name="connsiteX71" fmla="*/ 150574 w 867296"/>
                <a:gd name="connsiteY71" fmla="*/ 278673 h 1725161"/>
                <a:gd name="connsiteX72" fmla="*/ 150574 w 867296"/>
                <a:gd name="connsiteY72" fmla="*/ 236078 h 1725161"/>
                <a:gd name="connsiteX73" fmla="*/ 124955 w 867296"/>
                <a:gd name="connsiteY73" fmla="*/ 212816 h 1725161"/>
                <a:gd name="connsiteX74" fmla="*/ 122126 w 867296"/>
                <a:gd name="connsiteY74" fmla="*/ 255725 h 1725161"/>
                <a:gd name="connsiteX75" fmla="*/ 149631 w 867296"/>
                <a:gd name="connsiteY75" fmla="*/ 280559 h 1725161"/>
                <a:gd name="connsiteX76" fmla="*/ 163620 w 867296"/>
                <a:gd name="connsiteY76" fmla="*/ 304764 h 1725161"/>
                <a:gd name="connsiteX77" fmla="*/ 104679 w 867296"/>
                <a:gd name="connsiteY77" fmla="*/ 536913 h 1725161"/>
                <a:gd name="connsiteX78" fmla="*/ 81260 w 867296"/>
                <a:gd name="connsiteY78" fmla="*/ 527325 h 1725161"/>
                <a:gd name="connsiteX79" fmla="*/ 56583 w 867296"/>
                <a:gd name="connsiteY79" fmla="*/ 492432 h 1725161"/>
                <a:gd name="connsiteX80" fmla="*/ 22319 w 867296"/>
                <a:gd name="connsiteY80" fmla="*/ 487245 h 1725161"/>
                <a:gd name="connsiteX81" fmla="*/ 44166 w 867296"/>
                <a:gd name="connsiteY81" fmla="*/ 524181 h 1725161"/>
                <a:gd name="connsiteX82" fmla="*/ 80788 w 867296"/>
                <a:gd name="connsiteY82" fmla="*/ 529211 h 1725161"/>
                <a:gd name="connsiteX83" fmla="*/ 104208 w 867296"/>
                <a:gd name="connsiteY83" fmla="*/ 540528 h 1725161"/>
                <a:gd name="connsiteX84" fmla="*/ 96663 w 867296"/>
                <a:gd name="connsiteY84" fmla="*/ 660610 h 1725161"/>
                <a:gd name="connsiteX85" fmla="*/ 99964 w 867296"/>
                <a:gd name="connsiteY85" fmla="*/ 738412 h 1725161"/>
                <a:gd name="connsiteX86" fmla="*/ 72458 w 867296"/>
                <a:gd name="connsiteY86" fmla="*/ 727095 h 1725161"/>
                <a:gd name="connsiteX87" fmla="*/ 42123 w 867296"/>
                <a:gd name="connsiteY87" fmla="*/ 684186 h 1725161"/>
                <a:gd name="connsiteX88" fmla="*/ 0 w 867296"/>
                <a:gd name="connsiteY88" fmla="*/ 678371 h 1725161"/>
                <a:gd name="connsiteX89" fmla="*/ 26877 w 867296"/>
                <a:gd name="connsiteY89" fmla="*/ 723795 h 1725161"/>
                <a:gd name="connsiteX90" fmla="*/ 71987 w 867296"/>
                <a:gd name="connsiteY90" fmla="*/ 730082 h 1725161"/>
                <a:gd name="connsiteX91" fmla="*/ 100278 w 867296"/>
                <a:gd name="connsiteY91" fmla="*/ 743599 h 1725161"/>
                <a:gd name="connsiteX92" fmla="*/ 200556 w 867296"/>
                <a:gd name="connsiteY92" fmla="*/ 1100231 h 1725161"/>
                <a:gd name="connsiteX93" fmla="*/ 162363 w 867296"/>
                <a:gd name="connsiteY93" fmla="*/ 1106832 h 1725161"/>
                <a:gd name="connsiteX94" fmla="*/ 105937 w 867296"/>
                <a:gd name="connsiteY94" fmla="*/ 1084513 h 1725161"/>
                <a:gd name="connsiteX95" fmla="*/ 60827 w 867296"/>
                <a:gd name="connsiteY95" fmla="*/ 1104789 h 1725161"/>
                <a:gd name="connsiteX96" fmla="*/ 115210 w 867296"/>
                <a:gd name="connsiteY96" fmla="*/ 1131666 h 1725161"/>
                <a:gd name="connsiteX97" fmla="*/ 163777 w 867296"/>
                <a:gd name="connsiteY97" fmla="*/ 1110133 h 1725161"/>
                <a:gd name="connsiteX98" fmla="*/ 203228 w 867296"/>
                <a:gd name="connsiteY98" fmla="*/ 1105732 h 1725161"/>
                <a:gd name="connsiteX99" fmla="*/ 776763 w 867296"/>
                <a:gd name="connsiteY99" fmla="*/ 1563742 h 1725161"/>
                <a:gd name="connsiteX100" fmla="*/ 749886 w 867296"/>
                <a:gd name="connsiteY100" fmla="*/ 1614982 h 1725161"/>
                <a:gd name="connsiteX101" fmla="*/ 675699 w 867296"/>
                <a:gd name="connsiteY101" fmla="*/ 1657576 h 1725161"/>
                <a:gd name="connsiteX102" fmla="*/ 659981 w 867296"/>
                <a:gd name="connsiteY102" fmla="*/ 1725162 h 1725161"/>
                <a:gd name="connsiteX103" fmla="*/ 738569 w 867296"/>
                <a:gd name="connsiteY103" fmla="*/ 1688540 h 1725161"/>
                <a:gd name="connsiteX104" fmla="*/ 755544 w 867296"/>
                <a:gd name="connsiteY104" fmla="*/ 1616239 h 1725161"/>
                <a:gd name="connsiteX105" fmla="*/ 784622 w 867296"/>
                <a:gd name="connsiteY105" fmla="*/ 1567672 h 1725161"/>
                <a:gd name="connsiteX106" fmla="*/ 778021 w 867296"/>
                <a:gd name="connsiteY106" fmla="*/ 1563899 h 1725161"/>
                <a:gd name="connsiteX107" fmla="*/ 862424 w 867296"/>
                <a:gd name="connsiteY107" fmla="*/ 1578674 h 1725161"/>
                <a:gd name="connsiteX108" fmla="*/ 867296 w 867296"/>
                <a:gd name="connsiteY108" fmla="*/ 1513289 h 1725161"/>
                <a:gd name="connsiteX109" fmla="*/ 813542 w 867296"/>
                <a:gd name="connsiteY109" fmla="*/ 1505587 h 172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867296" h="1725161">
                  <a:moveTo>
                    <a:pt x="813542" y="1505587"/>
                  </a:moveTo>
                  <a:lnTo>
                    <a:pt x="805369" y="1464879"/>
                  </a:lnTo>
                  <a:cubicBezTo>
                    <a:pt x="805369" y="1464879"/>
                    <a:pt x="843249" y="1421027"/>
                    <a:pt x="834447" y="1393678"/>
                  </a:cubicBezTo>
                  <a:cubicBezTo>
                    <a:pt x="827188" y="1374161"/>
                    <a:pt x="818521" y="1355198"/>
                    <a:pt x="808513" y="1336938"/>
                  </a:cubicBezTo>
                  <a:cubicBezTo>
                    <a:pt x="783522" y="1368373"/>
                    <a:pt x="771105" y="1384090"/>
                    <a:pt x="773620" y="1405938"/>
                  </a:cubicBezTo>
                  <a:cubicBezTo>
                    <a:pt x="780178" y="1427349"/>
                    <a:pt x="789532" y="1447801"/>
                    <a:pt x="801440" y="1466765"/>
                  </a:cubicBezTo>
                  <a:lnTo>
                    <a:pt x="805998" y="1504330"/>
                  </a:lnTo>
                  <a:cubicBezTo>
                    <a:pt x="727423" y="1488839"/>
                    <a:pt x="651645" y="1461548"/>
                    <a:pt x="581236" y="1423384"/>
                  </a:cubicBezTo>
                  <a:lnTo>
                    <a:pt x="581236" y="1384876"/>
                  </a:lnTo>
                  <a:cubicBezTo>
                    <a:pt x="581236" y="1384876"/>
                    <a:pt x="621159" y="1353441"/>
                    <a:pt x="618487" y="1329236"/>
                  </a:cubicBezTo>
                  <a:cubicBezTo>
                    <a:pt x="615672" y="1311361"/>
                    <a:pt x="611575" y="1293712"/>
                    <a:pt x="606227" y="1276425"/>
                  </a:cubicBezTo>
                  <a:cubicBezTo>
                    <a:pt x="579507" y="1298430"/>
                    <a:pt x="566147" y="1309589"/>
                    <a:pt x="564419" y="1329079"/>
                  </a:cubicBezTo>
                  <a:cubicBezTo>
                    <a:pt x="566304" y="1348424"/>
                    <a:pt x="570689" y="1367444"/>
                    <a:pt x="577464" y="1385662"/>
                  </a:cubicBezTo>
                  <a:lnTo>
                    <a:pt x="574635" y="1420398"/>
                  </a:lnTo>
                  <a:cubicBezTo>
                    <a:pt x="565519" y="1415211"/>
                    <a:pt x="556403" y="1409867"/>
                    <a:pt x="547444" y="1404680"/>
                  </a:cubicBezTo>
                  <a:cubicBezTo>
                    <a:pt x="555682" y="1407323"/>
                    <a:pt x="564157" y="1409165"/>
                    <a:pt x="572749" y="1410182"/>
                  </a:cubicBezTo>
                  <a:cubicBezTo>
                    <a:pt x="570916" y="1388963"/>
                    <a:pt x="563125" y="1368695"/>
                    <a:pt x="550273" y="1351712"/>
                  </a:cubicBezTo>
                  <a:cubicBezTo>
                    <a:pt x="536626" y="1336093"/>
                    <a:pt x="515390" y="1329419"/>
                    <a:pt x="495261" y="1334423"/>
                  </a:cubicBezTo>
                  <a:cubicBezTo>
                    <a:pt x="502531" y="1353093"/>
                    <a:pt x="511640" y="1370995"/>
                    <a:pt x="522453" y="1387863"/>
                  </a:cubicBezTo>
                  <a:cubicBezTo>
                    <a:pt x="467893" y="1351860"/>
                    <a:pt x="417682" y="1309666"/>
                    <a:pt x="372821" y="1262122"/>
                  </a:cubicBezTo>
                  <a:lnTo>
                    <a:pt x="377222" y="1241689"/>
                  </a:lnTo>
                  <a:cubicBezTo>
                    <a:pt x="377222" y="1241689"/>
                    <a:pt x="413530" y="1223299"/>
                    <a:pt x="415101" y="1203181"/>
                  </a:cubicBezTo>
                  <a:cubicBezTo>
                    <a:pt x="415625" y="1188541"/>
                    <a:pt x="415047" y="1173882"/>
                    <a:pt x="413373" y="1159329"/>
                  </a:cubicBezTo>
                  <a:cubicBezTo>
                    <a:pt x="388853" y="1173003"/>
                    <a:pt x="376593" y="1179762"/>
                    <a:pt x="372192" y="1195008"/>
                  </a:cubicBezTo>
                  <a:cubicBezTo>
                    <a:pt x="370752" y="1210740"/>
                    <a:pt x="371387" y="1226593"/>
                    <a:pt x="374079" y="1242161"/>
                  </a:cubicBezTo>
                  <a:lnTo>
                    <a:pt x="369520" y="1258978"/>
                  </a:lnTo>
                  <a:lnTo>
                    <a:pt x="367163" y="1257407"/>
                  </a:lnTo>
                  <a:cubicBezTo>
                    <a:pt x="367903" y="1241033"/>
                    <a:pt x="364268" y="1224757"/>
                    <a:pt x="356632" y="1210254"/>
                  </a:cubicBezTo>
                  <a:cubicBezTo>
                    <a:pt x="348116" y="1195858"/>
                    <a:pt x="332312" y="1187381"/>
                    <a:pt x="315609" y="1188249"/>
                  </a:cubicBezTo>
                  <a:cubicBezTo>
                    <a:pt x="316709" y="1192336"/>
                    <a:pt x="317338" y="1195794"/>
                    <a:pt x="318281" y="1199252"/>
                  </a:cubicBezTo>
                  <a:cubicBezTo>
                    <a:pt x="289013" y="1162371"/>
                    <a:pt x="262734" y="1123215"/>
                    <a:pt x="239693" y="1082156"/>
                  </a:cubicBezTo>
                  <a:lnTo>
                    <a:pt x="251010" y="1059837"/>
                  </a:lnTo>
                  <a:cubicBezTo>
                    <a:pt x="251010" y="1059837"/>
                    <a:pt x="290775" y="1051506"/>
                    <a:pt x="298163" y="1032488"/>
                  </a:cubicBezTo>
                  <a:cubicBezTo>
                    <a:pt x="302409" y="1018643"/>
                    <a:pt x="305665" y="1004514"/>
                    <a:pt x="307908" y="990208"/>
                  </a:cubicBezTo>
                  <a:cubicBezTo>
                    <a:pt x="280716" y="997123"/>
                    <a:pt x="267042" y="1000424"/>
                    <a:pt x="259026" y="1014098"/>
                  </a:cubicBezTo>
                  <a:cubicBezTo>
                    <a:pt x="253600" y="1028830"/>
                    <a:pt x="250113" y="1044205"/>
                    <a:pt x="248652" y="1059837"/>
                  </a:cubicBezTo>
                  <a:lnTo>
                    <a:pt x="237964" y="1078226"/>
                  </a:lnTo>
                  <a:lnTo>
                    <a:pt x="236393" y="1075397"/>
                  </a:lnTo>
                  <a:lnTo>
                    <a:pt x="236393" y="1075397"/>
                  </a:lnTo>
                  <a:cubicBezTo>
                    <a:pt x="242353" y="1058976"/>
                    <a:pt x="243445" y="1041184"/>
                    <a:pt x="239536" y="1024158"/>
                  </a:cubicBezTo>
                  <a:cubicBezTo>
                    <a:pt x="234926" y="1008193"/>
                    <a:pt x="221857" y="996093"/>
                    <a:pt x="205586" y="992722"/>
                  </a:cubicBezTo>
                  <a:cubicBezTo>
                    <a:pt x="205586" y="1000896"/>
                    <a:pt x="205586" y="1007497"/>
                    <a:pt x="205586" y="1013627"/>
                  </a:cubicBezTo>
                  <a:cubicBezTo>
                    <a:pt x="188400" y="975391"/>
                    <a:pt x="173751" y="936064"/>
                    <a:pt x="161734" y="895902"/>
                  </a:cubicBezTo>
                  <a:lnTo>
                    <a:pt x="182167" y="874841"/>
                  </a:lnTo>
                  <a:cubicBezTo>
                    <a:pt x="182167" y="874841"/>
                    <a:pt x="219575" y="878299"/>
                    <a:pt x="230734" y="863367"/>
                  </a:cubicBezTo>
                  <a:cubicBezTo>
                    <a:pt x="238180" y="852098"/>
                    <a:pt x="244849" y="840335"/>
                    <a:pt x="250696" y="828159"/>
                  </a:cubicBezTo>
                  <a:cubicBezTo>
                    <a:pt x="224919" y="826745"/>
                    <a:pt x="212030" y="826116"/>
                    <a:pt x="201185" y="835861"/>
                  </a:cubicBezTo>
                  <a:cubicBezTo>
                    <a:pt x="192387" y="847382"/>
                    <a:pt x="185147" y="860012"/>
                    <a:pt x="179652" y="873426"/>
                  </a:cubicBezTo>
                  <a:lnTo>
                    <a:pt x="160948" y="890715"/>
                  </a:lnTo>
                  <a:cubicBezTo>
                    <a:pt x="158748" y="883328"/>
                    <a:pt x="156704" y="875941"/>
                    <a:pt x="154661" y="868554"/>
                  </a:cubicBezTo>
                  <a:cubicBezTo>
                    <a:pt x="157788" y="874113"/>
                    <a:pt x="161418" y="879374"/>
                    <a:pt x="165506" y="884271"/>
                  </a:cubicBezTo>
                  <a:cubicBezTo>
                    <a:pt x="175207" y="871406"/>
                    <a:pt x="180991" y="856017"/>
                    <a:pt x="182167" y="839948"/>
                  </a:cubicBezTo>
                  <a:cubicBezTo>
                    <a:pt x="183011" y="824158"/>
                    <a:pt x="174774" y="809270"/>
                    <a:pt x="160948" y="801597"/>
                  </a:cubicBezTo>
                  <a:cubicBezTo>
                    <a:pt x="155671" y="815210"/>
                    <a:pt x="151569" y="829250"/>
                    <a:pt x="148688" y="843563"/>
                  </a:cubicBezTo>
                  <a:cubicBezTo>
                    <a:pt x="136460" y="791920"/>
                    <a:pt x="128573" y="739345"/>
                    <a:pt x="125112" y="686387"/>
                  </a:cubicBezTo>
                  <a:cubicBezTo>
                    <a:pt x="127809" y="693949"/>
                    <a:pt x="131739" y="701012"/>
                    <a:pt x="136743" y="707291"/>
                  </a:cubicBezTo>
                  <a:cubicBezTo>
                    <a:pt x="144452" y="697018"/>
                    <a:pt x="149036" y="684739"/>
                    <a:pt x="149946" y="671927"/>
                  </a:cubicBezTo>
                  <a:cubicBezTo>
                    <a:pt x="150342" y="659698"/>
                    <a:pt x="143844" y="648282"/>
                    <a:pt x="133128" y="642378"/>
                  </a:cubicBezTo>
                  <a:cubicBezTo>
                    <a:pt x="129273" y="652643"/>
                    <a:pt x="126070" y="663143"/>
                    <a:pt x="123540" y="673813"/>
                  </a:cubicBezTo>
                  <a:cubicBezTo>
                    <a:pt x="123540" y="656995"/>
                    <a:pt x="122126" y="640020"/>
                    <a:pt x="122126" y="622888"/>
                  </a:cubicBezTo>
                  <a:cubicBezTo>
                    <a:pt x="122187" y="589919"/>
                    <a:pt x="123918" y="556975"/>
                    <a:pt x="127312" y="524181"/>
                  </a:cubicBezTo>
                  <a:cubicBezTo>
                    <a:pt x="130005" y="529035"/>
                    <a:pt x="133163" y="533614"/>
                    <a:pt x="136743" y="537856"/>
                  </a:cubicBezTo>
                  <a:cubicBezTo>
                    <a:pt x="144376" y="527719"/>
                    <a:pt x="148957" y="515613"/>
                    <a:pt x="149946" y="502963"/>
                  </a:cubicBezTo>
                  <a:cubicBezTo>
                    <a:pt x="150480" y="491069"/>
                    <a:pt x="144444" y="479842"/>
                    <a:pt x="134228" y="473728"/>
                  </a:cubicBezTo>
                  <a:cubicBezTo>
                    <a:pt x="160936" y="297648"/>
                    <a:pt x="238136" y="133092"/>
                    <a:pt x="356475" y="0"/>
                  </a:cubicBezTo>
                  <a:cubicBezTo>
                    <a:pt x="287443" y="72563"/>
                    <a:pt x="230645" y="155849"/>
                    <a:pt x="188297" y="246609"/>
                  </a:cubicBezTo>
                  <a:cubicBezTo>
                    <a:pt x="188173" y="239122"/>
                    <a:pt x="187437" y="231657"/>
                    <a:pt x="186096" y="224290"/>
                  </a:cubicBezTo>
                  <a:cubicBezTo>
                    <a:pt x="176675" y="230988"/>
                    <a:pt x="168973" y="239821"/>
                    <a:pt x="163620" y="250067"/>
                  </a:cubicBezTo>
                  <a:cubicBezTo>
                    <a:pt x="158678" y="262845"/>
                    <a:pt x="157746" y="276825"/>
                    <a:pt x="160948" y="290147"/>
                  </a:cubicBezTo>
                  <a:cubicBezTo>
                    <a:pt x="166135" y="284174"/>
                    <a:pt x="171165" y="279301"/>
                    <a:pt x="175565" y="274429"/>
                  </a:cubicBezTo>
                  <a:cubicBezTo>
                    <a:pt x="171793" y="282916"/>
                    <a:pt x="168178" y="291404"/>
                    <a:pt x="164720" y="300206"/>
                  </a:cubicBezTo>
                  <a:lnTo>
                    <a:pt x="150574" y="278673"/>
                  </a:lnTo>
                  <a:cubicBezTo>
                    <a:pt x="150574" y="278673"/>
                    <a:pt x="160319" y="248181"/>
                    <a:pt x="150574" y="236078"/>
                  </a:cubicBezTo>
                  <a:cubicBezTo>
                    <a:pt x="142584" y="227740"/>
                    <a:pt x="134023" y="219967"/>
                    <a:pt x="124955" y="212816"/>
                  </a:cubicBezTo>
                  <a:cubicBezTo>
                    <a:pt x="118982" y="234192"/>
                    <a:pt x="115996" y="244251"/>
                    <a:pt x="122126" y="255725"/>
                  </a:cubicBezTo>
                  <a:cubicBezTo>
                    <a:pt x="130204" y="265136"/>
                    <a:pt x="139446" y="273481"/>
                    <a:pt x="149631" y="280559"/>
                  </a:cubicBezTo>
                  <a:lnTo>
                    <a:pt x="163620" y="304764"/>
                  </a:lnTo>
                  <a:cubicBezTo>
                    <a:pt x="134510" y="379431"/>
                    <a:pt x="114713" y="457402"/>
                    <a:pt x="104679" y="536913"/>
                  </a:cubicBezTo>
                  <a:lnTo>
                    <a:pt x="81260" y="527325"/>
                  </a:lnTo>
                  <a:cubicBezTo>
                    <a:pt x="81260" y="527325"/>
                    <a:pt x="71987" y="495890"/>
                    <a:pt x="56583" y="492432"/>
                  </a:cubicBezTo>
                  <a:cubicBezTo>
                    <a:pt x="45310" y="489838"/>
                    <a:pt x="33855" y="488104"/>
                    <a:pt x="22319" y="487245"/>
                  </a:cubicBezTo>
                  <a:cubicBezTo>
                    <a:pt x="29392" y="508149"/>
                    <a:pt x="32850" y="518680"/>
                    <a:pt x="44166" y="524181"/>
                  </a:cubicBezTo>
                  <a:cubicBezTo>
                    <a:pt x="56113" y="527396"/>
                    <a:pt x="68418" y="529086"/>
                    <a:pt x="80788" y="529211"/>
                  </a:cubicBezTo>
                  <a:lnTo>
                    <a:pt x="104208" y="540528"/>
                  </a:lnTo>
                  <a:cubicBezTo>
                    <a:pt x="99302" y="580369"/>
                    <a:pt x="96783" y="620468"/>
                    <a:pt x="96663" y="660610"/>
                  </a:cubicBezTo>
                  <a:cubicBezTo>
                    <a:pt x="96663" y="686858"/>
                    <a:pt x="97921" y="712792"/>
                    <a:pt x="99964" y="738412"/>
                  </a:cubicBezTo>
                  <a:lnTo>
                    <a:pt x="72458" y="727095"/>
                  </a:lnTo>
                  <a:cubicBezTo>
                    <a:pt x="72458" y="727095"/>
                    <a:pt x="61141" y="689373"/>
                    <a:pt x="42123" y="684186"/>
                  </a:cubicBezTo>
                  <a:cubicBezTo>
                    <a:pt x="28238" y="681249"/>
                    <a:pt x="14161" y="679306"/>
                    <a:pt x="0" y="678371"/>
                  </a:cubicBezTo>
                  <a:cubicBezTo>
                    <a:pt x="8645" y="704148"/>
                    <a:pt x="13046" y="716879"/>
                    <a:pt x="26877" y="723795"/>
                  </a:cubicBezTo>
                  <a:cubicBezTo>
                    <a:pt x="41579" y="727831"/>
                    <a:pt x="56742" y="729945"/>
                    <a:pt x="71987" y="730082"/>
                  </a:cubicBezTo>
                  <a:lnTo>
                    <a:pt x="100278" y="743599"/>
                  </a:lnTo>
                  <a:cubicBezTo>
                    <a:pt x="110383" y="867832"/>
                    <a:pt x="144435" y="988936"/>
                    <a:pt x="200556" y="1100231"/>
                  </a:cubicBezTo>
                  <a:lnTo>
                    <a:pt x="162363" y="1106832"/>
                  </a:lnTo>
                  <a:cubicBezTo>
                    <a:pt x="162363" y="1106832"/>
                    <a:pt x="127784" y="1077126"/>
                    <a:pt x="105937" y="1084513"/>
                  </a:cubicBezTo>
                  <a:cubicBezTo>
                    <a:pt x="90414" y="1090134"/>
                    <a:pt x="75335" y="1096912"/>
                    <a:pt x="60827" y="1104789"/>
                  </a:cubicBezTo>
                  <a:cubicBezTo>
                    <a:pt x="85189" y="1123964"/>
                    <a:pt x="98078" y="1134024"/>
                    <a:pt x="115210" y="1131666"/>
                  </a:cubicBezTo>
                  <a:cubicBezTo>
                    <a:pt x="132267" y="1126633"/>
                    <a:pt x="148594" y="1119394"/>
                    <a:pt x="163777" y="1110133"/>
                  </a:cubicBezTo>
                  <a:lnTo>
                    <a:pt x="203228" y="1105732"/>
                  </a:lnTo>
                  <a:cubicBezTo>
                    <a:pt x="321739" y="1336466"/>
                    <a:pt x="529526" y="1507002"/>
                    <a:pt x="776763" y="1563742"/>
                  </a:cubicBezTo>
                  <a:lnTo>
                    <a:pt x="749886" y="1614982"/>
                  </a:lnTo>
                  <a:cubicBezTo>
                    <a:pt x="749886" y="1614982"/>
                    <a:pt x="687016" y="1627713"/>
                    <a:pt x="675699" y="1657576"/>
                  </a:cubicBezTo>
                  <a:cubicBezTo>
                    <a:pt x="668800" y="1679686"/>
                    <a:pt x="663546" y="1702276"/>
                    <a:pt x="659981" y="1725162"/>
                  </a:cubicBezTo>
                  <a:cubicBezTo>
                    <a:pt x="703205" y="1714945"/>
                    <a:pt x="724738" y="1709444"/>
                    <a:pt x="738569" y="1688540"/>
                  </a:cubicBezTo>
                  <a:cubicBezTo>
                    <a:pt x="748786" y="1671722"/>
                    <a:pt x="755544" y="1616239"/>
                    <a:pt x="755544" y="1616239"/>
                  </a:cubicBezTo>
                  <a:lnTo>
                    <a:pt x="784622" y="1567672"/>
                  </a:lnTo>
                  <a:lnTo>
                    <a:pt x="778021" y="1563899"/>
                  </a:lnTo>
                  <a:cubicBezTo>
                    <a:pt x="805851" y="1570425"/>
                    <a:pt x="834031" y="1575358"/>
                    <a:pt x="862424" y="1578674"/>
                  </a:cubicBezTo>
                  <a:cubicBezTo>
                    <a:pt x="857626" y="1556871"/>
                    <a:pt x="859320" y="1534140"/>
                    <a:pt x="867296" y="1513289"/>
                  </a:cubicBezTo>
                  <a:cubicBezTo>
                    <a:pt x="848593" y="1511874"/>
                    <a:pt x="830989" y="1508888"/>
                    <a:pt x="813542" y="150558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53" name="任意多边形: 形状 752">
              <a:extLst>
                <a:ext uri="{FF2B5EF4-FFF2-40B4-BE49-F238E27FC236}">
                  <a16:creationId xmlns:a16="http://schemas.microsoft.com/office/drawing/2014/main" id="{448CD20E-8758-B5D4-5EE0-B8600D97FB69}"/>
                </a:ext>
              </a:extLst>
            </p:cNvPr>
            <p:cNvSpPr/>
            <p:nvPr/>
          </p:nvSpPr>
          <p:spPr>
            <a:xfrm>
              <a:off x="10198952" y="2292932"/>
              <a:ext cx="107665" cy="75257"/>
            </a:xfrm>
            <a:custGeom>
              <a:avLst/>
              <a:gdLst>
                <a:gd name="connsiteX0" fmla="*/ 47153 w 107665"/>
                <a:gd name="connsiteY0" fmla="*/ 64008 h 75257"/>
                <a:gd name="connsiteX1" fmla="*/ 107666 w 107665"/>
                <a:gd name="connsiteY1" fmla="*/ 74382 h 75257"/>
                <a:gd name="connsiteX2" fmla="*/ 67114 w 107665"/>
                <a:gd name="connsiteY2" fmla="*/ 13555 h 75257"/>
                <a:gd name="connsiteX3" fmla="*/ 0 w 107665"/>
                <a:gd name="connsiteY3" fmla="*/ 6639 h 75257"/>
                <a:gd name="connsiteX4" fmla="*/ 47153 w 107665"/>
                <a:gd name="connsiteY4" fmla="*/ 64008 h 7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665" h="75257">
                  <a:moveTo>
                    <a:pt x="47153" y="64008"/>
                  </a:moveTo>
                  <a:cubicBezTo>
                    <a:pt x="65700" y="79726"/>
                    <a:pt x="107666" y="74382"/>
                    <a:pt x="107666" y="74382"/>
                  </a:cubicBezTo>
                  <a:cubicBezTo>
                    <a:pt x="100246" y="50644"/>
                    <a:pt x="86172" y="29534"/>
                    <a:pt x="67114" y="13555"/>
                  </a:cubicBezTo>
                  <a:cubicBezTo>
                    <a:pt x="47979" y="-1576"/>
                    <a:pt x="21819" y="-4271"/>
                    <a:pt x="0" y="6639"/>
                  </a:cubicBezTo>
                  <a:cubicBezTo>
                    <a:pt x="20276" y="32888"/>
                    <a:pt x="27663" y="49077"/>
                    <a:pt x="47153" y="6400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54" name="任意多边形: 形状 753">
              <a:extLst>
                <a:ext uri="{FF2B5EF4-FFF2-40B4-BE49-F238E27FC236}">
                  <a16:creationId xmlns:a16="http://schemas.microsoft.com/office/drawing/2014/main" id="{7AD9C884-A319-AC13-CDBF-F4F79446F2A1}"/>
                </a:ext>
              </a:extLst>
            </p:cNvPr>
            <p:cNvSpPr/>
            <p:nvPr/>
          </p:nvSpPr>
          <p:spPr>
            <a:xfrm>
              <a:off x="10319663" y="2271122"/>
              <a:ext cx="86918" cy="91790"/>
            </a:xfrm>
            <a:custGeom>
              <a:avLst/>
              <a:gdLst>
                <a:gd name="connsiteX0" fmla="*/ 31435 w 86918"/>
                <a:gd name="connsiteY0" fmla="*/ 27349 h 91790"/>
                <a:gd name="connsiteX1" fmla="*/ 0 w 86918"/>
                <a:gd name="connsiteY1" fmla="*/ 91791 h 91790"/>
                <a:gd name="connsiteX2" fmla="*/ 62084 w 86918"/>
                <a:gd name="connsiteY2" fmla="*/ 60355 h 91790"/>
                <a:gd name="connsiteX3" fmla="*/ 86918 w 86918"/>
                <a:gd name="connsiteY3" fmla="*/ 0 h 91790"/>
                <a:gd name="connsiteX4" fmla="*/ 31435 w 86918"/>
                <a:gd name="connsiteY4" fmla="*/ 27349 h 91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18" h="91790">
                  <a:moveTo>
                    <a:pt x="31435" y="27349"/>
                  </a:moveTo>
                  <a:cubicBezTo>
                    <a:pt x="14655" y="45138"/>
                    <a:pt x="3691" y="67616"/>
                    <a:pt x="0" y="91791"/>
                  </a:cubicBezTo>
                  <a:cubicBezTo>
                    <a:pt x="24991" y="79531"/>
                    <a:pt x="47153" y="74030"/>
                    <a:pt x="62084" y="60355"/>
                  </a:cubicBezTo>
                  <a:cubicBezTo>
                    <a:pt x="77016" y="46681"/>
                    <a:pt x="86918" y="0"/>
                    <a:pt x="86918" y="0"/>
                  </a:cubicBezTo>
                  <a:cubicBezTo>
                    <a:pt x="66495" y="4525"/>
                    <a:pt x="47463" y="13906"/>
                    <a:pt x="31435" y="2734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55" name="任意多边形: 形状 754">
              <a:extLst>
                <a:ext uri="{FF2B5EF4-FFF2-40B4-BE49-F238E27FC236}">
                  <a16:creationId xmlns:a16="http://schemas.microsoft.com/office/drawing/2014/main" id="{8093C4E7-723C-4DDB-C235-FA77484C349C}"/>
                </a:ext>
              </a:extLst>
            </p:cNvPr>
            <p:cNvSpPr/>
            <p:nvPr/>
          </p:nvSpPr>
          <p:spPr>
            <a:xfrm>
              <a:off x="10268291" y="2464134"/>
              <a:ext cx="58343" cy="132184"/>
            </a:xfrm>
            <a:custGeom>
              <a:avLst/>
              <a:gdLst>
                <a:gd name="connsiteX0" fmla="*/ 9249 w 58343"/>
                <a:gd name="connsiteY0" fmla="*/ 0 h 132184"/>
                <a:gd name="connsiteX1" fmla="*/ 3276 w 58343"/>
                <a:gd name="connsiteY1" fmla="*/ 80946 h 132184"/>
                <a:gd name="connsiteX2" fmla="*/ 56402 w 58343"/>
                <a:gd name="connsiteY2" fmla="*/ 132185 h 132184"/>
                <a:gd name="connsiteX3" fmla="*/ 55302 w 58343"/>
                <a:gd name="connsiteY3" fmla="*/ 50453 h 132184"/>
                <a:gd name="connsiteX4" fmla="*/ 9249 w 58343"/>
                <a:gd name="connsiteY4" fmla="*/ 0 h 13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43" h="132184">
                  <a:moveTo>
                    <a:pt x="9249" y="0"/>
                  </a:moveTo>
                  <a:cubicBezTo>
                    <a:pt x="-534" y="25835"/>
                    <a:pt x="-2609" y="53954"/>
                    <a:pt x="3276" y="80946"/>
                  </a:cubicBezTo>
                  <a:cubicBezTo>
                    <a:pt x="9930" y="106663"/>
                    <a:pt x="30461" y="126465"/>
                    <a:pt x="56402" y="132185"/>
                  </a:cubicBezTo>
                  <a:cubicBezTo>
                    <a:pt x="56402" y="95563"/>
                    <a:pt x="61431" y="76387"/>
                    <a:pt x="55302" y="50453"/>
                  </a:cubicBezTo>
                  <a:cubicBezTo>
                    <a:pt x="49172" y="24519"/>
                    <a:pt x="9249" y="0"/>
                    <a:pt x="9249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56" name="任意多边形: 形状 755">
              <a:extLst>
                <a:ext uri="{FF2B5EF4-FFF2-40B4-BE49-F238E27FC236}">
                  <a16:creationId xmlns:a16="http://schemas.microsoft.com/office/drawing/2014/main" id="{30AF38FC-21D7-98C9-8F18-FB899E859A07}"/>
                </a:ext>
              </a:extLst>
            </p:cNvPr>
            <p:cNvSpPr/>
            <p:nvPr/>
          </p:nvSpPr>
          <p:spPr>
            <a:xfrm>
              <a:off x="10123508" y="2444016"/>
              <a:ext cx="139572" cy="49892"/>
            </a:xfrm>
            <a:custGeom>
              <a:avLst/>
              <a:gdLst>
                <a:gd name="connsiteX0" fmla="*/ 139572 w 139572"/>
                <a:gd name="connsiteY0" fmla="*/ 15718 h 49892"/>
                <a:gd name="connsiteX1" fmla="*/ 64128 w 139572"/>
                <a:gd name="connsiteY1" fmla="*/ 0 h 49892"/>
                <a:gd name="connsiteX2" fmla="*/ 0 w 139572"/>
                <a:gd name="connsiteY2" fmla="*/ 35679 h 49892"/>
                <a:gd name="connsiteX3" fmla="*/ 67114 w 139572"/>
                <a:gd name="connsiteY3" fmla="*/ 49825 h 49892"/>
                <a:gd name="connsiteX4" fmla="*/ 139572 w 139572"/>
                <a:gd name="connsiteY4" fmla="*/ 15718 h 4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72" h="49892">
                  <a:moveTo>
                    <a:pt x="139572" y="15718"/>
                  </a:moveTo>
                  <a:cubicBezTo>
                    <a:pt x="109237" y="9431"/>
                    <a:pt x="86447" y="0"/>
                    <a:pt x="64128" y="0"/>
                  </a:cubicBezTo>
                  <a:cubicBezTo>
                    <a:pt x="41809" y="0"/>
                    <a:pt x="0" y="35679"/>
                    <a:pt x="0" y="35679"/>
                  </a:cubicBezTo>
                  <a:cubicBezTo>
                    <a:pt x="20921" y="45685"/>
                    <a:pt x="43934" y="50536"/>
                    <a:pt x="67114" y="49825"/>
                  </a:cubicBezTo>
                  <a:cubicBezTo>
                    <a:pt x="104522" y="48096"/>
                    <a:pt x="139572" y="15718"/>
                    <a:pt x="139572" y="1571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57" name="任意多边形: 形状 756">
              <a:extLst>
                <a:ext uri="{FF2B5EF4-FFF2-40B4-BE49-F238E27FC236}">
                  <a16:creationId xmlns:a16="http://schemas.microsoft.com/office/drawing/2014/main" id="{5AD49C2C-854B-4C56-34DB-30934CB86427}"/>
                </a:ext>
              </a:extLst>
            </p:cNvPr>
            <p:cNvSpPr/>
            <p:nvPr/>
          </p:nvSpPr>
          <p:spPr>
            <a:xfrm>
              <a:off x="10014113" y="2365585"/>
              <a:ext cx="45895" cy="112852"/>
            </a:xfrm>
            <a:custGeom>
              <a:avLst/>
              <a:gdLst>
                <a:gd name="connsiteX0" fmla="*/ 0 w 45895"/>
                <a:gd name="connsiteY0" fmla="*/ 62713 h 112852"/>
                <a:gd name="connsiteX1" fmla="*/ 31435 w 45895"/>
                <a:gd name="connsiteY1" fmla="*/ 112852 h 112852"/>
                <a:gd name="connsiteX2" fmla="*/ 45895 w 45895"/>
                <a:gd name="connsiteY2" fmla="*/ 48410 h 112852"/>
                <a:gd name="connsiteX3" fmla="*/ 19018 w 45895"/>
                <a:gd name="connsiteY3" fmla="*/ 0 h 112852"/>
                <a:gd name="connsiteX4" fmla="*/ 0 w 45895"/>
                <a:gd name="connsiteY4" fmla="*/ 62713 h 11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95" h="112852">
                  <a:moveTo>
                    <a:pt x="0" y="62713"/>
                  </a:moveTo>
                  <a:cubicBezTo>
                    <a:pt x="314" y="83979"/>
                    <a:pt x="12431" y="103304"/>
                    <a:pt x="31435" y="112852"/>
                  </a:cubicBezTo>
                  <a:cubicBezTo>
                    <a:pt x="38872" y="92044"/>
                    <a:pt x="43729" y="70401"/>
                    <a:pt x="45895" y="48410"/>
                  </a:cubicBezTo>
                  <a:cubicBezTo>
                    <a:pt x="45895" y="26877"/>
                    <a:pt x="19018" y="0"/>
                    <a:pt x="19018" y="0"/>
                  </a:cubicBezTo>
                  <a:cubicBezTo>
                    <a:pt x="6783" y="18642"/>
                    <a:pt x="180" y="40415"/>
                    <a:pt x="0" y="6271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58" name="任意多边形: 形状 757">
              <a:extLst>
                <a:ext uri="{FF2B5EF4-FFF2-40B4-BE49-F238E27FC236}">
                  <a16:creationId xmlns:a16="http://schemas.microsoft.com/office/drawing/2014/main" id="{568BF448-FE50-36A7-CD93-CD7BDBEC69EF}"/>
                </a:ext>
              </a:extLst>
            </p:cNvPr>
            <p:cNvSpPr/>
            <p:nvPr/>
          </p:nvSpPr>
          <p:spPr>
            <a:xfrm>
              <a:off x="9909748" y="2332632"/>
              <a:ext cx="113795" cy="40361"/>
            </a:xfrm>
            <a:custGeom>
              <a:avLst/>
              <a:gdLst>
                <a:gd name="connsiteX0" fmla="*/ 113795 w 113795"/>
                <a:gd name="connsiteY0" fmla="*/ 26351 h 40361"/>
                <a:gd name="connsiteX1" fmla="*/ 57055 w 113795"/>
                <a:gd name="connsiteY1" fmla="*/ 417 h 40361"/>
                <a:gd name="connsiteX2" fmla="*/ 0 w 113795"/>
                <a:gd name="connsiteY2" fmla="*/ 16135 h 40361"/>
                <a:gd name="connsiteX3" fmla="*/ 50296 w 113795"/>
                <a:gd name="connsiteY3" fmla="*/ 39868 h 40361"/>
                <a:gd name="connsiteX4" fmla="*/ 113795 w 113795"/>
                <a:gd name="connsiteY4" fmla="*/ 26351 h 4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95" h="40361">
                  <a:moveTo>
                    <a:pt x="113795" y="26351"/>
                  </a:moveTo>
                  <a:cubicBezTo>
                    <a:pt x="95874" y="15683"/>
                    <a:pt x="76849" y="6987"/>
                    <a:pt x="57055" y="417"/>
                  </a:cubicBezTo>
                  <a:cubicBezTo>
                    <a:pt x="39294" y="-3041"/>
                    <a:pt x="0" y="16135"/>
                    <a:pt x="0" y="16135"/>
                  </a:cubicBezTo>
                  <a:cubicBezTo>
                    <a:pt x="14633" y="27944"/>
                    <a:pt x="31878" y="36082"/>
                    <a:pt x="50296" y="39868"/>
                  </a:cubicBezTo>
                  <a:cubicBezTo>
                    <a:pt x="72348" y="41983"/>
                    <a:pt x="94517" y="37264"/>
                    <a:pt x="113795" y="2635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59" name="任意多边形: 形状 758">
              <a:extLst>
                <a:ext uri="{FF2B5EF4-FFF2-40B4-BE49-F238E27FC236}">
                  <a16:creationId xmlns:a16="http://schemas.microsoft.com/office/drawing/2014/main" id="{7CC9C186-06D0-FE9F-8248-CCA1BC5A309A}"/>
                </a:ext>
              </a:extLst>
            </p:cNvPr>
            <p:cNvSpPr/>
            <p:nvPr/>
          </p:nvSpPr>
          <p:spPr>
            <a:xfrm>
              <a:off x="9918865" y="2344681"/>
              <a:ext cx="127312" cy="105307"/>
            </a:xfrm>
            <a:custGeom>
              <a:avLst/>
              <a:gdLst>
                <a:gd name="connsiteX0" fmla="*/ 127312 w 127312"/>
                <a:gd name="connsiteY0" fmla="*/ 5030 h 105307"/>
                <a:gd name="connsiteX1" fmla="*/ 122912 w 127312"/>
                <a:gd name="connsiteY1" fmla="*/ 0 h 105307"/>
                <a:gd name="connsiteX2" fmla="*/ 91476 w 127312"/>
                <a:gd name="connsiteY2" fmla="*/ 35522 h 105307"/>
                <a:gd name="connsiteX3" fmla="*/ 25148 w 127312"/>
                <a:gd name="connsiteY3" fmla="*/ 55169 h 105307"/>
                <a:gd name="connsiteX4" fmla="*/ 0 w 127312"/>
                <a:gd name="connsiteY4" fmla="*/ 105308 h 105307"/>
                <a:gd name="connsiteX5" fmla="*/ 68214 w 127312"/>
                <a:gd name="connsiteY5" fmla="*/ 91005 h 105307"/>
                <a:gd name="connsiteX6" fmla="*/ 95091 w 127312"/>
                <a:gd name="connsiteY6" fmla="*/ 37251 h 105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312" h="105307">
                  <a:moveTo>
                    <a:pt x="127312" y="5030"/>
                  </a:moveTo>
                  <a:lnTo>
                    <a:pt x="122912" y="0"/>
                  </a:lnTo>
                  <a:lnTo>
                    <a:pt x="91476" y="35522"/>
                  </a:lnTo>
                  <a:cubicBezTo>
                    <a:pt x="91476" y="35522"/>
                    <a:pt x="39451" y="33636"/>
                    <a:pt x="25148" y="55169"/>
                  </a:cubicBezTo>
                  <a:cubicBezTo>
                    <a:pt x="15536" y="71236"/>
                    <a:pt x="7130" y="87996"/>
                    <a:pt x="0" y="105308"/>
                  </a:cubicBezTo>
                  <a:cubicBezTo>
                    <a:pt x="35836" y="105308"/>
                    <a:pt x="53754" y="105308"/>
                    <a:pt x="68214" y="91005"/>
                  </a:cubicBezTo>
                  <a:cubicBezTo>
                    <a:pt x="79482" y="74337"/>
                    <a:pt x="88518" y="56265"/>
                    <a:pt x="95091" y="3725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60" name="任意多边形: 形状 759">
              <a:extLst>
                <a:ext uri="{FF2B5EF4-FFF2-40B4-BE49-F238E27FC236}">
                  <a16:creationId xmlns:a16="http://schemas.microsoft.com/office/drawing/2014/main" id="{71292786-B4F6-814A-3F59-E0C3C8522DF3}"/>
                </a:ext>
              </a:extLst>
            </p:cNvPr>
            <p:cNvSpPr/>
            <p:nvPr/>
          </p:nvSpPr>
          <p:spPr>
            <a:xfrm>
              <a:off x="9774864" y="2188448"/>
              <a:ext cx="48009" cy="78587"/>
            </a:xfrm>
            <a:custGeom>
              <a:avLst/>
              <a:gdLst>
                <a:gd name="connsiteX0" fmla="*/ 6471 w 48009"/>
                <a:gd name="connsiteY0" fmla="*/ 32378 h 78587"/>
                <a:gd name="connsiteX1" fmla="*/ 6471 w 48009"/>
                <a:gd name="connsiteY1" fmla="*/ 78588 h 78587"/>
                <a:gd name="connsiteX2" fmla="*/ 43093 w 48009"/>
                <a:gd name="connsiteY2" fmla="*/ 42752 h 78587"/>
                <a:gd name="connsiteX3" fmla="*/ 46080 w 48009"/>
                <a:gd name="connsiteY3" fmla="*/ 0 h 78587"/>
                <a:gd name="connsiteX4" fmla="*/ 6471 w 48009"/>
                <a:gd name="connsiteY4" fmla="*/ 32378 h 7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09" h="78587">
                  <a:moveTo>
                    <a:pt x="6471" y="32378"/>
                  </a:moveTo>
                  <a:cubicBezTo>
                    <a:pt x="-2157" y="46573"/>
                    <a:pt x="-2157" y="64393"/>
                    <a:pt x="6471" y="78588"/>
                  </a:cubicBezTo>
                  <a:cubicBezTo>
                    <a:pt x="20134" y="68226"/>
                    <a:pt x="32438" y="56186"/>
                    <a:pt x="43093" y="42752"/>
                  </a:cubicBezTo>
                  <a:cubicBezTo>
                    <a:pt x="48396" y="29133"/>
                    <a:pt x="49438" y="14224"/>
                    <a:pt x="46080" y="0"/>
                  </a:cubicBezTo>
                  <a:cubicBezTo>
                    <a:pt x="30020" y="6729"/>
                    <a:pt x="16260" y="17978"/>
                    <a:pt x="6471" y="3237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61" name="任意多边形: 形状 760">
              <a:extLst>
                <a:ext uri="{FF2B5EF4-FFF2-40B4-BE49-F238E27FC236}">
                  <a16:creationId xmlns:a16="http://schemas.microsoft.com/office/drawing/2014/main" id="{008F0714-75D2-0DF6-F6B5-E66FFE893D6D}"/>
                </a:ext>
              </a:extLst>
            </p:cNvPr>
            <p:cNvSpPr/>
            <p:nvPr/>
          </p:nvSpPr>
          <p:spPr>
            <a:xfrm>
              <a:off x="9747228" y="2125263"/>
              <a:ext cx="69628" cy="54382"/>
            </a:xfrm>
            <a:custGeom>
              <a:avLst/>
              <a:gdLst>
                <a:gd name="connsiteX0" fmla="*/ 69629 w 69628"/>
                <a:gd name="connsiteY0" fmla="*/ 54383 h 54382"/>
                <a:gd name="connsiteX1" fmla="*/ 43852 w 69628"/>
                <a:gd name="connsiteY1" fmla="*/ 13674 h 54382"/>
                <a:gd name="connsiteX2" fmla="*/ 0 w 69628"/>
                <a:gd name="connsiteY2" fmla="*/ 0 h 54382"/>
                <a:gd name="connsiteX3" fmla="*/ 22633 w 69628"/>
                <a:gd name="connsiteY3" fmla="*/ 36622 h 54382"/>
                <a:gd name="connsiteX4" fmla="*/ 69629 w 69628"/>
                <a:gd name="connsiteY4" fmla="*/ 54383 h 5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8" h="54382">
                  <a:moveTo>
                    <a:pt x="69629" y="54383"/>
                  </a:moveTo>
                  <a:cubicBezTo>
                    <a:pt x="62508" y="39936"/>
                    <a:pt x="53866" y="26289"/>
                    <a:pt x="43852" y="13674"/>
                  </a:cubicBezTo>
                  <a:cubicBezTo>
                    <a:pt x="33793" y="3772"/>
                    <a:pt x="0" y="0"/>
                    <a:pt x="0" y="0"/>
                  </a:cubicBezTo>
                  <a:cubicBezTo>
                    <a:pt x="4562" y="13816"/>
                    <a:pt x="12316" y="26363"/>
                    <a:pt x="22633" y="36622"/>
                  </a:cubicBezTo>
                  <a:cubicBezTo>
                    <a:pt x="36082" y="47265"/>
                    <a:pt x="52503" y="53471"/>
                    <a:pt x="69629" y="5438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62" name="任意多边形: 形状 761">
              <a:extLst>
                <a:ext uri="{FF2B5EF4-FFF2-40B4-BE49-F238E27FC236}">
                  <a16:creationId xmlns:a16="http://schemas.microsoft.com/office/drawing/2014/main" id="{1DC04ECD-DAAB-D372-C9F4-E48A923F01EB}"/>
                </a:ext>
              </a:extLst>
            </p:cNvPr>
            <p:cNvSpPr/>
            <p:nvPr/>
          </p:nvSpPr>
          <p:spPr>
            <a:xfrm>
              <a:off x="9710606" y="2170753"/>
              <a:ext cx="125111" cy="43637"/>
            </a:xfrm>
            <a:custGeom>
              <a:avLst/>
              <a:gdLst>
                <a:gd name="connsiteX0" fmla="*/ 88962 w 125111"/>
                <a:gd name="connsiteY0" fmla="*/ 17223 h 43637"/>
                <a:gd name="connsiteX1" fmla="*/ 37565 w 125111"/>
                <a:gd name="connsiteY1" fmla="*/ 1506 h 43637"/>
                <a:gd name="connsiteX2" fmla="*/ 0 w 125111"/>
                <a:gd name="connsiteY2" fmla="*/ 23353 h 43637"/>
                <a:gd name="connsiteX3" fmla="*/ 50296 w 125111"/>
                <a:gd name="connsiteY3" fmla="*/ 42843 h 43637"/>
                <a:gd name="connsiteX4" fmla="*/ 90376 w 125111"/>
                <a:gd name="connsiteY4" fmla="*/ 19424 h 43637"/>
                <a:gd name="connsiteX5" fmla="*/ 125112 w 125111"/>
                <a:gd name="connsiteY5" fmla="*/ 11565 h 43637"/>
                <a:gd name="connsiteX6" fmla="*/ 123855 w 125111"/>
                <a:gd name="connsiteY6" fmla="*/ 6692 h 4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111" h="43637">
                  <a:moveTo>
                    <a:pt x="88962" y="17223"/>
                  </a:moveTo>
                  <a:cubicBezTo>
                    <a:pt x="88962" y="17223"/>
                    <a:pt x="55955" y="-6039"/>
                    <a:pt x="37565" y="1506"/>
                  </a:cubicBezTo>
                  <a:cubicBezTo>
                    <a:pt x="24526" y="7860"/>
                    <a:pt x="11971" y="15162"/>
                    <a:pt x="0" y="23353"/>
                  </a:cubicBezTo>
                  <a:cubicBezTo>
                    <a:pt x="23262" y="39071"/>
                    <a:pt x="34893" y="46144"/>
                    <a:pt x="50296" y="42843"/>
                  </a:cubicBezTo>
                  <a:cubicBezTo>
                    <a:pt x="64627" y="36832"/>
                    <a:pt x="78103" y="28957"/>
                    <a:pt x="90376" y="19424"/>
                  </a:cubicBezTo>
                  <a:lnTo>
                    <a:pt x="125112" y="11565"/>
                  </a:lnTo>
                  <a:lnTo>
                    <a:pt x="123855" y="6692"/>
                  </a:ln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63" name="任意多边形: 形状 762">
              <a:extLst>
                <a:ext uri="{FF2B5EF4-FFF2-40B4-BE49-F238E27FC236}">
                  <a16:creationId xmlns:a16="http://schemas.microsoft.com/office/drawing/2014/main" id="{910E6DB0-B5DE-5C6F-F0BE-B9C7B6CCF140}"/>
                </a:ext>
              </a:extLst>
            </p:cNvPr>
            <p:cNvSpPr/>
            <p:nvPr/>
          </p:nvSpPr>
          <p:spPr>
            <a:xfrm>
              <a:off x="9630566" y="1982705"/>
              <a:ext cx="59704" cy="84089"/>
            </a:xfrm>
            <a:custGeom>
              <a:avLst/>
              <a:gdLst>
                <a:gd name="connsiteX0" fmla="*/ 10569 w 59704"/>
                <a:gd name="connsiteY0" fmla="*/ 32064 h 84089"/>
                <a:gd name="connsiteX1" fmla="*/ 4596 w 59704"/>
                <a:gd name="connsiteY1" fmla="*/ 84089 h 84089"/>
                <a:gd name="connsiteX2" fmla="*/ 50491 w 59704"/>
                <a:gd name="connsiteY2" fmla="*/ 48096 h 84089"/>
                <a:gd name="connsiteX3" fmla="*/ 59293 w 59704"/>
                <a:gd name="connsiteY3" fmla="*/ 0 h 84089"/>
                <a:gd name="connsiteX4" fmla="*/ 10569 w 59704"/>
                <a:gd name="connsiteY4" fmla="*/ 32064 h 8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04" h="84089">
                  <a:moveTo>
                    <a:pt x="10569" y="32064"/>
                  </a:moveTo>
                  <a:cubicBezTo>
                    <a:pt x="-936" y="46948"/>
                    <a:pt x="-3237" y="66985"/>
                    <a:pt x="4596" y="84089"/>
                  </a:cubicBezTo>
                  <a:cubicBezTo>
                    <a:pt x="21325" y="74037"/>
                    <a:pt x="36742" y="61947"/>
                    <a:pt x="50491" y="48096"/>
                  </a:cubicBezTo>
                  <a:cubicBezTo>
                    <a:pt x="62594" y="33321"/>
                    <a:pt x="59293" y="0"/>
                    <a:pt x="59293" y="0"/>
                  </a:cubicBezTo>
                  <a:cubicBezTo>
                    <a:pt x="40289" y="5743"/>
                    <a:pt x="23362" y="16882"/>
                    <a:pt x="10569" y="32064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64" name="任意多边形: 形状 763">
              <a:extLst>
                <a:ext uri="{FF2B5EF4-FFF2-40B4-BE49-F238E27FC236}">
                  <a16:creationId xmlns:a16="http://schemas.microsoft.com/office/drawing/2014/main" id="{61521C00-E5B3-D39C-7DFD-471F0A6770A9}"/>
                </a:ext>
              </a:extLst>
            </p:cNvPr>
            <p:cNvSpPr/>
            <p:nvPr/>
          </p:nvSpPr>
          <p:spPr>
            <a:xfrm>
              <a:off x="9615358" y="1902073"/>
              <a:ext cx="71200" cy="70414"/>
            </a:xfrm>
            <a:custGeom>
              <a:avLst/>
              <a:gdLst>
                <a:gd name="connsiteX0" fmla="*/ 20119 w 71200"/>
                <a:gd name="connsiteY0" fmla="*/ 44324 h 70414"/>
                <a:gd name="connsiteX1" fmla="*/ 71201 w 71200"/>
                <a:gd name="connsiteY1" fmla="*/ 70415 h 70414"/>
                <a:gd name="connsiteX2" fmla="*/ 47153 w 71200"/>
                <a:gd name="connsiteY2" fmla="*/ 21062 h 70414"/>
                <a:gd name="connsiteX3" fmla="*/ 0 w 71200"/>
                <a:gd name="connsiteY3" fmla="*/ 0 h 70414"/>
                <a:gd name="connsiteX4" fmla="*/ 20119 w 71200"/>
                <a:gd name="connsiteY4" fmla="*/ 44324 h 7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0" h="70414">
                  <a:moveTo>
                    <a:pt x="20119" y="44324"/>
                  </a:moveTo>
                  <a:cubicBezTo>
                    <a:pt x="34024" y="58114"/>
                    <a:pt x="51877" y="67233"/>
                    <a:pt x="71201" y="70415"/>
                  </a:cubicBezTo>
                  <a:cubicBezTo>
                    <a:pt x="65026" y="53129"/>
                    <a:pt x="56961" y="36577"/>
                    <a:pt x="47153" y="21062"/>
                  </a:cubicBezTo>
                  <a:cubicBezTo>
                    <a:pt x="36936" y="8645"/>
                    <a:pt x="0" y="0"/>
                    <a:pt x="0" y="0"/>
                  </a:cubicBezTo>
                  <a:cubicBezTo>
                    <a:pt x="3119" y="16154"/>
                    <a:pt x="10012" y="31341"/>
                    <a:pt x="20119" y="44324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65" name="任意多边形: 形状 764">
              <a:extLst>
                <a:ext uri="{FF2B5EF4-FFF2-40B4-BE49-F238E27FC236}">
                  <a16:creationId xmlns:a16="http://schemas.microsoft.com/office/drawing/2014/main" id="{46499F5B-3C98-2296-325D-B430874DC7FA}"/>
                </a:ext>
              </a:extLst>
            </p:cNvPr>
            <p:cNvSpPr/>
            <p:nvPr/>
          </p:nvSpPr>
          <p:spPr>
            <a:xfrm>
              <a:off x="9491661" y="1721950"/>
              <a:ext cx="136271" cy="52182"/>
            </a:xfrm>
            <a:custGeom>
              <a:avLst/>
              <a:gdLst>
                <a:gd name="connsiteX0" fmla="*/ 95563 w 136271"/>
                <a:gd name="connsiteY0" fmla="*/ 43852 h 52182"/>
                <a:gd name="connsiteX1" fmla="*/ 135171 w 136271"/>
                <a:gd name="connsiteY1" fmla="*/ 52182 h 52182"/>
                <a:gd name="connsiteX2" fmla="*/ 136271 w 136271"/>
                <a:gd name="connsiteY2" fmla="*/ 46210 h 52182"/>
                <a:gd name="connsiteX3" fmla="*/ 95249 w 136271"/>
                <a:gd name="connsiteY3" fmla="*/ 39923 h 52182"/>
                <a:gd name="connsiteX4" fmla="*/ 49353 w 136271"/>
                <a:gd name="connsiteY4" fmla="*/ 0 h 52182"/>
                <a:gd name="connsiteX5" fmla="*/ 0 w 136271"/>
                <a:gd name="connsiteY5" fmla="*/ 5030 h 52182"/>
                <a:gd name="connsiteX6" fmla="*/ 42752 w 136271"/>
                <a:gd name="connsiteY6" fmla="*/ 49039 h 52182"/>
                <a:gd name="connsiteX7" fmla="*/ 95563 w 136271"/>
                <a:gd name="connsiteY7" fmla="*/ 43852 h 5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271" h="52182">
                  <a:moveTo>
                    <a:pt x="95563" y="43852"/>
                  </a:moveTo>
                  <a:lnTo>
                    <a:pt x="135171" y="52182"/>
                  </a:lnTo>
                  <a:lnTo>
                    <a:pt x="136271" y="46210"/>
                  </a:lnTo>
                  <a:lnTo>
                    <a:pt x="95249" y="39923"/>
                  </a:lnTo>
                  <a:cubicBezTo>
                    <a:pt x="95249" y="39923"/>
                    <a:pt x="72144" y="629"/>
                    <a:pt x="49353" y="0"/>
                  </a:cubicBezTo>
                  <a:cubicBezTo>
                    <a:pt x="32806" y="533"/>
                    <a:pt x="16315" y="2214"/>
                    <a:pt x="0" y="5030"/>
                  </a:cubicBezTo>
                  <a:cubicBezTo>
                    <a:pt x="16975" y="31750"/>
                    <a:pt x="25305" y="45109"/>
                    <a:pt x="42752" y="49039"/>
                  </a:cubicBezTo>
                  <a:cubicBezTo>
                    <a:pt x="60507" y="49631"/>
                    <a:pt x="78262" y="47887"/>
                    <a:pt x="95563" y="4385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66" name="任意多边形: 形状 765">
              <a:extLst>
                <a:ext uri="{FF2B5EF4-FFF2-40B4-BE49-F238E27FC236}">
                  <a16:creationId xmlns:a16="http://schemas.microsoft.com/office/drawing/2014/main" id="{8966A79B-1670-7150-CFB4-6F39FDBF26FE}"/>
                </a:ext>
              </a:extLst>
            </p:cNvPr>
            <p:cNvSpPr/>
            <p:nvPr/>
          </p:nvSpPr>
          <p:spPr>
            <a:xfrm>
              <a:off x="9562022" y="1672440"/>
              <a:ext cx="46734" cy="89433"/>
            </a:xfrm>
            <a:custGeom>
              <a:avLst/>
              <a:gdLst>
                <a:gd name="connsiteX0" fmla="*/ 6497 w 46734"/>
                <a:gd name="connsiteY0" fmla="*/ 48567 h 89433"/>
                <a:gd name="connsiteX1" fmla="*/ 46734 w 46734"/>
                <a:gd name="connsiteY1" fmla="*/ 89433 h 89433"/>
                <a:gd name="connsiteX2" fmla="*/ 39662 w 46734"/>
                <a:gd name="connsiteY2" fmla="*/ 35050 h 89433"/>
                <a:gd name="connsiteX3" fmla="*/ 682 w 46734"/>
                <a:gd name="connsiteY3" fmla="*/ 0 h 89433"/>
                <a:gd name="connsiteX4" fmla="*/ 6497 w 46734"/>
                <a:gd name="connsiteY4" fmla="*/ 48567 h 8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34" h="89433">
                  <a:moveTo>
                    <a:pt x="6497" y="48567"/>
                  </a:moveTo>
                  <a:cubicBezTo>
                    <a:pt x="15401" y="65993"/>
                    <a:pt x="29448" y="80260"/>
                    <a:pt x="46734" y="89433"/>
                  </a:cubicBezTo>
                  <a:cubicBezTo>
                    <a:pt x="46396" y="71100"/>
                    <a:pt x="44024" y="52860"/>
                    <a:pt x="39662" y="35050"/>
                  </a:cubicBezTo>
                  <a:cubicBezTo>
                    <a:pt x="33846" y="19333"/>
                    <a:pt x="682" y="0"/>
                    <a:pt x="682" y="0"/>
                  </a:cubicBezTo>
                  <a:cubicBezTo>
                    <a:pt x="-1189" y="16421"/>
                    <a:pt x="803" y="33052"/>
                    <a:pt x="6497" y="4856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67" name="任意多边形: 形状 766">
              <a:extLst>
                <a:ext uri="{FF2B5EF4-FFF2-40B4-BE49-F238E27FC236}">
                  <a16:creationId xmlns:a16="http://schemas.microsoft.com/office/drawing/2014/main" id="{1308DE0B-CFEA-69F2-6E97-A0043CF1D7C9}"/>
                </a:ext>
              </a:extLst>
            </p:cNvPr>
            <p:cNvSpPr/>
            <p:nvPr/>
          </p:nvSpPr>
          <p:spPr>
            <a:xfrm>
              <a:off x="9529909" y="1772835"/>
              <a:ext cx="78689" cy="61967"/>
            </a:xfrm>
            <a:custGeom>
              <a:avLst/>
              <a:gdLst>
                <a:gd name="connsiteX0" fmla="*/ 78690 w 78689"/>
                <a:gd name="connsiteY0" fmla="*/ 40 h 61967"/>
                <a:gd name="connsiteX1" fmla="*/ 22578 w 78689"/>
                <a:gd name="connsiteY1" fmla="*/ 14814 h 61967"/>
                <a:gd name="connsiteX2" fmla="*/ 259 w 78689"/>
                <a:gd name="connsiteY2" fmla="*/ 61967 h 61967"/>
                <a:gd name="connsiteX3" fmla="*/ 56057 w 78689"/>
                <a:gd name="connsiteY3" fmla="*/ 42477 h 61967"/>
                <a:gd name="connsiteX4" fmla="*/ 78690 w 78689"/>
                <a:gd name="connsiteY4" fmla="*/ 40 h 6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89" h="61967">
                  <a:moveTo>
                    <a:pt x="78690" y="40"/>
                  </a:moveTo>
                  <a:cubicBezTo>
                    <a:pt x="58957" y="-508"/>
                    <a:pt x="39482" y="4620"/>
                    <a:pt x="22578" y="14814"/>
                  </a:cubicBezTo>
                  <a:cubicBezTo>
                    <a:pt x="6959" y="25168"/>
                    <a:pt x="-1635" y="43324"/>
                    <a:pt x="259" y="61967"/>
                  </a:cubicBezTo>
                  <a:cubicBezTo>
                    <a:pt x="19594" y="57807"/>
                    <a:pt x="38336" y="51260"/>
                    <a:pt x="56057" y="42477"/>
                  </a:cubicBezTo>
                  <a:cubicBezTo>
                    <a:pt x="71774" y="32732"/>
                    <a:pt x="78690" y="40"/>
                    <a:pt x="78690" y="4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68" name="任意多边形: 形状 767">
              <a:extLst>
                <a:ext uri="{FF2B5EF4-FFF2-40B4-BE49-F238E27FC236}">
                  <a16:creationId xmlns:a16="http://schemas.microsoft.com/office/drawing/2014/main" id="{C81F8457-835C-6D84-6DBB-54B8C7695CB8}"/>
                </a:ext>
              </a:extLst>
            </p:cNvPr>
            <p:cNvSpPr/>
            <p:nvPr/>
          </p:nvSpPr>
          <p:spPr>
            <a:xfrm>
              <a:off x="9513822" y="1609877"/>
              <a:ext cx="78116" cy="39662"/>
            </a:xfrm>
            <a:custGeom>
              <a:avLst/>
              <a:gdLst>
                <a:gd name="connsiteX0" fmla="*/ 28292 w 78116"/>
                <a:gd name="connsiteY0" fmla="*/ 4250 h 39662"/>
                <a:gd name="connsiteX1" fmla="*/ 0 w 78116"/>
                <a:gd name="connsiteY1" fmla="*/ 39615 h 39662"/>
                <a:gd name="connsiteX2" fmla="*/ 49825 w 78116"/>
                <a:gd name="connsiteY2" fmla="*/ 34428 h 39662"/>
                <a:gd name="connsiteX3" fmla="*/ 78116 w 78116"/>
                <a:gd name="connsiteY3" fmla="*/ 2993 h 39662"/>
                <a:gd name="connsiteX4" fmla="*/ 28292 w 78116"/>
                <a:gd name="connsiteY4" fmla="*/ 4250 h 3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" h="39662">
                  <a:moveTo>
                    <a:pt x="28292" y="4250"/>
                  </a:moveTo>
                  <a:cubicBezTo>
                    <a:pt x="12990" y="9820"/>
                    <a:pt x="2075" y="23464"/>
                    <a:pt x="0" y="39615"/>
                  </a:cubicBezTo>
                  <a:cubicBezTo>
                    <a:pt x="16760" y="39978"/>
                    <a:pt x="33499" y="38236"/>
                    <a:pt x="49825" y="34428"/>
                  </a:cubicBezTo>
                  <a:cubicBezTo>
                    <a:pt x="65542" y="29084"/>
                    <a:pt x="78116" y="2993"/>
                    <a:pt x="78116" y="2993"/>
                  </a:cubicBezTo>
                  <a:cubicBezTo>
                    <a:pt x="61733" y="-1388"/>
                    <a:pt x="44433" y="-952"/>
                    <a:pt x="28292" y="425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69" name="任意多边形: 形状 768">
              <a:extLst>
                <a:ext uri="{FF2B5EF4-FFF2-40B4-BE49-F238E27FC236}">
                  <a16:creationId xmlns:a16="http://schemas.microsoft.com/office/drawing/2014/main" id="{0BC1AC5B-66BD-E0B3-2A88-AEDFC0F0841F}"/>
                </a:ext>
              </a:extLst>
            </p:cNvPr>
            <p:cNvSpPr/>
            <p:nvPr/>
          </p:nvSpPr>
          <p:spPr>
            <a:xfrm>
              <a:off x="9568327" y="1519665"/>
              <a:ext cx="31002" cy="84403"/>
            </a:xfrm>
            <a:custGeom>
              <a:avLst/>
              <a:gdLst>
                <a:gd name="connsiteX0" fmla="*/ 664 w 31002"/>
                <a:gd name="connsiteY0" fmla="*/ 42123 h 84403"/>
                <a:gd name="connsiteX1" fmla="*/ 26127 w 31002"/>
                <a:gd name="connsiteY1" fmla="*/ 84403 h 84403"/>
                <a:gd name="connsiteX2" fmla="*/ 30999 w 31002"/>
                <a:gd name="connsiteY2" fmla="*/ 37251 h 84403"/>
                <a:gd name="connsiteX3" fmla="*/ 5537 w 31002"/>
                <a:gd name="connsiteY3" fmla="*/ 0 h 84403"/>
                <a:gd name="connsiteX4" fmla="*/ 664 w 31002"/>
                <a:gd name="connsiteY4" fmla="*/ 42123 h 8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02" h="84403">
                  <a:moveTo>
                    <a:pt x="664" y="42123"/>
                  </a:moveTo>
                  <a:cubicBezTo>
                    <a:pt x="4563" y="58516"/>
                    <a:pt x="13461" y="73291"/>
                    <a:pt x="26127" y="84403"/>
                  </a:cubicBezTo>
                  <a:cubicBezTo>
                    <a:pt x="29444" y="68907"/>
                    <a:pt x="31078" y="53098"/>
                    <a:pt x="30999" y="37251"/>
                  </a:cubicBezTo>
                  <a:cubicBezTo>
                    <a:pt x="29113" y="23419"/>
                    <a:pt x="5537" y="0"/>
                    <a:pt x="5537" y="0"/>
                  </a:cubicBezTo>
                  <a:cubicBezTo>
                    <a:pt x="601" y="13457"/>
                    <a:pt x="-1069" y="27894"/>
                    <a:pt x="664" y="4212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70" name="任意多边形: 形状 769">
              <a:extLst>
                <a:ext uri="{FF2B5EF4-FFF2-40B4-BE49-F238E27FC236}">
                  <a16:creationId xmlns:a16="http://schemas.microsoft.com/office/drawing/2014/main" id="{BA53B7BA-2C57-D1F6-8A11-F2987D64497C}"/>
                </a:ext>
              </a:extLst>
            </p:cNvPr>
            <p:cNvSpPr/>
            <p:nvPr/>
          </p:nvSpPr>
          <p:spPr>
            <a:xfrm>
              <a:off x="9534255" y="1407820"/>
              <a:ext cx="63499" cy="32038"/>
            </a:xfrm>
            <a:custGeom>
              <a:avLst/>
              <a:gdLst>
                <a:gd name="connsiteX0" fmla="*/ 22948 w 63499"/>
                <a:gd name="connsiteY0" fmla="*/ 3393 h 32038"/>
                <a:gd name="connsiteX1" fmla="*/ 0 w 63499"/>
                <a:gd name="connsiteY1" fmla="*/ 31999 h 32038"/>
                <a:gd name="connsiteX2" fmla="*/ 40551 w 63499"/>
                <a:gd name="connsiteY2" fmla="*/ 27755 h 32038"/>
                <a:gd name="connsiteX3" fmla="*/ 63499 w 63499"/>
                <a:gd name="connsiteY3" fmla="*/ 2450 h 32038"/>
                <a:gd name="connsiteX4" fmla="*/ 22948 w 63499"/>
                <a:gd name="connsiteY4" fmla="*/ 3393 h 3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99" h="32038">
                  <a:moveTo>
                    <a:pt x="22948" y="3393"/>
                  </a:moveTo>
                  <a:cubicBezTo>
                    <a:pt x="10544" y="7877"/>
                    <a:pt x="1687" y="18918"/>
                    <a:pt x="0" y="31999"/>
                  </a:cubicBezTo>
                  <a:cubicBezTo>
                    <a:pt x="13642" y="32299"/>
                    <a:pt x="27267" y="30873"/>
                    <a:pt x="40551" y="27755"/>
                  </a:cubicBezTo>
                  <a:cubicBezTo>
                    <a:pt x="53125" y="23512"/>
                    <a:pt x="63499" y="2450"/>
                    <a:pt x="63499" y="2450"/>
                  </a:cubicBezTo>
                  <a:cubicBezTo>
                    <a:pt x="50169" y="-1111"/>
                    <a:pt x="36098" y="-784"/>
                    <a:pt x="22948" y="339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71" name="任意多边形: 形状 770">
              <a:extLst>
                <a:ext uri="{FF2B5EF4-FFF2-40B4-BE49-F238E27FC236}">
                  <a16:creationId xmlns:a16="http://schemas.microsoft.com/office/drawing/2014/main" id="{7409197A-4FB2-8904-CE01-049E2B163DF3}"/>
                </a:ext>
              </a:extLst>
            </p:cNvPr>
            <p:cNvSpPr/>
            <p:nvPr/>
          </p:nvSpPr>
          <p:spPr>
            <a:xfrm>
              <a:off x="9578562" y="1334512"/>
              <a:ext cx="25015" cy="68371"/>
            </a:xfrm>
            <a:custGeom>
              <a:avLst/>
              <a:gdLst>
                <a:gd name="connsiteX0" fmla="*/ 21078 w 25015"/>
                <a:gd name="connsiteY0" fmla="*/ 68371 h 68371"/>
                <a:gd name="connsiteX1" fmla="*/ 25008 w 25015"/>
                <a:gd name="connsiteY1" fmla="*/ 30335 h 68371"/>
                <a:gd name="connsiteX2" fmla="*/ 4575 w 25015"/>
                <a:gd name="connsiteY2" fmla="*/ 0 h 68371"/>
                <a:gd name="connsiteX3" fmla="*/ 488 w 25015"/>
                <a:gd name="connsiteY3" fmla="*/ 34107 h 68371"/>
                <a:gd name="connsiteX4" fmla="*/ 21078 w 25015"/>
                <a:gd name="connsiteY4" fmla="*/ 68371 h 6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5" h="68371">
                  <a:moveTo>
                    <a:pt x="21078" y="68371"/>
                  </a:moveTo>
                  <a:cubicBezTo>
                    <a:pt x="23811" y="55880"/>
                    <a:pt x="25129" y="43121"/>
                    <a:pt x="25008" y="30335"/>
                  </a:cubicBezTo>
                  <a:cubicBezTo>
                    <a:pt x="23593" y="19175"/>
                    <a:pt x="4575" y="0"/>
                    <a:pt x="4575" y="0"/>
                  </a:cubicBezTo>
                  <a:cubicBezTo>
                    <a:pt x="557" y="10891"/>
                    <a:pt x="-843" y="22575"/>
                    <a:pt x="488" y="34107"/>
                  </a:cubicBezTo>
                  <a:cubicBezTo>
                    <a:pt x="3655" y="47378"/>
                    <a:pt x="10846" y="59346"/>
                    <a:pt x="21078" y="6837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72" name="任意多边形: 形状 771">
              <a:extLst>
                <a:ext uri="{FF2B5EF4-FFF2-40B4-BE49-F238E27FC236}">
                  <a16:creationId xmlns:a16="http://schemas.microsoft.com/office/drawing/2014/main" id="{11C71A6A-B392-7F6A-9D9C-979B0E5B5D2F}"/>
                </a:ext>
              </a:extLst>
            </p:cNvPr>
            <p:cNvSpPr/>
            <p:nvPr/>
          </p:nvSpPr>
          <p:spPr>
            <a:xfrm>
              <a:off x="9590053" y="1144132"/>
              <a:ext cx="69157" cy="31290"/>
            </a:xfrm>
            <a:custGeom>
              <a:avLst/>
              <a:gdLst>
                <a:gd name="connsiteX0" fmla="*/ 69157 w 69157"/>
                <a:gd name="connsiteY0" fmla="*/ 23145 h 31290"/>
                <a:gd name="connsiteX1" fmla="*/ 35207 w 69157"/>
                <a:gd name="connsiteY1" fmla="*/ 1140 h 31290"/>
                <a:gd name="connsiteX2" fmla="*/ 0 w 69157"/>
                <a:gd name="connsiteY2" fmla="*/ 11828 h 31290"/>
                <a:gd name="connsiteX3" fmla="*/ 35836 w 69157"/>
                <a:gd name="connsiteY3" fmla="*/ 31161 h 31290"/>
                <a:gd name="connsiteX4" fmla="*/ 69157 w 69157"/>
                <a:gd name="connsiteY4" fmla="*/ 23145 h 3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57" h="31290">
                  <a:moveTo>
                    <a:pt x="69157" y="23145"/>
                  </a:moveTo>
                  <a:cubicBezTo>
                    <a:pt x="60160" y="12735"/>
                    <a:pt x="48384" y="5103"/>
                    <a:pt x="35207" y="1140"/>
                  </a:cubicBezTo>
                  <a:cubicBezTo>
                    <a:pt x="22396" y="-2201"/>
                    <a:pt x="8792" y="1929"/>
                    <a:pt x="0" y="11828"/>
                  </a:cubicBezTo>
                  <a:cubicBezTo>
                    <a:pt x="11096" y="19735"/>
                    <a:pt x="23134" y="26230"/>
                    <a:pt x="35836" y="31161"/>
                  </a:cubicBezTo>
                  <a:cubicBezTo>
                    <a:pt x="47500" y="31947"/>
                    <a:pt x="59126" y="29150"/>
                    <a:pt x="69157" y="23145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73" name="任意多边形: 形状 772">
              <a:extLst>
                <a:ext uri="{FF2B5EF4-FFF2-40B4-BE49-F238E27FC236}">
                  <a16:creationId xmlns:a16="http://schemas.microsoft.com/office/drawing/2014/main" id="{846FCBB6-5B9E-B258-143C-18AD928B2693}"/>
                </a:ext>
              </a:extLst>
            </p:cNvPr>
            <p:cNvSpPr/>
            <p:nvPr/>
          </p:nvSpPr>
          <p:spPr>
            <a:xfrm>
              <a:off x="10089715" y="2217840"/>
              <a:ext cx="90690" cy="62870"/>
            </a:xfrm>
            <a:custGeom>
              <a:avLst/>
              <a:gdLst>
                <a:gd name="connsiteX0" fmla="*/ 0 w 90690"/>
                <a:gd name="connsiteY0" fmla="*/ 62870 h 62870"/>
                <a:gd name="connsiteX1" fmla="*/ 58155 w 90690"/>
                <a:gd name="connsiteY1" fmla="*/ 47153 h 62870"/>
                <a:gd name="connsiteX2" fmla="*/ 90690 w 90690"/>
                <a:gd name="connsiteY2" fmla="*/ 0 h 62870"/>
                <a:gd name="connsiteX3" fmla="*/ 38665 w 90690"/>
                <a:gd name="connsiteY3" fmla="*/ 13360 h 62870"/>
                <a:gd name="connsiteX4" fmla="*/ 0 w 90690"/>
                <a:gd name="connsiteY4" fmla="*/ 62870 h 6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90" h="62870">
                  <a:moveTo>
                    <a:pt x="0" y="62870"/>
                  </a:moveTo>
                  <a:cubicBezTo>
                    <a:pt x="19900" y="59766"/>
                    <a:pt x="39401" y="54496"/>
                    <a:pt x="58155" y="47153"/>
                  </a:cubicBezTo>
                  <a:cubicBezTo>
                    <a:pt x="73873" y="38665"/>
                    <a:pt x="90690" y="0"/>
                    <a:pt x="90690" y="0"/>
                  </a:cubicBezTo>
                  <a:cubicBezTo>
                    <a:pt x="72539" y="298"/>
                    <a:pt x="54714" y="4875"/>
                    <a:pt x="38665" y="13360"/>
                  </a:cubicBezTo>
                  <a:cubicBezTo>
                    <a:pt x="21005" y="25508"/>
                    <a:pt x="7507" y="42793"/>
                    <a:pt x="0" y="6287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74" name="任意多边形: 形状 773">
              <a:extLst>
                <a:ext uri="{FF2B5EF4-FFF2-40B4-BE49-F238E27FC236}">
                  <a16:creationId xmlns:a16="http://schemas.microsoft.com/office/drawing/2014/main" id="{B8CAE5F9-83FD-9D16-A1C3-DCD2A671948C}"/>
                </a:ext>
              </a:extLst>
            </p:cNvPr>
            <p:cNvSpPr/>
            <p:nvPr/>
          </p:nvSpPr>
          <p:spPr>
            <a:xfrm>
              <a:off x="9880042" y="2095708"/>
              <a:ext cx="81417" cy="38122"/>
            </a:xfrm>
            <a:custGeom>
              <a:avLst/>
              <a:gdLst>
                <a:gd name="connsiteX0" fmla="*/ 0 w 81417"/>
                <a:gd name="connsiteY0" fmla="*/ 38042 h 38122"/>
                <a:gd name="connsiteX1" fmla="*/ 48567 w 81417"/>
                <a:gd name="connsiteY1" fmla="*/ 33956 h 38122"/>
                <a:gd name="connsiteX2" fmla="*/ 81417 w 81417"/>
                <a:gd name="connsiteY2" fmla="*/ 1420 h 38122"/>
                <a:gd name="connsiteX3" fmla="*/ 38194 w 81417"/>
                <a:gd name="connsiteY3" fmla="*/ 4092 h 38122"/>
                <a:gd name="connsiteX4" fmla="*/ 0 w 81417"/>
                <a:gd name="connsiteY4" fmla="*/ 38042 h 3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17" h="38122">
                  <a:moveTo>
                    <a:pt x="0" y="38042"/>
                  </a:moveTo>
                  <a:cubicBezTo>
                    <a:pt x="16290" y="38483"/>
                    <a:pt x="32579" y="37112"/>
                    <a:pt x="48567" y="33956"/>
                  </a:cubicBezTo>
                  <a:cubicBezTo>
                    <a:pt x="62084" y="29555"/>
                    <a:pt x="81417" y="1420"/>
                    <a:pt x="81417" y="1420"/>
                  </a:cubicBezTo>
                  <a:cubicBezTo>
                    <a:pt x="67002" y="-1143"/>
                    <a:pt x="52183" y="-227"/>
                    <a:pt x="38194" y="4092"/>
                  </a:cubicBezTo>
                  <a:cubicBezTo>
                    <a:pt x="22260" y="11190"/>
                    <a:pt x="8917" y="23051"/>
                    <a:pt x="0" y="3804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75" name="任意多边形: 形状 774">
              <a:extLst>
                <a:ext uri="{FF2B5EF4-FFF2-40B4-BE49-F238E27FC236}">
                  <a16:creationId xmlns:a16="http://schemas.microsoft.com/office/drawing/2014/main" id="{7B592D61-B47E-8697-E168-016F05EEDA33}"/>
                </a:ext>
              </a:extLst>
            </p:cNvPr>
            <p:cNvSpPr/>
            <p:nvPr/>
          </p:nvSpPr>
          <p:spPr>
            <a:xfrm>
              <a:off x="9749586" y="1928239"/>
              <a:ext cx="87861" cy="31518"/>
            </a:xfrm>
            <a:custGeom>
              <a:avLst/>
              <a:gdLst>
                <a:gd name="connsiteX0" fmla="*/ 0 w 87861"/>
                <a:gd name="connsiteY0" fmla="*/ 22402 h 31518"/>
                <a:gd name="connsiteX1" fmla="*/ 47153 w 87861"/>
                <a:gd name="connsiteY1" fmla="*/ 31518 h 31518"/>
                <a:gd name="connsiteX2" fmla="*/ 87861 w 87861"/>
                <a:gd name="connsiteY2" fmla="*/ 8571 h 31518"/>
                <a:gd name="connsiteX3" fmla="*/ 45267 w 87861"/>
                <a:gd name="connsiteY3" fmla="*/ 83 h 31518"/>
                <a:gd name="connsiteX4" fmla="*/ 0 w 87861"/>
                <a:gd name="connsiteY4" fmla="*/ 22402 h 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61" h="31518">
                  <a:moveTo>
                    <a:pt x="0" y="22402"/>
                  </a:moveTo>
                  <a:cubicBezTo>
                    <a:pt x="15342" y="27136"/>
                    <a:pt x="31152" y="30193"/>
                    <a:pt x="47153" y="31518"/>
                  </a:cubicBezTo>
                  <a:cubicBezTo>
                    <a:pt x="62209" y="26872"/>
                    <a:pt x="76092" y="19047"/>
                    <a:pt x="87861" y="8571"/>
                  </a:cubicBezTo>
                  <a:cubicBezTo>
                    <a:pt x="74548" y="2369"/>
                    <a:pt x="59940" y="-542"/>
                    <a:pt x="45267" y="83"/>
                  </a:cubicBezTo>
                  <a:cubicBezTo>
                    <a:pt x="28239" y="2683"/>
                    <a:pt x="12430" y="10478"/>
                    <a:pt x="0" y="2240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76" name="任意多边形: 形状 775">
              <a:extLst>
                <a:ext uri="{FF2B5EF4-FFF2-40B4-BE49-F238E27FC236}">
                  <a16:creationId xmlns:a16="http://schemas.microsoft.com/office/drawing/2014/main" id="{D3B78692-F161-C82F-86AC-88CB901670F1}"/>
                </a:ext>
              </a:extLst>
            </p:cNvPr>
            <p:cNvSpPr/>
            <p:nvPr/>
          </p:nvSpPr>
          <p:spPr>
            <a:xfrm>
              <a:off x="9675713" y="1753046"/>
              <a:ext cx="81417" cy="29259"/>
            </a:xfrm>
            <a:custGeom>
              <a:avLst/>
              <a:gdLst>
                <a:gd name="connsiteX0" fmla="*/ 0 w 81417"/>
                <a:gd name="connsiteY0" fmla="*/ 8198 h 29259"/>
                <a:gd name="connsiteX1" fmla="*/ 39608 w 81417"/>
                <a:gd name="connsiteY1" fmla="*/ 29260 h 29259"/>
                <a:gd name="connsiteX2" fmla="*/ 81417 w 81417"/>
                <a:gd name="connsiteY2" fmla="*/ 19829 h 29259"/>
                <a:gd name="connsiteX3" fmla="*/ 46210 w 81417"/>
                <a:gd name="connsiteY3" fmla="*/ 811 h 29259"/>
                <a:gd name="connsiteX4" fmla="*/ 0 w 81417"/>
                <a:gd name="connsiteY4" fmla="*/ 8198 h 2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17" h="29259">
                  <a:moveTo>
                    <a:pt x="0" y="8198"/>
                  </a:moveTo>
                  <a:cubicBezTo>
                    <a:pt x="12396" y="16640"/>
                    <a:pt x="25678" y="23703"/>
                    <a:pt x="39608" y="29260"/>
                  </a:cubicBezTo>
                  <a:cubicBezTo>
                    <a:pt x="54058" y="29137"/>
                    <a:pt x="68314" y="25921"/>
                    <a:pt x="81417" y="19829"/>
                  </a:cubicBezTo>
                  <a:cubicBezTo>
                    <a:pt x="71334" y="10819"/>
                    <a:pt x="59274" y="4304"/>
                    <a:pt x="46210" y="811"/>
                  </a:cubicBezTo>
                  <a:cubicBezTo>
                    <a:pt x="30414" y="-1476"/>
                    <a:pt x="14296" y="1101"/>
                    <a:pt x="0" y="819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77" name="任意多边形: 形状 776">
              <a:extLst>
                <a:ext uri="{FF2B5EF4-FFF2-40B4-BE49-F238E27FC236}">
                  <a16:creationId xmlns:a16="http://schemas.microsoft.com/office/drawing/2014/main" id="{BD49287D-9B56-5BC2-A638-DFCAC09027C4}"/>
                </a:ext>
              </a:extLst>
            </p:cNvPr>
            <p:cNvSpPr/>
            <p:nvPr/>
          </p:nvSpPr>
          <p:spPr>
            <a:xfrm>
              <a:off x="9646007" y="1576385"/>
              <a:ext cx="64756" cy="23132"/>
            </a:xfrm>
            <a:custGeom>
              <a:avLst/>
              <a:gdLst>
                <a:gd name="connsiteX0" fmla="*/ 64756 w 64756"/>
                <a:gd name="connsiteY0" fmla="*/ 16367 h 23132"/>
                <a:gd name="connsiteX1" fmla="*/ 36779 w 64756"/>
                <a:gd name="connsiteY1" fmla="*/ 649 h 23132"/>
                <a:gd name="connsiteX2" fmla="*/ 0 w 64756"/>
                <a:gd name="connsiteY2" fmla="*/ 6465 h 23132"/>
                <a:gd name="connsiteX3" fmla="*/ 31435 w 64756"/>
                <a:gd name="connsiteY3" fmla="*/ 23125 h 23132"/>
                <a:gd name="connsiteX4" fmla="*/ 64756 w 64756"/>
                <a:gd name="connsiteY4" fmla="*/ 16367 h 2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56" h="23132">
                  <a:moveTo>
                    <a:pt x="64756" y="16367"/>
                  </a:moveTo>
                  <a:cubicBezTo>
                    <a:pt x="56820" y="8967"/>
                    <a:pt x="47227" y="3578"/>
                    <a:pt x="36779" y="649"/>
                  </a:cubicBezTo>
                  <a:cubicBezTo>
                    <a:pt x="24213" y="-1171"/>
                    <a:pt x="11391" y="857"/>
                    <a:pt x="0" y="6465"/>
                  </a:cubicBezTo>
                  <a:cubicBezTo>
                    <a:pt x="9843" y="13142"/>
                    <a:pt x="20383" y="18729"/>
                    <a:pt x="31435" y="23125"/>
                  </a:cubicBezTo>
                  <a:cubicBezTo>
                    <a:pt x="42897" y="23276"/>
                    <a:pt x="54259" y="20972"/>
                    <a:pt x="64756" y="1636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78" name="任意多边形: 形状 777">
              <a:extLst>
                <a:ext uri="{FF2B5EF4-FFF2-40B4-BE49-F238E27FC236}">
                  <a16:creationId xmlns:a16="http://schemas.microsoft.com/office/drawing/2014/main" id="{A9552F6F-E977-9E29-4C03-8F8B0FAA777B}"/>
                </a:ext>
              </a:extLst>
            </p:cNvPr>
            <p:cNvSpPr/>
            <p:nvPr/>
          </p:nvSpPr>
          <p:spPr>
            <a:xfrm>
              <a:off x="9633119" y="1534136"/>
              <a:ext cx="75130" cy="57043"/>
            </a:xfrm>
            <a:custGeom>
              <a:avLst/>
              <a:gdLst>
                <a:gd name="connsiteX0" fmla="*/ 59412 w 75130"/>
                <a:gd name="connsiteY0" fmla="*/ 28595 h 57043"/>
                <a:gd name="connsiteX1" fmla="*/ 75130 w 75130"/>
                <a:gd name="connsiteY1" fmla="*/ 617 h 57043"/>
                <a:gd name="connsiteX2" fmla="*/ 35836 w 75130"/>
                <a:gd name="connsiteY2" fmla="*/ 6747 h 57043"/>
                <a:gd name="connsiteX3" fmla="*/ 18704 w 75130"/>
                <a:gd name="connsiteY3" fmla="*/ 36611 h 57043"/>
                <a:gd name="connsiteX4" fmla="*/ 0 w 75130"/>
                <a:gd name="connsiteY4" fmla="*/ 54371 h 57043"/>
                <a:gd name="connsiteX5" fmla="*/ 2515 w 75130"/>
                <a:gd name="connsiteY5" fmla="*/ 57043 h 57043"/>
                <a:gd name="connsiteX6" fmla="*/ 21219 w 75130"/>
                <a:gd name="connsiteY6" fmla="*/ 37711 h 57043"/>
                <a:gd name="connsiteX7" fmla="*/ 59412 w 75130"/>
                <a:gd name="connsiteY7" fmla="*/ 28595 h 5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30" h="57043">
                  <a:moveTo>
                    <a:pt x="59412" y="28595"/>
                  </a:moveTo>
                  <a:cubicBezTo>
                    <a:pt x="65354" y="19681"/>
                    <a:pt x="70609" y="10329"/>
                    <a:pt x="75130" y="617"/>
                  </a:cubicBezTo>
                  <a:cubicBezTo>
                    <a:pt x="54540" y="-483"/>
                    <a:pt x="43695" y="-955"/>
                    <a:pt x="35836" y="6747"/>
                  </a:cubicBezTo>
                  <a:cubicBezTo>
                    <a:pt x="28823" y="15896"/>
                    <a:pt x="23062" y="25939"/>
                    <a:pt x="18704" y="36611"/>
                  </a:cubicBezTo>
                  <a:lnTo>
                    <a:pt x="0" y="54371"/>
                  </a:lnTo>
                  <a:lnTo>
                    <a:pt x="2515" y="57043"/>
                  </a:lnTo>
                  <a:lnTo>
                    <a:pt x="21219" y="37711"/>
                  </a:lnTo>
                  <a:cubicBezTo>
                    <a:pt x="21219" y="37711"/>
                    <a:pt x="50611" y="40383"/>
                    <a:pt x="59412" y="28595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79" name="任意多边形: 形状 778">
              <a:extLst>
                <a:ext uri="{FF2B5EF4-FFF2-40B4-BE49-F238E27FC236}">
                  <a16:creationId xmlns:a16="http://schemas.microsoft.com/office/drawing/2014/main" id="{2EA00C62-0134-243E-51C5-E1E1281F0A4E}"/>
                </a:ext>
              </a:extLst>
            </p:cNvPr>
            <p:cNvSpPr/>
            <p:nvPr/>
          </p:nvSpPr>
          <p:spPr>
            <a:xfrm>
              <a:off x="9646007" y="1407421"/>
              <a:ext cx="64599" cy="23125"/>
            </a:xfrm>
            <a:custGeom>
              <a:avLst/>
              <a:gdLst>
                <a:gd name="connsiteX0" fmla="*/ 36779 w 64599"/>
                <a:gd name="connsiteY0" fmla="*/ 649 h 23125"/>
                <a:gd name="connsiteX1" fmla="*/ 0 w 64599"/>
                <a:gd name="connsiteY1" fmla="*/ 6465 h 23125"/>
                <a:gd name="connsiteX2" fmla="*/ 31435 w 64599"/>
                <a:gd name="connsiteY2" fmla="*/ 23125 h 23125"/>
                <a:gd name="connsiteX3" fmla="*/ 64599 w 64599"/>
                <a:gd name="connsiteY3" fmla="*/ 15738 h 23125"/>
                <a:gd name="connsiteX4" fmla="*/ 36779 w 64599"/>
                <a:gd name="connsiteY4" fmla="*/ 649 h 2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99" h="23125">
                  <a:moveTo>
                    <a:pt x="36779" y="649"/>
                  </a:moveTo>
                  <a:cubicBezTo>
                    <a:pt x="24213" y="-1171"/>
                    <a:pt x="11391" y="857"/>
                    <a:pt x="0" y="6465"/>
                  </a:cubicBezTo>
                  <a:cubicBezTo>
                    <a:pt x="9843" y="13142"/>
                    <a:pt x="20383" y="18729"/>
                    <a:pt x="31435" y="23125"/>
                  </a:cubicBezTo>
                  <a:cubicBezTo>
                    <a:pt x="42890" y="23056"/>
                    <a:pt x="54198" y="20537"/>
                    <a:pt x="64599" y="15738"/>
                  </a:cubicBezTo>
                  <a:cubicBezTo>
                    <a:pt x="56644" y="8587"/>
                    <a:pt x="47112" y="3417"/>
                    <a:pt x="36779" y="64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80" name="任意多边形: 形状 779">
              <a:extLst>
                <a:ext uri="{FF2B5EF4-FFF2-40B4-BE49-F238E27FC236}">
                  <a16:creationId xmlns:a16="http://schemas.microsoft.com/office/drawing/2014/main" id="{A3440B1D-145F-396C-EDE2-BF86C60E87C3}"/>
                </a:ext>
              </a:extLst>
            </p:cNvPr>
            <p:cNvSpPr/>
            <p:nvPr/>
          </p:nvSpPr>
          <p:spPr>
            <a:xfrm>
              <a:off x="9633119" y="1364544"/>
              <a:ext cx="75130" cy="57043"/>
            </a:xfrm>
            <a:custGeom>
              <a:avLst/>
              <a:gdLst>
                <a:gd name="connsiteX0" fmla="*/ 59412 w 75130"/>
                <a:gd name="connsiteY0" fmla="*/ 28595 h 57043"/>
                <a:gd name="connsiteX1" fmla="*/ 75130 w 75130"/>
                <a:gd name="connsiteY1" fmla="*/ 617 h 57043"/>
                <a:gd name="connsiteX2" fmla="*/ 35836 w 75130"/>
                <a:gd name="connsiteY2" fmla="*/ 6747 h 57043"/>
                <a:gd name="connsiteX3" fmla="*/ 18704 w 75130"/>
                <a:gd name="connsiteY3" fmla="*/ 36611 h 57043"/>
                <a:gd name="connsiteX4" fmla="*/ 0 w 75130"/>
                <a:gd name="connsiteY4" fmla="*/ 54371 h 57043"/>
                <a:gd name="connsiteX5" fmla="*/ 2515 w 75130"/>
                <a:gd name="connsiteY5" fmla="*/ 57043 h 57043"/>
                <a:gd name="connsiteX6" fmla="*/ 21219 w 75130"/>
                <a:gd name="connsiteY6" fmla="*/ 37711 h 57043"/>
                <a:gd name="connsiteX7" fmla="*/ 59412 w 75130"/>
                <a:gd name="connsiteY7" fmla="*/ 28595 h 5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30" h="57043">
                  <a:moveTo>
                    <a:pt x="59412" y="28595"/>
                  </a:moveTo>
                  <a:cubicBezTo>
                    <a:pt x="65354" y="19681"/>
                    <a:pt x="70609" y="10329"/>
                    <a:pt x="75130" y="617"/>
                  </a:cubicBezTo>
                  <a:cubicBezTo>
                    <a:pt x="54540" y="-483"/>
                    <a:pt x="43695" y="-954"/>
                    <a:pt x="35836" y="6747"/>
                  </a:cubicBezTo>
                  <a:cubicBezTo>
                    <a:pt x="28823" y="15896"/>
                    <a:pt x="23062" y="25939"/>
                    <a:pt x="18704" y="36611"/>
                  </a:cubicBezTo>
                  <a:lnTo>
                    <a:pt x="0" y="54371"/>
                  </a:lnTo>
                  <a:lnTo>
                    <a:pt x="2515" y="57043"/>
                  </a:lnTo>
                  <a:lnTo>
                    <a:pt x="21219" y="37711"/>
                  </a:lnTo>
                  <a:cubicBezTo>
                    <a:pt x="21219" y="37711"/>
                    <a:pt x="50611" y="40383"/>
                    <a:pt x="59412" y="28595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81" name="任意多边形: 形状 780">
              <a:extLst>
                <a:ext uri="{FF2B5EF4-FFF2-40B4-BE49-F238E27FC236}">
                  <a16:creationId xmlns:a16="http://schemas.microsoft.com/office/drawing/2014/main" id="{8324BD15-6ECF-7629-FA4F-75D48801ACDA}"/>
                </a:ext>
              </a:extLst>
            </p:cNvPr>
            <p:cNvSpPr/>
            <p:nvPr/>
          </p:nvSpPr>
          <p:spPr>
            <a:xfrm>
              <a:off x="9720397" y="1054581"/>
              <a:ext cx="34434" cy="58469"/>
            </a:xfrm>
            <a:custGeom>
              <a:avLst/>
              <a:gdLst>
                <a:gd name="connsiteX0" fmla="*/ 29661 w 34434"/>
                <a:gd name="connsiteY0" fmla="*/ 34107 h 58469"/>
                <a:gd name="connsiteX1" fmla="*/ 29661 w 34434"/>
                <a:gd name="connsiteY1" fmla="*/ 0 h 58469"/>
                <a:gd name="connsiteX2" fmla="*/ 3255 w 34434"/>
                <a:gd name="connsiteY2" fmla="*/ 27034 h 58469"/>
                <a:gd name="connsiteX3" fmla="*/ 1684 w 34434"/>
                <a:gd name="connsiteY3" fmla="*/ 58469 h 58469"/>
                <a:gd name="connsiteX4" fmla="*/ 29661 w 34434"/>
                <a:gd name="connsiteY4" fmla="*/ 34107 h 5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34" h="58469">
                  <a:moveTo>
                    <a:pt x="29661" y="34107"/>
                  </a:moveTo>
                  <a:cubicBezTo>
                    <a:pt x="36025" y="23629"/>
                    <a:pt x="36025" y="10478"/>
                    <a:pt x="29661" y="0"/>
                  </a:cubicBezTo>
                  <a:cubicBezTo>
                    <a:pt x="19751" y="7858"/>
                    <a:pt x="10878" y="16942"/>
                    <a:pt x="3255" y="27034"/>
                  </a:cubicBezTo>
                  <a:cubicBezTo>
                    <a:pt x="-461" y="37107"/>
                    <a:pt x="-1010" y="48076"/>
                    <a:pt x="1684" y="58469"/>
                  </a:cubicBezTo>
                  <a:cubicBezTo>
                    <a:pt x="13137" y="53175"/>
                    <a:pt x="22842" y="44724"/>
                    <a:pt x="29661" y="3410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82" name="任意多边形: 形状 781">
              <a:extLst>
                <a:ext uri="{FF2B5EF4-FFF2-40B4-BE49-F238E27FC236}">
                  <a16:creationId xmlns:a16="http://schemas.microsoft.com/office/drawing/2014/main" id="{02EA95BC-5A67-742E-3AEB-B5325F2851F1}"/>
                </a:ext>
              </a:extLst>
            </p:cNvPr>
            <p:cNvSpPr/>
            <p:nvPr/>
          </p:nvSpPr>
          <p:spPr>
            <a:xfrm>
              <a:off x="9724438" y="1119652"/>
              <a:ext cx="52182" cy="39136"/>
            </a:xfrm>
            <a:custGeom>
              <a:avLst/>
              <a:gdLst>
                <a:gd name="connsiteX0" fmla="*/ 0 w 52182"/>
                <a:gd name="connsiteY0" fmla="*/ 0 h 39136"/>
                <a:gd name="connsiteX1" fmla="*/ 19647 w 52182"/>
                <a:gd name="connsiteY1" fmla="*/ 29706 h 39136"/>
                <a:gd name="connsiteX2" fmla="*/ 52182 w 52182"/>
                <a:gd name="connsiteY2" fmla="*/ 39137 h 39136"/>
                <a:gd name="connsiteX3" fmla="*/ 34422 w 52182"/>
                <a:gd name="connsiteY3" fmla="*/ 12417 h 39136"/>
                <a:gd name="connsiteX4" fmla="*/ 0 w 52182"/>
                <a:gd name="connsiteY4" fmla="*/ 0 h 3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82" h="39136">
                  <a:moveTo>
                    <a:pt x="0" y="0"/>
                  </a:moveTo>
                  <a:cubicBezTo>
                    <a:pt x="5509" y="10552"/>
                    <a:pt x="12093" y="20507"/>
                    <a:pt x="19647" y="29706"/>
                  </a:cubicBezTo>
                  <a:cubicBezTo>
                    <a:pt x="29678" y="35178"/>
                    <a:pt x="40781" y="38396"/>
                    <a:pt x="52182" y="39137"/>
                  </a:cubicBezTo>
                  <a:cubicBezTo>
                    <a:pt x="48550" y="28905"/>
                    <a:pt x="42449" y="19727"/>
                    <a:pt x="34422" y="12417"/>
                  </a:cubicBezTo>
                  <a:cubicBezTo>
                    <a:pt x="24465" y="4896"/>
                    <a:pt x="12465" y="567"/>
                    <a:pt x="0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83" name="任意多边形: 形状 782">
              <a:extLst>
                <a:ext uri="{FF2B5EF4-FFF2-40B4-BE49-F238E27FC236}">
                  <a16:creationId xmlns:a16="http://schemas.microsoft.com/office/drawing/2014/main" id="{A547F6EA-D452-552D-4D4F-7F896DC944F8}"/>
                </a:ext>
              </a:extLst>
            </p:cNvPr>
            <p:cNvSpPr/>
            <p:nvPr/>
          </p:nvSpPr>
          <p:spPr>
            <a:xfrm>
              <a:off x="9710449" y="1092724"/>
              <a:ext cx="91633" cy="32380"/>
            </a:xfrm>
            <a:custGeom>
              <a:avLst/>
              <a:gdLst>
                <a:gd name="connsiteX0" fmla="*/ 54697 w 91633"/>
                <a:gd name="connsiteY0" fmla="*/ 680 h 32380"/>
                <a:gd name="connsiteX1" fmla="*/ 25462 w 91633"/>
                <a:gd name="connsiteY1" fmla="*/ 18598 h 32380"/>
                <a:gd name="connsiteX2" fmla="*/ 0 w 91633"/>
                <a:gd name="connsiteY2" fmla="*/ 24885 h 32380"/>
                <a:gd name="connsiteX3" fmla="*/ 943 w 91633"/>
                <a:gd name="connsiteY3" fmla="*/ 28500 h 32380"/>
                <a:gd name="connsiteX4" fmla="*/ 26720 w 91633"/>
                <a:gd name="connsiteY4" fmla="*/ 20641 h 32380"/>
                <a:gd name="connsiteX5" fmla="*/ 64128 w 91633"/>
                <a:gd name="connsiteY5" fmla="*/ 31015 h 32380"/>
                <a:gd name="connsiteX6" fmla="*/ 91634 w 91633"/>
                <a:gd name="connsiteY6" fmla="*/ 14197 h 32380"/>
                <a:gd name="connsiteX7" fmla="*/ 54697 w 91633"/>
                <a:gd name="connsiteY7" fmla="*/ 680 h 3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633" h="32380">
                  <a:moveTo>
                    <a:pt x="54697" y="680"/>
                  </a:moveTo>
                  <a:cubicBezTo>
                    <a:pt x="44220" y="5366"/>
                    <a:pt x="34393" y="11389"/>
                    <a:pt x="25462" y="18598"/>
                  </a:cubicBezTo>
                  <a:lnTo>
                    <a:pt x="0" y="24885"/>
                  </a:lnTo>
                  <a:lnTo>
                    <a:pt x="943" y="28500"/>
                  </a:lnTo>
                  <a:lnTo>
                    <a:pt x="26720" y="20641"/>
                  </a:lnTo>
                  <a:cubicBezTo>
                    <a:pt x="26720" y="20641"/>
                    <a:pt x="51397" y="37145"/>
                    <a:pt x="64128" y="31015"/>
                  </a:cubicBezTo>
                  <a:cubicBezTo>
                    <a:pt x="73719" y="26132"/>
                    <a:pt x="82915" y="20509"/>
                    <a:pt x="91634" y="14197"/>
                  </a:cubicBezTo>
                  <a:cubicBezTo>
                    <a:pt x="74816" y="3352"/>
                    <a:pt x="66014" y="-1992"/>
                    <a:pt x="54697" y="68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84" name="任意多边形: 形状 783">
              <a:extLst>
                <a:ext uri="{FF2B5EF4-FFF2-40B4-BE49-F238E27FC236}">
                  <a16:creationId xmlns:a16="http://schemas.microsoft.com/office/drawing/2014/main" id="{D17C100C-A6AC-10AC-69CB-31BA19175177}"/>
                </a:ext>
              </a:extLst>
            </p:cNvPr>
            <p:cNvSpPr/>
            <p:nvPr/>
          </p:nvSpPr>
          <p:spPr>
            <a:xfrm>
              <a:off x="10572716" y="2293312"/>
              <a:ext cx="106408" cy="74657"/>
            </a:xfrm>
            <a:custGeom>
              <a:avLst/>
              <a:gdLst>
                <a:gd name="connsiteX0" fmla="*/ 60513 w 106408"/>
                <a:gd name="connsiteY0" fmla="*/ 63629 h 74657"/>
                <a:gd name="connsiteX1" fmla="*/ 106408 w 106408"/>
                <a:gd name="connsiteY1" fmla="*/ 6259 h 74657"/>
                <a:gd name="connsiteX2" fmla="*/ 40551 w 106408"/>
                <a:gd name="connsiteY2" fmla="*/ 13175 h 74657"/>
                <a:gd name="connsiteX3" fmla="*/ 0 w 106408"/>
                <a:gd name="connsiteY3" fmla="*/ 74002 h 74657"/>
                <a:gd name="connsiteX4" fmla="*/ 60513 w 106408"/>
                <a:gd name="connsiteY4" fmla="*/ 63629 h 7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08" h="74657">
                  <a:moveTo>
                    <a:pt x="60513" y="63629"/>
                  </a:moveTo>
                  <a:cubicBezTo>
                    <a:pt x="79217" y="48697"/>
                    <a:pt x="86604" y="32194"/>
                    <a:pt x="106408" y="6259"/>
                  </a:cubicBezTo>
                  <a:cubicBezTo>
                    <a:pt x="84922" y="-4119"/>
                    <a:pt x="59413" y="-1441"/>
                    <a:pt x="40551" y="13175"/>
                  </a:cubicBezTo>
                  <a:cubicBezTo>
                    <a:pt x="21433" y="29100"/>
                    <a:pt x="7347" y="50230"/>
                    <a:pt x="0" y="74002"/>
                  </a:cubicBezTo>
                  <a:cubicBezTo>
                    <a:pt x="0" y="74002"/>
                    <a:pt x="41966" y="78560"/>
                    <a:pt x="60513" y="6362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85" name="任意多边形: 形状 784">
              <a:extLst>
                <a:ext uri="{FF2B5EF4-FFF2-40B4-BE49-F238E27FC236}">
                  <a16:creationId xmlns:a16="http://schemas.microsoft.com/office/drawing/2014/main" id="{8BB38026-1C90-F946-5534-BE7DEB60260D}"/>
                </a:ext>
              </a:extLst>
            </p:cNvPr>
            <p:cNvSpPr/>
            <p:nvPr/>
          </p:nvSpPr>
          <p:spPr>
            <a:xfrm>
              <a:off x="10471809" y="2271122"/>
              <a:ext cx="87704" cy="92105"/>
            </a:xfrm>
            <a:custGeom>
              <a:avLst/>
              <a:gdLst>
                <a:gd name="connsiteX0" fmla="*/ 55640 w 87704"/>
                <a:gd name="connsiteY0" fmla="*/ 27349 h 92105"/>
                <a:gd name="connsiteX1" fmla="*/ 0 w 87704"/>
                <a:gd name="connsiteY1" fmla="*/ 0 h 92105"/>
                <a:gd name="connsiteX2" fmla="*/ 25777 w 87704"/>
                <a:gd name="connsiteY2" fmla="*/ 60670 h 92105"/>
                <a:gd name="connsiteX3" fmla="*/ 87704 w 87704"/>
                <a:gd name="connsiteY3" fmla="*/ 92105 h 92105"/>
                <a:gd name="connsiteX4" fmla="*/ 55640 w 87704"/>
                <a:gd name="connsiteY4" fmla="*/ 27349 h 9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04" h="92105">
                  <a:moveTo>
                    <a:pt x="55640" y="27349"/>
                  </a:moveTo>
                  <a:cubicBezTo>
                    <a:pt x="39564" y="13889"/>
                    <a:pt x="20477" y="4507"/>
                    <a:pt x="0" y="0"/>
                  </a:cubicBezTo>
                  <a:cubicBezTo>
                    <a:pt x="0" y="0"/>
                    <a:pt x="10374" y="47153"/>
                    <a:pt x="25777" y="60670"/>
                  </a:cubicBezTo>
                  <a:cubicBezTo>
                    <a:pt x="41180" y="74187"/>
                    <a:pt x="62870" y="79217"/>
                    <a:pt x="87704" y="92105"/>
                  </a:cubicBezTo>
                  <a:cubicBezTo>
                    <a:pt x="83938" y="67733"/>
                    <a:pt x="72740" y="45118"/>
                    <a:pt x="55640" y="2734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86" name="任意多边形: 形状 785">
              <a:extLst>
                <a:ext uri="{FF2B5EF4-FFF2-40B4-BE49-F238E27FC236}">
                  <a16:creationId xmlns:a16="http://schemas.microsoft.com/office/drawing/2014/main" id="{1B167503-2923-8E3F-6757-381A54629FEC}"/>
                </a:ext>
              </a:extLst>
            </p:cNvPr>
            <p:cNvSpPr/>
            <p:nvPr/>
          </p:nvSpPr>
          <p:spPr>
            <a:xfrm>
              <a:off x="10615468" y="2444016"/>
              <a:ext cx="139572" cy="49581"/>
            </a:xfrm>
            <a:custGeom>
              <a:avLst/>
              <a:gdLst>
                <a:gd name="connsiteX0" fmla="*/ 72301 w 139572"/>
                <a:gd name="connsiteY0" fmla="*/ 49510 h 49581"/>
                <a:gd name="connsiteX1" fmla="*/ 139572 w 139572"/>
                <a:gd name="connsiteY1" fmla="*/ 35365 h 49581"/>
                <a:gd name="connsiteX2" fmla="*/ 75444 w 139572"/>
                <a:gd name="connsiteY2" fmla="*/ 0 h 49581"/>
                <a:gd name="connsiteX3" fmla="*/ 0 w 139572"/>
                <a:gd name="connsiteY3" fmla="*/ 15718 h 49581"/>
                <a:gd name="connsiteX4" fmla="*/ 72301 w 139572"/>
                <a:gd name="connsiteY4" fmla="*/ 49510 h 4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72" h="49581">
                  <a:moveTo>
                    <a:pt x="72301" y="49510"/>
                  </a:moveTo>
                  <a:cubicBezTo>
                    <a:pt x="95533" y="50234"/>
                    <a:pt x="118600" y="45384"/>
                    <a:pt x="139572" y="35365"/>
                  </a:cubicBezTo>
                  <a:cubicBezTo>
                    <a:pt x="139572" y="35365"/>
                    <a:pt x="97921" y="0"/>
                    <a:pt x="75444" y="0"/>
                  </a:cubicBezTo>
                  <a:cubicBezTo>
                    <a:pt x="52968" y="0"/>
                    <a:pt x="30178" y="8959"/>
                    <a:pt x="0" y="15718"/>
                  </a:cubicBezTo>
                  <a:cubicBezTo>
                    <a:pt x="0" y="15718"/>
                    <a:pt x="35050" y="48096"/>
                    <a:pt x="72301" y="4951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87" name="任意多边形: 形状 786">
              <a:extLst>
                <a:ext uri="{FF2B5EF4-FFF2-40B4-BE49-F238E27FC236}">
                  <a16:creationId xmlns:a16="http://schemas.microsoft.com/office/drawing/2014/main" id="{6448685B-6CF7-1826-A1C9-2C7E833A3205}"/>
                </a:ext>
              </a:extLst>
            </p:cNvPr>
            <p:cNvSpPr/>
            <p:nvPr/>
          </p:nvSpPr>
          <p:spPr>
            <a:xfrm>
              <a:off x="10551784" y="2464134"/>
              <a:ext cx="59033" cy="132184"/>
            </a:xfrm>
            <a:custGeom>
              <a:avLst/>
              <a:gdLst>
                <a:gd name="connsiteX0" fmla="*/ 3172 w 59033"/>
                <a:gd name="connsiteY0" fmla="*/ 50453 h 132184"/>
                <a:gd name="connsiteX1" fmla="*/ 2071 w 59033"/>
                <a:gd name="connsiteY1" fmla="*/ 132185 h 132184"/>
                <a:gd name="connsiteX2" fmla="*/ 55826 w 59033"/>
                <a:gd name="connsiteY2" fmla="*/ 80946 h 132184"/>
                <a:gd name="connsiteX3" fmla="*/ 49853 w 59033"/>
                <a:gd name="connsiteY3" fmla="*/ 0 h 132184"/>
                <a:gd name="connsiteX4" fmla="*/ 3172 w 59033"/>
                <a:gd name="connsiteY4" fmla="*/ 50453 h 13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33" h="132184">
                  <a:moveTo>
                    <a:pt x="3172" y="50453"/>
                  </a:moveTo>
                  <a:cubicBezTo>
                    <a:pt x="-2958" y="76387"/>
                    <a:pt x="1600" y="95563"/>
                    <a:pt x="2071" y="132185"/>
                  </a:cubicBezTo>
                  <a:cubicBezTo>
                    <a:pt x="28254" y="126676"/>
                    <a:pt x="49069" y="106834"/>
                    <a:pt x="55826" y="80946"/>
                  </a:cubicBezTo>
                  <a:cubicBezTo>
                    <a:pt x="61612" y="53947"/>
                    <a:pt x="59539" y="25856"/>
                    <a:pt x="49853" y="0"/>
                  </a:cubicBezTo>
                  <a:cubicBezTo>
                    <a:pt x="49853" y="0"/>
                    <a:pt x="8673" y="24519"/>
                    <a:pt x="3172" y="5045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88" name="任意多边形: 形状 787">
              <a:extLst>
                <a:ext uri="{FF2B5EF4-FFF2-40B4-BE49-F238E27FC236}">
                  <a16:creationId xmlns:a16="http://schemas.microsoft.com/office/drawing/2014/main" id="{27B913E6-7E12-969C-D61D-76FBE48C32B3}"/>
                </a:ext>
              </a:extLst>
            </p:cNvPr>
            <p:cNvSpPr/>
            <p:nvPr/>
          </p:nvSpPr>
          <p:spPr>
            <a:xfrm>
              <a:off x="10855004" y="2332650"/>
              <a:ext cx="114109" cy="40565"/>
            </a:xfrm>
            <a:custGeom>
              <a:avLst/>
              <a:gdLst>
                <a:gd name="connsiteX0" fmla="*/ 56583 w 114109"/>
                <a:gd name="connsiteY0" fmla="*/ 400 h 40565"/>
                <a:gd name="connsiteX1" fmla="*/ 0 w 114109"/>
                <a:gd name="connsiteY1" fmla="*/ 26334 h 40565"/>
                <a:gd name="connsiteX2" fmla="*/ 62870 w 114109"/>
                <a:gd name="connsiteY2" fmla="*/ 40165 h 40565"/>
                <a:gd name="connsiteX3" fmla="*/ 114110 w 114109"/>
                <a:gd name="connsiteY3" fmla="*/ 17060 h 40565"/>
                <a:gd name="connsiteX4" fmla="*/ 56583 w 114109"/>
                <a:gd name="connsiteY4" fmla="*/ 400 h 4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09" h="40565">
                  <a:moveTo>
                    <a:pt x="56583" y="400"/>
                  </a:moveTo>
                  <a:cubicBezTo>
                    <a:pt x="36852" y="7004"/>
                    <a:pt x="17883" y="15698"/>
                    <a:pt x="0" y="26334"/>
                  </a:cubicBezTo>
                  <a:cubicBezTo>
                    <a:pt x="19063" y="37229"/>
                    <a:pt x="40995" y="42054"/>
                    <a:pt x="62870" y="40165"/>
                  </a:cubicBezTo>
                  <a:cubicBezTo>
                    <a:pt x="81563" y="36708"/>
                    <a:pt x="99143" y="28781"/>
                    <a:pt x="114110" y="17060"/>
                  </a:cubicBezTo>
                  <a:cubicBezTo>
                    <a:pt x="114110" y="17060"/>
                    <a:pt x="74501" y="-3058"/>
                    <a:pt x="56583" y="40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89" name="任意多边形: 形状 788">
              <a:extLst>
                <a:ext uri="{FF2B5EF4-FFF2-40B4-BE49-F238E27FC236}">
                  <a16:creationId xmlns:a16="http://schemas.microsoft.com/office/drawing/2014/main" id="{70395D2D-BF73-DDF5-FE5F-7A170F42581E}"/>
                </a:ext>
              </a:extLst>
            </p:cNvPr>
            <p:cNvSpPr/>
            <p:nvPr/>
          </p:nvSpPr>
          <p:spPr>
            <a:xfrm>
              <a:off x="10832371" y="2344681"/>
              <a:ext cx="126526" cy="105807"/>
            </a:xfrm>
            <a:custGeom>
              <a:avLst/>
              <a:gdLst>
                <a:gd name="connsiteX0" fmla="*/ 35679 w 126526"/>
                <a:gd name="connsiteY0" fmla="*/ 35522 h 105807"/>
                <a:gd name="connsiteX1" fmla="*/ 4244 w 126526"/>
                <a:gd name="connsiteY1" fmla="*/ 0 h 105807"/>
                <a:gd name="connsiteX2" fmla="*/ 0 w 126526"/>
                <a:gd name="connsiteY2" fmla="*/ 5030 h 105807"/>
                <a:gd name="connsiteX3" fmla="*/ 31435 w 126526"/>
                <a:gd name="connsiteY3" fmla="*/ 37722 h 105807"/>
                <a:gd name="connsiteX4" fmla="*/ 58312 w 126526"/>
                <a:gd name="connsiteY4" fmla="*/ 91476 h 105807"/>
                <a:gd name="connsiteX5" fmla="*/ 126527 w 126526"/>
                <a:gd name="connsiteY5" fmla="*/ 105779 h 105807"/>
                <a:gd name="connsiteX6" fmla="*/ 101378 w 126526"/>
                <a:gd name="connsiteY6" fmla="*/ 55640 h 105807"/>
                <a:gd name="connsiteX7" fmla="*/ 35679 w 126526"/>
                <a:gd name="connsiteY7" fmla="*/ 35522 h 10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526" h="105807">
                  <a:moveTo>
                    <a:pt x="35679" y="35522"/>
                  </a:moveTo>
                  <a:lnTo>
                    <a:pt x="4244" y="0"/>
                  </a:lnTo>
                  <a:lnTo>
                    <a:pt x="0" y="5030"/>
                  </a:lnTo>
                  <a:lnTo>
                    <a:pt x="31435" y="37722"/>
                  </a:lnTo>
                  <a:cubicBezTo>
                    <a:pt x="38009" y="56737"/>
                    <a:pt x="47045" y="74809"/>
                    <a:pt x="58312" y="91476"/>
                  </a:cubicBezTo>
                  <a:cubicBezTo>
                    <a:pt x="72615" y="105936"/>
                    <a:pt x="90690" y="105936"/>
                    <a:pt x="126527" y="105779"/>
                  </a:cubicBezTo>
                  <a:cubicBezTo>
                    <a:pt x="119396" y="88467"/>
                    <a:pt x="110990" y="71708"/>
                    <a:pt x="101378" y="55640"/>
                  </a:cubicBezTo>
                  <a:cubicBezTo>
                    <a:pt x="87547" y="33636"/>
                    <a:pt x="35679" y="35522"/>
                    <a:pt x="35679" y="3552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90" name="任意多边形: 形状 789">
              <a:extLst>
                <a:ext uri="{FF2B5EF4-FFF2-40B4-BE49-F238E27FC236}">
                  <a16:creationId xmlns:a16="http://schemas.microsoft.com/office/drawing/2014/main" id="{B46740FA-DC4C-BDCC-B9CC-D6FCD18026F8}"/>
                </a:ext>
              </a:extLst>
            </p:cNvPr>
            <p:cNvSpPr/>
            <p:nvPr/>
          </p:nvSpPr>
          <p:spPr>
            <a:xfrm>
              <a:off x="10817753" y="2365742"/>
              <a:ext cx="45895" cy="113009"/>
            </a:xfrm>
            <a:custGeom>
              <a:avLst/>
              <a:gdLst>
                <a:gd name="connsiteX0" fmla="*/ 0 w 45895"/>
                <a:gd name="connsiteY0" fmla="*/ 48567 h 113009"/>
                <a:gd name="connsiteX1" fmla="*/ 14460 w 45895"/>
                <a:gd name="connsiteY1" fmla="*/ 113009 h 113009"/>
                <a:gd name="connsiteX2" fmla="*/ 45895 w 45895"/>
                <a:gd name="connsiteY2" fmla="*/ 62870 h 113009"/>
                <a:gd name="connsiteX3" fmla="*/ 26091 w 45895"/>
                <a:gd name="connsiteY3" fmla="*/ 0 h 113009"/>
                <a:gd name="connsiteX4" fmla="*/ 0 w 45895"/>
                <a:gd name="connsiteY4" fmla="*/ 48567 h 11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95" h="113009">
                  <a:moveTo>
                    <a:pt x="0" y="48567"/>
                  </a:moveTo>
                  <a:cubicBezTo>
                    <a:pt x="2089" y="70571"/>
                    <a:pt x="6948" y="92223"/>
                    <a:pt x="14460" y="113009"/>
                  </a:cubicBezTo>
                  <a:cubicBezTo>
                    <a:pt x="33465" y="103462"/>
                    <a:pt x="45581" y="84136"/>
                    <a:pt x="45895" y="62870"/>
                  </a:cubicBezTo>
                  <a:cubicBezTo>
                    <a:pt x="45513" y="40439"/>
                    <a:pt x="38633" y="18601"/>
                    <a:pt x="26091" y="0"/>
                  </a:cubicBezTo>
                  <a:cubicBezTo>
                    <a:pt x="26091" y="0"/>
                    <a:pt x="0" y="27034"/>
                    <a:pt x="0" y="4856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91" name="任意多边形: 形状 790">
              <a:extLst>
                <a:ext uri="{FF2B5EF4-FFF2-40B4-BE49-F238E27FC236}">
                  <a16:creationId xmlns:a16="http://schemas.microsoft.com/office/drawing/2014/main" id="{019F27D8-936B-8ACC-97E4-A102CDA785D0}"/>
                </a:ext>
              </a:extLst>
            </p:cNvPr>
            <p:cNvSpPr/>
            <p:nvPr/>
          </p:nvSpPr>
          <p:spPr>
            <a:xfrm>
              <a:off x="11061690" y="2125263"/>
              <a:ext cx="69628" cy="54382"/>
            </a:xfrm>
            <a:custGeom>
              <a:avLst/>
              <a:gdLst>
                <a:gd name="connsiteX0" fmla="*/ 69629 w 69628"/>
                <a:gd name="connsiteY0" fmla="*/ 0 h 54382"/>
                <a:gd name="connsiteX1" fmla="*/ 25777 w 69628"/>
                <a:gd name="connsiteY1" fmla="*/ 13674 h 54382"/>
                <a:gd name="connsiteX2" fmla="*/ 0 w 69628"/>
                <a:gd name="connsiteY2" fmla="*/ 54383 h 54382"/>
                <a:gd name="connsiteX3" fmla="*/ 47153 w 69628"/>
                <a:gd name="connsiteY3" fmla="*/ 36622 h 54382"/>
                <a:gd name="connsiteX4" fmla="*/ 69629 w 69628"/>
                <a:gd name="connsiteY4" fmla="*/ 0 h 5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8" h="54382">
                  <a:moveTo>
                    <a:pt x="69629" y="0"/>
                  </a:moveTo>
                  <a:cubicBezTo>
                    <a:pt x="69629" y="0"/>
                    <a:pt x="35836" y="3772"/>
                    <a:pt x="25777" y="13674"/>
                  </a:cubicBezTo>
                  <a:cubicBezTo>
                    <a:pt x="15708" y="26250"/>
                    <a:pt x="7063" y="39903"/>
                    <a:pt x="0" y="54383"/>
                  </a:cubicBezTo>
                  <a:cubicBezTo>
                    <a:pt x="17181" y="53503"/>
                    <a:pt x="33661" y="47295"/>
                    <a:pt x="47153" y="36622"/>
                  </a:cubicBezTo>
                  <a:cubicBezTo>
                    <a:pt x="57413" y="26346"/>
                    <a:pt x="65113" y="13801"/>
                    <a:pt x="69629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92" name="任意多边形: 形状 791">
              <a:extLst>
                <a:ext uri="{FF2B5EF4-FFF2-40B4-BE49-F238E27FC236}">
                  <a16:creationId xmlns:a16="http://schemas.microsoft.com/office/drawing/2014/main" id="{35DB5E1B-AE02-6C70-2052-33B934D00DBC}"/>
                </a:ext>
              </a:extLst>
            </p:cNvPr>
            <p:cNvSpPr/>
            <p:nvPr/>
          </p:nvSpPr>
          <p:spPr>
            <a:xfrm>
              <a:off x="11042986" y="2171050"/>
              <a:ext cx="124954" cy="43782"/>
            </a:xfrm>
            <a:custGeom>
              <a:avLst/>
              <a:gdLst>
                <a:gd name="connsiteX0" fmla="*/ 36150 w 124954"/>
                <a:gd name="connsiteY0" fmla="*/ 16927 h 43782"/>
                <a:gd name="connsiteX1" fmla="*/ 1257 w 124954"/>
                <a:gd name="connsiteY1" fmla="*/ 6867 h 43782"/>
                <a:gd name="connsiteX2" fmla="*/ 0 w 124954"/>
                <a:gd name="connsiteY2" fmla="*/ 11740 h 43782"/>
                <a:gd name="connsiteX3" fmla="*/ 34579 w 124954"/>
                <a:gd name="connsiteY3" fmla="*/ 19599 h 43782"/>
                <a:gd name="connsiteX4" fmla="*/ 74816 w 124954"/>
                <a:gd name="connsiteY4" fmla="*/ 43018 h 43782"/>
                <a:gd name="connsiteX5" fmla="*/ 124955 w 124954"/>
                <a:gd name="connsiteY5" fmla="*/ 23528 h 43782"/>
                <a:gd name="connsiteX6" fmla="*/ 87547 w 124954"/>
                <a:gd name="connsiteY6" fmla="*/ 1681 h 43782"/>
                <a:gd name="connsiteX7" fmla="*/ 36150 w 124954"/>
                <a:gd name="connsiteY7" fmla="*/ 16927 h 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954" h="43782">
                  <a:moveTo>
                    <a:pt x="36150" y="16927"/>
                  </a:moveTo>
                  <a:lnTo>
                    <a:pt x="1257" y="6867"/>
                  </a:lnTo>
                  <a:lnTo>
                    <a:pt x="0" y="11740"/>
                  </a:lnTo>
                  <a:lnTo>
                    <a:pt x="34579" y="19599"/>
                  </a:lnTo>
                  <a:cubicBezTo>
                    <a:pt x="46889" y="29161"/>
                    <a:pt x="60421" y="37037"/>
                    <a:pt x="74816" y="43018"/>
                  </a:cubicBezTo>
                  <a:cubicBezTo>
                    <a:pt x="90533" y="46319"/>
                    <a:pt x="101693" y="38774"/>
                    <a:pt x="124955" y="23528"/>
                  </a:cubicBezTo>
                  <a:cubicBezTo>
                    <a:pt x="113047" y="15325"/>
                    <a:pt x="100542" y="8022"/>
                    <a:pt x="87547" y="1681"/>
                  </a:cubicBezTo>
                  <a:cubicBezTo>
                    <a:pt x="69000" y="-6335"/>
                    <a:pt x="36150" y="16927"/>
                    <a:pt x="36150" y="1692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93" name="任意多边形: 形状 792">
              <a:extLst>
                <a:ext uri="{FF2B5EF4-FFF2-40B4-BE49-F238E27FC236}">
                  <a16:creationId xmlns:a16="http://schemas.microsoft.com/office/drawing/2014/main" id="{89096A65-F761-BB33-1584-D07D93A1363A}"/>
                </a:ext>
              </a:extLst>
            </p:cNvPr>
            <p:cNvSpPr/>
            <p:nvPr/>
          </p:nvSpPr>
          <p:spPr>
            <a:xfrm>
              <a:off x="11055988" y="2188448"/>
              <a:ext cx="47879" cy="78587"/>
            </a:xfrm>
            <a:custGeom>
              <a:avLst/>
              <a:gdLst>
                <a:gd name="connsiteX0" fmla="*/ 1930 w 47879"/>
                <a:gd name="connsiteY0" fmla="*/ 0 h 78587"/>
                <a:gd name="connsiteX1" fmla="*/ 4916 w 47879"/>
                <a:gd name="connsiteY1" fmla="*/ 42752 h 78587"/>
                <a:gd name="connsiteX2" fmla="*/ 41381 w 47879"/>
                <a:gd name="connsiteY2" fmla="*/ 78588 h 78587"/>
                <a:gd name="connsiteX3" fmla="*/ 41381 w 47879"/>
                <a:gd name="connsiteY3" fmla="*/ 32378 h 78587"/>
                <a:gd name="connsiteX4" fmla="*/ 1930 w 47879"/>
                <a:gd name="connsiteY4" fmla="*/ 0 h 7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79" h="78587">
                  <a:moveTo>
                    <a:pt x="1930" y="0"/>
                  </a:moveTo>
                  <a:cubicBezTo>
                    <a:pt x="-1428" y="14224"/>
                    <a:pt x="-387" y="29133"/>
                    <a:pt x="4916" y="42752"/>
                  </a:cubicBezTo>
                  <a:cubicBezTo>
                    <a:pt x="15509" y="56189"/>
                    <a:pt x="27762" y="68230"/>
                    <a:pt x="41381" y="78588"/>
                  </a:cubicBezTo>
                  <a:cubicBezTo>
                    <a:pt x="50046" y="64403"/>
                    <a:pt x="50046" y="46563"/>
                    <a:pt x="41381" y="32378"/>
                  </a:cubicBezTo>
                  <a:cubicBezTo>
                    <a:pt x="31601" y="18031"/>
                    <a:pt x="17909" y="6794"/>
                    <a:pt x="1930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94" name="任意多边形: 形状 793">
              <a:extLst>
                <a:ext uri="{FF2B5EF4-FFF2-40B4-BE49-F238E27FC236}">
                  <a16:creationId xmlns:a16="http://schemas.microsoft.com/office/drawing/2014/main" id="{284CC51E-CB66-353E-0BF4-0EAC6F7BD648}"/>
                </a:ext>
              </a:extLst>
            </p:cNvPr>
            <p:cNvSpPr/>
            <p:nvPr/>
          </p:nvSpPr>
          <p:spPr>
            <a:xfrm>
              <a:off x="11188749" y="1983019"/>
              <a:ext cx="59323" cy="83774"/>
            </a:xfrm>
            <a:custGeom>
              <a:avLst/>
              <a:gdLst>
                <a:gd name="connsiteX0" fmla="*/ 411 w 59323"/>
                <a:gd name="connsiteY0" fmla="*/ 0 h 83774"/>
                <a:gd name="connsiteX1" fmla="*/ 9213 w 59323"/>
                <a:gd name="connsiteY1" fmla="*/ 48096 h 83774"/>
                <a:gd name="connsiteX2" fmla="*/ 54637 w 59323"/>
                <a:gd name="connsiteY2" fmla="*/ 83775 h 83774"/>
                <a:gd name="connsiteX3" fmla="*/ 48664 w 59323"/>
                <a:gd name="connsiteY3" fmla="*/ 31435 h 83774"/>
                <a:gd name="connsiteX4" fmla="*/ 411 w 59323"/>
                <a:gd name="connsiteY4" fmla="*/ 0 h 8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23" h="83774">
                  <a:moveTo>
                    <a:pt x="411" y="0"/>
                  </a:moveTo>
                  <a:cubicBezTo>
                    <a:pt x="411" y="0"/>
                    <a:pt x="-2890" y="33321"/>
                    <a:pt x="9213" y="48096"/>
                  </a:cubicBezTo>
                  <a:cubicBezTo>
                    <a:pt x="22835" y="61806"/>
                    <a:pt x="38090" y="73789"/>
                    <a:pt x="54637" y="83775"/>
                  </a:cubicBezTo>
                  <a:cubicBezTo>
                    <a:pt x="62598" y="66585"/>
                    <a:pt x="60293" y="46389"/>
                    <a:pt x="48664" y="31435"/>
                  </a:cubicBezTo>
                  <a:cubicBezTo>
                    <a:pt x="35915" y="16560"/>
                    <a:pt x="19170" y="5651"/>
                    <a:pt x="411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95" name="任意多边形: 形状 794">
              <a:extLst>
                <a:ext uri="{FF2B5EF4-FFF2-40B4-BE49-F238E27FC236}">
                  <a16:creationId xmlns:a16="http://schemas.microsoft.com/office/drawing/2014/main" id="{B349C892-2E9E-121B-9E5E-22960331B4BB}"/>
                </a:ext>
              </a:extLst>
            </p:cNvPr>
            <p:cNvSpPr/>
            <p:nvPr/>
          </p:nvSpPr>
          <p:spPr>
            <a:xfrm>
              <a:off x="10508746" y="872258"/>
              <a:ext cx="866196" cy="1725790"/>
            </a:xfrm>
            <a:custGeom>
              <a:avLst/>
              <a:gdLst>
                <a:gd name="connsiteX0" fmla="*/ 703834 w 866196"/>
                <a:gd name="connsiteY0" fmla="*/ 1107461 h 1725790"/>
                <a:gd name="connsiteX1" fmla="*/ 665483 w 866196"/>
                <a:gd name="connsiteY1" fmla="*/ 1100231 h 1725790"/>
                <a:gd name="connsiteX2" fmla="*/ 765918 w 866196"/>
                <a:gd name="connsiteY2" fmla="*/ 743442 h 1725790"/>
                <a:gd name="connsiteX3" fmla="*/ 794210 w 866196"/>
                <a:gd name="connsiteY3" fmla="*/ 729925 h 1725790"/>
                <a:gd name="connsiteX4" fmla="*/ 839319 w 866196"/>
                <a:gd name="connsiteY4" fmla="*/ 723637 h 1725790"/>
                <a:gd name="connsiteX5" fmla="*/ 866196 w 866196"/>
                <a:gd name="connsiteY5" fmla="*/ 678214 h 1725790"/>
                <a:gd name="connsiteX6" fmla="*/ 823916 w 866196"/>
                <a:gd name="connsiteY6" fmla="*/ 684029 h 1725790"/>
                <a:gd name="connsiteX7" fmla="*/ 793738 w 866196"/>
                <a:gd name="connsiteY7" fmla="*/ 726938 h 1725790"/>
                <a:gd name="connsiteX8" fmla="*/ 766232 w 866196"/>
                <a:gd name="connsiteY8" fmla="*/ 738255 h 1725790"/>
                <a:gd name="connsiteX9" fmla="*/ 769376 w 866196"/>
                <a:gd name="connsiteY9" fmla="*/ 660453 h 1725790"/>
                <a:gd name="connsiteX10" fmla="*/ 761989 w 866196"/>
                <a:gd name="connsiteY10" fmla="*/ 540371 h 1725790"/>
                <a:gd name="connsiteX11" fmla="*/ 785408 w 866196"/>
                <a:gd name="connsiteY11" fmla="*/ 529054 h 1725790"/>
                <a:gd name="connsiteX12" fmla="*/ 822030 w 866196"/>
                <a:gd name="connsiteY12" fmla="*/ 524024 h 1725790"/>
                <a:gd name="connsiteX13" fmla="*/ 843877 w 866196"/>
                <a:gd name="connsiteY13" fmla="*/ 487088 h 1725790"/>
                <a:gd name="connsiteX14" fmla="*/ 809613 w 866196"/>
                <a:gd name="connsiteY14" fmla="*/ 491803 h 1725790"/>
                <a:gd name="connsiteX15" fmla="*/ 784936 w 866196"/>
                <a:gd name="connsiteY15" fmla="*/ 526696 h 1725790"/>
                <a:gd name="connsiteX16" fmla="*/ 761360 w 866196"/>
                <a:gd name="connsiteY16" fmla="*/ 536284 h 1725790"/>
                <a:gd name="connsiteX17" fmla="*/ 702891 w 866196"/>
                <a:gd name="connsiteY17" fmla="*/ 304292 h 1725790"/>
                <a:gd name="connsiteX18" fmla="*/ 716879 w 866196"/>
                <a:gd name="connsiteY18" fmla="*/ 280087 h 1725790"/>
                <a:gd name="connsiteX19" fmla="*/ 744228 w 866196"/>
                <a:gd name="connsiteY19" fmla="*/ 255254 h 1725790"/>
                <a:gd name="connsiteX20" fmla="*/ 741556 w 866196"/>
                <a:gd name="connsiteY20" fmla="*/ 212345 h 1725790"/>
                <a:gd name="connsiteX21" fmla="*/ 715936 w 866196"/>
                <a:gd name="connsiteY21" fmla="*/ 235764 h 1725790"/>
                <a:gd name="connsiteX22" fmla="*/ 715150 w 866196"/>
                <a:gd name="connsiteY22" fmla="*/ 278358 h 1725790"/>
                <a:gd name="connsiteX23" fmla="*/ 701162 w 866196"/>
                <a:gd name="connsiteY23" fmla="*/ 299891 h 1725790"/>
                <a:gd name="connsiteX24" fmla="*/ 690316 w 866196"/>
                <a:gd name="connsiteY24" fmla="*/ 274115 h 1725790"/>
                <a:gd name="connsiteX25" fmla="*/ 704934 w 866196"/>
                <a:gd name="connsiteY25" fmla="*/ 289832 h 1725790"/>
                <a:gd name="connsiteX26" fmla="*/ 702576 w 866196"/>
                <a:gd name="connsiteY26" fmla="*/ 249752 h 1725790"/>
                <a:gd name="connsiteX27" fmla="*/ 680414 w 866196"/>
                <a:gd name="connsiteY27" fmla="*/ 224290 h 1725790"/>
                <a:gd name="connsiteX28" fmla="*/ 678214 w 866196"/>
                <a:gd name="connsiteY28" fmla="*/ 246609 h 1725790"/>
                <a:gd name="connsiteX29" fmla="*/ 509721 w 866196"/>
                <a:gd name="connsiteY29" fmla="*/ 0 h 1725790"/>
                <a:gd name="connsiteX30" fmla="*/ 732282 w 866196"/>
                <a:gd name="connsiteY30" fmla="*/ 473099 h 1725790"/>
                <a:gd name="connsiteX31" fmla="*/ 716565 w 866196"/>
                <a:gd name="connsiteY31" fmla="*/ 502334 h 1725790"/>
                <a:gd name="connsiteX32" fmla="*/ 729767 w 866196"/>
                <a:gd name="connsiteY32" fmla="*/ 537541 h 1725790"/>
                <a:gd name="connsiteX33" fmla="*/ 739198 w 866196"/>
                <a:gd name="connsiteY33" fmla="*/ 523867 h 1725790"/>
                <a:gd name="connsiteX34" fmla="*/ 744385 w 866196"/>
                <a:gd name="connsiteY34" fmla="*/ 622573 h 1725790"/>
                <a:gd name="connsiteX35" fmla="*/ 742970 w 866196"/>
                <a:gd name="connsiteY35" fmla="*/ 673498 h 1725790"/>
                <a:gd name="connsiteX36" fmla="*/ 733383 w 866196"/>
                <a:gd name="connsiteY36" fmla="*/ 642063 h 1725790"/>
                <a:gd name="connsiteX37" fmla="*/ 716565 w 866196"/>
                <a:gd name="connsiteY37" fmla="*/ 671612 h 1725790"/>
                <a:gd name="connsiteX38" fmla="*/ 729768 w 866196"/>
                <a:gd name="connsiteY38" fmla="*/ 706977 h 1725790"/>
                <a:gd name="connsiteX39" fmla="*/ 742027 w 866196"/>
                <a:gd name="connsiteY39" fmla="*/ 687173 h 1725790"/>
                <a:gd name="connsiteX40" fmla="*/ 718451 w 866196"/>
                <a:gd name="connsiteY40" fmla="*/ 844349 h 1725790"/>
                <a:gd name="connsiteX41" fmla="*/ 706191 w 866196"/>
                <a:gd name="connsiteY41" fmla="*/ 802383 h 1725790"/>
                <a:gd name="connsiteX42" fmla="*/ 684972 w 866196"/>
                <a:gd name="connsiteY42" fmla="*/ 839790 h 1725790"/>
                <a:gd name="connsiteX43" fmla="*/ 701633 w 866196"/>
                <a:gd name="connsiteY43" fmla="*/ 884114 h 1725790"/>
                <a:gd name="connsiteX44" fmla="*/ 712478 w 866196"/>
                <a:gd name="connsiteY44" fmla="*/ 868396 h 1725790"/>
                <a:gd name="connsiteX45" fmla="*/ 706191 w 866196"/>
                <a:gd name="connsiteY45" fmla="*/ 890558 h 1725790"/>
                <a:gd name="connsiteX46" fmla="*/ 686701 w 866196"/>
                <a:gd name="connsiteY46" fmla="*/ 872797 h 1725790"/>
                <a:gd name="connsiteX47" fmla="*/ 664697 w 866196"/>
                <a:gd name="connsiteY47" fmla="*/ 835389 h 1725790"/>
                <a:gd name="connsiteX48" fmla="*/ 615029 w 866196"/>
                <a:gd name="connsiteY48" fmla="*/ 827688 h 1725790"/>
                <a:gd name="connsiteX49" fmla="*/ 635148 w 866196"/>
                <a:gd name="connsiteY49" fmla="*/ 862895 h 1725790"/>
                <a:gd name="connsiteX50" fmla="*/ 683715 w 866196"/>
                <a:gd name="connsiteY50" fmla="*/ 874369 h 1725790"/>
                <a:gd name="connsiteX51" fmla="*/ 704148 w 866196"/>
                <a:gd name="connsiteY51" fmla="*/ 895431 h 1725790"/>
                <a:gd name="connsiteX52" fmla="*/ 660453 w 866196"/>
                <a:gd name="connsiteY52" fmla="*/ 1012998 h 1725790"/>
                <a:gd name="connsiteX53" fmla="*/ 660453 w 866196"/>
                <a:gd name="connsiteY53" fmla="*/ 992094 h 1725790"/>
                <a:gd name="connsiteX54" fmla="*/ 626503 w 866196"/>
                <a:gd name="connsiteY54" fmla="*/ 1023529 h 1725790"/>
                <a:gd name="connsiteX55" fmla="*/ 629647 w 866196"/>
                <a:gd name="connsiteY55" fmla="*/ 1074768 h 1725790"/>
                <a:gd name="connsiteX56" fmla="*/ 629647 w 866196"/>
                <a:gd name="connsiteY56" fmla="*/ 1074768 h 1725790"/>
                <a:gd name="connsiteX57" fmla="*/ 628075 w 866196"/>
                <a:gd name="connsiteY57" fmla="*/ 1077597 h 1725790"/>
                <a:gd name="connsiteX58" fmla="*/ 617544 w 866196"/>
                <a:gd name="connsiteY58" fmla="*/ 1059365 h 1725790"/>
                <a:gd name="connsiteX59" fmla="*/ 607328 w 866196"/>
                <a:gd name="connsiteY59" fmla="*/ 1013627 h 1725790"/>
                <a:gd name="connsiteX60" fmla="*/ 558446 w 866196"/>
                <a:gd name="connsiteY60" fmla="*/ 989736 h 1725790"/>
                <a:gd name="connsiteX61" fmla="*/ 568034 w 866196"/>
                <a:gd name="connsiteY61" fmla="*/ 1032645 h 1725790"/>
                <a:gd name="connsiteX62" fmla="*/ 615186 w 866196"/>
                <a:gd name="connsiteY62" fmla="*/ 1059994 h 1725790"/>
                <a:gd name="connsiteX63" fmla="*/ 626503 w 866196"/>
                <a:gd name="connsiteY63" fmla="*/ 1082313 h 1725790"/>
                <a:gd name="connsiteX64" fmla="*/ 547915 w 866196"/>
                <a:gd name="connsiteY64" fmla="*/ 1199409 h 1725790"/>
                <a:gd name="connsiteX65" fmla="*/ 550587 w 866196"/>
                <a:gd name="connsiteY65" fmla="*/ 1188406 h 1725790"/>
                <a:gd name="connsiteX66" fmla="*/ 509564 w 866196"/>
                <a:gd name="connsiteY66" fmla="*/ 1210254 h 1725790"/>
                <a:gd name="connsiteX67" fmla="*/ 499033 w 866196"/>
                <a:gd name="connsiteY67" fmla="*/ 1257407 h 1725790"/>
                <a:gd name="connsiteX68" fmla="*/ 496676 w 866196"/>
                <a:gd name="connsiteY68" fmla="*/ 1259921 h 1725790"/>
                <a:gd name="connsiteX69" fmla="*/ 491803 w 866196"/>
                <a:gd name="connsiteY69" fmla="*/ 1241689 h 1725790"/>
                <a:gd name="connsiteX70" fmla="*/ 493847 w 866196"/>
                <a:gd name="connsiteY70" fmla="*/ 1194536 h 1725790"/>
                <a:gd name="connsiteX71" fmla="*/ 452667 w 866196"/>
                <a:gd name="connsiteY71" fmla="*/ 1158857 h 1725790"/>
                <a:gd name="connsiteX72" fmla="*/ 450780 w 866196"/>
                <a:gd name="connsiteY72" fmla="*/ 1202709 h 1725790"/>
                <a:gd name="connsiteX73" fmla="*/ 488660 w 866196"/>
                <a:gd name="connsiteY73" fmla="*/ 1241218 h 1725790"/>
                <a:gd name="connsiteX74" fmla="*/ 493061 w 866196"/>
                <a:gd name="connsiteY74" fmla="*/ 1261808 h 1725790"/>
                <a:gd name="connsiteX75" fmla="*/ 343272 w 866196"/>
                <a:gd name="connsiteY75" fmla="*/ 1387548 h 1725790"/>
                <a:gd name="connsiteX76" fmla="*/ 370778 w 866196"/>
                <a:gd name="connsiteY76" fmla="*/ 1333323 h 1725790"/>
                <a:gd name="connsiteX77" fmla="*/ 315766 w 866196"/>
                <a:gd name="connsiteY77" fmla="*/ 1350612 h 1725790"/>
                <a:gd name="connsiteX78" fmla="*/ 291876 w 866196"/>
                <a:gd name="connsiteY78" fmla="*/ 1409553 h 1725790"/>
                <a:gd name="connsiteX79" fmla="*/ 317181 w 866196"/>
                <a:gd name="connsiteY79" fmla="*/ 1404052 h 1725790"/>
                <a:gd name="connsiteX80" fmla="*/ 289832 w 866196"/>
                <a:gd name="connsiteY80" fmla="*/ 1419769 h 1725790"/>
                <a:gd name="connsiteX81" fmla="*/ 287475 w 866196"/>
                <a:gd name="connsiteY81" fmla="*/ 1385662 h 1725790"/>
                <a:gd name="connsiteX82" fmla="*/ 300677 w 866196"/>
                <a:gd name="connsiteY82" fmla="*/ 1329079 h 1725790"/>
                <a:gd name="connsiteX83" fmla="*/ 258869 w 866196"/>
                <a:gd name="connsiteY83" fmla="*/ 1276425 h 1725790"/>
                <a:gd name="connsiteX84" fmla="*/ 246609 w 866196"/>
                <a:gd name="connsiteY84" fmla="*/ 1329236 h 1725790"/>
                <a:gd name="connsiteX85" fmla="*/ 283703 w 866196"/>
                <a:gd name="connsiteY85" fmla="*/ 1384876 h 1725790"/>
                <a:gd name="connsiteX86" fmla="*/ 284646 w 866196"/>
                <a:gd name="connsiteY86" fmla="*/ 1423384 h 1725790"/>
                <a:gd name="connsiteX87" fmla="*/ 59884 w 866196"/>
                <a:gd name="connsiteY87" fmla="*/ 1504330 h 1725790"/>
                <a:gd name="connsiteX88" fmla="*/ 64442 w 866196"/>
                <a:gd name="connsiteY88" fmla="*/ 1466765 h 1725790"/>
                <a:gd name="connsiteX89" fmla="*/ 92262 w 866196"/>
                <a:gd name="connsiteY89" fmla="*/ 1405938 h 1725790"/>
                <a:gd name="connsiteX90" fmla="*/ 57369 w 866196"/>
                <a:gd name="connsiteY90" fmla="*/ 1336938 h 1725790"/>
                <a:gd name="connsiteX91" fmla="*/ 31278 w 866196"/>
                <a:gd name="connsiteY91" fmla="*/ 1393678 h 1725790"/>
                <a:gd name="connsiteX92" fmla="*/ 60356 w 866196"/>
                <a:gd name="connsiteY92" fmla="*/ 1464879 h 1725790"/>
                <a:gd name="connsiteX93" fmla="*/ 52968 w 866196"/>
                <a:gd name="connsiteY93" fmla="*/ 1505587 h 1725790"/>
                <a:gd name="connsiteX94" fmla="*/ 0 w 866196"/>
                <a:gd name="connsiteY94" fmla="*/ 1513918 h 1725790"/>
                <a:gd name="connsiteX95" fmla="*/ 7387 w 866196"/>
                <a:gd name="connsiteY95" fmla="*/ 1554940 h 1725790"/>
                <a:gd name="connsiteX96" fmla="*/ 4872 w 866196"/>
                <a:gd name="connsiteY96" fmla="*/ 1579303 h 1725790"/>
                <a:gd name="connsiteX97" fmla="*/ 89276 w 866196"/>
                <a:gd name="connsiteY97" fmla="*/ 1564528 h 1725790"/>
                <a:gd name="connsiteX98" fmla="*/ 82675 w 866196"/>
                <a:gd name="connsiteY98" fmla="*/ 1568300 h 1725790"/>
                <a:gd name="connsiteX99" fmla="*/ 111752 w 866196"/>
                <a:gd name="connsiteY99" fmla="*/ 1616868 h 1725790"/>
                <a:gd name="connsiteX100" fmla="*/ 128727 w 866196"/>
                <a:gd name="connsiteY100" fmla="*/ 1689169 h 1725790"/>
                <a:gd name="connsiteX101" fmla="*/ 207315 w 866196"/>
                <a:gd name="connsiteY101" fmla="*/ 1725791 h 1725790"/>
                <a:gd name="connsiteX102" fmla="*/ 191597 w 866196"/>
                <a:gd name="connsiteY102" fmla="*/ 1658205 h 1725790"/>
                <a:gd name="connsiteX103" fmla="*/ 117410 w 866196"/>
                <a:gd name="connsiteY103" fmla="*/ 1615610 h 1725790"/>
                <a:gd name="connsiteX104" fmla="*/ 89433 w 866196"/>
                <a:gd name="connsiteY104" fmla="*/ 1564371 h 1725790"/>
                <a:gd name="connsiteX105" fmla="*/ 662968 w 866196"/>
                <a:gd name="connsiteY105" fmla="*/ 1106361 h 1725790"/>
                <a:gd name="connsiteX106" fmla="*/ 702419 w 866196"/>
                <a:gd name="connsiteY106" fmla="*/ 1110762 h 1725790"/>
                <a:gd name="connsiteX107" fmla="*/ 750829 w 866196"/>
                <a:gd name="connsiteY107" fmla="*/ 1131666 h 1725790"/>
                <a:gd name="connsiteX108" fmla="*/ 805369 w 866196"/>
                <a:gd name="connsiteY108" fmla="*/ 1103374 h 1725790"/>
                <a:gd name="connsiteX109" fmla="*/ 760103 w 866196"/>
                <a:gd name="connsiteY109" fmla="*/ 1084513 h 1725790"/>
                <a:gd name="connsiteX110" fmla="*/ 703834 w 866196"/>
                <a:gd name="connsiteY110" fmla="*/ 1107461 h 172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866196" h="1725790">
                  <a:moveTo>
                    <a:pt x="703834" y="1107461"/>
                  </a:moveTo>
                  <a:lnTo>
                    <a:pt x="665483" y="1100231"/>
                  </a:lnTo>
                  <a:cubicBezTo>
                    <a:pt x="721745" y="988925"/>
                    <a:pt x="755855" y="867752"/>
                    <a:pt x="765918" y="743442"/>
                  </a:cubicBezTo>
                  <a:lnTo>
                    <a:pt x="794210" y="729925"/>
                  </a:lnTo>
                  <a:cubicBezTo>
                    <a:pt x="809455" y="729787"/>
                    <a:pt x="824618" y="727674"/>
                    <a:pt x="839319" y="723637"/>
                  </a:cubicBezTo>
                  <a:cubicBezTo>
                    <a:pt x="853151" y="716722"/>
                    <a:pt x="857552" y="703991"/>
                    <a:pt x="866196" y="678214"/>
                  </a:cubicBezTo>
                  <a:cubicBezTo>
                    <a:pt x="851984" y="679158"/>
                    <a:pt x="837855" y="681101"/>
                    <a:pt x="823916" y="684029"/>
                  </a:cubicBezTo>
                  <a:cubicBezTo>
                    <a:pt x="805055" y="689216"/>
                    <a:pt x="793738" y="726938"/>
                    <a:pt x="793738" y="726938"/>
                  </a:cubicBezTo>
                  <a:lnTo>
                    <a:pt x="766232" y="738255"/>
                  </a:lnTo>
                  <a:cubicBezTo>
                    <a:pt x="768276" y="712635"/>
                    <a:pt x="769376" y="686701"/>
                    <a:pt x="769376" y="660453"/>
                  </a:cubicBezTo>
                  <a:cubicBezTo>
                    <a:pt x="769308" y="620314"/>
                    <a:pt x="766841" y="580215"/>
                    <a:pt x="761989" y="540371"/>
                  </a:cubicBezTo>
                  <a:lnTo>
                    <a:pt x="785408" y="529054"/>
                  </a:lnTo>
                  <a:cubicBezTo>
                    <a:pt x="797778" y="528929"/>
                    <a:pt x="810084" y="527239"/>
                    <a:pt x="822030" y="524024"/>
                  </a:cubicBezTo>
                  <a:cubicBezTo>
                    <a:pt x="833189" y="518366"/>
                    <a:pt x="836804" y="508307"/>
                    <a:pt x="843877" y="487088"/>
                  </a:cubicBezTo>
                  <a:cubicBezTo>
                    <a:pt x="832353" y="487792"/>
                    <a:pt x="820899" y="489368"/>
                    <a:pt x="809613" y="491803"/>
                  </a:cubicBezTo>
                  <a:cubicBezTo>
                    <a:pt x="793895" y="495890"/>
                    <a:pt x="784936" y="526696"/>
                    <a:pt x="784936" y="526696"/>
                  </a:cubicBezTo>
                  <a:lnTo>
                    <a:pt x="761360" y="536284"/>
                  </a:lnTo>
                  <a:cubicBezTo>
                    <a:pt x="751541" y="456833"/>
                    <a:pt x="731901" y="378907"/>
                    <a:pt x="702891" y="304292"/>
                  </a:cubicBezTo>
                  <a:lnTo>
                    <a:pt x="716879" y="280087"/>
                  </a:lnTo>
                  <a:cubicBezTo>
                    <a:pt x="727042" y="273040"/>
                    <a:pt x="736236" y="264691"/>
                    <a:pt x="744228" y="255254"/>
                  </a:cubicBezTo>
                  <a:cubicBezTo>
                    <a:pt x="750515" y="244251"/>
                    <a:pt x="747371" y="233720"/>
                    <a:pt x="741556" y="212345"/>
                  </a:cubicBezTo>
                  <a:cubicBezTo>
                    <a:pt x="732446" y="219503"/>
                    <a:pt x="723882" y="227331"/>
                    <a:pt x="715936" y="235764"/>
                  </a:cubicBezTo>
                  <a:cubicBezTo>
                    <a:pt x="705562" y="247866"/>
                    <a:pt x="715150" y="278358"/>
                    <a:pt x="715150" y="278358"/>
                  </a:cubicBezTo>
                  <a:lnTo>
                    <a:pt x="701162" y="299891"/>
                  </a:lnTo>
                  <a:cubicBezTo>
                    <a:pt x="697704" y="291090"/>
                    <a:pt x="693932" y="282602"/>
                    <a:pt x="690316" y="274115"/>
                  </a:cubicBezTo>
                  <a:cubicBezTo>
                    <a:pt x="694717" y="278830"/>
                    <a:pt x="699747" y="283702"/>
                    <a:pt x="704934" y="289832"/>
                  </a:cubicBezTo>
                  <a:cubicBezTo>
                    <a:pt x="708236" y="276543"/>
                    <a:pt x="707414" y="262563"/>
                    <a:pt x="702576" y="249752"/>
                  </a:cubicBezTo>
                  <a:cubicBezTo>
                    <a:pt x="697272" y="239655"/>
                    <a:pt x="689683" y="230936"/>
                    <a:pt x="680414" y="224290"/>
                  </a:cubicBezTo>
                  <a:cubicBezTo>
                    <a:pt x="679074" y="231657"/>
                    <a:pt x="678338" y="239122"/>
                    <a:pt x="678214" y="246609"/>
                  </a:cubicBezTo>
                  <a:cubicBezTo>
                    <a:pt x="635770" y="155827"/>
                    <a:pt x="578865" y="72540"/>
                    <a:pt x="509721" y="0"/>
                  </a:cubicBezTo>
                  <a:cubicBezTo>
                    <a:pt x="628065" y="132881"/>
                    <a:pt x="705369" y="297207"/>
                    <a:pt x="732282" y="473099"/>
                  </a:cubicBezTo>
                  <a:cubicBezTo>
                    <a:pt x="721906" y="479058"/>
                    <a:pt x="715813" y="490392"/>
                    <a:pt x="716565" y="502334"/>
                  </a:cubicBezTo>
                  <a:cubicBezTo>
                    <a:pt x="717495" y="515094"/>
                    <a:pt x="722078" y="527316"/>
                    <a:pt x="729767" y="537541"/>
                  </a:cubicBezTo>
                  <a:cubicBezTo>
                    <a:pt x="733347" y="533300"/>
                    <a:pt x="736506" y="528720"/>
                    <a:pt x="739198" y="523867"/>
                  </a:cubicBezTo>
                  <a:cubicBezTo>
                    <a:pt x="742592" y="556661"/>
                    <a:pt x="744323" y="589605"/>
                    <a:pt x="744385" y="622573"/>
                  </a:cubicBezTo>
                  <a:cubicBezTo>
                    <a:pt x="744385" y="639706"/>
                    <a:pt x="744385" y="656681"/>
                    <a:pt x="742970" y="673498"/>
                  </a:cubicBezTo>
                  <a:cubicBezTo>
                    <a:pt x="740440" y="662828"/>
                    <a:pt x="737238" y="652329"/>
                    <a:pt x="733383" y="642063"/>
                  </a:cubicBezTo>
                  <a:cubicBezTo>
                    <a:pt x="722667" y="647967"/>
                    <a:pt x="716169" y="659384"/>
                    <a:pt x="716565" y="671612"/>
                  </a:cubicBezTo>
                  <a:cubicBezTo>
                    <a:pt x="717474" y="684425"/>
                    <a:pt x="722058" y="696703"/>
                    <a:pt x="729768" y="706977"/>
                  </a:cubicBezTo>
                  <a:cubicBezTo>
                    <a:pt x="734891" y="701077"/>
                    <a:pt x="739030" y="694389"/>
                    <a:pt x="742027" y="687173"/>
                  </a:cubicBezTo>
                  <a:cubicBezTo>
                    <a:pt x="738566" y="740131"/>
                    <a:pt x="730680" y="792706"/>
                    <a:pt x="718451" y="844349"/>
                  </a:cubicBezTo>
                  <a:cubicBezTo>
                    <a:pt x="715570" y="830036"/>
                    <a:pt x="711468" y="815996"/>
                    <a:pt x="706191" y="802383"/>
                  </a:cubicBezTo>
                  <a:cubicBezTo>
                    <a:pt x="692678" y="809901"/>
                    <a:pt x="684492" y="824334"/>
                    <a:pt x="684972" y="839790"/>
                  </a:cubicBezTo>
                  <a:cubicBezTo>
                    <a:pt x="686148" y="855860"/>
                    <a:pt x="691933" y="871249"/>
                    <a:pt x="701633" y="884114"/>
                  </a:cubicBezTo>
                  <a:cubicBezTo>
                    <a:pt x="705659" y="879171"/>
                    <a:pt x="709286" y="873915"/>
                    <a:pt x="712478" y="868396"/>
                  </a:cubicBezTo>
                  <a:cubicBezTo>
                    <a:pt x="710435" y="875784"/>
                    <a:pt x="708234" y="883171"/>
                    <a:pt x="706191" y="890558"/>
                  </a:cubicBezTo>
                  <a:lnTo>
                    <a:pt x="686701" y="872797"/>
                  </a:lnTo>
                  <a:cubicBezTo>
                    <a:pt x="681070" y="859401"/>
                    <a:pt x="673670" y="846820"/>
                    <a:pt x="664697" y="835389"/>
                  </a:cubicBezTo>
                  <a:cubicBezTo>
                    <a:pt x="653852" y="825645"/>
                    <a:pt x="640963" y="826273"/>
                    <a:pt x="615029" y="827688"/>
                  </a:cubicBezTo>
                  <a:cubicBezTo>
                    <a:pt x="620885" y="839890"/>
                    <a:pt x="627608" y="851656"/>
                    <a:pt x="635148" y="862895"/>
                  </a:cubicBezTo>
                  <a:cubicBezTo>
                    <a:pt x="646307" y="878613"/>
                    <a:pt x="683715" y="874369"/>
                    <a:pt x="683715" y="874369"/>
                  </a:cubicBezTo>
                  <a:lnTo>
                    <a:pt x="704148" y="895431"/>
                  </a:lnTo>
                  <a:cubicBezTo>
                    <a:pt x="692176" y="935535"/>
                    <a:pt x="677579" y="974809"/>
                    <a:pt x="660453" y="1012998"/>
                  </a:cubicBezTo>
                  <a:cubicBezTo>
                    <a:pt x="660453" y="1006868"/>
                    <a:pt x="660453" y="1000267"/>
                    <a:pt x="660453" y="992094"/>
                  </a:cubicBezTo>
                  <a:cubicBezTo>
                    <a:pt x="644148" y="995399"/>
                    <a:pt x="631051" y="1007526"/>
                    <a:pt x="626503" y="1023529"/>
                  </a:cubicBezTo>
                  <a:cubicBezTo>
                    <a:pt x="622594" y="1040555"/>
                    <a:pt x="623686" y="1058348"/>
                    <a:pt x="629647" y="1074768"/>
                  </a:cubicBezTo>
                  <a:lnTo>
                    <a:pt x="629647" y="1074768"/>
                  </a:lnTo>
                  <a:cubicBezTo>
                    <a:pt x="629063" y="1075677"/>
                    <a:pt x="628538" y="1076622"/>
                    <a:pt x="628075" y="1077597"/>
                  </a:cubicBezTo>
                  <a:lnTo>
                    <a:pt x="617544" y="1059365"/>
                  </a:lnTo>
                  <a:cubicBezTo>
                    <a:pt x="616157" y="1043737"/>
                    <a:pt x="612723" y="1028359"/>
                    <a:pt x="607328" y="1013627"/>
                  </a:cubicBezTo>
                  <a:cubicBezTo>
                    <a:pt x="599154" y="999953"/>
                    <a:pt x="585637" y="996652"/>
                    <a:pt x="558446" y="989736"/>
                  </a:cubicBezTo>
                  <a:cubicBezTo>
                    <a:pt x="560607" y="1004251"/>
                    <a:pt x="563811" y="1018591"/>
                    <a:pt x="568034" y="1032645"/>
                  </a:cubicBezTo>
                  <a:cubicBezTo>
                    <a:pt x="574792" y="1051664"/>
                    <a:pt x="615186" y="1059994"/>
                    <a:pt x="615186" y="1059994"/>
                  </a:cubicBezTo>
                  <a:lnTo>
                    <a:pt x="626503" y="1082313"/>
                  </a:lnTo>
                  <a:cubicBezTo>
                    <a:pt x="603406" y="1123338"/>
                    <a:pt x="577130" y="1162490"/>
                    <a:pt x="547915" y="1199409"/>
                  </a:cubicBezTo>
                  <a:cubicBezTo>
                    <a:pt x="548701" y="1195951"/>
                    <a:pt x="549487" y="1192493"/>
                    <a:pt x="550587" y="1188406"/>
                  </a:cubicBezTo>
                  <a:cubicBezTo>
                    <a:pt x="533909" y="1187470"/>
                    <a:pt x="518095" y="1195892"/>
                    <a:pt x="509564" y="1210254"/>
                  </a:cubicBezTo>
                  <a:cubicBezTo>
                    <a:pt x="501928" y="1224757"/>
                    <a:pt x="498293" y="1241033"/>
                    <a:pt x="499033" y="1257407"/>
                  </a:cubicBezTo>
                  <a:lnTo>
                    <a:pt x="496676" y="1259921"/>
                  </a:lnTo>
                  <a:lnTo>
                    <a:pt x="491803" y="1241689"/>
                  </a:lnTo>
                  <a:cubicBezTo>
                    <a:pt x="494568" y="1226131"/>
                    <a:pt x="495255" y="1210275"/>
                    <a:pt x="493847" y="1194536"/>
                  </a:cubicBezTo>
                  <a:cubicBezTo>
                    <a:pt x="489446" y="1178819"/>
                    <a:pt x="477186" y="1172532"/>
                    <a:pt x="452667" y="1158857"/>
                  </a:cubicBezTo>
                  <a:cubicBezTo>
                    <a:pt x="450994" y="1173411"/>
                    <a:pt x="450364" y="1188066"/>
                    <a:pt x="450780" y="1202709"/>
                  </a:cubicBezTo>
                  <a:cubicBezTo>
                    <a:pt x="452509" y="1222828"/>
                    <a:pt x="488660" y="1241218"/>
                    <a:pt x="488660" y="1241218"/>
                  </a:cubicBezTo>
                  <a:lnTo>
                    <a:pt x="493061" y="1261808"/>
                  </a:lnTo>
                  <a:cubicBezTo>
                    <a:pt x="448143" y="1309353"/>
                    <a:pt x="397880" y="1351546"/>
                    <a:pt x="343272" y="1387548"/>
                  </a:cubicBezTo>
                  <a:cubicBezTo>
                    <a:pt x="354245" y="1370446"/>
                    <a:pt x="363460" y="1352278"/>
                    <a:pt x="370778" y="1333323"/>
                  </a:cubicBezTo>
                  <a:cubicBezTo>
                    <a:pt x="350650" y="1328318"/>
                    <a:pt x="329413" y="1334993"/>
                    <a:pt x="315766" y="1350612"/>
                  </a:cubicBezTo>
                  <a:cubicBezTo>
                    <a:pt x="302325" y="1367567"/>
                    <a:pt x="294033" y="1388024"/>
                    <a:pt x="291876" y="1409553"/>
                  </a:cubicBezTo>
                  <a:cubicBezTo>
                    <a:pt x="300465" y="1408519"/>
                    <a:pt x="308938" y="1406677"/>
                    <a:pt x="317181" y="1404052"/>
                  </a:cubicBezTo>
                  <a:cubicBezTo>
                    <a:pt x="308169" y="1409605"/>
                    <a:pt x="299053" y="1414844"/>
                    <a:pt x="289832" y="1419769"/>
                  </a:cubicBezTo>
                  <a:lnTo>
                    <a:pt x="287475" y="1385662"/>
                  </a:lnTo>
                  <a:cubicBezTo>
                    <a:pt x="294321" y="1367456"/>
                    <a:pt x="298759" y="1348434"/>
                    <a:pt x="300677" y="1329079"/>
                  </a:cubicBezTo>
                  <a:cubicBezTo>
                    <a:pt x="298791" y="1309589"/>
                    <a:pt x="284960" y="1297644"/>
                    <a:pt x="258869" y="1276425"/>
                  </a:cubicBezTo>
                  <a:cubicBezTo>
                    <a:pt x="253439" y="1293690"/>
                    <a:pt x="249341" y="1311345"/>
                    <a:pt x="246609" y="1329236"/>
                  </a:cubicBezTo>
                  <a:cubicBezTo>
                    <a:pt x="243937" y="1354070"/>
                    <a:pt x="283703" y="1384876"/>
                    <a:pt x="283703" y="1384876"/>
                  </a:cubicBezTo>
                  <a:lnTo>
                    <a:pt x="284646" y="1423384"/>
                  </a:lnTo>
                  <a:cubicBezTo>
                    <a:pt x="214237" y="1461548"/>
                    <a:pt x="138458" y="1488839"/>
                    <a:pt x="59884" y="1504330"/>
                  </a:cubicBezTo>
                  <a:lnTo>
                    <a:pt x="64442" y="1466765"/>
                  </a:lnTo>
                  <a:cubicBezTo>
                    <a:pt x="76350" y="1447801"/>
                    <a:pt x="85704" y="1427349"/>
                    <a:pt x="92262" y="1405938"/>
                  </a:cubicBezTo>
                  <a:cubicBezTo>
                    <a:pt x="94777" y="1383619"/>
                    <a:pt x="82360" y="1368058"/>
                    <a:pt x="57369" y="1336938"/>
                  </a:cubicBezTo>
                  <a:cubicBezTo>
                    <a:pt x="47354" y="1355217"/>
                    <a:pt x="38635" y="1374177"/>
                    <a:pt x="31278" y="1393678"/>
                  </a:cubicBezTo>
                  <a:cubicBezTo>
                    <a:pt x="22633" y="1421027"/>
                    <a:pt x="60356" y="1464879"/>
                    <a:pt x="60356" y="1464879"/>
                  </a:cubicBezTo>
                  <a:lnTo>
                    <a:pt x="52968" y="1505587"/>
                  </a:lnTo>
                  <a:cubicBezTo>
                    <a:pt x="35365" y="1508888"/>
                    <a:pt x="17761" y="1511874"/>
                    <a:pt x="0" y="1513918"/>
                  </a:cubicBezTo>
                  <a:cubicBezTo>
                    <a:pt x="4876" y="1527045"/>
                    <a:pt x="7378" y="1540936"/>
                    <a:pt x="7387" y="1554940"/>
                  </a:cubicBezTo>
                  <a:cubicBezTo>
                    <a:pt x="7432" y="1563128"/>
                    <a:pt x="6588" y="1571297"/>
                    <a:pt x="4872" y="1579303"/>
                  </a:cubicBezTo>
                  <a:cubicBezTo>
                    <a:pt x="33265" y="1575987"/>
                    <a:pt x="61445" y="1571054"/>
                    <a:pt x="89276" y="1564528"/>
                  </a:cubicBezTo>
                  <a:lnTo>
                    <a:pt x="82675" y="1568300"/>
                  </a:lnTo>
                  <a:lnTo>
                    <a:pt x="111752" y="1616868"/>
                  </a:lnTo>
                  <a:cubicBezTo>
                    <a:pt x="111752" y="1616868"/>
                    <a:pt x="118353" y="1672351"/>
                    <a:pt x="128727" y="1689169"/>
                  </a:cubicBezTo>
                  <a:cubicBezTo>
                    <a:pt x="141930" y="1710545"/>
                    <a:pt x="163463" y="1715574"/>
                    <a:pt x="207315" y="1725791"/>
                  </a:cubicBezTo>
                  <a:cubicBezTo>
                    <a:pt x="203669" y="1702921"/>
                    <a:pt x="198416" y="1680337"/>
                    <a:pt x="191597" y="1658205"/>
                  </a:cubicBezTo>
                  <a:cubicBezTo>
                    <a:pt x="180438" y="1628342"/>
                    <a:pt x="117410" y="1615610"/>
                    <a:pt x="117410" y="1615610"/>
                  </a:cubicBezTo>
                  <a:lnTo>
                    <a:pt x="89433" y="1564371"/>
                  </a:lnTo>
                  <a:cubicBezTo>
                    <a:pt x="336671" y="1507630"/>
                    <a:pt x="544457" y="1337095"/>
                    <a:pt x="662968" y="1106361"/>
                  </a:cubicBezTo>
                  <a:lnTo>
                    <a:pt x="702419" y="1110762"/>
                  </a:lnTo>
                  <a:cubicBezTo>
                    <a:pt x="717595" y="1119773"/>
                    <a:pt x="733864" y="1126798"/>
                    <a:pt x="750829" y="1131666"/>
                  </a:cubicBezTo>
                  <a:cubicBezTo>
                    <a:pt x="768747" y="1133395"/>
                    <a:pt x="781007" y="1123336"/>
                    <a:pt x="805369" y="1103374"/>
                  </a:cubicBezTo>
                  <a:cubicBezTo>
                    <a:pt x="790760" y="1095992"/>
                    <a:pt x="775631" y="1089688"/>
                    <a:pt x="760103" y="1084513"/>
                  </a:cubicBezTo>
                  <a:cubicBezTo>
                    <a:pt x="738255" y="1077126"/>
                    <a:pt x="703834" y="1107461"/>
                    <a:pt x="703834" y="110746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96" name="任意多边形: 形状 795">
              <a:extLst>
                <a:ext uri="{FF2B5EF4-FFF2-40B4-BE49-F238E27FC236}">
                  <a16:creationId xmlns:a16="http://schemas.microsoft.com/office/drawing/2014/main" id="{42DA2D8E-179E-D008-6B37-70FD8B8045E9}"/>
                </a:ext>
              </a:extLst>
            </p:cNvPr>
            <p:cNvSpPr/>
            <p:nvPr/>
          </p:nvSpPr>
          <p:spPr>
            <a:xfrm>
              <a:off x="11191989" y="1902073"/>
              <a:ext cx="71986" cy="70414"/>
            </a:xfrm>
            <a:custGeom>
              <a:avLst/>
              <a:gdLst>
                <a:gd name="connsiteX0" fmla="*/ 71987 w 71986"/>
                <a:gd name="connsiteY0" fmla="*/ 0 h 70414"/>
                <a:gd name="connsiteX1" fmla="*/ 24048 w 71986"/>
                <a:gd name="connsiteY1" fmla="*/ 21062 h 70414"/>
                <a:gd name="connsiteX2" fmla="*/ 0 w 71986"/>
                <a:gd name="connsiteY2" fmla="*/ 70415 h 70414"/>
                <a:gd name="connsiteX3" fmla="*/ 51082 w 71986"/>
                <a:gd name="connsiteY3" fmla="*/ 44324 h 70414"/>
                <a:gd name="connsiteX4" fmla="*/ 71987 w 71986"/>
                <a:gd name="connsiteY4" fmla="*/ 0 h 7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86" h="70414">
                  <a:moveTo>
                    <a:pt x="71987" y="0"/>
                  </a:moveTo>
                  <a:cubicBezTo>
                    <a:pt x="71987" y="0"/>
                    <a:pt x="34264" y="8645"/>
                    <a:pt x="24048" y="21062"/>
                  </a:cubicBezTo>
                  <a:cubicBezTo>
                    <a:pt x="14239" y="36577"/>
                    <a:pt x="6174" y="53129"/>
                    <a:pt x="0" y="70415"/>
                  </a:cubicBezTo>
                  <a:cubicBezTo>
                    <a:pt x="19323" y="67233"/>
                    <a:pt x="37177" y="58114"/>
                    <a:pt x="51082" y="44324"/>
                  </a:cubicBezTo>
                  <a:cubicBezTo>
                    <a:pt x="61469" y="31418"/>
                    <a:pt x="68635" y="16224"/>
                    <a:pt x="71987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97" name="任意多边形: 形状 796">
              <a:extLst>
                <a:ext uri="{FF2B5EF4-FFF2-40B4-BE49-F238E27FC236}">
                  <a16:creationId xmlns:a16="http://schemas.microsoft.com/office/drawing/2014/main" id="{82E3172C-3488-A80B-A29F-DC26C7F36AA5}"/>
                </a:ext>
              </a:extLst>
            </p:cNvPr>
            <p:cNvSpPr/>
            <p:nvPr/>
          </p:nvSpPr>
          <p:spPr>
            <a:xfrm>
              <a:off x="11269948" y="1772835"/>
              <a:ext cx="78606" cy="62595"/>
            </a:xfrm>
            <a:custGeom>
              <a:avLst/>
              <a:gdLst>
                <a:gd name="connsiteX0" fmla="*/ 56112 w 78606"/>
                <a:gd name="connsiteY0" fmla="*/ 14814 h 62595"/>
                <a:gd name="connsiteX1" fmla="*/ 0 w 78606"/>
                <a:gd name="connsiteY1" fmla="*/ 40 h 62595"/>
                <a:gd name="connsiteX2" fmla="*/ 23419 w 78606"/>
                <a:gd name="connsiteY2" fmla="*/ 42949 h 62595"/>
                <a:gd name="connsiteX3" fmla="*/ 78274 w 78606"/>
                <a:gd name="connsiteY3" fmla="*/ 62596 h 62595"/>
                <a:gd name="connsiteX4" fmla="*/ 56112 w 78606"/>
                <a:gd name="connsiteY4" fmla="*/ 14814 h 6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06" h="62595">
                  <a:moveTo>
                    <a:pt x="56112" y="14814"/>
                  </a:moveTo>
                  <a:cubicBezTo>
                    <a:pt x="39208" y="4620"/>
                    <a:pt x="19733" y="-508"/>
                    <a:pt x="0" y="40"/>
                  </a:cubicBezTo>
                  <a:cubicBezTo>
                    <a:pt x="0" y="40"/>
                    <a:pt x="7387" y="32732"/>
                    <a:pt x="23419" y="42949"/>
                  </a:cubicBezTo>
                  <a:cubicBezTo>
                    <a:pt x="40838" y="51703"/>
                    <a:pt x="59258" y="58300"/>
                    <a:pt x="78274" y="62596"/>
                  </a:cubicBezTo>
                  <a:cubicBezTo>
                    <a:pt x="80446" y="43770"/>
                    <a:pt x="71886" y="25316"/>
                    <a:pt x="56112" y="14814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98" name="任意多边形: 形状 797">
              <a:extLst>
                <a:ext uri="{FF2B5EF4-FFF2-40B4-BE49-F238E27FC236}">
                  <a16:creationId xmlns:a16="http://schemas.microsoft.com/office/drawing/2014/main" id="{752523F9-1A71-FF04-98DB-1B982F992304}"/>
                </a:ext>
              </a:extLst>
            </p:cNvPr>
            <p:cNvSpPr/>
            <p:nvPr/>
          </p:nvSpPr>
          <p:spPr>
            <a:xfrm>
              <a:off x="11269791" y="1672282"/>
              <a:ext cx="46868" cy="89590"/>
            </a:xfrm>
            <a:custGeom>
              <a:avLst/>
              <a:gdLst>
                <a:gd name="connsiteX0" fmla="*/ 7230 w 46868"/>
                <a:gd name="connsiteY0" fmla="*/ 35207 h 89590"/>
                <a:gd name="connsiteX1" fmla="*/ 0 w 46868"/>
                <a:gd name="connsiteY1" fmla="*/ 89590 h 89590"/>
                <a:gd name="connsiteX2" fmla="*/ 40237 w 46868"/>
                <a:gd name="connsiteY2" fmla="*/ 48724 h 89590"/>
                <a:gd name="connsiteX3" fmla="*/ 46210 w 46868"/>
                <a:gd name="connsiteY3" fmla="*/ 0 h 89590"/>
                <a:gd name="connsiteX4" fmla="*/ 7230 w 46868"/>
                <a:gd name="connsiteY4" fmla="*/ 35207 h 8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68" h="89590">
                  <a:moveTo>
                    <a:pt x="7230" y="35207"/>
                  </a:moveTo>
                  <a:cubicBezTo>
                    <a:pt x="2815" y="53012"/>
                    <a:pt x="390" y="71251"/>
                    <a:pt x="0" y="89590"/>
                  </a:cubicBezTo>
                  <a:cubicBezTo>
                    <a:pt x="17286" y="80417"/>
                    <a:pt x="31333" y="66151"/>
                    <a:pt x="40237" y="48724"/>
                  </a:cubicBezTo>
                  <a:cubicBezTo>
                    <a:pt x="46010" y="33173"/>
                    <a:pt x="48055" y="16485"/>
                    <a:pt x="46210" y="0"/>
                  </a:cubicBezTo>
                  <a:cubicBezTo>
                    <a:pt x="46210" y="0"/>
                    <a:pt x="13674" y="20118"/>
                    <a:pt x="7230" y="3520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799" name="任意多边形: 形状 798">
              <a:extLst>
                <a:ext uri="{FF2B5EF4-FFF2-40B4-BE49-F238E27FC236}">
                  <a16:creationId xmlns:a16="http://schemas.microsoft.com/office/drawing/2014/main" id="{3D6F8C5C-3734-7364-94F5-B2C898B379BC}"/>
                </a:ext>
              </a:extLst>
            </p:cNvPr>
            <p:cNvSpPr/>
            <p:nvPr/>
          </p:nvSpPr>
          <p:spPr>
            <a:xfrm>
              <a:off x="11250616" y="1721950"/>
              <a:ext cx="136271" cy="52182"/>
            </a:xfrm>
            <a:custGeom>
              <a:avLst/>
              <a:gdLst>
                <a:gd name="connsiteX0" fmla="*/ 86918 w 136271"/>
                <a:gd name="connsiteY0" fmla="*/ 0 h 52182"/>
                <a:gd name="connsiteX1" fmla="*/ 41023 w 136271"/>
                <a:gd name="connsiteY1" fmla="*/ 40237 h 52182"/>
                <a:gd name="connsiteX2" fmla="*/ 0 w 136271"/>
                <a:gd name="connsiteY2" fmla="*/ 46524 h 52182"/>
                <a:gd name="connsiteX3" fmla="*/ 1100 w 136271"/>
                <a:gd name="connsiteY3" fmla="*/ 52182 h 52182"/>
                <a:gd name="connsiteX4" fmla="*/ 40708 w 136271"/>
                <a:gd name="connsiteY4" fmla="*/ 43852 h 52182"/>
                <a:gd name="connsiteX5" fmla="*/ 93362 w 136271"/>
                <a:gd name="connsiteY5" fmla="*/ 49039 h 52182"/>
                <a:gd name="connsiteX6" fmla="*/ 136271 w 136271"/>
                <a:gd name="connsiteY6" fmla="*/ 5030 h 52182"/>
                <a:gd name="connsiteX7" fmla="*/ 86918 w 136271"/>
                <a:gd name="connsiteY7" fmla="*/ 0 h 5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271" h="52182">
                  <a:moveTo>
                    <a:pt x="86918" y="0"/>
                  </a:moveTo>
                  <a:cubicBezTo>
                    <a:pt x="64128" y="0"/>
                    <a:pt x="41023" y="40237"/>
                    <a:pt x="41023" y="40237"/>
                  </a:cubicBezTo>
                  <a:lnTo>
                    <a:pt x="0" y="46524"/>
                  </a:lnTo>
                  <a:lnTo>
                    <a:pt x="1100" y="52182"/>
                  </a:lnTo>
                  <a:lnTo>
                    <a:pt x="40708" y="43852"/>
                  </a:lnTo>
                  <a:cubicBezTo>
                    <a:pt x="57957" y="47879"/>
                    <a:pt x="75660" y="49623"/>
                    <a:pt x="93362" y="49039"/>
                  </a:cubicBezTo>
                  <a:cubicBezTo>
                    <a:pt x="110966" y="45109"/>
                    <a:pt x="119296" y="31750"/>
                    <a:pt x="136271" y="5030"/>
                  </a:cubicBezTo>
                  <a:cubicBezTo>
                    <a:pt x="119957" y="2214"/>
                    <a:pt x="103466" y="533"/>
                    <a:pt x="86918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00" name="任意多边形: 形状 799">
              <a:extLst>
                <a:ext uri="{FF2B5EF4-FFF2-40B4-BE49-F238E27FC236}">
                  <a16:creationId xmlns:a16="http://schemas.microsoft.com/office/drawing/2014/main" id="{15842350-F13F-5212-963A-8C2B5A101B03}"/>
                </a:ext>
              </a:extLst>
            </p:cNvPr>
            <p:cNvSpPr/>
            <p:nvPr/>
          </p:nvSpPr>
          <p:spPr>
            <a:xfrm>
              <a:off x="11278591" y="1519822"/>
              <a:ext cx="30987" cy="84246"/>
            </a:xfrm>
            <a:custGeom>
              <a:avLst/>
              <a:gdLst>
                <a:gd name="connsiteX0" fmla="*/ 4874 w 30987"/>
                <a:gd name="connsiteY0" fmla="*/ 84246 h 84246"/>
                <a:gd name="connsiteX1" fmla="*/ 30337 w 30987"/>
                <a:gd name="connsiteY1" fmla="*/ 41966 h 84246"/>
                <a:gd name="connsiteX2" fmla="*/ 25465 w 30987"/>
                <a:gd name="connsiteY2" fmla="*/ 0 h 84246"/>
                <a:gd name="connsiteX3" fmla="*/ 2 w 30987"/>
                <a:gd name="connsiteY3" fmla="*/ 37251 h 84246"/>
                <a:gd name="connsiteX4" fmla="*/ 4874 w 30987"/>
                <a:gd name="connsiteY4" fmla="*/ 84246 h 8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87" h="84246">
                  <a:moveTo>
                    <a:pt x="4874" y="84246"/>
                  </a:moveTo>
                  <a:cubicBezTo>
                    <a:pt x="17540" y="73133"/>
                    <a:pt x="26438" y="58358"/>
                    <a:pt x="30337" y="41966"/>
                  </a:cubicBezTo>
                  <a:cubicBezTo>
                    <a:pt x="32045" y="27789"/>
                    <a:pt x="30376" y="13409"/>
                    <a:pt x="25465" y="0"/>
                  </a:cubicBezTo>
                  <a:cubicBezTo>
                    <a:pt x="25464" y="0"/>
                    <a:pt x="1731" y="23419"/>
                    <a:pt x="2" y="37251"/>
                  </a:cubicBezTo>
                  <a:cubicBezTo>
                    <a:pt x="-65" y="53045"/>
                    <a:pt x="1568" y="68801"/>
                    <a:pt x="4874" y="84246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01" name="任意多边形: 形状 800">
              <a:extLst>
                <a:ext uri="{FF2B5EF4-FFF2-40B4-BE49-F238E27FC236}">
                  <a16:creationId xmlns:a16="http://schemas.microsoft.com/office/drawing/2014/main" id="{200AEDCE-B135-E027-9D21-68CE5C4C4D12}"/>
                </a:ext>
              </a:extLst>
            </p:cNvPr>
            <p:cNvSpPr/>
            <p:nvPr/>
          </p:nvSpPr>
          <p:spPr>
            <a:xfrm>
              <a:off x="11286609" y="1610047"/>
              <a:ext cx="78116" cy="39806"/>
            </a:xfrm>
            <a:custGeom>
              <a:avLst/>
              <a:gdLst>
                <a:gd name="connsiteX0" fmla="*/ 49825 w 78116"/>
                <a:gd name="connsiteY0" fmla="*/ 4080 h 39806"/>
                <a:gd name="connsiteX1" fmla="*/ 0 w 78116"/>
                <a:gd name="connsiteY1" fmla="*/ 3137 h 39806"/>
                <a:gd name="connsiteX2" fmla="*/ 28292 w 78116"/>
                <a:gd name="connsiteY2" fmla="*/ 34573 h 39806"/>
                <a:gd name="connsiteX3" fmla="*/ 78116 w 78116"/>
                <a:gd name="connsiteY3" fmla="*/ 39759 h 39806"/>
                <a:gd name="connsiteX4" fmla="*/ 49825 w 78116"/>
                <a:gd name="connsiteY4" fmla="*/ 4080 h 3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" h="39806">
                  <a:moveTo>
                    <a:pt x="49825" y="4080"/>
                  </a:moveTo>
                  <a:cubicBezTo>
                    <a:pt x="33653" y="-1018"/>
                    <a:pt x="16353" y="-1346"/>
                    <a:pt x="0" y="3137"/>
                  </a:cubicBezTo>
                  <a:cubicBezTo>
                    <a:pt x="0" y="3137"/>
                    <a:pt x="12731" y="28914"/>
                    <a:pt x="28292" y="34573"/>
                  </a:cubicBezTo>
                  <a:cubicBezTo>
                    <a:pt x="44617" y="38380"/>
                    <a:pt x="61356" y="40123"/>
                    <a:pt x="78116" y="39759"/>
                  </a:cubicBezTo>
                  <a:cubicBezTo>
                    <a:pt x="76152" y="23490"/>
                    <a:pt x="65219" y="9701"/>
                    <a:pt x="49825" y="408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02" name="任意多边形: 形状 801">
              <a:extLst>
                <a:ext uri="{FF2B5EF4-FFF2-40B4-BE49-F238E27FC236}">
                  <a16:creationId xmlns:a16="http://schemas.microsoft.com/office/drawing/2014/main" id="{A41E7EA3-DCC4-FED6-9C24-D3CCC52908CF}"/>
                </a:ext>
              </a:extLst>
            </p:cNvPr>
            <p:cNvSpPr/>
            <p:nvPr/>
          </p:nvSpPr>
          <p:spPr>
            <a:xfrm>
              <a:off x="11274506" y="1334512"/>
              <a:ext cx="25164" cy="68371"/>
            </a:xfrm>
            <a:custGeom>
              <a:avLst/>
              <a:gdLst>
                <a:gd name="connsiteX0" fmla="*/ 4401 w 25164"/>
                <a:gd name="connsiteY0" fmla="*/ 68371 h 68371"/>
                <a:gd name="connsiteX1" fmla="*/ 24677 w 25164"/>
                <a:gd name="connsiteY1" fmla="*/ 34107 h 68371"/>
                <a:gd name="connsiteX2" fmla="*/ 20590 w 25164"/>
                <a:gd name="connsiteY2" fmla="*/ 0 h 68371"/>
                <a:gd name="connsiteX3" fmla="*/ 0 w 25164"/>
                <a:gd name="connsiteY3" fmla="*/ 30335 h 68371"/>
                <a:gd name="connsiteX4" fmla="*/ 4401 w 25164"/>
                <a:gd name="connsiteY4" fmla="*/ 68371 h 6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64" h="68371">
                  <a:moveTo>
                    <a:pt x="4401" y="68371"/>
                  </a:moveTo>
                  <a:cubicBezTo>
                    <a:pt x="14517" y="59302"/>
                    <a:pt x="21596" y="47339"/>
                    <a:pt x="24677" y="34107"/>
                  </a:cubicBezTo>
                  <a:cubicBezTo>
                    <a:pt x="26007" y="22575"/>
                    <a:pt x="24608" y="10891"/>
                    <a:pt x="20590" y="0"/>
                  </a:cubicBezTo>
                  <a:cubicBezTo>
                    <a:pt x="20590" y="0"/>
                    <a:pt x="1572" y="19175"/>
                    <a:pt x="0" y="30335"/>
                  </a:cubicBezTo>
                  <a:cubicBezTo>
                    <a:pt x="122" y="43134"/>
                    <a:pt x="1597" y="55883"/>
                    <a:pt x="4401" y="6837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03" name="任意多边形: 形状 802">
              <a:extLst>
                <a:ext uri="{FF2B5EF4-FFF2-40B4-BE49-F238E27FC236}">
                  <a16:creationId xmlns:a16="http://schemas.microsoft.com/office/drawing/2014/main" id="{4FCDE89B-23C2-B282-9F08-D707F204F753}"/>
                </a:ext>
              </a:extLst>
            </p:cNvPr>
            <p:cNvSpPr/>
            <p:nvPr/>
          </p:nvSpPr>
          <p:spPr>
            <a:xfrm>
              <a:off x="11280793" y="1407820"/>
              <a:ext cx="63341" cy="32036"/>
            </a:xfrm>
            <a:custGeom>
              <a:avLst/>
              <a:gdLst>
                <a:gd name="connsiteX0" fmla="*/ 40551 w 63341"/>
                <a:gd name="connsiteY0" fmla="*/ 3393 h 32036"/>
                <a:gd name="connsiteX1" fmla="*/ 0 w 63341"/>
                <a:gd name="connsiteY1" fmla="*/ 2450 h 32036"/>
                <a:gd name="connsiteX2" fmla="*/ 22948 w 63341"/>
                <a:gd name="connsiteY2" fmla="*/ 27755 h 32036"/>
                <a:gd name="connsiteX3" fmla="*/ 63342 w 63341"/>
                <a:gd name="connsiteY3" fmla="*/ 31999 h 32036"/>
                <a:gd name="connsiteX4" fmla="*/ 40551 w 63341"/>
                <a:gd name="connsiteY4" fmla="*/ 3393 h 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41" h="32036">
                  <a:moveTo>
                    <a:pt x="40551" y="3393"/>
                  </a:moveTo>
                  <a:cubicBezTo>
                    <a:pt x="27401" y="-784"/>
                    <a:pt x="13330" y="-1111"/>
                    <a:pt x="0" y="2450"/>
                  </a:cubicBezTo>
                  <a:cubicBezTo>
                    <a:pt x="0" y="2450"/>
                    <a:pt x="10374" y="23512"/>
                    <a:pt x="22948" y="27755"/>
                  </a:cubicBezTo>
                  <a:cubicBezTo>
                    <a:pt x="36180" y="30865"/>
                    <a:pt x="49752" y="32291"/>
                    <a:pt x="63342" y="31999"/>
                  </a:cubicBezTo>
                  <a:cubicBezTo>
                    <a:pt x="61751" y="18927"/>
                    <a:pt x="52937" y="7864"/>
                    <a:pt x="40551" y="339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04" name="任意多边形: 形状 803">
              <a:extLst>
                <a:ext uri="{FF2B5EF4-FFF2-40B4-BE49-F238E27FC236}">
                  <a16:creationId xmlns:a16="http://schemas.microsoft.com/office/drawing/2014/main" id="{8F5DD332-5848-9A89-609A-C1DEA2E743CD}"/>
                </a:ext>
              </a:extLst>
            </p:cNvPr>
            <p:cNvSpPr/>
            <p:nvPr/>
          </p:nvSpPr>
          <p:spPr>
            <a:xfrm>
              <a:off x="11219337" y="1144146"/>
              <a:ext cx="69000" cy="31270"/>
            </a:xfrm>
            <a:custGeom>
              <a:avLst/>
              <a:gdLst>
                <a:gd name="connsiteX0" fmla="*/ 0 w 69000"/>
                <a:gd name="connsiteY0" fmla="*/ 23131 h 31270"/>
                <a:gd name="connsiteX1" fmla="*/ 33164 w 69000"/>
                <a:gd name="connsiteY1" fmla="*/ 31147 h 31270"/>
                <a:gd name="connsiteX2" fmla="*/ 69000 w 69000"/>
                <a:gd name="connsiteY2" fmla="*/ 11814 h 31270"/>
                <a:gd name="connsiteX3" fmla="*/ 33950 w 69000"/>
                <a:gd name="connsiteY3" fmla="*/ 1126 h 31270"/>
                <a:gd name="connsiteX4" fmla="*/ 0 w 69000"/>
                <a:gd name="connsiteY4" fmla="*/ 23131 h 3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00" h="31270">
                  <a:moveTo>
                    <a:pt x="0" y="23131"/>
                  </a:moveTo>
                  <a:cubicBezTo>
                    <a:pt x="9982" y="29114"/>
                    <a:pt x="21551" y="31910"/>
                    <a:pt x="33164" y="31147"/>
                  </a:cubicBezTo>
                  <a:cubicBezTo>
                    <a:pt x="45881" y="26249"/>
                    <a:pt x="57923" y="19753"/>
                    <a:pt x="69000" y="11814"/>
                  </a:cubicBezTo>
                  <a:cubicBezTo>
                    <a:pt x="60258" y="1942"/>
                    <a:pt x="46714" y="-2188"/>
                    <a:pt x="33950" y="1126"/>
                  </a:cubicBezTo>
                  <a:cubicBezTo>
                    <a:pt x="20774" y="5089"/>
                    <a:pt x="8998" y="12721"/>
                    <a:pt x="0" y="2313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05" name="任意多边形: 形状 804">
              <a:extLst>
                <a:ext uri="{FF2B5EF4-FFF2-40B4-BE49-F238E27FC236}">
                  <a16:creationId xmlns:a16="http://schemas.microsoft.com/office/drawing/2014/main" id="{DF883695-A0BC-4210-9D6C-275AA4C9D9E5}"/>
                </a:ext>
              </a:extLst>
            </p:cNvPr>
            <p:cNvSpPr/>
            <p:nvPr/>
          </p:nvSpPr>
          <p:spPr>
            <a:xfrm>
              <a:off x="10698142" y="2218154"/>
              <a:ext cx="90690" cy="62713"/>
            </a:xfrm>
            <a:custGeom>
              <a:avLst/>
              <a:gdLst>
                <a:gd name="connsiteX0" fmla="*/ 32535 w 90690"/>
                <a:gd name="connsiteY0" fmla="*/ 46996 h 62713"/>
                <a:gd name="connsiteX1" fmla="*/ 90690 w 90690"/>
                <a:gd name="connsiteY1" fmla="*/ 62713 h 62713"/>
                <a:gd name="connsiteX2" fmla="*/ 52025 w 90690"/>
                <a:gd name="connsiteY2" fmla="*/ 13360 h 62713"/>
                <a:gd name="connsiteX3" fmla="*/ 0 w 90690"/>
                <a:gd name="connsiteY3" fmla="*/ 0 h 62713"/>
                <a:gd name="connsiteX4" fmla="*/ 32535 w 90690"/>
                <a:gd name="connsiteY4" fmla="*/ 46996 h 6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90" h="62713">
                  <a:moveTo>
                    <a:pt x="32535" y="46996"/>
                  </a:moveTo>
                  <a:cubicBezTo>
                    <a:pt x="51290" y="54339"/>
                    <a:pt x="70791" y="59609"/>
                    <a:pt x="90690" y="62713"/>
                  </a:cubicBezTo>
                  <a:cubicBezTo>
                    <a:pt x="83156" y="42693"/>
                    <a:pt x="69660" y="25467"/>
                    <a:pt x="52025" y="13360"/>
                  </a:cubicBezTo>
                  <a:cubicBezTo>
                    <a:pt x="35976" y="4875"/>
                    <a:pt x="18151" y="298"/>
                    <a:pt x="0" y="0"/>
                  </a:cubicBezTo>
                  <a:cubicBezTo>
                    <a:pt x="0" y="0"/>
                    <a:pt x="17132" y="38508"/>
                    <a:pt x="32535" y="46996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06" name="任意多边形: 形状 805">
              <a:extLst>
                <a:ext uri="{FF2B5EF4-FFF2-40B4-BE49-F238E27FC236}">
                  <a16:creationId xmlns:a16="http://schemas.microsoft.com/office/drawing/2014/main" id="{3E31308C-7104-5A3C-89F3-78E93B97226B}"/>
                </a:ext>
              </a:extLst>
            </p:cNvPr>
            <p:cNvSpPr/>
            <p:nvPr/>
          </p:nvSpPr>
          <p:spPr>
            <a:xfrm>
              <a:off x="10916931" y="2096376"/>
              <a:ext cx="81574" cy="37050"/>
            </a:xfrm>
            <a:custGeom>
              <a:avLst/>
              <a:gdLst>
                <a:gd name="connsiteX0" fmla="*/ 33007 w 81574"/>
                <a:gd name="connsiteY0" fmla="*/ 33288 h 37050"/>
                <a:gd name="connsiteX1" fmla="*/ 81574 w 81574"/>
                <a:gd name="connsiteY1" fmla="*/ 36904 h 37050"/>
                <a:gd name="connsiteX2" fmla="*/ 43381 w 81574"/>
                <a:gd name="connsiteY2" fmla="*/ 3425 h 37050"/>
                <a:gd name="connsiteX3" fmla="*/ 0 w 81574"/>
                <a:gd name="connsiteY3" fmla="*/ 1853 h 37050"/>
                <a:gd name="connsiteX4" fmla="*/ 33007 w 81574"/>
                <a:gd name="connsiteY4" fmla="*/ 33288 h 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74" h="37050">
                  <a:moveTo>
                    <a:pt x="33007" y="33288"/>
                  </a:moveTo>
                  <a:cubicBezTo>
                    <a:pt x="49013" y="36287"/>
                    <a:pt x="65301" y="37499"/>
                    <a:pt x="81574" y="36904"/>
                  </a:cubicBezTo>
                  <a:cubicBezTo>
                    <a:pt x="72536" y="22127"/>
                    <a:pt x="59214" y="10450"/>
                    <a:pt x="43381" y="3425"/>
                  </a:cubicBezTo>
                  <a:cubicBezTo>
                    <a:pt x="29249" y="-529"/>
                    <a:pt x="14380" y="-1068"/>
                    <a:pt x="0" y="1853"/>
                  </a:cubicBezTo>
                  <a:cubicBezTo>
                    <a:pt x="0" y="1853"/>
                    <a:pt x="19490" y="29359"/>
                    <a:pt x="33007" y="3328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07" name="任意多边形: 形状 806">
              <a:extLst>
                <a:ext uri="{FF2B5EF4-FFF2-40B4-BE49-F238E27FC236}">
                  <a16:creationId xmlns:a16="http://schemas.microsoft.com/office/drawing/2014/main" id="{2088F1B6-7BB4-69C9-C50B-DC74F32DCBD5}"/>
                </a:ext>
              </a:extLst>
            </p:cNvPr>
            <p:cNvSpPr/>
            <p:nvPr/>
          </p:nvSpPr>
          <p:spPr>
            <a:xfrm>
              <a:off x="11040943" y="1928239"/>
              <a:ext cx="88018" cy="31518"/>
            </a:xfrm>
            <a:custGeom>
              <a:avLst/>
              <a:gdLst>
                <a:gd name="connsiteX0" fmla="*/ 88018 w 88018"/>
                <a:gd name="connsiteY0" fmla="*/ 22402 h 31518"/>
                <a:gd name="connsiteX1" fmla="*/ 42595 w 88018"/>
                <a:gd name="connsiteY1" fmla="*/ 83 h 31518"/>
                <a:gd name="connsiteX2" fmla="*/ 0 w 88018"/>
                <a:gd name="connsiteY2" fmla="*/ 8571 h 31518"/>
                <a:gd name="connsiteX3" fmla="*/ 40237 w 88018"/>
                <a:gd name="connsiteY3" fmla="*/ 31518 h 31518"/>
                <a:gd name="connsiteX4" fmla="*/ 88018 w 88018"/>
                <a:gd name="connsiteY4" fmla="*/ 22402 h 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018" h="31518">
                  <a:moveTo>
                    <a:pt x="88018" y="22402"/>
                  </a:moveTo>
                  <a:cubicBezTo>
                    <a:pt x="75546" y="10449"/>
                    <a:pt x="59678" y="2652"/>
                    <a:pt x="42595" y="83"/>
                  </a:cubicBezTo>
                  <a:cubicBezTo>
                    <a:pt x="27921" y="-542"/>
                    <a:pt x="13313" y="2369"/>
                    <a:pt x="0" y="8571"/>
                  </a:cubicBezTo>
                  <a:cubicBezTo>
                    <a:pt x="11632" y="18988"/>
                    <a:pt x="25348" y="26811"/>
                    <a:pt x="40237" y="31518"/>
                  </a:cubicBezTo>
                  <a:cubicBezTo>
                    <a:pt x="56450" y="30238"/>
                    <a:pt x="72473" y="27181"/>
                    <a:pt x="88018" y="2240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08" name="任意多边形: 形状 807">
              <a:extLst>
                <a:ext uri="{FF2B5EF4-FFF2-40B4-BE49-F238E27FC236}">
                  <a16:creationId xmlns:a16="http://schemas.microsoft.com/office/drawing/2014/main" id="{C4703FBD-0E75-2813-318D-11CD9927A2EE}"/>
                </a:ext>
              </a:extLst>
            </p:cNvPr>
            <p:cNvSpPr/>
            <p:nvPr/>
          </p:nvSpPr>
          <p:spPr>
            <a:xfrm>
              <a:off x="11121417" y="1753046"/>
              <a:ext cx="81417" cy="29259"/>
            </a:xfrm>
            <a:custGeom>
              <a:avLst/>
              <a:gdLst>
                <a:gd name="connsiteX0" fmla="*/ 41809 w 81417"/>
                <a:gd name="connsiteY0" fmla="*/ 29260 h 29259"/>
                <a:gd name="connsiteX1" fmla="*/ 81417 w 81417"/>
                <a:gd name="connsiteY1" fmla="*/ 8198 h 29259"/>
                <a:gd name="connsiteX2" fmla="*/ 35207 w 81417"/>
                <a:gd name="connsiteY2" fmla="*/ 811 h 29259"/>
                <a:gd name="connsiteX3" fmla="*/ 0 w 81417"/>
                <a:gd name="connsiteY3" fmla="*/ 19829 h 29259"/>
                <a:gd name="connsiteX4" fmla="*/ 41809 w 81417"/>
                <a:gd name="connsiteY4" fmla="*/ 29260 h 2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17" h="29259">
                  <a:moveTo>
                    <a:pt x="41809" y="29260"/>
                  </a:moveTo>
                  <a:cubicBezTo>
                    <a:pt x="55739" y="23703"/>
                    <a:pt x="69021" y="16641"/>
                    <a:pt x="81417" y="8198"/>
                  </a:cubicBezTo>
                  <a:cubicBezTo>
                    <a:pt x="67121" y="1101"/>
                    <a:pt x="51003" y="-1476"/>
                    <a:pt x="35207" y="811"/>
                  </a:cubicBezTo>
                  <a:cubicBezTo>
                    <a:pt x="22123" y="4254"/>
                    <a:pt x="10052" y="10775"/>
                    <a:pt x="0" y="19829"/>
                  </a:cubicBezTo>
                  <a:cubicBezTo>
                    <a:pt x="13103" y="25921"/>
                    <a:pt x="27359" y="29137"/>
                    <a:pt x="41809" y="2926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09" name="任意多边形: 形状 808">
              <a:extLst>
                <a:ext uri="{FF2B5EF4-FFF2-40B4-BE49-F238E27FC236}">
                  <a16:creationId xmlns:a16="http://schemas.microsoft.com/office/drawing/2014/main" id="{1EA224C8-7EFA-D7B3-3FD6-43DB76D999D9}"/>
                </a:ext>
              </a:extLst>
            </p:cNvPr>
            <p:cNvSpPr/>
            <p:nvPr/>
          </p:nvSpPr>
          <p:spPr>
            <a:xfrm>
              <a:off x="11167784" y="1577129"/>
              <a:ext cx="64599" cy="23638"/>
            </a:xfrm>
            <a:custGeom>
              <a:avLst/>
              <a:gdLst>
                <a:gd name="connsiteX0" fmla="*/ 27977 w 64599"/>
                <a:gd name="connsiteY0" fmla="*/ 534 h 23638"/>
                <a:gd name="connsiteX1" fmla="*/ 0 w 64599"/>
                <a:gd name="connsiteY1" fmla="*/ 16251 h 23638"/>
                <a:gd name="connsiteX2" fmla="*/ 33164 w 64599"/>
                <a:gd name="connsiteY2" fmla="*/ 23639 h 23638"/>
                <a:gd name="connsiteX3" fmla="*/ 64599 w 64599"/>
                <a:gd name="connsiteY3" fmla="*/ 6978 h 23638"/>
                <a:gd name="connsiteX4" fmla="*/ 27977 w 64599"/>
                <a:gd name="connsiteY4" fmla="*/ 534 h 2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99" h="23638">
                  <a:moveTo>
                    <a:pt x="27977" y="534"/>
                  </a:moveTo>
                  <a:cubicBezTo>
                    <a:pt x="17530" y="3462"/>
                    <a:pt x="7936" y="8852"/>
                    <a:pt x="0" y="16251"/>
                  </a:cubicBezTo>
                  <a:cubicBezTo>
                    <a:pt x="10401" y="21051"/>
                    <a:pt x="21709" y="23569"/>
                    <a:pt x="33164" y="23639"/>
                  </a:cubicBezTo>
                  <a:cubicBezTo>
                    <a:pt x="44218" y="19246"/>
                    <a:pt x="54759" y="13660"/>
                    <a:pt x="64599" y="6978"/>
                  </a:cubicBezTo>
                  <a:cubicBezTo>
                    <a:pt x="53344" y="1119"/>
                    <a:pt x="40557" y="-1131"/>
                    <a:pt x="27977" y="534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10" name="任意多边形: 形状 809">
              <a:extLst>
                <a:ext uri="{FF2B5EF4-FFF2-40B4-BE49-F238E27FC236}">
                  <a16:creationId xmlns:a16="http://schemas.microsoft.com/office/drawing/2014/main" id="{5575A9FF-BC2E-0A89-15C3-76AC72659E18}"/>
                </a:ext>
              </a:extLst>
            </p:cNvPr>
            <p:cNvSpPr/>
            <p:nvPr/>
          </p:nvSpPr>
          <p:spPr>
            <a:xfrm>
              <a:off x="11169984" y="1534136"/>
              <a:ext cx="75758" cy="57043"/>
            </a:xfrm>
            <a:custGeom>
              <a:avLst/>
              <a:gdLst>
                <a:gd name="connsiteX0" fmla="*/ 75759 w 75758"/>
                <a:gd name="connsiteY0" fmla="*/ 54371 h 57043"/>
                <a:gd name="connsiteX1" fmla="*/ 56426 w 75758"/>
                <a:gd name="connsiteY1" fmla="*/ 36610 h 57043"/>
                <a:gd name="connsiteX2" fmla="*/ 39294 w 75758"/>
                <a:gd name="connsiteY2" fmla="*/ 6747 h 57043"/>
                <a:gd name="connsiteX3" fmla="*/ 0 w 75758"/>
                <a:gd name="connsiteY3" fmla="*/ 617 h 57043"/>
                <a:gd name="connsiteX4" fmla="*/ 15718 w 75758"/>
                <a:gd name="connsiteY4" fmla="*/ 28595 h 57043"/>
                <a:gd name="connsiteX5" fmla="*/ 54226 w 75758"/>
                <a:gd name="connsiteY5" fmla="*/ 37711 h 57043"/>
                <a:gd name="connsiteX6" fmla="*/ 72930 w 75758"/>
                <a:gd name="connsiteY6" fmla="*/ 57043 h 5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758" h="57043">
                  <a:moveTo>
                    <a:pt x="75759" y="54371"/>
                  </a:moveTo>
                  <a:lnTo>
                    <a:pt x="56426" y="36610"/>
                  </a:lnTo>
                  <a:cubicBezTo>
                    <a:pt x="52068" y="25939"/>
                    <a:pt x="46307" y="15896"/>
                    <a:pt x="39294" y="6747"/>
                  </a:cubicBezTo>
                  <a:cubicBezTo>
                    <a:pt x="30806" y="-955"/>
                    <a:pt x="20433" y="-483"/>
                    <a:pt x="0" y="617"/>
                  </a:cubicBezTo>
                  <a:cubicBezTo>
                    <a:pt x="4560" y="10309"/>
                    <a:pt x="9813" y="19659"/>
                    <a:pt x="15718" y="28595"/>
                  </a:cubicBezTo>
                  <a:cubicBezTo>
                    <a:pt x="24677" y="40383"/>
                    <a:pt x="54226" y="37711"/>
                    <a:pt x="54226" y="37711"/>
                  </a:cubicBezTo>
                  <a:lnTo>
                    <a:pt x="72930" y="57043"/>
                  </a:ln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11" name="任意多边形: 形状 810">
              <a:extLst>
                <a:ext uri="{FF2B5EF4-FFF2-40B4-BE49-F238E27FC236}">
                  <a16:creationId xmlns:a16="http://schemas.microsoft.com/office/drawing/2014/main" id="{03348650-7E9E-5619-7F28-4E8493C1EE3F}"/>
                </a:ext>
              </a:extLst>
            </p:cNvPr>
            <p:cNvSpPr/>
            <p:nvPr/>
          </p:nvSpPr>
          <p:spPr>
            <a:xfrm>
              <a:off x="11169984" y="1365329"/>
              <a:ext cx="75758" cy="57043"/>
            </a:xfrm>
            <a:custGeom>
              <a:avLst/>
              <a:gdLst>
                <a:gd name="connsiteX0" fmla="*/ 54383 w 75758"/>
                <a:gd name="connsiteY0" fmla="*/ 36925 h 57043"/>
                <a:gd name="connsiteX1" fmla="*/ 73087 w 75758"/>
                <a:gd name="connsiteY1" fmla="*/ 57043 h 57043"/>
                <a:gd name="connsiteX2" fmla="*/ 75759 w 75758"/>
                <a:gd name="connsiteY2" fmla="*/ 54371 h 57043"/>
                <a:gd name="connsiteX3" fmla="*/ 56426 w 75758"/>
                <a:gd name="connsiteY3" fmla="*/ 36611 h 57043"/>
                <a:gd name="connsiteX4" fmla="*/ 39294 w 75758"/>
                <a:gd name="connsiteY4" fmla="*/ 6747 h 57043"/>
                <a:gd name="connsiteX5" fmla="*/ 0 w 75758"/>
                <a:gd name="connsiteY5" fmla="*/ 617 h 57043"/>
                <a:gd name="connsiteX6" fmla="*/ 15718 w 75758"/>
                <a:gd name="connsiteY6" fmla="*/ 28595 h 57043"/>
                <a:gd name="connsiteX7" fmla="*/ 54383 w 75758"/>
                <a:gd name="connsiteY7" fmla="*/ 36925 h 5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58" h="57043">
                  <a:moveTo>
                    <a:pt x="54383" y="36925"/>
                  </a:moveTo>
                  <a:lnTo>
                    <a:pt x="73087" y="57043"/>
                  </a:lnTo>
                  <a:lnTo>
                    <a:pt x="75759" y="54371"/>
                  </a:lnTo>
                  <a:lnTo>
                    <a:pt x="56426" y="36611"/>
                  </a:lnTo>
                  <a:cubicBezTo>
                    <a:pt x="52068" y="25939"/>
                    <a:pt x="46307" y="15896"/>
                    <a:pt x="39294" y="6747"/>
                  </a:cubicBezTo>
                  <a:cubicBezTo>
                    <a:pt x="30806" y="-955"/>
                    <a:pt x="20433" y="-483"/>
                    <a:pt x="0" y="617"/>
                  </a:cubicBezTo>
                  <a:cubicBezTo>
                    <a:pt x="4560" y="10309"/>
                    <a:pt x="9813" y="19659"/>
                    <a:pt x="15718" y="28595"/>
                  </a:cubicBezTo>
                  <a:cubicBezTo>
                    <a:pt x="24834" y="39597"/>
                    <a:pt x="54383" y="36925"/>
                    <a:pt x="54383" y="36925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12" name="任意多边形: 形状 811">
              <a:extLst>
                <a:ext uri="{FF2B5EF4-FFF2-40B4-BE49-F238E27FC236}">
                  <a16:creationId xmlns:a16="http://schemas.microsoft.com/office/drawing/2014/main" id="{89142C23-4BE6-30B3-BB44-80CE2445E8D6}"/>
                </a:ext>
              </a:extLst>
            </p:cNvPr>
            <p:cNvSpPr/>
            <p:nvPr/>
          </p:nvSpPr>
          <p:spPr>
            <a:xfrm>
              <a:off x="11167784" y="1407400"/>
              <a:ext cx="64599" cy="23150"/>
            </a:xfrm>
            <a:custGeom>
              <a:avLst/>
              <a:gdLst>
                <a:gd name="connsiteX0" fmla="*/ 33164 w 64599"/>
                <a:gd name="connsiteY0" fmla="*/ 23146 h 23150"/>
                <a:gd name="connsiteX1" fmla="*/ 64599 w 64599"/>
                <a:gd name="connsiteY1" fmla="*/ 6485 h 23150"/>
                <a:gd name="connsiteX2" fmla="*/ 27977 w 64599"/>
                <a:gd name="connsiteY2" fmla="*/ 670 h 23150"/>
                <a:gd name="connsiteX3" fmla="*/ 0 w 64599"/>
                <a:gd name="connsiteY3" fmla="*/ 16387 h 23150"/>
                <a:gd name="connsiteX4" fmla="*/ 33164 w 64599"/>
                <a:gd name="connsiteY4" fmla="*/ 23146 h 2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99" h="23150">
                  <a:moveTo>
                    <a:pt x="33164" y="23146"/>
                  </a:moveTo>
                  <a:cubicBezTo>
                    <a:pt x="44218" y="18754"/>
                    <a:pt x="54759" y="13167"/>
                    <a:pt x="64599" y="6485"/>
                  </a:cubicBezTo>
                  <a:cubicBezTo>
                    <a:pt x="53276" y="842"/>
                    <a:pt x="40492" y="-1188"/>
                    <a:pt x="27977" y="670"/>
                  </a:cubicBezTo>
                  <a:cubicBezTo>
                    <a:pt x="17530" y="3598"/>
                    <a:pt x="7936" y="8988"/>
                    <a:pt x="0" y="16387"/>
                  </a:cubicBezTo>
                  <a:cubicBezTo>
                    <a:pt x="10449" y="20970"/>
                    <a:pt x="21755" y="23274"/>
                    <a:pt x="33164" y="23146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13" name="任意多边形: 形状 812">
              <a:extLst>
                <a:ext uri="{FF2B5EF4-FFF2-40B4-BE49-F238E27FC236}">
                  <a16:creationId xmlns:a16="http://schemas.microsoft.com/office/drawing/2014/main" id="{9B8B64F3-BDCE-51DE-9983-ACDA84AD7DF1}"/>
                </a:ext>
              </a:extLst>
            </p:cNvPr>
            <p:cNvSpPr/>
            <p:nvPr/>
          </p:nvSpPr>
          <p:spPr>
            <a:xfrm>
              <a:off x="11101770" y="1119652"/>
              <a:ext cx="52339" cy="39136"/>
            </a:xfrm>
            <a:custGeom>
              <a:avLst/>
              <a:gdLst>
                <a:gd name="connsiteX0" fmla="*/ 0 w 52339"/>
                <a:gd name="connsiteY0" fmla="*/ 39137 h 39136"/>
                <a:gd name="connsiteX1" fmla="*/ 32693 w 52339"/>
                <a:gd name="connsiteY1" fmla="*/ 29706 h 39136"/>
                <a:gd name="connsiteX2" fmla="*/ 52340 w 52339"/>
                <a:gd name="connsiteY2" fmla="*/ 0 h 39136"/>
                <a:gd name="connsiteX3" fmla="*/ 17289 w 52339"/>
                <a:gd name="connsiteY3" fmla="*/ 12417 h 39136"/>
                <a:gd name="connsiteX4" fmla="*/ 0 w 52339"/>
                <a:gd name="connsiteY4" fmla="*/ 39137 h 3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39" h="39136">
                  <a:moveTo>
                    <a:pt x="0" y="39137"/>
                  </a:moveTo>
                  <a:cubicBezTo>
                    <a:pt x="11450" y="38389"/>
                    <a:pt x="22603" y="35171"/>
                    <a:pt x="32693" y="29706"/>
                  </a:cubicBezTo>
                  <a:cubicBezTo>
                    <a:pt x="40247" y="20507"/>
                    <a:pt x="46831" y="10552"/>
                    <a:pt x="52340" y="0"/>
                  </a:cubicBezTo>
                  <a:cubicBezTo>
                    <a:pt x="39658" y="441"/>
                    <a:pt x="27420" y="4776"/>
                    <a:pt x="17289" y="12417"/>
                  </a:cubicBezTo>
                  <a:cubicBezTo>
                    <a:pt x="9481" y="19820"/>
                    <a:pt x="3554" y="28981"/>
                    <a:pt x="0" y="3913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14" name="任意多边形: 形状 813">
              <a:extLst>
                <a:ext uri="{FF2B5EF4-FFF2-40B4-BE49-F238E27FC236}">
                  <a16:creationId xmlns:a16="http://schemas.microsoft.com/office/drawing/2014/main" id="{7175239C-58E4-8212-1D5F-267EC4251C1C}"/>
                </a:ext>
              </a:extLst>
            </p:cNvPr>
            <p:cNvSpPr/>
            <p:nvPr/>
          </p:nvSpPr>
          <p:spPr>
            <a:xfrm>
              <a:off x="11075836" y="1092724"/>
              <a:ext cx="92262" cy="32380"/>
            </a:xfrm>
            <a:custGeom>
              <a:avLst/>
              <a:gdLst>
                <a:gd name="connsiteX0" fmla="*/ 0 w 92262"/>
                <a:gd name="connsiteY0" fmla="*/ 14197 h 32380"/>
                <a:gd name="connsiteX1" fmla="*/ 27506 w 92262"/>
                <a:gd name="connsiteY1" fmla="*/ 31015 h 32380"/>
                <a:gd name="connsiteX2" fmla="*/ 65542 w 92262"/>
                <a:gd name="connsiteY2" fmla="*/ 20641 h 32380"/>
                <a:gd name="connsiteX3" fmla="*/ 91319 w 92262"/>
                <a:gd name="connsiteY3" fmla="*/ 28500 h 32380"/>
                <a:gd name="connsiteX4" fmla="*/ 92262 w 92262"/>
                <a:gd name="connsiteY4" fmla="*/ 24885 h 32380"/>
                <a:gd name="connsiteX5" fmla="*/ 66800 w 92262"/>
                <a:gd name="connsiteY5" fmla="*/ 18598 h 32380"/>
                <a:gd name="connsiteX6" fmla="*/ 37408 w 92262"/>
                <a:gd name="connsiteY6" fmla="*/ 680 h 32380"/>
                <a:gd name="connsiteX7" fmla="*/ 0 w 92262"/>
                <a:gd name="connsiteY7" fmla="*/ 14197 h 3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262" h="32380">
                  <a:moveTo>
                    <a:pt x="0" y="14197"/>
                  </a:moveTo>
                  <a:cubicBezTo>
                    <a:pt x="8718" y="20509"/>
                    <a:pt x="17915" y="26132"/>
                    <a:pt x="27506" y="31015"/>
                  </a:cubicBezTo>
                  <a:cubicBezTo>
                    <a:pt x="40866" y="37145"/>
                    <a:pt x="65542" y="20641"/>
                    <a:pt x="65542" y="20641"/>
                  </a:cubicBezTo>
                  <a:lnTo>
                    <a:pt x="91319" y="28500"/>
                  </a:lnTo>
                  <a:lnTo>
                    <a:pt x="92262" y="24885"/>
                  </a:lnTo>
                  <a:lnTo>
                    <a:pt x="66800" y="18598"/>
                  </a:lnTo>
                  <a:cubicBezTo>
                    <a:pt x="57833" y="11359"/>
                    <a:pt x="47950" y="5335"/>
                    <a:pt x="37408" y="680"/>
                  </a:cubicBezTo>
                  <a:cubicBezTo>
                    <a:pt x="26091" y="-1992"/>
                    <a:pt x="17447" y="3352"/>
                    <a:pt x="0" y="1419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15" name="任意多边形: 形状 814">
              <a:extLst>
                <a:ext uri="{FF2B5EF4-FFF2-40B4-BE49-F238E27FC236}">
                  <a16:creationId xmlns:a16="http://schemas.microsoft.com/office/drawing/2014/main" id="{27A91095-59A0-ACD7-4523-A8FAD1E7CA4E}"/>
                </a:ext>
              </a:extLst>
            </p:cNvPr>
            <p:cNvSpPr/>
            <p:nvPr/>
          </p:nvSpPr>
          <p:spPr>
            <a:xfrm>
              <a:off x="11124947" y="1054739"/>
              <a:ext cx="34490" cy="58469"/>
            </a:xfrm>
            <a:custGeom>
              <a:avLst/>
              <a:gdLst>
                <a:gd name="connsiteX0" fmla="*/ 32778 w 34490"/>
                <a:gd name="connsiteY0" fmla="*/ 58469 h 58469"/>
                <a:gd name="connsiteX1" fmla="*/ 31363 w 34490"/>
                <a:gd name="connsiteY1" fmla="*/ 27034 h 58469"/>
                <a:gd name="connsiteX2" fmla="*/ 4800 w 34490"/>
                <a:gd name="connsiteY2" fmla="*/ 0 h 58469"/>
                <a:gd name="connsiteX3" fmla="*/ 4800 w 34490"/>
                <a:gd name="connsiteY3" fmla="*/ 34107 h 58469"/>
                <a:gd name="connsiteX4" fmla="*/ 32778 w 34490"/>
                <a:gd name="connsiteY4" fmla="*/ 58469 h 5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90" h="58469">
                  <a:moveTo>
                    <a:pt x="32778" y="58469"/>
                  </a:moveTo>
                  <a:cubicBezTo>
                    <a:pt x="35472" y="48087"/>
                    <a:pt x="34979" y="37133"/>
                    <a:pt x="31363" y="27034"/>
                  </a:cubicBezTo>
                  <a:cubicBezTo>
                    <a:pt x="23724" y="16905"/>
                    <a:pt x="14794" y="7816"/>
                    <a:pt x="4800" y="0"/>
                  </a:cubicBezTo>
                  <a:cubicBezTo>
                    <a:pt x="-1600" y="10468"/>
                    <a:pt x="-1600" y="23639"/>
                    <a:pt x="4800" y="34107"/>
                  </a:cubicBezTo>
                  <a:cubicBezTo>
                    <a:pt x="11626" y="44718"/>
                    <a:pt x="21329" y="53168"/>
                    <a:pt x="32778" y="5846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16" name="任意多边形: 形状 815">
              <a:extLst>
                <a:ext uri="{FF2B5EF4-FFF2-40B4-BE49-F238E27FC236}">
                  <a16:creationId xmlns:a16="http://schemas.microsoft.com/office/drawing/2014/main" id="{A576F18C-5B97-29AD-720E-DD0F8BAA65FA}"/>
                </a:ext>
              </a:extLst>
            </p:cNvPr>
            <p:cNvSpPr/>
            <p:nvPr/>
          </p:nvSpPr>
          <p:spPr>
            <a:xfrm>
              <a:off x="10394479" y="2373915"/>
              <a:ext cx="91476" cy="91476"/>
            </a:xfrm>
            <a:custGeom>
              <a:avLst/>
              <a:gdLst>
                <a:gd name="connsiteX0" fmla="*/ 45738 w 91476"/>
                <a:gd name="connsiteY0" fmla="*/ 0 h 91476"/>
                <a:gd name="connsiteX1" fmla="*/ 0 w 91476"/>
                <a:gd name="connsiteY1" fmla="*/ 45738 h 91476"/>
                <a:gd name="connsiteX2" fmla="*/ 45738 w 91476"/>
                <a:gd name="connsiteY2" fmla="*/ 91477 h 91476"/>
                <a:gd name="connsiteX3" fmla="*/ 91476 w 91476"/>
                <a:gd name="connsiteY3" fmla="*/ 45738 h 91476"/>
                <a:gd name="connsiteX4" fmla="*/ 46053 w 91476"/>
                <a:gd name="connsiteY4" fmla="*/ 0 h 91476"/>
                <a:gd name="connsiteX5" fmla="*/ 45738 w 91476"/>
                <a:gd name="connsiteY5" fmla="*/ 0 h 9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76" h="91476">
                  <a:moveTo>
                    <a:pt x="45738" y="0"/>
                  </a:moveTo>
                  <a:cubicBezTo>
                    <a:pt x="20478" y="0"/>
                    <a:pt x="0" y="20478"/>
                    <a:pt x="0" y="45738"/>
                  </a:cubicBezTo>
                  <a:cubicBezTo>
                    <a:pt x="0" y="70999"/>
                    <a:pt x="20478" y="91477"/>
                    <a:pt x="45738" y="91477"/>
                  </a:cubicBezTo>
                  <a:cubicBezTo>
                    <a:pt x="70999" y="91477"/>
                    <a:pt x="91476" y="70999"/>
                    <a:pt x="91476" y="45738"/>
                  </a:cubicBezTo>
                  <a:cubicBezTo>
                    <a:pt x="91563" y="20565"/>
                    <a:pt x="71227" y="87"/>
                    <a:pt x="46053" y="0"/>
                  </a:cubicBezTo>
                  <a:cubicBezTo>
                    <a:pt x="45948" y="0"/>
                    <a:pt x="45843" y="0"/>
                    <a:pt x="45738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</p:grpSp>
      <p:sp>
        <p:nvSpPr>
          <p:cNvPr id="751" name="文本框 750">
            <a:extLst>
              <a:ext uri="{FF2B5EF4-FFF2-40B4-BE49-F238E27FC236}">
                <a16:creationId xmlns:a16="http://schemas.microsoft.com/office/drawing/2014/main" id="{97E158E8-6E6F-CA44-A6D3-A493BFA1211E}"/>
              </a:ext>
            </a:extLst>
          </p:cNvPr>
          <p:cNvSpPr txBox="1"/>
          <p:nvPr/>
        </p:nvSpPr>
        <p:spPr>
          <a:xfrm>
            <a:off x="1807178" y="4975080"/>
            <a:ext cx="951709" cy="3745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>
                <a:latin typeface="+mn-ea"/>
              </a:rPr>
              <a:t>XX</a:t>
            </a:r>
            <a:r>
              <a:rPr lang="zh-CN" altLang="en-US">
                <a:latin typeface="+mn-ea"/>
              </a:rPr>
              <a:t>证书</a:t>
            </a:r>
          </a:p>
        </p:txBody>
      </p:sp>
      <p:grpSp>
        <p:nvGrpSpPr>
          <p:cNvPr id="818" name="图形 10">
            <a:extLst>
              <a:ext uri="{FF2B5EF4-FFF2-40B4-BE49-F238E27FC236}">
                <a16:creationId xmlns:a16="http://schemas.microsoft.com/office/drawing/2014/main" id="{65AB2050-69F5-B303-00B9-B83D52FBEF6F}"/>
              </a:ext>
            </a:extLst>
          </p:cNvPr>
          <p:cNvGrpSpPr/>
          <p:nvPr/>
        </p:nvGrpSpPr>
        <p:grpSpPr>
          <a:xfrm>
            <a:off x="3824550" y="4408310"/>
            <a:ext cx="1895226" cy="1725791"/>
            <a:chOff x="9491661" y="872257"/>
            <a:chExt cx="1895226" cy="1725791"/>
          </a:xfrm>
          <a:solidFill>
            <a:schemeClr val="accent2"/>
          </a:solidFill>
        </p:grpSpPr>
        <p:sp>
          <p:nvSpPr>
            <p:cNvPr id="820" name="任意多边形: 形状 819">
              <a:extLst>
                <a:ext uri="{FF2B5EF4-FFF2-40B4-BE49-F238E27FC236}">
                  <a16:creationId xmlns:a16="http://schemas.microsoft.com/office/drawing/2014/main" id="{6E69D049-1AD3-8204-2193-64C0D1C121CF}"/>
                </a:ext>
              </a:extLst>
            </p:cNvPr>
            <p:cNvSpPr/>
            <p:nvPr/>
          </p:nvSpPr>
          <p:spPr>
            <a:xfrm>
              <a:off x="9503606" y="872257"/>
              <a:ext cx="867296" cy="1725161"/>
            </a:xfrm>
            <a:custGeom>
              <a:avLst/>
              <a:gdLst>
                <a:gd name="connsiteX0" fmla="*/ 813542 w 867296"/>
                <a:gd name="connsiteY0" fmla="*/ 1505587 h 1725161"/>
                <a:gd name="connsiteX1" fmla="*/ 805369 w 867296"/>
                <a:gd name="connsiteY1" fmla="*/ 1464879 h 1725161"/>
                <a:gd name="connsiteX2" fmla="*/ 834447 w 867296"/>
                <a:gd name="connsiteY2" fmla="*/ 1393678 h 1725161"/>
                <a:gd name="connsiteX3" fmla="*/ 808513 w 867296"/>
                <a:gd name="connsiteY3" fmla="*/ 1336938 h 1725161"/>
                <a:gd name="connsiteX4" fmla="*/ 773620 w 867296"/>
                <a:gd name="connsiteY4" fmla="*/ 1405938 h 1725161"/>
                <a:gd name="connsiteX5" fmla="*/ 801440 w 867296"/>
                <a:gd name="connsiteY5" fmla="*/ 1466765 h 1725161"/>
                <a:gd name="connsiteX6" fmla="*/ 805998 w 867296"/>
                <a:gd name="connsiteY6" fmla="*/ 1504330 h 1725161"/>
                <a:gd name="connsiteX7" fmla="*/ 581236 w 867296"/>
                <a:gd name="connsiteY7" fmla="*/ 1423384 h 1725161"/>
                <a:gd name="connsiteX8" fmla="*/ 581236 w 867296"/>
                <a:gd name="connsiteY8" fmla="*/ 1384876 h 1725161"/>
                <a:gd name="connsiteX9" fmla="*/ 618487 w 867296"/>
                <a:gd name="connsiteY9" fmla="*/ 1329236 h 1725161"/>
                <a:gd name="connsiteX10" fmla="*/ 606227 w 867296"/>
                <a:gd name="connsiteY10" fmla="*/ 1276425 h 1725161"/>
                <a:gd name="connsiteX11" fmla="*/ 564419 w 867296"/>
                <a:gd name="connsiteY11" fmla="*/ 1329079 h 1725161"/>
                <a:gd name="connsiteX12" fmla="*/ 577464 w 867296"/>
                <a:gd name="connsiteY12" fmla="*/ 1385662 h 1725161"/>
                <a:gd name="connsiteX13" fmla="*/ 574635 w 867296"/>
                <a:gd name="connsiteY13" fmla="*/ 1420398 h 1725161"/>
                <a:gd name="connsiteX14" fmla="*/ 547444 w 867296"/>
                <a:gd name="connsiteY14" fmla="*/ 1404680 h 1725161"/>
                <a:gd name="connsiteX15" fmla="*/ 572749 w 867296"/>
                <a:gd name="connsiteY15" fmla="*/ 1410182 h 1725161"/>
                <a:gd name="connsiteX16" fmla="*/ 550273 w 867296"/>
                <a:gd name="connsiteY16" fmla="*/ 1351712 h 1725161"/>
                <a:gd name="connsiteX17" fmla="*/ 495261 w 867296"/>
                <a:gd name="connsiteY17" fmla="*/ 1334423 h 1725161"/>
                <a:gd name="connsiteX18" fmla="*/ 522453 w 867296"/>
                <a:gd name="connsiteY18" fmla="*/ 1387863 h 1725161"/>
                <a:gd name="connsiteX19" fmla="*/ 372821 w 867296"/>
                <a:gd name="connsiteY19" fmla="*/ 1262122 h 1725161"/>
                <a:gd name="connsiteX20" fmla="*/ 377222 w 867296"/>
                <a:gd name="connsiteY20" fmla="*/ 1241689 h 1725161"/>
                <a:gd name="connsiteX21" fmla="*/ 415101 w 867296"/>
                <a:gd name="connsiteY21" fmla="*/ 1203181 h 1725161"/>
                <a:gd name="connsiteX22" fmla="*/ 413373 w 867296"/>
                <a:gd name="connsiteY22" fmla="*/ 1159329 h 1725161"/>
                <a:gd name="connsiteX23" fmla="*/ 372192 w 867296"/>
                <a:gd name="connsiteY23" fmla="*/ 1195008 h 1725161"/>
                <a:gd name="connsiteX24" fmla="*/ 374079 w 867296"/>
                <a:gd name="connsiteY24" fmla="*/ 1242161 h 1725161"/>
                <a:gd name="connsiteX25" fmla="*/ 369520 w 867296"/>
                <a:gd name="connsiteY25" fmla="*/ 1258978 h 1725161"/>
                <a:gd name="connsiteX26" fmla="*/ 367163 w 867296"/>
                <a:gd name="connsiteY26" fmla="*/ 1257407 h 1725161"/>
                <a:gd name="connsiteX27" fmla="*/ 356632 w 867296"/>
                <a:gd name="connsiteY27" fmla="*/ 1210254 h 1725161"/>
                <a:gd name="connsiteX28" fmla="*/ 315609 w 867296"/>
                <a:gd name="connsiteY28" fmla="*/ 1188249 h 1725161"/>
                <a:gd name="connsiteX29" fmla="*/ 318281 w 867296"/>
                <a:gd name="connsiteY29" fmla="*/ 1199252 h 1725161"/>
                <a:gd name="connsiteX30" fmla="*/ 239693 w 867296"/>
                <a:gd name="connsiteY30" fmla="*/ 1082156 h 1725161"/>
                <a:gd name="connsiteX31" fmla="*/ 251010 w 867296"/>
                <a:gd name="connsiteY31" fmla="*/ 1059837 h 1725161"/>
                <a:gd name="connsiteX32" fmla="*/ 298163 w 867296"/>
                <a:gd name="connsiteY32" fmla="*/ 1032488 h 1725161"/>
                <a:gd name="connsiteX33" fmla="*/ 307908 w 867296"/>
                <a:gd name="connsiteY33" fmla="*/ 990208 h 1725161"/>
                <a:gd name="connsiteX34" fmla="*/ 259026 w 867296"/>
                <a:gd name="connsiteY34" fmla="*/ 1014098 h 1725161"/>
                <a:gd name="connsiteX35" fmla="*/ 248652 w 867296"/>
                <a:gd name="connsiteY35" fmla="*/ 1059837 h 1725161"/>
                <a:gd name="connsiteX36" fmla="*/ 237964 w 867296"/>
                <a:gd name="connsiteY36" fmla="*/ 1078226 h 1725161"/>
                <a:gd name="connsiteX37" fmla="*/ 236393 w 867296"/>
                <a:gd name="connsiteY37" fmla="*/ 1075397 h 1725161"/>
                <a:gd name="connsiteX38" fmla="*/ 236393 w 867296"/>
                <a:gd name="connsiteY38" fmla="*/ 1075397 h 1725161"/>
                <a:gd name="connsiteX39" fmla="*/ 239536 w 867296"/>
                <a:gd name="connsiteY39" fmla="*/ 1024158 h 1725161"/>
                <a:gd name="connsiteX40" fmla="*/ 205586 w 867296"/>
                <a:gd name="connsiteY40" fmla="*/ 992722 h 1725161"/>
                <a:gd name="connsiteX41" fmla="*/ 205586 w 867296"/>
                <a:gd name="connsiteY41" fmla="*/ 1013627 h 1725161"/>
                <a:gd name="connsiteX42" fmla="*/ 161734 w 867296"/>
                <a:gd name="connsiteY42" fmla="*/ 895902 h 1725161"/>
                <a:gd name="connsiteX43" fmla="*/ 182167 w 867296"/>
                <a:gd name="connsiteY43" fmla="*/ 874841 h 1725161"/>
                <a:gd name="connsiteX44" fmla="*/ 230734 w 867296"/>
                <a:gd name="connsiteY44" fmla="*/ 863367 h 1725161"/>
                <a:gd name="connsiteX45" fmla="*/ 250696 w 867296"/>
                <a:gd name="connsiteY45" fmla="*/ 828159 h 1725161"/>
                <a:gd name="connsiteX46" fmla="*/ 201185 w 867296"/>
                <a:gd name="connsiteY46" fmla="*/ 835861 h 1725161"/>
                <a:gd name="connsiteX47" fmla="*/ 179652 w 867296"/>
                <a:gd name="connsiteY47" fmla="*/ 873426 h 1725161"/>
                <a:gd name="connsiteX48" fmla="*/ 160948 w 867296"/>
                <a:gd name="connsiteY48" fmla="*/ 890715 h 1725161"/>
                <a:gd name="connsiteX49" fmla="*/ 154661 w 867296"/>
                <a:gd name="connsiteY49" fmla="*/ 868554 h 1725161"/>
                <a:gd name="connsiteX50" fmla="*/ 165506 w 867296"/>
                <a:gd name="connsiteY50" fmla="*/ 884271 h 1725161"/>
                <a:gd name="connsiteX51" fmla="*/ 182167 w 867296"/>
                <a:gd name="connsiteY51" fmla="*/ 839948 h 1725161"/>
                <a:gd name="connsiteX52" fmla="*/ 160948 w 867296"/>
                <a:gd name="connsiteY52" fmla="*/ 801597 h 1725161"/>
                <a:gd name="connsiteX53" fmla="*/ 148688 w 867296"/>
                <a:gd name="connsiteY53" fmla="*/ 843563 h 1725161"/>
                <a:gd name="connsiteX54" fmla="*/ 125112 w 867296"/>
                <a:gd name="connsiteY54" fmla="*/ 686387 h 1725161"/>
                <a:gd name="connsiteX55" fmla="*/ 136743 w 867296"/>
                <a:gd name="connsiteY55" fmla="*/ 707291 h 1725161"/>
                <a:gd name="connsiteX56" fmla="*/ 149946 w 867296"/>
                <a:gd name="connsiteY56" fmla="*/ 671927 h 1725161"/>
                <a:gd name="connsiteX57" fmla="*/ 133128 w 867296"/>
                <a:gd name="connsiteY57" fmla="*/ 642378 h 1725161"/>
                <a:gd name="connsiteX58" fmla="*/ 123540 w 867296"/>
                <a:gd name="connsiteY58" fmla="*/ 673813 h 1725161"/>
                <a:gd name="connsiteX59" fmla="*/ 122126 w 867296"/>
                <a:gd name="connsiteY59" fmla="*/ 622888 h 1725161"/>
                <a:gd name="connsiteX60" fmla="*/ 127312 w 867296"/>
                <a:gd name="connsiteY60" fmla="*/ 524181 h 1725161"/>
                <a:gd name="connsiteX61" fmla="*/ 136743 w 867296"/>
                <a:gd name="connsiteY61" fmla="*/ 537856 h 1725161"/>
                <a:gd name="connsiteX62" fmla="*/ 149946 w 867296"/>
                <a:gd name="connsiteY62" fmla="*/ 502963 h 1725161"/>
                <a:gd name="connsiteX63" fmla="*/ 134228 w 867296"/>
                <a:gd name="connsiteY63" fmla="*/ 473728 h 1725161"/>
                <a:gd name="connsiteX64" fmla="*/ 356475 w 867296"/>
                <a:gd name="connsiteY64" fmla="*/ 0 h 1725161"/>
                <a:gd name="connsiteX65" fmla="*/ 188297 w 867296"/>
                <a:gd name="connsiteY65" fmla="*/ 246609 h 1725161"/>
                <a:gd name="connsiteX66" fmla="*/ 186096 w 867296"/>
                <a:gd name="connsiteY66" fmla="*/ 224290 h 1725161"/>
                <a:gd name="connsiteX67" fmla="*/ 163620 w 867296"/>
                <a:gd name="connsiteY67" fmla="*/ 250067 h 1725161"/>
                <a:gd name="connsiteX68" fmla="*/ 160948 w 867296"/>
                <a:gd name="connsiteY68" fmla="*/ 290147 h 1725161"/>
                <a:gd name="connsiteX69" fmla="*/ 175565 w 867296"/>
                <a:gd name="connsiteY69" fmla="*/ 274429 h 1725161"/>
                <a:gd name="connsiteX70" fmla="*/ 164720 w 867296"/>
                <a:gd name="connsiteY70" fmla="*/ 300206 h 1725161"/>
                <a:gd name="connsiteX71" fmla="*/ 150574 w 867296"/>
                <a:gd name="connsiteY71" fmla="*/ 278673 h 1725161"/>
                <a:gd name="connsiteX72" fmla="*/ 150574 w 867296"/>
                <a:gd name="connsiteY72" fmla="*/ 236078 h 1725161"/>
                <a:gd name="connsiteX73" fmla="*/ 124955 w 867296"/>
                <a:gd name="connsiteY73" fmla="*/ 212816 h 1725161"/>
                <a:gd name="connsiteX74" fmla="*/ 122126 w 867296"/>
                <a:gd name="connsiteY74" fmla="*/ 255725 h 1725161"/>
                <a:gd name="connsiteX75" fmla="*/ 149631 w 867296"/>
                <a:gd name="connsiteY75" fmla="*/ 280559 h 1725161"/>
                <a:gd name="connsiteX76" fmla="*/ 163620 w 867296"/>
                <a:gd name="connsiteY76" fmla="*/ 304764 h 1725161"/>
                <a:gd name="connsiteX77" fmla="*/ 104679 w 867296"/>
                <a:gd name="connsiteY77" fmla="*/ 536913 h 1725161"/>
                <a:gd name="connsiteX78" fmla="*/ 81260 w 867296"/>
                <a:gd name="connsiteY78" fmla="*/ 527325 h 1725161"/>
                <a:gd name="connsiteX79" fmla="*/ 56583 w 867296"/>
                <a:gd name="connsiteY79" fmla="*/ 492432 h 1725161"/>
                <a:gd name="connsiteX80" fmla="*/ 22319 w 867296"/>
                <a:gd name="connsiteY80" fmla="*/ 487245 h 1725161"/>
                <a:gd name="connsiteX81" fmla="*/ 44166 w 867296"/>
                <a:gd name="connsiteY81" fmla="*/ 524181 h 1725161"/>
                <a:gd name="connsiteX82" fmla="*/ 80788 w 867296"/>
                <a:gd name="connsiteY82" fmla="*/ 529211 h 1725161"/>
                <a:gd name="connsiteX83" fmla="*/ 104208 w 867296"/>
                <a:gd name="connsiteY83" fmla="*/ 540528 h 1725161"/>
                <a:gd name="connsiteX84" fmla="*/ 96663 w 867296"/>
                <a:gd name="connsiteY84" fmla="*/ 660610 h 1725161"/>
                <a:gd name="connsiteX85" fmla="*/ 99964 w 867296"/>
                <a:gd name="connsiteY85" fmla="*/ 738412 h 1725161"/>
                <a:gd name="connsiteX86" fmla="*/ 72458 w 867296"/>
                <a:gd name="connsiteY86" fmla="*/ 727095 h 1725161"/>
                <a:gd name="connsiteX87" fmla="*/ 42123 w 867296"/>
                <a:gd name="connsiteY87" fmla="*/ 684186 h 1725161"/>
                <a:gd name="connsiteX88" fmla="*/ 0 w 867296"/>
                <a:gd name="connsiteY88" fmla="*/ 678371 h 1725161"/>
                <a:gd name="connsiteX89" fmla="*/ 26877 w 867296"/>
                <a:gd name="connsiteY89" fmla="*/ 723795 h 1725161"/>
                <a:gd name="connsiteX90" fmla="*/ 71987 w 867296"/>
                <a:gd name="connsiteY90" fmla="*/ 730082 h 1725161"/>
                <a:gd name="connsiteX91" fmla="*/ 100278 w 867296"/>
                <a:gd name="connsiteY91" fmla="*/ 743599 h 1725161"/>
                <a:gd name="connsiteX92" fmla="*/ 200556 w 867296"/>
                <a:gd name="connsiteY92" fmla="*/ 1100231 h 1725161"/>
                <a:gd name="connsiteX93" fmla="*/ 162363 w 867296"/>
                <a:gd name="connsiteY93" fmla="*/ 1106832 h 1725161"/>
                <a:gd name="connsiteX94" fmla="*/ 105937 w 867296"/>
                <a:gd name="connsiteY94" fmla="*/ 1084513 h 1725161"/>
                <a:gd name="connsiteX95" fmla="*/ 60827 w 867296"/>
                <a:gd name="connsiteY95" fmla="*/ 1104789 h 1725161"/>
                <a:gd name="connsiteX96" fmla="*/ 115210 w 867296"/>
                <a:gd name="connsiteY96" fmla="*/ 1131666 h 1725161"/>
                <a:gd name="connsiteX97" fmla="*/ 163777 w 867296"/>
                <a:gd name="connsiteY97" fmla="*/ 1110133 h 1725161"/>
                <a:gd name="connsiteX98" fmla="*/ 203228 w 867296"/>
                <a:gd name="connsiteY98" fmla="*/ 1105732 h 1725161"/>
                <a:gd name="connsiteX99" fmla="*/ 776763 w 867296"/>
                <a:gd name="connsiteY99" fmla="*/ 1563742 h 1725161"/>
                <a:gd name="connsiteX100" fmla="*/ 749886 w 867296"/>
                <a:gd name="connsiteY100" fmla="*/ 1614982 h 1725161"/>
                <a:gd name="connsiteX101" fmla="*/ 675699 w 867296"/>
                <a:gd name="connsiteY101" fmla="*/ 1657576 h 1725161"/>
                <a:gd name="connsiteX102" fmla="*/ 659981 w 867296"/>
                <a:gd name="connsiteY102" fmla="*/ 1725162 h 1725161"/>
                <a:gd name="connsiteX103" fmla="*/ 738569 w 867296"/>
                <a:gd name="connsiteY103" fmla="*/ 1688540 h 1725161"/>
                <a:gd name="connsiteX104" fmla="*/ 755544 w 867296"/>
                <a:gd name="connsiteY104" fmla="*/ 1616239 h 1725161"/>
                <a:gd name="connsiteX105" fmla="*/ 784622 w 867296"/>
                <a:gd name="connsiteY105" fmla="*/ 1567672 h 1725161"/>
                <a:gd name="connsiteX106" fmla="*/ 778021 w 867296"/>
                <a:gd name="connsiteY106" fmla="*/ 1563899 h 1725161"/>
                <a:gd name="connsiteX107" fmla="*/ 862424 w 867296"/>
                <a:gd name="connsiteY107" fmla="*/ 1578674 h 1725161"/>
                <a:gd name="connsiteX108" fmla="*/ 867296 w 867296"/>
                <a:gd name="connsiteY108" fmla="*/ 1513289 h 1725161"/>
                <a:gd name="connsiteX109" fmla="*/ 813542 w 867296"/>
                <a:gd name="connsiteY109" fmla="*/ 1505587 h 172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867296" h="1725161">
                  <a:moveTo>
                    <a:pt x="813542" y="1505587"/>
                  </a:moveTo>
                  <a:lnTo>
                    <a:pt x="805369" y="1464879"/>
                  </a:lnTo>
                  <a:cubicBezTo>
                    <a:pt x="805369" y="1464879"/>
                    <a:pt x="843249" y="1421027"/>
                    <a:pt x="834447" y="1393678"/>
                  </a:cubicBezTo>
                  <a:cubicBezTo>
                    <a:pt x="827188" y="1374161"/>
                    <a:pt x="818521" y="1355198"/>
                    <a:pt x="808513" y="1336938"/>
                  </a:cubicBezTo>
                  <a:cubicBezTo>
                    <a:pt x="783522" y="1368373"/>
                    <a:pt x="771105" y="1384090"/>
                    <a:pt x="773620" y="1405938"/>
                  </a:cubicBezTo>
                  <a:cubicBezTo>
                    <a:pt x="780178" y="1427349"/>
                    <a:pt x="789532" y="1447801"/>
                    <a:pt x="801440" y="1466765"/>
                  </a:cubicBezTo>
                  <a:lnTo>
                    <a:pt x="805998" y="1504330"/>
                  </a:lnTo>
                  <a:cubicBezTo>
                    <a:pt x="727423" y="1488839"/>
                    <a:pt x="651645" y="1461548"/>
                    <a:pt x="581236" y="1423384"/>
                  </a:cubicBezTo>
                  <a:lnTo>
                    <a:pt x="581236" y="1384876"/>
                  </a:lnTo>
                  <a:cubicBezTo>
                    <a:pt x="581236" y="1384876"/>
                    <a:pt x="621159" y="1353441"/>
                    <a:pt x="618487" y="1329236"/>
                  </a:cubicBezTo>
                  <a:cubicBezTo>
                    <a:pt x="615672" y="1311361"/>
                    <a:pt x="611575" y="1293712"/>
                    <a:pt x="606227" y="1276425"/>
                  </a:cubicBezTo>
                  <a:cubicBezTo>
                    <a:pt x="579507" y="1298430"/>
                    <a:pt x="566147" y="1309589"/>
                    <a:pt x="564419" y="1329079"/>
                  </a:cubicBezTo>
                  <a:cubicBezTo>
                    <a:pt x="566304" y="1348424"/>
                    <a:pt x="570689" y="1367444"/>
                    <a:pt x="577464" y="1385662"/>
                  </a:cubicBezTo>
                  <a:lnTo>
                    <a:pt x="574635" y="1420398"/>
                  </a:lnTo>
                  <a:cubicBezTo>
                    <a:pt x="565519" y="1415211"/>
                    <a:pt x="556403" y="1409867"/>
                    <a:pt x="547444" y="1404680"/>
                  </a:cubicBezTo>
                  <a:cubicBezTo>
                    <a:pt x="555682" y="1407323"/>
                    <a:pt x="564157" y="1409165"/>
                    <a:pt x="572749" y="1410182"/>
                  </a:cubicBezTo>
                  <a:cubicBezTo>
                    <a:pt x="570916" y="1388963"/>
                    <a:pt x="563125" y="1368695"/>
                    <a:pt x="550273" y="1351712"/>
                  </a:cubicBezTo>
                  <a:cubicBezTo>
                    <a:pt x="536626" y="1336093"/>
                    <a:pt x="515390" y="1329419"/>
                    <a:pt x="495261" y="1334423"/>
                  </a:cubicBezTo>
                  <a:cubicBezTo>
                    <a:pt x="502531" y="1353093"/>
                    <a:pt x="511640" y="1370995"/>
                    <a:pt x="522453" y="1387863"/>
                  </a:cubicBezTo>
                  <a:cubicBezTo>
                    <a:pt x="467893" y="1351860"/>
                    <a:pt x="417682" y="1309666"/>
                    <a:pt x="372821" y="1262122"/>
                  </a:cubicBezTo>
                  <a:lnTo>
                    <a:pt x="377222" y="1241689"/>
                  </a:lnTo>
                  <a:cubicBezTo>
                    <a:pt x="377222" y="1241689"/>
                    <a:pt x="413530" y="1223299"/>
                    <a:pt x="415101" y="1203181"/>
                  </a:cubicBezTo>
                  <a:cubicBezTo>
                    <a:pt x="415625" y="1188541"/>
                    <a:pt x="415047" y="1173882"/>
                    <a:pt x="413373" y="1159329"/>
                  </a:cubicBezTo>
                  <a:cubicBezTo>
                    <a:pt x="388853" y="1173003"/>
                    <a:pt x="376593" y="1179762"/>
                    <a:pt x="372192" y="1195008"/>
                  </a:cubicBezTo>
                  <a:cubicBezTo>
                    <a:pt x="370752" y="1210740"/>
                    <a:pt x="371387" y="1226593"/>
                    <a:pt x="374079" y="1242161"/>
                  </a:cubicBezTo>
                  <a:lnTo>
                    <a:pt x="369520" y="1258978"/>
                  </a:lnTo>
                  <a:lnTo>
                    <a:pt x="367163" y="1257407"/>
                  </a:lnTo>
                  <a:cubicBezTo>
                    <a:pt x="367903" y="1241033"/>
                    <a:pt x="364268" y="1224757"/>
                    <a:pt x="356632" y="1210254"/>
                  </a:cubicBezTo>
                  <a:cubicBezTo>
                    <a:pt x="348116" y="1195858"/>
                    <a:pt x="332312" y="1187381"/>
                    <a:pt x="315609" y="1188249"/>
                  </a:cubicBezTo>
                  <a:cubicBezTo>
                    <a:pt x="316709" y="1192336"/>
                    <a:pt x="317338" y="1195794"/>
                    <a:pt x="318281" y="1199252"/>
                  </a:cubicBezTo>
                  <a:cubicBezTo>
                    <a:pt x="289013" y="1162371"/>
                    <a:pt x="262734" y="1123215"/>
                    <a:pt x="239693" y="1082156"/>
                  </a:cubicBezTo>
                  <a:lnTo>
                    <a:pt x="251010" y="1059837"/>
                  </a:lnTo>
                  <a:cubicBezTo>
                    <a:pt x="251010" y="1059837"/>
                    <a:pt x="290775" y="1051506"/>
                    <a:pt x="298163" y="1032488"/>
                  </a:cubicBezTo>
                  <a:cubicBezTo>
                    <a:pt x="302409" y="1018643"/>
                    <a:pt x="305665" y="1004514"/>
                    <a:pt x="307908" y="990208"/>
                  </a:cubicBezTo>
                  <a:cubicBezTo>
                    <a:pt x="280716" y="997123"/>
                    <a:pt x="267042" y="1000424"/>
                    <a:pt x="259026" y="1014098"/>
                  </a:cubicBezTo>
                  <a:cubicBezTo>
                    <a:pt x="253600" y="1028830"/>
                    <a:pt x="250113" y="1044205"/>
                    <a:pt x="248652" y="1059837"/>
                  </a:cubicBezTo>
                  <a:lnTo>
                    <a:pt x="237964" y="1078226"/>
                  </a:lnTo>
                  <a:lnTo>
                    <a:pt x="236393" y="1075397"/>
                  </a:lnTo>
                  <a:lnTo>
                    <a:pt x="236393" y="1075397"/>
                  </a:lnTo>
                  <a:cubicBezTo>
                    <a:pt x="242353" y="1058976"/>
                    <a:pt x="243445" y="1041184"/>
                    <a:pt x="239536" y="1024158"/>
                  </a:cubicBezTo>
                  <a:cubicBezTo>
                    <a:pt x="234926" y="1008193"/>
                    <a:pt x="221857" y="996093"/>
                    <a:pt x="205586" y="992722"/>
                  </a:cubicBezTo>
                  <a:cubicBezTo>
                    <a:pt x="205586" y="1000896"/>
                    <a:pt x="205586" y="1007497"/>
                    <a:pt x="205586" y="1013627"/>
                  </a:cubicBezTo>
                  <a:cubicBezTo>
                    <a:pt x="188400" y="975391"/>
                    <a:pt x="173751" y="936064"/>
                    <a:pt x="161734" y="895902"/>
                  </a:cubicBezTo>
                  <a:lnTo>
                    <a:pt x="182167" y="874841"/>
                  </a:lnTo>
                  <a:cubicBezTo>
                    <a:pt x="182167" y="874841"/>
                    <a:pt x="219575" y="878299"/>
                    <a:pt x="230734" y="863367"/>
                  </a:cubicBezTo>
                  <a:cubicBezTo>
                    <a:pt x="238180" y="852098"/>
                    <a:pt x="244849" y="840335"/>
                    <a:pt x="250696" y="828159"/>
                  </a:cubicBezTo>
                  <a:cubicBezTo>
                    <a:pt x="224919" y="826745"/>
                    <a:pt x="212030" y="826116"/>
                    <a:pt x="201185" y="835861"/>
                  </a:cubicBezTo>
                  <a:cubicBezTo>
                    <a:pt x="192387" y="847382"/>
                    <a:pt x="185147" y="860012"/>
                    <a:pt x="179652" y="873426"/>
                  </a:cubicBezTo>
                  <a:lnTo>
                    <a:pt x="160948" y="890715"/>
                  </a:lnTo>
                  <a:cubicBezTo>
                    <a:pt x="158748" y="883328"/>
                    <a:pt x="156704" y="875941"/>
                    <a:pt x="154661" y="868554"/>
                  </a:cubicBezTo>
                  <a:cubicBezTo>
                    <a:pt x="157788" y="874113"/>
                    <a:pt x="161418" y="879374"/>
                    <a:pt x="165506" y="884271"/>
                  </a:cubicBezTo>
                  <a:cubicBezTo>
                    <a:pt x="175207" y="871406"/>
                    <a:pt x="180991" y="856017"/>
                    <a:pt x="182167" y="839948"/>
                  </a:cubicBezTo>
                  <a:cubicBezTo>
                    <a:pt x="183011" y="824158"/>
                    <a:pt x="174774" y="809270"/>
                    <a:pt x="160948" y="801597"/>
                  </a:cubicBezTo>
                  <a:cubicBezTo>
                    <a:pt x="155671" y="815210"/>
                    <a:pt x="151569" y="829250"/>
                    <a:pt x="148688" y="843563"/>
                  </a:cubicBezTo>
                  <a:cubicBezTo>
                    <a:pt x="136460" y="791920"/>
                    <a:pt x="128573" y="739345"/>
                    <a:pt x="125112" y="686387"/>
                  </a:cubicBezTo>
                  <a:cubicBezTo>
                    <a:pt x="127809" y="693949"/>
                    <a:pt x="131739" y="701012"/>
                    <a:pt x="136743" y="707291"/>
                  </a:cubicBezTo>
                  <a:cubicBezTo>
                    <a:pt x="144452" y="697018"/>
                    <a:pt x="149036" y="684739"/>
                    <a:pt x="149946" y="671927"/>
                  </a:cubicBezTo>
                  <a:cubicBezTo>
                    <a:pt x="150342" y="659698"/>
                    <a:pt x="143844" y="648282"/>
                    <a:pt x="133128" y="642378"/>
                  </a:cubicBezTo>
                  <a:cubicBezTo>
                    <a:pt x="129273" y="652643"/>
                    <a:pt x="126070" y="663143"/>
                    <a:pt x="123540" y="673813"/>
                  </a:cubicBezTo>
                  <a:cubicBezTo>
                    <a:pt x="123540" y="656995"/>
                    <a:pt x="122126" y="640020"/>
                    <a:pt x="122126" y="622888"/>
                  </a:cubicBezTo>
                  <a:cubicBezTo>
                    <a:pt x="122187" y="589919"/>
                    <a:pt x="123918" y="556975"/>
                    <a:pt x="127312" y="524181"/>
                  </a:cubicBezTo>
                  <a:cubicBezTo>
                    <a:pt x="130005" y="529035"/>
                    <a:pt x="133163" y="533614"/>
                    <a:pt x="136743" y="537856"/>
                  </a:cubicBezTo>
                  <a:cubicBezTo>
                    <a:pt x="144376" y="527719"/>
                    <a:pt x="148957" y="515613"/>
                    <a:pt x="149946" y="502963"/>
                  </a:cubicBezTo>
                  <a:cubicBezTo>
                    <a:pt x="150480" y="491069"/>
                    <a:pt x="144444" y="479842"/>
                    <a:pt x="134228" y="473728"/>
                  </a:cubicBezTo>
                  <a:cubicBezTo>
                    <a:pt x="160936" y="297648"/>
                    <a:pt x="238136" y="133092"/>
                    <a:pt x="356475" y="0"/>
                  </a:cubicBezTo>
                  <a:cubicBezTo>
                    <a:pt x="287443" y="72563"/>
                    <a:pt x="230645" y="155849"/>
                    <a:pt x="188297" y="246609"/>
                  </a:cubicBezTo>
                  <a:cubicBezTo>
                    <a:pt x="188173" y="239122"/>
                    <a:pt x="187437" y="231657"/>
                    <a:pt x="186096" y="224290"/>
                  </a:cubicBezTo>
                  <a:cubicBezTo>
                    <a:pt x="176675" y="230988"/>
                    <a:pt x="168973" y="239821"/>
                    <a:pt x="163620" y="250067"/>
                  </a:cubicBezTo>
                  <a:cubicBezTo>
                    <a:pt x="158678" y="262845"/>
                    <a:pt x="157746" y="276825"/>
                    <a:pt x="160948" y="290147"/>
                  </a:cubicBezTo>
                  <a:cubicBezTo>
                    <a:pt x="166135" y="284174"/>
                    <a:pt x="171165" y="279301"/>
                    <a:pt x="175565" y="274429"/>
                  </a:cubicBezTo>
                  <a:cubicBezTo>
                    <a:pt x="171793" y="282916"/>
                    <a:pt x="168178" y="291404"/>
                    <a:pt x="164720" y="300206"/>
                  </a:cubicBezTo>
                  <a:lnTo>
                    <a:pt x="150574" y="278673"/>
                  </a:lnTo>
                  <a:cubicBezTo>
                    <a:pt x="150574" y="278673"/>
                    <a:pt x="160319" y="248181"/>
                    <a:pt x="150574" y="236078"/>
                  </a:cubicBezTo>
                  <a:cubicBezTo>
                    <a:pt x="142584" y="227740"/>
                    <a:pt x="134023" y="219967"/>
                    <a:pt x="124955" y="212816"/>
                  </a:cubicBezTo>
                  <a:cubicBezTo>
                    <a:pt x="118982" y="234192"/>
                    <a:pt x="115996" y="244251"/>
                    <a:pt x="122126" y="255725"/>
                  </a:cubicBezTo>
                  <a:cubicBezTo>
                    <a:pt x="130204" y="265136"/>
                    <a:pt x="139446" y="273481"/>
                    <a:pt x="149631" y="280559"/>
                  </a:cubicBezTo>
                  <a:lnTo>
                    <a:pt x="163620" y="304764"/>
                  </a:lnTo>
                  <a:cubicBezTo>
                    <a:pt x="134510" y="379431"/>
                    <a:pt x="114713" y="457402"/>
                    <a:pt x="104679" y="536913"/>
                  </a:cubicBezTo>
                  <a:lnTo>
                    <a:pt x="81260" y="527325"/>
                  </a:lnTo>
                  <a:cubicBezTo>
                    <a:pt x="81260" y="527325"/>
                    <a:pt x="71987" y="495890"/>
                    <a:pt x="56583" y="492432"/>
                  </a:cubicBezTo>
                  <a:cubicBezTo>
                    <a:pt x="45310" y="489838"/>
                    <a:pt x="33855" y="488104"/>
                    <a:pt x="22319" y="487245"/>
                  </a:cubicBezTo>
                  <a:cubicBezTo>
                    <a:pt x="29392" y="508149"/>
                    <a:pt x="32850" y="518680"/>
                    <a:pt x="44166" y="524181"/>
                  </a:cubicBezTo>
                  <a:cubicBezTo>
                    <a:pt x="56113" y="527396"/>
                    <a:pt x="68418" y="529086"/>
                    <a:pt x="80788" y="529211"/>
                  </a:cubicBezTo>
                  <a:lnTo>
                    <a:pt x="104208" y="540528"/>
                  </a:lnTo>
                  <a:cubicBezTo>
                    <a:pt x="99302" y="580369"/>
                    <a:pt x="96783" y="620468"/>
                    <a:pt x="96663" y="660610"/>
                  </a:cubicBezTo>
                  <a:cubicBezTo>
                    <a:pt x="96663" y="686858"/>
                    <a:pt x="97921" y="712792"/>
                    <a:pt x="99964" y="738412"/>
                  </a:cubicBezTo>
                  <a:lnTo>
                    <a:pt x="72458" y="727095"/>
                  </a:lnTo>
                  <a:cubicBezTo>
                    <a:pt x="72458" y="727095"/>
                    <a:pt x="61141" y="689373"/>
                    <a:pt x="42123" y="684186"/>
                  </a:cubicBezTo>
                  <a:cubicBezTo>
                    <a:pt x="28238" y="681249"/>
                    <a:pt x="14161" y="679306"/>
                    <a:pt x="0" y="678371"/>
                  </a:cubicBezTo>
                  <a:cubicBezTo>
                    <a:pt x="8645" y="704148"/>
                    <a:pt x="13046" y="716879"/>
                    <a:pt x="26877" y="723795"/>
                  </a:cubicBezTo>
                  <a:cubicBezTo>
                    <a:pt x="41579" y="727831"/>
                    <a:pt x="56742" y="729945"/>
                    <a:pt x="71987" y="730082"/>
                  </a:cubicBezTo>
                  <a:lnTo>
                    <a:pt x="100278" y="743599"/>
                  </a:lnTo>
                  <a:cubicBezTo>
                    <a:pt x="110383" y="867832"/>
                    <a:pt x="144435" y="988936"/>
                    <a:pt x="200556" y="1100231"/>
                  </a:cubicBezTo>
                  <a:lnTo>
                    <a:pt x="162363" y="1106832"/>
                  </a:lnTo>
                  <a:cubicBezTo>
                    <a:pt x="162363" y="1106832"/>
                    <a:pt x="127784" y="1077126"/>
                    <a:pt x="105937" y="1084513"/>
                  </a:cubicBezTo>
                  <a:cubicBezTo>
                    <a:pt x="90414" y="1090134"/>
                    <a:pt x="75335" y="1096912"/>
                    <a:pt x="60827" y="1104789"/>
                  </a:cubicBezTo>
                  <a:cubicBezTo>
                    <a:pt x="85189" y="1123964"/>
                    <a:pt x="98078" y="1134024"/>
                    <a:pt x="115210" y="1131666"/>
                  </a:cubicBezTo>
                  <a:cubicBezTo>
                    <a:pt x="132267" y="1126633"/>
                    <a:pt x="148594" y="1119394"/>
                    <a:pt x="163777" y="1110133"/>
                  </a:cubicBezTo>
                  <a:lnTo>
                    <a:pt x="203228" y="1105732"/>
                  </a:lnTo>
                  <a:cubicBezTo>
                    <a:pt x="321739" y="1336466"/>
                    <a:pt x="529526" y="1507002"/>
                    <a:pt x="776763" y="1563742"/>
                  </a:cubicBezTo>
                  <a:lnTo>
                    <a:pt x="749886" y="1614982"/>
                  </a:lnTo>
                  <a:cubicBezTo>
                    <a:pt x="749886" y="1614982"/>
                    <a:pt x="687016" y="1627713"/>
                    <a:pt x="675699" y="1657576"/>
                  </a:cubicBezTo>
                  <a:cubicBezTo>
                    <a:pt x="668800" y="1679686"/>
                    <a:pt x="663546" y="1702276"/>
                    <a:pt x="659981" y="1725162"/>
                  </a:cubicBezTo>
                  <a:cubicBezTo>
                    <a:pt x="703205" y="1714945"/>
                    <a:pt x="724738" y="1709444"/>
                    <a:pt x="738569" y="1688540"/>
                  </a:cubicBezTo>
                  <a:cubicBezTo>
                    <a:pt x="748786" y="1671722"/>
                    <a:pt x="755544" y="1616239"/>
                    <a:pt x="755544" y="1616239"/>
                  </a:cubicBezTo>
                  <a:lnTo>
                    <a:pt x="784622" y="1567672"/>
                  </a:lnTo>
                  <a:lnTo>
                    <a:pt x="778021" y="1563899"/>
                  </a:lnTo>
                  <a:cubicBezTo>
                    <a:pt x="805851" y="1570425"/>
                    <a:pt x="834031" y="1575358"/>
                    <a:pt x="862424" y="1578674"/>
                  </a:cubicBezTo>
                  <a:cubicBezTo>
                    <a:pt x="857626" y="1556871"/>
                    <a:pt x="859320" y="1534140"/>
                    <a:pt x="867296" y="1513289"/>
                  </a:cubicBezTo>
                  <a:cubicBezTo>
                    <a:pt x="848593" y="1511874"/>
                    <a:pt x="830989" y="1508888"/>
                    <a:pt x="813542" y="150558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21" name="任意多边形: 形状 820">
              <a:extLst>
                <a:ext uri="{FF2B5EF4-FFF2-40B4-BE49-F238E27FC236}">
                  <a16:creationId xmlns:a16="http://schemas.microsoft.com/office/drawing/2014/main" id="{281EC363-2E21-17E0-4C31-C8665532F899}"/>
                </a:ext>
              </a:extLst>
            </p:cNvPr>
            <p:cNvSpPr/>
            <p:nvPr/>
          </p:nvSpPr>
          <p:spPr>
            <a:xfrm>
              <a:off x="10198952" y="2292932"/>
              <a:ext cx="107665" cy="75257"/>
            </a:xfrm>
            <a:custGeom>
              <a:avLst/>
              <a:gdLst>
                <a:gd name="connsiteX0" fmla="*/ 47153 w 107665"/>
                <a:gd name="connsiteY0" fmla="*/ 64008 h 75257"/>
                <a:gd name="connsiteX1" fmla="*/ 107666 w 107665"/>
                <a:gd name="connsiteY1" fmla="*/ 74382 h 75257"/>
                <a:gd name="connsiteX2" fmla="*/ 67114 w 107665"/>
                <a:gd name="connsiteY2" fmla="*/ 13555 h 75257"/>
                <a:gd name="connsiteX3" fmla="*/ 0 w 107665"/>
                <a:gd name="connsiteY3" fmla="*/ 6639 h 75257"/>
                <a:gd name="connsiteX4" fmla="*/ 47153 w 107665"/>
                <a:gd name="connsiteY4" fmla="*/ 64008 h 7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665" h="75257">
                  <a:moveTo>
                    <a:pt x="47153" y="64008"/>
                  </a:moveTo>
                  <a:cubicBezTo>
                    <a:pt x="65700" y="79726"/>
                    <a:pt x="107666" y="74382"/>
                    <a:pt x="107666" y="74382"/>
                  </a:cubicBezTo>
                  <a:cubicBezTo>
                    <a:pt x="100246" y="50644"/>
                    <a:pt x="86172" y="29534"/>
                    <a:pt x="67114" y="13555"/>
                  </a:cubicBezTo>
                  <a:cubicBezTo>
                    <a:pt x="47979" y="-1576"/>
                    <a:pt x="21819" y="-4271"/>
                    <a:pt x="0" y="6639"/>
                  </a:cubicBezTo>
                  <a:cubicBezTo>
                    <a:pt x="20276" y="32888"/>
                    <a:pt x="27663" y="49077"/>
                    <a:pt x="47153" y="6400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22" name="任意多边形: 形状 821">
              <a:extLst>
                <a:ext uri="{FF2B5EF4-FFF2-40B4-BE49-F238E27FC236}">
                  <a16:creationId xmlns:a16="http://schemas.microsoft.com/office/drawing/2014/main" id="{27E1DAF4-A035-463F-9B03-949486CACD24}"/>
                </a:ext>
              </a:extLst>
            </p:cNvPr>
            <p:cNvSpPr/>
            <p:nvPr/>
          </p:nvSpPr>
          <p:spPr>
            <a:xfrm>
              <a:off x="10319663" y="2271122"/>
              <a:ext cx="86918" cy="91790"/>
            </a:xfrm>
            <a:custGeom>
              <a:avLst/>
              <a:gdLst>
                <a:gd name="connsiteX0" fmla="*/ 31435 w 86918"/>
                <a:gd name="connsiteY0" fmla="*/ 27349 h 91790"/>
                <a:gd name="connsiteX1" fmla="*/ 0 w 86918"/>
                <a:gd name="connsiteY1" fmla="*/ 91791 h 91790"/>
                <a:gd name="connsiteX2" fmla="*/ 62084 w 86918"/>
                <a:gd name="connsiteY2" fmla="*/ 60355 h 91790"/>
                <a:gd name="connsiteX3" fmla="*/ 86918 w 86918"/>
                <a:gd name="connsiteY3" fmla="*/ 0 h 91790"/>
                <a:gd name="connsiteX4" fmla="*/ 31435 w 86918"/>
                <a:gd name="connsiteY4" fmla="*/ 27349 h 91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18" h="91790">
                  <a:moveTo>
                    <a:pt x="31435" y="27349"/>
                  </a:moveTo>
                  <a:cubicBezTo>
                    <a:pt x="14655" y="45138"/>
                    <a:pt x="3691" y="67616"/>
                    <a:pt x="0" y="91791"/>
                  </a:cubicBezTo>
                  <a:cubicBezTo>
                    <a:pt x="24991" y="79531"/>
                    <a:pt x="47153" y="74030"/>
                    <a:pt x="62084" y="60355"/>
                  </a:cubicBezTo>
                  <a:cubicBezTo>
                    <a:pt x="77016" y="46681"/>
                    <a:pt x="86918" y="0"/>
                    <a:pt x="86918" y="0"/>
                  </a:cubicBezTo>
                  <a:cubicBezTo>
                    <a:pt x="66495" y="4525"/>
                    <a:pt x="47463" y="13906"/>
                    <a:pt x="31435" y="2734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23" name="任意多边形: 形状 822">
              <a:extLst>
                <a:ext uri="{FF2B5EF4-FFF2-40B4-BE49-F238E27FC236}">
                  <a16:creationId xmlns:a16="http://schemas.microsoft.com/office/drawing/2014/main" id="{E3131166-7EDE-804F-1CAC-7E71C48B8B7E}"/>
                </a:ext>
              </a:extLst>
            </p:cNvPr>
            <p:cNvSpPr/>
            <p:nvPr/>
          </p:nvSpPr>
          <p:spPr>
            <a:xfrm>
              <a:off x="10268291" y="2464134"/>
              <a:ext cx="58343" cy="132184"/>
            </a:xfrm>
            <a:custGeom>
              <a:avLst/>
              <a:gdLst>
                <a:gd name="connsiteX0" fmla="*/ 9249 w 58343"/>
                <a:gd name="connsiteY0" fmla="*/ 0 h 132184"/>
                <a:gd name="connsiteX1" fmla="*/ 3276 w 58343"/>
                <a:gd name="connsiteY1" fmla="*/ 80946 h 132184"/>
                <a:gd name="connsiteX2" fmla="*/ 56402 w 58343"/>
                <a:gd name="connsiteY2" fmla="*/ 132185 h 132184"/>
                <a:gd name="connsiteX3" fmla="*/ 55302 w 58343"/>
                <a:gd name="connsiteY3" fmla="*/ 50453 h 132184"/>
                <a:gd name="connsiteX4" fmla="*/ 9249 w 58343"/>
                <a:gd name="connsiteY4" fmla="*/ 0 h 13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43" h="132184">
                  <a:moveTo>
                    <a:pt x="9249" y="0"/>
                  </a:moveTo>
                  <a:cubicBezTo>
                    <a:pt x="-534" y="25835"/>
                    <a:pt x="-2609" y="53954"/>
                    <a:pt x="3276" y="80946"/>
                  </a:cubicBezTo>
                  <a:cubicBezTo>
                    <a:pt x="9930" y="106663"/>
                    <a:pt x="30461" y="126465"/>
                    <a:pt x="56402" y="132185"/>
                  </a:cubicBezTo>
                  <a:cubicBezTo>
                    <a:pt x="56402" y="95563"/>
                    <a:pt x="61431" y="76387"/>
                    <a:pt x="55302" y="50453"/>
                  </a:cubicBezTo>
                  <a:cubicBezTo>
                    <a:pt x="49172" y="24519"/>
                    <a:pt x="9249" y="0"/>
                    <a:pt x="9249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24" name="任意多边形: 形状 823">
              <a:extLst>
                <a:ext uri="{FF2B5EF4-FFF2-40B4-BE49-F238E27FC236}">
                  <a16:creationId xmlns:a16="http://schemas.microsoft.com/office/drawing/2014/main" id="{1070CC4F-C465-3D66-FFD8-F98771A92843}"/>
                </a:ext>
              </a:extLst>
            </p:cNvPr>
            <p:cNvSpPr/>
            <p:nvPr/>
          </p:nvSpPr>
          <p:spPr>
            <a:xfrm>
              <a:off x="10123508" y="2444016"/>
              <a:ext cx="139572" cy="49892"/>
            </a:xfrm>
            <a:custGeom>
              <a:avLst/>
              <a:gdLst>
                <a:gd name="connsiteX0" fmla="*/ 139572 w 139572"/>
                <a:gd name="connsiteY0" fmla="*/ 15718 h 49892"/>
                <a:gd name="connsiteX1" fmla="*/ 64128 w 139572"/>
                <a:gd name="connsiteY1" fmla="*/ 0 h 49892"/>
                <a:gd name="connsiteX2" fmla="*/ 0 w 139572"/>
                <a:gd name="connsiteY2" fmla="*/ 35679 h 49892"/>
                <a:gd name="connsiteX3" fmla="*/ 67114 w 139572"/>
                <a:gd name="connsiteY3" fmla="*/ 49825 h 49892"/>
                <a:gd name="connsiteX4" fmla="*/ 139572 w 139572"/>
                <a:gd name="connsiteY4" fmla="*/ 15718 h 4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72" h="49892">
                  <a:moveTo>
                    <a:pt x="139572" y="15718"/>
                  </a:moveTo>
                  <a:cubicBezTo>
                    <a:pt x="109237" y="9431"/>
                    <a:pt x="86447" y="0"/>
                    <a:pt x="64128" y="0"/>
                  </a:cubicBezTo>
                  <a:cubicBezTo>
                    <a:pt x="41809" y="0"/>
                    <a:pt x="0" y="35679"/>
                    <a:pt x="0" y="35679"/>
                  </a:cubicBezTo>
                  <a:cubicBezTo>
                    <a:pt x="20921" y="45685"/>
                    <a:pt x="43934" y="50536"/>
                    <a:pt x="67114" y="49825"/>
                  </a:cubicBezTo>
                  <a:cubicBezTo>
                    <a:pt x="104522" y="48096"/>
                    <a:pt x="139572" y="15718"/>
                    <a:pt x="139572" y="1571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25" name="任意多边形: 形状 824">
              <a:extLst>
                <a:ext uri="{FF2B5EF4-FFF2-40B4-BE49-F238E27FC236}">
                  <a16:creationId xmlns:a16="http://schemas.microsoft.com/office/drawing/2014/main" id="{F70575B8-A59D-4345-DFD9-9586EB7615D6}"/>
                </a:ext>
              </a:extLst>
            </p:cNvPr>
            <p:cNvSpPr/>
            <p:nvPr/>
          </p:nvSpPr>
          <p:spPr>
            <a:xfrm>
              <a:off x="10014113" y="2365585"/>
              <a:ext cx="45895" cy="112852"/>
            </a:xfrm>
            <a:custGeom>
              <a:avLst/>
              <a:gdLst>
                <a:gd name="connsiteX0" fmla="*/ 0 w 45895"/>
                <a:gd name="connsiteY0" fmla="*/ 62713 h 112852"/>
                <a:gd name="connsiteX1" fmla="*/ 31435 w 45895"/>
                <a:gd name="connsiteY1" fmla="*/ 112852 h 112852"/>
                <a:gd name="connsiteX2" fmla="*/ 45895 w 45895"/>
                <a:gd name="connsiteY2" fmla="*/ 48410 h 112852"/>
                <a:gd name="connsiteX3" fmla="*/ 19018 w 45895"/>
                <a:gd name="connsiteY3" fmla="*/ 0 h 112852"/>
                <a:gd name="connsiteX4" fmla="*/ 0 w 45895"/>
                <a:gd name="connsiteY4" fmla="*/ 62713 h 11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95" h="112852">
                  <a:moveTo>
                    <a:pt x="0" y="62713"/>
                  </a:moveTo>
                  <a:cubicBezTo>
                    <a:pt x="314" y="83979"/>
                    <a:pt x="12431" y="103304"/>
                    <a:pt x="31435" y="112852"/>
                  </a:cubicBezTo>
                  <a:cubicBezTo>
                    <a:pt x="38872" y="92044"/>
                    <a:pt x="43729" y="70401"/>
                    <a:pt x="45895" y="48410"/>
                  </a:cubicBezTo>
                  <a:cubicBezTo>
                    <a:pt x="45895" y="26877"/>
                    <a:pt x="19018" y="0"/>
                    <a:pt x="19018" y="0"/>
                  </a:cubicBezTo>
                  <a:cubicBezTo>
                    <a:pt x="6783" y="18642"/>
                    <a:pt x="180" y="40415"/>
                    <a:pt x="0" y="6271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26" name="任意多边形: 形状 825">
              <a:extLst>
                <a:ext uri="{FF2B5EF4-FFF2-40B4-BE49-F238E27FC236}">
                  <a16:creationId xmlns:a16="http://schemas.microsoft.com/office/drawing/2014/main" id="{ABFF9ED1-C2C9-6FEF-7F63-AF00D86B424A}"/>
                </a:ext>
              </a:extLst>
            </p:cNvPr>
            <p:cNvSpPr/>
            <p:nvPr/>
          </p:nvSpPr>
          <p:spPr>
            <a:xfrm>
              <a:off x="9909748" y="2332632"/>
              <a:ext cx="113795" cy="40361"/>
            </a:xfrm>
            <a:custGeom>
              <a:avLst/>
              <a:gdLst>
                <a:gd name="connsiteX0" fmla="*/ 113795 w 113795"/>
                <a:gd name="connsiteY0" fmla="*/ 26351 h 40361"/>
                <a:gd name="connsiteX1" fmla="*/ 57055 w 113795"/>
                <a:gd name="connsiteY1" fmla="*/ 417 h 40361"/>
                <a:gd name="connsiteX2" fmla="*/ 0 w 113795"/>
                <a:gd name="connsiteY2" fmla="*/ 16135 h 40361"/>
                <a:gd name="connsiteX3" fmla="*/ 50296 w 113795"/>
                <a:gd name="connsiteY3" fmla="*/ 39868 h 40361"/>
                <a:gd name="connsiteX4" fmla="*/ 113795 w 113795"/>
                <a:gd name="connsiteY4" fmla="*/ 26351 h 4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95" h="40361">
                  <a:moveTo>
                    <a:pt x="113795" y="26351"/>
                  </a:moveTo>
                  <a:cubicBezTo>
                    <a:pt x="95874" y="15683"/>
                    <a:pt x="76849" y="6987"/>
                    <a:pt x="57055" y="417"/>
                  </a:cubicBezTo>
                  <a:cubicBezTo>
                    <a:pt x="39294" y="-3041"/>
                    <a:pt x="0" y="16135"/>
                    <a:pt x="0" y="16135"/>
                  </a:cubicBezTo>
                  <a:cubicBezTo>
                    <a:pt x="14633" y="27944"/>
                    <a:pt x="31878" y="36082"/>
                    <a:pt x="50296" y="39868"/>
                  </a:cubicBezTo>
                  <a:cubicBezTo>
                    <a:pt x="72348" y="41983"/>
                    <a:pt x="94517" y="37264"/>
                    <a:pt x="113795" y="2635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27" name="任意多边形: 形状 826">
              <a:extLst>
                <a:ext uri="{FF2B5EF4-FFF2-40B4-BE49-F238E27FC236}">
                  <a16:creationId xmlns:a16="http://schemas.microsoft.com/office/drawing/2014/main" id="{A1396F41-1853-0A3E-4696-F21D0754BDC7}"/>
                </a:ext>
              </a:extLst>
            </p:cNvPr>
            <p:cNvSpPr/>
            <p:nvPr/>
          </p:nvSpPr>
          <p:spPr>
            <a:xfrm>
              <a:off x="9918865" y="2344681"/>
              <a:ext cx="127312" cy="105307"/>
            </a:xfrm>
            <a:custGeom>
              <a:avLst/>
              <a:gdLst>
                <a:gd name="connsiteX0" fmla="*/ 127312 w 127312"/>
                <a:gd name="connsiteY0" fmla="*/ 5030 h 105307"/>
                <a:gd name="connsiteX1" fmla="*/ 122912 w 127312"/>
                <a:gd name="connsiteY1" fmla="*/ 0 h 105307"/>
                <a:gd name="connsiteX2" fmla="*/ 91476 w 127312"/>
                <a:gd name="connsiteY2" fmla="*/ 35522 h 105307"/>
                <a:gd name="connsiteX3" fmla="*/ 25148 w 127312"/>
                <a:gd name="connsiteY3" fmla="*/ 55169 h 105307"/>
                <a:gd name="connsiteX4" fmla="*/ 0 w 127312"/>
                <a:gd name="connsiteY4" fmla="*/ 105308 h 105307"/>
                <a:gd name="connsiteX5" fmla="*/ 68214 w 127312"/>
                <a:gd name="connsiteY5" fmla="*/ 91005 h 105307"/>
                <a:gd name="connsiteX6" fmla="*/ 95091 w 127312"/>
                <a:gd name="connsiteY6" fmla="*/ 37251 h 105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312" h="105307">
                  <a:moveTo>
                    <a:pt x="127312" y="5030"/>
                  </a:moveTo>
                  <a:lnTo>
                    <a:pt x="122912" y="0"/>
                  </a:lnTo>
                  <a:lnTo>
                    <a:pt x="91476" y="35522"/>
                  </a:lnTo>
                  <a:cubicBezTo>
                    <a:pt x="91476" y="35522"/>
                    <a:pt x="39451" y="33636"/>
                    <a:pt x="25148" y="55169"/>
                  </a:cubicBezTo>
                  <a:cubicBezTo>
                    <a:pt x="15536" y="71236"/>
                    <a:pt x="7130" y="87996"/>
                    <a:pt x="0" y="105308"/>
                  </a:cubicBezTo>
                  <a:cubicBezTo>
                    <a:pt x="35836" y="105308"/>
                    <a:pt x="53754" y="105308"/>
                    <a:pt x="68214" y="91005"/>
                  </a:cubicBezTo>
                  <a:cubicBezTo>
                    <a:pt x="79482" y="74337"/>
                    <a:pt x="88518" y="56265"/>
                    <a:pt x="95091" y="3725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28" name="任意多边形: 形状 827">
              <a:extLst>
                <a:ext uri="{FF2B5EF4-FFF2-40B4-BE49-F238E27FC236}">
                  <a16:creationId xmlns:a16="http://schemas.microsoft.com/office/drawing/2014/main" id="{5E618C58-82D2-A8D3-9B64-43E0D725E49D}"/>
                </a:ext>
              </a:extLst>
            </p:cNvPr>
            <p:cNvSpPr/>
            <p:nvPr/>
          </p:nvSpPr>
          <p:spPr>
            <a:xfrm>
              <a:off x="9774864" y="2188448"/>
              <a:ext cx="48009" cy="78587"/>
            </a:xfrm>
            <a:custGeom>
              <a:avLst/>
              <a:gdLst>
                <a:gd name="connsiteX0" fmla="*/ 6471 w 48009"/>
                <a:gd name="connsiteY0" fmla="*/ 32378 h 78587"/>
                <a:gd name="connsiteX1" fmla="*/ 6471 w 48009"/>
                <a:gd name="connsiteY1" fmla="*/ 78588 h 78587"/>
                <a:gd name="connsiteX2" fmla="*/ 43093 w 48009"/>
                <a:gd name="connsiteY2" fmla="*/ 42752 h 78587"/>
                <a:gd name="connsiteX3" fmla="*/ 46080 w 48009"/>
                <a:gd name="connsiteY3" fmla="*/ 0 h 78587"/>
                <a:gd name="connsiteX4" fmla="*/ 6471 w 48009"/>
                <a:gd name="connsiteY4" fmla="*/ 32378 h 7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09" h="78587">
                  <a:moveTo>
                    <a:pt x="6471" y="32378"/>
                  </a:moveTo>
                  <a:cubicBezTo>
                    <a:pt x="-2157" y="46573"/>
                    <a:pt x="-2157" y="64393"/>
                    <a:pt x="6471" y="78588"/>
                  </a:cubicBezTo>
                  <a:cubicBezTo>
                    <a:pt x="20134" y="68226"/>
                    <a:pt x="32438" y="56186"/>
                    <a:pt x="43093" y="42752"/>
                  </a:cubicBezTo>
                  <a:cubicBezTo>
                    <a:pt x="48396" y="29133"/>
                    <a:pt x="49438" y="14224"/>
                    <a:pt x="46080" y="0"/>
                  </a:cubicBezTo>
                  <a:cubicBezTo>
                    <a:pt x="30020" y="6729"/>
                    <a:pt x="16260" y="17978"/>
                    <a:pt x="6471" y="3237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29" name="任意多边形: 形状 828">
              <a:extLst>
                <a:ext uri="{FF2B5EF4-FFF2-40B4-BE49-F238E27FC236}">
                  <a16:creationId xmlns:a16="http://schemas.microsoft.com/office/drawing/2014/main" id="{648745C6-CB48-C50B-8C2B-73820F94DA6A}"/>
                </a:ext>
              </a:extLst>
            </p:cNvPr>
            <p:cNvSpPr/>
            <p:nvPr/>
          </p:nvSpPr>
          <p:spPr>
            <a:xfrm>
              <a:off x="9747228" y="2125263"/>
              <a:ext cx="69628" cy="54382"/>
            </a:xfrm>
            <a:custGeom>
              <a:avLst/>
              <a:gdLst>
                <a:gd name="connsiteX0" fmla="*/ 69629 w 69628"/>
                <a:gd name="connsiteY0" fmla="*/ 54383 h 54382"/>
                <a:gd name="connsiteX1" fmla="*/ 43852 w 69628"/>
                <a:gd name="connsiteY1" fmla="*/ 13674 h 54382"/>
                <a:gd name="connsiteX2" fmla="*/ 0 w 69628"/>
                <a:gd name="connsiteY2" fmla="*/ 0 h 54382"/>
                <a:gd name="connsiteX3" fmla="*/ 22633 w 69628"/>
                <a:gd name="connsiteY3" fmla="*/ 36622 h 54382"/>
                <a:gd name="connsiteX4" fmla="*/ 69629 w 69628"/>
                <a:gd name="connsiteY4" fmla="*/ 54383 h 5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8" h="54382">
                  <a:moveTo>
                    <a:pt x="69629" y="54383"/>
                  </a:moveTo>
                  <a:cubicBezTo>
                    <a:pt x="62508" y="39936"/>
                    <a:pt x="53866" y="26289"/>
                    <a:pt x="43852" y="13674"/>
                  </a:cubicBezTo>
                  <a:cubicBezTo>
                    <a:pt x="33793" y="3772"/>
                    <a:pt x="0" y="0"/>
                    <a:pt x="0" y="0"/>
                  </a:cubicBezTo>
                  <a:cubicBezTo>
                    <a:pt x="4562" y="13816"/>
                    <a:pt x="12316" y="26363"/>
                    <a:pt x="22633" y="36622"/>
                  </a:cubicBezTo>
                  <a:cubicBezTo>
                    <a:pt x="36082" y="47265"/>
                    <a:pt x="52503" y="53471"/>
                    <a:pt x="69629" y="5438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30" name="任意多边形: 形状 829">
              <a:extLst>
                <a:ext uri="{FF2B5EF4-FFF2-40B4-BE49-F238E27FC236}">
                  <a16:creationId xmlns:a16="http://schemas.microsoft.com/office/drawing/2014/main" id="{50591E77-A607-DF29-6D9B-986B686E1D57}"/>
                </a:ext>
              </a:extLst>
            </p:cNvPr>
            <p:cNvSpPr/>
            <p:nvPr/>
          </p:nvSpPr>
          <p:spPr>
            <a:xfrm>
              <a:off x="9710606" y="2170753"/>
              <a:ext cx="125111" cy="43637"/>
            </a:xfrm>
            <a:custGeom>
              <a:avLst/>
              <a:gdLst>
                <a:gd name="connsiteX0" fmla="*/ 88962 w 125111"/>
                <a:gd name="connsiteY0" fmla="*/ 17223 h 43637"/>
                <a:gd name="connsiteX1" fmla="*/ 37565 w 125111"/>
                <a:gd name="connsiteY1" fmla="*/ 1506 h 43637"/>
                <a:gd name="connsiteX2" fmla="*/ 0 w 125111"/>
                <a:gd name="connsiteY2" fmla="*/ 23353 h 43637"/>
                <a:gd name="connsiteX3" fmla="*/ 50296 w 125111"/>
                <a:gd name="connsiteY3" fmla="*/ 42843 h 43637"/>
                <a:gd name="connsiteX4" fmla="*/ 90376 w 125111"/>
                <a:gd name="connsiteY4" fmla="*/ 19424 h 43637"/>
                <a:gd name="connsiteX5" fmla="*/ 125112 w 125111"/>
                <a:gd name="connsiteY5" fmla="*/ 11565 h 43637"/>
                <a:gd name="connsiteX6" fmla="*/ 123855 w 125111"/>
                <a:gd name="connsiteY6" fmla="*/ 6692 h 4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111" h="43637">
                  <a:moveTo>
                    <a:pt x="88962" y="17223"/>
                  </a:moveTo>
                  <a:cubicBezTo>
                    <a:pt x="88962" y="17223"/>
                    <a:pt x="55955" y="-6039"/>
                    <a:pt x="37565" y="1506"/>
                  </a:cubicBezTo>
                  <a:cubicBezTo>
                    <a:pt x="24526" y="7860"/>
                    <a:pt x="11971" y="15162"/>
                    <a:pt x="0" y="23353"/>
                  </a:cubicBezTo>
                  <a:cubicBezTo>
                    <a:pt x="23262" y="39071"/>
                    <a:pt x="34893" y="46144"/>
                    <a:pt x="50296" y="42843"/>
                  </a:cubicBezTo>
                  <a:cubicBezTo>
                    <a:pt x="64627" y="36832"/>
                    <a:pt x="78103" y="28957"/>
                    <a:pt x="90376" y="19424"/>
                  </a:cubicBezTo>
                  <a:lnTo>
                    <a:pt x="125112" y="11565"/>
                  </a:lnTo>
                  <a:lnTo>
                    <a:pt x="123855" y="6692"/>
                  </a:ln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31" name="任意多边形: 形状 830">
              <a:extLst>
                <a:ext uri="{FF2B5EF4-FFF2-40B4-BE49-F238E27FC236}">
                  <a16:creationId xmlns:a16="http://schemas.microsoft.com/office/drawing/2014/main" id="{2403CAFE-6283-85E7-0A04-FC8A725D2E82}"/>
                </a:ext>
              </a:extLst>
            </p:cNvPr>
            <p:cNvSpPr/>
            <p:nvPr/>
          </p:nvSpPr>
          <p:spPr>
            <a:xfrm>
              <a:off x="9630566" y="1982705"/>
              <a:ext cx="59704" cy="84089"/>
            </a:xfrm>
            <a:custGeom>
              <a:avLst/>
              <a:gdLst>
                <a:gd name="connsiteX0" fmla="*/ 10569 w 59704"/>
                <a:gd name="connsiteY0" fmla="*/ 32064 h 84089"/>
                <a:gd name="connsiteX1" fmla="*/ 4596 w 59704"/>
                <a:gd name="connsiteY1" fmla="*/ 84089 h 84089"/>
                <a:gd name="connsiteX2" fmla="*/ 50491 w 59704"/>
                <a:gd name="connsiteY2" fmla="*/ 48096 h 84089"/>
                <a:gd name="connsiteX3" fmla="*/ 59293 w 59704"/>
                <a:gd name="connsiteY3" fmla="*/ 0 h 84089"/>
                <a:gd name="connsiteX4" fmla="*/ 10569 w 59704"/>
                <a:gd name="connsiteY4" fmla="*/ 32064 h 8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04" h="84089">
                  <a:moveTo>
                    <a:pt x="10569" y="32064"/>
                  </a:moveTo>
                  <a:cubicBezTo>
                    <a:pt x="-936" y="46948"/>
                    <a:pt x="-3237" y="66985"/>
                    <a:pt x="4596" y="84089"/>
                  </a:cubicBezTo>
                  <a:cubicBezTo>
                    <a:pt x="21325" y="74037"/>
                    <a:pt x="36742" y="61947"/>
                    <a:pt x="50491" y="48096"/>
                  </a:cubicBezTo>
                  <a:cubicBezTo>
                    <a:pt x="62594" y="33321"/>
                    <a:pt x="59293" y="0"/>
                    <a:pt x="59293" y="0"/>
                  </a:cubicBezTo>
                  <a:cubicBezTo>
                    <a:pt x="40289" y="5743"/>
                    <a:pt x="23362" y="16882"/>
                    <a:pt x="10569" y="32064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32" name="任意多边形: 形状 831">
              <a:extLst>
                <a:ext uri="{FF2B5EF4-FFF2-40B4-BE49-F238E27FC236}">
                  <a16:creationId xmlns:a16="http://schemas.microsoft.com/office/drawing/2014/main" id="{972B6FBB-7BD4-34BF-6985-2FFDCB7152DB}"/>
                </a:ext>
              </a:extLst>
            </p:cNvPr>
            <p:cNvSpPr/>
            <p:nvPr/>
          </p:nvSpPr>
          <p:spPr>
            <a:xfrm>
              <a:off x="9615358" y="1902073"/>
              <a:ext cx="71200" cy="70414"/>
            </a:xfrm>
            <a:custGeom>
              <a:avLst/>
              <a:gdLst>
                <a:gd name="connsiteX0" fmla="*/ 20119 w 71200"/>
                <a:gd name="connsiteY0" fmla="*/ 44324 h 70414"/>
                <a:gd name="connsiteX1" fmla="*/ 71201 w 71200"/>
                <a:gd name="connsiteY1" fmla="*/ 70415 h 70414"/>
                <a:gd name="connsiteX2" fmla="*/ 47153 w 71200"/>
                <a:gd name="connsiteY2" fmla="*/ 21062 h 70414"/>
                <a:gd name="connsiteX3" fmla="*/ 0 w 71200"/>
                <a:gd name="connsiteY3" fmla="*/ 0 h 70414"/>
                <a:gd name="connsiteX4" fmla="*/ 20119 w 71200"/>
                <a:gd name="connsiteY4" fmla="*/ 44324 h 7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0" h="70414">
                  <a:moveTo>
                    <a:pt x="20119" y="44324"/>
                  </a:moveTo>
                  <a:cubicBezTo>
                    <a:pt x="34024" y="58114"/>
                    <a:pt x="51877" y="67233"/>
                    <a:pt x="71201" y="70415"/>
                  </a:cubicBezTo>
                  <a:cubicBezTo>
                    <a:pt x="65026" y="53129"/>
                    <a:pt x="56961" y="36577"/>
                    <a:pt x="47153" y="21062"/>
                  </a:cubicBezTo>
                  <a:cubicBezTo>
                    <a:pt x="36936" y="8645"/>
                    <a:pt x="0" y="0"/>
                    <a:pt x="0" y="0"/>
                  </a:cubicBezTo>
                  <a:cubicBezTo>
                    <a:pt x="3119" y="16154"/>
                    <a:pt x="10012" y="31341"/>
                    <a:pt x="20119" y="44324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33" name="任意多边形: 形状 832">
              <a:extLst>
                <a:ext uri="{FF2B5EF4-FFF2-40B4-BE49-F238E27FC236}">
                  <a16:creationId xmlns:a16="http://schemas.microsoft.com/office/drawing/2014/main" id="{02979029-F6BC-5AE1-2996-304FCD515883}"/>
                </a:ext>
              </a:extLst>
            </p:cNvPr>
            <p:cNvSpPr/>
            <p:nvPr/>
          </p:nvSpPr>
          <p:spPr>
            <a:xfrm>
              <a:off x="9491661" y="1721950"/>
              <a:ext cx="136271" cy="52182"/>
            </a:xfrm>
            <a:custGeom>
              <a:avLst/>
              <a:gdLst>
                <a:gd name="connsiteX0" fmla="*/ 95563 w 136271"/>
                <a:gd name="connsiteY0" fmla="*/ 43852 h 52182"/>
                <a:gd name="connsiteX1" fmla="*/ 135171 w 136271"/>
                <a:gd name="connsiteY1" fmla="*/ 52182 h 52182"/>
                <a:gd name="connsiteX2" fmla="*/ 136271 w 136271"/>
                <a:gd name="connsiteY2" fmla="*/ 46210 h 52182"/>
                <a:gd name="connsiteX3" fmla="*/ 95249 w 136271"/>
                <a:gd name="connsiteY3" fmla="*/ 39923 h 52182"/>
                <a:gd name="connsiteX4" fmla="*/ 49353 w 136271"/>
                <a:gd name="connsiteY4" fmla="*/ 0 h 52182"/>
                <a:gd name="connsiteX5" fmla="*/ 0 w 136271"/>
                <a:gd name="connsiteY5" fmla="*/ 5030 h 52182"/>
                <a:gd name="connsiteX6" fmla="*/ 42752 w 136271"/>
                <a:gd name="connsiteY6" fmla="*/ 49039 h 52182"/>
                <a:gd name="connsiteX7" fmla="*/ 95563 w 136271"/>
                <a:gd name="connsiteY7" fmla="*/ 43852 h 5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271" h="52182">
                  <a:moveTo>
                    <a:pt x="95563" y="43852"/>
                  </a:moveTo>
                  <a:lnTo>
                    <a:pt x="135171" y="52182"/>
                  </a:lnTo>
                  <a:lnTo>
                    <a:pt x="136271" y="46210"/>
                  </a:lnTo>
                  <a:lnTo>
                    <a:pt x="95249" y="39923"/>
                  </a:lnTo>
                  <a:cubicBezTo>
                    <a:pt x="95249" y="39923"/>
                    <a:pt x="72144" y="629"/>
                    <a:pt x="49353" y="0"/>
                  </a:cubicBezTo>
                  <a:cubicBezTo>
                    <a:pt x="32806" y="533"/>
                    <a:pt x="16315" y="2214"/>
                    <a:pt x="0" y="5030"/>
                  </a:cubicBezTo>
                  <a:cubicBezTo>
                    <a:pt x="16975" y="31750"/>
                    <a:pt x="25305" y="45109"/>
                    <a:pt x="42752" y="49039"/>
                  </a:cubicBezTo>
                  <a:cubicBezTo>
                    <a:pt x="60507" y="49631"/>
                    <a:pt x="78262" y="47887"/>
                    <a:pt x="95563" y="4385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34" name="任意多边形: 形状 833">
              <a:extLst>
                <a:ext uri="{FF2B5EF4-FFF2-40B4-BE49-F238E27FC236}">
                  <a16:creationId xmlns:a16="http://schemas.microsoft.com/office/drawing/2014/main" id="{366DA996-2310-012A-022C-B7A6BDD26C88}"/>
                </a:ext>
              </a:extLst>
            </p:cNvPr>
            <p:cNvSpPr/>
            <p:nvPr/>
          </p:nvSpPr>
          <p:spPr>
            <a:xfrm>
              <a:off x="9562022" y="1672440"/>
              <a:ext cx="46734" cy="89433"/>
            </a:xfrm>
            <a:custGeom>
              <a:avLst/>
              <a:gdLst>
                <a:gd name="connsiteX0" fmla="*/ 6497 w 46734"/>
                <a:gd name="connsiteY0" fmla="*/ 48567 h 89433"/>
                <a:gd name="connsiteX1" fmla="*/ 46734 w 46734"/>
                <a:gd name="connsiteY1" fmla="*/ 89433 h 89433"/>
                <a:gd name="connsiteX2" fmla="*/ 39662 w 46734"/>
                <a:gd name="connsiteY2" fmla="*/ 35050 h 89433"/>
                <a:gd name="connsiteX3" fmla="*/ 682 w 46734"/>
                <a:gd name="connsiteY3" fmla="*/ 0 h 89433"/>
                <a:gd name="connsiteX4" fmla="*/ 6497 w 46734"/>
                <a:gd name="connsiteY4" fmla="*/ 48567 h 8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34" h="89433">
                  <a:moveTo>
                    <a:pt x="6497" y="48567"/>
                  </a:moveTo>
                  <a:cubicBezTo>
                    <a:pt x="15401" y="65993"/>
                    <a:pt x="29448" y="80260"/>
                    <a:pt x="46734" y="89433"/>
                  </a:cubicBezTo>
                  <a:cubicBezTo>
                    <a:pt x="46396" y="71100"/>
                    <a:pt x="44024" y="52860"/>
                    <a:pt x="39662" y="35050"/>
                  </a:cubicBezTo>
                  <a:cubicBezTo>
                    <a:pt x="33846" y="19333"/>
                    <a:pt x="682" y="0"/>
                    <a:pt x="682" y="0"/>
                  </a:cubicBezTo>
                  <a:cubicBezTo>
                    <a:pt x="-1189" y="16421"/>
                    <a:pt x="803" y="33052"/>
                    <a:pt x="6497" y="4856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35" name="任意多边形: 形状 834">
              <a:extLst>
                <a:ext uri="{FF2B5EF4-FFF2-40B4-BE49-F238E27FC236}">
                  <a16:creationId xmlns:a16="http://schemas.microsoft.com/office/drawing/2014/main" id="{96970D30-C5C2-409D-A820-C4120BA81A1E}"/>
                </a:ext>
              </a:extLst>
            </p:cNvPr>
            <p:cNvSpPr/>
            <p:nvPr/>
          </p:nvSpPr>
          <p:spPr>
            <a:xfrm>
              <a:off x="9529909" y="1772835"/>
              <a:ext cx="78689" cy="61967"/>
            </a:xfrm>
            <a:custGeom>
              <a:avLst/>
              <a:gdLst>
                <a:gd name="connsiteX0" fmla="*/ 78690 w 78689"/>
                <a:gd name="connsiteY0" fmla="*/ 40 h 61967"/>
                <a:gd name="connsiteX1" fmla="*/ 22578 w 78689"/>
                <a:gd name="connsiteY1" fmla="*/ 14814 h 61967"/>
                <a:gd name="connsiteX2" fmla="*/ 259 w 78689"/>
                <a:gd name="connsiteY2" fmla="*/ 61967 h 61967"/>
                <a:gd name="connsiteX3" fmla="*/ 56057 w 78689"/>
                <a:gd name="connsiteY3" fmla="*/ 42477 h 61967"/>
                <a:gd name="connsiteX4" fmla="*/ 78690 w 78689"/>
                <a:gd name="connsiteY4" fmla="*/ 40 h 6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89" h="61967">
                  <a:moveTo>
                    <a:pt x="78690" y="40"/>
                  </a:moveTo>
                  <a:cubicBezTo>
                    <a:pt x="58957" y="-508"/>
                    <a:pt x="39482" y="4620"/>
                    <a:pt x="22578" y="14814"/>
                  </a:cubicBezTo>
                  <a:cubicBezTo>
                    <a:pt x="6959" y="25168"/>
                    <a:pt x="-1635" y="43324"/>
                    <a:pt x="259" y="61967"/>
                  </a:cubicBezTo>
                  <a:cubicBezTo>
                    <a:pt x="19594" y="57807"/>
                    <a:pt x="38336" y="51260"/>
                    <a:pt x="56057" y="42477"/>
                  </a:cubicBezTo>
                  <a:cubicBezTo>
                    <a:pt x="71774" y="32732"/>
                    <a:pt x="78690" y="40"/>
                    <a:pt x="78690" y="4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36" name="任意多边形: 形状 835">
              <a:extLst>
                <a:ext uri="{FF2B5EF4-FFF2-40B4-BE49-F238E27FC236}">
                  <a16:creationId xmlns:a16="http://schemas.microsoft.com/office/drawing/2014/main" id="{E809B55C-C274-7143-EC12-50BF152BC919}"/>
                </a:ext>
              </a:extLst>
            </p:cNvPr>
            <p:cNvSpPr/>
            <p:nvPr/>
          </p:nvSpPr>
          <p:spPr>
            <a:xfrm>
              <a:off x="9513822" y="1609877"/>
              <a:ext cx="78116" cy="39662"/>
            </a:xfrm>
            <a:custGeom>
              <a:avLst/>
              <a:gdLst>
                <a:gd name="connsiteX0" fmla="*/ 28292 w 78116"/>
                <a:gd name="connsiteY0" fmla="*/ 4250 h 39662"/>
                <a:gd name="connsiteX1" fmla="*/ 0 w 78116"/>
                <a:gd name="connsiteY1" fmla="*/ 39615 h 39662"/>
                <a:gd name="connsiteX2" fmla="*/ 49825 w 78116"/>
                <a:gd name="connsiteY2" fmla="*/ 34428 h 39662"/>
                <a:gd name="connsiteX3" fmla="*/ 78116 w 78116"/>
                <a:gd name="connsiteY3" fmla="*/ 2993 h 39662"/>
                <a:gd name="connsiteX4" fmla="*/ 28292 w 78116"/>
                <a:gd name="connsiteY4" fmla="*/ 4250 h 3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" h="39662">
                  <a:moveTo>
                    <a:pt x="28292" y="4250"/>
                  </a:moveTo>
                  <a:cubicBezTo>
                    <a:pt x="12990" y="9820"/>
                    <a:pt x="2075" y="23464"/>
                    <a:pt x="0" y="39615"/>
                  </a:cubicBezTo>
                  <a:cubicBezTo>
                    <a:pt x="16760" y="39978"/>
                    <a:pt x="33499" y="38236"/>
                    <a:pt x="49825" y="34428"/>
                  </a:cubicBezTo>
                  <a:cubicBezTo>
                    <a:pt x="65542" y="29084"/>
                    <a:pt x="78116" y="2993"/>
                    <a:pt x="78116" y="2993"/>
                  </a:cubicBezTo>
                  <a:cubicBezTo>
                    <a:pt x="61733" y="-1388"/>
                    <a:pt x="44433" y="-952"/>
                    <a:pt x="28292" y="425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37" name="任意多边形: 形状 836">
              <a:extLst>
                <a:ext uri="{FF2B5EF4-FFF2-40B4-BE49-F238E27FC236}">
                  <a16:creationId xmlns:a16="http://schemas.microsoft.com/office/drawing/2014/main" id="{F2BF2D5D-C819-9CEF-F692-E067DA246DBC}"/>
                </a:ext>
              </a:extLst>
            </p:cNvPr>
            <p:cNvSpPr/>
            <p:nvPr/>
          </p:nvSpPr>
          <p:spPr>
            <a:xfrm>
              <a:off x="9568327" y="1519665"/>
              <a:ext cx="31002" cy="84403"/>
            </a:xfrm>
            <a:custGeom>
              <a:avLst/>
              <a:gdLst>
                <a:gd name="connsiteX0" fmla="*/ 664 w 31002"/>
                <a:gd name="connsiteY0" fmla="*/ 42123 h 84403"/>
                <a:gd name="connsiteX1" fmla="*/ 26127 w 31002"/>
                <a:gd name="connsiteY1" fmla="*/ 84403 h 84403"/>
                <a:gd name="connsiteX2" fmla="*/ 30999 w 31002"/>
                <a:gd name="connsiteY2" fmla="*/ 37251 h 84403"/>
                <a:gd name="connsiteX3" fmla="*/ 5537 w 31002"/>
                <a:gd name="connsiteY3" fmla="*/ 0 h 84403"/>
                <a:gd name="connsiteX4" fmla="*/ 664 w 31002"/>
                <a:gd name="connsiteY4" fmla="*/ 42123 h 8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02" h="84403">
                  <a:moveTo>
                    <a:pt x="664" y="42123"/>
                  </a:moveTo>
                  <a:cubicBezTo>
                    <a:pt x="4563" y="58516"/>
                    <a:pt x="13461" y="73291"/>
                    <a:pt x="26127" y="84403"/>
                  </a:cubicBezTo>
                  <a:cubicBezTo>
                    <a:pt x="29444" y="68907"/>
                    <a:pt x="31078" y="53098"/>
                    <a:pt x="30999" y="37251"/>
                  </a:cubicBezTo>
                  <a:cubicBezTo>
                    <a:pt x="29113" y="23419"/>
                    <a:pt x="5537" y="0"/>
                    <a:pt x="5537" y="0"/>
                  </a:cubicBezTo>
                  <a:cubicBezTo>
                    <a:pt x="601" y="13457"/>
                    <a:pt x="-1069" y="27894"/>
                    <a:pt x="664" y="4212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38" name="任意多边形: 形状 837">
              <a:extLst>
                <a:ext uri="{FF2B5EF4-FFF2-40B4-BE49-F238E27FC236}">
                  <a16:creationId xmlns:a16="http://schemas.microsoft.com/office/drawing/2014/main" id="{2AFB774C-BAC8-44F7-DE6D-6309A7DF53FC}"/>
                </a:ext>
              </a:extLst>
            </p:cNvPr>
            <p:cNvSpPr/>
            <p:nvPr/>
          </p:nvSpPr>
          <p:spPr>
            <a:xfrm>
              <a:off x="9534255" y="1407820"/>
              <a:ext cx="63499" cy="32038"/>
            </a:xfrm>
            <a:custGeom>
              <a:avLst/>
              <a:gdLst>
                <a:gd name="connsiteX0" fmla="*/ 22948 w 63499"/>
                <a:gd name="connsiteY0" fmla="*/ 3393 h 32038"/>
                <a:gd name="connsiteX1" fmla="*/ 0 w 63499"/>
                <a:gd name="connsiteY1" fmla="*/ 31999 h 32038"/>
                <a:gd name="connsiteX2" fmla="*/ 40551 w 63499"/>
                <a:gd name="connsiteY2" fmla="*/ 27755 h 32038"/>
                <a:gd name="connsiteX3" fmla="*/ 63499 w 63499"/>
                <a:gd name="connsiteY3" fmla="*/ 2450 h 32038"/>
                <a:gd name="connsiteX4" fmla="*/ 22948 w 63499"/>
                <a:gd name="connsiteY4" fmla="*/ 3393 h 3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99" h="32038">
                  <a:moveTo>
                    <a:pt x="22948" y="3393"/>
                  </a:moveTo>
                  <a:cubicBezTo>
                    <a:pt x="10544" y="7877"/>
                    <a:pt x="1687" y="18918"/>
                    <a:pt x="0" y="31999"/>
                  </a:cubicBezTo>
                  <a:cubicBezTo>
                    <a:pt x="13642" y="32299"/>
                    <a:pt x="27267" y="30873"/>
                    <a:pt x="40551" y="27755"/>
                  </a:cubicBezTo>
                  <a:cubicBezTo>
                    <a:pt x="53125" y="23512"/>
                    <a:pt x="63499" y="2450"/>
                    <a:pt x="63499" y="2450"/>
                  </a:cubicBezTo>
                  <a:cubicBezTo>
                    <a:pt x="50169" y="-1111"/>
                    <a:pt x="36098" y="-784"/>
                    <a:pt x="22948" y="339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39" name="任意多边形: 形状 838">
              <a:extLst>
                <a:ext uri="{FF2B5EF4-FFF2-40B4-BE49-F238E27FC236}">
                  <a16:creationId xmlns:a16="http://schemas.microsoft.com/office/drawing/2014/main" id="{469EBFA3-4801-C18C-53F1-1D852994A6C4}"/>
                </a:ext>
              </a:extLst>
            </p:cNvPr>
            <p:cNvSpPr/>
            <p:nvPr/>
          </p:nvSpPr>
          <p:spPr>
            <a:xfrm>
              <a:off x="9578562" y="1334512"/>
              <a:ext cx="25015" cy="68371"/>
            </a:xfrm>
            <a:custGeom>
              <a:avLst/>
              <a:gdLst>
                <a:gd name="connsiteX0" fmla="*/ 21078 w 25015"/>
                <a:gd name="connsiteY0" fmla="*/ 68371 h 68371"/>
                <a:gd name="connsiteX1" fmla="*/ 25008 w 25015"/>
                <a:gd name="connsiteY1" fmla="*/ 30335 h 68371"/>
                <a:gd name="connsiteX2" fmla="*/ 4575 w 25015"/>
                <a:gd name="connsiteY2" fmla="*/ 0 h 68371"/>
                <a:gd name="connsiteX3" fmla="*/ 488 w 25015"/>
                <a:gd name="connsiteY3" fmla="*/ 34107 h 68371"/>
                <a:gd name="connsiteX4" fmla="*/ 21078 w 25015"/>
                <a:gd name="connsiteY4" fmla="*/ 68371 h 6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5" h="68371">
                  <a:moveTo>
                    <a:pt x="21078" y="68371"/>
                  </a:moveTo>
                  <a:cubicBezTo>
                    <a:pt x="23811" y="55880"/>
                    <a:pt x="25129" y="43121"/>
                    <a:pt x="25008" y="30335"/>
                  </a:cubicBezTo>
                  <a:cubicBezTo>
                    <a:pt x="23593" y="19175"/>
                    <a:pt x="4575" y="0"/>
                    <a:pt x="4575" y="0"/>
                  </a:cubicBezTo>
                  <a:cubicBezTo>
                    <a:pt x="557" y="10891"/>
                    <a:pt x="-843" y="22575"/>
                    <a:pt x="488" y="34107"/>
                  </a:cubicBezTo>
                  <a:cubicBezTo>
                    <a:pt x="3655" y="47378"/>
                    <a:pt x="10846" y="59346"/>
                    <a:pt x="21078" y="6837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40" name="任意多边形: 形状 839">
              <a:extLst>
                <a:ext uri="{FF2B5EF4-FFF2-40B4-BE49-F238E27FC236}">
                  <a16:creationId xmlns:a16="http://schemas.microsoft.com/office/drawing/2014/main" id="{CDE8AD98-D087-8F38-16BA-8EE56DA3779B}"/>
                </a:ext>
              </a:extLst>
            </p:cNvPr>
            <p:cNvSpPr/>
            <p:nvPr/>
          </p:nvSpPr>
          <p:spPr>
            <a:xfrm>
              <a:off x="9590053" y="1144132"/>
              <a:ext cx="69157" cy="31290"/>
            </a:xfrm>
            <a:custGeom>
              <a:avLst/>
              <a:gdLst>
                <a:gd name="connsiteX0" fmla="*/ 69157 w 69157"/>
                <a:gd name="connsiteY0" fmla="*/ 23145 h 31290"/>
                <a:gd name="connsiteX1" fmla="*/ 35207 w 69157"/>
                <a:gd name="connsiteY1" fmla="*/ 1140 h 31290"/>
                <a:gd name="connsiteX2" fmla="*/ 0 w 69157"/>
                <a:gd name="connsiteY2" fmla="*/ 11828 h 31290"/>
                <a:gd name="connsiteX3" fmla="*/ 35836 w 69157"/>
                <a:gd name="connsiteY3" fmla="*/ 31161 h 31290"/>
                <a:gd name="connsiteX4" fmla="*/ 69157 w 69157"/>
                <a:gd name="connsiteY4" fmla="*/ 23145 h 3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57" h="31290">
                  <a:moveTo>
                    <a:pt x="69157" y="23145"/>
                  </a:moveTo>
                  <a:cubicBezTo>
                    <a:pt x="60160" y="12735"/>
                    <a:pt x="48384" y="5103"/>
                    <a:pt x="35207" y="1140"/>
                  </a:cubicBezTo>
                  <a:cubicBezTo>
                    <a:pt x="22396" y="-2201"/>
                    <a:pt x="8792" y="1929"/>
                    <a:pt x="0" y="11828"/>
                  </a:cubicBezTo>
                  <a:cubicBezTo>
                    <a:pt x="11096" y="19735"/>
                    <a:pt x="23134" y="26230"/>
                    <a:pt x="35836" y="31161"/>
                  </a:cubicBezTo>
                  <a:cubicBezTo>
                    <a:pt x="47500" y="31947"/>
                    <a:pt x="59126" y="29150"/>
                    <a:pt x="69157" y="23145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41" name="任意多边形: 形状 840">
              <a:extLst>
                <a:ext uri="{FF2B5EF4-FFF2-40B4-BE49-F238E27FC236}">
                  <a16:creationId xmlns:a16="http://schemas.microsoft.com/office/drawing/2014/main" id="{54C3906F-49E7-8C33-EE67-96E2E4191808}"/>
                </a:ext>
              </a:extLst>
            </p:cNvPr>
            <p:cNvSpPr/>
            <p:nvPr/>
          </p:nvSpPr>
          <p:spPr>
            <a:xfrm>
              <a:off x="10089715" y="2217840"/>
              <a:ext cx="90690" cy="62870"/>
            </a:xfrm>
            <a:custGeom>
              <a:avLst/>
              <a:gdLst>
                <a:gd name="connsiteX0" fmla="*/ 0 w 90690"/>
                <a:gd name="connsiteY0" fmla="*/ 62870 h 62870"/>
                <a:gd name="connsiteX1" fmla="*/ 58155 w 90690"/>
                <a:gd name="connsiteY1" fmla="*/ 47153 h 62870"/>
                <a:gd name="connsiteX2" fmla="*/ 90690 w 90690"/>
                <a:gd name="connsiteY2" fmla="*/ 0 h 62870"/>
                <a:gd name="connsiteX3" fmla="*/ 38665 w 90690"/>
                <a:gd name="connsiteY3" fmla="*/ 13360 h 62870"/>
                <a:gd name="connsiteX4" fmla="*/ 0 w 90690"/>
                <a:gd name="connsiteY4" fmla="*/ 62870 h 6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90" h="62870">
                  <a:moveTo>
                    <a:pt x="0" y="62870"/>
                  </a:moveTo>
                  <a:cubicBezTo>
                    <a:pt x="19900" y="59766"/>
                    <a:pt x="39401" y="54496"/>
                    <a:pt x="58155" y="47153"/>
                  </a:cubicBezTo>
                  <a:cubicBezTo>
                    <a:pt x="73873" y="38665"/>
                    <a:pt x="90690" y="0"/>
                    <a:pt x="90690" y="0"/>
                  </a:cubicBezTo>
                  <a:cubicBezTo>
                    <a:pt x="72539" y="298"/>
                    <a:pt x="54714" y="4875"/>
                    <a:pt x="38665" y="13360"/>
                  </a:cubicBezTo>
                  <a:cubicBezTo>
                    <a:pt x="21005" y="25508"/>
                    <a:pt x="7507" y="42793"/>
                    <a:pt x="0" y="6287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42" name="任意多边形: 形状 841">
              <a:extLst>
                <a:ext uri="{FF2B5EF4-FFF2-40B4-BE49-F238E27FC236}">
                  <a16:creationId xmlns:a16="http://schemas.microsoft.com/office/drawing/2014/main" id="{B8D4E47C-65CB-3A56-B6D9-2D00A80B27A1}"/>
                </a:ext>
              </a:extLst>
            </p:cNvPr>
            <p:cNvSpPr/>
            <p:nvPr/>
          </p:nvSpPr>
          <p:spPr>
            <a:xfrm>
              <a:off x="9880042" y="2095708"/>
              <a:ext cx="81417" cy="38122"/>
            </a:xfrm>
            <a:custGeom>
              <a:avLst/>
              <a:gdLst>
                <a:gd name="connsiteX0" fmla="*/ 0 w 81417"/>
                <a:gd name="connsiteY0" fmla="*/ 38042 h 38122"/>
                <a:gd name="connsiteX1" fmla="*/ 48567 w 81417"/>
                <a:gd name="connsiteY1" fmla="*/ 33956 h 38122"/>
                <a:gd name="connsiteX2" fmla="*/ 81417 w 81417"/>
                <a:gd name="connsiteY2" fmla="*/ 1420 h 38122"/>
                <a:gd name="connsiteX3" fmla="*/ 38194 w 81417"/>
                <a:gd name="connsiteY3" fmla="*/ 4092 h 38122"/>
                <a:gd name="connsiteX4" fmla="*/ 0 w 81417"/>
                <a:gd name="connsiteY4" fmla="*/ 38042 h 3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17" h="38122">
                  <a:moveTo>
                    <a:pt x="0" y="38042"/>
                  </a:moveTo>
                  <a:cubicBezTo>
                    <a:pt x="16290" y="38483"/>
                    <a:pt x="32579" y="37112"/>
                    <a:pt x="48567" y="33956"/>
                  </a:cubicBezTo>
                  <a:cubicBezTo>
                    <a:pt x="62084" y="29555"/>
                    <a:pt x="81417" y="1420"/>
                    <a:pt x="81417" y="1420"/>
                  </a:cubicBezTo>
                  <a:cubicBezTo>
                    <a:pt x="67002" y="-1143"/>
                    <a:pt x="52183" y="-227"/>
                    <a:pt x="38194" y="4092"/>
                  </a:cubicBezTo>
                  <a:cubicBezTo>
                    <a:pt x="22260" y="11190"/>
                    <a:pt x="8917" y="23051"/>
                    <a:pt x="0" y="3804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43" name="任意多边形: 形状 842">
              <a:extLst>
                <a:ext uri="{FF2B5EF4-FFF2-40B4-BE49-F238E27FC236}">
                  <a16:creationId xmlns:a16="http://schemas.microsoft.com/office/drawing/2014/main" id="{1C5A96D2-0210-7EE5-3DCE-D4167F1E9B8C}"/>
                </a:ext>
              </a:extLst>
            </p:cNvPr>
            <p:cNvSpPr/>
            <p:nvPr/>
          </p:nvSpPr>
          <p:spPr>
            <a:xfrm>
              <a:off x="9749586" y="1928239"/>
              <a:ext cx="87861" cy="31518"/>
            </a:xfrm>
            <a:custGeom>
              <a:avLst/>
              <a:gdLst>
                <a:gd name="connsiteX0" fmla="*/ 0 w 87861"/>
                <a:gd name="connsiteY0" fmla="*/ 22402 h 31518"/>
                <a:gd name="connsiteX1" fmla="*/ 47153 w 87861"/>
                <a:gd name="connsiteY1" fmla="*/ 31518 h 31518"/>
                <a:gd name="connsiteX2" fmla="*/ 87861 w 87861"/>
                <a:gd name="connsiteY2" fmla="*/ 8571 h 31518"/>
                <a:gd name="connsiteX3" fmla="*/ 45267 w 87861"/>
                <a:gd name="connsiteY3" fmla="*/ 83 h 31518"/>
                <a:gd name="connsiteX4" fmla="*/ 0 w 87861"/>
                <a:gd name="connsiteY4" fmla="*/ 22402 h 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61" h="31518">
                  <a:moveTo>
                    <a:pt x="0" y="22402"/>
                  </a:moveTo>
                  <a:cubicBezTo>
                    <a:pt x="15342" y="27136"/>
                    <a:pt x="31152" y="30193"/>
                    <a:pt x="47153" y="31518"/>
                  </a:cubicBezTo>
                  <a:cubicBezTo>
                    <a:pt x="62209" y="26872"/>
                    <a:pt x="76092" y="19047"/>
                    <a:pt x="87861" y="8571"/>
                  </a:cubicBezTo>
                  <a:cubicBezTo>
                    <a:pt x="74548" y="2369"/>
                    <a:pt x="59940" y="-542"/>
                    <a:pt x="45267" y="83"/>
                  </a:cubicBezTo>
                  <a:cubicBezTo>
                    <a:pt x="28239" y="2683"/>
                    <a:pt x="12430" y="10478"/>
                    <a:pt x="0" y="2240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44" name="任意多边形: 形状 843">
              <a:extLst>
                <a:ext uri="{FF2B5EF4-FFF2-40B4-BE49-F238E27FC236}">
                  <a16:creationId xmlns:a16="http://schemas.microsoft.com/office/drawing/2014/main" id="{187C7439-8217-D3DE-F9DE-F3DE8CE94DC3}"/>
                </a:ext>
              </a:extLst>
            </p:cNvPr>
            <p:cNvSpPr/>
            <p:nvPr/>
          </p:nvSpPr>
          <p:spPr>
            <a:xfrm>
              <a:off x="9675713" y="1753046"/>
              <a:ext cx="81417" cy="29259"/>
            </a:xfrm>
            <a:custGeom>
              <a:avLst/>
              <a:gdLst>
                <a:gd name="connsiteX0" fmla="*/ 0 w 81417"/>
                <a:gd name="connsiteY0" fmla="*/ 8198 h 29259"/>
                <a:gd name="connsiteX1" fmla="*/ 39608 w 81417"/>
                <a:gd name="connsiteY1" fmla="*/ 29260 h 29259"/>
                <a:gd name="connsiteX2" fmla="*/ 81417 w 81417"/>
                <a:gd name="connsiteY2" fmla="*/ 19829 h 29259"/>
                <a:gd name="connsiteX3" fmla="*/ 46210 w 81417"/>
                <a:gd name="connsiteY3" fmla="*/ 811 h 29259"/>
                <a:gd name="connsiteX4" fmla="*/ 0 w 81417"/>
                <a:gd name="connsiteY4" fmla="*/ 8198 h 2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17" h="29259">
                  <a:moveTo>
                    <a:pt x="0" y="8198"/>
                  </a:moveTo>
                  <a:cubicBezTo>
                    <a:pt x="12396" y="16640"/>
                    <a:pt x="25678" y="23703"/>
                    <a:pt x="39608" y="29260"/>
                  </a:cubicBezTo>
                  <a:cubicBezTo>
                    <a:pt x="54058" y="29137"/>
                    <a:pt x="68314" y="25921"/>
                    <a:pt x="81417" y="19829"/>
                  </a:cubicBezTo>
                  <a:cubicBezTo>
                    <a:pt x="71334" y="10819"/>
                    <a:pt x="59274" y="4304"/>
                    <a:pt x="46210" y="811"/>
                  </a:cubicBezTo>
                  <a:cubicBezTo>
                    <a:pt x="30414" y="-1476"/>
                    <a:pt x="14296" y="1101"/>
                    <a:pt x="0" y="819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45" name="任意多边形: 形状 844">
              <a:extLst>
                <a:ext uri="{FF2B5EF4-FFF2-40B4-BE49-F238E27FC236}">
                  <a16:creationId xmlns:a16="http://schemas.microsoft.com/office/drawing/2014/main" id="{A2AF31FA-738B-3C4F-8DCE-7A8A7E790802}"/>
                </a:ext>
              </a:extLst>
            </p:cNvPr>
            <p:cNvSpPr/>
            <p:nvPr/>
          </p:nvSpPr>
          <p:spPr>
            <a:xfrm>
              <a:off x="9646007" y="1576385"/>
              <a:ext cx="64756" cy="23132"/>
            </a:xfrm>
            <a:custGeom>
              <a:avLst/>
              <a:gdLst>
                <a:gd name="connsiteX0" fmla="*/ 64756 w 64756"/>
                <a:gd name="connsiteY0" fmla="*/ 16367 h 23132"/>
                <a:gd name="connsiteX1" fmla="*/ 36779 w 64756"/>
                <a:gd name="connsiteY1" fmla="*/ 649 h 23132"/>
                <a:gd name="connsiteX2" fmla="*/ 0 w 64756"/>
                <a:gd name="connsiteY2" fmla="*/ 6465 h 23132"/>
                <a:gd name="connsiteX3" fmla="*/ 31435 w 64756"/>
                <a:gd name="connsiteY3" fmla="*/ 23125 h 23132"/>
                <a:gd name="connsiteX4" fmla="*/ 64756 w 64756"/>
                <a:gd name="connsiteY4" fmla="*/ 16367 h 2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56" h="23132">
                  <a:moveTo>
                    <a:pt x="64756" y="16367"/>
                  </a:moveTo>
                  <a:cubicBezTo>
                    <a:pt x="56820" y="8967"/>
                    <a:pt x="47227" y="3578"/>
                    <a:pt x="36779" y="649"/>
                  </a:cubicBezTo>
                  <a:cubicBezTo>
                    <a:pt x="24213" y="-1171"/>
                    <a:pt x="11391" y="857"/>
                    <a:pt x="0" y="6465"/>
                  </a:cubicBezTo>
                  <a:cubicBezTo>
                    <a:pt x="9843" y="13142"/>
                    <a:pt x="20383" y="18729"/>
                    <a:pt x="31435" y="23125"/>
                  </a:cubicBezTo>
                  <a:cubicBezTo>
                    <a:pt x="42897" y="23276"/>
                    <a:pt x="54259" y="20972"/>
                    <a:pt x="64756" y="1636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46" name="任意多边形: 形状 845">
              <a:extLst>
                <a:ext uri="{FF2B5EF4-FFF2-40B4-BE49-F238E27FC236}">
                  <a16:creationId xmlns:a16="http://schemas.microsoft.com/office/drawing/2014/main" id="{F51B8963-7C8A-B86B-9052-FCDE7FC6CB07}"/>
                </a:ext>
              </a:extLst>
            </p:cNvPr>
            <p:cNvSpPr/>
            <p:nvPr/>
          </p:nvSpPr>
          <p:spPr>
            <a:xfrm>
              <a:off x="9633119" y="1534136"/>
              <a:ext cx="75130" cy="57043"/>
            </a:xfrm>
            <a:custGeom>
              <a:avLst/>
              <a:gdLst>
                <a:gd name="connsiteX0" fmla="*/ 59412 w 75130"/>
                <a:gd name="connsiteY0" fmla="*/ 28595 h 57043"/>
                <a:gd name="connsiteX1" fmla="*/ 75130 w 75130"/>
                <a:gd name="connsiteY1" fmla="*/ 617 h 57043"/>
                <a:gd name="connsiteX2" fmla="*/ 35836 w 75130"/>
                <a:gd name="connsiteY2" fmla="*/ 6747 h 57043"/>
                <a:gd name="connsiteX3" fmla="*/ 18704 w 75130"/>
                <a:gd name="connsiteY3" fmla="*/ 36611 h 57043"/>
                <a:gd name="connsiteX4" fmla="*/ 0 w 75130"/>
                <a:gd name="connsiteY4" fmla="*/ 54371 h 57043"/>
                <a:gd name="connsiteX5" fmla="*/ 2515 w 75130"/>
                <a:gd name="connsiteY5" fmla="*/ 57043 h 57043"/>
                <a:gd name="connsiteX6" fmla="*/ 21219 w 75130"/>
                <a:gd name="connsiteY6" fmla="*/ 37711 h 57043"/>
                <a:gd name="connsiteX7" fmla="*/ 59412 w 75130"/>
                <a:gd name="connsiteY7" fmla="*/ 28595 h 5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30" h="57043">
                  <a:moveTo>
                    <a:pt x="59412" y="28595"/>
                  </a:moveTo>
                  <a:cubicBezTo>
                    <a:pt x="65354" y="19681"/>
                    <a:pt x="70609" y="10329"/>
                    <a:pt x="75130" y="617"/>
                  </a:cubicBezTo>
                  <a:cubicBezTo>
                    <a:pt x="54540" y="-483"/>
                    <a:pt x="43695" y="-955"/>
                    <a:pt x="35836" y="6747"/>
                  </a:cubicBezTo>
                  <a:cubicBezTo>
                    <a:pt x="28823" y="15896"/>
                    <a:pt x="23062" y="25939"/>
                    <a:pt x="18704" y="36611"/>
                  </a:cubicBezTo>
                  <a:lnTo>
                    <a:pt x="0" y="54371"/>
                  </a:lnTo>
                  <a:lnTo>
                    <a:pt x="2515" y="57043"/>
                  </a:lnTo>
                  <a:lnTo>
                    <a:pt x="21219" y="37711"/>
                  </a:lnTo>
                  <a:cubicBezTo>
                    <a:pt x="21219" y="37711"/>
                    <a:pt x="50611" y="40383"/>
                    <a:pt x="59412" y="28595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47" name="任意多边形: 形状 846">
              <a:extLst>
                <a:ext uri="{FF2B5EF4-FFF2-40B4-BE49-F238E27FC236}">
                  <a16:creationId xmlns:a16="http://schemas.microsoft.com/office/drawing/2014/main" id="{C2FE0BF4-A47F-88FD-A5F2-3831F0B42566}"/>
                </a:ext>
              </a:extLst>
            </p:cNvPr>
            <p:cNvSpPr/>
            <p:nvPr/>
          </p:nvSpPr>
          <p:spPr>
            <a:xfrm>
              <a:off x="9646007" y="1407421"/>
              <a:ext cx="64599" cy="23125"/>
            </a:xfrm>
            <a:custGeom>
              <a:avLst/>
              <a:gdLst>
                <a:gd name="connsiteX0" fmla="*/ 36779 w 64599"/>
                <a:gd name="connsiteY0" fmla="*/ 649 h 23125"/>
                <a:gd name="connsiteX1" fmla="*/ 0 w 64599"/>
                <a:gd name="connsiteY1" fmla="*/ 6465 h 23125"/>
                <a:gd name="connsiteX2" fmla="*/ 31435 w 64599"/>
                <a:gd name="connsiteY2" fmla="*/ 23125 h 23125"/>
                <a:gd name="connsiteX3" fmla="*/ 64599 w 64599"/>
                <a:gd name="connsiteY3" fmla="*/ 15738 h 23125"/>
                <a:gd name="connsiteX4" fmla="*/ 36779 w 64599"/>
                <a:gd name="connsiteY4" fmla="*/ 649 h 2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99" h="23125">
                  <a:moveTo>
                    <a:pt x="36779" y="649"/>
                  </a:moveTo>
                  <a:cubicBezTo>
                    <a:pt x="24213" y="-1171"/>
                    <a:pt x="11391" y="857"/>
                    <a:pt x="0" y="6465"/>
                  </a:cubicBezTo>
                  <a:cubicBezTo>
                    <a:pt x="9843" y="13142"/>
                    <a:pt x="20383" y="18729"/>
                    <a:pt x="31435" y="23125"/>
                  </a:cubicBezTo>
                  <a:cubicBezTo>
                    <a:pt x="42890" y="23056"/>
                    <a:pt x="54198" y="20537"/>
                    <a:pt x="64599" y="15738"/>
                  </a:cubicBezTo>
                  <a:cubicBezTo>
                    <a:pt x="56644" y="8587"/>
                    <a:pt x="47112" y="3417"/>
                    <a:pt x="36779" y="64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48" name="任意多边形: 形状 847">
              <a:extLst>
                <a:ext uri="{FF2B5EF4-FFF2-40B4-BE49-F238E27FC236}">
                  <a16:creationId xmlns:a16="http://schemas.microsoft.com/office/drawing/2014/main" id="{FEB2C63F-4D09-1C22-DB5D-8DCEAFC4B666}"/>
                </a:ext>
              </a:extLst>
            </p:cNvPr>
            <p:cNvSpPr/>
            <p:nvPr/>
          </p:nvSpPr>
          <p:spPr>
            <a:xfrm>
              <a:off x="9633119" y="1364544"/>
              <a:ext cx="75130" cy="57043"/>
            </a:xfrm>
            <a:custGeom>
              <a:avLst/>
              <a:gdLst>
                <a:gd name="connsiteX0" fmla="*/ 59412 w 75130"/>
                <a:gd name="connsiteY0" fmla="*/ 28595 h 57043"/>
                <a:gd name="connsiteX1" fmla="*/ 75130 w 75130"/>
                <a:gd name="connsiteY1" fmla="*/ 617 h 57043"/>
                <a:gd name="connsiteX2" fmla="*/ 35836 w 75130"/>
                <a:gd name="connsiteY2" fmla="*/ 6747 h 57043"/>
                <a:gd name="connsiteX3" fmla="*/ 18704 w 75130"/>
                <a:gd name="connsiteY3" fmla="*/ 36611 h 57043"/>
                <a:gd name="connsiteX4" fmla="*/ 0 w 75130"/>
                <a:gd name="connsiteY4" fmla="*/ 54371 h 57043"/>
                <a:gd name="connsiteX5" fmla="*/ 2515 w 75130"/>
                <a:gd name="connsiteY5" fmla="*/ 57043 h 57043"/>
                <a:gd name="connsiteX6" fmla="*/ 21219 w 75130"/>
                <a:gd name="connsiteY6" fmla="*/ 37711 h 57043"/>
                <a:gd name="connsiteX7" fmla="*/ 59412 w 75130"/>
                <a:gd name="connsiteY7" fmla="*/ 28595 h 5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30" h="57043">
                  <a:moveTo>
                    <a:pt x="59412" y="28595"/>
                  </a:moveTo>
                  <a:cubicBezTo>
                    <a:pt x="65354" y="19681"/>
                    <a:pt x="70609" y="10329"/>
                    <a:pt x="75130" y="617"/>
                  </a:cubicBezTo>
                  <a:cubicBezTo>
                    <a:pt x="54540" y="-483"/>
                    <a:pt x="43695" y="-954"/>
                    <a:pt x="35836" y="6747"/>
                  </a:cubicBezTo>
                  <a:cubicBezTo>
                    <a:pt x="28823" y="15896"/>
                    <a:pt x="23062" y="25939"/>
                    <a:pt x="18704" y="36611"/>
                  </a:cubicBezTo>
                  <a:lnTo>
                    <a:pt x="0" y="54371"/>
                  </a:lnTo>
                  <a:lnTo>
                    <a:pt x="2515" y="57043"/>
                  </a:lnTo>
                  <a:lnTo>
                    <a:pt x="21219" y="37711"/>
                  </a:lnTo>
                  <a:cubicBezTo>
                    <a:pt x="21219" y="37711"/>
                    <a:pt x="50611" y="40383"/>
                    <a:pt x="59412" y="28595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49" name="任意多边形: 形状 848">
              <a:extLst>
                <a:ext uri="{FF2B5EF4-FFF2-40B4-BE49-F238E27FC236}">
                  <a16:creationId xmlns:a16="http://schemas.microsoft.com/office/drawing/2014/main" id="{BF4AB294-91C0-4821-C0BC-2A12048DE813}"/>
                </a:ext>
              </a:extLst>
            </p:cNvPr>
            <p:cNvSpPr/>
            <p:nvPr/>
          </p:nvSpPr>
          <p:spPr>
            <a:xfrm>
              <a:off x="9720397" y="1054581"/>
              <a:ext cx="34434" cy="58469"/>
            </a:xfrm>
            <a:custGeom>
              <a:avLst/>
              <a:gdLst>
                <a:gd name="connsiteX0" fmla="*/ 29661 w 34434"/>
                <a:gd name="connsiteY0" fmla="*/ 34107 h 58469"/>
                <a:gd name="connsiteX1" fmla="*/ 29661 w 34434"/>
                <a:gd name="connsiteY1" fmla="*/ 0 h 58469"/>
                <a:gd name="connsiteX2" fmla="*/ 3255 w 34434"/>
                <a:gd name="connsiteY2" fmla="*/ 27034 h 58469"/>
                <a:gd name="connsiteX3" fmla="*/ 1684 w 34434"/>
                <a:gd name="connsiteY3" fmla="*/ 58469 h 58469"/>
                <a:gd name="connsiteX4" fmla="*/ 29661 w 34434"/>
                <a:gd name="connsiteY4" fmla="*/ 34107 h 5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34" h="58469">
                  <a:moveTo>
                    <a:pt x="29661" y="34107"/>
                  </a:moveTo>
                  <a:cubicBezTo>
                    <a:pt x="36025" y="23629"/>
                    <a:pt x="36025" y="10478"/>
                    <a:pt x="29661" y="0"/>
                  </a:cubicBezTo>
                  <a:cubicBezTo>
                    <a:pt x="19751" y="7858"/>
                    <a:pt x="10878" y="16942"/>
                    <a:pt x="3255" y="27034"/>
                  </a:cubicBezTo>
                  <a:cubicBezTo>
                    <a:pt x="-461" y="37107"/>
                    <a:pt x="-1010" y="48076"/>
                    <a:pt x="1684" y="58469"/>
                  </a:cubicBezTo>
                  <a:cubicBezTo>
                    <a:pt x="13137" y="53175"/>
                    <a:pt x="22842" y="44724"/>
                    <a:pt x="29661" y="3410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50" name="任意多边形: 形状 849">
              <a:extLst>
                <a:ext uri="{FF2B5EF4-FFF2-40B4-BE49-F238E27FC236}">
                  <a16:creationId xmlns:a16="http://schemas.microsoft.com/office/drawing/2014/main" id="{69F65A1C-EBDD-B6A7-C98F-3846C5BC040C}"/>
                </a:ext>
              </a:extLst>
            </p:cNvPr>
            <p:cNvSpPr/>
            <p:nvPr/>
          </p:nvSpPr>
          <p:spPr>
            <a:xfrm>
              <a:off x="9724438" y="1119652"/>
              <a:ext cx="52182" cy="39136"/>
            </a:xfrm>
            <a:custGeom>
              <a:avLst/>
              <a:gdLst>
                <a:gd name="connsiteX0" fmla="*/ 0 w 52182"/>
                <a:gd name="connsiteY0" fmla="*/ 0 h 39136"/>
                <a:gd name="connsiteX1" fmla="*/ 19647 w 52182"/>
                <a:gd name="connsiteY1" fmla="*/ 29706 h 39136"/>
                <a:gd name="connsiteX2" fmla="*/ 52182 w 52182"/>
                <a:gd name="connsiteY2" fmla="*/ 39137 h 39136"/>
                <a:gd name="connsiteX3" fmla="*/ 34422 w 52182"/>
                <a:gd name="connsiteY3" fmla="*/ 12417 h 39136"/>
                <a:gd name="connsiteX4" fmla="*/ 0 w 52182"/>
                <a:gd name="connsiteY4" fmla="*/ 0 h 3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82" h="39136">
                  <a:moveTo>
                    <a:pt x="0" y="0"/>
                  </a:moveTo>
                  <a:cubicBezTo>
                    <a:pt x="5509" y="10552"/>
                    <a:pt x="12093" y="20507"/>
                    <a:pt x="19647" y="29706"/>
                  </a:cubicBezTo>
                  <a:cubicBezTo>
                    <a:pt x="29678" y="35178"/>
                    <a:pt x="40781" y="38396"/>
                    <a:pt x="52182" y="39137"/>
                  </a:cubicBezTo>
                  <a:cubicBezTo>
                    <a:pt x="48550" y="28905"/>
                    <a:pt x="42449" y="19727"/>
                    <a:pt x="34422" y="12417"/>
                  </a:cubicBezTo>
                  <a:cubicBezTo>
                    <a:pt x="24465" y="4896"/>
                    <a:pt x="12465" y="567"/>
                    <a:pt x="0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51" name="任意多边形: 形状 850">
              <a:extLst>
                <a:ext uri="{FF2B5EF4-FFF2-40B4-BE49-F238E27FC236}">
                  <a16:creationId xmlns:a16="http://schemas.microsoft.com/office/drawing/2014/main" id="{54728E41-6394-DEC6-C05C-04644ADB2061}"/>
                </a:ext>
              </a:extLst>
            </p:cNvPr>
            <p:cNvSpPr/>
            <p:nvPr/>
          </p:nvSpPr>
          <p:spPr>
            <a:xfrm>
              <a:off x="9710449" y="1092724"/>
              <a:ext cx="91633" cy="32380"/>
            </a:xfrm>
            <a:custGeom>
              <a:avLst/>
              <a:gdLst>
                <a:gd name="connsiteX0" fmla="*/ 54697 w 91633"/>
                <a:gd name="connsiteY0" fmla="*/ 680 h 32380"/>
                <a:gd name="connsiteX1" fmla="*/ 25462 w 91633"/>
                <a:gd name="connsiteY1" fmla="*/ 18598 h 32380"/>
                <a:gd name="connsiteX2" fmla="*/ 0 w 91633"/>
                <a:gd name="connsiteY2" fmla="*/ 24885 h 32380"/>
                <a:gd name="connsiteX3" fmla="*/ 943 w 91633"/>
                <a:gd name="connsiteY3" fmla="*/ 28500 h 32380"/>
                <a:gd name="connsiteX4" fmla="*/ 26720 w 91633"/>
                <a:gd name="connsiteY4" fmla="*/ 20641 h 32380"/>
                <a:gd name="connsiteX5" fmla="*/ 64128 w 91633"/>
                <a:gd name="connsiteY5" fmla="*/ 31015 h 32380"/>
                <a:gd name="connsiteX6" fmla="*/ 91634 w 91633"/>
                <a:gd name="connsiteY6" fmla="*/ 14197 h 32380"/>
                <a:gd name="connsiteX7" fmla="*/ 54697 w 91633"/>
                <a:gd name="connsiteY7" fmla="*/ 680 h 3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633" h="32380">
                  <a:moveTo>
                    <a:pt x="54697" y="680"/>
                  </a:moveTo>
                  <a:cubicBezTo>
                    <a:pt x="44220" y="5366"/>
                    <a:pt x="34393" y="11389"/>
                    <a:pt x="25462" y="18598"/>
                  </a:cubicBezTo>
                  <a:lnTo>
                    <a:pt x="0" y="24885"/>
                  </a:lnTo>
                  <a:lnTo>
                    <a:pt x="943" y="28500"/>
                  </a:lnTo>
                  <a:lnTo>
                    <a:pt x="26720" y="20641"/>
                  </a:lnTo>
                  <a:cubicBezTo>
                    <a:pt x="26720" y="20641"/>
                    <a:pt x="51397" y="37145"/>
                    <a:pt x="64128" y="31015"/>
                  </a:cubicBezTo>
                  <a:cubicBezTo>
                    <a:pt x="73719" y="26132"/>
                    <a:pt x="82915" y="20509"/>
                    <a:pt x="91634" y="14197"/>
                  </a:cubicBezTo>
                  <a:cubicBezTo>
                    <a:pt x="74816" y="3352"/>
                    <a:pt x="66014" y="-1992"/>
                    <a:pt x="54697" y="68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52" name="任意多边形: 形状 851">
              <a:extLst>
                <a:ext uri="{FF2B5EF4-FFF2-40B4-BE49-F238E27FC236}">
                  <a16:creationId xmlns:a16="http://schemas.microsoft.com/office/drawing/2014/main" id="{9D09F41C-BE8A-2F1A-D478-86C4D14EBD32}"/>
                </a:ext>
              </a:extLst>
            </p:cNvPr>
            <p:cNvSpPr/>
            <p:nvPr/>
          </p:nvSpPr>
          <p:spPr>
            <a:xfrm>
              <a:off x="10572716" y="2293312"/>
              <a:ext cx="106408" cy="74657"/>
            </a:xfrm>
            <a:custGeom>
              <a:avLst/>
              <a:gdLst>
                <a:gd name="connsiteX0" fmla="*/ 60513 w 106408"/>
                <a:gd name="connsiteY0" fmla="*/ 63629 h 74657"/>
                <a:gd name="connsiteX1" fmla="*/ 106408 w 106408"/>
                <a:gd name="connsiteY1" fmla="*/ 6259 h 74657"/>
                <a:gd name="connsiteX2" fmla="*/ 40551 w 106408"/>
                <a:gd name="connsiteY2" fmla="*/ 13175 h 74657"/>
                <a:gd name="connsiteX3" fmla="*/ 0 w 106408"/>
                <a:gd name="connsiteY3" fmla="*/ 74002 h 74657"/>
                <a:gd name="connsiteX4" fmla="*/ 60513 w 106408"/>
                <a:gd name="connsiteY4" fmla="*/ 63629 h 7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08" h="74657">
                  <a:moveTo>
                    <a:pt x="60513" y="63629"/>
                  </a:moveTo>
                  <a:cubicBezTo>
                    <a:pt x="79217" y="48697"/>
                    <a:pt x="86604" y="32194"/>
                    <a:pt x="106408" y="6259"/>
                  </a:cubicBezTo>
                  <a:cubicBezTo>
                    <a:pt x="84922" y="-4119"/>
                    <a:pt x="59413" y="-1441"/>
                    <a:pt x="40551" y="13175"/>
                  </a:cubicBezTo>
                  <a:cubicBezTo>
                    <a:pt x="21433" y="29100"/>
                    <a:pt x="7347" y="50230"/>
                    <a:pt x="0" y="74002"/>
                  </a:cubicBezTo>
                  <a:cubicBezTo>
                    <a:pt x="0" y="74002"/>
                    <a:pt x="41966" y="78560"/>
                    <a:pt x="60513" y="6362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53" name="任意多边形: 形状 852">
              <a:extLst>
                <a:ext uri="{FF2B5EF4-FFF2-40B4-BE49-F238E27FC236}">
                  <a16:creationId xmlns:a16="http://schemas.microsoft.com/office/drawing/2014/main" id="{E5E73F70-C277-466C-A8B8-C8197504CB1A}"/>
                </a:ext>
              </a:extLst>
            </p:cNvPr>
            <p:cNvSpPr/>
            <p:nvPr/>
          </p:nvSpPr>
          <p:spPr>
            <a:xfrm>
              <a:off x="10471809" y="2271122"/>
              <a:ext cx="87704" cy="92105"/>
            </a:xfrm>
            <a:custGeom>
              <a:avLst/>
              <a:gdLst>
                <a:gd name="connsiteX0" fmla="*/ 55640 w 87704"/>
                <a:gd name="connsiteY0" fmla="*/ 27349 h 92105"/>
                <a:gd name="connsiteX1" fmla="*/ 0 w 87704"/>
                <a:gd name="connsiteY1" fmla="*/ 0 h 92105"/>
                <a:gd name="connsiteX2" fmla="*/ 25777 w 87704"/>
                <a:gd name="connsiteY2" fmla="*/ 60670 h 92105"/>
                <a:gd name="connsiteX3" fmla="*/ 87704 w 87704"/>
                <a:gd name="connsiteY3" fmla="*/ 92105 h 92105"/>
                <a:gd name="connsiteX4" fmla="*/ 55640 w 87704"/>
                <a:gd name="connsiteY4" fmla="*/ 27349 h 9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04" h="92105">
                  <a:moveTo>
                    <a:pt x="55640" y="27349"/>
                  </a:moveTo>
                  <a:cubicBezTo>
                    <a:pt x="39564" y="13889"/>
                    <a:pt x="20477" y="4507"/>
                    <a:pt x="0" y="0"/>
                  </a:cubicBezTo>
                  <a:cubicBezTo>
                    <a:pt x="0" y="0"/>
                    <a:pt x="10374" y="47153"/>
                    <a:pt x="25777" y="60670"/>
                  </a:cubicBezTo>
                  <a:cubicBezTo>
                    <a:pt x="41180" y="74187"/>
                    <a:pt x="62870" y="79217"/>
                    <a:pt x="87704" y="92105"/>
                  </a:cubicBezTo>
                  <a:cubicBezTo>
                    <a:pt x="83938" y="67733"/>
                    <a:pt x="72740" y="45118"/>
                    <a:pt x="55640" y="2734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54" name="任意多边形: 形状 853">
              <a:extLst>
                <a:ext uri="{FF2B5EF4-FFF2-40B4-BE49-F238E27FC236}">
                  <a16:creationId xmlns:a16="http://schemas.microsoft.com/office/drawing/2014/main" id="{1A52D0D4-4B76-53B4-30E2-10FA01CF79D5}"/>
                </a:ext>
              </a:extLst>
            </p:cNvPr>
            <p:cNvSpPr/>
            <p:nvPr/>
          </p:nvSpPr>
          <p:spPr>
            <a:xfrm>
              <a:off x="10615468" y="2444016"/>
              <a:ext cx="139572" cy="49581"/>
            </a:xfrm>
            <a:custGeom>
              <a:avLst/>
              <a:gdLst>
                <a:gd name="connsiteX0" fmla="*/ 72301 w 139572"/>
                <a:gd name="connsiteY0" fmla="*/ 49510 h 49581"/>
                <a:gd name="connsiteX1" fmla="*/ 139572 w 139572"/>
                <a:gd name="connsiteY1" fmla="*/ 35365 h 49581"/>
                <a:gd name="connsiteX2" fmla="*/ 75444 w 139572"/>
                <a:gd name="connsiteY2" fmla="*/ 0 h 49581"/>
                <a:gd name="connsiteX3" fmla="*/ 0 w 139572"/>
                <a:gd name="connsiteY3" fmla="*/ 15718 h 49581"/>
                <a:gd name="connsiteX4" fmla="*/ 72301 w 139572"/>
                <a:gd name="connsiteY4" fmla="*/ 49510 h 4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72" h="49581">
                  <a:moveTo>
                    <a:pt x="72301" y="49510"/>
                  </a:moveTo>
                  <a:cubicBezTo>
                    <a:pt x="95533" y="50234"/>
                    <a:pt x="118600" y="45384"/>
                    <a:pt x="139572" y="35365"/>
                  </a:cubicBezTo>
                  <a:cubicBezTo>
                    <a:pt x="139572" y="35365"/>
                    <a:pt x="97921" y="0"/>
                    <a:pt x="75444" y="0"/>
                  </a:cubicBezTo>
                  <a:cubicBezTo>
                    <a:pt x="52968" y="0"/>
                    <a:pt x="30178" y="8959"/>
                    <a:pt x="0" y="15718"/>
                  </a:cubicBezTo>
                  <a:cubicBezTo>
                    <a:pt x="0" y="15718"/>
                    <a:pt x="35050" y="48096"/>
                    <a:pt x="72301" y="4951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55" name="任意多边形: 形状 854">
              <a:extLst>
                <a:ext uri="{FF2B5EF4-FFF2-40B4-BE49-F238E27FC236}">
                  <a16:creationId xmlns:a16="http://schemas.microsoft.com/office/drawing/2014/main" id="{C106D9CE-C19C-D7C5-16BF-94F871E14E6A}"/>
                </a:ext>
              </a:extLst>
            </p:cNvPr>
            <p:cNvSpPr/>
            <p:nvPr/>
          </p:nvSpPr>
          <p:spPr>
            <a:xfrm>
              <a:off x="10551784" y="2464134"/>
              <a:ext cx="59033" cy="132184"/>
            </a:xfrm>
            <a:custGeom>
              <a:avLst/>
              <a:gdLst>
                <a:gd name="connsiteX0" fmla="*/ 3172 w 59033"/>
                <a:gd name="connsiteY0" fmla="*/ 50453 h 132184"/>
                <a:gd name="connsiteX1" fmla="*/ 2071 w 59033"/>
                <a:gd name="connsiteY1" fmla="*/ 132185 h 132184"/>
                <a:gd name="connsiteX2" fmla="*/ 55826 w 59033"/>
                <a:gd name="connsiteY2" fmla="*/ 80946 h 132184"/>
                <a:gd name="connsiteX3" fmla="*/ 49853 w 59033"/>
                <a:gd name="connsiteY3" fmla="*/ 0 h 132184"/>
                <a:gd name="connsiteX4" fmla="*/ 3172 w 59033"/>
                <a:gd name="connsiteY4" fmla="*/ 50453 h 13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33" h="132184">
                  <a:moveTo>
                    <a:pt x="3172" y="50453"/>
                  </a:moveTo>
                  <a:cubicBezTo>
                    <a:pt x="-2958" y="76387"/>
                    <a:pt x="1600" y="95563"/>
                    <a:pt x="2071" y="132185"/>
                  </a:cubicBezTo>
                  <a:cubicBezTo>
                    <a:pt x="28254" y="126676"/>
                    <a:pt x="49069" y="106834"/>
                    <a:pt x="55826" y="80946"/>
                  </a:cubicBezTo>
                  <a:cubicBezTo>
                    <a:pt x="61612" y="53947"/>
                    <a:pt x="59539" y="25856"/>
                    <a:pt x="49853" y="0"/>
                  </a:cubicBezTo>
                  <a:cubicBezTo>
                    <a:pt x="49853" y="0"/>
                    <a:pt x="8673" y="24519"/>
                    <a:pt x="3172" y="5045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56" name="任意多边形: 形状 855">
              <a:extLst>
                <a:ext uri="{FF2B5EF4-FFF2-40B4-BE49-F238E27FC236}">
                  <a16:creationId xmlns:a16="http://schemas.microsoft.com/office/drawing/2014/main" id="{836E2ED1-90E6-AC14-A7B3-F78FF29885EC}"/>
                </a:ext>
              </a:extLst>
            </p:cNvPr>
            <p:cNvSpPr/>
            <p:nvPr/>
          </p:nvSpPr>
          <p:spPr>
            <a:xfrm>
              <a:off x="10855004" y="2332650"/>
              <a:ext cx="114109" cy="40565"/>
            </a:xfrm>
            <a:custGeom>
              <a:avLst/>
              <a:gdLst>
                <a:gd name="connsiteX0" fmla="*/ 56583 w 114109"/>
                <a:gd name="connsiteY0" fmla="*/ 400 h 40565"/>
                <a:gd name="connsiteX1" fmla="*/ 0 w 114109"/>
                <a:gd name="connsiteY1" fmla="*/ 26334 h 40565"/>
                <a:gd name="connsiteX2" fmla="*/ 62870 w 114109"/>
                <a:gd name="connsiteY2" fmla="*/ 40165 h 40565"/>
                <a:gd name="connsiteX3" fmla="*/ 114110 w 114109"/>
                <a:gd name="connsiteY3" fmla="*/ 17060 h 40565"/>
                <a:gd name="connsiteX4" fmla="*/ 56583 w 114109"/>
                <a:gd name="connsiteY4" fmla="*/ 400 h 4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09" h="40565">
                  <a:moveTo>
                    <a:pt x="56583" y="400"/>
                  </a:moveTo>
                  <a:cubicBezTo>
                    <a:pt x="36852" y="7004"/>
                    <a:pt x="17883" y="15698"/>
                    <a:pt x="0" y="26334"/>
                  </a:cubicBezTo>
                  <a:cubicBezTo>
                    <a:pt x="19063" y="37229"/>
                    <a:pt x="40995" y="42054"/>
                    <a:pt x="62870" y="40165"/>
                  </a:cubicBezTo>
                  <a:cubicBezTo>
                    <a:pt x="81563" y="36708"/>
                    <a:pt x="99143" y="28781"/>
                    <a:pt x="114110" y="17060"/>
                  </a:cubicBezTo>
                  <a:cubicBezTo>
                    <a:pt x="114110" y="17060"/>
                    <a:pt x="74501" y="-3058"/>
                    <a:pt x="56583" y="40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57" name="任意多边形: 形状 856">
              <a:extLst>
                <a:ext uri="{FF2B5EF4-FFF2-40B4-BE49-F238E27FC236}">
                  <a16:creationId xmlns:a16="http://schemas.microsoft.com/office/drawing/2014/main" id="{D7654D57-FA04-C1A2-F124-0300F294693B}"/>
                </a:ext>
              </a:extLst>
            </p:cNvPr>
            <p:cNvSpPr/>
            <p:nvPr/>
          </p:nvSpPr>
          <p:spPr>
            <a:xfrm>
              <a:off x="10832371" y="2344681"/>
              <a:ext cx="126526" cy="105807"/>
            </a:xfrm>
            <a:custGeom>
              <a:avLst/>
              <a:gdLst>
                <a:gd name="connsiteX0" fmla="*/ 35679 w 126526"/>
                <a:gd name="connsiteY0" fmla="*/ 35522 h 105807"/>
                <a:gd name="connsiteX1" fmla="*/ 4244 w 126526"/>
                <a:gd name="connsiteY1" fmla="*/ 0 h 105807"/>
                <a:gd name="connsiteX2" fmla="*/ 0 w 126526"/>
                <a:gd name="connsiteY2" fmla="*/ 5030 h 105807"/>
                <a:gd name="connsiteX3" fmla="*/ 31435 w 126526"/>
                <a:gd name="connsiteY3" fmla="*/ 37722 h 105807"/>
                <a:gd name="connsiteX4" fmla="*/ 58312 w 126526"/>
                <a:gd name="connsiteY4" fmla="*/ 91476 h 105807"/>
                <a:gd name="connsiteX5" fmla="*/ 126527 w 126526"/>
                <a:gd name="connsiteY5" fmla="*/ 105779 h 105807"/>
                <a:gd name="connsiteX6" fmla="*/ 101378 w 126526"/>
                <a:gd name="connsiteY6" fmla="*/ 55640 h 105807"/>
                <a:gd name="connsiteX7" fmla="*/ 35679 w 126526"/>
                <a:gd name="connsiteY7" fmla="*/ 35522 h 10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526" h="105807">
                  <a:moveTo>
                    <a:pt x="35679" y="35522"/>
                  </a:moveTo>
                  <a:lnTo>
                    <a:pt x="4244" y="0"/>
                  </a:lnTo>
                  <a:lnTo>
                    <a:pt x="0" y="5030"/>
                  </a:lnTo>
                  <a:lnTo>
                    <a:pt x="31435" y="37722"/>
                  </a:lnTo>
                  <a:cubicBezTo>
                    <a:pt x="38009" y="56737"/>
                    <a:pt x="47045" y="74809"/>
                    <a:pt x="58312" y="91476"/>
                  </a:cubicBezTo>
                  <a:cubicBezTo>
                    <a:pt x="72615" y="105936"/>
                    <a:pt x="90690" y="105936"/>
                    <a:pt x="126527" y="105779"/>
                  </a:cubicBezTo>
                  <a:cubicBezTo>
                    <a:pt x="119396" y="88467"/>
                    <a:pt x="110990" y="71708"/>
                    <a:pt x="101378" y="55640"/>
                  </a:cubicBezTo>
                  <a:cubicBezTo>
                    <a:pt x="87547" y="33636"/>
                    <a:pt x="35679" y="35522"/>
                    <a:pt x="35679" y="3552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58" name="任意多边形: 形状 857">
              <a:extLst>
                <a:ext uri="{FF2B5EF4-FFF2-40B4-BE49-F238E27FC236}">
                  <a16:creationId xmlns:a16="http://schemas.microsoft.com/office/drawing/2014/main" id="{1A3B4DB0-3074-D05E-9F00-7C0E54B7FF44}"/>
                </a:ext>
              </a:extLst>
            </p:cNvPr>
            <p:cNvSpPr/>
            <p:nvPr/>
          </p:nvSpPr>
          <p:spPr>
            <a:xfrm>
              <a:off x="10817753" y="2365742"/>
              <a:ext cx="45895" cy="113009"/>
            </a:xfrm>
            <a:custGeom>
              <a:avLst/>
              <a:gdLst>
                <a:gd name="connsiteX0" fmla="*/ 0 w 45895"/>
                <a:gd name="connsiteY0" fmla="*/ 48567 h 113009"/>
                <a:gd name="connsiteX1" fmla="*/ 14460 w 45895"/>
                <a:gd name="connsiteY1" fmla="*/ 113009 h 113009"/>
                <a:gd name="connsiteX2" fmla="*/ 45895 w 45895"/>
                <a:gd name="connsiteY2" fmla="*/ 62870 h 113009"/>
                <a:gd name="connsiteX3" fmla="*/ 26091 w 45895"/>
                <a:gd name="connsiteY3" fmla="*/ 0 h 113009"/>
                <a:gd name="connsiteX4" fmla="*/ 0 w 45895"/>
                <a:gd name="connsiteY4" fmla="*/ 48567 h 11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95" h="113009">
                  <a:moveTo>
                    <a:pt x="0" y="48567"/>
                  </a:moveTo>
                  <a:cubicBezTo>
                    <a:pt x="2089" y="70571"/>
                    <a:pt x="6948" y="92223"/>
                    <a:pt x="14460" y="113009"/>
                  </a:cubicBezTo>
                  <a:cubicBezTo>
                    <a:pt x="33465" y="103462"/>
                    <a:pt x="45581" y="84136"/>
                    <a:pt x="45895" y="62870"/>
                  </a:cubicBezTo>
                  <a:cubicBezTo>
                    <a:pt x="45513" y="40439"/>
                    <a:pt x="38633" y="18601"/>
                    <a:pt x="26091" y="0"/>
                  </a:cubicBezTo>
                  <a:cubicBezTo>
                    <a:pt x="26091" y="0"/>
                    <a:pt x="0" y="27034"/>
                    <a:pt x="0" y="4856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59" name="任意多边形: 形状 858">
              <a:extLst>
                <a:ext uri="{FF2B5EF4-FFF2-40B4-BE49-F238E27FC236}">
                  <a16:creationId xmlns:a16="http://schemas.microsoft.com/office/drawing/2014/main" id="{AA75FB2E-53B1-8733-7917-22620B28845B}"/>
                </a:ext>
              </a:extLst>
            </p:cNvPr>
            <p:cNvSpPr/>
            <p:nvPr/>
          </p:nvSpPr>
          <p:spPr>
            <a:xfrm>
              <a:off x="11061690" y="2125263"/>
              <a:ext cx="69628" cy="54382"/>
            </a:xfrm>
            <a:custGeom>
              <a:avLst/>
              <a:gdLst>
                <a:gd name="connsiteX0" fmla="*/ 69629 w 69628"/>
                <a:gd name="connsiteY0" fmla="*/ 0 h 54382"/>
                <a:gd name="connsiteX1" fmla="*/ 25777 w 69628"/>
                <a:gd name="connsiteY1" fmla="*/ 13674 h 54382"/>
                <a:gd name="connsiteX2" fmla="*/ 0 w 69628"/>
                <a:gd name="connsiteY2" fmla="*/ 54383 h 54382"/>
                <a:gd name="connsiteX3" fmla="*/ 47153 w 69628"/>
                <a:gd name="connsiteY3" fmla="*/ 36622 h 54382"/>
                <a:gd name="connsiteX4" fmla="*/ 69629 w 69628"/>
                <a:gd name="connsiteY4" fmla="*/ 0 h 5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8" h="54382">
                  <a:moveTo>
                    <a:pt x="69629" y="0"/>
                  </a:moveTo>
                  <a:cubicBezTo>
                    <a:pt x="69629" y="0"/>
                    <a:pt x="35836" y="3772"/>
                    <a:pt x="25777" y="13674"/>
                  </a:cubicBezTo>
                  <a:cubicBezTo>
                    <a:pt x="15708" y="26250"/>
                    <a:pt x="7063" y="39903"/>
                    <a:pt x="0" y="54383"/>
                  </a:cubicBezTo>
                  <a:cubicBezTo>
                    <a:pt x="17181" y="53503"/>
                    <a:pt x="33661" y="47295"/>
                    <a:pt x="47153" y="36622"/>
                  </a:cubicBezTo>
                  <a:cubicBezTo>
                    <a:pt x="57413" y="26346"/>
                    <a:pt x="65113" y="13801"/>
                    <a:pt x="69629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60" name="任意多边形: 形状 859">
              <a:extLst>
                <a:ext uri="{FF2B5EF4-FFF2-40B4-BE49-F238E27FC236}">
                  <a16:creationId xmlns:a16="http://schemas.microsoft.com/office/drawing/2014/main" id="{6831A409-BB8E-5116-44C3-2C91625C7A75}"/>
                </a:ext>
              </a:extLst>
            </p:cNvPr>
            <p:cNvSpPr/>
            <p:nvPr/>
          </p:nvSpPr>
          <p:spPr>
            <a:xfrm>
              <a:off x="11042986" y="2171050"/>
              <a:ext cx="124954" cy="43782"/>
            </a:xfrm>
            <a:custGeom>
              <a:avLst/>
              <a:gdLst>
                <a:gd name="connsiteX0" fmla="*/ 36150 w 124954"/>
                <a:gd name="connsiteY0" fmla="*/ 16927 h 43782"/>
                <a:gd name="connsiteX1" fmla="*/ 1257 w 124954"/>
                <a:gd name="connsiteY1" fmla="*/ 6867 h 43782"/>
                <a:gd name="connsiteX2" fmla="*/ 0 w 124954"/>
                <a:gd name="connsiteY2" fmla="*/ 11740 h 43782"/>
                <a:gd name="connsiteX3" fmla="*/ 34579 w 124954"/>
                <a:gd name="connsiteY3" fmla="*/ 19599 h 43782"/>
                <a:gd name="connsiteX4" fmla="*/ 74816 w 124954"/>
                <a:gd name="connsiteY4" fmla="*/ 43018 h 43782"/>
                <a:gd name="connsiteX5" fmla="*/ 124955 w 124954"/>
                <a:gd name="connsiteY5" fmla="*/ 23528 h 43782"/>
                <a:gd name="connsiteX6" fmla="*/ 87547 w 124954"/>
                <a:gd name="connsiteY6" fmla="*/ 1681 h 43782"/>
                <a:gd name="connsiteX7" fmla="*/ 36150 w 124954"/>
                <a:gd name="connsiteY7" fmla="*/ 16927 h 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954" h="43782">
                  <a:moveTo>
                    <a:pt x="36150" y="16927"/>
                  </a:moveTo>
                  <a:lnTo>
                    <a:pt x="1257" y="6867"/>
                  </a:lnTo>
                  <a:lnTo>
                    <a:pt x="0" y="11740"/>
                  </a:lnTo>
                  <a:lnTo>
                    <a:pt x="34579" y="19599"/>
                  </a:lnTo>
                  <a:cubicBezTo>
                    <a:pt x="46889" y="29161"/>
                    <a:pt x="60421" y="37037"/>
                    <a:pt x="74816" y="43018"/>
                  </a:cubicBezTo>
                  <a:cubicBezTo>
                    <a:pt x="90533" y="46319"/>
                    <a:pt x="101693" y="38774"/>
                    <a:pt x="124955" y="23528"/>
                  </a:cubicBezTo>
                  <a:cubicBezTo>
                    <a:pt x="113047" y="15325"/>
                    <a:pt x="100542" y="8022"/>
                    <a:pt x="87547" y="1681"/>
                  </a:cubicBezTo>
                  <a:cubicBezTo>
                    <a:pt x="69000" y="-6335"/>
                    <a:pt x="36150" y="16927"/>
                    <a:pt x="36150" y="1692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61" name="任意多边形: 形状 860">
              <a:extLst>
                <a:ext uri="{FF2B5EF4-FFF2-40B4-BE49-F238E27FC236}">
                  <a16:creationId xmlns:a16="http://schemas.microsoft.com/office/drawing/2014/main" id="{8D41D0DF-2D1E-EA1D-2CEB-2C3402DEB505}"/>
                </a:ext>
              </a:extLst>
            </p:cNvPr>
            <p:cNvSpPr/>
            <p:nvPr/>
          </p:nvSpPr>
          <p:spPr>
            <a:xfrm>
              <a:off x="11055988" y="2188448"/>
              <a:ext cx="47879" cy="78587"/>
            </a:xfrm>
            <a:custGeom>
              <a:avLst/>
              <a:gdLst>
                <a:gd name="connsiteX0" fmla="*/ 1930 w 47879"/>
                <a:gd name="connsiteY0" fmla="*/ 0 h 78587"/>
                <a:gd name="connsiteX1" fmla="*/ 4916 w 47879"/>
                <a:gd name="connsiteY1" fmla="*/ 42752 h 78587"/>
                <a:gd name="connsiteX2" fmla="*/ 41381 w 47879"/>
                <a:gd name="connsiteY2" fmla="*/ 78588 h 78587"/>
                <a:gd name="connsiteX3" fmla="*/ 41381 w 47879"/>
                <a:gd name="connsiteY3" fmla="*/ 32378 h 78587"/>
                <a:gd name="connsiteX4" fmla="*/ 1930 w 47879"/>
                <a:gd name="connsiteY4" fmla="*/ 0 h 7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79" h="78587">
                  <a:moveTo>
                    <a:pt x="1930" y="0"/>
                  </a:moveTo>
                  <a:cubicBezTo>
                    <a:pt x="-1428" y="14224"/>
                    <a:pt x="-387" y="29133"/>
                    <a:pt x="4916" y="42752"/>
                  </a:cubicBezTo>
                  <a:cubicBezTo>
                    <a:pt x="15509" y="56189"/>
                    <a:pt x="27762" y="68230"/>
                    <a:pt x="41381" y="78588"/>
                  </a:cubicBezTo>
                  <a:cubicBezTo>
                    <a:pt x="50046" y="64403"/>
                    <a:pt x="50046" y="46563"/>
                    <a:pt x="41381" y="32378"/>
                  </a:cubicBezTo>
                  <a:cubicBezTo>
                    <a:pt x="31601" y="18031"/>
                    <a:pt x="17909" y="6794"/>
                    <a:pt x="1930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62" name="任意多边形: 形状 861">
              <a:extLst>
                <a:ext uri="{FF2B5EF4-FFF2-40B4-BE49-F238E27FC236}">
                  <a16:creationId xmlns:a16="http://schemas.microsoft.com/office/drawing/2014/main" id="{F9B2D50E-C4DD-D76E-B9B6-894DAC506ECE}"/>
                </a:ext>
              </a:extLst>
            </p:cNvPr>
            <p:cNvSpPr/>
            <p:nvPr/>
          </p:nvSpPr>
          <p:spPr>
            <a:xfrm>
              <a:off x="11188749" y="1983019"/>
              <a:ext cx="59323" cy="83774"/>
            </a:xfrm>
            <a:custGeom>
              <a:avLst/>
              <a:gdLst>
                <a:gd name="connsiteX0" fmla="*/ 411 w 59323"/>
                <a:gd name="connsiteY0" fmla="*/ 0 h 83774"/>
                <a:gd name="connsiteX1" fmla="*/ 9213 w 59323"/>
                <a:gd name="connsiteY1" fmla="*/ 48096 h 83774"/>
                <a:gd name="connsiteX2" fmla="*/ 54637 w 59323"/>
                <a:gd name="connsiteY2" fmla="*/ 83775 h 83774"/>
                <a:gd name="connsiteX3" fmla="*/ 48664 w 59323"/>
                <a:gd name="connsiteY3" fmla="*/ 31435 h 83774"/>
                <a:gd name="connsiteX4" fmla="*/ 411 w 59323"/>
                <a:gd name="connsiteY4" fmla="*/ 0 h 8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23" h="83774">
                  <a:moveTo>
                    <a:pt x="411" y="0"/>
                  </a:moveTo>
                  <a:cubicBezTo>
                    <a:pt x="411" y="0"/>
                    <a:pt x="-2890" y="33321"/>
                    <a:pt x="9213" y="48096"/>
                  </a:cubicBezTo>
                  <a:cubicBezTo>
                    <a:pt x="22835" y="61806"/>
                    <a:pt x="38090" y="73789"/>
                    <a:pt x="54637" y="83775"/>
                  </a:cubicBezTo>
                  <a:cubicBezTo>
                    <a:pt x="62598" y="66585"/>
                    <a:pt x="60293" y="46389"/>
                    <a:pt x="48664" y="31435"/>
                  </a:cubicBezTo>
                  <a:cubicBezTo>
                    <a:pt x="35915" y="16560"/>
                    <a:pt x="19170" y="5651"/>
                    <a:pt x="411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63" name="任意多边形: 形状 862">
              <a:extLst>
                <a:ext uri="{FF2B5EF4-FFF2-40B4-BE49-F238E27FC236}">
                  <a16:creationId xmlns:a16="http://schemas.microsoft.com/office/drawing/2014/main" id="{B5C3B448-E767-9339-99E3-0E5F196B4278}"/>
                </a:ext>
              </a:extLst>
            </p:cNvPr>
            <p:cNvSpPr/>
            <p:nvPr/>
          </p:nvSpPr>
          <p:spPr>
            <a:xfrm>
              <a:off x="10508746" y="872258"/>
              <a:ext cx="866196" cy="1725790"/>
            </a:xfrm>
            <a:custGeom>
              <a:avLst/>
              <a:gdLst>
                <a:gd name="connsiteX0" fmla="*/ 703834 w 866196"/>
                <a:gd name="connsiteY0" fmla="*/ 1107461 h 1725790"/>
                <a:gd name="connsiteX1" fmla="*/ 665483 w 866196"/>
                <a:gd name="connsiteY1" fmla="*/ 1100231 h 1725790"/>
                <a:gd name="connsiteX2" fmla="*/ 765918 w 866196"/>
                <a:gd name="connsiteY2" fmla="*/ 743442 h 1725790"/>
                <a:gd name="connsiteX3" fmla="*/ 794210 w 866196"/>
                <a:gd name="connsiteY3" fmla="*/ 729925 h 1725790"/>
                <a:gd name="connsiteX4" fmla="*/ 839319 w 866196"/>
                <a:gd name="connsiteY4" fmla="*/ 723637 h 1725790"/>
                <a:gd name="connsiteX5" fmla="*/ 866196 w 866196"/>
                <a:gd name="connsiteY5" fmla="*/ 678214 h 1725790"/>
                <a:gd name="connsiteX6" fmla="*/ 823916 w 866196"/>
                <a:gd name="connsiteY6" fmla="*/ 684029 h 1725790"/>
                <a:gd name="connsiteX7" fmla="*/ 793738 w 866196"/>
                <a:gd name="connsiteY7" fmla="*/ 726938 h 1725790"/>
                <a:gd name="connsiteX8" fmla="*/ 766232 w 866196"/>
                <a:gd name="connsiteY8" fmla="*/ 738255 h 1725790"/>
                <a:gd name="connsiteX9" fmla="*/ 769376 w 866196"/>
                <a:gd name="connsiteY9" fmla="*/ 660453 h 1725790"/>
                <a:gd name="connsiteX10" fmla="*/ 761989 w 866196"/>
                <a:gd name="connsiteY10" fmla="*/ 540371 h 1725790"/>
                <a:gd name="connsiteX11" fmla="*/ 785408 w 866196"/>
                <a:gd name="connsiteY11" fmla="*/ 529054 h 1725790"/>
                <a:gd name="connsiteX12" fmla="*/ 822030 w 866196"/>
                <a:gd name="connsiteY12" fmla="*/ 524024 h 1725790"/>
                <a:gd name="connsiteX13" fmla="*/ 843877 w 866196"/>
                <a:gd name="connsiteY13" fmla="*/ 487088 h 1725790"/>
                <a:gd name="connsiteX14" fmla="*/ 809613 w 866196"/>
                <a:gd name="connsiteY14" fmla="*/ 491803 h 1725790"/>
                <a:gd name="connsiteX15" fmla="*/ 784936 w 866196"/>
                <a:gd name="connsiteY15" fmla="*/ 526696 h 1725790"/>
                <a:gd name="connsiteX16" fmla="*/ 761360 w 866196"/>
                <a:gd name="connsiteY16" fmla="*/ 536284 h 1725790"/>
                <a:gd name="connsiteX17" fmla="*/ 702891 w 866196"/>
                <a:gd name="connsiteY17" fmla="*/ 304292 h 1725790"/>
                <a:gd name="connsiteX18" fmla="*/ 716879 w 866196"/>
                <a:gd name="connsiteY18" fmla="*/ 280087 h 1725790"/>
                <a:gd name="connsiteX19" fmla="*/ 744228 w 866196"/>
                <a:gd name="connsiteY19" fmla="*/ 255254 h 1725790"/>
                <a:gd name="connsiteX20" fmla="*/ 741556 w 866196"/>
                <a:gd name="connsiteY20" fmla="*/ 212345 h 1725790"/>
                <a:gd name="connsiteX21" fmla="*/ 715936 w 866196"/>
                <a:gd name="connsiteY21" fmla="*/ 235764 h 1725790"/>
                <a:gd name="connsiteX22" fmla="*/ 715150 w 866196"/>
                <a:gd name="connsiteY22" fmla="*/ 278358 h 1725790"/>
                <a:gd name="connsiteX23" fmla="*/ 701162 w 866196"/>
                <a:gd name="connsiteY23" fmla="*/ 299891 h 1725790"/>
                <a:gd name="connsiteX24" fmla="*/ 690316 w 866196"/>
                <a:gd name="connsiteY24" fmla="*/ 274115 h 1725790"/>
                <a:gd name="connsiteX25" fmla="*/ 704934 w 866196"/>
                <a:gd name="connsiteY25" fmla="*/ 289832 h 1725790"/>
                <a:gd name="connsiteX26" fmla="*/ 702576 w 866196"/>
                <a:gd name="connsiteY26" fmla="*/ 249752 h 1725790"/>
                <a:gd name="connsiteX27" fmla="*/ 680414 w 866196"/>
                <a:gd name="connsiteY27" fmla="*/ 224290 h 1725790"/>
                <a:gd name="connsiteX28" fmla="*/ 678214 w 866196"/>
                <a:gd name="connsiteY28" fmla="*/ 246609 h 1725790"/>
                <a:gd name="connsiteX29" fmla="*/ 509721 w 866196"/>
                <a:gd name="connsiteY29" fmla="*/ 0 h 1725790"/>
                <a:gd name="connsiteX30" fmla="*/ 732282 w 866196"/>
                <a:gd name="connsiteY30" fmla="*/ 473099 h 1725790"/>
                <a:gd name="connsiteX31" fmla="*/ 716565 w 866196"/>
                <a:gd name="connsiteY31" fmla="*/ 502334 h 1725790"/>
                <a:gd name="connsiteX32" fmla="*/ 729767 w 866196"/>
                <a:gd name="connsiteY32" fmla="*/ 537541 h 1725790"/>
                <a:gd name="connsiteX33" fmla="*/ 739198 w 866196"/>
                <a:gd name="connsiteY33" fmla="*/ 523867 h 1725790"/>
                <a:gd name="connsiteX34" fmla="*/ 744385 w 866196"/>
                <a:gd name="connsiteY34" fmla="*/ 622573 h 1725790"/>
                <a:gd name="connsiteX35" fmla="*/ 742970 w 866196"/>
                <a:gd name="connsiteY35" fmla="*/ 673498 h 1725790"/>
                <a:gd name="connsiteX36" fmla="*/ 733383 w 866196"/>
                <a:gd name="connsiteY36" fmla="*/ 642063 h 1725790"/>
                <a:gd name="connsiteX37" fmla="*/ 716565 w 866196"/>
                <a:gd name="connsiteY37" fmla="*/ 671612 h 1725790"/>
                <a:gd name="connsiteX38" fmla="*/ 729768 w 866196"/>
                <a:gd name="connsiteY38" fmla="*/ 706977 h 1725790"/>
                <a:gd name="connsiteX39" fmla="*/ 742027 w 866196"/>
                <a:gd name="connsiteY39" fmla="*/ 687173 h 1725790"/>
                <a:gd name="connsiteX40" fmla="*/ 718451 w 866196"/>
                <a:gd name="connsiteY40" fmla="*/ 844349 h 1725790"/>
                <a:gd name="connsiteX41" fmla="*/ 706191 w 866196"/>
                <a:gd name="connsiteY41" fmla="*/ 802383 h 1725790"/>
                <a:gd name="connsiteX42" fmla="*/ 684972 w 866196"/>
                <a:gd name="connsiteY42" fmla="*/ 839790 h 1725790"/>
                <a:gd name="connsiteX43" fmla="*/ 701633 w 866196"/>
                <a:gd name="connsiteY43" fmla="*/ 884114 h 1725790"/>
                <a:gd name="connsiteX44" fmla="*/ 712478 w 866196"/>
                <a:gd name="connsiteY44" fmla="*/ 868396 h 1725790"/>
                <a:gd name="connsiteX45" fmla="*/ 706191 w 866196"/>
                <a:gd name="connsiteY45" fmla="*/ 890558 h 1725790"/>
                <a:gd name="connsiteX46" fmla="*/ 686701 w 866196"/>
                <a:gd name="connsiteY46" fmla="*/ 872797 h 1725790"/>
                <a:gd name="connsiteX47" fmla="*/ 664697 w 866196"/>
                <a:gd name="connsiteY47" fmla="*/ 835389 h 1725790"/>
                <a:gd name="connsiteX48" fmla="*/ 615029 w 866196"/>
                <a:gd name="connsiteY48" fmla="*/ 827688 h 1725790"/>
                <a:gd name="connsiteX49" fmla="*/ 635148 w 866196"/>
                <a:gd name="connsiteY49" fmla="*/ 862895 h 1725790"/>
                <a:gd name="connsiteX50" fmla="*/ 683715 w 866196"/>
                <a:gd name="connsiteY50" fmla="*/ 874369 h 1725790"/>
                <a:gd name="connsiteX51" fmla="*/ 704148 w 866196"/>
                <a:gd name="connsiteY51" fmla="*/ 895431 h 1725790"/>
                <a:gd name="connsiteX52" fmla="*/ 660453 w 866196"/>
                <a:gd name="connsiteY52" fmla="*/ 1012998 h 1725790"/>
                <a:gd name="connsiteX53" fmla="*/ 660453 w 866196"/>
                <a:gd name="connsiteY53" fmla="*/ 992094 h 1725790"/>
                <a:gd name="connsiteX54" fmla="*/ 626503 w 866196"/>
                <a:gd name="connsiteY54" fmla="*/ 1023529 h 1725790"/>
                <a:gd name="connsiteX55" fmla="*/ 629647 w 866196"/>
                <a:gd name="connsiteY55" fmla="*/ 1074768 h 1725790"/>
                <a:gd name="connsiteX56" fmla="*/ 629647 w 866196"/>
                <a:gd name="connsiteY56" fmla="*/ 1074768 h 1725790"/>
                <a:gd name="connsiteX57" fmla="*/ 628075 w 866196"/>
                <a:gd name="connsiteY57" fmla="*/ 1077597 h 1725790"/>
                <a:gd name="connsiteX58" fmla="*/ 617544 w 866196"/>
                <a:gd name="connsiteY58" fmla="*/ 1059365 h 1725790"/>
                <a:gd name="connsiteX59" fmla="*/ 607328 w 866196"/>
                <a:gd name="connsiteY59" fmla="*/ 1013627 h 1725790"/>
                <a:gd name="connsiteX60" fmla="*/ 558446 w 866196"/>
                <a:gd name="connsiteY60" fmla="*/ 989736 h 1725790"/>
                <a:gd name="connsiteX61" fmla="*/ 568034 w 866196"/>
                <a:gd name="connsiteY61" fmla="*/ 1032645 h 1725790"/>
                <a:gd name="connsiteX62" fmla="*/ 615186 w 866196"/>
                <a:gd name="connsiteY62" fmla="*/ 1059994 h 1725790"/>
                <a:gd name="connsiteX63" fmla="*/ 626503 w 866196"/>
                <a:gd name="connsiteY63" fmla="*/ 1082313 h 1725790"/>
                <a:gd name="connsiteX64" fmla="*/ 547915 w 866196"/>
                <a:gd name="connsiteY64" fmla="*/ 1199409 h 1725790"/>
                <a:gd name="connsiteX65" fmla="*/ 550587 w 866196"/>
                <a:gd name="connsiteY65" fmla="*/ 1188406 h 1725790"/>
                <a:gd name="connsiteX66" fmla="*/ 509564 w 866196"/>
                <a:gd name="connsiteY66" fmla="*/ 1210254 h 1725790"/>
                <a:gd name="connsiteX67" fmla="*/ 499033 w 866196"/>
                <a:gd name="connsiteY67" fmla="*/ 1257407 h 1725790"/>
                <a:gd name="connsiteX68" fmla="*/ 496676 w 866196"/>
                <a:gd name="connsiteY68" fmla="*/ 1259921 h 1725790"/>
                <a:gd name="connsiteX69" fmla="*/ 491803 w 866196"/>
                <a:gd name="connsiteY69" fmla="*/ 1241689 h 1725790"/>
                <a:gd name="connsiteX70" fmla="*/ 493847 w 866196"/>
                <a:gd name="connsiteY70" fmla="*/ 1194536 h 1725790"/>
                <a:gd name="connsiteX71" fmla="*/ 452667 w 866196"/>
                <a:gd name="connsiteY71" fmla="*/ 1158857 h 1725790"/>
                <a:gd name="connsiteX72" fmla="*/ 450780 w 866196"/>
                <a:gd name="connsiteY72" fmla="*/ 1202709 h 1725790"/>
                <a:gd name="connsiteX73" fmla="*/ 488660 w 866196"/>
                <a:gd name="connsiteY73" fmla="*/ 1241218 h 1725790"/>
                <a:gd name="connsiteX74" fmla="*/ 493061 w 866196"/>
                <a:gd name="connsiteY74" fmla="*/ 1261808 h 1725790"/>
                <a:gd name="connsiteX75" fmla="*/ 343272 w 866196"/>
                <a:gd name="connsiteY75" fmla="*/ 1387548 h 1725790"/>
                <a:gd name="connsiteX76" fmla="*/ 370778 w 866196"/>
                <a:gd name="connsiteY76" fmla="*/ 1333323 h 1725790"/>
                <a:gd name="connsiteX77" fmla="*/ 315766 w 866196"/>
                <a:gd name="connsiteY77" fmla="*/ 1350612 h 1725790"/>
                <a:gd name="connsiteX78" fmla="*/ 291876 w 866196"/>
                <a:gd name="connsiteY78" fmla="*/ 1409553 h 1725790"/>
                <a:gd name="connsiteX79" fmla="*/ 317181 w 866196"/>
                <a:gd name="connsiteY79" fmla="*/ 1404052 h 1725790"/>
                <a:gd name="connsiteX80" fmla="*/ 289832 w 866196"/>
                <a:gd name="connsiteY80" fmla="*/ 1419769 h 1725790"/>
                <a:gd name="connsiteX81" fmla="*/ 287475 w 866196"/>
                <a:gd name="connsiteY81" fmla="*/ 1385662 h 1725790"/>
                <a:gd name="connsiteX82" fmla="*/ 300677 w 866196"/>
                <a:gd name="connsiteY82" fmla="*/ 1329079 h 1725790"/>
                <a:gd name="connsiteX83" fmla="*/ 258869 w 866196"/>
                <a:gd name="connsiteY83" fmla="*/ 1276425 h 1725790"/>
                <a:gd name="connsiteX84" fmla="*/ 246609 w 866196"/>
                <a:gd name="connsiteY84" fmla="*/ 1329236 h 1725790"/>
                <a:gd name="connsiteX85" fmla="*/ 283703 w 866196"/>
                <a:gd name="connsiteY85" fmla="*/ 1384876 h 1725790"/>
                <a:gd name="connsiteX86" fmla="*/ 284646 w 866196"/>
                <a:gd name="connsiteY86" fmla="*/ 1423384 h 1725790"/>
                <a:gd name="connsiteX87" fmla="*/ 59884 w 866196"/>
                <a:gd name="connsiteY87" fmla="*/ 1504330 h 1725790"/>
                <a:gd name="connsiteX88" fmla="*/ 64442 w 866196"/>
                <a:gd name="connsiteY88" fmla="*/ 1466765 h 1725790"/>
                <a:gd name="connsiteX89" fmla="*/ 92262 w 866196"/>
                <a:gd name="connsiteY89" fmla="*/ 1405938 h 1725790"/>
                <a:gd name="connsiteX90" fmla="*/ 57369 w 866196"/>
                <a:gd name="connsiteY90" fmla="*/ 1336938 h 1725790"/>
                <a:gd name="connsiteX91" fmla="*/ 31278 w 866196"/>
                <a:gd name="connsiteY91" fmla="*/ 1393678 h 1725790"/>
                <a:gd name="connsiteX92" fmla="*/ 60356 w 866196"/>
                <a:gd name="connsiteY92" fmla="*/ 1464879 h 1725790"/>
                <a:gd name="connsiteX93" fmla="*/ 52968 w 866196"/>
                <a:gd name="connsiteY93" fmla="*/ 1505587 h 1725790"/>
                <a:gd name="connsiteX94" fmla="*/ 0 w 866196"/>
                <a:gd name="connsiteY94" fmla="*/ 1513918 h 1725790"/>
                <a:gd name="connsiteX95" fmla="*/ 7387 w 866196"/>
                <a:gd name="connsiteY95" fmla="*/ 1554940 h 1725790"/>
                <a:gd name="connsiteX96" fmla="*/ 4872 w 866196"/>
                <a:gd name="connsiteY96" fmla="*/ 1579303 h 1725790"/>
                <a:gd name="connsiteX97" fmla="*/ 89276 w 866196"/>
                <a:gd name="connsiteY97" fmla="*/ 1564528 h 1725790"/>
                <a:gd name="connsiteX98" fmla="*/ 82675 w 866196"/>
                <a:gd name="connsiteY98" fmla="*/ 1568300 h 1725790"/>
                <a:gd name="connsiteX99" fmla="*/ 111752 w 866196"/>
                <a:gd name="connsiteY99" fmla="*/ 1616868 h 1725790"/>
                <a:gd name="connsiteX100" fmla="*/ 128727 w 866196"/>
                <a:gd name="connsiteY100" fmla="*/ 1689169 h 1725790"/>
                <a:gd name="connsiteX101" fmla="*/ 207315 w 866196"/>
                <a:gd name="connsiteY101" fmla="*/ 1725791 h 1725790"/>
                <a:gd name="connsiteX102" fmla="*/ 191597 w 866196"/>
                <a:gd name="connsiteY102" fmla="*/ 1658205 h 1725790"/>
                <a:gd name="connsiteX103" fmla="*/ 117410 w 866196"/>
                <a:gd name="connsiteY103" fmla="*/ 1615610 h 1725790"/>
                <a:gd name="connsiteX104" fmla="*/ 89433 w 866196"/>
                <a:gd name="connsiteY104" fmla="*/ 1564371 h 1725790"/>
                <a:gd name="connsiteX105" fmla="*/ 662968 w 866196"/>
                <a:gd name="connsiteY105" fmla="*/ 1106361 h 1725790"/>
                <a:gd name="connsiteX106" fmla="*/ 702419 w 866196"/>
                <a:gd name="connsiteY106" fmla="*/ 1110762 h 1725790"/>
                <a:gd name="connsiteX107" fmla="*/ 750829 w 866196"/>
                <a:gd name="connsiteY107" fmla="*/ 1131666 h 1725790"/>
                <a:gd name="connsiteX108" fmla="*/ 805369 w 866196"/>
                <a:gd name="connsiteY108" fmla="*/ 1103374 h 1725790"/>
                <a:gd name="connsiteX109" fmla="*/ 760103 w 866196"/>
                <a:gd name="connsiteY109" fmla="*/ 1084513 h 1725790"/>
                <a:gd name="connsiteX110" fmla="*/ 703834 w 866196"/>
                <a:gd name="connsiteY110" fmla="*/ 1107461 h 172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866196" h="1725790">
                  <a:moveTo>
                    <a:pt x="703834" y="1107461"/>
                  </a:moveTo>
                  <a:lnTo>
                    <a:pt x="665483" y="1100231"/>
                  </a:lnTo>
                  <a:cubicBezTo>
                    <a:pt x="721745" y="988925"/>
                    <a:pt x="755855" y="867752"/>
                    <a:pt x="765918" y="743442"/>
                  </a:cubicBezTo>
                  <a:lnTo>
                    <a:pt x="794210" y="729925"/>
                  </a:lnTo>
                  <a:cubicBezTo>
                    <a:pt x="809455" y="729787"/>
                    <a:pt x="824618" y="727674"/>
                    <a:pt x="839319" y="723637"/>
                  </a:cubicBezTo>
                  <a:cubicBezTo>
                    <a:pt x="853151" y="716722"/>
                    <a:pt x="857552" y="703991"/>
                    <a:pt x="866196" y="678214"/>
                  </a:cubicBezTo>
                  <a:cubicBezTo>
                    <a:pt x="851984" y="679158"/>
                    <a:pt x="837855" y="681101"/>
                    <a:pt x="823916" y="684029"/>
                  </a:cubicBezTo>
                  <a:cubicBezTo>
                    <a:pt x="805055" y="689216"/>
                    <a:pt x="793738" y="726938"/>
                    <a:pt x="793738" y="726938"/>
                  </a:cubicBezTo>
                  <a:lnTo>
                    <a:pt x="766232" y="738255"/>
                  </a:lnTo>
                  <a:cubicBezTo>
                    <a:pt x="768276" y="712635"/>
                    <a:pt x="769376" y="686701"/>
                    <a:pt x="769376" y="660453"/>
                  </a:cubicBezTo>
                  <a:cubicBezTo>
                    <a:pt x="769308" y="620314"/>
                    <a:pt x="766841" y="580215"/>
                    <a:pt x="761989" y="540371"/>
                  </a:cubicBezTo>
                  <a:lnTo>
                    <a:pt x="785408" y="529054"/>
                  </a:lnTo>
                  <a:cubicBezTo>
                    <a:pt x="797778" y="528929"/>
                    <a:pt x="810084" y="527239"/>
                    <a:pt x="822030" y="524024"/>
                  </a:cubicBezTo>
                  <a:cubicBezTo>
                    <a:pt x="833189" y="518366"/>
                    <a:pt x="836804" y="508307"/>
                    <a:pt x="843877" y="487088"/>
                  </a:cubicBezTo>
                  <a:cubicBezTo>
                    <a:pt x="832353" y="487792"/>
                    <a:pt x="820899" y="489368"/>
                    <a:pt x="809613" y="491803"/>
                  </a:cubicBezTo>
                  <a:cubicBezTo>
                    <a:pt x="793895" y="495890"/>
                    <a:pt x="784936" y="526696"/>
                    <a:pt x="784936" y="526696"/>
                  </a:cubicBezTo>
                  <a:lnTo>
                    <a:pt x="761360" y="536284"/>
                  </a:lnTo>
                  <a:cubicBezTo>
                    <a:pt x="751541" y="456833"/>
                    <a:pt x="731901" y="378907"/>
                    <a:pt x="702891" y="304292"/>
                  </a:cubicBezTo>
                  <a:lnTo>
                    <a:pt x="716879" y="280087"/>
                  </a:lnTo>
                  <a:cubicBezTo>
                    <a:pt x="727042" y="273040"/>
                    <a:pt x="736236" y="264691"/>
                    <a:pt x="744228" y="255254"/>
                  </a:cubicBezTo>
                  <a:cubicBezTo>
                    <a:pt x="750515" y="244251"/>
                    <a:pt x="747371" y="233720"/>
                    <a:pt x="741556" y="212345"/>
                  </a:cubicBezTo>
                  <a:cubicBezTo>
                    <a:pt x="732446" y="219503"/>
                    <a:pt x="723882" y="227331"/>
                    <a:pt x="715936" y="235764"/>
                  </a:cubicBezTo>
                  <a:cubicBezTo>
                    <a:pt x="705562" y="247866"/>
                    <a:pt x="715150" y="278358"/>
                    <a:pt x="715150" y="278358"/>
                  </a:cubicBezTo>
                  <a:lnTo>
                    <a:pt x="701162" y="299891"/>
                  </a:lnTo>
                  <a:cubicBezTo>
                    <a:pt x="697704" y="291090"/>
                    <a:pt x="693932" y="282602"/>
                    <a:pt x="690316" y="274115"/>
                  </a:cubicBezTo>
                  <a:cubicBezTo>
                    <a:pt x="694717" y="278830"/>
                    <a:pt x="699747" y="283702"/>
                    <a:pt x="704934" y="289832"/>
                  </a:cubicBezTo>
                  <a:cubicBezTo>
                    <a:pt x="708236" y="276543"/>
                    <a:pt x="707414" y="262563"/>
                    <a:pt x="702576" y="249752"/>
                  </a:cubicBezTo>
                  <a:cubicBezTo>
                    <a:pt x="697272" y="239655"/>
                    <a:pt x="689683" y="230936"/>
                    <a:pt x="680414" y="224290"/>
                  </a:cubicBezTo>
                  <a:cubicBezTo>
                    <a:pt x="679074" y="231657"/>
                    <a:pt x="678338" y="239122"/>
                    <a:pt x="678214" y="246609"/>
                  </a:cubicBezTo>
                  <a:cubicBezTo>
                    <a:pt x="635770" y="155827"/>
                    <a:pt x="578865" y="72540"/>
                    <a:pt x="509721" y="0"/>
                  </a:cubicBezTo>
                  <a:cubicBezTo>
                    <a:pt x="628065" y="132881"/>
                    <a:pt x="705369" y="297207"/>
                    <a:pt x="732282" y="473099"/>
                  </a:cubicBezTo>
                  <a:cubicBezTo>
                    <a:pt x="721906" y="479058"/>
                    <a:pt x="715813" y="490392"/>
                    <a:pt x="716565" y="502334"/>
                  </a:cubicBezTo>
                  <a:cubicBezTo>
                    <a:pt x="717495" y="515094"/>
                    <a:pt x="722078" y="527316"/>
                    <a:pt x="729767" y="537541"/>
                  </a:cubicBezTo>
                  <a:cubicBezTo>
                    <a:pt x="733347" y="533300"/>
                    <a:pt x="736506" y="528720"/>
                    <a:pt x="739198" y="523867"/>
                  </a:cubicBezTo>
                  <a:cubicBezTo>
                    <a:pt x="742592" y="556661"/>
                    <a:pt x="744323" y="589605"/>
                    <a:pt x="744385" y="622573"/>
                  </a:cubicBezTo>
                  <a:cubicBezTo>
                    <a:pt x="744385" y="639706"/>
                    <a:pt x="744385" y="656681"/>
                    <a:pt x="742970" y="673498"/>
                  </a:cubicBezTo>
                  <a:cubicBezTo>
                    <a:pt x="740440" y="662828"/>
                    <a:pt x="737238" y="652329"/>
                    <a:pt x="733383" y="642063"/>
                  </a:cubicBezTo>
                  <a:cubicBezTo>
                    <a:pt x="722667" y="647967"/>
                    <a:pt x="716169" y="659384"/>
                    <a:pt x="716565" y="671612"/>
                  </a:cubicBezTo>
                  <a:cubicBezTo>
                    <a:pt x="717474" y="684425"/>
                    <a:pt x="722058" y="696703"/>
                    <a:pt x="729768" y="706977"/>
                  </a:cubicBezTo>
                  <a:cubicBezTo>
                    <a:pt x="734891" y="701077"/>
                    <a:pt x="739030" y="694389"/>
                    <a:pt x="742027" y="687173"/>
                  </a:cubicBezTo>
                  <a:cubicBezTo>
                    <a:pt x="738566" y="740131"/>
                    <a:pt x="730680" y="792706"/>
                    <a:pt x="718451" y="844349"/>
                  </a:cubicBezTo>
                  <a:cubicBezTo>
                    <a:pt x="715570" y="830036"/>
                    <a:pt x="711468" y="815996"/>
                    <a:pt x="706191" y="802383"/>
                  </a:cubicBezTo>
                  <a:cubicBezTo>
                    <a:pt x="692678" y="809901"/>
                    <a:pt x="684492" y="824334"/>
                    <a:pt x="684972" y="839790"/>
                  </a:cubicBezTo>
                  <a:cubicBezTo>
                    <a:pt x="686148" y="855860"/>
                    <a:pt x="691933" y="871249"/>
                    <a:pt x="701633" y="884114"/>
                  </a:cubicBezTo>
                  <a:cubicBezTo>
                    <a:pt x="705659" y="879171"/>
                    <a:pt x="709286" y="873915"/>
                    <a:pt x="712478" y="868396"/>
                  </a:cubicBezTo>
                  <a:cubicBezTo>
                    <a:pt x="710435" y="875784"/>
                    <a:pt x="708234" y="883171"/>
                    <a:pt x="706191" y="890558"/>
                  </a:cubicBezTo>
                  <a:lnTo>
                    <a:pt x="686701" y="872797"/>
                  </a:lnTo>
                  <a:cubicBezTo>
                    <a:pt x="681070" y="859401"/>
                    <a:pt x="673670" y="846820"/>
                    <a:pt x="664697" y="835389"/>
                  </a:cubicBezTo>
                  <a:cubicBezTo>
                    <a:pt x="653852" y="825645"/>
                    <a:pt x="640963" y="826273"/>
                    <a:pt x="615029" y="827688"/>
                  </a:cubicBezTo>
                  <a:cubicBezTo>
                    <a:pt x="620885" y="839890"/>
                    <a:pt x="627608" y="851656"/>
                    <a:pt x="635148" y="862895"/>
                  </a:cubicBezTo>
                  <a:cubicBezTo>
                    <a:pt x="646307" y="878613"/>
                    <a:pt x="683715" y="874369"/>
                    <a:pt x="683715" y="874369"/>
                  </a:cubicBezTo>
                  <a:lnTo>
                    <a:pt x="704148" y="895431"/>
                  </a:lnTo>
                  <a:cubicBezTo>
                    <a:pt x="692176" y="935535"/>
                    <a:pt x="677579" y="974809"/>
                    <a:pt x="660453" y="1012998"/>
                  </a:cubicBezTo>
                  <a:cubicBezTo>
                    <a:pt x="660453" y="1006868"/>
                    <a:pt x="660453" y="1000267"/>
                    <a:pt x="660453" y="992094"/>
                  </a:cubicBezTo>
                  <a:cubicBezTo>
                    <a:pt x="644148" y="995399"/>
                    <a:pt x="631051" y="1007526"/>
                    <a:pt x="626503" y="1023529"/>
                  </a:cubicBezTo>
                  <a:cubicBezTo>
                    <a:pt x="622594" y="1040555"/>
                    <a:pt x="623686" y="1058348"/>
                    <a:pt x="629647" y="1074768"/>
                  </a:cubicBezTo>
                  <a:lnTo>
                    <a:pt x="629647" y="1074768"/>
                  </a:lnTo>
                  <a:cubicBezTo>
                    <a:pt x="629063" y="1075677"/>
                    <a:pt x="628538" y="1076622"/>
                    <a:pt x="628075" y="1077597"/>
                  </a:cubicBezTo>
                  <a:lnTo>
                    <a:pt x="617544" y="1059365"/>
                  </a:lnTo>
                  <a:cubicBezTo>
                    <a:pt x="616157" y="1043737"/>
                    <a:pt x="612723" y="1028359"/>
                    <a:pt x="607328" y="1013627"/>
                  </a:cubicBezTo>
                  <a:cubicBezTo>
                    <a:pt x="599154" y="999953"/>
                    <a:pt x="585637" y="996652"/>
                    <a:pt x="558446" y="989736"/>
                  </a:cubicBezTo>
                  <a:cubicBezTo>
                    <a:pt x="560607" y="1004251"/>
                    <a:pt x="563811" y="1018591"/>
                    <a:pt x="568034" y="1032645"/>
                  </a:cubicBezTo>
                  <a:cubicBezTo>
                    <a:pt x="574792" y="1051664"/>
                    <a:pt x="615186" y="1059994"/>
                    <a:pt x="615186" y="1059994"/>
                  </a:cubicBezTo>
                  <a:lnTo>
                    <a:pt x="626503" y="1082313"/>
                  </a:lnTo>
                  <a:cubicBezTo>
                    <a:pt x="603406" y="1123338"/>
                    <a:pt x="577130" y="1162490"/>
                    <a:pt x="547915" y="1199409"/>
                  </a:cubicBezTo>
                  <a:cubicBezTo>
                    <a:pt x="548701" y="1195951"/>
                    <a:pt x="549487" y="1192493"/>
                    <a:pt x="550587" y="1188406"/>
                  </a:cubicBezTo>
                  <a:cubicBezTo>
                    <a:pt x="533909" y="1187470"/>
                    <a:pt x="518095" y="1195892"/>
                    <a:pt x="509564" y="1210254"/>
                  </a:cubicBezTo>
                  <a:cubicBezTo>
                    <a:pt x="501928" y="1224757"/>
                    <a:pt x="498293" y="1241033"/>
                    <a:pt x="499033" y="1257407"/>
                  </a:cubicBezTo>
                  <a:lnTo>
                    <a:pt x="496676" y="1259921"/>
                  </a:lnTo>
                  <a:lnTo>
                    <a:pt x="491803" y="1241689"/>
                  </a:lnTo>
                  <a:cubicBezTo>
                    <a:pt x="494568" y="1226131"/>
                    <a:pt x="495255" y="1210275"/>
                    <a:pt x="493847" y="1194536"/>
                  </a:cubicBezTo>
                  <a:cubicBezTo>
                    <a:pt x="489446" y="1178819"/>
                    <a:pt x="477186" y="1172532"/>
                    <a:pt x="452667" y="1158857"/>
                  </a:cubicBezTo>
                  <a:cubicBezTo>
                    <a:pt x="450994" y="1173411"/>
                    <a:pt x="450364" y="1188066"/>
                    <a:pt x="450780" y="1202709"/>
                  </a:cubicBezTo>
                  <a:cubicBezTo>
                    <a:pt x="452509" y="1222828"/>
                    <a:pt x="488660" y="1241218"/>
                    <a:pt x="488660" y="1241218"/>
                  </a:cubicBezTo>
                  <a:lnTo>
                    <a:pt x="493061" y="1261808"/>
                  </a:lnTo>
                  <a:cubicBezTo>
                    <a:pt x="448143" y="1309353"/>
                    <a:pt x="397880" y="1351546"/>
                    <a:pt x="343272" y="1387548"/>
                  </a:cubicBezTo>
                  <a:cubicBezTo>
                    <a:pt x="354245" y="1370446"/>
                    <a:pt x="363460" y="1352278"/>
                    <a:pt x="370778" y="1333323"/>
                  </a:cubicBezTo>
                  <a:cubicBezTo>
                    <a:pt x="350650" y="1328318"/>
                    <a:pt x="329413" y="1334993"/>
                    <a:pt x="315766" y="1350612"/>
                  </a:cubicBezTo>
                  <a:cubicBezTo>
                    <a:pt x="302325" y="1367567"/>
                    <a:pt x="294033" y="1388024"/>
                    <a:pt x="291876" y="1409553"/>
                  </a:cubicBezTo>
                  <a:cubicBezTo>
                    <a:pt x="300465" y="1408519"/>
                    <a:pt x="308938" y="1406677"/>
                    <a:pt x="317181" y="1404052"/>
                  </a:cubicBezTo>
                  <a:cubicBezTo>
                    <a:pt x="308169" y="1409605"/>
                    <a:pt x="299053" y="1414844"/>
                    <a:pt x="289832" y="1419769"/>
                  </a:cubicBezTo>
                  <a:lnTo>
                    <a:pt x="287475" y="1385662"/>
                  </a:lnTo>
                  <a:cubicBezTo>
                    <a:pt x="294321" y="1367456"/>
                    <a:pt x="298759" y="1348434"/>
                    <a:pt x="300677" y="1329079"/>
                  </a:cubicBezTo>
                  <a:cubicBezTo>
                    <a:pt x="298791" y="1309589"/>
                    <a:pt x="284960" y="1297644"/>
                    <a:pt x="258869" y="1276425"/>
                  </a:cubicBezTo>
                  <a:cubicBezTo>
                    <a:pt x="253439" y="1293690"/>
                    <a:pt x="249341" y="1311345"/>
                    <a:pt x="246609" y="1329236"/>
                  </a:cubicBezTo>
                  <a:cubicBezTo>
                    <a:pt x="243937" y="1354070"/>
                    <a:pt x="283703" y="1384876"/>
                    <a:pt x="283703" y="1384876"/>
                  </a:cubicBezTo>
                  <a:lnTo>
                    <a:pt x="284646" y="1423384"/>
                  </a:lnTo>
                  <a:cubicBezTo>
                    <a:pt x="214237" y="1461548"/>
                    <a:pt x="138458" y="1488839"/>
                    <a:pt x="59884" y="1504330"/>
                  </a:cubicBezTo>
                  <a:lnTo>
                    <a:pt x="64442" y="1466765"/>
                  </a:lnTo>
                  <a:cubicBezTo>
                    <a:pt x="76350" y="1447801"/>
                    <a:pt x="85704" y="1427349"/>
                    <a:pt x="92262" y="1405938"/>
                  </a:cubicBezTo>
                  <a:cubicBezTo>
                    <a:pt x="94777" y="1383619"/>
                    <a:pt x="82360" y="1368058"/>
                    <a:pt x="57369" y="1336938"/>
                  </a:cubicBezTo>
                  <a:cubicBezTo>
                    <a:pt x="47354" y="1355217"/>
                    <a:pt x="38635" y="1374177"/>
                    <a:pt x="31278" y="1393678"/>
                  </a:cubicBezTo>
                  <a:cubicBezTo>
                    <a:pt x="22633" y="1421027"/>
                    <a:pt x="60356" y="1464879"/>
                    <a:pt x="60356" y="1464879"/>
                  </a:cubicBezTo>
                  <a:lnTo>
                    <a:pt x="52968" y="1505587"/>
                  </a:lnTo>
                  <a:cubicBezTo>
                    <a:pt x="35365" y="1508888"/>
                    <a:pt x="17761" y="1511874"/>
                    <a:pt x="0" y="1513918"/>
                  </a:cubicBezTo>
                  <a:cubicBezTo>
                    <a:pt x="4876" y="1527045"/>
                    <a:pt x="7378" y="1540936"/>
                    <a:pt x="7387" y="1554940"/>
                  </a:cubicBezTo>
                  <a:cubicBezTo>
                    <a:pt x="7432" y="1563128"/>
                    <a:pt x="6588" y="1571297"/>
                    <a:pt x="4872" y="1579303"/>
                  </a:cubicBezTo>
                  <a:cubicBezTo>
                    <a:pt x="33265" y="1575987"/>
                    <a:pt x="61445" y="1571054"/>
                    <a:pt x="89276" y="1564528"/>
                  </a:cubicBezTo>
                  <a:lnTo>
                    <a:pt x="82675" y="1568300"/>
                  </a:lnTo>
                  <a:lnTo>
                    <a:pt x="111752" y="1616868"/>
                  </a:lnTo>
                  <a:cubicBezTo>
                    <a:pt x="111752" y="1616868"/>
                    <a:pt x="118353" y="1672351"/>
                    <a:pt x="128727" y="1689169"/>
                  </a:cubicBezTo>
                  <a:cubicBezTo>
                    <a:pt x="141930" y="1710545"/>
                    <a:pt x="163463" y="1715574"/>
                    <a:pt x="207315" y="1725791"/>
                  </a:cubicBezTo>
                  <a:cubicBezTo>
                    <a:pt x="203669" y="1702921"/>
                    <a:pt x="198416" y="1680337"/>
                    <a:pt x="191597" y="1658205"/>
                  </a:cubicBezTo>
                  <a:cubicBezTo>
                    <a:pt x="180438" y="1628342"/>
                    <a:pt x="117410" y="1615610"/>
                    <a:pt x="117410" y="1615610"/>
                  </a:cubicBezTo>
                  <a:lnTo>
                    <a:pt x="89433" y="1564371"/>
                  </a:lnTo>
                  <a:cubicBezTo>
                    <a:pt x="336671" y="1507630"/>
                    <a:pt x="544457" y="1337095"/>
                    <a:pt x="662968" y="1106361"/>
                  </a:cubicBezTo>
                  <a:lnTo>
                    <a:pt x="702419" y="1110762"/>
                  </a:lnTo>
                  <a:cubicBezTo>
                    <a:pt x="717595" y="1119773"/>
                    <a:pt x="733864" y="1126798"/>
                    <a:pt x="750829" y="1131666"/>
                  </a:cubicBezTo>
                  <a:cubicBezTo>
                    <a:pt x="768747" y="1133395"/>
                    <a:pt x="781007" y="1123336"/>
                    <a:pt x="805369" y="1103374"/>
                  </a:cubicBezTo>
                  <a:cubicBezTo>
                    <a:pt x="790760" y="1095992"/>
                    <a:pt x="775631" y="1089688"/>
                    <a:pt x="760103" y="1084513"/>
                  </a:cubicBezTo>
                  <a:cubicBezTo>
                    <a:pt x="738255" y="1077126"/>
                    <a:pt x="703834" y="1107461"/>
                    <a:pt x="703834" y="110746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64" name="任意多边形: 形状 863">
              <a:extLst>
                <a:ext uri="{FF2B5EF4-FFF2-40B4-BE49-F238E27FC236}">
                  <a16:creationId xmlns:a16="http://schemas.microsoft.com/office/drawing/2014/main" id="{1BD8A8C0-2666-E8CF-3B38-0833EEDE6E3F}"/>
                </a:ext>
              </a:extLst>
            </p:cNvPr>
            <p:cNvSpPr/>
            <p:nvPr/>
          </p:nvSpPr>
          <p:spPr>
            <a:xfrm>
              <a:off x="11191989" y="1902073"/>
              <a:ext cx="71986" cy="70414"/>
            </a:xfrm>
            <a:custGeom>
              <a:avLst/>
              <a:gdLst>
                <a:gd name="connsiteX0" fmla="*/ 71987 w 71986"/>
                <a:gd name="connsiteY0" fmla="*/ 0 h 70414"/>
                <a:gd name="connsiteX1" fmla="*/ 24048 w 71986"/>
                <a:gd name="connsiteY1" fmla="*/ 21062 h 70414"/>
                <a:gd name="connsiteX2" fmla="*/ 0 w 71986"/>
                <a:gd name="connsiteY2" fmla="*/ 70415 h 70414"/>
                <a:gd name="connsiteX3" fmla="*/ 51082 w 71986"/>
                <a:gd name="connsiteY3" fmla="*/ 44324 h 70414"/>
                <a:gd name="connsiteX4" fmla="*/ 71987 w 71986"/>
                <a:gd name="connsiteY4" fmla="*/ 0 h 7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86" h="70414">
                  <a:moveTo>
                    <a:pt x="71987" y="0"/>
                  </a:moveTo>
                  <a:cubicBezTo>
                    <a:pt x="71987" y="0"/>
                    <a:pt x="34264" y="8645"/>
                    <a:pt x="24048" y="21062"/>
                  </a:cubicBezTo>
                  <a:cubicBezTo>
                    <a:pt x="14239" y="36577"/>
                    <a:pt x="6174" y="53129"/>
                    <a:pt x="0" y="70415"/>
                  </a:cubicBezTo>
                  <a:cubicBezTo>
                    <a:pt x="19323" y="67233"/>
                    <a:pt x="37177" y="58114"/>
                    <a:pt x="51082" y="44324"/>
                  </a:cubicBezTo>
                  <a:cubicBezTo>
                    <a:pt x="61469" y="31418"/>
                    <a:pt x="68635" y="16224"/>
                    <a:pt x="71987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65" name="任意多边形: 形状 864">
              <a:extLst>
                <a:ext uri="{FF2B5EF4-FFF2-40B4-BE49-F238E27FC236}">
                  <a16:creationId xmlns:a16="http://schemas.microsoft.com/office/drawing/2014/main" id="{00E969D7-4F25-35B2-F783-B37D08C7E1A4}"/>
                </a:ext>
              </a:extLst>
            </p:cNvPr>
            <p:cNvSpPr/>
            <p:nvPr/>
          </p:nvSpPr>
          <p:spPr>
            <a:xfrm>
              <a:off x="11269948" y="1772835"/>
              <a:ext cx="78606" cy="62595"/>
            </a:xfrm>
            <a:custGeom>
              <a:avLst/>
              <a:gdLst>
                <a:gd name="connsiteX0" fmla="*/ 56112 w 78606"/>
                <a:gd name="connsiteY0" fmla="*/ 14814 h 62595"/>
                <a:gd name="connsiteX1" fmla="*/ 0 w 78606"/>
                <a:gd name="connsiteY1" fmla="*/ 40 h 62595"/>
                <a:gd name="connsiteX2" fmla="*/ 23419 w 78606"/>
                <a:gd name="connsiteY2" fmla="*/ 42949 h 62595"/>
                <a:gd name="connsiteX3" fmla="*/ 78274 w 78606"/>
                <a:gd name="connsiteY3" fmla="*/ 62596 h 62595"/>
                <a:gd name="connsiteX4" fmla="*/ 56112 w 78606"/>
                <a:gd name="connsiteY4" fmla="*/ 14814 h 6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06" h="62595">
                  <a:moveTo>
                    <a:pt x="56112" y="14814"/>
                  </a:moveTo>
                  <a:cubicBezTo>
                    <a:pt x="39208" y="4620"/>
                    <a:pt x="19733" y="-508"/>
                    <a:pt x="0" y="40"/>
                  </a:cubicBezTo>
                  <a:cubicBezTo>
                    <a:pt x="0" y="40"/>
                    <a:pt x="7387" y="32732"/>
                    <a:pt x="23419" y="42949"/>
                  </a:cubicBezTo>
                  <a:cubicBezTo>
                    <a:pt x="40838" y="51703"/>
                    <a:pt x="59258" y="58300"/>
                    <a:pt x="78274" y="62596"/>
                  </a:cubicBezTo>
                  <a:cubicBezTo>
                    <a:pt x="80446" y="43770"/>
                    <a:pt x="71886" y="25316"/>
                    <a:pt x="56112" y="14814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66" name="任意多边形: 形状 865">
              <a:extLst>
                <a:ext uri="{FF2B5EF4-FFF2-40B4-BE49-F238E27FC236}">
                  <a16:creationId xmlns:a16="http://schemas.microsoft.com/office/drawing/2014/main" id="{1D5F371D-865C-B470-86B0-A9D531A05604}"/>
                </a:ext>
              </a:extLst>
            </p:cNvPr>
            <p:cNvSpPr/>
            <p:nvPr/>
          </p:nvSpPr>
          <p:spPr>
            <a:xfrm>
              <a:off x="11269791" y="1672282"/>
              <a:ext cx="46868" cy="89590"/>
            </a:xfrm>
            <a:custGeom>
              <a:avLst/>
              <a:gdLst>
                <a:gd name="connsiteX0" fmla="*/ 7230 w 46868"/>
                <a:gd name="connsiteY0" fmla="*/ 35207 h 89590"/>
                <a:gd name="connsiteX1" fmla="*/ 0 w 46868"/>
                <a:gd name="connsiteY1" fmla="*/ 89590 h 89590"/>
                <a:gd name="connsiteX2" fmla="*/ 40237 w 46868"/>
                <a:gd name="connsiteY2" fmla="*/ 48724 h 89590"/>
                <a:gd name="connsiteX3" fmla="*/ 46210 w 46868"/>
                <a:gd name="connsiteY3" fmla="*/ 0 h 89590"/>
                <a:gd name="connsiteX4" fmla="*/ 7230 w 46868"/>
                <a:gd name="connsiteY4" fmla="*/ 35207 h 8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68" h="89590">
                  <a:moveTo>
                    <a:pt x="7230" y="35207"/>
                  </a:moveTo>
                  <a:cubicBezTo>
                    <a:pt x="2815" y="53012"/>
                    <a:pt x="390" y="71251"/>
                    <a:pt x="0" y="89590"/>
                  </a:cubicBezTo>
                  <a:cubicBezTo>
                    <a:pt x="17286" y="80417"/>
                    <a:pt x="31333" y="66151"/>
                    <a:pt x="40237" y="48724"/>
                  </a:cubicBezTo>
                  <a:cubicBezTo>
                    <a:pt x="46010" y="33173"/>
                    <a:pt x="48055" y="16485"/>
                    <a:pt x="46210" y="0"/>
                  </a:cubicBezTo>
                  <a:cubicBezTo>
                    <a:pt x="46210" y="0"/>
                    <a:pt x="13674" y="20118"/>
                    <a:pt x="7230" y="3520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67" name="任意多边形: 形状 866">
              <a:extLst>
                <a:ext uri="{FF2B5EF4-FFF2-40B4-BE49-F238E27FC236}">
                  <a16:creationId xmlns:a16="http://schemas.microsoft.com/office/drawing/2014/main" id="{E2852FA6-8276-2048-979C-ED17E4C6002E}"/>
                </a:ext>
              </a:extLst>
            </p:cNvPr>
            <p:cNvSpPr/>
            <p:nvPr/>
          </p:nvSpPr>
          <p:spPr>
            <a:xfrm>
              <a:off x="11250616" y="1721950"/>
              <a:ext cx="136271" cy="52182"/>
            </a:xfrm>
            <a:custGeom>
              <a:avLst/>
              <a:gdLst>
                <a:gd name="connsiteX0" fmla="*/ 86918 w 136271"/>
                <a:gd name="connsiteY0" fmla="*/ 0 h 52182"/>
                <a:gd name="connsiteX1" fmla="*/ 41023 w 136271"/>
                <a:gd name="connsiteY1" fmla="*/ 40237 h 52182"/>
                <a:gd name="connsiteX2" fmla="*/ 0 w 136271"/>
                <a:gd name="connsiteY2" fmla="*/ 46524 h 52182"/>
                <a:gd name="connsiteX3" fmla="*/ 1100 w 136271"/>
                <a:gd name="connsiteY3" fmla="*/ 52182 h 52182"/>
                <a:gd name="connsiteX4" fmla="*/ 40708 w 136271"/>
                <a:gd name="connsiteY4" fmla="*/ 43852 h 52182"/>
                <a:gd name="connsiteX5" fmla="*/ 93362 w 136271"/>
                <a:gd name="connsiteY5" fmla="*/ 49039 h 52182"/>
                <a:gd name="connsiteX6" fmla="*/ 136271 w 136271"/>
                <a:gd name="connsiteY6" fmla="*/ 5030 h 52182"/>
                <a:gd name="connsiteX7" fmla="*/ 86918 w 136271"/>
                <a:gd name="connsiteY7" fmla="*/ 0 h 5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271" h="52182">
                  <a:moveTo>
                    <a:pt x="86918" y="0"/>
                  </a:moveTo>
                  <a:cubicBezTo>
                    <a:pt x="64128" y="0"/>
                    <a:pt x="41023" y="40237"/>
                    <a:pt x="41023" y="40237"/>
                  </a:cubicBezTo>
                  <a:lnTo>
                    <a:pt x="0" y="46524"/>
                  </a:lnTo>
                  <a:lnTo>
                    <a:pt x="1100" y="52182"/>
                  </a:lnTo>
                  <a:lnTo>
                    <a:pt x="40708" y="43852"/>
                  </a:lnTo>
                  <a:cubicBezTo>
                    <a:pt x="57957" y="47879"/>
                    <a:pt x="75660" y="49623"/>
                    <a:pt x="93362" y="49039"/>
                  </a:cubicBezTo>
                  <a:cubicBezTo>
                    <a:pt x="110966" y="45109"/>
                    <a:pt x="119296" y="31750"/>
                    <a:pt x="136271" y="5030"/>
                  </a:cubicBezTo>
                  <a:cubicBezTo>
                    <a:pt x="119957" y="2214"/>
                    <a:pt x="103466" y="533"/>
                    <a:pt x="86918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68" name="任意多边形: 形状 867">
              <a:extLst>
                <a:ext uri="{FF2B5EF4-FFF2-40B4-BE49-F238E27FC236}">
                  <a16:creationId xmlns:a16="http://schemas.microsoft.com/office/drawing/2014/main" id="{31244295-3910-6767-DF34-6BC28247047A}"/>
                </a:ext>
              </a:extLst>
            </p:cNvPr>
            <p:cNvSpPr/>
            <p:nvPr/>
          </p:nvSpPr>
          <p:spPr>
            <a:xfrm>
              <a:off x="11278591" y="1519822"/>
              <a:ext cx="30987" cy="84246"/>
            </a:xfrm>
            <a:custGeom>
              <a:avLst/>
              <a:gdLst>
                <a:gd name="connsiteX0" fmla="*/ 4874 w 30987"/>
                <a:gd name="connsiteY0" fmla="*/ 84246 h 84246"/>
                <a:gd name="connsiteX1" fmla="*/ 30337 w 30987"/>
                <a:gd name="connsiteY1" fmla="*/ 41966 h 84246"/>
                <a:gd name="connsiteX2" fmla="*/ 25465 w 30987"/>
                <a:gd name="connsiteY2" fmla="*/ 0 h 84246"/>
                <a:gd name="connsiteX3" fmla="*/ 2 w 30987"/>
                <a:gd name="connsiteY3" fmla="*/ 37251 h 84246"/>
                <a:gd name="connsiteX4" fmla="*/ 4874 w 30987"/>
                <a:gd name="connsiteY4" fmla="*/ 84246 h 8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87" h="84246">
                  <a:moveTo>
                    <a:pt x="4874" y="84246"/>
                  </a:moveTo>
                  <a:cubicBezTo>
                    <a:pt x="17540" y="73133"/>
                    <a:pt x="26438" y="58358"/>
                    <a:pt x="30337" y="41966"/>
                  </a:cubicBezTo>
                  <a:cubicBezTo>
                    <a:pt x="32045" y="27789"/>
                    <a:pt x="30376" y="13409"/>
                    <a:pt x="25465" y="0"/>
                  </a:cubicBezTo>
                  <a:cubicBezTo>
                    <a:pt x="25464" y="0"/>
                    <a:pt x="1731" y="23419"/>
                    <a:pt x="2" y="37251"/>
                  </a:cubicBezTo>
                  <a:cubicBezTo>
                    <a:pt x="-65" y="53045"/>
                    <a:pt x="1568" y="68801"/>
                    <a:pt x="4874" y="84246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69" name="任意多边形: 形状 868">
              <a:extLst>
                <a:ext uri="{FF2B5EF4-FFF2-40B4-BE49-F238E27FC236}">
                  <a16:creationId xmlns:a16="http://schemas.microsoft.com/office/drawing/2014/main" id="{D1D9EC29-E7DA-9878-1866-E1C5A8FE45BB}"/>
                </a:ext>
              </a:extLst>
            </p:cNvPr>
            <p:cNvSpPr/>
            <p:nvPr/>
          </p:nvSpPr>
          <p:spPr>
            <a:xfrm>
              <a:off x="11286609" y="1610047"/>
              <a:ext cx="78116" cy="39806"/>
            </a:xfrm>
            <a:custGeom>
              <a:avLst/>
              <a:gdLst>
                <a:gd name="connsiteX0" fmla="*/ 49825 w 78116"/>
                <a:gd name="connsiteY0" fmla="*/ 4080 h 39806"/>
                <a:gd name="connsiteX1" fmla="*/ 0 w 78116"/>
                <a:gd name="connsiteY1" fmla="*/ 3137 h 39806"/>
                <a:gd name="connsiteX2" fmla="*/ 28292 w 78116"/>
                <a:gd name="connsiteY2" fmla="*/ 34573 h 39806"/>
                <a:gd name="connsiteX3" fmla="*/ 78116 w 78116"/>
                <a:gd name="connsiteY3" fmla="*/ 39759 h 39806"/>
                <a:gd name="connsiteX4" fmla="*/ 49825 w 78116"/>
                <a:gd name="connsiteY4" fmla="*/ 4080 h 3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" h="39806">
                  <a:moveTo>
                    <a:pt x="49825" y="4080"/>
                  </a:moveTo>
                  <a:cubicBezTo>
                    <a:pt x="33653" y="-1018"/>
                    <a:pt x="16353" y="-1346"/>
                    <a:pt x="0" y="3137"/>
                  </a:cubicBezTo>
                  <a:cubicBezTo>
                    <a:pt x="0" y="3137"/>
                    <a:pt x="12731" y="28914"/>
                    <a:pt x="28292" y="34573"/>
                  </a:cubicBezTo>
                  <a:cubicBezTo>
                    <a:pt x="44617" y="38380"/>
                    <a:pt x="61356" y="40123"/>
                    <a:pt x="78116" y="39759"/>
                  </a:cubicBezTo>
                  <a:cubicBezTo>
                    <a:pt x="76152" y="23490"/>
                    <a:pt x="65219" y="9701"/>
                    <a:pt x="49825" y="408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70" name="任意多边形: 形状 869">
              <a:extLst>
                <a:ext uri="{FF2B5EF4-FFF2-40B4-BE49-F238E27FC236}">
                  <a16:creationId xmlns:a16="http://schemas.microsoft.com/office/drawing/2014/main" id="{E4B3402F-316F-2800-25BC-5BD761A4CD21}"/>
                </a:ext>
              </a:extLst>
            </p:cNvPr>
            <p:cNvSpPr/>
            <p:nvPr/>
          </p:nvSpPr>
          <p:spPr>
            <a:xfrm>
              <a:off x="11274506" y="1334512"/>
              <a:ext cx="25164" cy="68371"/>
            </a:xfrm>
            <a:custGeom>
              <a:avLst/>
              <a:gdLst>
                <a:gd name="connsiteX0" fmla="*/ 4401 w 25164"/>
                <a:gd name="connsiteY0" fmla="*/ 68371 h 68371"/>
                <a:gd name="connsiteX1" fmla="*/ 24677 w 25164"/>
                <a:gd name="connsiteY1" fmla="*/ 34107 h 68371"/>
                <a:gd name="connsiteX2" fmla="*/ 20590 w 25164"/>
                <a:gd name="connsiteY2" fmla="*/ 0 h 68371"/>
                <a:gd name="connsiteX3" fmla="*/ 0 w 25164"/>
                <a:gd name="connsiteY3" fmla="*/ 30335 h 68371"/>
                <a:gd name="connsiteX4" fmla="*/ 4401 w 25164"/>
                <a:gd name="connsiteY4" fmla="*/ 68371 h 6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64" h="68371">
                  <a:moveTo>
                    <a:pt x="4401" y="68371"/>
                  </a:moveTo>
                  <a:cubicBezTo>
                    <a:pt x="14517" y="59302"/>
                    <a:pt x="21596" y="47339"/>
                    <a:pt x="24677" y="34107"/>
                  </a:cubicBezTo>
                  <a:cubicBezTo>
                    <a:pt x="26007" y="22575"/>
                    <a:pt x="24608" y="10891"/>
                    <a:pt x="20590" y="0"/>
                  </a:cubicBezTo>
                  <a:cubicBezTo>
                    <a:pt x="20590" y="0"/>
                    <a:pt x="1572" y="19175"/>
                    <a:pt x="0" y="30335"/>
                  </a:cubicBezTo>
                  <a:cubicBezTo>
                    <a:pt x="122" y="43134"/>
                    <a:pt x="1597" y="55883"/>
                    <a:pt x="4401" y="6837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71" name="任意多边形: 形状 870">
              <a:extLst>
                <a:ext uri="{FF2B5EF4-FFF2-40B4-BE49-F238E27FC236}">
                  <a16:creationId xmlns:a16="http://schemas.microsoft.com/office/drawing/2014/main" id="{95088ABE-5426-0E08-6FCE-205D5D603E07}"/>
                </a:ext>
              </a:extLst>
            </p:cNvPr>
            <p:cNvSpPr/>
            <p:nvPr/>
          </p:nvSpPr>
          <p:spPr>
            <a:xfrm>
              <a:off x="11280793" y="1407820"/>
              <a:ext cx="63341" cy="32036"/>
            </a:xfrm>
            <a:custGeom>
              <a:avLst/>
              <a:gdLst>
                <a:gd name="connsiteX0" fmla="*/ 40551 w 63341"/>
                <a:gd name="connsiteY0" fmla="*/ 3393 h 32036"/>
                <a:gd name="connsiteX1" fmla="*/ 0 w 63341"/>
                <a:gd name="connsiteY1" fmla="*/ 2450 h 32036"/>
                <a:gd name="connsiteX2" fmla="*/ 22948 w 63341"/>
                <a:gd name="connsiteY2" fmla="*/ 27755 h 32036"/>
                <a:gd name="connsiteX3" fmla="*/ 63342 w 63341"/>
                <a:gd name="connsiteY3" fmla="*/ 31999 h 32036"/>
                <a:gd name="connsiteX4" fmla="*/ 40551 w 63341"/>
                <a:gd name="connsiteY4" fmla="*/ 3393 h 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41" h="32036">
                  <a:moveTo>
                    <a:pt x="40551" y="3393"/>
                  </a:moveTo>
                  <a:cubicBezTo>
                    <a:pt x="27401" y="-784"/>
                    <a:pt x="13330" y="-1111"/>
                    <a:pt x="0" y="2450"/>
                  </a:cubicBezTo>
                  <a:cubicBezTo>
                    <a:pt x="0" y="2450"/>
                    <a:pt x="10374" y="23512"/>
                    <a:pt x="22948" y="27755"/>
                  </a:cubicBezTo>
                  <a:cubicBezTo>
                    <a:pt x="36180" y="30865"/>
                    <a:pt x="49752" y="32291"/>
                    <a:pt x="63342" y="31999"/>
                  </a:cubicBezTo>
                  <a:cubicBezTo>
                    <a:pt x="61751" y="18927"/>
                    <a:pt x="52937" y="7864"/>
                    <a:pt x="40551" y="339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72" name="任意多边形: 形状 871">
              <a:extLst>
                <a:ext uri="{FF2B5EF4-FFF2-40B4-BE49-F238E27FC236}">
                  <a16:creationId xmlns:a16="http://schemas.microsoft.com/office/drawing/2014/main" id="{8D90C7D1-8CDF-806F-49E3-8AC5F602E1E0}"/>
                </a:ext>
              </a:extLst>
            </p:cNvPr>
            <p:cNvSpPr/>
            <p:nvPr/>
          </p:nvSpPr>
          <p:spPr>
            <a:xfrm>
              <a:off x="11219337" y="1144146"/>
              <a:ext cx="69000" cy="31270"/>
            </a:xfrm>
            <a:custGeom>
              <a:avLst/>
              <a:gdLst>
                <a:gd name="connsiteX0" fmla="*/ 0 w 69000"/>
                <a:gd name="connsiteY0" fmla="*/ 23131 h 31270"/>
                <a:gd name="connsiteX1" fmla="*/ 33164 w 69000"/>
                <a:gd name="connsiteY1" fmla="*/ 31147 h 31270"/>
                <a:gd name="connsiteX2" fmla="*/ 69000 w 69000"/>
                <a:gd name="connsiteY2" fmla="*/ 11814 h 31270"/>
                <a:gd name="connsiteX3" fmla="*/ 33950 w 69000"/>
                <a:gd name="connsiteY3" fmla="*/ 1126 h 31270"/>
                <a:gd name="connsiteX4" fmla="*/ 0 w 69000"/>
                <a:gd name="connsiteY4" fmla="*/ 23131 h 3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00" h="31270">
                  <a:moveTo>
                    <a:pt x="0" y="23131"/>
                  </a:moveTo>
                  <a:cubicBezTo>
                    <a:pt x="9982" y="29114"/>
                    <a:pt x="21551" y="31910"/>
                    <a:pt x="33164" y="31147"/>
                  </a:cubicBezTo>
                  <a:cubicBezTo>
                    <a:pt x="45881" y="26249"/>
                    <a:pt x="57923" y="19753"/>
                    <a:pt x="69000" y="11814"/>
                  </a:cubicBezTo>
                  <a:cubicBezTo>
                    <a:pt x="60258" y="1942"/>
                    <a:pt x="46714" y="-2188"/>
                    <a:pt x="33950" y="1126"/>
                  </a:cubicBezTo>
                  <a:cubicBezTo>
                    <a:pt x="20774" y="5089"/>
                    <a:pt x="8998" y="12721"/>
                    <a:pt x="0" y="2313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73" name="任意多边形: 形状 872">
              <a:extLst>
                <a:ext uri="{FF2B5EF4-FFF2-40B4-BE49-F238E27FC236}">
                  <a16:creationId xmlns:a16="http://schemas.microsoft.com/office/drawing/2014/main" id="{FF7543CB-2004-2606-F7CD-9349EEB31AC4}"/>
                </a:ext>
              </a:extLst>
            </p:cNvPr>
            <p:cNvSpPr/>
            <p:nvPr/>
          </p:nvSpPr>
          <p:spPr>
            <a:xfrm>
              <a:off x="10698142" y="2218154"/>
              <a:ext cx="90690" cy="62713"/>
            </a:xfrm>
            <a:custGeom>
              <a:avLst/>
              <a:gdLst>
                <a:gd name="connsiteX0" fmla="*/ 32535 w 90690"/>
                <a:gd name="connsiteY0" fmla="*/ 46996 h 62713"/>
                <a:gd name="connsiteX1" fmla="*/ 90690 w 90690"/>
                <a:gd name="connsiteY1" fmla="*/ 62713 h 62713"/>
                <a:gd name="connsiteX2" fmla="*/ 52025 w 90690"/>
                <a:gd name="connsiteY2" fmla="*/ 13360 h 62713"/>
                <a:gd name="connsiteX3" fmla="*/ 0 w 90690"/>
                <a:gd name="connsiteY3" fmla="*/ 0 h 62713"/>
                <a:gd name="connsiteX4" fmla="*/ 32535 w 90690"/>
                <a:gd name="connsiteY4" fmla="*/ 46996 h 6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90" h="62713">
                  <a:moveTo>
                    <a:pt x="32535" y="46996"/>
                  </a:moveTo>
                  <a:cubicBezTo>
                    <a:pt x="51290" y="54339"/>
                    <a:pt x="70791" y="59609"/>
                    <a:pt x="90690" y="62713"/>
                  </a:cubicBezTo>
                  <a:cubicBezTo>
                    <a:pt x="83156" y="42693"/>
                    <a:pt x="69660" y="25467"/>
                    <a:pt x="52025" y="13360"/>
                  </a:cubicBezTo>
                  <a:cubicBezTo>
                    <a:pt x="35976" y="4875"/>
                    <a:pt x="18151" y="298"/>
                    <a:pt x="0" y="0"/>
                  </a:cubicBezTo>
                  <a:cubicBezTo>
                    <a:pt x="0" y="0"/>
                    <a:pt x="17132" y="38508"/>
                    <a:pt x="32535" y="46996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74" name="任意多边形: 形状 873">
              <a:extLst>
                <a:ext uri="{FF2B5EF4-FFF2-40B4-BE49-F238E27FC236}">
                  <a16:creationId xmlns:a16="http://schemas.microsoft.com/office/drawing/2014/main" id="{88293B36-A5C3-EAC1-B517-FE9857586C73}"/>
                </a:ext>
              </a:extLst>
            </p:cNvPr>
            <p:cNvSpPr/>
            <p:nvPr/>
          </p:nvSpPr>
          <p:spPr>
            <a:xfrm>
              <a:off x="10916931" y="2096376"/>
              <a:ext cx="81574" cy="37050"/>
            </a:xfrm>
            <a:custGeom>
              <a:avLst/>
              <a:gdLst>
                <a:gd name="connsiteX0" fmla="*/ 33007 w 81574"/>
                <a:gd name="connsiteY0" fmla="*/ 33288 h 37050"/>
                <a:gd name="connsiteX1" fmla="*/ 81574 w 81574"/>
                <a:gd name="connsiteY1" fmla="*/ 36904 h 37050"/>
                <a:gd name="connsiteX2" fmla="*/ 43381 w 81574"/>
                <a:gd name="connsiteY2" fmla="*/ 3425 h 37050"/>
                <a:gd name="connsiteX3" fmla="*/ 0 w 81574"/>
                <a:gd name="connsiteY3" fmla="*/ 1853 h 37050"/>
                <a:gd name="connsiteX4" fmla="*/ 33007 w 81574"/>
                <a:gd name="connsiteY4" fmla="*/ 33288 h 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74" h="37050">
                  <a:moveTo>
                    <a:pt x="33007" y="33288"/>
                  </a:moveTo>
                  <a:cubicBezTo>
                    <a:pt x="49013" y="36287"/>
                    <a:pt x="65301" y="37499"/>
                    <a:pt x="81574" y="36904"/>
                  </a:cubicBezTo>
                  <a:cubicBezTo>
                    <a:pt x="72536" y="22127"/>
                    <a:pt x="59214" y="10450"/>
                    <a:pt x="43381" y="3425"/>
                  </a:cubicBezTo>
                  <a:cubicBezTo>
                    <a:pt x="29249" y="-529"/>
                    <a:pt x="14380" y="-1068"/>
                    <a:pt x="0" y="1853"/>
                  </a:cubicBezTo>
                  <a:cubicBezTo>
                    <a:pt x="0" y="1853"/>
                    <a:pt x="19490" y="29359"/>
                    <a:pt x="33007" y="3328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75" name="任意多边形: 形状 874">
              <a:extLst>
                <a:ext uri="{FF2B5EF4-FFF2-40B4-BE49-F238E27FC236}">
                  <a16:creationId xmlns:a16="http://schemas.microsoft.com/office/drawing/2014/main" id="{6B82B430-3047-92AA-7A35-CAF858DFC7B7}"/>
                </a:ext>
              </a:extLst>
            </p:cNvPr>
            <p:cNvSpPr/>
            <p:nvPr/>
          </p:nvSpPr>
          <p:spPr>
            <a:xfrm>
              <a:off x="11040943" y="1928239"/>
              <a:ext cx="88018" cy="31518"/>
            </a:xfrm>
            <a:custGeom>
              <a:avLst/>
              <a:gdLst>
                <a:gd name="connsiteX0" fmla="*/ 88018 w 88018"/>
                <a:gd name="connsiteY0" fmla="*/ 22402 h 31518"/>
                <a:gd name="connsiteX1" fmla="*/ 42595 w 88018"/>
                <a:gd name="connsiteY1" fmla="*/ 83 h 31518"/>
                <a:gd name="connsiteX2" fmla="*/ 0 w 88018"/>
                <a:gd name="connsiteY2" fmla="*/ 8571 h 31518"/>
                <a:gd name="connsiteX3" fmla="*/ 40237 w 88018"/>
                <a:gd name="connsiteY3" fmla="*/ 31518 h 31518"/>
                <a:gd name="connsiteX4" fmla="*/ 88018 w 88018"/>
                <a:gd name="connsiteY4" fmla="*/ 22402 h 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018" h="31518">
                  <a:moveTo>
                    <a:pt x="88018" y="22402"/>
                  </a:moveTo>
                  <a:cubicBezTo>
                    <a:pt x="75546" y="10449"/>
                    <a:pt x="59678" y="2652"/>
                    <a:pt x="42595" y="83"/>
                  </a:cubicBezTo>
                  <a:cubicBezTo>
                    <a:pt x="27921" y="-542"/>
                    <a:pt x="13313" y="2369"/>
                    <a:pt x="0" y="8571"/>
                  </a:cubicBezTo>
                  <a:cubicBezTo>
                    <a:pt x="11632" y="18988"/>
                    <a:pt x="25348" y="26811"/>
                    <a:pt x="40237" y="31518"/>
                  </a:cubicBezTo>
                  <a:cubicBezTo>
                    <a:pt x="56450" y="30238"/>
                    <a:pt x="72473" y="27181"/>
                    <a:pt x="88018" y="2240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76" name="任意多边形: 形状 875">
              <a:extLst>
                <a:ext uri="{FF2B5EF4-FFF2-40B4-BE49-F238E27FC236}">
                  <a16:creationId xmlns:a16="http://schemas.microsoft.com/office/drawing/2014/main" id="{00C881DD-AE70-85F6-6661-CF2D5069CE57}"/>
                </a:ext>
              </a:extLst>
            </p:cNvPr>
            <p:cNvSpPr/>
            <p:nvPr/>
          </p:nvSpPr>
          <p:spPr>
            <a:xfrm>
              <a:off x="11121417" y="1753046"/>
              <a:ext cx="81417" cy="29259"/>
            </a:xfrm>
            <a:custGeom>
              <a:avLst/>
              <a:gdLst>
                <a:gd name="connsiteX0" fmla="*/ 41809 w 81417"/>
                <a:gd name="connsiteY0" fmla="*/ 29260 h 29259"/>
                <a:gd name="connsiteX1" fmla="*/ 81417 w 81417"/>
                <a:gd name="connsiteY1" fmla="*/ 8198 h 29259"/>
                <a:gd name="connsiteX2" fmla="*/ 35207 w 81417"/>
                <a:gd name="connsiteY2" fmla="*/ 811 h 29259"/>
                <a:gd name="connsiteX3" fmla="*/ 0 w 81417"/>
                <a:gd name="connsiteY3" fmla="*/ 19829 h 29259"/>
                <a:gd name="connsiteX4" fmla="*/ 41809 w 81417"/>
                <a:gd name="connsiteY4" fmla="*/ 29260 h 2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17" h="29259">
                  <a:moveTo>
                    <a:pt x="41809" y="29260"/>
                  </a:moveTo>
                  <a:cubicBezTo>
                    <a:pt x="55739" y="23703"/>
                    <a:pt x="69021" y="16641"/>
                    <a:pt x="81417" y="8198"/>
                  </a:cubicBezTo>
                  <a:cubicBezTo>
                    <a:pt x="67121" y="1101"/>
                    <a:pt x="51003" y="-1476"/>
                    <a:pt x="35207" y="811"/>
                  </a:cubicBezTo>
                  <a:cubicBezTo>
                    <a:pt x="22123" y="4254"/>
                    <a:pt x="10052" y="10775"/>
                    <a:pt x="0" y="19829"/>
                  </a:cubicBezTo>
                  <a:cubicBezTo>
                    <a:pt x="13103" y="25921"/>
                    <a:pt x="27359" y="29137"/>
                    <a:pt x="41809" y="2926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77" name="任意多边形: 形状 876">
              <a:extLst>
                <a:ext uri="{FF2B5EF4-FFF2-40B4-BE49-F238E27FC236}">
                  <a16:creationId xmlns:a16="http://schemas.microsoft.com/office/drawing/2014/main" id="{F416C324-2276-B656-F050-8FAA22B70188}"/>
                </a:ext>
              </a:extLst>
            </p:cNvPr>
            <p:cNvSpPr/>
            <p:nvPr/>
          </p:nvSpPr>
          <p:spPr>
            <a:xfrm>
              <a:off x="11167784" y="1577129"/>
              <a:ext cx="64599" cy="23638"/>
            </a:xfrm>
            <a:custGeom>
              <a:avLst/>
              <a:gdLst>
                <a:gd name="connsiteX0" fmla="*/ 27977 w 64599"/>
                <a:gd name="connsiteY0" fmla="*/ 534 h 23638"/>
                <a:gd name="connsiteX1" fmla="*/ 0 w 64599"/>
                <a:gd name="connsiteY1" fmla="*/ 16251 h 23638"/>
                <a:gd name="connsiteX2" fmla="*/ 33164 w 64599"/>
                <a:gd name="connsiteY2" fmla="*/ 23639 h 23638"/>
                <a:gd name="connsiteX3" fmla="*/ 64599 w 64599"/>
                <a:gd name="connsiteY3" fmla="*/ 6978 h 23638"/>
                <a:gd name="connsiteX4" fmla="*/ 27977 w 64599"/>
                <a:gd name="connsiteY4" fmla="*/ 534 h 2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99" h="23638">
                  <a:moveTo>
                    <a:pt x="27977" y="534"/>
                  </a:moveTo>
                  <a:cubicBezTo>
                    <a:pt x="17530" y="3462"/>
                    <a:pt x="7936" y="8852"/>
                    <a:pt x="0" y="16251"/>
                  </a:cubicBezTo>
                  <a:cubicBezTo>
                    <a:pt x="10401" y="21051"/>
                    <a:pt x="21709" y="23569"/>
                    <a:pt x="33164" y="23639"/>
                  </a:cubicBezTo>
                  <a:cubicBezTo>
                    <a:pt x="44218" y="19246"/>
                    <a:pt x="54759" y="13660"/>
                    <a:pt x="64599" y="6978"/>
                  </a:cubicBezTo>
                  <a:cubicBezTo>
                    <a:pt x="53344" y="1119"/>
                    <a:pt x="40557" y="-1131"/>
                    <a:pt x="27977" y="534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78" name="任意多边形: 形状 877">
              <a:extLst>
                <a:ext uri="{FF2B5EF4-FFF2-40B4-BE49-F238E27FC236}">
                  <a16:creationId xmlns:a16="http://schemas.microsoft.com/office/drawing/2014/main" id="{ADA02ED8-8D76-BD28-3373-59928693912E}"/>
                </a:ext>
              </a:extLst>
            </p:cNvPr>
            <p:cNvSpPr/>
            <p:nvPr/>
          </p:nvSpPr>
          <p:spPr>
            <a:xfrm>
              <a:off x="11169984" y="1534136"/>
              <a:ext cx="75758" cy="57043"/>
            </a:xfrm>
            <a:custGeom>
              <a:avLst/>
              <a:gdLst>
                <a:gd name="connsiteX0" fmla="*/ 75759 w 75758"/>
                <a:gd name="connsiteY0" fmla="*/ 54371 h 57043"/>
                <a:gd name="connsiteX1" fmla="*/ 56426 w 75758"/>
                <a:gd name="connsiteY1" fmla="*/ 36610 h 57043"/>
                <a:gd name="connsiteX2" fmla="*/ 39294 w 75758"/>
                <a:gd name="connsiteY2" fmla="*/ 6747 h 57043"/>
                <a:gd name="connsiteX3" fmla="*/ 0 w 75758"/>
                <a:gd name="connsiteY3" fmla="*/ 617 h 57043"/>
                <a:gd name="connsiteX4" fmla="*/ 15718 w 75758"/>
                <a:gd name="connsiteY4" fmla="*/ 28595 h 57043"/>
                <a:gd name="connsiteX5" fmla="*/ 54226 w 75758"/>
                <a:gd name="connsiteY5" fmla="*/ 37711 h 57043"/>
                <a:gd name="connsiteX6" fmla="*/ 72930 w 75758"/>
                <a:gd name="connsiteY6" fmla="*/ 57043 h 5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758" h="57043">
                  <a:moveTo>
                    <a:pt x="75759" y="54371"/>
                  </a:moveTo>
                  <a:lnTo>
                    <a:pt x="56426" y="36610"/>
                  </a:lnTo>
                  <a:cubicBezTo>
                    <a:pt x="52068" y="25939"/>
                    <a:pt x="46307" y="15896"/>
                    <a:pt x="39294" y="6747"/>
                  </a:cubicBezTo>
                  <a:cubicBezTo>
                    <a:pt x="30806" y="-955"/>
                    <a:pt x="20433" y="-483"/>
                    <a:pt x="0" y="617"/>
                  </a:cubicBezTo>
                  <a:cubicBezTo>
                    <a:pt x="4560" y="10309"/>
                    <a:pt x="9813" y="19659"/>
                    <a:pt x="15718" y="28595"/>
                  </a:cubicBezTo>
                  <a:cubicBezTo>
                    <a:pt x="24677" y="40383"/>
                    <a:pt x="54226" y="37711"/>
                    <a:pt x="54226" y="37711"/>
                  </a:cubicBezTo>
                  <a:lnTo>
                    <a:pt x="72930" y="57043"/>
                  </a:ln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79" name="任意多边形: 形状 878">
              <a:extLst>
                <a:ext uri="{FF2B5EF4-FFF2-40B4-BE49-F238E27FC236}">
                  <a16:creationId xmlns:a16="http://schemas.microsoft.com/office/drawing/2014/main" id="{03A4783E-5552-B242-DF8B-53EE394675CE}"/>
                </a:ext>
              </a:extLst>
            </p:cNvPr>
            <p:cNvSpPr/>
            <p:nvPr/>
          </p:nvSpPr>
          <p:spPr>
            <a:xfrm>
              <a:off x="11169984" y="1365329"/>
              <a:ext cx="75758" cy="57043"/>
            </a:xfrm>
            <a:custGeom>
              <a:avLst/>
              <a:gdLst>
                <a:gd name="connsiteX0" fmla="*/ 54383 w 75758"/>
                <a:gd name="connsiteY0" fmla="*/ 36925 h 57043"/>
                <a:gd name="connsiteX1" fmla="*/ 73087 w 75758"/>
                <a:gd name="connsiteY1" fmla="*/ 57043 h 57043"/>
                <a:gd name="connsiteX2" fmla="*/ 75759 w 75758"/>
                <a:gd name="connsiteY2" fmla="*/ 54371 h 57043"/>
                <a:gd name="connsiteX3" fmla="*/ 56426 w 75758"/>
                <a:gd name="connsiteY3" fmla="*/ 36611 h 57043"/>
                <a:gd name="connsiteX4" fmla="*/ 39294 w 75758"/>
                <a:gd name="connsiteY4" fmla="*/ 6747 h 57043"/>
                <a:gd name="connsiteX5" fmla="*/ 0 w 75758"/>
                <a:gd name="connsiteY5" fmla="*/ 617 h 57043"/>
                <a:gd name="connsiteX6" fmla="*/ 15718 w 75758"/>
                <a:gd name="connsiteY6" fmla="*/ 28595 h 57043"/>
                <a:gd name="connsiteX7" fmla="*/ 54383 w 75758"/>
                <a:gd name="connsiteY7" fmla="*/ 36925 h 5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58" h="57043">
                  <a:moveTo>
                    <a:pt x="54383" y="36925"/>
                  </a:moveTo>
                  <a:lnTo>
                    <a:pt x="73087" y="57043"/>
                  </a:lnTo>
                  <a:lnTo>
                    <a:pt x="75759" y="54371"/>
                  </a:lnTo>
                  <a:lnTo>
                    <a:pt x="56426" y="36611"/>
                  </a:lnTo>
                  <a:cubicBezTo>
                    <a:pt x="52068" y="25939"/>
                    <a:pt x="46307" y="15896"/>
                    <a:pt x="39294" y="6747"/>
                  </a:cubicBezTo>
                  <a:cubicBezTo>
                    <a:pt x="30806" y="-955"/>
                    <a:pt x="20433" y="-483"/>
                    <a:pt x="0" y="617"/>
                  </a:cubicBezTo>
                  <a:cubicBezTo>
                    <a:pt x="4560" y="10309"/>
                    <a:pt x="9813" y="19659"/>
                    <a:pt x="15718" y="28595"/>
                  </a:cubicBezTo>
                  <a:cubicBezTo>
                    <a:pt x="24834" y="39597"/>
                    <a:pt x="54383" y="36925"/>
                    <a:pt x="54383" y="36925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80" name="任意多边形: 形状 879">
              <a:extLst>
                <a:ext uri="{FF2B5EF4-FFF2-40B4-BE49-F238E27FC236}">
                  <a16:creationId xmlns:a16="http://schemas.microsoft.com/office/drawing/2014/main" id="{8B9A7602-C6CA-8852-F9C7-B6A677128DAB}"/>
                </a:ext>
              </a:extLst>
            </p:cNvPr>
            <p:cNvSpPr/>
            <p:nvPr/>
          </p:nvSpPr>
          <p:spPr>
            <a:xfrm>
              <a:off x="11167784" y="1407400"/>
              <a:ext cx="64599" cy="23150"/>
            </a:xfrm>
            <a:custGeom>
              <a:avLst/>
              <a:gdLst>
                <a:gd name="connsiteX0" fmla="*/ 33164 w 64599"/>
                <a:gd name="connsiteY0" fmla="*/ 23146 h 23150"/>
                <a:gd name="connsiteX1" fmla="*/ 64599 w 64599"/>
                <a:gd name="connsiteY1" fmla="*/ 6485 h 23150"/>
                <a:gd name="connsiteX2" fmla="*/ 27977 w 64599"/>
                <a:gd name="connsiteY2" fmla="*/ 670 h 23150"/>
                <a:gd name="connsiteX3" fmla="*/ 0 w 64599"/>
                <a:gd name="connsiteY3" fmla="*/ 16387 h 23150"/>
                <a:gd name="connsiteX4" fmla="*/ 33164 w 64599"/>
                <a:gd name="connsiteY4" fmla="*/ 23146 h 2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99" h="23150">
                  <a:moveTo>
                    <a:pt x="33164" y="23146"/>
                  </a:moveTo>
                  <a:cubicBezTo>
                    <a:pt x="44218" y="18754"/>
                    <a:pt x="54759" y="13167"/>
                    <a:pt x="64599" y="6485"/>
                  </a:cubicBezTo>
                  <a:cubicBezTo>
                    <a:pt x="53276" y="842"/>
                    <a:pt x="40492" y="-1188"/>
                    <a:pt x="27977" y="670"/>
                  </a:cubicBezTo>
                  <a:cubicBezTo>
                    <a:pt x="17530" y="3598"/>
                    <a:pt x="7936" y="8988"/>
                    <a:pt x="0" y="16387"/>
                  </a:cubicBezTo>
                  <a:cubicBezTo>
                    <a:pt x="10449" y="20970"/>
                    <a:pt x="21755" y="23274"/>
                    <a:pt x="33164" y="23146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81" name="任意多边形: 形状 880">
              <a:extLst>
                <a:ext uri="{FF2B5EF4-FFF2-40B4-BE49-F238E27FC236}">
                  <a16:creationId xmlns:a16="http://schemas.microsoft.com/office/drawing/2014/main" id="{02DC7E3D-7714-0D14-094A-433C22E1D3C7}"/>
                </a:ext>
              </a:extLst>
            </p:cNvPr>
            <p:cNvSpPr/>
            <p:nvPr/>
          </p:nvSpPr>
          <p:spPr>
            <a:xfrm>
              <a:off x="11101770" y="1119652"/>
              <a:ext cx="52339" cy="39136"/>
            </a:xfrm>
            <a:custGeom>
              <a:avLst/>
              <a:gdLst>
                <a:gd name="connsiteX0" fmla="*/ 0 w 52339"/>
                <a:gd name="connsiteY0" fmla="*/ 39137 h 39136"/>
                <a:gd name="connsiteX1" fmla="*/ 32693 w 52339"/>
                <a:gd name="connsiteY1" fmla="*/ 29706 h 39136"/>
                <a:gd name="connsiteX2" fmla="*/ 52340 w 52339"/>
                <a:gd name="connsiteY2" fmla="*/ 0 h 39136"/>
                <a:gd name="connsiteX3" fmla="*/ 17289 w 52339"/>
                <a:gd name="connsiteY3" fmla="*/ 12417 h 39136"/>
                <a:gd name="connsiteX4" fmla="*/ 0 w 52339"/>
                <a:gd name="connsiteY4" fmla="*/ 39137 h 3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39" h="39136">
                  <a:moveTo>
                    <a:pt x="0" y="39137"/>
                  </a:moveTo>
                  <a:cubicBezTo>
                    <a:pt x="11450" y="38389"/>
                    <a:pt x="22603" y="35171"/>
                    <a:pt x="32693" y="29706"/>
                  </a:cubicBezTo>
                  <a:cubicBezTo>
                    <a:pt x="40247" y="20507"/>
                    <a:pt x="46831" y="10552"/>
                    <a:pt x="52340" y="0"/>
                  </a:cubicBezTo>
                  <a:cubicBezTo>
                    <a:pt x="39658" y="441"/>
                    <a:pt x="27420" y="4776"/>
                    <a:pt x="17289" y="12417"/>
                  </a:cubicBezTo>
                  <a:cubicBezTo>
                    <a:pt x="9481" y="19820"/>
                    <a:pt x="3554" y="28981"/>
                    <a:pt x="0" y="3913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82" name="任意多边形: 形状 881">
              <a:extLst>
                <a:ext uri="{FF2B5EF4-FFF2-40B4-BE49-F238E27FC236}">
                  <a16:creationId xmlns:a16="http://schemas.microsoft.com/office/drawing/2014/main" id="{C4F09D22-D29B-3DD4-3AB4-B047B9324DDA}"/>
                </a:ext>
              </a:extLst>
            </p:cNvPr>
            <p:cNvSpPr/>
            <p:nvPr/>
          </p:nvSpPr>
          <p:spPr>
            <a:xfrm>
              <a:off x="11075836" y="1092724"/>
              <a:ext cx="92262" cy="32380"/>
            </a:xfrm>
            <a:custGeom>
              <a:avLst/>
              <a:gdLst>
                <a:gd name="connsiteX0" fmla="*/ 0 w 92262"/>
                <a:gd name="connsiteY0" fmla="*/ 14197 h 32380"/>
                <a:gd name="connsiteX1" fmla="*/ 27506 w 92262"/>
                <a:gd name="connsiteY1" fmla="*/ 31015 h 32380"/>
                <a:gd name="connsiteX2" fmla="*/ 65542 w 92262"/>
                <a:gd name="connsiteY2" fmla="*/ 20641 h 32380"/>
                <a:gd name="connsiteX3" fmla="*/ 91319 w 92262"/>
                <a:gd name="connsiteY3" fmla="*/ 28500 h 32380"/>
                <a:gd name="connsiteX4" fmla="*/ 92262 w 92262"/>
                <a:gd name="connsiteY4" fmla="*/ 24885 h 32380"/>
                <a:gd name="connsiteX5" fmla="*/ 66800 w 92262"/>
                <a:gd name="connsiteY5" fmla="*/ 18598 h 32380"/>
                <a:gd name="connsiteX6" fmla="*/ 37408 w 92262"/>
                <a:gd name="connsiteY6" fmla="*/ 680 h 32380"/>
                <a:gd name="connsiteX7" fmla="*/ 0 w 92262"/>
                <a:gd name="connsiteY7" fmla="*/ 14197 h 3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262" h="32380">
                  <a:moveTo>
                    <a:pt x="0" y="14197"/>
                  </a:moveTo>
                  <a:cubicBezTo>
                    <a:pt x="8718" y="20509"/>
                    <a:pt x="17915" y="26132"/>
                    <a:pt x="27506" y="31015"/>
                  </a:cubicBezTo>
                  <a:cubicBezTo>
                    <a:pt x="40866" y="37145"/>
                    <a:pt x="65542" y="20641"/>
                    <a:pt x="65542" y="20641"/>
                  </a:cubicBezTo>
                  <a:lnTo>
                    <a:pt x="91319" y="28500"/>
                  </a:lnTo>
                  <a:lnTo>
                    <a:pt x="92262" y="24885"/>
                  </a:lnTo>
                  <a:lnTo>
                    <a:pt x="66800" y="18598"/>
                  </a:lnTo>
                  <a:cubicBezTo>
                    <a:pt x="57833" y="11359"/>
                    <a:pt x="47950" y="5335"/>
                    <a:pt x="37408" y="680"/>
                  </a:cubicBezTo>
                  <a:cubicBezTo>
                    <a:pt x="26091" y="-1992"/>
                    <a:pt x="17447" y="3352"/>
                    <a:pt x="0" y="1419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83" name="任意多边形: 形状 882">
              <a:extLst>
                <a:ext uri="{FF2B5EF4-FFF2-40B4-BE49-F238E27FC236}">
                  <a16:creationId xmlns:a16="http://schemas.microsoft.com/office/drawing/2014/main" id="{D2971D98-015C-5CFC-FFD5-333DFA22AF08}"/>
                </a:ext>
              </a:extLst>
            </p:cNvPr>
            <p:cNvSpPr/>
            <p:nvPr/>
          </p:nvSpPr>
          <p:spPr>
            <a:xfrm>
              <a:off x="11124947" y="1054739"/>
              <a:ext cx="34490" cy="58469"/>
            </a:xfrm>
            <a:custGeom>
              <a:avLst/>
              <a:gdLst>
                <a:gd name="connsiteX0" fmla="*/ 32778 w 34490"/>
                <a:gd name="connsiteY0" fmla="*/ 58469 h 58469"/>
                <a:gd name="connsiteX1" fmla="*/ 31363 w 34490"/>
                <a:gd name="connsiteY1" fmla="*/ 27034 h 58469"/>
                <a:gd name="connsiteX2" fmla="*/ 4800 w 34490"/>
                <a:gd name="connsiteY2" fmla="*/ 0 h 58469"/>
                <a:gd name="connsiteX3" fmla="*/ 4800 w 34490"/>
                <a:gd name="connsiteY3" fmla="*/ 34107 h 58469"/>
                <a:gd name="connsiteX4" fmla="*/ 32778 w 34490"/>
                <a:gd name="connsiteY4" fmla="*/ 58469 h 5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90" h="58469">
                  <a:moveTo>
                    <a:pt x="32778" y="58469"/>
                  </a:moveTo>
                  <a:cubicBezTo>
                    <a:pt x="35472" y="48087"/>
                    <a:pt x="34979" y="37133"/>
                    <a:pt x="31363" y="27034"/>
                  </a:cubicBezTo>
                  <a:cubicBezTo>
                    <a:pt x="23724" y="16905"/>
                    <a:pt x="14794" y="7816"/>
                    <a:pt x="4800" y="0"/>
                  </a:cubicBezTo>
                  <a:cubicBezTo>
                    <a:pt x="-1600" y="10468"/>
                    <a:pt x="-1600" y="23639"/>
                    <a:pt x="4800" y="34107"/>
                  </a:cubicBezTo>
                  <a:cubicBezTo>
                    <a:pt x="11626" y="44718"/>
                    <a:pt x="21329" y="53168"/>
                    <a:pt x="32778" y="5846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84" name="任意多边形: 形状 883">
              <a:extLst>
                <a:ext uri="{FF2B5EF4-FFF2-40B4-BE49-F238E27FC236}">
                  <a16:creationId xmlns:a16="http://schemas.microsoft.com/office/drawing/2014/main" id="{C03B2C05-90CE-1262-F00A-A58679421535}"/>
                </a:ext>
              </a:extLst>
            </p:cNvPr>
            <p:cNvSpPr/>
            <p:nvPr/>
          </p:nvSpPr>
          <p:spPr>
            <a:xfrm>
              <a:off x="10394479" y="2373915"/>
              <a:ext cx="91476" cy="91476"/>
            </a:xfrm>
            <a:custGeom>
              <a:avLst/>
              <a:gdLst>
                <a:gd name="connsiteX0" fmla="*/ 45738 w 91476"/>
                <a:gd name="connsiteY0" fmla="*/ 0 h 91476"/>
                <a:gd name="connsiteX1" fmla="*/ 0 w 91476"/>
                <a:gd name="connsiteY1" fmla="*/ 45738 h 91476"/>
                <a:gd name="connsiteX2" fmla="*/ 45738 w 91476"/>
                <a:gd name="connsiteY2" fmla="*/ 91477 h 91476"/>
                <a:gd name="connsiteX3" fmla="*/ 91476 w 91476"/>
                <a:gd name="connsiteY3" fmla="*/ 45738 h 91476"/>
                <a:gd name="connsiteX4" fmla="*/ 46053 w 91476"/>
                <a:gd name="connsiteY4" fmla="*/ 0 h 91476"/>
                <a:gd name="connsiteX5" fmla="*/ 45738 w 91476"/>
                <a:gd name="connsiteY5" fmla="*/ 0 h 9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76" h="91476">
                  <a:moveTo>
                    <a:pt x="45738" y="0"/>
                  </a:moveTo>
                  <a:cubicBezTo>
                    <a:pt x="20478" y="0"/>
                    <a:pt x="0" y="20478"/>
                    <a:pt x="0" y="45738"/>
                  </a:cubicBezTo>
                  <a:cubicBezTo>
                    <a:pt x="0" y="70999"/>
                    <a:pt x="20478" y="91477"/>
                    <a:pt x="45738" y="91477"/>
                  </a:cubicBezTo>
                  <a:cubicBezTo>
                    <a:pt x="70999" y="91477"/>
                    <a:pt x="91476" y="70999"/>
                    <a:pt x="91476" y="45738"/>
                  </a:cubicBezTo>
                  <a:cubicBezTo>
                    <a:pt x="91563" y="20565"/>
                    <a:pt x="71227" y="87"/>
                    <a:pt x="46053" y="0"/>
                  </a:cubicBezTo>
                  <a:cubicBezTo>
                    <a:pt x="45948" y="0"/>
                    <a:pt x="45843" y="0"/>
                    <a:pt x="45738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</p:grpSp>
      <p:sp>
        <p:nvSpPr>
          <p:cNvPr id="819" name="文本框 818">
            <a:extLst>
              <a:ext uri="{FF2B5EF4-FFF2-40B4-BE49-F238E27FC236}">
                <a16:creationId xmlns:a16="http://schemas.microsoft.com/office/drawing/2014/main" id="{1C4DB8B4-4E0B-5551-903D-12232D4BFED2}"/>
              </a:ext>
            </a:extLst>
          </p:cNvPr>
          <p:cNvSpPr txBox="1"/>
          <p:nvPr/>
        </p:nvSpPr>
        <p:spPr>
          <a:xfrm>
            <a:off x="4455346" y="4977098"/>
            <a:ext cx="951709" cy="3745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>
                <a:latin typeface="+mn-ea"/>
              </a:rPr>
              <a:t>XX</a:t>
            </a:r>
            <a:r>
              <a:rPr lang="zh-CN" altLang="en-US">
                <a:latin typeface="+mn-ea"/>
              </a:rPr>
              <a:t>证书</a:t>
            </a:r>
          </a:p>
        </p:txBody>
      </p:sp>
      <p:grpSp>
        <p:nvGrpSpPr>
          <p:cNvPr id="886" name="图形 10">
            <a:extLst>
              <a:ext uri="{FF2B5EF4-FFF2-40B4-BE49-F238E27FC236}">
                <a16:creationId xmlns:a16="http://schemas.microsoft.com/office/drawing/2014/main" id="{4DE841E4-CB48-E96F-2FAE-2861229FA2CF}"/>
              </a:ext>
            </a:extLst>
          </p:cNvPr>
          <p:cNvGrpSpPr/>
          <p:nvPr/>
        </p:nvGrpSpPr>
        <p:grpSpPr>
          <a:xfrm>
            <a:off x="6448950" y="4408310"/>
            <a:ext cx="1895226" cy="1725791"/>
            <a:chOff x="9491661" y="872257"/>
            <a:chExt cx="1895226" cy="1725791"/>
          </a:xfrm>
          <a:solidFill>
            <a:schemeClr val="accent2"/>
          </a:solidFill>
        </p:grpSpPr>
        <p:sp>
          <p:nvSpPr>
            <p:cNvPr id="888" name="任意多边形: 形状 887">
              <a:extLst>
                <a:ext uri="{FF2B5EF4-FFF2-40B4-BE49-F238E27FC236}">
                  <a16:creationId xmlns:a16="http://schemas.microsoft.com/office/drawing/2014/main" id="{3D2C7E04-D8A0-76D9-D543-715A7AD13F3A}"/>
                </a:ext>
              </a:extLst>
            </p:cNvPr>
            <p:cNvSpPr/>
            <p:nvPr/>
          </p:nvSpPr>
          <p:spPr>
            <a:xfrm>
              <a:off x="9503606" y="872257"/>
              <a:ext cx="867296" cy="1725161"/>
            </a:xfrm>
            <a:custGeom>
              <a:avLst/>
              <a:gdLst>
                <a:gd name="connsiteX0" fmla="*/ 813542 w 867296"/>
                <a:gd name="connsiteY0" fmla="*/ 1505587 h 1725161"/>
                <a:gd name="connsiteX1" fmla="*/ 805369 w 867296"/>
                <a:gd name="connsiteY1" fmla="*/ 1464879 h 1725161"/>
                <a:gd name="connsiteX2" fmla="*/ 834447 w 867296"/>
                <a:gd name="connsiteY2" fmla="*/ 1393678 h 1725161"/>
                <a:gd name="connsiteX3" fmla="*/ 808513 w 867296"/>
                <a:gd name="connsiteY3" fmla="*/ 1336938 h 1725161"/>
                <a:gd name="connsiteX4" fmla="*/ 773620 w 867296"/>
                <a:gd name="connsiteY4" fmla="*/ 1405938 h 1725161"/>
                <a:gd name="connsiteX5" fmla="*/ 801440 w 867296"/>
                <a:gd name="connsiteY5" fmla="*/ 1466765 h 1725161"/>
                <a:gd name="connsiteX6" fmla="*/ 805998 w 867296"/>
                <a:gd name="connsiteY6" fmla="*/ 1504330 h 1725161"/>
                <a:gd name="connsiteX7" fmla="*/ 581236 w 867296"/>
                <a:gd name="connsiteY7" fmla="*/ 1423384 h 1725161"/>
                <a:gd name="connsiteX8" fmla="*/ 581236 w 867296"/>
                <a:gd name="connsiteY8" fmla="*/ 1384876 h 1725161"/>
                <a:gd name="connsiteX9" fmla="*/ 618487 w 867296"/>
                <a:gd name="connsiteY9" fmla="*/ 1329236 h 1725161"/>
                <a:gd name="connsiteX10" fmla="*/ 606227 w 867296"/>
                <a:gd name="connsiteY10" fmla="*/ 1276425 h 1725161"/>
                <a:gd name="connsiteX11" fmla="*/ 564419 w 867296"/>
                <a:gd name="connsiteY11" fmla="*/ 1329079 h 1725161"/>
                <a:gd name="connsiteX12" fmla="*/ 577464 w 867296"/>
                <a:gd name="connsiteY12" fmla="*/ 1385662 h 1725161"/>
                <a:gd name="connsiteX13" fmla="*/ 574635 w 867296"/>
                <a:gd name="connsiteY13" fmla="*/ 1420398 h 1725161"/>
                <a:gd name="connsiteX14" fmla="*/ 547444 w 867296"/>
                <a:gd name="connsiteY14" fmla="*/ 1404680 h 1725161"/>
                <a:gd name="connsiteX15" fmla="*/ 572749 w 867296"/>
                <a:gd name="connsiteY15" fmla="*/ 1410182 h 1725161"/>
                <a:gd name="connsiteX16" fmla="*/ 550273 w 867296"/>
                <a:gd name="connsiteY16" fmla="*/ 1351712 h 1725161"/>
                <a:gd name="connsiteX17" fmla="*/ 495261 w 867296"/>
                <a:gd name="connsiteY17" fmla="*/ 1334423 h 1725161"/>
                <a:gd name="connsiteX18" fmla="*/ 522453 w 867296"/>
                <a:gd name="connsiteY18" fmla="*/ 1387863 h 1725161"/>
                <a:gd name="connsiteX19" fmla="*/ 372821 w 867296"/>
                <a:gd name="connsiteY19" fmla="*/ 1262122 h 1725161"/>
                <a:gd name="connsiteX20" fmla="*/ 377222 w 867296"/>
                <a:gd name="connsiteY20" fmla="*/ 1241689 h 1725161"/>
                <a:gd name="connsiteX21" fmla="*/ 415101 w 867296"/>
                <a:gd name="connsiteY21" fmla="*/ 1203181 h 1725161"/>
                <a:gd name="connsiteX22" fmla="*/ 413373 w 867296"/>
                <a:gd name="connsiteY22" fmla="*/ 1159329 h 1725161"/>
                <a:gd name="connsiteX23" fmla="*/ 372192 w 867296"/>
                <a:gd name="connsiteY23" fmla="*/ 1195008 h 1725161"/>
                <a:gd name="connsiteX24" fmla="*/ 374079 w 867296"/>
                <a:gd name="connsiteY24" fmla="*/ 1242161 h 1725161"/>
                <a:gd name="connsiteX25" fmla="*/ 369520 w 867296"/>
                <a:gd name="connsiteY25" fmla="*/ 1258978 h 1725161"/>
                <a:gd name="connsiteX26" fmla="*/ 367163 w 867296"/>
                <a:gd name="connsiteY26" fmla="*/ 1257407 h 1725161"/>
                <a:gd name="connsiteX27" fmla="*/ 356632 w 867296"/>
                <a:gd name="connsiteY27" fmla="*/ 1210254 h 1725161"/>
                <a:gd name="connsiteX28" fmla="*/ 315609 w 867296"/>
                <a:gd name="connsiteY28" fmla="*/ 1188249 h 1725161"/>
                <a:gd name="connsiteX29" fmla="*/ 318281 w 867296"/>
                <a:gd name="connsiteY29" fmla="*/ 1199252 h 1725161"/>
                <a:gd name="connsiteX30" fmla="*/ 239693 w 867296"/>
                <a:gd name="connsiteY30" fmla="*/ 1082156 h 1725161"/>
                <a:gd name="connsiteX31" fmla="*/ 251010 w 867296"/>
                <a:gd name="connsiteY31" fmla="*/ 1059837 h 1725161"/>
                <a:gd name="connsiteX32" fmla="*/ 298163 w 867296"/>
                <a:gd name="connsiteY32" fmla="*/ 1032488 h 1725161"/>
                <a:gd name="connsiteX33" fmla="*/ 307908 w 867296"/>
                <a:gd name="connsiteY33" fmla="*/ 990208 h 1725161"/>
                <a:gd name="connsiteX34" fmla="*/ 259026 w 867296"/>
                <a:gd name="connsiteY34" fmla="*/ 1014098 h 1725161"/>
                <a:gd name="connsiteX35" fmla="*/ 248652 w 867296"/>
                <a:gd name="connsiteY35" fmla="*/ 1059837 h 1725161"/>
                <a:gd name="connsiteX36" fmla="*/ 237964 w 867296"/>
                <a:gd name="connsiteY36" fmla="*/ 1078226 h 1725161"/>
                <a:gd name="connsiteX37" fmla="*/ 236393 w 867296"/>
                <a:gd name="connsiteY37" fmla="*/ 1075397 h 1725161"/>
                <a:gd name="connsiteX38" fmla="*/ 236393 w 867296"/>
                <a:gd name="connsiteY38" fmla="*/ 1075397 h 1725161"/>
                <a:gd name="connsiteX39" fmla="*/ 239536 w 867296"/>
                <a:gd name="connsiteY39" fmla="*/ 1024158 h 1725161"/>
                <a:gd name="connsiteX40" fmla="*/ 205586 w 867296"/>
                <a:gd name="connsiteY40" fmla="*/ 992722 h 1725161"/>
                <a:gd name="connsiteX41" fmla="*/ 205586 w 867296"/>
                <a:gd name="connsiteY41" fmla="*/ 1013627 h 1725161"/>
                <a:gd name="connsiteX42" fmla="*/ 161734 w 867296"/>
                <a:gd name="connsiteY42" fmla="*/ 895902 h 1725161"/>
                <a:gd name="connsiteX43" fmla="*/ 182167 w 867296"/>
                <a:gd name="connsiteY43" fmla="*/ 874841 h 1725161"/>
                <a:gd name="connsiteX44" fmla="*/ 230734 w 867296"/>
                <a:gd name="connsiteY44" fmla="*/ 863367 h 1725161"/>
                <a:gd name="connsiteX45" fmla="*/ 250696 w 867296"/>
                <a:gd name="connsiteY45" fmla="*/ 828159 h 1725161"/>
                <a:gd name="connsiteX46" fmla="*/ 201185 w 867296"/>
                <a:gd name="connsiteY46" fmla="*/ 835861 h 1725161"/>
                <a:gd name="connsiteX47" fmla="*/ 179652 w 867296"/>
                <a:gd name="connsiteY47" fmla="*/ 873426 h 1725161"/>
                <a:gd name="connsiteX48" fmla="*/ 160948 w 867296"/>
                <a:gd name="connsiteY48" fmla="*/ 890715 h 1725161"/>
                <a:gd name="connsiteX49" fmla="*/ 154661 w 867296"/>
                <a:gd name="connsiteY49" fmla="*/ 868554 h 1725161"/>
                <a:gd name="connsiteX50" fmla="*/ 165506 w 867296"/>
                <a:gd name="connsiteY50" fmla="*/ 884271 h 1725161"/>
                <a:gd name="connsiteX51" fmla="*/ 182167 w 867296"/>
                <a:gd name="connsiteY51" fmla="*/ 839948 h 1725161"/>
                <a:gd name="connsiteX52" fmla="*/ 160948 w 867296"/>
                <a:gd name="connsiteY52" fmla="*/ 801597 h 1725161"/>
                <a:gd name="connsiteX53" fmla="*/ 148688 w 867296"/>
                <a:gd name="connsiteY53" fmla="*/ 843563 h 1725161"/>
                <a:gd name="connsiteX54" fmla="*/ 125112 w 867296"/>
                <a:gd name="connsiteY54" fmla="*/ 686387 h 1725161"/>
                <a:gd name="connsiteX55" fmla="*/ 136743 w 867296"/>
                <a:gd name="connsiteY55" fmla="*/ 707291 h 1725161"/>
                <a:gd name="connsiteX56" fmla="*/ 149946 w 867296"/>
                <a:gd name="connsiteY56" fmla="*/ 671927 h 1725161"/>
                <a:gd name="connsiteX57" fmla="*/ 133128 w 867296"/>
                <a:gd name="connsiteY57" fmla="*/ 642378 h 1725161"/>
                <a:gd name="connsiteX58" fmla="*/ 123540 w 867296"/>
                <a:gd name="connsiteY58" fmla="*/ 673813 h 1725161"/>
                <a:gd name="connsiteX59" fmla="*/ 122126 w 867296"/>
                <a:gd name="connsiteY59" fmla="*/ 622888 h 1725161"/>
                <a:gd name="connsiteX60" fmla="*/ 127312 w 867296"/>
                <a:gd name="connsiteY60" fmla="*/ 524181 h 1725161"/>
                <a:gd name="connsiteX61" fmla="*/ 136743 w 867296"/>
                <a:gd name="connsiteY61" fmla="*/ 537856 h 1725161"/>
                <a:gd name="connsiteX62" fmla="*/ 149946 w 867296"/>
                <a:gd name="connsiteY62" fmla="*/ 502963 h 1725161"/>
                <a:gd name="connsiteX63" fmla="*/ 134228 w 867296"/>
                <a:gd name="connsiteY63" fmla="*/ 473728 h 1725161"/>
                <a:gd name="connsiteX64" fmla="*/ 356475 w 867296"/>
                <a:gd name="connsiteY64" fmla="*/ 0 h 1725161"/>
                <a:gd name="connsiteX65" fmla="*/ 188297 w 867296"/>
                <a:gd name="connsiteY65" fmla="*/ 246609 h 1725161"/>
                <a:gd name="connsiteX66" fmla="*/ 186096 w 867296"/>
                <a:gd name="connsiteY66" fmla="*/ 224290 h 1725161"/>
                <a:gd name="connsiteX67" fmla="*/ 163620 w 867296"/>
                <a:gd name="connsiteY67" fmla="*/ 250067 h 1725161"/>
                <a:gd name="connsiteX68" fmla="*/ 160948 w 867296"/>
                <a:gd name="connsiteY68" fmla="*/ 290147 h 1725161"/>
                <a:gd name="connsiteX69" fmla="*/ 175565 w 867296"/>
                <a:gd name="connsiteY69" fmla="*/ 274429 h 1725161"/>
                <a:gd name="connsiteX70" fmla="*/ 164720 w 867296"/>
                <a:gd name="connsiteY70" fmla="*/ 300206 h 1725161"/>
                <a:gd name="connsiteX71" fmla="*/ 150574 w 867296"/>
                <a:gd name="connsiteY71" fmla="*/ 278673 h 1725161"/>
                <a:gd name="connsiteX72" fmla="*/ 150574 w 867296"/>
                <a:gd name="connsiteY72" fmla="*/ 236078 h 1725161"/>
                <a:gd name="connsiteX73" fmla="*/ 124955 w 867296"/>
                <a:gd name="connsiteY73" fmla="*/ 212816 h 1725161"/>
                <a:gd name="connsiteX74" fmla="*/ 122126 w 867296"/>
                <a:gd name="connsiteY74" fmla="*/ 255725 h 1725161"/>
                <a:gd name="connsiteX75" fmla="*/ 149631 w 867296"/>
                <a:gd name="connsiteY75" fmla="*/ 280559 h 1725161"/>
                <a:gd name="connsiteX76" fmla="*/ 163620 w 867296"/>
                <a:gd name="connsiteY76" fmla="*/ 304764 h 1725161"/>
                <a:gd name="connsiteX77" fmla="*/ 104679 w 867296"/>
                <a:gd name="connsiteY77" fmla="*/ 536913 h 1725161"/>
                <a:gd name="connsiteX78" fmla="*/ 81260 w 867296"/>
                <a:gd name="connsiteY78" fmla="*/ 527325 h 1725161"/>
                <a:gd name="connsiteX79" fmla="*/ 56583 w 867296"/>
                <a:gd name="connsiteY79" fmla="*/ 492432 h 1725161"/>
                <a:gd name="connsiteX80" fmla="*/ 22319 w 867296"/>
                <a:gd name="connsiteY80" fmla="*/ 487245 h 1725161"/>
                <a:gd name="connsiteX81" fmla="*/ 44166 w 867296"/>
                <a:gd name="connsiteY81" fmla="*/ 524181 h 1725161"/>
                <a:gd name="connsiteX82" fmla="*/ 80788 w 867296"/>
                <a:gd name="connsiteY82" fmla="*/ 529211 h 1725161"/>
                <a:gd name="connsiteX83" fmla="*/ 104208 w 867296"/>
                <a:gd name="connsiteY83" fmla="*/ 540528 h 1725161"/>
                <a:gd name="connsiteX84" fmla="*/ 96663 w 867296"/>
                <a:gd name="connsiteY84" fmla="*/ 660610 h 1725161"/>
                <a:gd name="connsiteX85" fmla="*/ 99964 w 867296"/>
                <a:gd name="connsiteY85" fmla="*/ 738412 h 1725161"/>
                <a:gd name="connsiteX86" fmla="*/ 72458 w 867296"/>
                <a:gd name="connsiteY86" fmla="*/ 727095 h 1725161"/>
                <a:gd name="connsiteX87" fmla="*/ 42123 w 867296"/>
                <a:gd name="connsiteY87" fmla="*/ 684186 h 1725161"/>
                <a:gd name="connsiteX88" fmla="*/ 0 w 867296"/>
                <a:gd name="connsiteY88" fmla="*/ 678371 h 1725161"/>
                <a:gd name="connsiteX89" fmla="*/ 26877 w 867296"/>
                <a:gd name="connsiteY89" fmla="*/ 723795 h 1725161"/>
                <a:gd name="connsiteX90" fmla="*/ 71987 w 867296"/>
                <a:gd name="connsiteY90" fmla="*/ 730082 h 1725161"/>
                <a:gd name="connsiteX91" fmla="*/ 100278 w 867296"/>
                <a:gd name="connsiteY91" fmla="*/ 743599 h 1725161"/>
                <a:gd name="connsiteX92" fmla="*/ 200556 w 867296"/>
                <a:gd name="connsiteY92" fmla="*/ 1100231 h 1725161"/>
                <a:gd name="connsiteX93" fmla="*/ 162363 w 867296"/>
                <a:gd name="connsiteY93" fmla="*/ 1106832 h 1725161"/>
                <a:gd name="connsiteX94" fmla="*/ 105937 w 867296"/>
                <a:gd name="connsiteY94" fmla="*/ 1084513 h 1725161"/>
                <a:gd name="connsiteX95" fmla="*/ 60827 w 867296"/>
                <a:gd name="connsiteY95" fmla="*/ 1104789 h 1725161"/>
                <a:gd name="connsiteX96" fmla="*/ 115210 w 867296"/>
                <a:gd name="connsiteY96" fmla="*/ 1131666 h 1725161"/>
                <a:gd name="connsiteX97" fmla="*/ 163777 w 867296"/>
                <a:gd name="connsiteY97" fmla="*/ 1110133 h 1725161"/>
                <a:gd name="connsiteX98" fmla="*/ 203228 w 867296"/>
                <a:gd name="connsiteY98" fmla="*/ 1105732 h 1725161"/>
                <a:gd name="connsiteX99" fmla="*/ 776763 w 867296"/>
                <a:gd name="connsiteY99" fmla="*/ 1563742 h 1725161"/>
                <a:gd name="connsiteX100" fmla="*/ 749886 w 867296"/>
                <a:gd name="connsiteY100" fmla="*/ 1614982 h 1725161"/>
                <a:gd name="connsiteX101" fmla="*/ 675699 w 867296"/>
                <a:gd name="connsiteY101" fmla="*/ 1657576 h 1725161"/>
                <a:gd name="connsiteX102" fmla="*/ 659981 w 867296"/>
                <a:gd name="connsiteY102" fmla="*/ 1725162 h 1725161"/>
                <a:gd name="connsiteX103" fmla="*/ 738569 w 867296"/>
                <a:gd name="connsiteY103" fmla="*/ 1688540 h 1725161"/>
                <a:gd name="connsiteX104" fmla="*/ 755544 w 867296"/>
                <a:gd name="connsiteY104" fmla="*/ 1616239 h 1725161"/>
                <a:gd name="connsiteX105" fmla="*/ 784622 w 867296"/>
                <a:gd name="connsiteY105" fmla="*/ 1567672 h 1725161"/>
                <a:gd name="connsiteX106" fmla="*/ 778021 w 867296"/>
                <a:gd name="connsiteY106" fmla="*/ 1563899 h 1725161"/>
                <a:gd name="connsiteX107" fmla="*/ 862424 w 867296"/>
                <a:gd name="connsiteY107" fmla="*/ 1578674 h 1725161"/>
                <a:gd name="connsiteX108" fmla="*/ 867296 w 867296"/>
                <a:gd name="connsiteY108" fmla="*/ 1513289 h 1725161"/>
                <a:gd name="connsiteX109" fmla="*/ 813542 w 867296"/>
                <a:gd name="connsiteY109" fmla="*/ 1505587 h 172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867296" h="1725161">
                  <a:moveTo>
                    <a:pt x="813542" y="1505587"/>
                  </a:moveTo>
                  <a:lnTo>
                    <a:pt x="805369" y="1464879"/>
                  </a:lnTo>
                  <a:cubicBezTo>
                    <a:pt x="805369" y="1464879"/>
                    <a:pt x="843249" y="1421027"/>
                    <a:pt x="834447" y="1393678"/>
                  </a:cubicBezTo>
                  <a:cubicBezTo>
                    <a:pt x="827188" y="1374161"/>
                    <a:pt x="818521" y="1355198"/>
                    <a:pt x="808513" y="1336938"/>
                  </a:cubicBezTo>
                  <a:cubicBezTo>
                    <a:pt x="783522" y="1368373"/>
                    <a:pt x="771105" y="1384090"/>
                    <a:pt x="773620" y="1405938"/>
                  </a:cubicBezTo>
                  <a:cubicBezTo>
                    <a:pt x="780178" y="1427349"/>
                    <a:pt x="789532" y="1447801"/>
                    <a:pt x="801440" y="1466765"/>
                  </a:cubicBezTo>
                  <a:lnTo>
                    <a:pt x="805998" y="1504330"/>
                  </a:lnTo>
                  <a:cubicBezTo>
                    <a:pt x="727423" y="1488839"/>
                    <a:pt x="651645" y="1461548"/>
                    <a:pt x="581236" y="1423384"/>
                  </a:cubicBezTo>
                  <a:lnTo>
                    <a:pt x="581236" y="1384876"/>
                  </a:lnTo>
                  <a:cubicBezTo>
                    <a:pt x="581236" y="1384876"/>
                    <a:pt x="621159" y="1353441"/>
                    <a:pt x="618487" y="1329236"/>
                  </a:cubicBezTo>
                  <a:cubicBezTo>
                    <a:pt x="615672" y="1311361"/>
                    <a:pt x="611575" y="1293712"/>
                    <a:pt x="606227" y="1276425"/>
                  </a:cubicBezTo>
                  <a:cubicBezTo>
                    <a:pt x="579507" y="1298430"/>
                    <a:pt x="566147" y="1309589"/>
                    <a:pt x="564419" y="1329079"/>
                  </a:cubicBezTo>
                  <a:cubicBezTo>
                    <a:pt x="566304" y="1348424"/>
                    <a:pt x="570689" y="1367444"/>
                    <a:pt x="577464" y="1385662"/>
                  </a:cubicBezTo>
                  <a:lnTo>
                    <a:pt x="574635" y="1420398"/>
                  </a:lnTo>
                  <a:cubicBezTo>
                    <a:pt x="565519" y="1415211"/>
                    <a:pt x="556403" y="1409867"/>
                    <a:pt x="547444" y="1404680"/>
                  </a:cubicBezTo>
                  <a:cubicBezTo>
                    <a:pt x="555682" y="1407323"/>
                    <a:pt x="564157" y="1409165"/>
                    <a:pt x="572749" y="1410182"/>
                  </a:cubicBezTo>
                  <a:cubicBezTo>
                    <a:pt x="570916" y="1388963"/>
                    <a:pt x="563125" y="1368695"/>
                    <a:pt x="550273" y="1351712"/>
                  </a:cubicBezTo>
                  <a:cubicBezTo>
                    <a:pt x="536626" y="1336093"/>
                    <a:pt x="515390" y="1329419"/>
                    <a:pt x="495261" y="1334423"/>
                  </a:cubicBezTo>
                  <a:cubicBezTo>
                    <a:pt x="502531" y="1353093"/>
                    <a:pt x="511640" y="1370995"/>
                    <a:pt x="522453" y="1387863"/>
                  </a:cubicBezTo>
                  <a:cubicBezTo>
                    <a:pt x="467893" y="1351860"/>
                    <a:pt x="417682" y="1309666"/>
                    <a:pt x="372821" y="1262122"/>
                  </a:cubicBezTo>
                  <a:lnTo>
                    <a:pt x="377222" y="1241689"/>
                  </a:lnTo>
                  <a:cubicBezTo>
                    <a:pt x="377222" y="1241689"/>
                    <a:pt x="413530" y="1223299"/>
                    <a:pt x="415101" y="1203181"/>
                  </a:cubicBezTo>
                  <a:cubicBezTo>
                    <a:pt x="415625" y="1188541"/>
                    <a:pt x="415047" y="1173882"/>
                    <a:pt x="413373" y="1159329"/>
                  </a:cubicBezTo>
                  <a:cubicBezTo>
                    <a:pt x="388853" y="1173003"/>
                    <a:pt x="376593" y="1179762"/>
                    <a:pt x="372192" y="1195008"/>
                  </a:cubicBezTo>
                  <a:cubicBezTo>
                    <a:pt x="370752" y="1210740"/>
                    <a:pt x="371387" y="1226593"/>
                    <a:pt x="374079" y="1242161"/>
                  </a:cubicBezTo>
                  <a:lnTo>
                    <a:pt x="369520" y="1258978"/>
                  </a:lnTo>
                  <a:lnTo>
                    <a:pt x="367163" y="1257407"/>
                  </a:lnTo>
                  <a:cubicBezTo>
                    <a:pt x="367903" y="1241033"/>
                    <a:pt x="364268" y="1224757"/>
                    <a:pt x="356632" y="1210254"/>
                  </a:cubicBezTo>
                  <a:cubicBezTo>
                    <a:pt x="348116" y="1195858"/>
                    <a:pt x="332312" y="1187381"/>
                    <a:pt x="315609" y="1188249"/>
                  </a:cubicBezTo>
                  <a:cubicBezTo>
                    <a:pt x="316709" y="1192336"/>
                    <a:pt x="317338" y="1195794"/>
                    <a:pt x="318281" y="1199252"/>
                  </a:cubicBezTo>
                  <a:cubicBezTo>
                    <a:pt x="289013" y="1162371"/>
                    <a:pt x="262734" y="1123215"/>
                    <a:pt x="239693" y="1082156"/>
                  </a:cubicBezTo>
                  <a:lnTo>
                    <a:pt x="251010" y="1059837"/>
                  </a:lnTo>
                  <a:cubicBezTo>
                    <a:pt x="251010" y="1059837"/>
                    <a:pt x="290775" y="1051506"/>
                    <a:pt x="298163" y="1032488"/>
                  </a:cubicBezTo>
                  <a:cubicBezTo>
                    <a:pt x="302409" y="1018643"/>
                    <a:pt x="305665" y="1004514"/>
                    <a:pt x="307908" y="990208"/>
                  </a:cubicBezTo>
                  <a:cubicBezTo>
                    <a:pt x="280716" y="997123"/>
                    <a:pt x="267042" y="1000424"/>
                    <a:pt x="259026" y="1014098"/>
                  </a:cubicBezTo>
                  <a:cubicBezTo>
                    <a:pt x="253600" y="1028830"/>
                    <a:pt x="250113" y="1044205"/>
                    <a:pt x="248652" y="1059837"/>
                  </a:cubicBezTo>
                  <a:lnTo>
                    <a:pt x="237964" y="1078226"/>
                  </a:lnTo>
                  <a:lnTo>
                    <a:pt x="236393" y="1075397"/>
                  </a:lnTo>
                  <a:lnTo>
                    <a:pt x="236393" y="1075397"/>
                  </a:lnTo>
                  <a:cubicBezTo>
                    <a:pt x="242353" y="1058976"/>
                    <a:pt x="243445" y="1041184"/>
                    <a:pt x="239536" y="1024158"/>
                  </a:cubicBezTo>
                  <a:cubicBezTo>
                    <a:pt x="234926" y="1008193"/>
                    <a:pt x="221857" y="996093"/>
                    <a:pt x="205586" y="992722"/>
                  </a:cubicBezTo>
                  <a:cubicBezTo>
                    <a:pt x="205586" y="1000896"/>
                    <a:pt x="205586" y="1007497"/>
                    <a:pt x="205586" y="1013627"/>
                  </a:cubicBezTo>
                  <a:cubicBezTo>
                    <a:pt x="188400" y="975391"/>
                    <a:pt x="173751" y="936064"/>
                    <a:pt x="161734" y="895902"/>
                  </a:cubicBezTo>
                  <a:lnTo>
                    <a:pt x="182167" y="874841"/>
                  </a:lnTo>
                  <a:cubicBezTo>
                    <a:pt x="182167" y="874841"/>
                    <a:pt x="219575" y="878299"/>
                    <a:pt x="230734" y="863367"/>
                  </a:cubicBezTo>
                  <a:cubicBezTo>
                    <a:pt x="238180" y="852098"/>
                    <a:pt x="244849" y="840335"/>
                    <a:pt x="250696" y="828159"/>
                  </a:cubicBezTo>
                  <a:cubicBezTo>
                    <a:pt x="224919" y="826745"/>
                    <a:pt x="212030" y="826116"/>
                    <a:pt x="201185" y="835861"/>
                  </a:cubicBezTo>
                  <a:cubicBezTo>
                    <a:pt x="192387" y="847382"/>
                    <a:pt x="185147" y="860012"/>
                    <a:pt x="179652" y="873426"/>
                  </a:cubicBezTo>
                  <a:lnTo>
                    <a:pt x="160948" y="890715"/>
                  </a:lnTo>
                  <a:cubicBezTo>
                    <a:pt x="158748" y="883328"/>
                    <a:pt x="156704" y="875941"/>
                    <a:pt x="154661" y="868554"/>
                  </a:cubicBezTo>
                  <a:cubicBezTo>
                    <a:pt x="157788" y="874113"/>
                    <a:pt x="161418" y="879374"/>
                    <a:pt x="165506" y="884271"/>
                  </a:cubicBezTo>
                  <a:cubicBezTo>
                    <a:pt x="175207" y="871406"/>
                    <a:pt x="180991" y="856017"/>
                    <a:pt x="182167" y="839948"/>
                  </a:cubicBezTo>
                  <a:cubicBezTo>
                    <a:pt x="183011" y="824158"/>
                    <a:pt x="174774" y="809270"/>
                    <a:pt x="160948" y="801597"/>
                  </a:cubicBezTo>
                  <a:cubicBezTo>
                    <a:pt x="155671" y="815210"/>
                    <a:pt x="151569" y="829250"/>
                    <a:pt x="148688" y="843563"/>
                  </a:cubicBezTo>
                  <a:cubicBezTo>
                    <a:pt x="136460" y="791920"/>
                    <a:pt x="128573" y="739345"/>
                    <a:pt x="125112" y="686387"/>
                  </a:cubicBezTo>
                  <a:cubicBezTo>
                    <a:pt x="127809" y="693949"/>
                    <a:pt x="131739" y="701012"/>
                    <a:pt x="136743" y="707291"/>
                  </a:cubicBezTo>
                  <a:cubicBezTo>
                    <a:pt x="144452" y="697018"/>
                    <a:pt x="149036" y="684739"/>
                    <a:pt x="149946" y="671927"/>
                  </a:cubicBezTo>
                  <a:cubicBezTo>
                    <a:pt x="150342" y="659698"/>
                    <a:pt x="143844" y="648282"/>
                    <a:pt x="133128" y="642378"/>
                  </a:cubicBezTo>
                  <a:cubicBezTo>
                    <a:pt x="129273" y="652643"/>
                    <a:pt x="126070" y="663143"/>
                    <a:pt x="123540" y="673813"/>
                  </a:cubicBezTo>
                  <a:cubicBezTo>
                    <a:pt x="123540" y="656995"/>
                    <a:pt x="122126" y="640020"/>
                    <a:pt x="122126" y="622888"/>
                  </a:cubicBezTo>
                  <a:cubicBezTo>
                    <a:pt x="122187" y="589919"/>
                    <a:pt x="123918" y="556975"/>
                    <a:pt x="127312" y="524181"/>
                  </a:cubicBezTo>
                  <a:cubicBezTo>
                    <a:pt x="130005" y="529035"/>
                    <a:pt x="133163" y="533614"/>
                    <a:pt x="136743" y="537856"/>
                  </a:cubicBezTo>
                  <a:cubicBezTo>
                    <a:pt x="144376" y="527719"/>
                    <a:pt x="148957" y="515613"/>
                    <a:pt x="149946" y="502963"/>
                  </a:cubicBezTo>
                  <a:cubicBezTo>
                    <a:pt x="150480" y="491069"/>
                    <a:pt x="144444" y="479842"/>
                    <a:pt x="134228" y="473728"/>
                  </a:cubicBezTo>
                  <a:cubicBezTo>
                    <a:pt x="160936" y="297648"/>
                    <a:pt x="238136" y="133092"/>
                    <a:pt x="356475" y="0"/>
                  </a:cubicBezTo>
                  <a:cubicBezTo>
                    <a:pt x="287443" y="72563"/>
                    <a:pt x="230645" y="155849"/>
                    <a:pt x="188297" y="246609"/>
                  </a:cubicBezTo>
                  <a:cubicBezTo>
                    <a:pt x="188173" y="239122"/>
                    <a:pt x="187437" y="231657"/>
                    <a:pt x="186096" y="224290"/>
                  </a:cubicBezTo>
                  <a:cubicBezTo>
                    <a:pt x="176675" y="230988"/>
                    <a:pt x="168973" y="239821"/>
                    <a:pt x="163620" y="250067"/>
                  </a:cubicBezTo>
                  <a:cubicBezTo>
                    <a:pt x="158678" y="262845"/>
                    <a:pt x="157746" y="276825"/>
                    <a:pt x="160948" y="290147"/>
                  </a:cubicBezTo>
                  <a:cubicBezTo>
                    <a:pt x="166135" y="284174"/>
                    <a:pt x="171165" y="279301"/>
                    <a:pt x="175565" y="274429"/>
                  </a:cubicBezTo>
                  <a:cubicBezTo>
                    <a:pt x="171793" y="282916"/>
                    <a:pt x="168178" y="291404"/>
                    <a:pt x="164720" y="300206"/>
                  </a:cubicBezTo>
                  <a:lnTo>
                    <a:pt x="150574" y="278673"/>
                  </a:lnTo>
                  <a:cubicBezTo>
                    <a:pt x="150574" y="278673"/>
                    <a:pt x="160319" y="248181"/>
                    <a:pt x="150574" y="236078"/>
                  </a:cubicBezTo>
                  <a:cubicBezTo>
                    <a:pt x="142584" y="227740"/>
                    <a:pt x="134023" y="219967"/>
                    <a:pt x="124955" y="212816"/>
                  </a:cubicBezTo>
                  <a:cubicBezTo>
                    <a:pt x="118982" y="234192"/>
                    <a:pt x="115996" y="244251"/>
                    <a:pt x="122126" y="255725"/>
                  </a:cubicBezTo>
                  <a:cubicBezTo>
                    <a:pt x="130204" y="265136"/>
                    <a:pt x="139446" y="273481"/>
                    <a:pt x="149631" y="280559"/>
                  </a:cubicBezTo>
                  <a:lnTo>
                    <a:pt x="163620" y="304764"/>
                  </a:lnTo>
                  <a:cubicBezTo>
                    <a:pt x="134510" y="379431"/>
                    <a:pt x="114713" y="457402"/>
                    <a:pt x="104679" y="536913"/>
                  </a:cubicBezTo>
                  <a:lnTo>
                    <a:pt x="81260" y="527325"/>
                  </a:lnTo>
                  <a:cubicBezTo>
                    <a:pt x="81260" y="527325"/>
                    <a:pt x="71987" y="495890"/>
                    <a:pt x="56583" y="492432"/>
                  </a:cubicBezTo>
                  <a:cubicBezTo>
                    <a:pt x="45310" y="489838"/>
                    <a:pt x="33855" y="488104"/>
                    <a:pt x="22319" y="487245"/>
                  </a:cubicBezTo>
                  <a:cubicBezTo>
                    <a:pt x="29392" y="508149"/>
                    <a:pt x="32850" y="518680"/>
                    <a:pt x="44166" y="524181"/>
                  </a:cubicBezTo>
                  <a:cubicBezTo>
                    <a:pt x="56113" y="527396"/>
                    <a:pt x="68418" y="529086"/>
                    <a:pt x="80788" y="529211"/>
                  </a:cubicBezTo>
                  <a:lnTo>
                    <a:pt x="104208" y="540528"/>
                  </a:lnTo>
                  <a:cubicBezTo>
                    <a:pt x="99302" y="580369"/>
                    <a:pt x="96783" y="620468"/>
                    <a:pt x="96663" y="660610"/>
                  </a:cubicBezTo>
                  <a:cubicBezTo>
                    <a:pt x="96663" y="686858"/>
                    <a:pt x="97921" y="712792"/>
                    <a:pt x="99964" y="738412"/>
                  </a:cubicBezTo>
                  <a:lnTo>
                    <a:pt x="72458" y="727095"/>
                  </a:lnTo>
                  <a:cubicBezTo>
                    <a:pt x="72458" y="727095"/>
                    <a:pt x="61141" y="689373"/>
                    <a:pt x="42123" y="684186"/>
                  </a:cubicBezTo>
                  <a:cubicBezTo>
                    <a:pt x="28238" y="681249"/>
                    <a:pt x="14161" y="679306"/>
                    <a:pt x="0" y="678371"/>
                  </a:cubicBezTo>
                  <a:cubicBezTo>
                    <a:pt x="8645" y="704148"/>
                    <a:pt x="13046" y="716879"/>
                    <a:pt x="26877" y="723795"/>
                  </a:cubicBezTo>
                  <a:cubicBezTo>
                    <a:pt x="41579" y="727831"/>
                    <a:pt x="56742" y="729945"/>
                    <a:pt x="71987" y="730082"/>
                  </a:cubicBezTo>
                  <a:lnTo>
                    <a:pt x="100278" y="743599"/>
                  </a:lnTo>
                  <a:cubicBezTo>
                    <a:pt x="110383" y="867832"/>
                    <a:pt x="144435" y="988936"/>
                    <a:pt x="200556" y="1100231"/>
                  </a:cubicBezTo>
                  <a:lnTo>
                    <a:pt x="162363" y="1106832"/>
                  </a:lnTo>
                  <a:cubicBezTo>
                    <a:pt x="162363" y="1106832"/>
                    <a:pt x="127784" y="1077126"/>
                    <a:pt x="105937" y="1084513"/>
                  </a:cubicBezTo>
                  <a:cubicBezTo>
                    <a:pt x="90414" y="1090134"/>
                    <a:pt x="75335" y="1096912"/>
                    <a:pt x="60827" y="1104789"/>
                  </a:cubicBezTo>
                  <a:cubicBezTo>
                    <a:pt x="85189" y="1123964"/>
                    <a:pt x="98078" y="1134024"/>
                    <a:pt x="115210" y="1131666"/>
                  </a:cubicBezTo>
                  <a:cubicBezTo>
                    <a:pt x="132267" y="1126633"/>
                    <a:pt x="148594" y="1119394"/>
                    <a:pt x="163777" y="1110133"/>
                  </a:cubicBezTo>
                  <a:lnTo>
                    <a:pt x="203228" y="1105732"/>
                  </a:lnTo>
                  <a:cubicBezTo>
                    <a:pt x="321739" y="1336466"/>
                    <a:pt x="529526" y="1507002"/>
                    <a:pt x="776763" y="1563742"/>
                  </a:cubicBezTo>
                  <a:lnTo>
                    <a:pt x="749886" y="1614982"/>
                  </a:lnTo>
                  <a:cubicBezTo>
                    <a:pt x="749886" y="1614982"/>
                    <a:pt x="687016" y="1627713"/>
                    <a:pt x="675699" y="1657576"/>
                  </a:cubicBezTo>
                  <a:cubicBezTo>
                    <a:pt x="668800" y="1679686"/>
                    <a:pt x="663546" y="1702276"/>
                    <a:pt x="659981" y="1725162"/>
                  </a:cubicBezTo>
                  <a:cubicBezTo>
                    <a:pt x="703205" y="1714945"/>
                    <a:pt x="724738" y="1709444"/>
                    <a:pt x="738569" y="1688540"/>
                  </a:cubicBezTo>
                  <a:cubicBezTo>
                    <a:pt x="748786" y="1671722"/>
                    <a:pt x="755544" y="1616239"/>
                    <a:pt x="755544" y="1616239"/>
                  </a:cubicBezTo>
                  <a:lnTo>
                    <a:pt x="784622" y="1567672"/>
                  </a:lnTo>
                  <a:lnTo>
                    <a:pt x="778021" y="1563899"/>
                  </a:lnTo>
                  <a:cubicBezTo>
                    <a:pt x="805851" y="1570425"/>
                    <a:pt x="834031" y="1575358"/>
                    <a:pt x="862424" y="1578674"/>
                  </a:cubicBezTo>
                  <a:cubicBezTo>
                    <a:pt x="857626" y="1556871"/>
                    <a:pt x="859320" y="1534140"/>
                    <a:pt x="867296" y="1513289"/>
                  </a:cubicBezTo>
                  <a:cubicBezTo>
                    <a:pt x="848593" y="1511874"/>
                    <a:pt x="830989" y="1508888"/>
                    <a:pt x="813542" y="150558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89" name="任意多边形: 形状 888">
              <a:extLst>
                <a:ext uri="{FF2B5EF4-FFF2-40B4-BE49-F238E27FC236}">
                  <a16:creationId xmlns:a16="http://schemas.microsoft.com/office/drawing/2014/main" id="{AFF0D12C-58E5-6C58-8796-8D5E62B1E5AC}"/>
                </a:ext>
              </a:extLst>
            </p:cNvPr>
            <p:cNvSpPr/>
            <p:nvPr/>
          </p:nvSpPr>
          <p:spPr>
            <a:xfrm>
              <a:off x="10198952" y="2292932"/>
              <a:ext cx="107665" cy="75257"/>
            </a:xfrm>
            <a:custGeom>
              <a:avLst/>
              <a:gdLst>
                <a:gd name="connsiteX0" fmla="*/ 47153 w 107665"/>
                <a:gd name="connsiteY0" fmla="*/ 64008 h 75257"/>
                <a:gd name="connsiteX1" fmla="*/ 107666 w 107665"/>
                <a:gd name="connsiteY1" fmla="*/ 74382 h 75257"/>
                <a:gd name="connsiteX2" fmla="*/ 67114 w 107665"/>
                <a:gd name="connsiteY2" fmla="*/ 13555 h 75257"/>
                <a:gd name="connsiteX3" fmla="*/ 0 w 107665"/>
                <a:gd name="connsiteY3" fmla="*/ 6639 h 75257"/>
                <a:gd name="connsiteX4" fmla="*/ 47153 w 107665"/>
                <a:gd name="connsiteY4" fmla="*/ 64008 h 7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665" h="75257">
                  <a:moveTo>
                    <a:pt x="47153" y="64008"/>
                  </a:moveTo>
                  <a:cubicBezTo>
                    <a:pt x="65700" y="79726"/>
                    <a:pt x="107666" y="74382"/>
                    <a:pt x="107666" y="74382"/>
                  </a:cubicBezTo>
                  <a:cubicBezTo>
                    <a:pt x="100246" y="50644"/>
                    <a:pt x="86172" y="29534"/>
                    <a:pt x="67114" y="13555"/>
                  </a:cubicBezTo>
                  <a:cubicBezTo>
                    <a:pt x="47979" y="-1576"/>
                    <a:pt x="21819" y="-4271"/>
                    <a:pt x="0" y="6639"/>
                  </a:cubicBezTo>
                  <a:cubicBezTo>
                    <a:pt x="20276" y="32888"/>
                    <a:pt x="27663" y="49077"/>
                    <a:pt x="47153" y="6400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90" name="任意多边形: 形状 889">
              <a:extLst>
                <a:ext uri="{FF2B5EF4-FFF2-40B4-BE49-F238E27FC236}">
                  <a16:creationId xmlns:a16="http://schemas.microsoft.com/office/drawing/2014/main" id="{DE2EB9DF-9F7C-FED1-ABA0-CFAC6B6F7CEE}"/>
                </a:ext>
              </a:extLst>
            </p:cNvPr>
            <p:cNvSpPr/>
            <p:nvPr/>
          </p:nvSpPr>
          <p:spPr>
            <a:xfrm>
              <a:off x="10319663" y="2271122"/>
              <a:ext cx="86918" cy="91790"/>
            </a:xfrm>
            <a:custGeom>
              <a:avLst/>
              <a:gdLst>
                <a:gd name="connsiteX0" fmla="*/ 31435 w 86918"/>
                <a:gd name="connsiteY0" fmla="*/ 27349 h 91790"/>
                <a:gd name="connsiteX1" fmla="*/ 0 w 86918"/>
                <a:gd name="connsiteY1" fmla="*/ 91791 h 91790"/>
                <a:gd name="connsiteX2" fmla="*/ 62084 w 86918"/>
                <a:gd name="connsiteY2" fmla="*/ 60355 h 91790"/>
                <a:gd name="connsiteX3" fmla="*/ 86918 w 86918"/>
                <a:gd name="connsiteY3" fmla="*/ 0 h 91790"/>
                <a:gd name="connsiteX4" fmla="*/ 31435 w 86918"/>
                <a:gd name="connsiteY4" fmla="*/ 27349 h 91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18" h="91790">
                  <a:moveTo>
                    <a:pt x="31435" y="27349"/>
                  </a:moveTo>
                  <a:cubicBezTo>
                    <a:pt x="14655" y="45138"/>
                    <a:pt x="3691" y="67616"/>
                    <a:pt x="0" y="91791"/>
                  </a:cubicBezTo>
                  <a:cubicBezTo>
                    <a:pt x="24991" y="79531"/>
                    <a:pt x="47153" y="74030"/>
                    <a:pt x="62084" y="60355"/>
                  </a:cubicBezTo>
                  <a:cubicBezTo>
                    <a:pt x="77016" y="46681"/>
                    <a:pt x="86918" y="0"/>
                    <a:pt x="86918" y="0"/>
                  </a:cubicBezTo>
                  <a:cubicBezTo>
                    <a:pt x="66495" y="4525"/>
                    <a:pt x="47463" y="13906"/>
                    <a:pt x="31435" y="2734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91" name="任意多边形: 形状 890">
              <a:extLst>
                <a:ext uri="{FF2B5EF4-FFF2-40B4-BE49-F238E27FC236}">
                  <a16:creationId xmlns:a16="http://schemas.microsoft.com/office/drawing/2014/main" id="{E2185A62-8966-3480-32E4-2AEF66DCDFA8}"/>
                </a:ext>
              </a:extLst>
            </p:cNvPr>
            <p:cNvSpPr/>
            <p:nvPr/>
          </p:nvSpPr>
          <p:spPr>
            <a:xfrm>
              <a:off x="10268291" y="2464134"/>
              <a:ext cx="58343" cy="132184"/>
            </a:xfrm>
            <a:custGeom>
              <a:avLst/>
              <a:gdLst>
                <a:gd name="connsiteX0" fmla="*/ 9249 w 58343"/>
                <a:gd name="connsiteY0" fmla="*/ 0 h 132184"/>
                <a:gd name="connsiteX1" fmla="*/ 3276 w 58343"/>
                <a:gd name="connsiteY1" fmla="*/ 80946 h 132184"/>
                <a:gd name="connsiteX2" fmla="*/ 56402 w 58343"/>
                <a:gd name="connsiteY2" fmla="*/ 132185 h 132184"/>
                <a:gd name="connsiteX3" fmla="*/ 55302 w 58343"/>
                <a:gd name="connsiteY3" fmla="*/ 50453 h 132184"/>
                <a:gd name="connsiteX4" fmla="*/ 9249 w 58343"/>
                <a:gd name="connsiteY4" fmla="*/ 0 h 13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43" h="132184">
                  <a:moveTo>
                    <a:pt x="9249" y="0"/>
                  </a:moveTo>
                  <a:cubicBezTo>
                    <a:pt x="-534" y="25835"/>
                    <a:pt x="-2609" y="53954"/>
                    <a:pt x="3276" y="80946"/>
                  </a:cubicBezTo>
                  <a:cubicBezTo>
                    <a:pt x="9930" y="106663"/>
                    <a:pt x="30461" y="126465"/>
                    <a:pt x="56402" y="132185"/>
                  </a:cubicBezTo>
                  <a:cubicBezTo>
                    <a:pt x="56402" y="95563"/>
                    <a:pt x="61431" y="76387"/>
                    <a:pt x="55302" y="50453"/>
                  </a:cubicBezTo>
                  <a:cubicBezTo>
                    <a:pt x="49172" y="24519"/>
                    <a:pt x="9249" y="0"/>
                    <a:pt x="9249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92" name="任意多边形: 形状 891">
              <a:extLst>
                <a:ext uri="{FF2B5EF4-FFF2-40B4-BE49-F238E27FC236}">
                  <a16:creationId xmlns:a16="http://schemas.microsoft.com/office/drawing/2014/main" id="{BA6B3040-F3EE-944E-DC0F-A7B78286A3FF}"/>
                </a:ext>
              </a:extLst>
            </p:cNvPr>
            <p:cNvSpPr/>
            <p:nvPr/>
          </p:nvSpPr>
          <p:spPr>
            <a:xfrm>
              <a:off x="10123508" y="2444016"/>
              <a:ext cx="139572" cy="49892"/>
            </a:xfrm>
            <a:custGeom>
              <a:avLst/>
              <a:gdLst>
                <a:gd name="connsiteX0" fmla="*/ 139572 w 139572"/>
                <a:gd name="connsiteY0" fmla="*/ 15718 h 49892"/>
                <a:gd name="connsiteX1" fmla="*/ 64128 w 139572"/>
                <a:gd name="connsiteY1" fmla="*/ 0 h 49892"/>
                <a:gd name="connsiteX2" fmla="*/ 0 w 139572"/>
                <a:gd name="connsiteY2" fmla="*/ 35679 h 49892"/>
                <a:gd name="connsiteX3" fmla="*/ 67114 w 139572"/>
                <a:gd name="connsiteY3" fmla="*/ 49825 h 49892"/>
                <a:gd name="connsiteX4" fmla="*/ 139572 w 139572"/>
                <a:gd name="connsiteY4" fmla="*/ 15718 h 4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72" h="49892">
                  <a:moveTo>
                    <a:pt x="139572" y="15718"/>
                  </a:moveTo>
                  <a:cubicBezTo>
                    <a:pt x="109237" y="9431"/>
                    <a:pt x="86447" y="0"/>
                    <a:pt x="64128" y="0"/>
                  </a:cubicBezTo>
                  <a:cubicBezTo>
                    <a:pt x="41809" y="0"/>
                    <a:pt x="0" y="35679"/>
                    <a:pt x="0" y="35679"/>
                  </a:cubicBezTo>
                  <a:cubicBezTo>
                    <a:pt x="20921" y="45685"/>
                    <a:pt x="43934" y="50536"/>
                    <a:pt x="67114" y="49825"/>
                  </a:cubicBezTo>
                  <a:cubicBezTo>
                    <a:pt x="104522" y="48096"/>
                    <a:pt x="139572" y="15718"/>
                    <a:pt x="139572" y="1571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93" name="任意多边形: 形状 892">
              <a:extLst>
                <a:ext uri="{FF2B5EF4-FFF2-40B4-BE49-F238E27FC236}">
                  <a16:creationId xmlns:a16="http://schemas.microsoft.com/office/drawing/2014/main" id="{94D675EF-2379-9B3B-A51F-CD45BC1646D2}"/>
                </a:ext>
              </a:extLst>
            </p:cNvPr>
            <p:cNvSpPr/>
            <p:nvPr/>
          </p:nvSpPr>
          <p:spPr>
            <a:xfrm>
              <a:off x="10014113" y="2365585"/>
              <a:ext cx="45895" cy="112852"/>
            </a:xfrm>
            <a:custGeom>
              <a:avLst/>
              <a:gdLst>
                <a:gd name="connsiteX0" fmla="*/ 0 w 45895"/>
                <a:gd name="connsiteY0" fmla="*/ 62713 h 112852"/>
                <a:gd name="connsiteX1" fmla="*/ 31435 w 45895"/>
                <a:gd name="connsiteY1" fmla="*/ 112852 h 112852"/>
                <a:gd name="connsiteX2" fmla="*/ 45895 w 45895"/>
                <a:gd name="connsiteY2" fmla="*/ 48410 h 112852"/>
                <a:gd name="connsiteX3" fmla="*/ 19018 w 45895"/>
                <a:gd name="connsiteY3" fmla="*/ 0 h 112852"/>
                <a:gd name="connsiteX4" fmla="*/ 0 w 45895"/>
                <a:gd name="connsiteY4" fmla="*/ 62713 h 11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95" h="112852">
                  <a:moveTo>
                    <a:pt x="0" y="62713"/>
                  </a:moveTo>
                  <a:cubicBezTo>
                    <a:pt x="314" y="83979"/>
                    <a:pt x="12431" y="103304"/>
                    <a:pt x="31435" y="112852"/>
                  </a:cubicBezTo>
                  <a:cubicBezTo>
                    <a:pt x="38872" y="92044"/>
                    <a:pt x="43729" y="70401"/>
                    <a:pt x="45895" y="48410"/>
                  </a:cubicBezTo>
                  <a:cubicBezTo>
                    <a:pt x="45895" y="26877"/>
                    <a:pt x="19018" y="0"/>
                    <a:pt x="19018" y="0"/>
                  </a:cubicBezTo>
                  <a:cubicBezTo>
                    <a:pt x="6783" y="18642"/>
                    <a:pt x="180" y="40415"/>
                    <a:pt x="0" y="6271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94" name="任意多边形: 形状 893">
              <a:extLst>
                <a:ext uri="{FF2B5EF4-FFF2-40B4-BE49-F238E27FC236}">
                  <a16:creationId xmlns:a16="http://schemas.microsoft.com/office/drawing/2014/main" id="{7ABE3F32-27E0-F37F-CBE1-3376C895A3CC}"/>
                </a:ext>
              </a:extLst>
            </p:cNvPr>
            <p:cNvSpPr/>
            <p:nvPr/>
          </p:nvSpPr>
          <p:spPr>
            <a:xfrm>
              <a:off x="9909748" y="2332632"/>
              <a:ext cx="113795" cy="40361"/>
            </a:xfrm>
            <a:custGeom>
              <a:avLst/>
              <a:gdLst>
                <a:gd name="connsiteX0" fmla="*/ 113795 w 113795"/>
                <a:gd name="connsiteY0" fmla="*/ 26351 h 40361"/>
                <a:gd name="connsiteX1" fmla="*/ 57055 w 113795"/>
                <a:gd name="connsiteY1" fmla="*/ 417 h 40361"/>
                <a:gd name="connsiteX2" fmla="*/ 0 w 113795"/>
                <a:gd name="connsiteY2" fmla="*/ 16135 h 40361"/>
                <a:gd name="connsiteX3" fmla="*/ 50296 w 113795"/>
                <a:gd name="connsiteY3" fmla="*/ 39868 h 40361"/>
                <a:gd name="connsiteX4" fmla="*/ 113795 w 113795"/>
                <a:gd name="connsiteY4" fmla="*/ 26351 h 4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95" h="40361">
                  <a:moveTo>
                    <a:pt x="113795" y="26351"/>
                  </a:moveTo>
                  <a:cubicBezTo>
                    <a:pt x="95874" y="15683"/>
                    <a:pt x="76849" y="6987"/>
                    <a:pt x="57055" y="417"/>
                  </a:cubicBezTo>
                  <a:cubicBezTo>
                    <a:pt x="39294" y="-3041"/>
                    <a:pt x="0" y="16135"/>
                    <a:pt x="0" y="16135"/>
                  </a:cubicBezTo>
                  <a:cubicBezTo>
                    <a:pt x="14633" y="27944"/>
                    <a:pt x="31878" y="36082"/>
                    <a:pt x="50296" y="39868"/>
                  </a:cubicBezTo>
                  <a:cubicBezTo>
                    <a:pt x="72348" y="41983"/>
                    <a:pt x="94517" y="37264"/>
                    <a:pt x="113795" y="2635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95" name="任意多边形: 形状 894">
              <a:extLst>
                <a:ext uri="{FF2B5EF4-FFF2-40B4-BE49-F238E27FC236}">
                  <a16:creationId xmlns:a16="http://schemas.microsoft.com/office/drawing/2014/main" id="{DD76C9AE-6D54-67B4-D103-3BF946BB9F93}"/>
                </a:ext>
              </a:extLst>
            </p:cNvPr>
            <p:cNvSpPr/>
            <p:nvPr/>
          </p:nvSpPr>
          <p:spPr>
            <a:xfrm>
              <a:off x="9918865" y="2344681"/>
              <a:ext cx="127312" cy="105307"/>
            </a:xfrm>
            <a:custGeom>
              <a:avLst/>
              <a:gdLst>
                <a:gd name="connsiteX0" fmla="*/ 127312 w 127312"/>
                <a:gd name="connsiteY0" fmla="*/ 5030 h 105307"/>
                <a:gd name="connsiteX1" fmla="*/ 122912 w 127312"/>
                <a:gd name="connsiteY1" fmla="*/ 0 h 105307"/>
                <a:gd name="connsiteX2" fmla="*/ 91476 w 127312"/>
                <a:gd name="connsiteY2" fmla="*/ 35522 h 105307"/>
                <a:gd name="connsiteX3" fmla="*/ 25148 w 127312"/>
                <a:gd name="connsiteY3" fmla="*/ 55169 h 105307"/>
                <a:gd name="connsiteX4" fmla="*/ 0 w 127312"/>
                <a:gd name="connsiteY4" fmla="*/ 105308 h 105307"/>
                <a:gd name="connsiteX5" fmla="*/ 68214 w 127312"/>
                <a:gd name="connsiteY5" fmla="*/ 91005 h 105307"/>
                <a:gd name="connsiteX6" fmla="*/ 95091 w 127312"/>
                <a:gd name="connsiteY6" fmla="*/ 37251 h 105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312" h="105307">
                  <a:moveTo>
                    <a:pt x="127312" y="5030"/>
                  </a:moveTo>
                  <a:lnTo>
                    <a:pt x="122912" y="0"/>
                  </a:lnTo>
                  <a:lnTo>
                    <a:pt x="91476" y="35522"/>
                  </a:lnTo>
                  <a:cubicBezTo>
                    <a:pt x="91476" y="35522"/>
                    <a:pt x="39451" y="33636"/>
                    <a:pt x="25148" y="55169"/>
                  </a:cubicBezTo>
                  <a:cubicBezTo>
                    <a:pt x="15536" y="71236"/>
                    <a:pt x="7130" y="87996"/>
                    <a:pt x="0" y="105308"/>
                  </a:cubicBezTo>
                  <a:cubicBezTo>
                    <a:pt x="35836" y="105308"/>
                    <a:pt x="53754" y="105308"/>
                    <a:pt x="68214" y="91005"/>
                  </a:cubicBezTo>
                  <a:cubicBezTo>
                    <a:pt x="79482" y="74337"/>
                    <a:pt x="88518" y="56265"/>
                    <a:pt x="95091" y="3725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96" name="任意多边形: 形状 895">
              <a:extLst>
                <a:ext uri="{FF2B5EF4-FFF2-40B4-BE49-F238E27FC236}">
                  <a16:creationId xmlns:a16="http://schemas.microsoft.com/office/drawing/2014/main" id="{8101DBFE-A2C5-9D5A-A933-B2A9B44D71D2}"/>
                </a:ext>
              </a:extLst>
            </p:cNvPr>
            <p:cNvSpPr/>
            <p:nvPr/>
          </p:nvSpPr>
          <p:spPr>
            <a:xfrm>
              <a:off x="9774864" y="2188448"/>
              <a:ext cx="48009" cy="78587"/>
            </a:xfrm>
            <a:custGeom>
              <a:avLst/>
              <a:gdLst>
                <a:gd name="connsiteX0" fmla="*/ 6471 w 48009"/>
                <a:gd name="connsiteY0" fmla="*/ 32378 h 78587"/>
                <a:gd name="connsiteX1" fmla="*/ 6471 w 48009"/>
                <a:gd name="connsiteY1" fmla="*/ 78588 h 78587"/>
                <a:gd name="connsiteX2" fmla="*/ 43093 w 48009"/>
                <a:gd name="connsiteY2" fmla="*/ 42752 h 78587"/>
                <a:gd name="connsiteX3" fmla="*/ 46080 w 48009"/>
                <a:gd name="connsiteY3" fmla="*/ 0 h 78587"/>
                <a:gd name="connsiteX4" fmla="*/ 6471 w 48009"/>
                <a:gd name="connsiteY4" fmla="*/ 32378 h 7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09" h="78587">
                  <a:moveTo>
                    <a:pt x="6471" y="32378"/>
                  </a:moveTo>
                  <a:cubicBezTo>
                    <a:pt x="-2157" y="46573"/>
                    <a:pt x="-2157" y="64393"/>
                    <a:pt x="6471" y="78588"/>
                  </a:cubicBezTo>
                  <a:cubicBezTo>
                    <a:pt x="20134" y="68226"/>
                    <a:pt x="32438" y="56186"/>
                    <a:pt x="43093" y="42752"/>
                  </a:cubicBezTo>
                  <a:cubicBezTo>
                    <a:pt x="48396" y="29133"/>
                    <a:pt x="49438" y="14224"/>
                    <a:pt x="46080" y="0"/>
                  </a:cubicBezTo>
                  <a:cubicBezTo>
                    <a:pt x="30020" y="6729"/>
                    <a:pt x="16260" y="17978"/>
                    <a:pt x="6471" y="3237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97" name="任意多边形: 形状 896">
              <a:extLst>
                <a:ext uri="{FF2B5EF4-FFF2-40B4-BE49-F238E27FC236}">
                  <a16:creationId xmlns:a16="http://schemas.microsoft.com/office/drawing/2014/main" id="{21C4DCB4-2433-826E-4BBF-665C1D411745}"/>
                </a:ext>
              </a:extLst>
            </p:cNvPr>
            <p:cNvSpPr/>
            <p:nvPr/>
          </p:nvSpPr>
          <p:spPr>
            <a:xfrm>
              <a:off x="9747228" y="2125263"/>
              <a:ext cx="69628" cy="54382"/>
            </a:xfrm>
            <a:custGeom>
              <a:avLst/>
              <a:gdLst>
                <a:gd name="connsiteX0" fmla="*/ 69629 w 69628"/>
                <a:gd name="connsiteY0" fmla="*/ 54383 h 54382"/>
                <a:gd name="connsiteX1" fmla="*/ 43852 w 69628"/>
                <a:gd name="connsiteY1" fmla="*/ 13674 h 54382"/>
                <a:gd name="connsiteX2" fmla="*/ 0 w 69628"/>
                <a:gd name="connsiteY2" fmla="*/ 0 h 54382"/>
                <a:gd name="connsiteX3" fmla="*/ 22633 w 69628"/>
                <a:gd name="connsiteY3" fmla="*/ 36622 h 54382"/>
                <a:gd name="connsiteX4" fmla="*/ 69629 w 69628"/>
                <a:gd name="connsiteY4" fmla="*/ 54383 h 5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8" h="54382">
                  <a:moveTo>
                    <a:pt x="69629" y="54383"/>
                  </a:moveTo>
                  <a:cubicBezTo>
                    <a:pt x="62508" y="39936"/>
                    <a:pt x="53866" y="26289"/>
                    <a:pt x="43852" y="13674"/>
                  </a:cubicBezTo>
                  <a:cubicBezTo>
                    <a:pt x="33793" y="3772"/>
                    <a:pt x="0" y="0"/>
                    <a:pt x="0" y="0"/>
                  </a:cubicBezTo>
                  <a:cubicBezTo>
                    <a:pt x="4562" y="13816"/>
                    <a:pt x="12316" y="26363"/>
                    <a:pt x="22633" y="36622"/>
                  </a:cubicBezTo>
                  <a:cubicBezTo>
                    <a:pt x="36082" y="47265"/>
                    <a:pt x="52503" y="53471"/>
                    <a:pt x="69629" y="5438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98" name="任意多边形: 形状 897">
              <a:extLst>
                <a:ext uri="{FF2B5EF4-FFF2-40B4-BE49-F238E27FC236}">
                  <a16:creationId xmlns:a16="http://schemas.microsoft.com/office/drawing/2014/main" id="{52F851E0-E68A-54FD-09EC-6ACE321218BE}"/>
                </a:ext>
              </a:extLst>
            </p:cNvPr>
            <p:cNvSpPr/>
            <p:nvPr/>
          </p:nvSpPr>
          <p:spPr>
            <a:xfrm>
              <a:off x="9710606" y="2170753"/>
              <a:ext cx="125111" cy="43637"/>
            </a:xfrm>
            <a:custGeom>
              <a:avLst/>
              <a:gdLst>
                <a:gd name="connsiteX0" fmla="*/ 88962 w 125111"/>
                <a:gd name="connsiteY0" fmla="*/ 17223 h 43637"/>
                <a:gd name="connsiteX1" fmla="*/ 37565 w 125111"/>
                <a:gd name="connsiteY1" fmla="*/ 1506 h 43637"/>
                <a:gd name="connsiteX2" fmla="*/ 0 w 125111"/>
                <a:gd name="connsiteY2" fmla="*/ 23353 h 43637"/>
                <a:gd name="connsiteX3" fmla="*/ 50296 w 125111"/>
                <a:gd name="connsiteY3" fmla="*/ 42843 h 43637"/>
                <a:gd name="connsiteX4" fmla="*/ 90376 w 125111"/>
                <a:gd name="connsiteY4" fmla="*/ 19424 h 43637"/>
                <a:gd name="connsiteX5" fmla="*/ 125112 w 125111"/>
                <a:gd name="connsiteY5" fmla="*/ 11565 h 43637"/>
                <a:gd name="connsiteX6" fmla="*/ 123855 w 125111"/>
                <a:gd name="connsiteY6" fmla="*/ 6692 h 4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111" h="43637">
                  <a:moveTo>
                    <a:pt x="88962" y="17223"/>
                  </a:moveTo>
                  <a:cubicBezTo>
                    <a:pt x="88962" y="17223"/>
                    <a:pt x="55955" y="-6039"/>
                    <a:pt x="37565" y="1506"/>
                  </a:cubicBezTo>
                  <a:cubicBezTo>
                    <a:pt x="24526" y="7860"/>
                    <a:pt x="11971" y="15162"/>
                    <a:pt x="0" y="23353"/>
                  </a:cubicBezTo>
                  <a:cubicBezTo>
                    <a:pt x="23262" y="39071"/>
                    <a:pt x="34893" y="46144"/>
                    <a:pt x="50296" y="42843"/>
                  </a:cubicBezTo>
                  <a:cubicBezTo>
                    <a:pt x="64627" y="36832"/>
                    <a:pt x="78103" y="28957"/>
                    <a:pt x="90376" y="19424"/>
                  </a:cubicBezTo>
                  <a:lnTo>
                    <a:pt x="125112" y="11565"/>
                  </a:lnTo>
                  <a:lnTo>
                    <a:pt x="123855" y="6692"/>
                  </a:ln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899" name="任意多边形: 形状 898">
              <a:extLst>
                <a:ext uri="{FF2B5EF4-FFF2-40B4-BE49-F238E27FC236}">
                  <a16:creationId xmlns:a16="http://schemas.microsoft.com/office/drawing/2014/main" id="{D9D929DB-9131-777C-3266-29106AA3F2A6}"/>
                </a:ext>
              </a:extLst>
            </p:cNvPr>
            <p:cNvSpPr/>
            <p:nvPr/>
          </p:nvSpPr>
          <p:spPr>
            <a:xfrm>
              <a:off x="9630566" y="1982705"/>
              <a:ext cx="59704" cy="84089"/>
            </a:xfrm>
            <a:custGeom>
              <a:avLst/>
              <a:gdLst>
                <a:gd name="connsiteX0" fmla="*/ 10569 w 59704"/>
                <a:gd name="connsiteY0" fmla="*/ 32064 h 84089"/>
                <a:gd name="connsiteX1" fmla="*/ 4596 w 59704"/>
                <a:gd name="connsiteY1" fmla="*/ 84089 h 84089"/>
                <a:gd name="connsiteX2" fmla="*/ 50491 w 59704"/>
                <a:gd name="connsiteY2" fmla="*/ 48096 h 84089"/>
                <a:gd name="connsiteX3" fmla="*/ 59293 w 59704"/>
                <a:gd name="connsiteY3" fmla="*/ 0 h 84089"/>
                <a:gd name="connsiteX4" fmla="*/ 10569 w 59704"/>
                <a:gd name="connsiteY4" fmla="*/ 32064 h 8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04" h="84089">
                  <a:moveTo>
                    <a:pt x="10569" y="32064"/>
                  </a:moveTo>
                  <a:cubicBezTo>
                    <a:pt x="-936" y="46948"/>
                    <a:pt x="-3237" y="66985"/>
                    <a:pt x="4596" y="84089"/>
                  </a:cubicBezTo>
                  <a:cubicBezTo>
                    <a:pt x="21325" y="74037"/>
                    <a:pt x="36742" y="61947"/>
                    <a:pt x="50491" y="48096"/>
                  </a:cubicBezTo>
                  <a:cubicBezTo>
                    <a:pt x="62594" y="33321"/>
                    <a:pt x="59293" y="0"/>
                    <a:pt x="59293" y="0"/>
                  </a:cubicBezTo>
                  <a:cubicBezTo>
                    <a:pt x="40289" y="5743"/>
                    <a:pt x="23362" y="16882"/>
                    <a:pt x="10569" y="32064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00" name="任意多边形: 形状 899">
              <a:extLst>
                <a:ext uri="{FF2B5EF4-FFF2-40B4-BE49-F238E27FC236}">
                  <a16:creationId xmlns:a16="http://schemas.microsoft.com/office/drawing/2014/main" id="{04D579DB-97D5-E590-22A5-EDD47036CF10}"/>
                </a:ext>
              </a:extLst>
            </p:cNvPr>
            <p:cNvSpPr/>
            <p:nvPr/>
          </p:nvSpPr>
          <p:spPr>
            <a:xfrm>
              <a:off x="9615358" y="1902073"/>
              <a:ext cx="71200" cy="70414"/>
            </a:xfrm>
            <a:custGeom>
              <a:avLst/>
              <a:gdLst>
                <a:gd name="connsiteX0" fmla="*/ 20119 w 71200"/>
                <a:gd name="connsiteY0" fmla="*/ 44324 h 70414"/>
                <a:gd name="connsiteX1" fmla="*/ 71201 w 71200"/>
                <a:gd name="connsiteY1" fmla="*/ 70415 h 70414"/>
                <a:gd name="connsiteX2" fmla="*/ 47153 w 71200"/>
                <a:gd name="connsiteY2" fmla="*/ 21062 h 70414"/>
                <a:gd name="connsiteX3" fmla="*/ 0 w 71200"/>
                <a:gd name="connsiteY3" fmla="*/ 0 h 70414"/>
                <a:gd name="connsiteX4" fmla="*/ 20119 w 71200"/>
                <a:gd name="connsiteY4" fmla="*/ 44324 h 7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0" h="70414">
                  <a:moveTo>
                    <a:pt x="20119" y="44324"/>
                  </a:moveTo>
                  <a:cubicBezTo>
                    <a:pt x="34024" y="58114"/>
                    <a:pt x="51877" y="67233"/>
                    <a:pt x="71201" y="70415"/>
                  </a:cubicBezTo>
                  <a:cubicBezTo>
                    <a:pt x="65026" y="53129"/>
                    <a:pt x="56961" y="36577"/>
                    <a:pt x="47153" y="21062"/>
                  </a:cubicBezTo>
                  <a:cubicBezTo>
                    <a:pt x="36936" y="8645"/>
                    <a:pt x="0" y="0"/>
                    <a:pt x="0" y="0"/>
                  </a:cubicBezTo>
                  <a:cubicBezTo>
                    <a:pt x="3119" y="16154"/>
                    <a:pt x="10012" y="31341"/>
                    <a:pt x="20119" y="44324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01" name="任意多边形: 形状 900">
              <a:extLst>
                <a:ext uri="{FF2B5EF4-FFF2-40B4-BE49-F238E27FC236}">
                  <a16:creationId xmlns:a16="http://schemas.microsoft.com/office/drawing/2014/main" id="{AAD26388-3156-8A6E-0757-14AC9CA6EC78}"/>
                </a:ext>
              </a:extLst>
            </p:cNvPr>
            <p:cNvSpPr/>
            <p:nvPr/>
          </p:nvSpPr>
          <p:spPr>
            <a:xfrm>
              <a:off x="9491661" y="1721950"/>
              <a:ext cx="136271" cy="52182"/>
            </a:xfrm>
            <a:custGeom>
              <a:avLst/>
              <a:gdLst>
                <a:gd name="connsiteX0" fmla="*/ 95563 w 136271"/>
                <a:gd name="connsiteY0" fmla="*/ 43852 h 52182"/>
                <a:gd name="connsiteX1" fmla="*/ 135171 w 136271"/>
                <a:gd name="connsiteY1" fmla="*/ 52182 h 52182"/>
                <a:gd name="connsiteX2" fmla="*/ 136271 w 136271"/>
                <a:gd name="connsiteY2" fmla="*/ 46210 h 52182"/>
                <a:gd name="connsiteX3" fmla="*/ 95249 w 136271"/>
                <a:gd name="connsiteY3" fmla="*/ 39923 h 52182"/>
                <a:gd name="connsiteX4" fmla="*/ 49353 w 136271"/>
                <a:gd name="connsiteY4" fmla="*/ 0 h 52182"/>
                <a:gd name="connsiteX5" fmla="*/ 0 w 136271"/>
                <a:gd name="connsiteY5" fmla="*/ 5030 h 52182"/>
                <a:gd name="connsiteX6" fmla="*/ 42752 w 136271"/>
                <a:gd name="connsiteY6" fmla="*/ 49039 h 52182"/>
                <a:gd name="connsiteX7" fmla="*/ 95563 w 136271"/>
                <a:gd name="connsiteY7" fmla="*/ 43852 h 5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271" h="52182">
                  <a:moveTo>
                    <a:pt x="95563" y="43852"/>
                  </a:moveTo>
                  <a:lnTo>
                    <a:pt x="135171" y="52182"/>
                  </a:lnTo>
                  <a:lnTo>
                    <a:pt x="136271" y="46210"/>
                  </a:lnTo>
                  <a:lnTo>
                    <a:pt x="95249" y="39923"/>
                  </a:lnTo>
                  <a:cubicBezTo>
                    <a:pt x="95249" y="39923"/>
                    <a:pt x="72144" y="629"/>
                    <a:pt x="49353" y="0"/>
                  </a:cubicBezTo>
                  <a:cubicBezTo>
                    <a:pt x="32806" y="533"/>
                    <a:pt x="16315" y="2214"/>
                    <a:pt x="0" y="5030"/>
                  </a:cubicBezTo>
                  <a:cubicBezTo>
                    <a:pt x="16975" y="31750"/>
                    <a:pt x="25305" y="45109"/>
                    <a:pt x="42752" y="49039"/>
                  </a:cubicBezTo>
                  <a:cubicBezTo>
                    <a:pt x="60507" y="49631"/>
                    <a:pt x="78262" y="47887"/>
                    <a:pt x="95563" y="4385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02" name="任意多边形: 形状 901">
              <a:extLst>
                <a:ext uri="{FF2B5EF4-FFF2-40B4-BE49-F238E27FC236}">
                  <a16:creationId xmlns:a16="http://schemas.microsoft.com/office/drawing/2014/main" id="{6159B14B-C083-AC90-625F-C487F02A71C3}"/>
                </a:ext>
              </a:extLst>
            </p:cNvPr>
            <p:cNvSpPr/>
            <p:nvPr/>
          </p:nvSpPr>
          <p:spPr>
            <a:xfrm>
              <a:off x="9562022" y="1672440"/>
              <a:ext cx="46734" cy="89433"/>
            </a:xfrm>
            <a:custGeom>
              <a:avLst/>
              <a:gdLst>
                <a:gd name="connsiteX0" fmla="*/ 6497 w 46734"/>
                <a:gd name="connsiteY0" fmla="*/ 48567 h 89433"/>
                <a:gd name="connsiteX1" fmla="*/ 46734 w 46734"/>
                <a:gd name="connsiteY1" fmla="*/ 89433 h 89433"/>
                <a:gd name="connsiteX2" fmla="*/ 39662 w 46734"/>
                <a:gd name="connsiteY2" fmla="*/ 35050 h 89433"/>
                <a:gd name="connsiteX3" fmla="*/ 682 w 46734"/>
                <a:gd name="connsiteY3" fmla="*/ 0 h 89433"/>
                <a:gd name="connsiteX4" fmla="*/ 6497 w 46734"/>
                <a:gd name="connsiteY4" fmla="*/ 48567 h 8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34" h="89433">
                  <a:moveTo>
                    <a:pt x="6497" y="48567"/>
                  </a:moveTo>
                  <a:cubicBezTo>
                    <a:pt x="15401" y="65993"/>
                    <a:pt x="29448" y="80260"/>
                    <a:pt x="46734" y="89433"/>
                  </a:cubicBezTo>
                  <a:cubicBezTo>
                    <a:pt x="46396" y="71100"/>
                    <a:pt x="44024" y="52860"/>
                    <a:pt x="39662" y="35050"/>
                  </a:cubicBezTo>
                  <a:cubicBezTo>
                    <a:pt x="33846" y="19333"/>
                    <a:pt x="682" y="0"/>
                    <a:pt x="682" y="0"/>
                  </a:cubicBezTo>
                  <a:cubicBezTo>
                    <a:pt x="-1189" y="16421"/>
                    <a:pt x="803" y="33052"/>
                    <a:pt x="6497" y="4856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03" name="任意多边形: 形状 902">
              <a:extLst>
                <a:ext uri="{FF2B5EF4-FFF2-40B4-BE49-F238E27FC236}">
                  <a16:creationId xmlns:a16="http://schemas.microsoft.com/office/drawing/2014/main" id="{9DD351ED-17B5-F361-E4D9-CBCD2A0D3170}"/>
                </a:ext>
              </a:extLst>
            </p:cNvPr>
            <p:cNvSpPr/>
            <p:nvPr/>
          </p:nvSpPr>
          <p:spPr>
            <a:xfrm>
              <a:off x="9529909" y="1772835"/>
              <a:ext cx="78689" cy="61967"/>
            </a:xfrm>
            <a:custGeom>
              <a:avLst/>
              <a:gdLst>
                <a:gd name="connsiteX0" fmla="*/ 78690 w 78689"/>
                <a:gd name="connsiteY0" fmla="*/ 40 h 61967"/>
                <a:gd name="connsiteX1" fmla="*/ 22578 w 78689"/>
                <a:gd name="connsiteY1" fmla="*/ 14814 h 61967"/>
                <a:gd name="connsiteX2" fmla="*/ 259 w 78689"/>
                <a:gd name="connsiteY2" fmla="*/ 61967 h 61967"/>
                <a:gd name="connsiteX3" fmla="*/ 56057 w 78689"/>
                <a:gd name="connsiteY3" fmla="*/ 42477 h 61967"/>
                <a:gd name="connsiteX4" fmla="*/ 78690 w 78689"/>
                <a:gd name="connsiteY4" fmla="*/ 40 h 6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89" h="61967">
                  <a:moveTo>
                    <a:pt x="78690" y="40"/>
                  </a:moveTo>
                  <a:cubicBezTo>
                    <a:pt x="58957" y="-508"/>
                    <a:pt x="39482" y="4620"/>
                    <a:pt x="22578" y="14814"/>
                  </a:cubicBezTo>
                  <a:cubicBezTo>
                    <a:pt x="6959" y="25168"/>
                    <a:pt x="-1635" y="43324"/>
                    <a:pt x="259" y="61967"/>
                  </a:cubicBezTo>
                  <a:cubicBezTo>
                    <a:pt x="19594" y="57807"/>
                    <a:pt x="38336" y="51260"/>
                    <a:pt x="56057" y="42477"/>
                  </a:cubicBezTo>
                  <a:cubicBezTo>
                    <a:pt x="71774" y="32732"/>
                    <a:pt x="78690" y="40"/>
                    <a:pt x="78690" y="4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04" name="任意多边形: 形状 903">
              <a:extLst>
                <a:ext uri="{FF2B5EF4-FFF2-40B4-BE49-F238E27FC236}">
                  <a16:creationId xmlns:a16="http://schemas.microsoft.com/office/drawing/2014/main" id="{D6FE162E-7BC1-5908-E092-D927214C5A5F}"/>
                </a:ext>
              </a:extLst>
            </p:cNvPr>
            <p:cNvSpPr/>
            <p:nvPr/>
          </p:nvSpPr>
          <p:spPr>
            <a:xfrm>
              <a:off x="9513822" y="1609877"/>
              <a:ext cx="78116" cy="39662"/>
            </a:xfrm>
            <a:custGeom>
              <a:avLst/>
              <a:gdLst>
                <a:gd name="connsiteX0" fmla="*/ 28292 w 78116"/>
                <a:gd name="connsiteY0" fmla="*/ 4250 h 39662"/>
                <a:gd name="connsiteX1" fmla="*/ 0 w 78116"/>
                <a:gd name="connsiteY1" fmla="*/ 39615 h 39662"/>
                <a:gd name="connsiteX2" fmla="*/ 49825 w 78116"/>
                <a:gd name="connsiteY2" fmla="*/ 34428 h 39662"/>
                <a:gd name="connsiteX3" fmla="*/ 78116 w 78116"/>
                <a:gd name="connsiteY3" fmla="*/ 2993 h 39662"/>
                <a:gd name="connsiteX4" fmla="*/ 28292 w 78116"/>
                <a:gd name="connsiteY4" fmla="*/ 4250 h 3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" h="39662">
                  <a:moveTo>
                    <a:pt x="28292" y="4250"/>
                  </a:moveTo>
                  <a:cubicBezTo>
                    <a:pt x="12990" y="9820"/>
                    <a:pt x="2075" y="23464"/>
                    <a:pt x="0" y="39615"/>
                  </a:cubicBezTo>
                  <a:cubicBezTo>
                    <a:pt x="16760" y="39978"/>
                    <a:pt x="33499" y="38236"/>
                    <a:pt x="49825" y="34428"/>
                  </a:cubicBezTo>
                  <a:cubicBezTo>
                    <a:pt x="65542" y="29084"/>
                    <a:pt x="78116" y="2993"/>
                    <a:pt x="78116" y="2993"/>
                  </a:cubicBezTo>
                  <a:cubicBezTo>
                    <a:pt x="61733" y="-1388"/>
                    <a:pt x="44433" y="-952"/>
                    <a:pt x="28292" y="425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05" name="任意多边形: 形状 904">
              <a:extLst>
                <a:ext uri="{FF2B5EF4-FFF2-40B4-BE49-F238E27FC236}">
                  <a16:creationId xmlns:a16="http://schemas.microsoft.com/office/drawing/2014/main" id="{AE6352D8-2CF4-3E9C-828D-649C268FED03}"/>
                </a:ext>
              </a:extLst>
            </p:cNvPr>
            <p:cNvSpPr/>
            <p:nvPr/>
          </p:nvSpPr>
          <p:spPr>
            <a:xfrm>
              <a:off x="9568327" y="1519665"/>
              <a:ext cx="31002" cy="84403"/>
            </a:xfrm>
            <a:custGeom>
              <a:avLst/>
              <a:gdLst>
                <a:gd name="connsiteX0" fmla="*/ 664 w 31002"/>
                <a:gd name="connsiteY0" fmla="*/ 42123 h 84403"/>
                <a:gd name="connsiteX1" fmla="*/ 26127 w 31002"/>
                <a:gd name="connsiteY1" fmla="*/ 84403 h 84403"/>
                <a:gd name="connsiteX2" fmla="*/ 30999 w 31002"/>
                <a:gd name="connsiteY2" fmla="*/ 37251 h 84403"/>
                <a:gd name="connsiteX3" fmla="*/ 5537 w 31002"/>
                <a:gd name="connsiteY3" fmla="*/ 0 h 84403"/>
                <a:gd name="connsiteX4" fmla="*/ 664 w 31002"/>
                <a:gd name="connsiteY4" fmla="*/ 42123 h 8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02" h="84403">
                  <a:moveTo>
                    <a:pt x="664" y="42123"/>
                  </a:moveTo>
                  <a:cubicBezTo>
                    <a:pt x="4563" y="58516"/>
                    <a:pt x="13461" y="73291"/>
                    <a:pt x="26127" y="84403"/>
                  </a:cubicBezTo>
                  <a:cubicBezTo>
                    <a:pt x="29444" y="68907"/>
                    <a:pt x="31078" y="53098"/>
                    <a:pt x="30999" y="37251"/>
                  </a:cubicBezTo>
                  <a:cubicBezTo>
                    <a:pt x="29113" y="23419"/>
                    <a:pt x="5537" y="0"/>
                    <a:pt x="5537" y="0"/>
                  </a:cubicBezTo>
                  <a:cubicBezTo>
                    <a:pt x="601" y="13457"/>
                    <a:pt x="-1069" y="27894"/>
                    <a:pt x="664" y="4212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06" name="任意多边形: 形状 905">
              <a:extLst>
                <a:ext uri="{FF2B5EF4-FFF2-40B4-BE49-F238E27FC236}">
                  <a16:creationId xmlns:a16="http://schemas.microsoft.com/office/drawing/2014/main" id="{75953F63-F36F-14B9-AF03-5FCFCCD7B20D}"/>
                </a:ext>
              </a:extLst>
            </p:cNvPr>
            <p:cNvSpPr/>
            <p:nvPr/>
          </p:nvSpPr>
          <p:spPr>
            <a:xfrm>
              <a:off x="9534255" y="1407820"/>
              <a:ext cx="63499" cy="32038"/>
            </a:xfrm>
            <a:custGeom>
              <a:avLst/>
              <a:gdLst>
                <a:gd name="connsiteX0" fmla="*/ 22948 w 63499"/>
                <a:gd name="connsiteY0" fmla="*/ 3393 h 32038"/>
                <a:gd name="connsiteX1" fmla="*/ 0 w 63499"/>
                <a:gd name="connsiteY1" fmla="*/ 31999 h 32038"/>
                <a:gd name="connsiteX2" fmla="*/ 40551 w 63499"/>
                <a:gd name="connsiteY2" fmla="*/ 27755 h 32038"/>
                <a:gd name="connsiteX3" fmla="*/ 63499 w 63499"/>
                <a:gd name="connsiteY3" fmla="*/ 2450 h 32038"/>
                <a:gd name="connsiteX4" fmla="*/ 22948 w 63499"/>
                <a:gd name="connsiteY4" fmla="*/ 3393 h 3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99" h="32038">
                  <a:moveTo>
                    <a:pt x="22948" y="3393"/>
                  </a:moveTo>
                  <a:cubicBezTo>
                    <a:pt x="10544" y="7877"/>
                    <a:pt x="1687" y="18918"/>
                    <a:pt x="0" y="31999"/>
                  </a:cubicBezTo>
                  <a:cubicBezTo>
                    <a:pt x="13642" y="32299"/>
                    <a:pt x="27267" y="30873"/>
                    <a:pt x="40551" y="27755"/>
                  </a:cubicBezTo>
                  <a:cubicBezTo>
                    <a:pt x="53125" y="23512"/>
                    <a:pt x="63499" y="2450"/>
                    <a:pt x="63499" y="2450"/>
                  </a:cubicBezTo>
                  <a:cubicBezTo>
                    <a:pt x="50169" y="-1111"/>
                    <a:pt x="36098" y="-784"/>
                    <a:pt x="22948" y="339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07" name="任意多边形: 形状 906">
              <a:extLst>
                <a:ext uri="{FF2B5EF4-FFF2-40B4-BE49-F238E27FC236}">
                  <a16:creationId xmlns:a16="http://schemas.microsoft.com/office/drawing/2014/main" id="{A7F36444-992F-1682-F851-4C91BA691782}"/>
                </a:ext>
              </a:extLst>
            </p:cNvPr>
            <p:cNvSpPr/>
            <p:nvPr/>
          </p:nvSpPr>
          <p:spPr>
            <a:xfrm>
              <a:off x="9578562" y="1334512"/>
              <a:ext cx="25015" cy="68371"/>
            </a:xfrm>
            <a:custGeom>
              <a:avLst/>
              <a:gdLst>
                <a:gd name="connsiteX0" fmla="*/ 21078 w 25015"/>
                <a:gd name="connsiteY0" fmla="*/ 68371 h 68371"/>
                <a:gd name="connsiteX1" fmla="*/ 25008 w 25015"/>
                <a:gd name="connsiteY1" fmla="*/ 30335 h 68371"/>
                <a:gd name="connsiteX2" fmla="*/ 4575 w 25015"/>
                <a:gd name="connsiteY2" fmla="*/ 0 h 68371"/>
                <a:gd name="connsiteX3" fmla="*/ 488 w 25015"/>
                <a:gd name="connsiteY3" fmla="*/ 34107 h 68371"/>
                <a:gd name="connsiteX4" fmla="*/ 21078 w 25015"/>
                <a:gd name="connsiteY4" fmla="*/ 68371 h 6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5" h="68371">
                  <a:moveTo>
                    <a:pt x="21078" y="68371"/>
                  </a:moveTo>
                  <a:cubicBezTo>
                    <a:pt x="23811" y="55880"/>
                    <a:pt x="25129" y="43121"/>
                    <a:pt x="25008" y="30335"/>
                  </a:cubicBezTo>
                  <a:cubicBezTo>
                    <a:pt x="23593" y="19175"/>
                    <a:pt x="4575" y="0"/>
                    <a:pt x="4575" y="0"/>
                  </a:cubicBezTo>
                  <a:cubicBezTo>
                    <a:pt x="557" y="10891"/>
                    <a:pt x="-843" y="22575"/>
                    <a:pt x="488" y="34107"/>
                  </a:cubicBezTo>
                  <a:cubicBezTo>
                    <a:pt x="3655" y="47378"/>
                    <a:pt x="10846" y="59346"/>
                    <a:pt x="21078" y="6837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08" name="任意多边形: 形状 907">
              <a:extLst>
                <a:ext uri="{FF2B5EF4-FFF2-40B4-BE49-F238E27FC236}">
                  <a16:creationId xmlns:a16="http://schemas.microsoft.com/office/drawing/2014/main" id="{C7724B0F-24CA-92E5-D186-88EA1F24E17A}"/>
                </a:ext>
              </a:extLst>
            </p:cNvPr>
            <p:cNvSpPr/>
            <p:nvPr/>
          </p:nvSpPr>
          <p:spPr>
            <a:xfrm>
              <a:off x="9590053" y="1144132"/>
              <a:ext cx="69157" cy="31290"/>
            </a:xfrm>
            <a:custGeom>
              <a:avLst/>
              <a:gdLst>
                <a:gd name="connsiteX0" fmla="*/ 69157 w 69157"/>
                <a:gd name="connsiteY0" fmla="*/ 23145 h 31290"/>
                <a:gd name="connsiteX1" fmla="*/ 35207 w 69157"/>
                <a:gd name="connsiteY1" fmla="*/ 1140 h 31290"/>
                <a:gd name="connsiteX2" fmla="*/ 0 w 69157"/>
                <a:gd name="connsiteY2" fmla="*/ 11828 h 31290"/>
                <a:gd name="connsiteX3" fmla="*/ 35836 w 69157"/>
                <a:gd name="connsiteY3" fmla="*/ 31161 h 31290"/>
                <a:gd name="connsiteX4" fmla="*/ 69157 w 69157"/>
                <a:gd name="connsiteY4" fmla="*/ 23145 h 3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57" h="31290">
                  <a:moveTo>
                    <a:pt x="69157" y="23145"/>
                  </a:moveTo>
                  <a:cubicBezTo>
                    <a:pt x="60160" y="12735"/>
                    <a:pt x="48384" y="5103"/>
                    <a:pt x="35207" y="1140"/>
                  </a:cubicBezTo>
                  <a:cubicBezTo>
                    <a:pt x="22396" y="-2201"/>
                    <a:pt x="8792" y="1929"/>
                    <a:pt x="0" y="11828"/>
                  </a:cubicBezTo>
                  <a:cubicBezTo>
                    <a:pt x="11096" y="19735"/>
                    <a:pt x="23134" y="26230"/>
                    <a:pt x="35836" y="31161"/>
                  </a:cubicBezTo>
                  <a:cubicBezTo>
                    <a:pt x="47500" y="31947"/>
                    <a:pt x="59126" y="29150"/>
                    <a:pt x="69157" y="23145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09" name="任意多边形: 形状 908">
              <a:extLst>
                <a:ext uri="{FF2B5EF4-FFF2-40B4-BE49-F238E27FC236}">
                  <a16:creationId xmlns:a16="http://schemas.microsoft.com/office/drawing/2014/main" id="{7B9F72A2-1622-4EAD-E074-37913515E431}"/>
                </a:ext>
              </a:extLst>
            </p:cNvPr>
            <p:cNvSpPr/>
            <p:nvPr/>
          </p:nvSpPr>
          <p:spPr>
            <a:xfrm>
              <a:off x="10089715" y="2217840"/>
              <a:ext cx="90690" cy="62870"/>
            </a:xfrm>
            <a:custGeom>
              <a:avLst/>
              <a:gdLst>
                <a:gd name="connsiteX0" fmla="*/ 0 w 90690"/>
                <a:gd name="connsiteY0" fmla="*/ 62870 h 62870"/>
                <a:gd name="connsiteX1" fmla="*/ 58155 w 90690"/>
                <a:gd name="connsiteY1" fmla="*/ 47153 h 62870"/>
                <a:gd name="connsiteX2" fmla="*/ 90690 w 90690"/>
                <a:gd name="connsiteY2" fmla="*/ 0 h 62870"/>
                <a:gd name="connsiteX3" fmla="*/ 38665 w 90690"/>
                <a:gd name="connsiteY3" fmla="*/ 13360 h 62870"/>
                <a:gd name="connsiteX4" fmla="*/ 0 w 90690"/>
                <a:gd name="connsiteY4" fmla="*/ 62870 h 6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90" h="62870">
                  <a:moveTo>
                    <a:pt x="0" y="62870"/>
                  </a:moveTo>
                  <a:cubicBezTo>
                    <a:pt x="19900" y="59766"/>
                    <a:pt x="39401" y="54496"/>
                    <a:pt x="58155" y="47153"/>
                  </a:cubicBezTo>
                  <a:cubicBezTo>
                    <a:pt x="73873" y="38665"/>
                    <a:pt x="90690" y="0"/>
                    <a:pt x="90690" y="0"/>
                  </a:cubicBezTo>
                  <a:cubicBezTo>
                    <a:pt x="72539" y="298"/>
                    <a:pt x="54714" y="4875"/>
                    <a:pt x="38665" y="13360"/>
                  </a:cubicBezTo>
                  <a:cubicBezTo>
                    <a:pt x="21005" y="25508"/>
                    <a:pt x="7507" y="42793"/>
                    <a:pt x="0" y="6287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10" name="任意多边形: 形状 909">
              <a:extLst>
                <a:ext uri="{FF2B5EF4-FFF2-40B4-BE49-F238E27FC236}">
                  <a16:creationId xmlns:a16="http://schemas.microsoft.com/office/drawing/2014/main" id="{72FD3604-5C93-9FF1-DC65-663551C31EB2}"/>
                </a:ext>
              </a:extLst>
            </p:cNvPr>
            <p:cNvSpPr/>
            <p:nvPr/>
          </p:nvSpPr>
          <p:spPr>
            <a:xfrm>
              <a:off x="9880042" y="2095708"/>
              <a:ext cx="81417" cy="38122"/>
            </a:xfrm>
            <a:custGeom>
              <a:avLst/>
              <a:gdLst>
                <a:gd name="connsiteX0" fmla="*/ 0 w 81417"/>
                <a:gd name="connsiteY0" fmla="*/ 38042 h 38122"/>
                <a:gd name="connsiteX1" fmla="*/ 48567 w 81417"/>
                <a:gd name="connsiteY1" fmla="*/ 33956 h 38122"/>
                <a:gd name="connsiteX2" fmla="*/ 81417 w 81417"/>
                <a:gd name="connsiteY2" fmla="*/ 1420 h 38122"/>
                <a:gd name="connsiteX3" fmla="*/ 38194 w 81417"/>
                <a:gd name="connsiteY3" fmla="*/ 4092 h 38122"/>
                <a:gd name="connsiteX4" fmla="*/ 0 w 81417"/>
                <a:gd name="connsiteY4" fmla="*/ 38042 h 3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17" h="38122">
                  <a:moveTo>
                    <a:pt x="0" y="38042"/>
                  </a:moveTo>
                  <a:cubicBezTo>
                    <a:pt x="16290" y="38483"/>
                    <a:pt x="32579" y="37112"/>
                    <a:pt x="48567" y="33956"/>
                  </a:cubicBezTo>
                  <a:cubicBezTo>
                    <a:pt x="62084" y="29555"/>
                    <a:pt x="81417" y="1420"/>
                    <a:pt x="81417" y="1420"/>
                  </a:cubicBezTo>
                  <a:cubicBezTo>
                    <a:pt x="67002" y="-1143"/>
                    <a:pt x="52183" y="-227"/>
                    <a:pt x="38194" y="4092"/>
                  </a:cubicBezTo>
                  <a:cubicBezTo>
                    <a:pt x="22260" y="11190"/>
                    <a:pt x="8917" y="23051"/>
                    <a:pt x="0" y="3804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11" name="任意多边形: 形状 910">
              <a:extLst>
                <a:ext uri="{FF2B5EF4-FFF2-40B4-BE49-F238E27FC236}">
                  <a16:creationId xmlns:a16="http://schemas.microsoft.com/office/drawing/2014/main" id="{B2857C4C-F74B-34BC-72A5-AE5BBD1A5884}"/>
                </a:ext>
              </a:extLst>
            </p:cNvPr>
            <p:cNvSpPr/>
            <p:nvPr/>
          </p:nvSpPr>
          <p:spPr>
            <a:xfrm>
              <a:off x="9749586" y="1928239"/>
              <a:ext cx="87861" cy="31518"/>
            </a:xfrm>
            <a:custGeom>
              <a:avLst/>
              <a:gdLst>
                <a:gd name="connsiteX0" fmla="*/ 0 w 87861"/>
                <a:gd name="connsiteY0" fmla="*/ 22402 h 31518"/>
                <a:gd name="connsiteX1" fmla="*/ 47153 w 87861"/>
                <a:gd name="connsiteY1" fmla="*/ 31518 h 31518"/>
                <a:gd name="connsiteX2" fmla="*/ 87861 w 87861"/>
                <a:gd name="connsiteY2" fmla="*/ 8571 h 31518"/>
                <a:gd name="connsiteX3" fmla="*/ 45267 w 87861"/>
                <a:gd name="connsiteY3" fmla="*/ 83 h 31518"/>
                <a:gd name="connsiteX4" fmla="*/ 0 w 87861"/>
                <a:gd name="connsiteY4" fmla="*/ 22402 h 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61" h="31518">
                  <a:moveTo>
                    <a:pt x="0" y="22402"/>
                  </a:moveTo>
                  <a:cubicBezTo>
                    <a:pt x="15342" y="27136"/>
                    <a:pt x="31152" y="30193"/>
                    <a:pt x="47153" y="31518"/>
                  </a:cubicBezTo>
                  <a:cubicBezTo>
                    <a:pt x="62209" y="26872"/>
                    <a:pt x="76092" y="19047"/>
                    <a:pt x="87861" y="8571"/>
                  </a:cubicBezTo>
                  <a:cubicBezTo>
                    <a:pt x="74548" y="2369"/>
                    <a:pt x="59940" y="-542"/>
                    <a:pt x="45267" y="83"/>
                  </a:cubicBezTo>
                  <a:cubicBezTo>
                    <a:pt x="28239" y="2683"/>
                    <a:pt x="12430" y="10478"/>
                    <a:pt x="0" y="2240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12" name="任意多边形: 形状 911">
              <a:extLst>
                <a:ext uri="{FF2B5EF4-FFF2-40B4-BE49-F238E27FC236}">
                  <a16:creationId xmlns:a16="http://schemas.microsoft.com/office/drawing/2014/main" id="{CFE4B967-D831-6533-44A2-8FDDBF134799}"/>
                </a:ext>
              </a:extLst>
            </p:cNvPr>
            <p:cNvSpPr/>
            <p:nvPr/>
          </p:nvSpPr>
          <p:spPr>
            <a:xfrm>
              <a:off x="9675713" y="1753046"/>
              <a:ext cx="81417" cy="29259"/>
            </a:xfrm>
            <a:custGeom>
              <a:avLst/>
              <a:gdLst>
                <a:gd name="connsiteX0" fmla="*/ 0 w 81417"/>
                <a:gd name="connsiteY0" fmla="*/ 8198 h 29259"/>
                <a:gd name="connsiteX1" fmla="*/ 39608 w 81417"/>
                <a:gd name="connsiteY1" fmla="*/ 29260 h 29259"/>
                <a:gd name="connsiteX2" fmla="*/ 81417 w 81417"/>
                <a:gd name="connsiteY2" fmla="*/ 19829 h 29259"/>
                <a:gd name="connsiteX3" fmla="*/ 46210 w 81417"/>
                <a:gd name="connsiteY3" fmla="*/ 811 h 29259"/>
                <a:gd name="connsiteX4" fmla="*/ 0 w 81417"/>
                <a:gd name="connsiteY4" fmla="*/ 8198 h 2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17" h="29259">
                  <a:moveTo>
                    <a:pt x="0" y="8198"/>
                  </a:moveTo>
                  <a:cubicBezTo>
                    <a:pt x="12396" y="16640"/>
                    <a:pt x="25678" y="23703"/>
                    <a:pt x="39608" y="29260"/>
                  </a:cubicBezTo>
                  <a:cubicBezTo>
                    <a:pt x="54058" y="29137"/>
                    <a:pt x="68314" y="25921"/>
                    <a:pt x="81417" y="19829"/>
                  </a:cubicBezTo>
                  <a:cubicBezTo>
                    <a:pt x="71334" y="10819"/>
                    <a:pt x="59274" y="4304"/>
                    <a:pt x="46210" y="811"/>
                  </a:cubicBezTo>
                  <a:cubicBezTo>
                    <a:pt x="30414" y="-1476"/>
                    <a:pt x="14296" y="1101"/>
                    <a:pt x="0" y="819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13" name="任意多边形: 形状 912">
              <a:extLst>
                <a:ext uri="{FF2B5EF4-FFF2-40B4-BE49-F238E27FC236}">
                  <a16:creationId xmlns:a16="http://schemas.microsoft.com/office/drawing/2014/main" id="{B1EDF79D-9FEE-8E00-97E3-C5D5915EE339}"/>
                </a:ext>
              </a:extLst>
            </p:cNvPr>
            <p:cNvSpPr/>
            <p:nvPr/>
          </p:nvSpPr>
          <p:spPr>
            <a:xfrm>
              <a:off x="9646007" y="1576385"/>
              <a:ext cx="64756" cy="23132"/>
            </a:xfrm>
            <a:custGeom>
              <a:avLst/>
              <a:gdLst>
                <a:gd name="connsiteX0" fmla="*/ 64756 w 64756"/>
                <a:gd name="connsiteY0" fmla="*/ 16367 h 23132"/>
                <a:gd name="connsiteX1" fmla="*/ 36779 w 64756"/>
                <a:gd name="connsiteY1" fmla="*/ 649 h 23132"/>
                <a:gd name="connsiteX2" fmla="*/ 0 w 64756"/>
                <a:gd name="connsiteY2" fmla="*/ 6465 h 23132"/>
                <a:gd name="connsiteX3" fmla="*/ 31435 w 64756"/>
                <a:gd name="connsiteY3" fmla="*/ 23125 h 23132"/>
                <a:gd name="connsiteX4" fmla="*/ 64756 w 64756"/>
                <a:gd name="connsiteY4" fmla="*/ 16367 h 2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56" h="23132">
                  <a:moveTo>
                    <a:pt x="64756" y="16367"/>
                  </a:moveTo>
                  <a:cubicBezTo>
                    <a:pt x="56820" y="8967"/>
                    <a:pt x="47227" y="3578"/>
                    <a:pt x="36779" y="649"/>
                  </a:cubicBezTo>
                  <a:cubicBezTo>
                    <a:pt x="24213" y="-1171"/>
                    <a:pt x="11391" y="857"/>
                    <a:pt x="0" y="6465"/>
                  </a:cubicBezTo>
                  <a:cubicBezTo>
                    <a:pt x="9843" y="13142"/>
                    <a:pt x="20383" y="18729"/>
                    <a:pt x="31435" y="23125"/>
                  </a:cubicBezTo>
                  <a:cubicBezTo>
                    <a:pt x="42897" y="23276"/>
                    <a:pt x="54259" y="20972"/>
                    <a:pt x="64756" y="1636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14" name="任意多边形: 形状 913">
              <a:extLst>
                <a:ext uri="{FF2B5EF4-FFF2-40B4-BE49-F238E27FC236}">
                  <a16:creationId xmlns:a16="http://schemas.microsoft.com/office/drawing/2014/main" id="{E58B071F-CC5C-5DDA-396A-06757C01EBC9}"/>
                </a:ext>
              </a:extLst>
            </p:cNvPr>
            <p:cNvSpPr/>
            <p:nvPr/>
          </p:nvSpPr>
          <p:spPr>
            <a:xfrm>
              <a:off x="9633119" y="1534136"/>
              <a:ext cx="75130" cy="57043"/>
            </a:xfrm>
            <a:custGeom>
              <a:avLst/>
              <a:gdLst>
                <a:gd name="connsiteX0" fmla="*/ 59412 w 75130"/>
                <a:gd name="connsiteY0" fmla="*/ 28595 h 57043"/>
                <a:gd name="connsiteX1" fmla="*/ 75130 w 75130"/>
                <a:gd name="connsiteY1" fmla="*/ 617 h 57043"/>
                <a:gd name="connsiteX2" fmla="*/ 35836 w 75130"/>
                <a:gd name="connsiteY2" fmla="*/ 6747 h 57043"/>
                <a:gd name="connsiteX3" fmla="*/ 18704 w 75130"/>
                <a:gd name="connsiteY3" fmla="*/ 36611 h 57043"/>
                <a:gd name="connsiteX4" fmla="*/ 0 w 75130"/>
                <a:gd name="connsiteY4" fmla="*/ 54371 h 57043"/>
                <a:gd name="connsiteX5" fmla="*/ 2515 w 75130"/>
                <a:gd name="connsiteY5" fmla="*/ 57043 h 57043"/>
                <a:gd name="connsiteX6" fmla="*/ 21219 w 75130"/>
                <a:gd name="connsiteY6" fmla="*/ 37711 h 57043"/>
                <a:gd name="connsiteX7" fmla="*/ 59412 w 75130"/>
                <a:gd name="connsiteY7" fmla="*/ 28595 h 5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30" h="57043">
                  <a:moveTo>
                    <a:pt x="59412" y="28595"/>
                  </a:moveTo>
                  <a:cubicBezTo>
                    <a:pt x="65354" y="19681"/>
                    <a:pt x="70609" y="10329"/>
                    <a:pt x="75130" y="617"/>
                  </a:cubicBezTo>
                  <a:cubicBezTo>
                    <a:pt x="54540" y="-483"/>
                    <a:pt x="43695" y="-955"/>
                    <a:pt x="35836" y="6747"/>
                  </a:cubicBezTo>
                  <a:cubicBezTo>
                    <a:pt x="28823" y="15896"/>
                    <a:pt x="23062" y="25939"/>
                    <a:pt x="18704" y="36611"/>
                  </a:cubicBezTo>
                  <a:lnTo>
                    <a:pt x="0" y="54371"/>
                  </a:lnTo>
                  <a:lnTo>
                    <a:pt x="2515" y="57043"/>
                  </a:lnTo>
                  <a:lnTo>
                    <a:pt x="21219" y="37711"/>
                  </a:lnTo>
                  <a:cubicBezTo>
                    <a:pt x="21219" y="37711"/>
                    <a:pt x="50611" y="40383"/>
                    <a:pt x="59412" y="28595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15" name="任意多边形: 形状 914">
              <a:extLst>
                <a:ext uri="{FF2B5EF4-FFF2-40B4-BE49-F238E27FC236}">
                  <a16:creationId xmlns:a16="http://schemas.microsoft.com/office/drawing/2014/main" id="{96FBC57B-11E6-E66E-685D-48DCC47E1751}"/>
                </a:ext>
              </a:extLst>
            </p:cNvPr>
            <p:cNvSpPr/>
            <p:nvPr/>
          </p:nvSpPr>
          <p:spPr>
            <a:xfrm>
              <a:off x="9646007" y="1407421"/>
              <a:ext cx="64599" cy="23125"/>
            </a:xfrm>
            <a:custGeom>
              <a:avLst/>
              <a:gdLst>
                <a:gd name="connsiteX0" fmla="*/ 36779 w 64599"/>
                <a:gd name="connsiteY0" fmla="*/ 649 h 23125"/>
                <a:gd name="connsiteX1" fmla="*/ 0 w 64599"/>
                <a:gd name="connsiteY1" fmla="*/ 6465 h 23125"/>
                <a:gd name="connsiteX2" fmla="*/ 31435 w 64599"/>
                <a:gd name="connsiteY2" fmla="*/ 23125 h 23125"/>
                <a:gd name="connsiteX3" fmla="*/ 64599 w 64599"/>
                <a:gd name="connsiteY3" fmla="*/ 15738 h 23125"/>
                <a:gd name="connsiteX4" fmla="*/ 36779 w 64599"/>
                <a:gd name="connsiteY4" fmla="*/ 649 h 2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99" h="23125">
                  <a:moveTo>
                    <a:pt x="36779" y="649"/>
                  </a:moveTo>
                  <a:cubicBezTo>
                    <a:pt x="24213" y="-1171"/>
                    <a:pt x="11391" y="857"/>
                    <a:pt x="0" y="6465"/>
                  </a:cubicBezTo>
                  <a:cubicBezTo>
                    <a:pt x="9843" y="13142"/>
                    <a:pt x="20383" y="18729"/>
                    <a:pt x="31435" y="23125"/>
                  </a:cubicBezTo>
                  <a:cubicBezTo>
                    <a:pt x="42890" y="23056"/>
                    <a:pt x="54198" y="20537"/>
                    <a:pt x="64599" y="15738"/>
                  </a:cubicBezTo>
                  <a:cubicBezTo>
                    <a:pt x="56644" y="8587"/>
                    <a:pt x="47112" y="3417"/>
                    <a:pt x="36779" y="64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16" name="任意多边形: 形状 915">
              <a:extLst>
                <a:ext uri="{FF2B5EF4-FFF2-40B4-BE49-F238E27FC236}">
                  <a16:creationId xmlns:a16="http://schemas.microsoft.com/office/drawing/2014/main" id="{F3022EF3-F0AB-1826-726E-2E327071D656}"/>
                </a:ext>
              </a:extLst>
            </p:cNvPr>
            <p:cNvSpPr/>
            <p:nvPr/>
          </p:nvSpPr>
          <p:spPr>
            <a:xfrm>
              <a:off x="9633119" y="1364544"/>
              <a:ext cx="75130" cy="57043"/>
            </a:xfrm>
            <a:custGeom>
              <a:avLst/>
              <a:gdLst>
                <a:gd name="connsiteX0" fmla="*/ 59412 w 75130"/>
                <a:gd name="connsiteY0" fmla="*/ 28595 h 57043"/>
                <a:gd name="connsiteX1" fmla="*/ 75130 w 75130"/>
                <a:gd name="connsiteY1" fmla="*/ 617 h 57043"/>
                <a:gd name="connsiteX2" fmla="*/ 35836 w 75130"/>
                <a:gd name="connsiteY2" fmla="*/ 6747 h 57043"/>
                <a:gd name="connsiteX3" fmla="*/ 18704 w 75130"/>
                <a:gd name="connsiteY3" fmla="*/ 36611 h 57043"/>
                <a:gd name="connsiteX4" fmla="*/ 0 w 75130"/>
                <a:gd name="connsiteY4" fmla="*/ 54371 h 57043"/>
                <a:gd name="connsiteX5" fmla="*/ 2515 w 75130"/>
                <a:gd name="connsiteY5" fmla="*/ 57043 h 57043"/>
                <a:gd name="connsiteX6" fmla="*/ 21219 w 75130"/>
                <a:gd name="connsiteY6" fmla="*/ 37711 h 57043"/>
                <a:gd name="connsiteX7" fmla="*/ 59412 w 75130"/>
                <a:gd name="connsiteY7" fmla="*/ 28595 h 5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30" h="57043">
                  <a:moveTo>
                    <a:pt x="59412" y="28595"/>
                  </a:moveTo>
                  <a:cubicBezTo>
                    <a:pt x="65354" y="19681"/>
                    <a:pt x="70609" y="10329"/>
                    <a:pt x="75130" y="617"/>
                  </a:cubicBezTo>
                  <a:cubicBezTo>
                    <a:pt x="54540" y="-483"/>
                    <a:pt x="43695" y="-954"/>
                    <a:pt x="35836" y="6747"/>
                  </a:cubicBezTo>
                  <a:cubicBezTo>
                    <a:pt x="28823" y="15896"/>
                    <a:pt x="23062" y="25939"/>
                    <a:pt x="18704" y="36611"/>
                  </a:cubicBezTo>
                  <a:lnTo>
                    <a:pt x="0" y="54371"/>
                  </a:lnTo>
                  <a:lnTo>
                    <a:pt x="2515" y="57043"/>
                  </a:lnTo>
                  <a:lnTo>
                    <a:pt x="21219" y="37711"/>
                  </a:lnTo>
                  <a:cubicBezTo>
                    <a:pt x="21219" y="37711"/>
                    <a:pt x="50611" y="40383"/>
                    <a:pt x="59412" y="28595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17" name="任意多边形: 形状 916">
              <a:extLst>
                <a:ext uri="{FF2B5EF4-FFF2-40B4-BE49-F238E27FC236}">
                  <a16:creationId xmlns:a16="http://schemas.microsoft.com/office/drawing/2014/main" id="{D59A45B9-6180-3A65-8D01-DE87593A96EC}"/>
                </a:ext>
              </a:extLst>
            </p:cNvPr>
            <p:cNvSpPr/>
            <p:nvPr/>
          </p:nvSpPr>
          <p:spPr>
            <a:xfrm>
              <a:off x="9720397" y="1054581"/>
              <a:ext cx="34434" cy="58469"/>
            </a:xfrm>
            <a:custGeom>
              <a:avLst/>
              <a:gdLst>
                <a:gd name="connsiteX0" fmla="*/ 29661 w 34434"/>
                <a:gd name="connsiteY0" fmla="*/ 34107 h 58469"/>
                <a:gd name="connsiteX1" fmla="*/ 29661 w 34434"/>
                <a:gd name="connsiteY1" fmla="*/ 0 h 58469"/>
                <a:gd name="connsiteX2" fmla="*/ 3255 w 34434"/>
                <a:gd name="connsiteY2" fmla="*/ 27034 h 58469"/>
                <a:gd name="connsiteX3" fmla="*/ 1684 w 34434"/>
                <a:gd name="connsiteY3" fmla="*/ 58469 h 58469"/>
                <a:gd name="connsiteX4" fmla="*/ 29661 w 34434"/>
                <a:gd name="connsiteY4" fmla="*/ 34107 h 5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34" h="58469">
                  <a:moveTo>
                    <a:pt x="29661" y="34107"/>
                  </a:moveTo>
                  <a:cubicBezTo>
                    <a:pt x="36025" y="23629"/>
                    <a:pt x="36025" y="10478"/>
                    <a:pt x="29661" y="0"/>
                  </a:cubicBezTo>
                  <a:cubicBezTo>
                    <a:pt x="19751" y="7858"/>
                    <a:pt x="10878" y="16942"/>
                    <a:pt x="3255" y="27034"/>
                  </a:cubicBezTo>
                  <a:cubicBezTo>
                    <a:pt x="-461" y="37107"/>
                    <a:pt x="-1010" y="48076"/>
                    <a:pt x="1684" y="58469"/>
                  </a:cubicBezTo>
                  <a:cubicBezTo>
                    <a:pt x="13137" y="53175"/>
                    <a:pt x="22842" y="44724"/>
                    <a:pt x="29661" y="3410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18" name="任意多边形: 形状 917">
              <a:extLst>
                <a:ext uri="{FF2B5EF4-FFF2-40B4-BE49-F238E27FC236}">
                  <a16:creationId xmlns:a16="http://schemas.microsoft.com/office/drawing/2014/main" id="{CA975495-28A3-8BBB-93E6-C262247AC23E}"/>
                </a:ext>
              </a:extLst>
            </p:cNvPr>
            <p:cNvSpPr/>
            <p:nvPr/>
          </p:nvSpPr>
          <p:spPr>
            <a:xfrm>
              <a:off x="9724438" y="1119652"/>
              <a:ext cx="52182" cy="39136"/>
            </a:xfrm>
            <a:custGeom>
              <a:avLst/>
              <a:gdLst>
                <a:gd name="connsiteX0" fmla="*/ 0 w 52182"/>
                <a:gd name="connsiteY0" fmla="*/ 0 h 39136"/>
                <a:gd name="connsiteX1" fmla="*/ 19647 w 52182"/>
                <a:gd name="connsiteY1" fmla="*/ 29706 h 39136"/>
                <a:gd name="connsiteX2" fmla="*/ 52182 w 52182"/>
                <a:gd name="connsiteY2" fmla="*/ 39137 h 39136"/>
                <a:gd name="connsiteX3" fmla="*/ 34422 w 52182"/>
                <a:gd name="connsiteY3" fmla="*/ 12417 h 39136"/>
                <a:gd name="connsiteX4" fmla="*/ 0 w 52182"/>
                <a:gd name="connsiteY4" fmla="*/ 0 h 3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82" h="39136">
                  <a:moveTo>
                    <a:pt x="0" y="0"/>
                  </a:moveTo>
                  <a:cubicBezTo>
                    <a:pt x="5509" y="10552"/>
                    <a:pt x="12093" y="20507"/>
                    <a:pt x="19647" y="29706"/>
                  </a:cubicBezTo>
                  <a:cubicBezTo>
                    <a:pt x="29678" y="35178"/>
                    <a:pt x="40781" y="38396"/>
                    <a:pt x="52182" y="39137"/>
                  </a:cubicBezTo>
                  <a:cubicBezTo>
                    <a:pt x="48550" y="28905"/>
                    <a:pt x="42449" y="19727"/>
                    <a:pt x="34422" y="12417"/>
                  </a:cubicBezTo>
                  <a:cubicBezTo>
                    <a:pt x="24465" y="4896"/>
                    <a:pt x="12465" y="567"/>
                    <a:pt x="0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19" name="任意多边形: 形状 918">
              <a:extLst>
                <a:ext uri="{FF2B5EF4-FFF2-40B4-BE49-F238E27FC236}">
                  <a16:creationId xmlns:a16="http://schemas.microsoft.com/office/drawing/2014/main" id="{ED9F5F50-D415-4A34-1C67-702EE2612EEF}"/>
                </a:ext>
              </a:extLst>
            </p:cNvPr>
            <p:cNvSpPr/>
            <p:nvPr/>
          </p:nvSpPr>
          <p:spPr>
            <a:xfrm>
              <a:off x="9710449" y="1092724"/>
              <a:ext cx="91633" cy="32380"/>
            </a:xfrm>
            <a:custGeom>
              <a:avLst/>
              <a:gdLst>
                <a:gd name="connsiteX0" fmla="*/ 54697 w 91633"/>
                <a:gd name="connsiteY0" fmla="*/ 680 h 32380"/>
                <a:gd name="connsiteX1" fmla="*/ 25462 w 91633"/>
                <a:gd name="connsiteY1" fmla="*/ 18598 h 32380"/>
                <a:gd name="connsiteX2" fmla="*/ 0 w 91633"/>
                <a:gd name="connsiteY2" fmla="*/ 24885 h 32380"/>
                <a:gd name="connsiteX3" fmla="*/ 943 w 91633"/>
                <a:gd name="connsiteY3" fmla="*/ 28500 h 32380"/>
                <a:gd name="connsiteX4" fmla="*/ 26720 w 91633"/>
                <a:gd name="connsiteY4" fmla="*/ 20641 h 32380"/>
                <a:gd name="connsiteX5" fmla="*/ 64128 w 91633"/>
                <a:gd name="connsiteY5" fmla="*/ 31015 h 32380"/>
                <a:gd name="connsiteX6" fmla="*/ 91634 w 91633"/>
                <a:gd name="connsiteY6" fmla="*/ 14197 h 32380"/>
                <a:gd name="connsiteX7" fmla="*/ 54697 w 91633"/>
                <a:gd name="connsiteY7" fmla="*/ 680 h 3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633" h="32380">
                  <a:moveTo>
                    <a:pt x="54697" y="680"/>
                  </a:moveTo>
                  <a:cubicBezTo>
                    <a:pt x="44220" y="5366"/>
                    <a:pt x="34393" y="11389"/>
                    <a:pt x="25462" y="18598"/>
                  </a:cubicBezTo>
                  <a:lnTo>
                    <a:pt x="0" y="24885"/>
                  </a:lnTo>
                  <a:lnTo>
                    <a:pt x="943" y="28500"/>
                  </a:lnTo>
                  <a:lnTo>
                    <a:pt x="26720" y="20641"/>
                  </a:lnTo>
                  <a:cubicBezTo>
                    <a:pt x="26720" y="20641"/>
                    <a:pt x="51397" y="37145"/>
                    <a:pt x="64128" y="31015"/>
                  </a:cubicBezTo>
                  <a:cubicBezTo>
                    <a:pt x="73719" y="26132"/>
                    <a:pt x="82915" y="20509"/>
                    <a:pt x="91634" y="14197"/>
                  </a:cubicBezTo>
                  <a:cubicBezTo>
                    <a:pt x="74816" y="3352"/>
                    <a:pt x="66014" y="-1992"/>
                    <a:pt x="54697" y="68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20" name="任意多边形: 形状 919">
              <a:extLst>
                <a:ext uri="{FF2B5EF4-FFF2-40B4-BE49-F238E27FC236}">
                  <a16:creationId xmlns:a16="http://schemas.microsoft.com/office/drawing/2014/main" id="{CD1225B9-78EC-EF0A-E7DA-683D2981A191}"/>
                </a:ext>
              </a:extLst>
            </p:cNvPr>
            <p:cNvSpPr/>
            <p:nvPr/>
          </p:nvSpPr>
          <p:spPr>
            <a:xfrm>
              <a:off x="10572716" y="2293312"/>
              <a:ext cx="106408" cy="74657"/>
            </a:xfrm>
            <a:custGeom>
              <a:avLst/>
              <a:gdLst>
                <a:gd name="connsiteX0" fmla="*/ 60513 w 106408"/>
                <a:gd name="connsiteY0" fmla="*/ 63629 h 74657"/>
                <a:gd name="connsiteX1" fmla="*/ 106408 w 106408"/>
                <a:gd name="connsiteY1" fmla="*/ 6259 h 74657"/>
                <a:gd name="connsiteX2" fmla="*/ 40551 w 106408"/>
                <a:gd name="connsiteY2" fmla="*/ 13175 h 74657"/>
                <a:gd name="connsiteX3" fmla="*/ 0 w 106408"/>
                <a:gd name="connsiteY3" fmla="*/ 74002 h 74657"/>
                <a:gd name="connsiteX4" fmla="*/ 60513 w 106408"/>
                <a:gd name="connsiteY4" fmla="*/ 63629 h 7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08" h="74657">
                  <a:moveTo>
                    <a:pt x="60513" y="63629"/>
                  </a:moveTo>
                  <a:cubicBezTo>
                    <a:pt x="79217" y="48697"/>
                    <a:pt x="86604" y="32194"/>
                    <a:pt x="106408" y="6259"/>
                  </a:cubicBezTo>
                  <a:cubicBezTo>
                    <a:pt x="84922" y="-4119"/>
                    <a:pt x="59413" y="-1441"/>
                    <a:pt x="40551" y="13175"/>
                  </a:cubicBezTo>
                  <a:cubicBezTo>
                    <a:pt x="21433" y="29100"/>
                    <a:pt x="7347" y="50230"/>
                    <a:pt x="0" y="74002"/>
                  </a:cubicBezTo>
                  <a:cubicBezTo>
                    <a:pt x="0" y="74002"/>
                    <a:pt x="41966" y="78560"/>
                    <a:pt x="60513" y="6362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21" name="任意多边形: 形状 920">
              <a:extLst>
                <a:ext uri="{FF2B5EF4-FFF2-40B4-BE49-F238E27FC236}">
                  <a16:creationId xmlns:a16="http://schemas.microsoft.com/office/drawing/2014/main" id="{7BC6CE13-CF1A-735D-C38C-3A0C9116CF36}"/>
                </a:ext>
              </a:extLst>
            </p:cNvPr>
            <p:cNvSpPr/>
            <p:nvPr/>
          </p:nvSpPr>
          <p:spPr>
            <a:xfrm>
              <a:off x="10471809" y="2271122"/>
              <a:ext cx="87704" cy="92105"/>
            </a:xfrm>
            <a:custGeom>
              <a:avLst/>
              <a:gdLst>
                <a:gd name="connsiteX0" fmla="*/ 55640 w 87704"/>
                <a:gd name="connsiteY0" fmla="*/ 27349 h 92105"/>
                <a:gd name="connsiteX1" fmla="*/ 0 w 87704"/>
                <a:gd name="connsiteY1" fmla="*/ 0 h 92105"/>
                <a:gd name="connsiteX2" fmla="*/ 25777 w 87704"/>
                <a:gd name="connsiteY2" fmla="*/ 60670 h 92105"/>
                <a:gd name="connsiteX3" fmla="*/ 87704 w 87704"/>
                <a:gd name="connsiteY3" fmla="*/ 92105 h 92105"/>
                <a:gd name="connsiteX4" fmla="*/ 55640 w 87704"/>
                <a:gd name="connsiteY4" fmla="*/ 27349 h 9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04" h="92105">
                  <a:moveTo>
                    <a:pt x="55640" y="27349"/>
                  </a:moveTo>
                  <a:cubicBezTo>
                    <a:pt x="39564" y="13889"/>
                    <a:pt x="20477" y="4507"/>
                    <a:pt x="0" y="0"/>
                  </a:cubicBezTo>
                  <a:cubicBezTo>
                    <a:pt x="0" y="0"/>
                    <a:pt x="10374" y="47153"/>
                    <a:pt x="25777" y="60670"/>
                  </a:cubicBezTo>
                  <a:cubicBezTo>
                    <a:pt x="41180" y="74187"/>
                    <a:pt x="62870" y="79217"/>
                    <a:pt x="87704" y="92105"/>
                  </a:cubicBezTo>
                  <a:cubicBezTo>
                    <a:pt x="83938" y="67733"/>
                    <a:pt x="72740" y="45118"/>
                    <a:pt x="55640" y="2734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22" name="任意多边形: 形状 921">
              <a:extLst>
                <a:ext uri="{FF2B5EF4-FFF2-40B4-BE49-F238E27FC236}">
                  <a16:creationId xmlns:a16="http://schemas.microsoft.com/office/drawing/2014/main" id="{C9751FF0-C0F3-DB12-98A0-B361B6156BC1}"/>
                </a:ext>
              </a:extLst>
            </p:cNvPr>
            <p:cNvSpPr/>
            <p:nvPr/>
          </p:nvSpPr>
          <p:spPr>
            <a:xfrm>
              <a:off x="10615468" y="2444016"/>
              <a:ext cx="139572" cy="49581"/>
            </a:xfrm>
            <a:custGeom>
              <a:avLst/>
              <a:gdLst>
                <a:gd name="connsiteX0" fmla="*/ 72301 w 139572"/>
                <a:gd name="connsiteY0" fmla="*/ 49510 h 49581"/>
                <a:gd name="connsiteX1" fmla="*/ 139572 w 139572"/>
                <a:gd name="connsiteY1" fmla="*/ 35365 h 49581"/>
                <a:gd name="connsiteX2" fmla="*/ 75444 w 139572"/>
                <a:gd name="connsiteY2" fmla="*/ 0 h 49581"/>
                <a:gd name="connsiteX3" fmla="*/ 0 w 139572"/>
                <a:gd name="connsiteY3" fmla="*/ 15718 h 49581"/>
                <a:gd name="connsiteX4" fmla="*/ 72301 w 139572"/>
                <a:gd name="connsiteY4" fmla="*/ 49510 h 4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72" h="49581">
                  <a:moveTo>
                    <a:pt x="72301" y="49510"/>
                  </a:moveTo>
                  <a:cubicBezTo>
                    <a:pt x="95533" y="50234"/>
                    <a:pt x="118600" y="45384"/>
                    <a:pt x="139572" y="35365"/>
                  </a:cubicBezTo>
                  <a:cubicBezTo>
                    <a:pt x="139572" y="35365"/>
                    <a:pt x="97921" y="0"/>
                    <a:pt x="75444" y="0"/>
                  </a:cubicBezTo>
                  <a:cubicBezTo>
                    <a:pt x="52968" y="0"/>
                    <a:pt x="30178" y="8959"/>
                    <a:pt x="0" y="15718"/>
                  </a:cubicBezTo>
                  <a:cubicBezTo>
                    <a:pt x="0" y="15718"/>
                    <a:pt x="35050" y="48096"/>
                    <a:pt x="72301" y="4951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23" name="任意多边形: 形状 922">
              <a:extLst>
                <a:ext uri="{FF2B5EF4-FFF2-40B4-BE49-F238E27FC236}">
                  <a16:creationId xmlns:a16="http://schemas.microsoft.com/office/drawing/2014/main" id="{6C488470-6639-6651-0F3B-502B9413061F}"/>
                </a:ext>
              </a:extLst>
            </p:cNvPr>
            <p:cNvSpPr/>
            <p:nvPr/>
          </p:nvSpPr>
          <p:spPr>
            <a:xfrm>
              <a:off x="10551784" y="2464134"/>
              <a:ext cx="59033" cy="132184"/>
            </a:xfrm>
            <a:custGeom>
              <a:avLst/>
              <a:gdLst>
                <a:gd name="connsiteX0" fmla="*/ 3172 w 59033"/>
                <a:gd name="connsiteY0" fmla="*/ 50453 h 132184"/>
                <a:gd name="connsiteX1" fmla="*/ 2071 w 59033"/>
                <a:gd name="connsiteY1" fmla="*/ 132185 h 132184"/>
                <a:gd name="connsiteX2" fmla="*/ 55826 w 59033"/>
                <a:gd name="connsiteY2" fmla="*/ 80946 h 132184"/>
                <a:gd name="connsiteX3" fmla="*/ 49853 w 59033"/>
                <a:gd name="connsiteY3" fmla="*/ 0 h 132184"/>
                <a:gd name="connsiteX4" fmla="*/ 3172 w 59033"/>
                <a:gd name="connsiteY4" fmla="*/ 50453 h 13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33" h="132184">
                  <a:moveTo>
                    <a:pt x="3172" y="50453"/>
                  </a:moveTo>
                  <a:cubicBezTo>
                    <a:pt x="-2958" y="76387"/>
                    <a:pt x="1600" y="95563"/>
                    <a:pt x="2071" y="132185"/>
                  </a:cubicBezTo>
                  <a:cubicBezTo>
                    <a:pt x="28254" y="126676"/>
                    <a:pt x="49069" y="106834"/>
                    <a:pt x="55826" y="80946"/>
                  </a:cubicBezTo>
                  <a:cubicBezTo>
                    <a:pt x="61612" y="53947"/>
                    <a:pt x="59539" y="25856"/>
                    <a:pt x="49853" y="0"/>
                  </a:cubicBezTo>
                  <a:cubicBezTo>
                    <a:pt x="49853" y="0"/>
                    <a:pt x="8673" y="24519"/>
                    <a:pt x="3172" y="5045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24" name="任意多边形: 形状 923">
              <a:extLst>
                <a:ext uri="{FF2B5EF4-FFF2-40B4-BE49-F238E27FC236}">
                  <a16:creationId xmlns:a16="http://schemas.microsoft.com/office/drawing/2014/main" id="{720A35D7-892A-9878-A59D-3CDBC58A96E6}"/>
                </a:ext>
              </a:extLst>
            </p:cNvPr>
            <p:cNvSpPr/>
            <p:nvPr/>
          </p:nvSpPr>
          <p:spPr>
            <a:xfrm>
              <a:off x="10855004" y="2332650"/>
              <a:ext cx="114109" cy="40565"/>
            </a:xfrm>
            <a:custGeom>
              <a:avLst/>
              <a:gdLst>
                <a:gd name="connsiteX0" fmla="*/ 56583 w 114109"/>
                <a:gd name="connsiteY0" fmla="*/ 400 h 40565"/>
                <a:gd name="connsiteX1" fmla="*/ 0 w 114109"/>
                <a:gd name="connsiteY1" fmla="*/ 26334 h 40565"/>
                <a:gd name="connsiteX2" fmla="*/ 62870 w 114109"/>
                <a:gd name="connsiteY2" fmla="*/ 40165 h 40565"/>
                <a:gd name="connsiteX3" fmla="*/ 114110 w 114109"/>
                <a:gd name="connsiteY3" fmla="*/ 17060 h 40565"/>
                <a:gd name="connsiteX4" fmla="*/ 56583 w 114109"/>
                <a:gd name="connsiteY4" fmla="*/ 400 h 4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09" h="40565">
                  <a:moveTo>
                    <a:pt x="56583" y="400"/>
                  </a:moveTo>
                  <a:cubicBezTo>
                    <a:pt x="36852" y="7004"/>
                    <a:pt x="17883" y="15698"/>
                    <a:pt x="0" y="26334"/>
                  </a:cubicBezTo>
                  <a:cubicBezTo>
                    <a:pt x="19063" y="37229"/>
                    <a:pt x="40995" y="42054"/>
                    <a:pt x="62870" y="40165"/>
                  </a:cubicBezTo>
                  <a:cubicBezTo>
                    <a:pt x="81563" y="36708"/>
                    <a:pt x="99143" y="28781"/>
                    <a:pt x="114110" y="17060"/>
                  </a:cubicBezTo>
                  <a:cubicBezTo>
                    <a:pt x="114110" y="17060"/>
                    <a:pt x="74501" y="-3058"/>
                    <a:pt x="56583" y="40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25" name="任意多边形: 形状 924">
              <a:extLst>
                <a:ext uri="{FF2B5EF4-FFF2-40B4-BE49-F238E27FC236}">
                  <a16:creationId xmlns:a16="http://schemas.microsoft.com/office/drawing/2014/main" id="{390A6855-9C31-4D97-0DE5-89D488FCB559}"/>
                </a:ext>
              </a:extLst>
            </p:cNvPr>
            <p:cNvSpPr/>
            <p:nvPr/>
          </p:nvSpPr>
          <p:spPr>
            <a:xfrm>
              <a:off x="10832371" y="2344681"/>
              <a:ext cx="126526" cy="105807"/>
            </a:xfrm>
            <a:custGeom>
              <a:avLst/>
              <a:gdLst>
                <a:gd name="connsiteX0" fmla="*/ 35679 w 126526"/>
                <a:gd name="connsiteY0" fmla="*/ 35522 h 105807"/>
                <a:gd name="connsiteX1" fmla="*/ 4244 w 126526"/>
                <a:gd name="connsiteY1" fmla="*/ 0 h 105807"/>
                <a:gd name="connsiteX2" fmla="*/ 0 w 126526"/>
                <a:gd name="connsiteY2" fmla="*/ 5030 h 105807"/>
                <a:gd name="connsiteX3" fmla="*/ 31435 w 126526"/>
                <a:gd name="connsiteY3" fmla="*/ 37722 h 105807"/>
                <a:gd name="connsiteX4" fmla="*/ 58312 w 126526"/>
                <a:gd name="connsiteY4" fmla="*/ 91476 h 105807"/>
                <a:gd name="connsiteX5" fmla="*/ 126527 w 126526"/>
                <a:gd name="connsiteY5" fmla="*/ 105779 h 105807"/>
                <a:gd name="connsiteX6" fmla="*/ 101378 w 126526"/>
                <a:gd name="connsiteY6" fmla="*/ 55640 h 105807"/>
                <a:gd name="connsiteX7" fmla="*/ 35679 w 126526"/>
                <a:gd name="connsiteY7" fmla="*/ 35522 h 10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526" h="105807">
                  <a:moveTo>
                    <a:pt x="35679" y="35522"/>
                  </a:moveTo>
                  <a:lnTo>
                    <a:pt x="4244" y="0"/>
                  </a:lnTo>
                  <a:lnTo>
                    <a:pt x="0" y="5030"/>
                  </a:lnTo>
                  <a:lnTo>
                    <a:pt x="31435" y="37722"/>
                  </a:lnTo>
                  <a:cubicBezTo>
                    <a:pt x="38009" y="56737"/>
                    <a:pt x="47045" y="74809"/>
                    <a:pt x="58312" y="91476"/>
                  </a:cubicBezTo>
                  <a:cubicBezTo>
                    <a:pt x="72615" y="105936"/>
                    <a:pt x="90690" y="105936"/>
                    <a:pt x="126527" y="105779"/>
                  </a:cubicBezTo>
                  <a:cubicBezTo>
                    <a:pt x="119396" y="88467"/>
                    <a:pt x="110990" y="71708"/>
                    <a:pt x="101378" y="55640"/>
                  </a:cubicBezTo>
                  <a:cubicBezTo>
                    <a:pt x="87547" y="33636"/>
                    <a:pt x="35679" y="35522"/>
                    <a:pt x="35679" y="3552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26" name="任意多边形: 形状 925">
              <a:extLst>
                <a:ext uri="{FF2B5EF4-FFF2-40B4-BE49-F238E27FC236}">
                  <a16:creationId xmlns:a16="http://schemas.microsoft.com/office/drawing/2014/main" id="{83C258A0-CD2B-5436-F83A-78B00ADE3A12}"/>
                </a:ext>
              </a:extLst>
            </p:cNvPr>
            <p:cNvSpPr/>
            <p:nvPr/>
          </p:nvSpPr>
          <p:spPr>
            <a:xfrm>
              <a:off x="10817753" y="2365742"/>
              <a:ext cx="45895" cy="113009"/>
            </a:xfrm>
            <a:custGeom>
              <a:avLst/>
              <a:gdLst>
                <a:gd name="connsiteX0" fmla="*/ 0 w 45895"/>
                <a:gd name="connsiteY0" fmla="*/ 48567 h 113009"/>
                <a:gd name="connsiteX1" fmla="*/ 14460 w 45895"/>
                <a:gd name="connsiteY1" fmla="*/ 113009 h 113009"/>
                <a:gd name="connsiteX2" fmla="*/ 45895 w 45895"/>
                <a:gd name="connsiteY2" fmla="*/ 62870 h 113009"/>
                <a:gd name="connsiteX3" fmla="*/ 26091 w 45895"/>
                <a:gd name="connsiteY3" fmla="*/ 0 h 113009"/>
                <a:gd name="connsiteX4" fmla="*/ 0 w 45895"/>
                <a:gd name="connsiteY4" fmla="*/ 48567 h 11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95" h="113009">
                  <a:moveTo>
                    <a:pt x="0" y="48567"/>
                  </a:moveTo>
                  <a:cubicBezTo>
                    <a:pt x="2089" y="70571"/>
                    <a:pt x="6948" y="92223"/>
                    <a:pt x="14460" y="113009"/>
                  </a:cubicBezTo>
                  <a:cubicBezTo>
                    <a:pt x="33465" y="103462"/>
                    <a:pt x="45581" y="84136"/>
                    <a:pt x="45895" y="62870"/>
                  </a:cubicBezTo>
                  <a:cubicBezTo>
                    <a:pt x="45513" y="40439"/>
                    <a:pt x="38633" y="18601"/>
                    <a:pt x="26091" y="0"/>
                  </a:cubicBezTo>
                  <a:cubicBezTo>
                    <a:pt x="26091" y="0"/>
                    <a:pt x="0" y="27034"/>
                    <a:pt x="0" y="4856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27" name="任意多边形: 形状 926">
              <a:extLst>
                <a:ext uri="{FF2B5EF4-FFF2-40B4-BE49-F238E27FC236}">
                  <a16:creationId xmlns:a16="http://schemas.microsoft.com/office/drawing/2014/main" id="{C2B57805-3505-6154-3EF6-53E33E31AFD3}"/>
                </a:ext>
              </a:extLst>
            </p:cNvPr>
            <p:cNvSpPr/>
            <p:nvPr/>
          </p:nvSpPr>
          <p:spPr>
            <a:xfrm>
              <a:off x="11061690" y="2125263"/>
              <a:ext cx="69628" cy="54382"/>
            </a:xfrm>
            <a:custGeom>
              <a:avLst/>
              <a:gdLst>
                <a:gd name="connsiteX0" fmla="*/ 69629 w 69628"/>
                <a:gd name="connsiteY0" fmla="*/ 0 h 54382"/>
                <a:gd name="connsiteX1" fmla="*/ 25777 w 69628"/>
                <a:gd name="connsiteY1" fmla="*/ 13674 h 54382"/>
                <a:gd name="connsiteX2" fmla="*/ 0 w 69628"/>
                <a:gd name="connsiteY2" fmla="*/ 54383 h 54382"/>
                <a:gd name="connsiteX3" fmla="*/ 47153 w 69628"/>
                <a:gd name="connsiteY3" fmla="*/ 36622 h 54382"/>
                <a:gd name="connsiteX4" fmla="*/ 69629 w 69628"/>
                <a:gd name="connsiteY4" fmla="*/ 0 h 5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8" h="54382">
                  <a:moveTo>
                    <a:pt x="69629" y="0"/>
                  </a:moveTo>
                  <a:cubicBezTo>
                    <a:pt x="69629" y="0"/>
                    <a:pt x="35836" y="3772"/>
                    <a:pt x="25777" y="13674"/>
                  </a:cubicBezTo>
                  <a:cubicBezTo>
                    <a:pt x="15708" y="26250"/>
                    <a:pt x="7063" y="39903"/>
                    <a:pt x="0" y="54383"/>
                  </a:cubicBezTo>
                  <a:cubicBezTo>
                    <a:pt x="17181" y="53503"/>
                    <a:pt x="33661" y="47295"/>
                    <a:pt x="47153" y="36622"/>
                  </a:cubicBezTo>
                  <a:cubicBezTo>
                    <a:pt x="57413" y="26346"/>
                    <a:pt x="65113" y="13801"/>
                    <a:pt x="69629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28" name="任意多边形: 形状 927">
              <a:extLst>
                <a:ext uri="{FF2B5EF4-FFF2-40B4-BE49-F238E27FC236}">
                  <a16:creationId xmlns:a16="http://schemas.microsoft.com/office/drawing/2014/main" id="{0481E19A-3865-DB3F-820A-6FB26FEF5ADE}"/>
                </a:ext>
              </a:extLst>
            </p:cNvPr>
            <p:cNvSpPr/>
            <p:nvPr/>
          </p:nvSpPr>
          <p:spPr>
            <a:xfrm>
              <a:off x="11042986" y="2171050"/>
              <a:ext cx="124954" cy="43782"/>
            </a:xfrm>
            <a:custGeom>
              <a:avLst/>
              <a:gdLst>
                <a:gd name="connsiteX0" fmla="*/ 36150 w 124954"/>
                <a:gd name="connsiteY0" fmla="*/ 16927 h 43782"/>
                <a:gd name="connsiteX1" fmla="*/ 1257 w 124954"/>
                <a:gd name="connsiteY1" fmla="*/ 6867 h 43782"/>
                <a:gd name="connsiteX2" fmla="*/ 0 w 124954"/>
                <a:gd name="connsiteY2" fmla="*/ 11740 h 43782"/>
                <a:gd name="connsiteX3" fmla="*/ 34579 w 124954"/>
                <a:gd name="connsiteY3" fmla="*/ 19599 h 43782"/>
                <a:gd name="connsiteX4" fmla="*/ 74816 w 124954"/>
                <a:gd name="connsiteY4" fmla="*/ 43018 h 43782"/>
                <a:gd name="connsiteX5" fmla="*/ 124955 w 124954"/>
                <a:gd name="connsiteY5" fmla="*/ 23528 h 43782"/>
                <a:gd name="connsiteX6" fmla="*/ 87547 w 124954"/>
                <a:gd name="connsiteY6" fmla="*/ 1681 h 43782"/>
                <a:gd name="connsiteX7" fmla="*/ 36150 w 124954"/>
                <a:gd name="connsiteY7" fmla="*/ 16927 h 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954" h="43782">
                  <a:moveTo>
                    <a:pt x="36150" y="16927"/>
                  </a:moveTo>
                  <a:lnTo>
                    <a:pt x="1257" y="6867"/>
                  </a:lnTo>
                  <a:lnTo>
                    <a:pt x="0" y="11740"/>
                  </a:lnTo>
                  <a:lnTo>
                    <a:pt x="34579" y="19599"/>
                  </a:lnTo>
                  <a:cubicBezTo>
                    <a:pt x="46889" y="29161"/>
                    <a:pt x="60421" y="37037"/>
                    <a:pt x="74816" y="43018"/>
                  </a:cubicBezTo>
                  <a:cubicBezTo>
                    <a:pt x="90533" y="46319"/>
                    <a:pt x="101693" y="38774"/>
                    <a:pt x="124955" y="23528"/>
                  </a:cubicBezTo>
                  <a:cubicBezTo>
                    <a:pt x="113047" y="15325"/>
                    <a:pt x="100542" y="8022"/>
                    <a:pt x="87547" y="1681"/>
                  </a:cubicBezTo>
                  <a:cubicBezTo>
                    <a:pt x="69000" y="-6335"/>
                    <a:pt x="36150" y="16927"/>
                    <a:pt x="36150" y="1692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29" name="任意多边形: 形状 928">
              <a:extLst>
                <a:ext uri="{FF2B5EF4-FFF2-40B4-BE49-F238E27FC236}">
                  <a16:creationId xmlns:a16="http://schemas.microsoft.com/office/drawing/2014/main" id="{52813063-1DED-B2B9-6BA8-50B6D0E9AF06}"/>
                </a:ext>
              </a:extLst>
            </p:cNvPr>
            <p:cNvSpPr/>
            <p:nvPr/>
          </p:nvSpPr>
          <p:spPr>
            <a:xfrm>
              <a:off x="11055988" y="2188448"/>
              <a:ext cx="47879" cy="78587"/>
            </a:xfrm>
            <a:custGeom>
              <a:avLst/>
              <a:gdLst>
                <a:gd name="connsiteX0" fmla="*/ 1930 w 47879"/>
                <a:gd name="connsiteY0" fmla="*/ 0 h 78587"/>
                <a:gd name="connsiteX1" fmla="*/ 4916 w 47879"/>
                <a:gd name="connsiteY1" fmla="*/ 42752 h 78587"/>
                <a:gd name="connsiteX2" fmla="*/ 41381 w 47879"/>
                <a:gd name="connsiteY2" fmla="*/ 78588 h 78587"/>
                <a:gd name="connsiteX3" fmla="*/ 41381 w 47879"/>
                <a:gd name="connsiteY3" fmla="*/ 32378 h 78587"/>
                <a:gd name="connsiteX4" fmla="*/ 1930 w 47879"/>
                <a:gd name="connsiteY4" fmla="*/ 0 h 7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79" h="78587">
                  <a:moveTo>
                    <a:pt x="1930" y="0"/>
                  </a:moveTo>
                  <a:cubicBezTo>
                    <a:pt x="-1428" y="14224"/>
                    <a:pt x="-387" y="29133"/>
                    <a:pt x="4916" y="42752"/>
                  </a:cubicBezTo>
                  <a:cubicBezTo>
                    <a:pt x="15509" y="56189"/>
                    <a:pt x="27762" y="68230"/>
                    <a:pt x="41381" y="78588"/>
                  </a:cubicBezTo>
                  <a:cubicBezTo>
                    <a:pt x="50046" y="64403"/>
                    <a:pt x="50046" y="46563"/>
                    <a:pt x="41381" y="32378"/>
                  </a:cubicBezTo>
                  <a:cubicBezTo>
                    <a:pt x="31601" y="18031"/>
                    <a:pt x="17909" y="6794"/>
                    <a:pt x="1930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30" name="任意多边形: 形状 929">
              <a:extLst>
                <a:ext uri="{FF2B5EF4-FFF2-40B4-BE49-F238E27FC236}">
                  <a16:creationId xmlns:a16="http://schemas.microsoft.com/office/drawing/2014/main" id="{371DC739-C83C-9E66-5CF4-11295EC1C27B}"/>
                </a:ext>
              </a:extLst>
            </p:cNvPr>
            <p:cNvSpPr/>
            <p:nvPr/>
          </p:nvSpPr>
          <p:spPr>
            <a:xfrm>
              <a:off x="11188749" y="1983019"/>
              <a:ext cx="59323" cy="83774"/>
            </a:xfrm>
            <a:custGeom>
              <a:avLst/>
              <a:gdLst>
                <a:gd name="connsiteX0" fmla="*/ 411 w 59323"/>
                <a:gd name="connsiteY0" fmla="*/ 0 h 83774"/>
                <a:gd name="connsiteX1" fmla="*/ 9213 w 59323"/>
                <a:gd name="connsiteY1" fmla="*/ 48096 h 83774"/>
                <a:gd name="connsiteX2" fmla="*/ 54637 w 59323"/>
                <a:gd name="connsiteY2" fmla="*/ 83775 h 83774"/>
                <a:gd name="connsiteX3" fmla="*/ 48664 w 59323"/>
                <a:gd name="connsiteY3" fmla="*/ 31435 h 83774"/>
                <a:gd name="connsiteX4" fmla="*/ 411 w 59323"/>
                <a:gd name="connsiteY4" fmla="*/ 0 h 8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23" h="83774">
                  <a:moveTo>
                    <a:pt x="411" y="0"/>
                  </a:moveTo>
                  <a:cubicBezTo>
                    <a:pt x="411" y="0"/>
                    <a:pt x="-2890" y="33321"/>
                    <a:pt x="9213" y="48096"/>
                  </a:cubicBezTo>
                  <a:cubicBezTo>
                    <a:pt x="22835" y="61806"/>
                    <a:pt x="38090" y="73789"/>
                    <a:pt x="54637" y="83775"/>
                  </a:cubicBezTo>
                  <a:cubicBezTo>
                    <a:pt x="62598" y="66585"/>
                    <a:pt x="60293" y="46389"/>
                    <a:pt x="48664" y="31435"/>
                  </a:cubicBezTo>
                  <a:cubicBezTo>
                    <a:pt x="35915" y="16560"/>
                    <a:pt x="19170" y="5651"/>
                    <a:pt x="411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31" name="任意多边形: 形状 930">
              <a:extLst>
                <a:ext uri="{FF2B5EF4-FFF2-40B4-BE49-F238E27FC236}">
                  <a16:creationId xmlns:a16="http://schemas.microsoft.com/office/drawing/2014/main" id="{C341EB38-AFA7-CB34-107D-7BA98A0E3069}"/>
                </a:ext>
              </a:extLst>
            </p:cNvPr>
            <p:cNvSpPr/>
            <p:nvPr/>
          </p:nvSpPr>
          <p:spPr>
            <a:xfrm>
              <a:off x="10508746" y="872258"/>
              <a:ext cx="866196" cy="1725790"/>
            </a:xfrm>
            <a:custGeom>
              <a:avLst/>
              <a:gdLst>
                <a:gd name="connsiteX0" fmla="*/ 703834 w 866196"/>
                <a:gd name="connsiteY0" fmla="*/ 1107461 h 1725790"/>
                <a:gd name="connsiteX1" fmla="*/ 665483 w 866196"/>
                <a:gd name="connsiteY1" fmla="*/ 1100231 h 1725790"/>
                <a:gd name="connsiteX2" fmla="*/ 765918 w 866196"/>
                <a:gd name="connsiteY2" fmla="*/ 743442 h 1725790"/>
                <a:gd name="connsiteX3" fmla="*/ 794210 w 866196"/>
                <a:gd name="connsiteY3" fmla="*/ 729925 h 1725790"/>
                <a:gd name="connsiteX4" fmla="*/ 839319 w 866196"/>
                <a:gd name="connsiteY4" fmla="*/ 723637 h 1725790"/>
                <a:gd name="connsiteX5" fmla="*/ 866196 w 866196"/>
                <a:gd name="connsiteY5" fmla="*/ 678214 h 1725790"/>
                <a:gd name="connsiteX6" fmla="*/ 823916 w 866196"/>
                <a:gd name="connsiteY6" fmla="*/ 684029 h 1725790"/>
                <a:gd name="connsiteX7" fmla="*/ 793738 w 866196"/>
                <a:gd name="connsiteY7" fmla="*/ 726938 h 1725790"/>
                <a:gd name="connsiteX8" fmla="*/ 766232 w 866196"/>
                <a:gd name="connsiteY8" fmla="*/ 738255 h 1725790"/>
                <a:gd name="connsiteX9" fmla="*/ 769376 w 866196"/>
                <a:gd name="connsiteY9" fmla="*/ 660453 h 1725790"/>
                <a:gd name="connsiteX10" fmla="*/ 761989 w 866196"/>
                <a:gd name="connsiteY10" fmla="*/ 540371 h 1725790"/>
                <a:gd name="connsiteX11" fmla="*/ 785408 w 866196"/>
                <a:gd name="connsiteY11" fmla="*/ 529054 h 1725790"/>
                <a:gd name="connsiteX12" fmla="*/ 822030 w 866196"/>
                <a:gd name="connsiteY12" fmla="*/ 524024 h 1725790"/>
                <a:gd name="connsiteX13" fmla="*/ 843877 w 866196"/>
                <a:gd name="connsiteY13" fmla="*/ 487088 h 1725790"/>
                <a:gd name="connsiteX14" fmla="*/ 809613 w 866196"/>
                <a:gd name="connsiteY14" fmla="*/ 491803 h 1725790"/>
                <a:gd name="connsiteX15" fmla="*/ 784936 w 866196"/>
                <a:gd name="connsiteY15" fmla="*/ 526696 h 1725790"/>
                <a:gd name="connsiteX16" fmla="*/ 761360 w 866196"/>
                <a:gd name="connsiteY16" fmla="*/ 536284 h 1725790"/>
                <a:gd name="connsiteX17" fmla="*/ 702891 w 866196"/>
                <a:gd name="connsiteY17" fmla="*/ 304292 h 1725790"/>
                <a:gd name="connsiteX18" fmla="*/ 716879 w 866196"/>
                <a:gd name="connsiteY18" fmla="*/ 280087 h 1725790"/>
                <a:gd name="connsiteX19" fmla="*/ 744228 w 866196"/>
                <a:gd name="connsiteY19" fmla="*/ 255254 h 1725790"/>
                <a:gd name="connsiteX20" fmla="*/ 741556 w 866196"/>
                <a:gd name="connsiteY20" fmla="*/ 212345 h 1725790"/>
                <a:gd name="connsiteX21" fmla="*/ 715936 w 866196"/>
                <a:gd name="connsiteY21" fmla="*/ 235764 h 1725790"/>
                <a:gd name="connsiteX22" fmla="*/ 715150 w 866196"/>
                <a:gd name="connsiteY22" fmla="*/ 278358 h 1725790"/>
                <a:gd name="connsiteX23" fmla="*/ 701162 w 866196"/>
                <a:gd name="connsiteY23" fmla="*/ 299891 h 1725790"/>
                <a:gd name="connsiteX24" fmla="*/ 690316 w 866196"/>
                <a:gd name="connsiteY24" fmla="*/ 274115 h 1725790"/>
                <a:gd name="connsiteX25" fmla="*/ 704934 w 866196"/>
                <a:gd name="connsiteY25" fmla="*/ 289832 h 1725790"/>
                <a:gd name="connsiteX26" fmla="*/ 702576 w 866196"/>
                <a:gd name="connsiteY26" fmla="*/ 249752 h 1725790"/>
                <a:gd name="connsiteX27" fmla="*/ 680414 w 866196"/>
                <a:gd name="connsiteY27" fmla="*/ 224290 h 1725790"/>
                <a:gd name="connsiteX28" fmla="*/ 678214 w 866196"/>
                <a:gd name="connsiteY28" fmla="*/ 246609 h 1725790"/>
                <a:gd name="connsiteX29" fmla="*/ 509721 w 866196"/>
                <a:gd name="connsiteY29" fmla="*/ 0 h 1725790"/>
                <a:gd name="connsiteX30" fmla="*/ 732282 w 866196"/>
                <a:gd name="connsiteY30" fmla="*/ 473099 h 1725790"/>
                <a:gd name="connsiteX31" fmla="*/ 716565 w 866196"/>
                <a:gd name="connsiteY31" fmla="*/ 502334 h 1725790"/>
                <a:gd name="connsiteX32" fmla="*/ 729767 w 866196"/>
                <a:gd name="connsiteY32" fmla="*/ 537541 h 1725790"/>
                <a:gd name="connsiteX33" fmla="*/ 739198 w 866196"/>
                <a:gd name="connsiteY33" fmla="*/ 523867 h 1725790"/>
                <a:gd name="connsiteX34" fmla="*/ 744385 w 866196"/>
                <a:gd name="connsiteY34" fmla="*/ 622573 h 1725790"/>
                <a:gd name="connsiteX35" fmla="*/ 742970 w 866196"/>
                <a:gd name="connsiteY35" fmla="*/ 673498 h 1725790"/>
                <a:gd name="connsiteX36" fmla="*/ 733383 w 866196"/>
                <a:gd name="connsiteY36" fmla="*/ 642063 h 1725790"/>
                <a:gd name="connsiteX37" fmla="*/ 716565 w 866196"/>
                <a:gd name="connsiteY37" fmla="*/ 671612 h 1725790"/>
                <a:gd name="connsiteX38" fmla="*/ 729768 w 866196"/>
                <a:gd name="connsiteY38" fmla="*/ 706977 h 1725790"/>
                <a:gd name="connsiteX39" fmla="*/ 742027 w 866196"/>
                <a:gd name="connsiteY39" fmla="*/ 687173 h 1725790"/>
                <a:gd name="connsiteX40" fmla="*/ 718451 w 866196"/>
                <a:gd name="connsiteY40" fmla="*/ 844349 h 1725790"/>
                <a:gd name="connsiteX41" fmla="*/ 706191 w 866196"/>
                <a:gd name="connsiteY41" fmla="*/ 802383 h 1725790"/>
                <a:gd name="connsiteX42" fmla="*/ 684972 w 866196"/>
                <a:gd name="connsiteY42" fmla="*/ 839790 h 1725790"/>
                <a:gd name="connsiteX43" fmla="*/ 701633 w 866196"/>
                <a:gd name="connsiteY43" fmla="*/ 884114 h 1725790"/>
                <a:gd name="connsiteX44" fmla="*/ 712478 w 866196"/>
                <a:gd name="connsiteY44" fmla="*/ 868396 h 1725790"/>
                <a:gd name="connsiteX45" fmla="*/ 706191 w 866196"/>
                <a:gd name="connsiteY45" fmla="*/ 890558 h 1725790"/>
                <a:gd name="connsiteX46" fmla="*/ 686701 w 866196"/>
                <a:gd name="connsiteY46" fmla="*/ 872797 h 1725790"/>
                <a:gd name="connsiteX47" fmla="*/ 664697 w 866196"/>
                <a:gd name="connsiteY47" fmla="*/ 835389 h 1725790"/>
                <a:gd name="connsiteX48" fmla="*/ 615029 w 866196"/>
                <a:gd name="connsiteY48" fmla="*/ 827688 h 1725790"/>
                <a:gd name="connsiteX49" fmla="*/ 635148 w 866196"/>
                <a:gd name="connsiteY49" fmla="*/ 862895 h 1725790"/>
                <a:gd name="connsiteX50" fmla="*/ 683715 w 866196"/>
                <a:gd name="connsiteY50" fmla="*/ 874369 h 1725790"/>
                <a:gd name="connsiteX51" fmla="*/ 704148 w 866196"/>
                <a:gd name="connsiteY51" fmla="*/ 895431 h 1725790"/>
                <a:gd name="connsiteX52" fmla="*/ 660453 w 866196"/>
                <a:gd name="connsiteY52" fmla="*/ 1012998 h 1725790"/>
                <a:gd name="connsiteX53" fmla="*/ 660453 w 866196"/>
                <a:gd name="connsiteY53" fmla="*/ 992094 h 1725790"/>
                <a:gd name="connsiteX54" fmla="*/ 626503 w 866196"/>
                <a:gd name="connsiteY54" fmla="*/ 1023529 h 1725790"/>
                <a:gd name="connsiteX55" fmla="*/ 629647 w 866196"/>
                <a:gd name="connsiteY55" fmla="*/ 1074768 h 1725790"/>
                <a:gd name="connsiteX56" fmla="*/ 629647 w 866196"/>
                <a:gd name="connsiteY56" fmla="*/ 1074768 h 1725790"/>
                <a:gd name="connsiteX57" fmla="*/ 628075 w 866196"/>
                <a:gd name="connsiteY57" fmla="*/ 1077597 h 1725790"/>
                <a:gd name="connsiteX58" fmla="*/ 617544 w 866196"/>
                <a:gd name="connsiteY58" fmla="*/ 1059365 h 1725790"/>
                <a:gd name="connsiteX59" fmla="*/ 607328 w 866196"/>
                <a:gd name="connsiteY59" fmla="*/ 1013627 h 1725790"/>
                <a:gd name="connsiteX60" fmla="*/ 558446 w 866196"/>
                <a:gd name="connsiteY60" fmla="*/ 989736 h 1725790"/>
                <a:gd name="connsiteX61" fmla="*/ 568034 w 866196"/>
                <a:gd name="connsiteY61" fmla="*/ 1032645 h 1725790"/>
                <a:gd name="connsiteX62" fmla="*/ 615186 w 866196"/>
                <a:gd name="connsiteY62" fmla="*/ 1059994 h 1725790"/>
                <a:gd name="connsiteX63" fmla="*/ 626503 w 866196"/>
                <a:gd name="connsiteY63" fmla="*/ 1082313 h 1725790"/>
                <a:gd name="connsiteX64" fmla="*/ 547915 w 866196"/>
                <a:gd name="connsiteY64" fmla="*/ 1199409 h 1725790"/>
                <a:gd name="connsiteX65" fmla="*/ 550587 w 866196"/>
                <a:gd name="connsiteY65" fmla="*/ 1188406 h 1725790"/>
                <a:gd name="connsiteX66" fmla="*/ 509564 w 866196"/>
                <a:gd name="connsiteY66" fmla="*/ 1210254 h 1725790"/>
                <a:gd name="connsiteX67" fmla="*/ 499033 w 866196"/>
                <a:gd name="connsiteY67" fmla="*/ 1257407 h 1725790"/>
                <a:gd name="connsiteX68" fmla="*/ 496676 w 866196"/>
                <a:gd name="connsiteY68" fmla="*/ 1259921 h 1725790"/>
                <a:gd name="connsiteX69" fmla="*/ 491803 w 866196"/>
                <a:gd name="connsiteY69" fmla="*/ 1241689 h 1725790"/>
                <a:gd name="connsiteX70" fmla="*/ 493847 w 866196"/>
                <a:gd name="connsiteY70" fmla="*/ 1194536 h 1725790"/>
                <a:gd name="connsiteX71" fmla="*/ 452667 w 866196"/>
                <a:gd name="connsiteY71" fmla="*/ 1158857 h 1725790"/>
                <a:gd name="connsiteX72" fmla="*/ 450780 w 866196"/>
                <a:gd name="connsiteY72" fmla="*/ 1202709 h 1725790"/>
                <a:gd name="connsiteX73" fmla="*/ 488660 w 866196"/>
                <a:gd name="connsiteY73" fmla="*/ 1241218 h 1725790"/>
                <a:gd name="connsiteX74" fmla="*/ 493061 w 866196"/>
                <a:gd name="connsiteY74" fmla="*/ 1261808 h 1725790"/>
                <a:gd name="connsiteX75" fmla="*/ 343272 w 866196"/>
                <a:gd name="connsiteY75" fmla="*/ 1387548 h 1725790"/>
                <a:gd name="connsiteX76" fmla="*/ 370778 w 866196"/>
                <a:gd name="connsiteY76" fmla="*/ 1333323 h 1725790"/>
                <a:gd name="connsiteX77" fmla="*/ 315766 w 866196"/>
                <a:gd name="connsiteY77" fmla="*/ 1350612 h 1725790"/>
                <a:gd name="connsiteX78" fmla="*/ 291876 w 866196"/>
                <a:gd name="connsiteY78" fmla="*/ 1409553 h 1725790"/>
                <a:gd name="connsiteX79" fmla="*/ 317181 w 866196"/>
                <a:gd name="connsiteY79" fmla="*/ 1404052 h 1725790"/>
                <a:gd name="connsiteX80" fmla="*/ 289832 w 866196"/>
                <a:gd name="connsiteY80" fmla="*/ 1419769 h 1725790"/>
                <a:gd name="connsiteX81" fmla="*/ 287475 w 866196"/>
                <a:gd name="connsiteY81" fmla="*/ 1385662 h 1725790"/>
                <a:gd name="connsiteX82" fmla="*/ 300677 w 866196"/>
                <a:gd name="connsiteY82" fmla="*/ 1329079 h 1725790"/>
                <a:gd name="connsiteX83" fmla="*/ 258869 w 866196"/>
                <a:gd name="connsiteY83" fmla="*/ 1276425 h 1725790"/>
                <a:gd name="connsiteX84" fmla="*/ 246609 w 866196"/>
                <a:gd name="connsiteY84" fmla="*/ 1329236 h 1725790"/>
                <a:gd name="connsiteX85" fmla="*/ 283703 w 866196"/>
                <a:gd name="connsiteY85" fmla="*/ 1384876 h 1725790"/>
                <a:gd name="connsiteX86" fmla="*/ 284646 w 866196"/>
                <a:gd name="connsiteY86" fmla="*/ 1423384 h 1725790"/>
                <a:gd name="connsiteX87" fmla="*/ 59884 w 866196"/>
                <a:gd name="connsiteY87" fmla="*/ 1504330 h 1725790"/>
                <a:gd name="connsiteX88" fmla="*/ 64442 w 866196"/>
                <a:gd name="connsiteY88" fmla="*/ 1466765 h 1725790"/>
                <a:gd name="connsiteX89" fmla="*/ 92262 w 866196"/>
                <a:gd name="connsiteY89" fmla="*/ 1405938 h 1725790"/>
                <a:gd name="connsiteX90" fmla="*/ 57369 w 866196"/>
                <a:gd name="connsiteY90" fmla="*/ 1336938 h 1725790"/>
                <a:gd name="connsiteX91" fmla="*/ 31278 w 866196"/>
                <a:gd name="connsiteY91" fmla="*/ 1393678 h 1725790"/>
                <a:gd name="connsiteX92" fmla="*/ 60356 w 866196"/>
                <a:gd name="connsiteY92" fmla="*/ 1464879 h 1725790"/>
                <a:gd name="connsiteX93" fmla="*/ 52968 w 866196"/>
                <a:gd name="connsiteY93" fmla="*/ 1505587 h 1725790"/>
                <a:gd name="connsiteX94" fmla="*/ 0 w 866196"/>
                <a:gd name="connsiteY94" fmla="*/ 1513918 h 1725790"/>
                <a:gd name="connsiteX95" fmla="*/ 7387 w 866196"/>
                <a:gd name="connsiteY95" fmla="*/ 1554940 h 1725790"/>
                <a:gd name="connsiteX96" fmla="*/ 4872 w 866196"/>
                <a:gd name="connsiteY96" fmla="*/ 1579303 h 1725790"/>
                <a:gd name="connsiteX97" fmla="*/ 89276 w 866196"/>
                <a:gd name="connsiteY97" fmla="*/ 1564528 h 1725790"/>
                <a:gd name="connsiteX98" fmla="*/ 82675 w 866196"/>
                <a:gd name="connsiteY98" fmla="*/ 1568300 h 1725790"/>
                <a:gd name="connsiteX99" fmla="*/ 111752 w 866196"/>
                <a:gd name="connsiteY99" fmla="*/ 1616868 h 1725790"/>
                <a:gd name="connsiteX100" fmla="*/ 128727 w 866196"/>
                <a:gd name="connsiteY100" fmla="*/ 1689169 h 1725790"/>
                <a:gd name="connsiteX101" fmla="*/ 207315 w 866196"/>
                <a:gd name="connsiteY101" fmla="*/ 1725791 h 1725790"/>
                <a:gd name="connsiteX102" fmla="*/ 191597 w 866196"/>
                <a:gd name="connsiteY102" fmla="*/ 1658205 h 1725790"/>
                <a:gd name="connsiteX103" fmla="*/ 117410 w 866196"/>
                <a:gd name="connsiteY103" fmla="*/ 1615610 h 1725790"/>
                <a:gd name="connsiteX104" fmla="*/ 89433 w 866196"/>
                <a:gd name="connsiteY104" fmla="*/ 1564371 h 1725790"/>
                <a:gd name="connsiteX105" fmla="*/ 662968 w 866196"/>
                <a:gd name="connsiteY105" fmla="*/ 1106361 h 1725790"/>
                <a:gd name="connsiteX106" fmla="*/ 702419 w 866196"/>
                <a:gd name="connsiteY106" fmla="*/ 1110762 h 1725790"/>
                <a:gd name="connsiteX107" fmla="*/ 750829 w 866196"/>
                <a:gd name="connsiteY107" fmla="*/ 1131666 h 1725790"/>
                <a:gd name="connsiteX108" fmla="*/ 805369 w 866196"/>
                <a:gd name="connsiteY108" fmla="*/ 1103374 h 1725790"/>
                <a:gd name="connsiteX109" fmla="*/ 760103 w 866196"/>
                <a:gd name="connsiteY109" fmla="*/ 1084513 h 1725790"/>
                <a:gd name="connsiteX110" fmla="*/ 703834 w 866196"/>
                <a:gd name="connsiteY110" fmla="*/ 1107461 h 172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866196" h="1725790">
                  <a:moveTo>
                    <a:pt x="703834" y="1107461"/>
                  </a:moveTo>
                  <a:lnTo>
                    <a:pt x="665483" y="1100231"/>
                  </a:lnTo>
                  <a:cubicBezTo>
                    <a:pt x="721745" y="988925"/>
                    <a:pt x="755855" y="867752"/>
                    <a:pt x="765918" y="743442"/>
                  </a:cubicBezTo>
                  <a:lnTo>
                    <a:pt x="794210" y="729925"/>
                  </a:lnTo>
                  <a:cubicBezTo>
                    <a:pt x="809455" y="729787"/>
                    <a:pt x="824618" y="727674"/>
                    <a:pt x="839319" y="723637"/>
                  </a:cubicBezTo>
                  <a:cubicBezTo>
                    <a:pt x="853151" y="716722"/>
                    <a:pt x="857552" y="703991"/>
                    <a:pt x="866196" y="678214"/>
                  </a:cubicBezTo>
                  <a:cubicBezTo>
                    <a:pt x="851984" y="679158"/>
                    <a:pt x="837855" y="681101"/>
                    <a:pt x="823916" y="684029"/>
                  </a:cubicBezTo>
                  <a:cubicBezTo>
                    <a:pt x="805055" y="689216"/>
                    <a:pt x="793738" y="726938"/>
                    <a:pt x="793738" y="726938"/>
                  </a:cubicBezTo>
                  <a:lnTo>
                    <a:pt x="766232" y="738255"/>
                  </a:lnTo>
                  <a:cubicBezTo>
                    <a:pt x="768276" y="712635"/>
                    <a:pt x="769376" y="686701"/>
                    <a:pt x="769376" y="660453"/>
                  </a:cubicBezTo>
                  <a:cubicBezTo>
                    <a:pt x="769308" y="620314"/>
                    <a:pt x="766841" y="580215"/>
                    <a:pt x="761989" y="540371"/>
                  </a:cubicBezTo>
                  <a:lnTo>
                    <a:pt x="785408" y="529054"/>
                  </a:lnTo>
                  <a:cubicBezTo>
                    <a:pt x="797778" y="528929"/>
                    <a:pt x="810084" y="527239"/>
                    <a:pt x="822030" y="524024"/>
                  </a:cubicBezTo>
                  <a:cubicBezTo>
                    <a:pt x="833189" y="518366"/>
                    <a:pt x="836804" y="508307"/>
                    <a:pt x="843877" y="487088"/>
                  </a:cubicBezTo>
                  <a:cubicBezTo>
                    <a:pt x="832353" y="487792"/>
                    <a:pt x="820899" y="489368"/>
                    <a:pt x="809613" y="491803"/>
                  </a:cubicBezTo>
                  <a:cubicBezTo>
                    <a:pt x="793895" y="495890"/>
                    <a:pt x="784936" y="526696"/>
                    <a:pt x="784936" y="526696"/>
                  </a:cubicBezTo>
                  <a:lnTo>
                    <a:pt x="761360" y="536284"/>
                  </a:lnTo>
                  <a:cubicBezTo>
                    <a:pt x="751541" y="456833"/>
                    <a:pt x="731901" y="378907"/>
                    <a:pt x="702891" y="304292"/>
                  </a:cubicBezTo>
                  <a:lnTo>
                    <a:pt x="716879" y="280087"/>
                  </a:lnTo>
                  <a:cubicBezTo>
                    <a:pt x="727042" y="273040"/>
                    <a:pt x="736236" y="264691"/>
                    <a:pt x="744228" y="255254"/>
                  </a:cubicBezTo>
                  <a:cubicBezTo>
                    <a:pt x="750515" y="244251"/>
                    <a:pt x="747371" y="233720"/>
                    <a:pt x="741556" y="212345"/>
                  </a:cubicBezTo>
                  <a:cubicBezTo>
                    <a:pt x="732446" y="219503"/>
                    <a:pt x="723882" y="227331"/>
                    <a:pt x="715936" y="235764"/>
                  </a:cubicBezTo>
                  <a:cubicBezTo>
                    <a:pt x="705562" y="247866"/>
                    <a:pt x="715150" y="278358"/>
                    <a:pt x="715150" y="278358"/>
                  </a:cubicBezTo>
                  <a:lnTo>
                    <a:pt x="701162" y="299891"/>
                  </a:lnTo>
                  <a:cubicBezTo>
                    <a:pt x="697704" y="291090"/>
                    <a:pt x="693932" y="282602"/>
                    <a:pt x="690316" y="274115"/>
                  </a:cubicBezTo>
                  <a:cubicBezTo>
                    <a:pt x="694717" y="278830"/>
                    <a:pt x="699747" y="283702"/>
                    <a:pt x="704934" y="289832"/>
                  </a:cubicBezTo>
                  <a:cubicBezTo>
                    <a:pt x="708236" y="276543"/>
                    <a:pt x="707414" y="262563"/>
                    <a:pt x="702576" y="249752"/>
                  </a:cubicBezTo>
                  <a:cubicBezTo>
                    <a:pt x="697272" y="239655"/>
                    <a:pt x="689683" y="230936"/>
                    <a:pt x="680414" y="224290"/>
                  </a:cubicBezTo>
                  <a:cubicBezTo>
                    <a:pt x="679074" y="231657"/>
                    <a:pt x="678338" y="239122"/>
                    <a:pt x="678214" y="246609"/>
                  </a:cubicBezTo>
                  <a:cubicBezTo>
                    <a:pt x="635770" y="155827"/>
                    <a:pt x="578865" y="72540"/>
                    <a:pt x="509721" y="0"/>
                  </a:cubicBezTo>
                  <a:cubicBezTo>
                    <a:pt x="628065" y="132881"/>
                    <a:pt x="705369" y="297207"/>
                    <a:pt x="732282" y="473099"/>
                  </a:cubicBezTo>
                  <a:cubicBezTo>
                    <a:pt x="721906" y="479058"/>
                    <a:pt x="715813" y="490392"/>
                    <a:pt x="716565" y="502334"/>
                  </a:cubicBezTo>
                  <a:cubicBezTo>
                    <a:pt x="717495" y="515094"/>
                    <a:pt x="722078" y="527316"/>
                    <a:pt x="729767" y="537541"/>
                  </a:cubicBezTo>
                  <a:cubicBezTo>
                    <a:pt x="733347" y="533300"/>
                    <a:pt x="736506" y="528720"/>
                    <a:pt x="739198" y="523867"/>
                  </a:cubicBezTo>
                  <a:cubicBezTo>
                    <a:pt x="742592" y="556661"/>
                    <a:pt x="744323" y="589605"/>
                    <a:pt x="744385" y="622573"/>
                  </a:cubicBezTo>
                  <a:cubicBezTo>
                    <a:pt x="744385" y="639706"/>
                    <a:pt x="744385" y="656681"/>
                    <a:pt x="742970" y="673498"/>
                  </a:cubicBezTo>
                  <a:cubicBezTo>
                    <a:pt x="740440" y="662828"/>
                    <a:pt x="737238" y="652329"/>
                    <a:pt x="733383" y="642063"/>
                  </a:cubicBezTo>
                  <a:cubicBezTo>
                    <a:pt x="722667" y="647967"/>
                    <a:pt x="716169" y="659384"/>
                    <a:pt x="716565" y="671612"/>
                  </a:cubicBezTo>
                  <a:cubicBezTo>
                    <a:pt x="717474" y="684425"/>
                    <a:pt x="722058" y="696703"/>
                    <a:pt x="729768" y="706977"/>
                  </a:cubicBezTo>
                  <a:cubicBezTo>
                    <a:pt x="734891" y="701077"/>
                    <a:pt x="739030" y="694389"/>
                    <a:pt x="742027" y="687173"/>
                  </a:cubicBezTo>
                  <a:cubicBezTo>
                    <a:pt x="738566" y="740131"/>
                    <a:pt x="730680" y="792706"/>
                    <a:pt x="718451" y="844349"/>
                  </a:cubicBezTo>
                  <a:cubicBezTo>
                    <a:pt x="715570" y="830036"/>
                    <a:pt x="711468" y="815996"/>
                    <a:pt x="706191" y="802383"/>
                  </a:cubicBezTo>
                  <a:cubicBezTo>
                    <a:pt x="692678" y="809901"/>
                    <a:pt x="684492" y="824334"/>
                    <a:pt x="684972" y="839790"/>
                  </a:cubicBezTo>
                  <a:cubicBezTo>
                    <a:pt x="686148" y="855860"/>
                    <a:pt x="691933" y="871249"/>
                    <a:pt x="701633" y="884114"/>
                  </a:cubicBezTo>
                  <a:cubicBezTo>
                    <a:pt x="705659" y="879171"/>
                    <a:pt x="709286" y="873915"/>
                    <a:pt x="712478" y="868396"/>
                  </a:cubicBezTo>
                  <a:cubicBezTo>
                    <a:pt x="710435" y="875784"/>
                    <a:pt x="708234" y="883171"/>
                    <a:pt x="706191" y="890558"/>
                  </a:cubicBezTo>
                  <a:lnTo>
                    <a:pt x="686701" y="872797"/>
                  </a:lnTo>
                  <a:cubicBezTo>
                    <a:pt x="681070" y="859401"/>
                    <a:pt x="673670" y="846820"/>
                    <a:pt x="664697" y="835389"/>
                  </a:cubicBezTo>
                  <a:cubicBezTo>
                    <a:pt x="653852" y="825645"/>
                    <a:pt x="640963" y="826273"/>
                    <a:pt x="615029" y="827688"/>
                  </a:cubicBezTo>
                  <a:cubicBezTo>
                    <a:pt x="620885" y="839890"/>
                    <a:pt x="627608" y="851656"/>
                    <a:pt x="635148" y="862895"/>
                  </a:cubicBezTo>
                  <a:cubicBezTo>
                    <a:pt x="646307" y="878613"/>
                    <a:pt x="683715" y="874369"/>
                    <a:pt x="683715" y="874369"/>
                  </a:cubicBezTo>
                  <a:lnTo>
                    <a:pt x="704148" y="895431"/>
                  </a:lnTo>
                  <a:cubicBezTo>
                    <a:pt x="692176" y="935535"/>
                    <a:pt x="677579" y="974809"/>
                    <a:pt x="660453" y="1012998"/>
                  </a:cubicBezTo>
                  <a:cubicBezTo>
                    <a:pt x="660453" y="1006868"/>
                    <a:pt x="660453" y="1000267"/>
                    <a:pt x="660453" y="992094"/>
                  </a:cubicBezTo>
                  <a:cubicBezTo>
                    <a:pt x="644148" y="995399"/>
                    <a:pt x="631051" y="1007526"/>
                    <a:pt x="626503" y="1023529"/>
                  </a:cubicBezTo>
                  <a:cubicBezTo>
                    <a:pt x="622594" y="1040555"/>
                    <a:pt x="623686" y="1058348"/>
                    <a:pt x="629647" y="1074768"/>
                  </a:cubicBezTo>
                  <a:lnTo>
                    <a:pt x="629647" y="1074768"/>
                  </a:lnTo>
                  <a:cubicBezTo>
                    <a:pt x="629063" y="1075677"/>
                    <a:pt x="628538" y="1076622"/>
                    <a:pt x="628075" y="1077597"/>
                  </a:cubicBezTo>
                  <a:lnTo>
                    <a:pt x="617544" y="1059365"/>
                  </a:lnTo>
                  <a:cubicBezTo>
                    <a:pt x="616157" y="1043737"/>
                    <a:pt x="612723" y="1028359"/>
                    <a:pt x="607328" y="1013627"/>
                  </a:cubicBezTo>
                  <a:cubicBezTo>
                    <a:pt x="599154" y="999953"/>
                    <a:pt x="585637" y="996652"/>
                    <a:pt x="558446" y="989736"/>
                  </a:cubicBezTo>
                  <a:cubicBezTo>
                    <a:pt x="560607" y="1004251"/>
                    <a:pt x="563811" y="1018591"/>
                    <a:pt x="568034" y="1032645"/>
                  </a:cubicBezTo>
                  <a:cubicBezTo>
                    <a:pt x="574792" y="1051664"/>
                    <a:pt x="615186" y="1059994"/>
                    <a:pt x="615186" y="1059994"/>
                  </a:cubicBezTo>
                  <a:lnTo>
                    <a:pt x="626503" y="1082313"/>
                  </a:lnTo>
                  <a:cubicBezTo>
                    <a:pt x="603406" y="1123338"/>
                    <a:pt x="577130" y="1162490"/>
                    <a:pt x="547915" y="1199409"/>
                  </a:cubicBezTo>
                  <a:cubicBezTo>
                    <a:pt x="548701" y="1195951"/>
                    <a:pt x="549487" y="1192493"/>
                    <a:pt x="550587" y="1188406"/>
                  </a:cubicBezTo>
                  <a:cubicBezTo>
                    <a:pt x="533909" y="1187470"/>
                    <a:pt x="518095" y="1195892"/>
                    <a:pt x="509564" y="1210254"/>
                  </a:cubicBezTo>
                  <a:cubicBezTo>
                    <a:pt x="501928" y="1224757"/>
                    <a:pt x="498293" y="1241033"/>
                    <a:pt x="499033" y="1257407"/>
                  </a:cubicBezTo>
                  <a:lnTo>
                    <a:pt x="496676" y="1259921"/>
                  </a:lnTo>
                  <a:lnTo>
                    <a:pt x="491803" y="1241689"/>
                  </a:lnTo>
                  <a:cubicBezTo>
                    <a:pt x="494568" y="1226131"/>
                    <a:pt x="495255" y="1210275"/>
                    <a:pt x="493847" y="1194536"/>
                  </a:cubicBezTo>
                  <a:cubicBezTo>
                    <a:pt x="489446" y="1178819"/>
                    <a:pt x="477186" y="1172532"/>
                    <a:pt x="452667" y="1158857"/>
                  </a:cubicBezTo>
                  <a:cubicBezTo>
                    <a:pt x="450994" y="1173411"/>
                    <a:pt x="450364" y="1188066"/>
                    <a:pt x="450780" y="1202709"/>
                  </a:cubicBezTo>
                  <a:cubicBezTo>
                    <a:pt x="452509" y="1222828"/>
                    <a:pt x="488660" y="1241218"/>
                    <a:pt x="488660" y="1241218"/>
                  </a:cubicBezTo>
                  <a:lnTo>
                    <a:pt x="493061" y="1261808"/>
                  </a:lnTo>
                  <a:cubicBezTo>
                    <a:pt x="448143" y="1309353"/>
                    <a:pt x="397880" y="1351546"/>
                    <a:pt x="343272" y="1387548"/>
                  </a:cubicBezTo>
                  <a:cubicBezTo>
                    <a:pt x="354245" y="1370446"/>
                    <a:pt x="363460" y="1352278"/>
                    <a:pt x="370778" y="1333323"/>
                  </a:cubicBezTo>
                  <a:cubicBezTo>
                    <a:pt x="350650" y="1328318"/>
                    <a:pt x="329413" y="1334993"/>
                    <a:pt x="315766" y="1350612"/>
                  </a:cubicBezTo>
                  <a:cubicBezTo>
                    <a:pt x="302325" y="1367567"/>
                    <a:pt x="294033" y="1388024"/>
                    <a:pt x="291876" y="1409553"/>
                  </a:cubicBezTo>
                  <a:cubicBezTo>
                    <a:pt x="300465" y="1408519"/>
                    <a:pt x="308938" y="1406677"/>
                    <a:pt x="317181" y="1404052"/>
                  </a:cubicBezTo>
                  <a:cubicBezTo>
                    <a:pt x="308169" y="1409605"/>
                    <a:pt x="299053" y="1414844"/>
                    <a:pt x="289832" y="1419769"/>
                  </a:cubicBezTo>
                  <a:lnTo>
                    <a:pt x="287475" y="1385662"/>
                  </a:lnTo>
                  <a:cubicBezTo>
                    <a:pt x="294321" y="1367456"/>
                    <a:pt x="298759" y="1348434"/>
                    <a:pt x="300677" y="1329079"/>
                  </a:cubicBezTo>
                  <a:cubicBezTo>
                    <a:pt x="298791" y="1309589"/>
                    <a:pt x="284960" y="1297644"/>
                    <a:pt x="258869" y="1276425"/>
                  </a:cubicBezTo>
                  <a:cubicBezTo>
                    <a:pt x="253439" y="1293690"/>
                    <a:pt x="249341" y="1311345"/>
                    <a:pt x="246609" y="1329236"/>
                  </a:cubicBezTo>
                  <a:cubicBezTo>
                    <a:pt x="243937" y="1354070"/>
                    <a:pt x="283703" y="1384876"/>
                    <a:pt x="283703" y="1384876"/>
                  </a:cubicBezTo>
                  <a:lnTo>
                    <a:pt x="284646" y="1423384"/>
                  </a:lnTo>
                  <a:cubicBezTo>
                    <a:pt x="214237" y="1461548"/>
                    <a:pt x="138458" y="1488839"/>
                    <a:pt x="59884" y="1504330"/>
                  </a:cubicBezTo>
                  <a:lnTo>
                    <a:pt x="64442" y="1466765"/>
                  </a:lnTo>
                  <a:cubicBezTo>
                    <a:pt x="76350" y="1447801"/>
                    <a:pt x="85704" y="1427349"/>
                    <a:pt x="92262" y="1405938"/>
                  </a:cubicBezTo>
                  <a:cubicBezTo>
                    <a:pt x="94777" y="1383619"/>
                    <a:pt x="82360" y="1368058"/>
                    <a:pt x="57369" y="1336938"/>
                  </a:cubicBezTo>
                  <a:cubicBezTo>
                    <a:pt x="47354" y="1355217"/>
                    <a:pt x="38635" y="1374177"/>
                    <a:pt x="31278" y="1393678"/>
                  </a:cubicBezTo>
                  <a:cubicBezTo>
                    <a:pt x="22633" y="1421027"/>
                    <a:pt x="60356" y="1464879"/>
                    <a:pt x="60356" y="1464879"/>
                  </a:cubicBezTo>
                  <a:lnTo>
                    <a:pt x="52968" y="1505587"/>
                  </a:lnTo>
                  <a:cubicBezTo>
                    <a:pt x="35365" y="1508888"/>
                    <a:pt x="17761" y="1511874"/>
                    <a:pt x="0" y="1513918"/>
                  </a:cubicBezTo>
                  <a:cubicBezTo>
                    <a:pt x="4876" y="1527045"/>
                    <a:pt x="7378" y="1540936"/>
                    <a:pt x="7387" y="1554940"/>
                  </a:cubicBezTo>
                  <a:cubicBezTo>
                    <a:pt x="7432" y="1563128"/>
                    <a:pt x="6588" y="1571297"/>
                    <a:pt x="4872" y="1579303"/>
                  </a:cubicBezTo>
                  <a:cubicBezTo>
                    <a:pt x="33265" y="1575987"/>
                    <a:pt x="61445" y="1571054"/>
                    <a:pt x="89276" y="1564528"/>
                  </a:cubicBezTo>
                  <a:lnTo>
                    <a:pt x="82675" y="1568300"/>
                  </a:lnTo>
                  <a:lnTo>
                    <a:pt x="111752" y="1616868"/>
                  </a:lnTo>
                  <a:cubicBezTo>
                    <a:pt x="111752" y="1616868"/>
                    <a:pt x="118353" y="1672351"/>
                    <a:pt x="128727" y="1689169"/>
                  </a:cubicBezTo>
                  <a:cubicBezTo>
                    <a:pt x="141930" y="1710545"/>
                    <a:pt x="163463" y="1715574"/>
                    <a:pt x="207315" y="1725791"/>
                  </a:cubicBezTo>
                  <a:cubicBezTo>
                    <a:pt x="203669" y="1702921"/>
                    <a:pt x="198416" y="1680337"/>
                    <a:pt x="191597" y="1658205"/>
                  </a:cubicBezTo>
                  <a:cubicBezTo>
                    <a:pt x="180438" y="1628342"/>
                    <a:pt x="117410" y="1615610"/>
                    <a:pt x="117410" y="1615610"/>
                  </a:cubicBezTo>
                  <a:lnTo>
                    <a:pt x="89433" y="1564371"/>
                  </a:lnTo>
                  <a:cubicBezTo>
                    <a:pt x="336671" y="1507630"/>
                    <a:pt x="544457" y="1337095"/>
                    <a:pt x="662968" y="1106361"/>
                  </a:cubicBezTo>
                  <a:lnTo>
                    <a:pt x="702419" y="1110762"/>
                  </a:lnTo>
                  <a:cubicBezTo>
                    <a:pt x="717595" y="1119773"/>
                    <a:pt x="733864" y="1126798"/>
                    <a:pt x="750829" y="1131666"/>
                  </a:cubicBezTo>
                  <a:cubicBezTo>
                    <a:pt x="768747" y="1133395"/>
                    <a:pt x="781007" y="1123336"/>
                    <a:pt x="805369" y="1103374"/>
                  </a:cubicBezTo>
                  <a:cubicBezTo>
                    <a:pt x="790760" y="1095992"/>
                    <a:pt x="775631" y="1089688"/>
                    <a:pt x="760103" y="1084513"/>
                  </a:cubicBezTo>
                  <a:cubicBezTo>
                    <a:pt x="738255" y="1077126"/>
                    <a:pt x="703834" y="1107461"/>
                    <a:pt x="703834" y="110746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32" name="任意多边形: 形状 931">
              <a:extLst>
                <a:ext uri="{FF2B5EF4-FFF2-40B4-BE49-F238E27FC236}">
                  <a16:creationId xmlns:a16="http://schemas.microsoft.com/office/drawing/2014/main" id="{142FB7EF-DEEF-C48A-33B8-5B25E7DD97FE}"/>
                </a:ext>
              </a:extLst>
            </p:cNvPr>
            <p:cNvSpPr/>
            <p:nvPr/>
          </p:nvSpPr>
          <p:spPr>
            <a:xfrm>
              <a:off x="11191989" y="1902073"/>
              <a:ext cx="71986" cy="70414"/>
            </a:xfrm>
            <a:custGeom>
              <a:avLst/>
              <a:gdLst>
                <a:gd name="connsiteX0" fmla="*/ 71987 w 71986"/>
                <a:gd name="connsiteY0" fmla="*/ 0 h 70414"/>
                <a:gd name="connsiteX1" fmla="*/ 24048 w 71986"/>
                <a:gd name="connsiteY1" fmla="*/ 21062 h 70414"/>
                <a:gd name="connsiteX2" fmla="*/ 0 w 71986"/>
                <a:gd name="connsiteY2" fmla="*/ 70415 h 70414"/>
                <a:gd name="connsiteX3" fmla="*/ 51082 w 71986"/>
                <a:gd name="connsiteY3" fmla="*/ 44324 h 70414"/>
                <a:gd name="connsiteX4" fmla="*/ 71987 w 71986"/>
                <a:gd name="connsiteY4" fmla="*/ 0 h 7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86" h="70414">
                  <a:moveTo>
                    <a:pt x="71987" y="0"/>
                  </a:moveTo>
                  <a:cubicBezTo>
                    <a:pt x="71987" y="0"/>
                    <a:pt x="34264" y="8645"/>
                    <a:pt x="24048" y="21062"/>
                  </a:cubicBezTo>
                  <a:cubicBezTo>
                    <a:pt x="14239" y="36577"/>
                    <a:pt x="6174" y="53129"/>
                    <a:pt x="0" y="70415"/>
                  </a:cubicBezTo>
                  <a:cubicBezTo>
                    <a:pt x="19323" y="67233"/>
                    <a:pt x="37177" y="58114"/>
                    <a:pt x="51082" y="44324"/>
                  </a:cubicBezTo>
                  <a:cubicBezTo>
                    <a:pt x="61469" y="31418"/>
                    <a:pt x="68635" y="16224"/>
                    <a:pt x="71987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33" name="任意多边形: 形状 932">
              <a:extLst>
                <a:ext uri="{FF2B5EF4-FFF2-40B4-BE49-F238E27FC236}">
                  <a16:creationId xmlns:a16="http://schemas.microsoft.com/office/drawing/2014/main" id="{DD029508-7A09-8BAA-0DC8-2456EFA8D3A3}"/>
                </a:ext>
              </a:extLst>
            </p:cNvPr>
            <p:cNvSpPr/>
            <p:nvPr/>
          </p:nvSpPr>
          <p:spPr>
            <a:xfrm>
              <a:off x="11269948" y="1772835"/>
              <a:ext cx="78606" cy="62595"/>
            </a:xfrm>
            <a:custGeom>
              <a:avLst/>
              <a:gdLst>
                <a:gd name="connsiteX0" fmla="*/ 56112 w 78606"/>
                <a:gd name="connsiteY0" fmla="*/ 14814 h 62595"/>
                <a:gd name="connsiteX1" fmla="*/ 0 w 78606"/>
                <a:gd name="connsiteY1" fmla="*/ 40 h 62595"/>
                <a:gd name="connsiteX2" fmla="*/ 23419 w 78606"/>
                <a:gd name="connsiteY2" fmla="*/ 42949 h 62595"/>
                <a:gd name="connsiteX3" fmla="*/ 78274 w 78606"/>
                <a:gd name="connsiteY3" fmla="*/ 62596 h 62595"/>
                <a:gd name="connsiteX4" fmla="*/ 56112 w 78606"/>
                <a:gd name="connsiteY4" fmla="*/ 14814 h 6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06" h="62595">
                  <a:moveTo>
                    <a:pt x="56112" y="14814"/>
                  </a:moveTo>
                  <a:cubicBezTo>
                    <a:pt x="39208" y="4620"/>
                    <a:pt x="19733" y="-508"/>
                    <a:pt x="0" y="40"/>
                  </a:cubicBezTo>
                  <a:cubicBezTo>
                    <a:pt x="0" y="40"/>
                    <a:pt x="7387" y="32732"/>
                    <a:pt x="23419" y="42949"/>
                  </a:cubicBezTo>
                  <a:cubicBezTo>
                    <a:pt x="40838" y="51703"/>
                    <a:pt x="59258" y="58300"/>
                    <a:pt x="78274" y="62596"/>
                  </a:cubicBezTo>
                  <a:cubicBezTo>
                    <a:pt x="80446" y="43770"/>
                    <a:pt x="71886" y="25316"/>
                    <a:pt x="56112" y="14814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34" name="任意多边形: 形状 933">
              <a:extLst>
                <a:ext uri="{FF2B5EF4-FFF2-40B4-BE49-F238E27FC236}">
                  <a16:creationId xmlns:a16="http://schemas.microsoft.com/office/drawing/2014/main" id="{3B25C8CA-9C95-025A-4083-7B3506F42C21}"/>
                </a:ext>
              </a:extLst>
            </p:cNvPr>
            <p:cNvSpPr/>
            <p:nvPr/>
          </p:nvSpPr>
          <p:spPr>
            <a:xfrm>
              <a:off x="11269791" y="1672282"/>
              <a:ext cx="46868" cy="89590"/>
            </a:xfrm>
            <a:custGeom>
              <a:avLst/>
              <a:gdLst>
                <a:gd name="connsiteX0" fmla="*/ 7230 w 46868"/>
                <a:gd name="connsiteY0" fmla="*/ 35207 h 89590"/>
                <a:gd name="connsiteX1" fmla="*/ 0 w 46868"/>
                <a:gd name="connsiteY1" fmla="*/ 89590 h 89590"/>
                <a:gd name="connsiteX2" fmla="*/ 40237 w 46868"/>
                <a:gd name="connsiteY2" fmla="*/ 48724 h 89590"/>
                <a:gd name="connsiteX3" fmla="*/ 46210 w 46868"/>
                <a:gd name="connsiteY3" fmla="*/ 0 h 89590"/>
                <a:gd name="connsiteX4" fmla="*/ 7230 w 46868"/>
                <a:gd name="connsiteY4" fmla="*/ 35207 h 8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68" h="89590">
                  <a:moveTo>
                    <a:pt x="7230" y="35207"/>
                  </a:moveTo>
                  <a:cubicBezTo>
                    <a:pt x="2815" y="53012"/>
                    <a:pt x="390" y="71251"/>
                    <a:pt x="0" y="89590"/>
                  </a:cubicBezTo>
                  <a:cubicBezTo>
                    <a:pt x="17286" y="80417"/>
                    <a:pt x="31333" y="66151"/>
                    <a:pt x="40237" y="48724"/>
                  </a:cubicBezTo>
                  <a:cubicBezTo>
                    <a:pt x="46010" y="33173"/>
                    <a:pt x="48055" y="16485"/>
                    <a:pt x="46210" y="0"/>
                  </a:cubicBezTo>
                  <a:cubicBezTo>
                    <a:pt x="46210" y="0"/>
                    <a:pt x="13674" y="20118"/>
                    <a:pt x="7230" y="3520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35" name="任意多边形: 形状 934">
              <a:extLst>
                <a:ext uri="{FF2B5EF4-FFF2-40B4-BE49-F238E27FC236}">
                  <a16:creationId xmlns:a16="http://schemas.microsoft.com/office/drawing/2014/main" id="{25076890-C059-2383-8B27-62925AB50325}"/>
                </a:ext>
              </a:extLst>
            </p:cNvPr>
            <p:cNvSpPr/>
            <p:nvPr/>
          </p:nvSpPr>
          <p:spPr>
            <a:xfrm>
              <a:off x="11250616" y="1721950"/>
              <a:ext cx="136271" cy="52182"/>
            </a:xfrm>
            <a:custGeom>
              <a:avLst/>
              <a:gdLst>
                <a:gd name="connsiteX0" fmla="*/ 86918 w 136271"/>
                <a:gd name="connsiteY0" fmla="*/ 0 h 52182"/>
                <a:gd name="connsiteX1" fmla="*/ 41023 w 136271"/>
                <a:gd name="connsiteY1" fmla="*/ 40237 h 52182"/>
                <a:gd name="connsiteX2" fmla="*/ 0 w 136271"/>
                <a:gd name="connsiteY2" fmla="*/ 46524 h 52182"/>
                <a:gd name="connsiteX3" fmla="*/ 1100 w 136271"/>
                <a:gd name="connsiteY3" fmla="*/ 52182 h 52182"/>
                <a:gd name="connsiteX4" fmla="*/ 40708 w 136271"/>
                <a:gd name="connsiteY4" fmla="*/ 43852 h 52182"/>
                <a:gd name="connsiteX5" fmla="*/ 93362 w 136271"/>
                <a:gd name="connsiteY5" fmla="*/ 49039 h 52182"/>
                <a:gd name="connsiteX6" fmla="*/ 136271 w 136271"/>
                <a:gd name="connsiteY6" fmla="*/ 5030 h 52182"/>
                <a:gd name="connsiteX7" fmla="*/ 86918 w 136271"/>
                <a:gd name="connsiteY7" fmla="*/ 0 h 5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271" h="52182">
                  <a:moveTo>
                    <a:pt x="86918" y="0"/>
                  </a:moveTo>
                  <a:cubicBezTo>
                    <a:pt x="64128" y="0"/>
                    <a:pt x="41023" y="40237"/>
                    <a:pt x="41023" y="40237"/>
                  </a:cubicBezTo>
                  <a:lnTo>
                    <a:pt x="0" y="46524"/>
                  </a:lnTo>
                  <a:lnTo>
                    <a:pt x="1100" y="52182"/>
                  </a:lnTo>
                  <a:lnTo>
                    <a:pt x="40708" y="43852"/>
                  </a:lnTo>
                  <a:cubicBezTo>
                    <a:pt x="57957" y="47879"/>
                    <a:pt x="75660" y="49623"/>
                    <a:pt x="93362" y="49039"/>
                  </a:cubicBezTo>
                  <a:cubicBezTo>
                    <a:pt x="110966" y="45109"/>
                    <a:pt x="119296" y="31750"/>
                    <a:pt x="136271" y="5030"/>
                  </a:cubicBezTo>
                  <a:cubicBezTo>
                    <a:pt x="119957" y="2214"/>
                    <a:pt x="103466" y="533"/>
                    <a:pt x="86918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36" name="任意多边形: 形状 935">
              <a:extLst>
                <a:ext uri="{FF2B5EF4-FFF2-40B4-BE49-F238E27FC236}">
                  <a16:creationId xmlns:a16="http://schemas.microsoft.com/office/drawing/2014/main" id="{F3F45059-6971-0ED5-CD4C-98A40E2C16D6}"/>
                </a:ext>
              </a:extLst>
            </p:cNvPr>
            <p:cNvSpPr/>
            <p:nvPr/>
          </p:nvSpPr>
          <p:spPr>
            <a:xfrm>
              <a:off x="11278591" y="1519822"/>
              <a:ext cx="30987" cy="84246"/>
            </a:xfrm>
            <a:custGeom>
              <a:avLst/>
              <a:gdLst>
                <a:gd name="connsiteX0" fmla="*/ 4874 w 30987"/>
                <a:gd name="connsiteY0" fmla="*/ 84246 h 84246"/>
                <a:gd name="connsiteX1" fmla="*/ 30337 w 30987"/>
                <a:gd name="connsiteY1" fmla="*/ 41966 h 84246"/>
                <a:gd name="connsiteX2" fmla="*/ 25465 w 30987"/>
                <a:gd name="connsiteY2" fmla="*/ 0 h 84246"/>
                <a:gd name="connsiteX3" fmla="*/ 2 w 30987"/>
                <a:gd name="connsiteY3" fmla="*/ 37251 h 84246"/>
                <a:gd name="connsiteX4" fmla="*/ 4874 w 30987"/>
                <a:gd name="connsiteY4" fmla="*/ 84246 h 8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87" h="84246">
                  <a:moveTo>
                    <a:pt x="4874" y="84246"/>
                  </a:moveTo>
                  <a:cubicBezTo>
                    <a:pt x="17540" y="73133"/>
                    <a:pt x="26438" y="58358"/>
                    <a:pt x="30337" y="41966"/>
                  </a:cubicBezTo>
                  <a:cubicBezTo>
                    <a:pt x="32045" y="27789"/>
                    <a:pt x="30376" y="13409"/>
                    <a:pt x="25465" y="0"/>
                  </a:cubicBezTo>
                  <a:cubicBezTo>
                    <a:pt x="25464" y="0"/>
                    <a:pt x="1731" y="23419"/>
                    <a:pt x="2" y="37251"/>
                  </a:cubicBezTo>
                  <a:cubicBezTo>
                    <a:pt x="-65" y="53045"/>
                    <a:pt x="1568" y="68801"/>
                    <a:pt x="4874" y="84246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37" name="任意多边形: 形状 936">
              <a:extLst>
                <a:ext uri="{FF2B5EF4-FFF2-40B4-BE49-F238E27FC236}">
                  <a16:creationId xmlns:a16="http://schemas.microsoft.com/office/drawing/2014/main" id="{00B7D5DF-62E9-CC17-EFA4-C15F1B50529C}"/>
                </a:ext>
              </a:extLst>
            </p:cNvPr>
            <p:cNvSpPr/>
            <p:nvPr/>
          </p:nvSpPr>
          <p:spPr>
            <a:xfrm>
              <a:off x="11286609" y="1610047"/>
              <a:ext cx="78116" cy="39806"/>
            </a:xfrm>
            <a:custGeom>
              <a:avLst/>
              <a:gdLst>
                <a:gd name="connsiteX0" fmla="*/ 49825 w 78116"/>
                <a:gd name="connsiteY0" fmla="*/ 4080 h 39806"/>
                <a:gd name="connsiteX1" fmla="*/ 0 w 78116"/>
                <a:gd name="connsiteY1" fmla="*/ 3137 h 39806"/>
                <a:gd name="connsiteX2" fmla="*/ 28292 w 78116"/>
                <a:gd name="connsiteY2" fmla="*/ 34573 h 39806"/>
                <a:gd name="connsiteX3" fmla="*/ 78116 w 78116"/>
                <a:gd name="connsiteY3" fmla="*/ 39759 h 39806"/>
                <a:gd name="connsiteX4" fmla="*/ 49825 w 78116"/>
                <a:gd name="connsiteY4" fmla="*/ 4080 h 3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" h="39806">
                  <a:moveTo>
                    <a:pt x="49825" y="4080"/>
                  </a:moveTo>
                  <a:cubicBezTo>
                    <a:pt x="33653" y="-1018"/>
                    <a:pt x="16353" y="-1346"/>
                    <a:pt x="0" y="3137"/>
                  </a:cubicBezTo>
                  <a:cubicBezTo>
                    <a:pt x="0" y="3137"/>
                    <a:pt x="12731" y="28914"/>
                    <a:pt x="28292" y="34573"/>
                  </a:cubicBezTo>
                  <a:cubicBezTo>
                    <a:pt x="44617" y="38380"/>
                    <a:pt x="61356" y="40123"/>
                    <a:pt x="78116" y="39759"/>
                  </a:cubicBezTo>
                  <a:cubicBezTo>
                    <a:pt x="76152" y="23490"/>
                    <a:pt x="65219" y="9701"/>
                    <a:pt x="49825" y="408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38" name="任意多边形: 形状 937">
              <a:extLst>
                <a:ext uri="{FF2B5EF4-FFF2-40B4-BE49-F238E27FC236}">
                  <a16:creationId xmlns:a16="http://schemas.microsoft.com/office/drawing/2014/main" id="{D38D61FA-E863-1BF8-2C28-369DE0CE256C}"/>
                </a:ext>
              </a:extLst>
            </p:cNvPr>
            <p:cNvSpPr/>
            <p:nvPr/>
          </p:nvSpPr>
          <p:spPr>
            <a:xfrm>
              <a:off x="11274506" y="1334512"/>
              <a:ext cx="25164" cy="68371"/>
            </a:xfrm>
            <a:custGeom>
              <a:avLst/>
              <a:gdLst>
                <a:gd name="connsiteX0" fmla="*/ 4401 w 25164"/>
                <a:gd name="connsiteY0" fmla="*/ 68371 h 68371"/>
                <a:gd name="connsiteX1" fmla="*/ 24677 w 25164"/>
                <a:gd name="connsiteY1" fmla="*/ 34107 h 68371"/>
                <a:gd name="connsiteX2" fmla="*/ 20590 w 25164"/>
                <a:gd name="connsiteY2" fmla="*/ 0 h 68371"/>
                <a:gd name="connsiteX3" fmla="*/ 0 w 25164"/>
                <a:gd name="connsiteY3" fmla="*/ 30335 h 68371"/>
                <a:gd name="connsiteX4" fmla="*/ 4401 w 25164"/>
                <a:gd name="connsiteY4" fmla="*/ 68371 h 6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64" h="68371">
                  <a:moveTo>
                    <a:pt x="4401" y="68371"/>
                  </a:moveTo>
                  <a:cubicBezTo>
                    <a:pt x="14517" y="59302"/>
                    <a:pt x="21596" y="47339"/>
                    <a:pt x="24677" y="34107"/>
                  </a:cubicBezTo>
                  <a:cubicBezTo>
                    <a:pt x="26007" y="22575"/>
                    <a:pt x="24608" y="10891"/>
                    <a:pt x="20590" y="0"/>
                  </a:cubicBezTo>
                  <a:cubicBezTo>
                    <a:pt x="20590" y="0"/>
                    <a:pt x="1572" y="19175"/>
                    <a:pt x="0" y="30335"/>
                  </a:cubicBezTo>
                  <a:cubicBezTo>
                    <a:pt x="122" y="43134"/>
                    <a:pt x="1597" y="55883"/>
                    <a:pt x="4401" y="6837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39" name="任意多边形: 形状 938">
              <a:extLst>
                <a:ext uri="{FF2B5EF4-FFF2-40B4-BE49-F238E27FC236}">
                  <a16:creationId xmlns:a16="http://schemas.microsoft.com/office/drawing/2014/main" id="{E351B18D-E824-B45A-2263-7A6A5A316148}"/>
                </a:ext>
              </a:extLst>
            </p:cNvPr>
            <p:cNvSpPr/>
            <p:nvPr/>
          </p:nvSpPr>
          <p:spPr>
            <a:xfrm>
              <a:off x="11280793" y="1407820"/>
              <a:ext cx="63341" cy="32036"/>
            </a:xfrm>
            <a:custGeom>
              <a:avLst/>
              <a:gdLst>
                <a:gd name="connsiteX0" fmla="*/ 40551 w 63341"/>
                <a:gd name="connsiteY0" fmla="*/ 3393 h 32036"/>
                <a:gd name="connsiteX1" fmla="*/ 0 w 63341"/>
                <a:gd name="connsiteY1" fmla="*/ 2450 h 32036"/>
                <a:gd name="connsiteX2" fmla="*/ 22948 w 63341"/>
                <a:gd name="connsiteY2" fmla="*/ 27755 h 32036"/>
                <a:gd name="connsiteX3" fmla="*/ 63342 w 63341"/>
                <a:gd name="connsiteY3" fmla="*/ 31999 h 32036"/>
                <a:gd name="connsiteX4" fmla="*/ 40551 w 63341"/>
                <a:gd name="connsiteY4" fmla="*/ 3393 h 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41" h="32036">
                  <a:moveTo>
                    <a:pt x="40551" y="3393"/>
                  </a:moveTo>
                  <a:cubicBezTo>
                    <a:pt x="27401" y="-784"/>
                    <a:pt x="13330" y="-1111"/>
                    <a:pt x="0" y="2450"/>
                  </a:cubicBezTo>
                  <a:cubicBezTo>
                    <a:pt x="0" y="2450"/>
                    <a:pt x="10374" y="23512"/>
                    <a:pt x="22948" y="27755"/>
                  </a:cubicBezTo>
                  <a:cubicBezTo>
                    <a:pt x="36180" y="30865"/>
                    <a:pt x="49752" y="32291"/>
                    <a:pt x="63342" y="31999"/>
                  </a:cubicBezTo>
                  <a:cubicBezTo>
                    <a:pt x="61751" y="18927"/>
                    <a:pt x="52937" y="7864"/>
                    <a:pt x="40551" y="339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40" name="任意多边形: 形状 939">
              <a:extLst>
                <a:ext uri="{FF2B5EF4-FFF2-40B4-BE49-F238E27FC236}">
                  <a16:creationId xmlns:a16="http://schemas.microsoft.com/office/drawing/2014/main" id="{D5760240-0C6C-4806-CC71-A9FFA9C99D0B}"/>
                </a:ext>
              </a:extLst>
            </p:cNvPr>
            <p:cNvSpPr/>
            <p:nvPr/>
          </p:nvSpPr>
          <p:spPr>
            <a:xfrm>
              <a:off x="11219337" y="1144146"/>
              <a:ext cx="69000" cy="31270"/>
            </a:xfrm>
            <a:custGeom>
              <a:avLst/>
              <a:gdLst>
                <a:gd name="connsiteX0" fmla="*/ 0 w 69000"/>
                <a:gd name="connsiteY0" fmla="*/ 23131 h 31270"/>
                <a:gd name="connsiteX1" fmla="*/ 33164 w 69000"/>
                <a:gd name="connsiteY1" fmla="*/ 31147 h 31270"/>
                <a:gd name="connsiteX2" fmla="*/ 69000 w 69000"/>
                <a:gd name="connsiteY2" fmla="*/ 11814 h 31270"/>
                <a:gd name="connsiteX3" fmla="*/ 33950 w 69000"/>
                <a:gd name="connsiteY3" fmla="*/ 1126 h 31270"/>
                <a:gd name="connsiteX4" fmla="*/ 0 w 69000"/>
                <a:gd name="connsiteY4" fmla="*/ 23131 h 3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00" h="31270">
                  <a:moveTo>
                    <a:pt x="0" y="23131"/>
                  </a:moveTo>
                  <a:cubicBezTo>
                    <a:pt x="9982" y="29114"/>
                    <a:pt x="21551" y="31910"/>
                    <a:pt x="33164" y="31147"/>
                  </a:cubicBezTo>
                  <a:cubicBezTo>
                    <a:pt x="45881" y="26249"/>
                    <a:pt x="57923" y="19753"/>
                    <a:pt x="69000" y="11814"/>
                  </a:cubicBezTo>
                  <a:cubicBezTo>
                    <a:pt x="60258" y="1942"/>
                    <a:pt x="46714" y="-2188"/>
                    <a:pt x="33950" y="1126"/>
                  </a:cubicBezTo>
                  <a:cubicBezTo>
                    <a:pt x="20774" y="5089"/>
                    <a:pt x="8998" y="12721"/>
                    <a:pt x="0" y="2313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41" name="任意多边形: 形状 940">
              <a:extLst>
                <a:ext uri="{FF2B5EF4-FFF2-40B4-BE49-F238E27FC236}">
                  <a16:creationId xmlns:a16="http://schemas.microsoft.com/office/drawing/2014/main" id="{E59C55B3-56FE-A318-40D7-A7FADD1E2C0B}"/>
                </a:ext>
              </a:extLst>
            </p:cNvPr>
            <p:cNvSpPr/>
            <p:nvPr/>
          </p:nvSpPr>
          <p:spPr>
            <a:xfrm>
              <a:off x="10698142" y="2218154"/>
              <a:ext cx="90690" cy="62713"/>
            </a:xfrm>
            <a:custGeom>
              <a:avLst/>
              <a:gdLst>
                <a:gd name="connsiteX0" fmla="*/ 32535 w 90690"/>
                <a:gd name="connsiteY0" fmla="*/ 46996 h 62713"/>
                <a:gd name="connsiteX1" fmla="*/ 90690 w 90690"/>
                <a:gd name="connsiteY1" fmla="*/ 62713 h 62713"/>
                <a:gd name="connsiteX2" fmla="*/ 52025 w 90690"/>
                <a:gd name="connsiteY2" fmla="*/ 13360 h 62713"/>
                <a:gd name="connsiteX3" fmla="*/ 0 w 90690"/>
                <a:gd name="connsiteY3" fmla="*/ 0 h 62713"/>
                <a:gd name="connsiteX4" fmla="*/ 32535 w 90690"/>
                <a:gd name="connsiteY4" fmla="*/ 46996 h 6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90" h="62713">
                  <a:moveTo>
                    <a:pt x="32535" y="46996"/>
                  </a:moveTo>
                  <a:cubicBezTo>
                    <a:pt x="51290" y="54339"/>
                    <a:pt x="70791" y="59609"/>
                    <a:pt x="90690" y="62713"/>
                  </a:cubicBezTo>
                  <a:cubicBezTo>
                    <a:pt x="83156" y="42693"/>
                    <a:pt x="69660" y="25467"/>
                    <a:pt x="52025" y="13360"/>
                  </a:cubicBezTo>
                  <a:cubicBezTo>
                    <a:pt x="35976" y="4875"/>
                    <a:pt x="18151" y="298"/>
                    <a:pt x="0" y="0"/>
                  </a:cubicBezTo>
                  <a:cubicBezTo>
                    <a:pt x="0" y="0"/>
                    <a:pt x="17132" y="38508"/>
                    <a:pt x="32535" y="46996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42" name="任意多边形: 形状 941">
              <a:extLst>
                <a:ext uri="{FF2B5EF4-FFF2-40B4-BE49-F238E27FC236}">
                  <a16:creationId xmlns:a16="http://schemas.microsoft.com/office/drawing/2014/main" id="{ED561670-0332-69E0-DB73-F995D69415E1}"/>
                </a:ext>
              </a:extLst>
            </p:cNvPr>
            <p:cNvSpPr/>
            <p:nvPr/>
          </p:nvSpPr>
          <p:spPr>
            <a:xfrm>
              <a:off x="10916931" y="2096376"/>
              <a:ext cx="81574" cy="37050"/>
            </a:xfrm>
            <a:custGeom>
              <a:avLst/>
              <a:gdLst>
                <a:gd name="connsiteX0" fmla="*/ 33007 w 81574"/>
                <a:gd name="connsiteY0" fmla="*/ 33288 h 37050"/>
                <a:gd name="connsiteX1" fmla="*/ 81574 w 81574"/>
                <a:gd name="connsiteY1" fmla="*/ 36904 h 37050"/>
                <a:gd name="connsiteX2" fmla="*/ 43381 w 81574"/>
                <a:gd name="connsiteY2" fmla="*/ 3425 h 37050"/>
                <a:gd name="connsiteX3" fmla="*/ 0 w 81574"/>
                <a:gd name="connsiteY3" fmla="*/ 1853 h 37050"/>
                <a:gd name="connsiteX4" fmla="*/ 33007 w 81574"/>
                <a:gd name="connsiteY4" fmla="*/ 33288 h 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74" h="37050">
                  <a:moveTo>
                    <a:pt x="33007" y="33288"/>
                  </a:moveTo>
                  <a:cubicBezTo>
                    <a:pt x="49013" y="36287"/>
                    <a:pt x="65301" y="37499"/>
                    <a:pt x="81574" y="36904"/>
                  </a:cubicBezTo>
                  <a:cubicBezTo>
                    <a:pt x="72536" y="22127"/>
                    <a:pt x="59214" y="10450"/>
                    <a:pt x="43381" y="3425"/>
                  </a:cubicBezTo>
                  <a:cubicBezTo>
                    <a:pt x="29249" y="-529"/>
                    <a:pt x="14380" y="-1068"/>
                    <a:pt x="0" y="1853"/>
                  </a:cubicBezTo>
                  <a:cubicBezTo>
                    <a:pt x="0" y="1853"/>
                    <a:pt x="19490" y="29359"/>
                    <a:pt x="33007" y="3328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43" name="任意多边形: 形状 942">
              <a:extLst>
                <a:ext uri="{FF2B5EF4-FFF2-40B4-BE49-F238E27FC236}">
                  <a16:creationId xmlns:a16="http://schemas.microsoft.com/office/drawing/2014/main" id="{5284FE64-AAAA-593F-A047-1FAF469428F6}"/>
                </a:ext>
              </a:extLst>
            </p:cNvPr>
            <p:cNvSpPr/>
            <p:nvPr/>
          </p:nvSpPr>
          <p:spPr>
            <a:xfrm>
              <a:off x="11040943" y="1928239"/>
              <a:ext cx="88018" cy="31518"/>
            </a:xfrm>
            <a:custGeom>
              <a:avLst/>
              <a:gdLst>
                <a:gd name="connsiteX0" fmla="*/ 88018 w 88018"/>
                <a:gd name="connsiteY0" fmla="*/ 22402 h 31518"/>
                <a:gd name="connsiteX1" fmla="*/ 42595 w 88018"/>
                <a:gd name="connsiteY1" fmla="*/ 83 h 31518"/>
                <a:gd name="connsiteX2" fmla="*/ 0 w 88018"/>
                <a:gd name="connsiteY2" fmla="*/ 8571 h 31518"/>
                <a:gd name="connsiteX3" fmla="*/ 40237 w 88018"/>
                <a:gd name="connsiteY3" fmla="*/ 31518 h 31518"/>
                <a:gd name="connsiteX4" fmla="*/ 88018 w 88018"/>
                <a:gd name="connsiteY4" fmla="*/ 22402 h 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018" h="31518">
                  <a:moveTo>
                    <a:pt x="88018" y="22402"/>
                  </a:moveTo>
                  <a:cubicBezTo>
                    <a:pt x="75546" y="10449"/>
                    <a:pt x="59678" y="2652"/>
                    <a:pt x="42595" y="83"/>
                  </a:cubicBezTo>
                  <a:cubicBezTo>
                    <a:pt x="27921" y="-542"/>
                    <a:pt x="13313" y="2369"/>
                    <a:pt x="0" y="8571"/>
                  </a:cubicBezTo>
                  <a:cubicBezTo>
                    <a:pt x="11632" y="18988"/>
                    <a:pt x="25348" y="26811"/>
                    <a:pt x="40237" y="31518"/>
                  </a:cubicBezTo>
                  <a:cubicBezTo>
                    <a:pt x="56450" y="30238"/>
                    <a:pt x="72473" y="27181"/>
                    <a:pt x="88018" y="2240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44" name="任意多边形: 形状 943">
              <a:extLst>
                <a:ext uri="{FF2B5EF4-FFF2-40B4-BE49-F238E27FC236}">
                  <a16:creationId xmlns:a16="http://schemas.microsoft.com/office/drawing/2014/main" id="{9AD48BB6-CB29-A6AC-69BE-74A56F18117A}"/>
                </a:ext>
              </a:extLst>
            </p:cNvPr>
            <p:cNvSpPr/>
            <p:nvPr/>
          </p:nvSpPr>
          <p:spPr>
            <a:xfrm>
              <a:off x="11121417" y="1753046"/>
              <a:ext cx="81417" cy="29259"/>
            </a:xfrm>
            <a:custGeom>
              <a:avLst/>
              <a:gdLst>
                <a:gd name="connsiteX0" fmla="*/ 41809 w 81417"/>
                <a:gd name="connsiteY0" fmla="*/ 29260 h 29259"/>
                <a:gd name="connsiteX1" fmla="*/ 81417 w 81417"/>
                <a:gd name="connsiteY1" fmla="*/ 8198 h 29259"/>
                <a:gd name="connsiteX2" fmla="*/ 35207 w 81417"/>
                <a:gd name="connsiteY2" fmla="*/ 811 h 29259"/>
                <a:gd name="connsiteX3" fmla="*/ 0 w 81417"/>
                <a:gd name="connsiteY3" fmla="*/ 19829 h 29259"/>
                <a:gd name="connsiteX4" fmla="*/ 41809 w 81417"/>
                <a:gd name="connsiteY4" fmla="*/ 29260 h 2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17" h="29259">
                  <a:moveTo>
                    <a:pt x="41809" y="29260"/>
                  </a:moveTo>
                  <a:cubicBezTo>
                    <a:pt x="55739" y="23703"/>
                    <a:pt x="69021" y="16641"/>
                    <a:pt x="81417" y="8198"/>
                  </a:cubicBezTo>
                  <a:cubicBezTo>
                    <a:pt x="67121" y="1101"/>
                    <a:pt x="51003" y="-1476"/>
                    <a:pt x="35207" y="811"/>
                  </a:cubicBezTo>
                  <a:cubicBezTo>
                    <a:pt x="22123" y="4254"/>
                    <a:pt x="10052" y="10775"/>
                    <a:pt x="0" y="19829"/>
                  </a:cubicBezTo>
                  <a:cubicBezTo>
                    <a:pt x="13103" y="25921"/>
                    <a:pt x="27359" y="29137"/>
                    <a:pt x="41809" y="2926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45" name="任意多边形: 形状 944">
              <a:extLst>
                <a:ext uri="{FF2B5EF4-FFF2-40B4-BE49-F238E27FC236}">
                  <a16:creationId xmlns:a16="http://schemas.microsoft.com/office/drawing/2014/main" id="{F1E4EB60-E0E8-2A0A-9A97-BE6FDB8CA8D2}"/>
                </a:ext>
              </a:extLst>
            </p:cNvPr>
            <p:cNvSpPr/>
            <p:nvPr/>
          </p:nvSpPr>
          <p:spPr>
            <a:xfrm>
              <a:off x="11167784" y="1577129"/>
              <a:ext cx="64599" cy="23638"/>
            </a:xfrm>
            <a:custGeom>
              <a:avLst/>
              <a:gdLst>
                <a:gd name="connsiteX0" fmla="*/ 27977 w 64599"/>
                <a:gd name="connsiteY0" fmla="*/ 534 h 23638"/>
                <a:gd name="connsiteX1" fmla="*/ 0 w 64599"/>
                <a:gd name="connsiteY1" fmla="*/ 16251 h 23638"/>
                <a:gd name="connsiteX2" fmla="*/ 33164 w 64599"/>
                <a:gd name="connsiteY2" fmla="*/ 23639 h 23638"/>
                <a:gd name="connsiteX3" fmla="*/ 64599 w 64599"/>
                <a:gd name="connsiteY3" fmla="*/ 6978 h 23638"/>
                <a:gd name="connsiteX4" fmla="*/ 27977 w 64599"/>
                <a:gd name="connsiteY4" fmla="*/ 534 h 2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99" h="23638">
                  <a:moveTo>
                    <a:pt x="27977" y="534"/>
                  </a:moveTo>
                  <a:cubicBezTo>
                    <a:pt x="17530" y="3462"/>
                    <a:pt x="7936" y="8852"/>
                    <a:pt x="0" y="16251"/>
                  </a:cubicBezTo>
                  <a:cubicBezTo>
                    <a:pt x="10401" y="21051"/>
                    <a:pt x="21709" y="23569"/>
                    <a:pt x="33164" y="23639"/>
                  </a:cubicBezTo>
                  <a:cubicBezTo>
                    <a:pt x="44218" y="19246"/>
                    <a:pt x="54759" y="13660"/>
                    <a:pt x="64599" y="6978"/>
                  </a:cubicBezTo>
                  <a:cubicBezTo>
                    <a:pt x="53344" y="1119"/>
                    <a:pt x="40557" y="-1131"/>
                    <a:pt x="27977" y="534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46" name="任意多边形: 形状 945">
              <a:extLst>
                <a:ext uri="{FF2B5EF4-FFF2-40B4-BE49-F238E27FC236}">
                  <a16:creationId xmlns:a16="http://schemas.microsoft.com/office/drawing/2014/main" id="{9BF1B563-8478-2968-F710-F6508D3258B5}"/>
                </a:ext>
              </a:extLst>
            </p:cNvPr>
            <p:cNvSpPr/>
            <p:nvPr/>
          </p:nvSpPr>
          <p:spPr>
            <a:xfrm>
              <a:off x="11169984" y="1534136"/>
              <a:ext cx="75758" cy="57043"/>
            </a:xfrm>
            <a:custGeom>
              <a:avLst/>
              <a:gdLst>
                <a:gd name="connsiteX0" fmla="*/ 75759 w 75758"/>
                <a:gd name="connsiteY0" fmla="*/ 54371 h 57043"/>
                <a:gd name="connsiteX1" fmla="*/ 56426 w 75758"/>
                <a:gd name="connsiteY1" fmla="*/ 36610 h 57043"/>
                <a:gd name="connsiteX2" fmla="*/ 39294 w 75758"/>
                <a:gd name="connsiteY2" fmla="*/ 6747 h 57043"/>
                <a:gd name="connsiteX3" fmla="*/ 0 w 75758"/>
                <a:gd name="connsiteY3" fmla="*/ 617 h 57043"/>
                <a:gd name="connsiteX4" fmla="*/ 15718 w 75758"/>
                <a:gd name="connsiteY4" fmla="*/ 28595 h 57043"/>
                <a:gd name="connsiteX5" fmla="*/ 54226 w 75758"/>
                <a:gd name="connsiteY5" fmla="*/ 37711 h 57043"/>
                <a:gd name="connsiteX6" fmla="*/ 72930 w 75758"/>
                <a:gd name="connsiteY6" fmla="*/ 57043 h 5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758" h="57043">
                  <a:moveTo>
                    <a:pt x="75759" y="54371"/>
                  </a:moveTo>
                  <a:lnTo>
                    <a:pt x="56426" y="36610"/>
                  </a:lnTo>
                  <a:cubicBezTo>
                    <a:pt x="52068" y="25939"/>
                    <a:pt x="46307" y="15896"/>
                    <a:pt x="39294" y="6747"/>
                  </a:cubicBezTo>
                  <a:cubicBezTo>
                    <a:pt x="30806" y="-955"/>
                    <a:pt x="20433" y="-483"/>
                    <a:pt x="0" y="617"/>
                  </a:cubicBezTo>
                  <a:cubicBezTo>
                    <a:pt x="4560" y="10309"/>
                    <a:pt x="9813" y="19659"/>
                    <a:pt x="15718" y="28595"/>
                  </a:cubicBezTo>
                  <a:cubicBezTo>
                    <a:pt x="24677" y="40383"/>
                    <a:pt x="54226" y="37711"/>
                    <a:pt x="54226" y="37711"/>
                  </a:cubicBezTo>
                  <a:lnTo>
                    <a:pt x="72930" y="57043"/>
                  </a:ln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47" name="任意多边形: 形状 946">
              <a:extLst>
                <a:ext uri="{FF2B5EF4-FFF2-40B4-BE49-F238E27FC236}">
                  <a16:creationId xmlns:a16="http://schemas.microsoft.com/office/drawing/2014/main" id="{C7636AFB-3BBD-04B1-2DDD-4045A0ADE64F}"/>
                </a:ext>
              </a:extLst>
            </p:cNvPr>
            <p:cNvSpPr/>
            <p:nvPr/>
          </p:nvSpPr>
          <p:spPr>
            <a:xfrm>
              <a:off x="11169984" y="1365329"/>
              <a:ext cx="75758" cy="57043"/>
            </a:xfrm>
            <a:custGeom>
              <a:avLst/>
              <a:gdLst>
                <a:gd name="connsiteX0" fmla="*/ 54383 w 75758"/>
                <a:gd name="connsiteY0" fmla="*/ 36925 h 57043"/>
                <a:gd name="connsiteX1" fmla="*/ 73087 w 75758"/>
                <a:gd name="connsiteY1" fmla="*/ 57043 h 57043"/>
                <a:gd name="connsiteX2" fmla="*/ 75759 w 75758"/>
                <a:gd name="connsiteY2" fmla="*/ 54371 h 57043"/>
                <a:gd name="connsiteX3" fmla="*/ 56426 w 75758"/>
                <a:gd name="connsiteY3" fmla="*/ 36611 h 57043"/>
                <a:gd name="connsiteX4" fmla="*/ 39294 w 75758"/>
                <a:gd name="connsiteY4" fmla="*/ 6747 h 57043"/>
                <a:gd name="connsiteX5" fmla="*/ 0 w 75758"/>
                <a:gd name="connsiteY5" fmla="*/ 617 h 57043"/>
                <a:gd name="connsiteX6" fmla="*/ 15718 w 75758"/>
                <a:gd name="connsiteY6" fmla="*/ 28595 h 57043"/>
                <a:gd name="connsiteX7" fmla="*/ 54383 w 75758"/>
                <a:gd name="connsiteY7" fmla="*/ 36925 h 5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58" h="57043">
                  <a:moveTo>
                    <a:pt x="54383" y="36925"/>
                  </a:moveTo>
                  <a:lnTo>
                    <a:pt x="73087" y="57043"/>
                  </a:lnTo>
                  <a:lnTo>
                    <a:pt x="75759" y="54371"/>
                  </a:lnTo>
                  <a:lnTo>
                    <a:pt x="56426" y="36611"/>
                  </a:lnTo>
                  <a:cubicBezTo>
                    <a:pt x="52068" y="25939"/>
                    <a:pt x="46307" y="15896"/>
                    <a:pt x="39294" y="6747"/>
                  </a:cubicBezTo>
                  <a:cubicBezTo>
                    <a:pt x="30806" y="-955"/>
                    <a:pt x="20433" y="-483"/>
                    <a:pt x="0" y="617"/>
                  </a:cubicBezTo>
                  <a:cubicBezTo>
                    <a:pt x="4560" y="10309"/>
                    <a:pt x="9813" y="19659"/>
                    <a:pt x="15718" y="28595"/>
                  </a:cubicBezTo>
                  <a:cubicBezTo>
                    <a:pt x="24834" y="39597"/>
                    <a:pt x="54383" y="36925"/>
                    <a:pt x="54383" y="36925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48" name="任意多边形: 形状 947">
              <a:extLst>
                <a:ext uri="{FF2B5EF4-FFF2-40B4-BE49-F238E27FC236}">
                  <a16:creationId xmlns:a16="http://schemas.microsoft.com/office/drawing/2014/main" id="{2B2B225D-457B-064E-6510-F60C5AED2F9B}"/>
                </a:ext>
              </a:extLst>
            </p:cNvPr>
            <p:cNvSpPr/>
            <p:nvPr/>
          </p:nvSpPr>
          <p:spPr>
            <a:xfrm>
              <a:off x="11167784" y="1407400"/>
              <a:ext cx="64599" cy="23150"/>
            </a:xfrm>
            <a:custGeom>
              <a:avLst/>
              <a:gdLst>
                <a:gd name="connsiteX0" fmla="*/ 33164 w 64599"/>
                <a:gd name="connsiteY0" fmla="*/ 23146 h 23150"/>
                <a:gd name="connsiteX1" fmla="*/ 64599 w 64599"/>
                <a:gd name="connsiteY1" fmla="*/ 6485 h 23150"/>
                <a:gd name="connsiteX2" fmla="*/ 27977 w 64599"/>
                <a:gd name="connsiteY2" fmla="*/ 670 h 23150"/>
                <a:gd name="connsiteX3" fmla="*/ 0 w 64599"/>
                <a:gd name="connsiteY3" fmla="*/ 16387 h 23150"/>
                <a:gd name="connsiteX4" fmla="*/ 33164 w 64599"/>
                <a:gd name="connsiteY4" fmla="*/ 23146 h 2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99" h="23150">
                  <a:moveTo>
                    <a:pt x="33164" y="23146"/>
                  </a:moveTo>
                  <a:cubicBezTo>
                    <a:pt x="44218" y="18754"/>
                    <a:pt x="54759" y="13167"/>
                    <a:pt x="64599" y="6485"/>
                  </a:cubicBezTo>
                  <a:cubicBezTo>
                    <a:pt x="53276" y="842"/>
                    <a:pt x="40492" y="-1188"/>
                    <a:pt x="27977" y="670"/>
                  </a:cubicBezTo>
                  <a:cubicBezTo>
                    <a:pt x="17530" y="3598"/>
                    <a:pt x="7936" y="8988"/>
                    <a:pt x="0" y="16387"/>
                  </a:cubicBezTo>
                  <a:cubicBezTo>
                    <a:pt x="10449" y="20970"/>
                    <a:pt x="21755" y="23274"/>
                    <a:pt x="33164" y="23146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49" name="任意多边形: 形状 948">
              <a:extLst>
                <a:ext uri="{FF2B5EF4-FFF2-40B4-BE49-F238E27FC236}">
                  <a16:creationId xmlns:a16="http://schemas.microsoft.com/office/drawing/2014/main" id="{DE085AAD-A3AC-5CAD-6F71-3DD75AE82014}"/>
                </a:ext>
              </a:extLst>
            </p:cNvPr>
            <p:cNvSpPr/>
            <p:nvPr/>
          </p:nvSpPr>
          <p:spPr>
            <a:xfrm>
              <a:off x="11101770" y="1119652"/>
              <a:ext cx="52339" cy="39136"/>
            </a:xfrm>
            <a:custGeom>
              <a:avLst/>
              <a:gdLst>
                <a:gd name="connsiteX0" fmla="*/ 0 w 52339"/>
                <a:gd name="connsiteY0" fmla="*/ 39137 h 39136"/>
                <a:gd name="connsiteX1" fmla="*/ 32693 w 52339"/>
                <a:gd name="connsiteY1" fmla="*/ 29706 h 39136"/>
                <a:gd name="connsiteX2" fmla="*/ 52340 w 52339"/>
                <a:gd name="connsiteY2" fmla="*/ 0 h 39136"/>
                <a:gd name="connsiteX3" fmla="*/ 17289 w 52339"/>
                <a:gd name="connsiteY3" fmla="*/ 12417 h 39136"/>
                <a:gd name="connsiteX4" fmla="*/ 0 w 52339"/>
                <a:gd name="connsiteY4" fmla="*/ 39137 h 3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39" h="39136">
                  <a:moveTo>
                    <a:pt x="0" y="39137"/>
                  </a:moveTo>
                  <a:cubicBezTo>
                    <a:pt x="11450" y="38389"/>
                    <a:pt x="22603" y="35171"/>
                    <a:pt x="32693" y="29706"/>
                  </a:cubicBezTo>
                  <a:cubicBezTo>
                    <a:pt x="40247" y="20507"/>
                    <a:pt x="46831" y="10552"/>
                    <a:pt x="52340" y="0"/>
                  </a:cubicBezTo>
                  <a:cubicBezTo>
                    <a:pt x="39658" y="441"/>
                    <a:pt x="27420" y="4776"/>
                    <a:pt x="17289" y="12417"/>
                  </a:cubicBezTo>
                  <a:cubicBezTo>
                    <a:pt x="9481" y="19820"/>
                    <a:pt x="3554" y="28981"/>
                    <a:pt x="0" y="3913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50" name="任意多边形: 形状 949">
              <a:extLst>
                <a:ext uri="{FF2B5EF4-FFF2-40B4-BE49-F238E27FC236}">
                  <a16:creationId xmlns:a16="http://schemas.microsoft.com/office/drawing/2014/main" id="{114D7091-E148-6AAC-1EEA-63615A3819DF}"/>
                </a:ext>
              </a:extLst>
            </p:cNvPr>
            <p:cNvSpPr/>
            <p:nvPr/>
          </p:nvSpPr>
          <p:spPr>
            <a:xfrm>
              <a:off x="11075836" y="1092724"/>
              <a:ext cx="92262" cy="32380"/>
            </a:xfrm>
            <a:custGeom>
              <a:avLst/>
              <a:gdLst>
                <a:gd name="connsiteX0" fmla="*/ 0 w 92262"/>
                <a:gd name="connsiteY0" fmla="*/ 14197 h 32380"/>
                <a:gd name="connsiteX1" fmla="*/ 27506 w 92262"/>
                <a:gd name="connsiteY1" fmla="*/ 31015 h 32380"/>
                <a:gd name="connsiteX2" fmla="*/ 65542 w 92262"/>
                <a:gd name="connsiteY2" fmla="*/ 20641 h 32380"/>
                <a:gd name="connsiteX3" fmla="*/ 91319 w 92262"/>
                <a:gd name="connsiteY3" fmla="*/ 28500 h 32380"/>
                <a:gd name="connsiteX4" fmla="*/ 92262 w 92262"/>
                <a:gd name="connsiteY4" fmla="*/ 24885 h 32380"/>
                <a:gd name="connsiteX5" fmla="*/ 66800 w 92262"/>
                <a:gd name="connsiteY5" fmla="*/ 18598 h 32380"/>
                <a:gd name="connsiteX6" fmla="*/ 37408 w 92262"/>
                <a:gd name="connsiteY6" fmla="*/ 680 h 32380"/>
                <a:gd name="connsiteX7" fmla="*/ 0 w 92262"/>
                <a:gd name="connsiteY7" fmla="*/ 14197 h 3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262" h="32380">
                  <a:moveTo>
                    <a:pt x="0" y="14197"/>
                  </a:moveTo>
                  <a:cubicBezTo>
                    <a:pt x="8718" y="20509"/>
                    <a:pt x="17915" y="26132"/>
                    <a:pt x="27506" y="31015"/>
                  </a:cubicBezTo>
                  <a:cubicBezTo>
                    <a:pt x="40866" y="37145"/>
                    <a:pt x="65542" y="20641"/>
                    <a:pt x="65542" y="20641"/>
                  </a:cubicBezTo>
                  <a:lnTo>
                    <a:pt x="91319" y="28500"/>
                  </a:lnTo>
                  <a:lnTo>
                    <a:pt x="92262" y="24885"/>
                  </a:lnTo>
                  <a:lnTo>
                    <a:pt x="66800" y="18598"/>
                  </a:lnTo>
                  <a:cubicBezTo>
                    <a:pt x="57833" y="11359"/>
                    <a:pt x="47950" y="5335"/>
                    <a:pt x="37408" y="680"/>
                  </a:cubicBezTo>
                  <a:cubicBezTo>
                    <a:pt x="26091" y="-1992"/>
                    <a:pt x="17447" y="3352"/>
                    <a:pt x="0" y="1419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51" name="任意多边形: 形状 950">
              <a:extLst>
                <a:ext uri="{FF2B5EF4-FFF2-40B4-BE49-F238E27FC236}">
                  <a16:creationId xmlns:a16="http://schemas.microsoft.com/office/drawing/2014/main" id="{E0467FE7-DE3B-A516-CE16-4AC75F99D43B}"/>
                </a:ext>
              </a:extLst>
            </p:cNvPr>
            <p:cNvSpPr/>
            <p:nvPr/>
          </p:nvSpPr>
          <p:spPr>
            <a:xfrm>
              <a:off x="11124947" y="1054739"/>
              <a:ext cx="34490" cy="58469"/>
            </a:xfrm>
            <a:custGeom>
              <a:avLst/>
              <a:gdLst>
                <a:gd name="connsiteX0" fmla="*/ 32778 w 34490"/>
                <a:gd name="connsiteY0" fmla="*/ 58469 h 58469"/>
                <a:gd name="connsiteX1" fmla="*/ 31363 w 34490"/>
                <a:gd name="connsiteY1" fmla="*/ 27034 h 58469"/>
                <a:gd name="connsiteX2" fmla="*/ 4800 w 34490"/>
                <a:gd name="connsiteY2" fmla="*/ 0 h 58469"/>
                <a:gd name="connsiteX3" fmla="*/ 4800 w 34490"/>
                <a:gd name="connsiteY3" fmla="*/ 34107 h 58469"/>
                <a:gd name="connsiteX4" fmla="*/ 32778 w 34490"/>
                <a:gd name="connsiteY4" fmla="*/ 58469 h 5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90" h="58469">
                  <a:moveTo>
                    <a:pt x="32778" y="58469"/>
                  </a:moveTo>
                  <a:cubicBezTo>
                    <a:pt x="35472" y="48087"/>
                    <a:pt x="34979" y="37133"/>
                    <a:pt x="31363" y="27034"/>
                  </a:cubicBezTo>
                  <a:cubicBezTo>
                    <a:pt x="23724" y="16905"/>
                    <a:pt x="14794" y="7816"/>
                    <a:pt x="4800" y="0"/>
                  </a:cubicBezTo>
                  <a:cubicBezTo>
                    <a:pt x="-1600" y="10468"/>
                    <a:pt x="-1600" y="23639"/>
                    <a:pt x="4800" y="34107"/>
                  </a:cubicBezTo>
                  <a:cubicBezTo>
                    <a:pt x="11626" y="44718"/>
                    <a:pt x="21329" y="53168"/>
                    <a:pt x="32778" y="5846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52" name="任意多边形: 形状 951">
              <a:extLst>
                <a:ext uri="{FF2B5EF4-FFF2-40B4-BE49-F238E27FC236}">
                  <a16:creationId xmlns:a16="http://schemas.microsoft.com/office/drawing/2014/main" id="{1CFBA3EA-FE49-8C0B-24E4-48970D7C61CC}"/>
                </a:ext>
              </a:extLst>
            </p:cNvPr>
            <p:cNvSpPr/>
            <p:nvPr/>
          </p:nvSpPr>
          <p:spPr>
            <a:xfrm>
              <a:off x="10394479" y="2373915"/>
              <a:ext cx="91476" cy="91476"/>
            </a:xfrm>
            <a:custGeom>
              <a:avLst/>
              <a:gdLst>
                <a:gd name="connsiteX0" fmla="*/ 45738 w 91476"/>
                <a:gd name="connsiteY0" fmla="*/ 0 h 91476"/>
                <a:gd name="connsiteX1" fmla="*/ 0 w 91476"/>
                <a:gd name="connsiteY1" fmla="*/ 45738 h 91476"/>
                <a:gd name="connsiteX2" fmla="*/ 45738 w 91476"/>
                <a:gd name="connsiteY2" fmla="*/ 91477 h 91476"/>
                <a:gd name="connsiteX3" fmla="*/ 91476 w 91476"/>
                <a:gd name="connsiteY3" fmla="*/ 45738 h 91476"/>
                <a:gd name="connsiteX4" fmla="*/ 46053 w 91476"/>
                <a:gd name="connsiteY4" fmla="*/ 0 h 91476"/>
                <a:gd name="connsiteX5" fmla="*/ 45738 w 91476"/>
                <a:gd name="connsiteY5" fmla="*/ 0 h 9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76" h="91476">
                  <a:moveTo>
                    <a:pt x="45738" y="0"/>
                  </a:moveTo>
                  <a:cubicBezTo>
                    <a:pt x="20478" y="0"/>
                    <a:pt x="0" y="20478"/>
                    <a:pt x="0" y="45738"/>
                  </a:cubicBezTo>
                  <a:cubicBezTo>
                    <a:pt x="0" y="70999"/>
                    <a:pt x="20478" y="91477"/>
                    <a:pt x="45738" y="91477"/>
                  </a:cubicBezTo>
                  <a:cubicBezTo>
                    <a:pt x="70999" y="91477"/>
                    <a:pt x="91476" y="70999"/>
                    <a:pt x="91476" y="45738"/>
                  </a:cubicBezTo>
                  <a:cubicBezTo>
                    <a:pt x="91563" y="20565"/>
                    <a:pt x="71227" y="87"/>
                    <a:pt x="46053" y="0"/>
                  </a:cubicBezTo>
                  <a:cubicBezTo>
                    <a:pt x="45948" y="0"/>
                    <a:pt x="45843" y="0"/>
                    <a:pt x="45738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</p:grpSp>
      <p:sp>
        <p:nvSpPr>
          <p:cNvPr id="887" name="文本框 886">
            <a:extLst>
              <a:ext uri="{FF2B5EF4-FFF2-40B4-BE49-F238E27FC236}">
                <a16:creationId xmlns:a16="http://schemas.microsoft.com/office/drawing/2014/main" id="{F1328507-913B-BCA8-97FA-740D9AD9C7B3}"/>
              </a:ext>
            </a:extLst>
          </p:cNvPr>
          <p:cNvSpPr txBox="1"/>
          <p:nvPr/>
        </p:nvSpPr>
        <p:spPr>
          <a:xfrm>
            <a:off x="7103894" y="4964793"/>
            <a:ext cx="951709" cy="3745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>
                <a:latin typeface="+mn-ea"/>
              </a:rPr>
              <a:t>XX</a:t>
            </a:r>
            <a:r>
              <a:rPr lang="zh-CN" altLang="en-US">
                <a:latin typeface="+mn-ea"/>
              </a:rPr>
              <a:t>证书</a:t>
            </a:r>
          </a:p>
        </p:txBody>
      </p:sp>
      <p:grpSp>
        <p:nvGrpSpPr>
          <p:cNvPr id="954" name="图形 10">
            <a:extLst>
              <a:ext uri="{FF2B5EF4-FFF2-40B4-BE49-F238E27FC236}">
                <a16:creationId xmlns:a16="http://schemas.microsoft.com/office/drawing/2014/main" id="{B4D935BC-F583-C9D6-51C4-ED5DC70CC10A}"/>
              </a:ext>
            </a:extLst>
          </p:cNvPr>
          <p:cNvGrpSpPr/>
          <p:nvPr/>
        </p:nvGrpSpPr>
        <p:grpSpPr>
          <a:xfrm>
            <a:off x="9073350" y="4408310"/>
            <a:ext cx="1895226" cy="1725791"/>
            <a:chOff x="9491661" y="872257"/>
            <a:chExt cx="1895226" cy="1725791"/>
          </a:xfrm>
          <a:solidFill>
            <a:schemeClr val="accent2"/>
          </a:solidFill>
        </p:grpSpPr>
        <p:sp>
          <p:nvSpPr>
            <p:cNvPr id="956" name="任意多边形: 形状 955">
              <a:extLst>
                <a:ext uri="{FF2B5EF4-FFF2-40B4-BE49-F238E27FC236}">
                  <a16:creationId xmlns:a16="http://schemas.microsoft.com/office/drawing/2014/main" id="{1E81B06A-DF38-513B-F779-C78BDFC50C46}"/>
                </a:ext>
              </a:extLst>
            </p:cNvPr>
            <p:cNvSpPr/>
            <p:nvPr/>
          </p:nvSpPr>
          <p:spPr>
            <a:xfrm>
              <a:off x="9503606" y="872257"/>
              <a:ext cx="867296" cy="1725161"/>
            </a:xfrm>
            <a:custGeom>
              <a:avLst/>
              <a:gdLst>
                <a:gd name="connsiteX0" fmla="*/ 813542 w 867296"/>
                <a:gd name="connsiteY0" fmla="*/ 1505587 h 1725161"/>
                <a:gd name="connsiteX1" fmla="*/ 805369 w 867296"/>
                <a:gd name="connsiteY1" fmla="*/ 1464879 h 1725161"/>
                <a:gd name="connsiteX2" fmla="*/ 834447 w 867296"/>
                <a:gd name="connsiteY2" fmla="*/ 1393678 h 1725161"/>
                <a:gd name="connsiteX3" fmla="*/ 808513 w 867296"/>
                <a:gd name="connsiteY3" fmla="*/ 1336938 h 1725161"/>
                <a:gd name="connsiteX4" fmla="*/ 773620 w 867296"/>
                <a:gd name="connsiteY4" fmla="*/ 1405938 h 1725161"/>
                <a:gd name="connsiteX5" fmla="*/ 801440 w 867296"/>
                <a:gd name="connsiteY5" fmla="*/ 1466765 h 1725161"/>
                <a:gd name="connsiteX6" fmla="*/ 805998 w 867296"/>
                <a:gd name="connsiteY6" fmla="*/ 1504330 h 1725161"/>
                <a:gd name="connsiteX7" fmla="*/ 581236 w 867296"/>
                <a:gd name="connsiteY7" fmla="*/ 1423384 h 1725161"/>
                <a:gd name="connsiteX8" fmla="*/ 581236 w 867296"/>
                <a:gd name="connsiteY8" fmla="*/ 1384876 h 1725161"/>
                <a:gd name="connsiteX9" fmla="*/ 618487 w 867296"/>
                <a:gd name="connsiteY9" fmla="*/ 1329236 h 1725161"/>
                <a:gd name="connsiteX10" fmla="*/ 606227 w 867296"/>
                <a:gd name="connsiteY10" fmla="*/ 1276425 h 1725161"/>
                <a:gd name="connsiteX11" fmla="*/ 564419 w 867296"/>
                <a:gd name="connsiteY11" fmla="*/ 1329079 h 1725161"/>
                <a:gd name="connsiteX12" fmla="*/ 577464 w 867296"/>
                <a:gd name="connsiteY12" fmla="*/ 1385662 h 1725161"/>
                <a:gd name="connsiteX13" fmla="*/ 574635 w 867296"/>
                <a:gd name="connsiteY13" fmla="*/ 1420398 h 1725161"/>
                <a:gd name="connsiteX14" fmla="*/ 547444 w 867296"/>
                <a:gd name="connsiteY14" fmla="*/ 1404680 h 1725161"/>
                <a:gd name="connsiteX15" fmla="*/ 572749 w 867296"/>
                <a:gd name="connsiteY15" fmla="*/ 1410182 h 1725161"/>
                <a:gd name="connsiteX16" fmla="*/ 550273 w 867296"/>
                <a:gd name="connsiteY16" fmla="*/ 1351712 h 1725161"/>
                <a:gd name="connsiteX17" fmla="*/ 495261 w 867296"/>
                <a:gd name="connsiteY17" fmla="*/ 1334423 h 1725161"/>
                <a:gd name="connsiteX18" fmla="*/ 522453 w 867296"/>
                <a:gd name="connsiteY18" fmla="*/ 1387863 h 1725161"/>
                <a:gd name="connsiteX19" fmla="*/ 372821 w 867296"/>
                <a:gd name="connsiteY19" fmla="*/ 1262122 h 1725161"/>
                <a:gd name="connsiteX20" fmla="*/ 377222 w 867296"/>
                <a:gd name="connsiteY20" fmla="*/ 1241689 h 1725161"/>
                <a:gd name="connsiteX21" fmla="*/ 415101 w 867296"/>
                <a:gd name="connsiteY21" fmla="*/ 1203181 h 1725161"/>
                <a:gd name="connsiteX22" fmla="*/ 413373 w 867296"/>
                <a:gd name="connsiteY22" fmla="*/ 1159329 h 1725161"/>
                <a:gd name="connsiteX23" fmla="*/ 372192 w 867296"/>
                <a:gd name="connsiteY23" fmla="*/ 1195008 h 1725161"/>
                <a:gd name="connsiteX24" fmla="*/ 374079 w 867296"/>
                <a:gd name="connsiteY24" fmla="*/ 1242161 h 1725161"/>
                <a:gd name="connsiteX25" fmla="*/ 369520 w 867296"/>
                <a:gd name="connsiteY25" fmla="*/ 1258978 h 1725161"/>
                <a:gd name="connsiteX26" fmla="*/ 367163 w 867296"/>
                <a:gd name="connsiteY26" fmla="*/ 1257407 h 1725161"/>
                <a:gd name="connsiteX27" fmla="*/ 356632 w 867296"/>
                <a:gd name="connsiteY27" fmla="*/ 1210254 h 1725161"/>
                <a:gd name="connsiteX28" fmla="*/ 315609 w 867296"/>
                <a:gd name="connsiteY28" fmla="*/ 1188249 h 1725161"/>
                <a:gd name="connsiteX29" fmla="*/ 318281 w 867296"/>
                <a:gd name="connsiteY29" fmla="*/ 1199252 h 1725161"/>
                <a:gd name="connsiteX30" fmla="*/ 239693 w 867296"/>
                <a:gd name="connsiteY30" fmla="*/ 1082156 h 1725161"/>
                <a:gd name="connsiteX31" fmla="*/ 251010 w 867296"/>
                <a:gd name="connsiteY31" fmla="*/ 1059837 h 1725161"/>
                <a:gd name="connsiteX32" fmla="*/ 298163 w 867296"/>
                <a:gd name="connsiteY32" fmla="*/ 1032488 h 1725161"/>
                <a:gd name="connsiteX33" fmla="*/ 307908 w 867296"/>
                <a:gd name="connsiteY33" fmla="*/ 990208 h 1725161"/>
                <a:gd name="connsiteX34" fmla="*/ 259026 w 867296"/>
                <a:gd name="connsiteY34" fmla="*/ 1014098 h 1725161"/>
                <a:gd name="connsiteX35" fmla="*/ 248652 w 867296"/>
                <a:gd name="connsiteY35" fmla="*/ 1059837 h 1725161"/>
                <a:gd name="connsiteX36" fmla="*/ 237964 w 867296"/>
                <a:gd name="connsiteY36" fmla="*/ 1078226 h 1725161"/>
                <a:gd name="connsiteX37" fmla="*/ 236393 w 867296"/>
                <a:gd name="connsiteY37" fmla="*/ 1075397 h 1725161"/>
                <a:gd name="connsiteX38" fmla="*/ 236393 w 867296"/>
                <a:gd name="connsiteY38" fmla="*/ 1075397 h 1725161"/>
                <a:gd name="connsiteX39" fmla="*/ 239536 w 867296"/>
                <a:gd name="connsiteY39" fmla="*/ 1024158 h 1725161"/>
                <a:gd name="connsiteX40" fmla="*/ 205586 w 867296"/>
                <a:gd name="connsiteY40" fmla="*/ 992722 h 1725161"/>
                <a:gd name="connsiteX41" fmla="*/ 205586 w 867296"/>
                <a:gd name="connsiteY41" fmla="*/ 1013627 h 1725161"/>
                <a:gd name="connsiteX42" fmla="*/ 161734 w 867296"/>
                <a:gd name="connsiteY42" fmla="*/ 895902 h 1725161"/>
                <a:gd name="connsiteX43" fmla="*/ 182167 w 867296"/>
                <a:gd name="connsiteY43" fmla="*/ 874841 h 1725161"/>
                <a:gd name="connsiteX44" fmla="*/ 230734 w 867296"/>
                <a:gd name="connsiteY44" fmla="*/ 863367 h 1725161"/>
                <a:gd name="connsiteX45" fmla="*/ 250696 w 867296"/>
                <a:gd name="connsiteY45" fmla="*/ 828159 h 1725161"/>
                <a:gd name="connsiteX46" fmla="*/ 201185 w 867296"/>
                <a:gd name="connsiteY46" fmla="*/ 835861 h 1725161"/>
                <a:gd name="connsiteX47" fmla="*/ 179652 w 867296"/>
                <a:gd name="connsiteY47" fmla="*/ 873426 h 1725161"/>
                <a:gd name="connsiteX48" fmla="*/ 160948 w 867296"/>
                <a:gd name="connsiteY48" fmla="*/ 890715 h 1725161"/>
                <a:gd name="connsiteX49" fmla="*/ 154661 w 867296"/>
                <a:gd name="connsiteY49" fmla="*/ 868554 h 1725161"/>
                <a:gd name="connsiteX50" fmla="*/ 165506 w 867296"/>
                <a:gd name="connsiteY50" fmla="*/ 884271 h 1725161"/>
                <a:gd name="connsiteX51" fmla="*/ 182167 w 867296"/>
                <a:gd name="connsiteY51" fmla="*/ 839948 h 1725161"/>
                <a:gd name="connsiteX52" fmla="*/ 160948 w 867296"/>
                <a:gd name="connsiteY52" fmla="*/ 801597 h 1725161"/>
                <a:gd name="connsiteX53" fmla="*/ 148688 w 867296"/>
                <a:gd name="connsiteY53" fmla="*/ 843563 h 1725161"/>
                <a:gd name="connsiteX54" fmla="*/ 125112 w 867296"/>
                <a:gd name="connsiteY54" fmla="*/ 686387 h 1725161"/>
                <a:gd name="connsiteX55" fmla="*/ 136743 w 867296"/>
                <a:gd name="connsiteY55" fmla="*/ 707291 h 1725161"/>
                <a:gd name="connsiteX56" fmla="*/ 149946 w 867296"/>
                <a:gd name="connsiteY56" fmla="*/ 671927 h 1725161"/>
                <a:gd name="connsiteX57" fmla="*/ 133128 w 867296"/>
                <a:gd name="connsiteY57" fmla="*/ 642378 h 1725161"/>
                <a:gd name="connsiteX58" fmla="*/ 123540 w 867296"/>
                <a:gd name="connsiteY58" fmla="*/ 673813 h 1725161"/>
                <a:gd name="connsiteX59" fmla="*/ 122126 w 867296"/>
                <a:gd name="connsiteY59" fmla="*/ 622888 h 1725161"/>
                <a:gd name="connsiteX60" fmla="*/ 127312 w 867296"/>
                <a:gd name="connsiteY60" fmla="*/ 524181 h 1725161"/>
                <a:gd name="connsiteX61" fmla="*/ 136743 w 867296"/>
                <a:gd name="connsiteY61" fmla="*/ 537856 h 1725161"/>
                <a:gd name="connsiteX62" fmla="*/ 149946 w 867296"/>
                <a:gd name="connsiteY62" fmla="*/ 502963 h 1725161"/>
                <a:gd name="connsiteX63" fmla="*/ 134228 w 867296"/>
                <a:gd name="connsiteY63" fmla="*/ 473728 h 1725161"/>
                <a:gd name="connsiteX64" fmla="*/ 356475 w 867296"/>
                <a:gd name="connsiteY64" fmla="*/ 0 h 1725161"/>
                <a:gd name="connsiteX65" fmla="*/ 188297 w 867296"/>
                <a:gd name="connsiteY65" fmla="*/ 246609 h 1725161"/>
                <a:gd name="connsiteX66" fmla="*/ 186096 w 867296"/>
                <a:gd name="connsiteY66" fmla="*/ 224290 h 1725161"/>
                <a:gd name="connsiteX67" fmla="*/ 163620 w 867296"/>
                <a:gd name="connsiteY67" fmla="*/ 250067 h 1725161"/>
                <a:gd name="connsiteX68" fmla="*/ 160948 w 867296"/>
                <a:gd name="connsiteY68" fmla="*/ 290147 h 1725161"/>
                <a:gd name="connsiteX69" fmla="*/ 175565 w 867296"/>
                <a:gd name="connsiteY69" fmla="*/ 274429 h 1725161"/>
                <a:gd name="connsiteX70" fmla="*/ 164720 w 867296"/>
                <a:gd name="connsiteY70" fmla="*/ 300206 h 1725161"/>
                <a:gd name="connsiteX71" fmla="*/ 150574 w 867296"/>
                <a:gd name="connsiteY71" fmla="*/ 278673 h 1725161"/>
                <a:gd name="connsiteX72" fmla="*/ 150574 w 867296"/>
                <a:gd name="connsiteY72" fmla="*/ 236078 h 1725161"/>
                <a:gd name="connsiteX73" fmla="*/ 124955 w 867296"/>
                <a:gd name="connsiteY73" fmla="*/ 212816 h 1725161"/>
                <a:gd name="connsiteX74" fmla="*/ 122126 w 867296"/>
                <a:gd name="connsiteY74" fmla="*/ 255725 h 1725161"/>
                <a:gd name="connsiteX75" fmla="*/ 149631 w 867296"/>
                <a:gd name="connsiteY75" fmla="*/ 280559 h 1725161"/>
                <a:gd name="connsiteX76" fmla="*/ 163620 w 867296"/>
                <a:gd name="connsiteY76" fmla="*/ 304764 h 1725161"/>
                <a:gd name="connsiteX77" fmla="*/ 104679 w 867296"/>
                <a:gd name="connsiteY77" fmla="*/ 536913 h 1725161"/>
                <a:gd name="connsiteX78" fmla="*/ 81260 w 867296"/>
                <a:gd name="connsiteY78" fmla="*/ 527325 h 1725161"/>
                <a:gd name="connsiteX79" fmla="*/ 56583 w 867296"/>
                <a:gd name="connsiteY79" fmla="*/ 492432 h 1725161"/>
                <a:gd name="connsiteX80" fmla="*/ 22319 w 867296"/>
                <a:gd name="connsiteY80" fmla="*/ 487245 h 1725161"/>
                <a:gd name="connsiteX81" fmla="*/ 44166 w 867296"/>
                <a:gd name="connsiteY81" fmla="*/ 524181 h 1725161"/>
                <a:gd name="connsiteX82" fmla="*/ 80788 w 867296"/>
                <a:gd name="connsiteY82" fmla="*/ 529211 h 1725161"/>
                <a:gd name="connsiteX83" fmla="*/ 104208 w 867296"/>
                <a:gd name="connsiteY83" fmla="*/ 540528 h 1725161"/>
                <a:gd name="connsiteX84" fmla="*/ 96663 w 867296"/>
                <a:gd name="connsiteY84" fmla="*/ 660610 h 1725161"/>
                <a:gd name="connsiteX85" fmla="*/ 99964 w 867296"/>
                <a:gd name="connsiteY85" fmla="*/ 738412 h 1725161"/>
                <a:gd name="connsiteX86" fmla="*/ 72458 w 867296"/>
                <a:gd name="connsiteY86" fmla="*/ 727095 h 1725161"/>
                <a:gd name="connsiteX87" fmla="*/ 42123 w 867296"/>
                <a:gd name="connsiteY87" fmla="*/ 684186 h 1725161"/>
                <a:gd name="connsiteX88" fmla="*/ 0 w 867296"/>
                <a:gd name="connsiteY88" fmla="*/ 678371 h 1725161"/>
                <a:gd name="connsiteX89" fmla="*/ 26877 w 867296"/>
                <a:gd name="connsiteY89" fmla="*/ 723795 h 1725161"/>
                <a:gd name="connsiteX90" fmla="*/ 71987 w 867296"/>
                <a:gd name="connsiteY90" fmla="*/ 730082 h 1725161"/>
                <a:gd name="connsiteX91" fmla="*/ 100278 w 867296"/>
                <a:gd name="connsiteY91" fmla="*/ 743599 h 1725161"/>
                <a:gd name="connsiteX92" fmla="*/ 200556 w 867296"/>
                <a:gd name="connsiteY92" fmla="*/ 1100231 h 1725161"/>
                <a:gd name="connsiteX93" fmla="*/ 162363 w 867296"/>
                <a:gd name="connsiteY93" fmla="*/ 1106832 h 1725161"/>
                <a:gd name="connsiteX94" fmla="*/ 105937 w 867296"/>
                <a:gd name="connsiteY94" fmla="*/ 1084513 h 1725161"/>
                <a:gd name="connsiteX95" fmla="*/ 60827 w 867296"/>
                <a:gd name="connsiteY95" fmla="*/ 1104789 h 1725161"/>
                <a:gd name="connsiteX96" fmla="*/ 115210 w 867296"/>
                <a:gd name="connsiteY96" fmla="*/ 1131666 h 1725161"/>
                <a:gd name="connsiteX97" fmla="*/ 163777 w 867296"/>
                <a:gd name="connsiteY97" fmla="*/ 1110133 h 1725161"/>
                <a:gd name="connsiteX98" fmla="*/ 203228 w 867296"/>
                <a:gd name="connsiteY98" fmla="*/ 1105732 h 1725161"/>
                <a:gd name="connsiteX99" fmla="*/ 776763 w 867296"/>
                <a:gd name="connsiteY99" fmla="*/ 1563742 h 1725161"/>
                <a:gd name="connsiteX100" fmla="*/ 749886 w 867296"/>
                <a:gd name="connsiteY100" fmla="*/ 1614982 h 1725161"/>
                <a:gd name="connsiteX101" fmla="*/ 675699 w 867296"/>
                <a:gd name="connsiteY101" fmla="*/ 1657576 h 1725161"/>
                <a:gd name="connsiteX102" fmla="*/ 659981 w 867296"/>
                <a:gd name="connsiteY102" fmla="*/ 1725162 h 1725161"/>
                <a:gd name="connsiteX103" fmla="*/ 738569 w 867296"/>
                <a:gd name="connsiteY103" fmla="*/ 1688540 h 1725161"/>
                <a:gd name="connsiteX104" fmla="*/ 755544 w 867296"/>
                <a:gd name="connsiteY104" fmla="*/ 1616239 h 1725161"/>
                <a:gd name="connsiteX105" fmla="*/ 784622 w 867296"/>
                <a:gd name="connsiteY105" fmla="*/ 1567672 h 1725161"/>
                <a:gd name="connsiteX106" fmla="*/ 778021 w 867296"/>
                <a:gd name="connsiteY106" fmla="*/ 1563899 h 1725161"/>
                <a:gd name="connsiteX107" fmla="*/ 862424 w 867296"/>
                <a:gd name="connsiteY107" fmla="*/ 1578674 h 1725161"/>
                <a:gd name="connsiteX108" fmla="*/ 867296 w 867296"/>
                <a:gd name="connsiteY108" fmla="*/ 1513289 h 1725161"/>
                <a:gd name="connsiteX109" fmla="*/ 813542 w 867296"/>
                <a:gd name="connsiteY109" fmla="*/ 1505587 h 172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867296" h="1725161">
                  <a:moveTo>
                    <a:pt x="813542" y="1505587"/>
                  </a:moveTo>
                  <a:lnTo>
                    <a:pt x="805369" y="1464879"/>
                  </a:lnTo>
                  <a:cubicBezTo>
                    <a:pt x="805369" y="1464879"/>
                    <a:pt x="843249" y="1421027"/>
                    <a:pt x="834447" y="1393678"/>
                  </a:cubicBezTo>
                  <a:cubicBezTo>
                    <a:pt x="827188" y="1374161"/>
                    <a:pt x="818521" y="1355198"/>
                    <a:pt x="808513" y="1336938"/>
                  </a:cubicBezTo>
                  <a:cubicBezTo>
                    <a:pt x="783522" y="1368373"/>
                    <a:pt x="771105" y="1384090"/>
                    <a:pt x="773620" y="1405938"/>
                  </a:cubicBezTo>
                  <a:cubicBezTo>
                    <a:pt x="780178" y="1427349"/>
                    <a:pt x="789532" y="1447801"/>
                    <a:pt x="801440" y="1466765"/>
                  </a:cubicBezTo>
                  <a:lnTo>
                    <a:pt x="805998" y="1504330"/>
                  </a:lnTo>
                  <a:cubicBezTo>
                    <a:pt x="727423" y="1488839"/>
                    <a:pt x="651645" y="1461548"/>
                    <a:pt x="581236" y="1423384"/>
                  </a:cubicBezTo>
                  <a:lnTo>
                    <a:pt x="581236" y="1384876"/>
                  </a:lnTo>
                  <a:cubicBezTo>
                    <a:pt x="581236" y="1384876"/>
                    <a:pt x="621159" y="1353441"/>
                    <a:pt x="618487" y="1329236"/>
                  </a:cubicBezTo>
                  <a:cubicBezTo>
                    <a:pt x="615672" y="1311361"/>
                    <a:pt x="611575" y="1293712"/>
                    <a:pt x="606227" y="1276425"/>
                  </a:cubicBezTo>
                  <a:cubicBezTo>
                    <a:pt x="579507" y="1298430"/>
                    <a:pt x="566147" y="1309589"/>
                    <a:pt x="564419" y="1329079"/>
                  </a:cubicBezTo>
                  <a:cubicBezTo>
                    <a:pt x="566304" y="1348424"/>
                    <a:pt x="570689" y="1367444"/>
                    <a:pt x="577464" y="1385662"/>
                  </a:cubicBezTo>
                  <a:lnTo>
                    <a:pt x="574635" y="1420398"/>
                  </a:lnTo>
                  <a:cubicBezTo>
                    <a:pt x="565519" y="1415211"/>
                    <a:pt x="556403" y="1409867"/>
                    <a:pt x="547444" y="1404680"/>
                  </a:cubicBezTo>
                  <a:cubicBezTo>
                    <a:pt x="555682" y="1407323"/>
                    <a:pt x="564157" y="1409165"/>
                    <a:pt x="572749" y="1410182"/>
                  </a:cubicBezTo>
                  <a:cubicBezTo>
                    <a:pt x="570916" y="1388963"/>
                    <a:pt x="563125" y="1368695"/>
                    <a:pt x="550273" y="1351712"/>
                  </a:cubicBezTo>
                  <a:cubicBezTo>
                    <a:pt x="536626" y="1336093"/>
                    <a:pt x="515390" y="1329419"/>
                    <a:pt x="495261" y="1334423"/>
                  </a:cubicBezTo>
                  <a:cubicBezTo>
                    <a:pt x="502531" y="1353093"/>
                    <a:pt x="511640" y="1370995"/>
                    <a:pt x="522453" y="1387863"/>
                  </a:cubicBezTo>
                  <a:cubicBezTo>
                    <a:pt x="467893" y="1351860"/>
                    <a:pt x="417682" y="1309666"/>
                    <a:pt x="372821" y="1262122"/>
                  </a:cubicBezTo>
                  <a:lnTo>
                    <a:pt x="377222" y="1241689"/>
                  </a:lnTo>
                  <a:cubicBezTo>
                    <a:pt x="377222" y="1241689"/>
                    <a:pt x="413530" y="1223299"/>
                    <a:pt x="415101" y="1203181"/>
                  </a:cubicBezTo>
                  <a:cubicBezTo>
                    <a:pt x="415625" y="1188541"/>
                    <a:pt x="415047" y="1173882"/>
                    <a:pt x="413373" y="1159329"/>
                  </a:cubicBezTo>
                  <a:cubicBezTo>
                    <a:pt x="388853" y="1173003"/>
                    <a:pt x="376593" y="1179762"/>
                    <a:pt x="372192" y="1195008"/>
                  </a:cubicBezTo>
                  <a:cubicBezTo>
                    <a:pt x="370752" y="1210740"/>
                    <a:pt x="371387" y="1226593"/>
                    <a:pt x="374079" y="1242161"/>
                  </a:cubicBezTo>
                  <a:lnTo>
                    <a:pt x="369520" y="1258978"/>
                  </a:lnTo>
                  <a:lnTo>
                    <a:pt x="367163" y="1257407"/>
                  </a:lnTo>
                  <a:cubicBezTo>
                    <a:pt x="367903" y="1241033"/>
                    <a:pt x="364268" y="1224757"/>
                    <a:pt x="356632" y="1210254"/>
                  </a:cubicBezTo>
                  <a:cubicBezTo>
                    <a:pt x="348116" y="1195858"/>
                    <a:pt x="332312" y="1187381"/>
                    <a:pt x="315609" y="1188249"/>
                  </a:cubicBezTo>
                  <a:cubicBezTo>
                    <a:pt x="316709" y="1192336"/>
                    <a:pt x="317338" y="1195794"/>
                    <a:pt x="318281" y="1199252"/>
                  </a:cubicBezTo>
                  <a:cubicBezTo>
                    <a:pt x="289013" y="1162371"/>
                    <a:pt x="262734" y="1123215"/>
                    <a:pt x="239693" y="1082156"/>
                  </a:cubicBezTo>
                  <a:lnTo>
                    <a:pt x="251010" y="1059837"/>
                  </a:lnTo>
                  <a:cubicBezTo>
                    <a:pt x="251010" y="1059837"/>
                    <a:pt x="290775" y="1051506"/>
                    <a:pt x="298163" y="1032488"/>
                  </a:cubicBezTo>
                  <a:cubicBezTo>
                    <a:pt x="302409" y="1018643"/>
                    <a:pt x="305665" y="1004514"/>
                    <a:pt x="307908" y="990208"/>
                  </a:cubicBezTo>
                  <a:cubicBezTo>
                    <a:pt x="280716" y="997123"/>
                    <a:pt x="267042" y="1000424"/>
                    <a:pt x="259026" y="1014098"/>
                  </a:cubicBezTo>
                  <a:cubicBezTo>
                    <a:pt x="253600" y="1028830"/>
                    <a:pt x="250113" y="1044205"/>
                    <a:pt x="248652" y="1059837"/>
                  </a:cubicBezTo>
                  <a:lnTo>
                    <a:pt x="237964" y="1078226"/>
                  </a:lnTo>
                  <a:lnTo>
                    <a:pt x="236393" y="1075397"/>
                  </a:lnTo>
                  <a:lnTo>
                    <a:pt x="236393" y="1075397"/>
                  </a:lnTo>
                  <a:cubicBezTo>
                    <a:pt x="242353" y="1058976"/>
                    <a:pt x="243445" y="1041184"/>
                    <a:pt x="239536" y="1024158"/>
                  </a:cubicBezTo>
                  <a:cubicBezTo>
                    <a:pt x="234926" y="1008193"/>
                    <a:pt x="221857" y="996093"/>
                    <a:pt x="205586" y="992722"/>
                  </a:cubicBezTo>
                  <a:cubicBezTo>
                    <a:pt x="205586" y="1000896"/>
                    <a:pt x="205586" y="1007497"/>
                    <a:pt x="205586" y="1013627"/>
                  </a:cubicBezTo>
                  <a:cubicBezTo>
                    <a:pt x="188400" y="975391"/>
                    <a:pt x="173751" y="936064"/>
                    <a:pt x="161734" y="895902"/>
                  </a:cubicBezTo>
                  <a:lnTo>
                    <a:pt x="182167" y="874841"/>
                  </a:lnTo>
                  <a:cubicBezTo>
                    <a:pt x="182167" y="874841"/>
                    <a:pt x="219575" y="878299"/>
                    <a:pt x="230734" y="863367"/>
                  </a:cubicBezTo>
                  <a:cubicBezTo>
                    <a:pt x="238180" y="852098"/>
                    <a:pt x="244849" y="840335"/>
                    <a:pt x="250696" y="828159"/>
                  </a:cubicBezTo>
                  <a:cubicBezTo>
                    <a:pt x="224919" y="826745"/>
                    <a:pt x="212030" y="826116"/>
                    <a:pt x="201185" y="835861"/>
                  </a:cubicBezTo>
                  <a:cubicBezTo>
                    <a:pt x="192387" y="847382"/>
                    <a:pt x="185147" y="860012"/>
                    <a:pt x="179652" y="873426"/>
                  </a:cubicBezTo>
                  <a:lnTo>
                    <a:pt x="160948" y="890715"/>
                  </a:lnTo>
                  <a:cubicBezTo>
                    <a:pt x="158748" y="883328"/>
                    <a:pt x="156704" y="875941"/>
                    <a:pt x="154661" y="868554"/>
                  </a:cubicBezTo>
                  <a:cubicBezTo>
                    <a:pt x="157788" y="874113"/>
                    <a:pt x="161418" y="879374"/>
                    <a:pt x="165506" y="884271"/>
                  </a:cubicBezTo>
                  <a:cubicBezTo>
                    <a:pt x="175207" y="871406"/>
                    <a:pt x="180991" y="856017"/>
                    <a:pt x="182167" y="839948"/>
                  </a:cubicBezTo>
                  <a:cubicBezTo>
                    <a:pt x="183011" y="824158"/>
                    <a:pt x="174774" y="809270"/>
                    <a:pt x="160948" y="801597"/>
                  </a:cubicBezTo>
                  <a:cubicBezTo>
                    <a:pt x="155671" y="815210"/>
                    <a:pt x="151569" y="829250"/>
                    <a:pt x="148688" y="843563"/>
                  </a:cubicBezTo>
                  <a:cubicBezTo>
                    <a:pt x="136460" y="791920"/>
                    <a:pt x="128573" y="739345"/>
                    <a:pt x="125112" y="686387"/>
                  </a:cubicBezTo>
                  <a:cubicBezTo>
                    <a:pt x="127809" y="693949"/>
                    <a:pt x="131739" y="701012"/>
                    <a:pt x="136743" y="707291"/>
                  </a:cubicBezTo>
                  <a:cubicBezTo>
                    <a:pt x="144452" y="697018"/>
                    <a:pt x="149036" y="684739"/>
                    <a:pt x="149946" y="671927"/>
                  </a:cubicBezTo>
                  <a:cubicBezTo>
                    <a:pt x="150342" y="659698"/>
                    <a:pt x="143844" y="648282"/>
                    <a:pt x="133128" y="642378"/>
                  </a:cubicBezTo>
                  <a:cubicBezTo>
                    <a:pt x="129273" y="652643"/>
                    <a:pt x="126070" y="663143"/>
                    <a:pt x="123540" y="673813"/>
                  </a:cubicBezTo>
                  <a:cubicBezTo>
                    <a:pt x="123540" y="656995"/>
                    <a:pt x="122126" y="640020"/>
                    <a:pt x="122126" y="622888"/>
                  </a:cubicBezTo>
                  <a:cubicBezTo>
                    <a:pt x="122187" y="589919"/>
                    <a:pt x="123918" y="556975"/>
                    <a:pt x="127312" y="524181"/>
                  </a:cubicBezTo>
                  <a:cubicBezTo>
                    <a:pt x="130005" y="529035"/>
                    <a:pt x="133163" y="533614"/>
                    <a:pt x="136743" y="537856"/>
                  </a:cubicBezTo>
                  <a:cubicBezTo>
                    <a:pt x="144376" y="527719"/>
                    <a:pt x="148957" y="515613"/>
                    <a:pt x="149946" y="502963"/>
                  </a:cubicBezTo>
                  <a:cubicBezTo>
                    <a:pt x="150480" y="491069"/>
                    <a:pt x="144444" y="479842"/>
                    <a:pt x="134228" y="473728"/>
                  </a:cubicBezTo>
                  <a:cubicBezTo>
                    <a:pt x="160936" y="297648"/>
                    <a:pt x="238136" y="133092"/>
                    <a:pt x="356475" y="0"/>
                  </a:cubicBezTo>
                  <a:cubicBezTo>
                    <a:pt x="287443" y="72563"/>
                    <a:pt x="230645" y="155849"/>
                    <a:pt x="188297" y="246609"/>
                  </a:cubicBezTo>
                  <a:cubicBezTo>
                    <a:pt x="188173" y="239122"/>
                    <a:pt x="187437" y="231657"/>
                    <a:pt x="186096" y="224290"/>
                  </a:cubicBezTo>
                  <a:cubicBezTo>
                    <a:pt x="176675" y="230988"/>
                    <a:pt x="168973" y="239821"/>
                    <a:pt x="163620" y="250067"/>
                  </a:cubicBezTo>
                  <a:cubicBezTo>
                    <a:pt x="158678" y="262845"/>
                    <a:pt x="157746" y="276825"/>
                    <a:pt x="160948" y="290147"/>
                  </a:cubicBezTo>
                  <a:cubicBezTo>
                    <a:pt x="166135" y="284174"/>
                    <a:pt x="171165" y="279301"/>
                    <a:pt x="175565" y="274429"/>
                  </a:cubicBezTo>
                  <a:cubicBezTo>
                    <a:pt x="171793" y="282916"/>
                    <a:pt x="168178" y="291404"/>
                    <a:pt x="164720" y="300206"/>
                  </a:cubicBezTo>
                  <a:lnTo>
                    <a:pt x="150574" y="278673"/>
                  </a:lnTo>
                  <a:cubicBezTo>
                    <a:pt x="150574" y="278673"/>
                    <a:pt x="160319" y="248181"/>
                    <a:pt x="150574" y="236078"/>
                  </a:cubicBezTo>
                  <a:cubicBezTo>
                    <a:pt x="142584" y="227740"/>
                    <a:pt x="134023" y="219967"/>
                    <a:pt x="124955" y="212816"/>
                  </a:cubicBezTo>
                  <a:cubicBezTo>
                    <a:pt x="118982" y="234192"/>
                    <a:pt x="115996" y="244251"/>
                    <a:pt x="122126" y="255725"/>
                  </a:cubicBezTo>
                  <a:cubicBezTo>
                    <a:pt x="130204" y="265136"/>
                    <a:pt x="139446" y="273481"/>
                    <a:pt x="149631" y="280559"/>
                  </a:cubicBezTo>
                  <a:lnTo>
                    <a:pt x="163620" y="304764"/>
                  </a:lnTo>
                  <a:cubicBezTo>
                    <a:pt x="134510" y="379431"/>
                    <a:pt x="114713" y="457402"/>
                    <a:pt x="104679" y="536913"/>
                  </a:cubicBezTo>
                  <a:lnTo>
                    <a:pt x="81260" y="527325"/>
                  </a:lnTo>
                  <a:cubicBezTo>
                    <a:pt x="81260" y="527325"/>
                    <a:pt x="71987" y="495890"/>
                    <a:pt x="56583" y="492432"/>
                  </a:cubicBezTo>
                  <a:cubicBezTo>
                    <a:pt x="45310" y="489838"/>
                    <a:pt x="33855" y="488104"/>
                    <a:pt x="22319" y="487245"/>
                  </a:cubicBezTo>
                  <a:cubicBezTo>
                    <a:pt x="29392" y="508149"/>
                    <a:pt x="32850" y="518680"/>
                    <a:pt x="44166" y="524181"/>
                  </a:cubicBezTo>
                  <a:cubicBezTo>
                    <a:pt x="56113" y="527396"/>
                    <a:pt x="68418" y="529086"/>
                    <a:pt x="80788" y="529211"/>
                  </a:cubicBezTo>
                  <a:lnTo>
                    <a:pt x="104208" y="540528"/>
                  </a:lnTo>
                  <a:cubicBezTo>
                    <a:pt x="99302" y="580369"/>
                    <a:pt x="96783" y="620468"/>
                    <a:pt x="96663" y="660610"/>
                  </a:cubicBezTo>
                  <a:cubicBezTo>
                    <a:pt x="96663" y="686858"/>
                    <a:pt x="97921" y="712792"/>
                    <a:pt x="99964" y="738412"/>
                  </a:cubicBezTo>
                  <a:lnTo>
                    <a:pt x="72458" y="727095"/>
                  </a:lnTo>
                  <a:cubicBezTo>
                    <a:pt x="72458" y="727095"/>
                    <a:pt x="61141" y="689373"/>
                    <a:pt x="42123" y="684186"/>
                  </a:cubicBezTo>
                  <a:cubicBezTo>
                    <a:pt x="28238" y="681249"/>
                    <a:pt x="14161" y="679306"/>
                    <a:pt x="0" y="678371"/>
                  </a:cubicBezTo>
                  <a:cubicBezTo>
                    <a:pt x="8645" y="704148"/>
                    <a:pt x="13046" y="716879"/>
                    <a:pt x="26877" y="723795"/>
                  </a:cubicBezTo>
                  <a:cubicBezTo>
                    <a:pt x="41579" y="727831"/>
                    <a:pt x="56742" y="729945"/>
                    <a:pt x="71987" y="730082"/>
                  </a:cubicBezTo>
                  <a:lnTo>
                    <a:pt x="100278" y="743599"/>
                  </a:lnTo>
                  <a:cubicBezTo>
                    <a:pt x="110383" y="867832"/>
                    <a:pt x="144435" y="988936"/>
                    <a:pt x="200556" y="1100231"/>
                  </a:cubicBezTo>
                  <a:lnTo>
                    <a:pt x="162363" y="1106832"/>
                  </a:lnTo>
                  <a:cubicBezTo>
                    <a:pt x="162363" y="1106832"/>
                    <a:pt x="127784" y="1077126"/>
                    <a:pt x="105937" y="1084513"/>
                  </a:cubicBezTo>
                  <a:cubicBezTo>
                    <a:pt x="90414" y="1090134"/>
                    <a:pt x="75335" y="1096912"/>
                    <a:pt x="60827" y="1104789"/>
                  </a:cubicBezTo>
                  <a:cubicBezTo>
                    <a:pt x="85189" y="1123964"/>
                    <a:pt x="98078" y="1134024"/>
                    <a:pt x="115210" y="1131666"/>
                  </a:cubicBezTo>
                  <a:cubicBezTo>
                    <a:pt x="132267" y="1126633"/>
                    <a:pt x="148594" y="1119394"/>
                    <a:pt x="163777" y="1110133"/>
                  </a:cubicBezTo>
                  <a:lnTo>
                    <a:pt x="203228" y="1105732"/>
                  </a:lnTo>
                  <a:cubicBezTo>
                    <a:pt x="321739" y="1336466"/>
                    <a:pt x="529526" y="1507002"/>
                    <a:pt x="776763" y="1563742"/>
                  </a:cubicBezTo>
                  <a:lnTo>
                    <a:pt x="749886" y="1614982"/>
                  </a:lnTo>
                  <a:cubicBezTo>
                    <a:pt x="749886" y="1614982"/>
                    <a:pt x="687016" y="1627713"/>
                    <a:pt x="675699" y="1657576"/>
                  </a:cubicBezTo>
                  <a:cubicBezTo>
                    <a:pt x="668800" y="1679686"/>
                    <a:pt x="663546" y="1702276"/>
                    <a:pt x="659981" y="1725162"/>
                  </a:cubicBezTo>
                  <a:cubicBezTo>
                    <a:pt x="703205" y="1714945"/>
                    <a:pt x="724738" y="1709444"/>
                    <a:pt x="738569" y="1688540"/>
                  </a:cubicBezTo>
                  <a:cubicBezTo>
                    <a:pt x="748786" y="1671722"/>
                    <a:pt x="755544" y="1616239"/>
                    <a:pt x="755544" y="1616239"/>
                  </a:cubicBezTo>
                  <a:lnTo>
                    <a:pt x="784622" y="1567672"/>
                  </a:lnTo>
                  <a:lnTo>
                    <a:pt x="778021" y="1563899"/>
                  </a:lnTo>
                  <a:cubicBezTo>
                    <a:pt x="805851" y="1570425"/>
                    <a:pt x="834031" y="1575358"/>
                    <a:pt x="862424" y="1578674"/>
                  </a:cubicBezTo>
                  <a:cubicBezTo>
                    <a:pt x="857626" y="1556871"/>
                    <a:pt x="859320" y="1534140"/>
                    <a:pt x="867296" y="1513289"/>
                  </a:cubicBezTo>
                  <a:cubicBezTo>
                    <a:pt x="848593" y="1511874"/>
                    <a:pt x="830989" y="1508888"/>
                    <a:pt x="813542" y="150558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57" name="任意多边形: 形状 956">
              <a:extLst>
                <a:ext uri="{FF2B5EF4-FFF2-40B4-BE49-F238E27FC236}">
                  <a16:creationId xmlns:a16="http://schemas.microsoft.com/office/drawing/2014/main" id="{9D968D38-1015-9B08-DC2D-954C0A1F27C0}"/>
                </a:ext>
              </a:extLst>
            </p:cNvPr>
            <p:cNvSpPr/>
            <p:nvPr/>
          </p:nvSpPr>
          <p:spPr>
            <a:xfrm>
              <a:off x="10198952" y="2292932"/>
              <a:ext cx="107665" cy="75257"/>
            </a:xfrm>
            <a:custGeom>
              <a:avLst/>
              <a:gdLst>
                <a:gd name="connsiteX0" fmla="*/ 47153 w 107665"/>
                <a:gd name="connsiteY0" fmla="*/ 64008 h 75257"/>
                <a:gd name="connsiteX1" fmla="*/ 107666 w 107665"/>
                <a:gd name="connsiteY1" fmla="*/ 74382 h 75257"/>
                <a:gd name="connsiteX2" fmla="*/ 67114 w 107665"/>
                <a:gd name="connsiteY2" fmla="*/ 13555 h 75257"/>
                <a:gd name="connsiteX3" fmla="*/ 0 w 107665"/>
                <a:gd name="connsiteY3" fmla="*/ 6639 h 75257"/>
                <a:gd name="connsiteX4" fmla="*/ 47153 w 107665"/>
                <a:gd name="connsiteY4" fmla="*/ 64008 h 7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665" h="75257">
                  <a:moveTo>
                    <a:pt x="47153" y="64008"/>
                  </a:moveTo>
                  <a:cubicBezTo>
                    <a:pt x="65700" y="79726"/>
                    <a:pt x="107666" y="74382"/>
                    <a:pt x="107666" y="74382"/>
                  </a:cubicBezTo>
                  <a:cubicBezTo>
                    <a:pt x="100246" y="50644"/>
                    <a:pt x="86172" y="29534"/>
                    <a:pt x="67114" y="13555"/>
                  </a:cubicBezTo>
                  <a:cubicBezTo>
                    <a:pt x="47979" y="-1576"/>
                    <a:pt x="21819" y="-4271"/>
                    <a:pt x="0" y="6639"/>
                  </a:cubicBezTo>
                  <a:cubicBezTo>
                    <a:pt x="20276" y="32888"/>
                    <a:pt x="27663" y="49077"/>
                    <a:pt x="47153" y="6400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58" name="任意多边形: 形状 957">
              <a:extLst>
                <a:ext uri="{FF2B5EF4-FFF2-40B4-BE49-F238E27FC236}">
                  <a16:creationId xmlns:a16="http://schemas.microsoft.com/office/drawing/2014/main" id="{68660232-A0D1-B2FA-87DC-2077615703FC}"/>
                </a:ext>
              </a:extLst>
            </p:cNvPr>
            <p:cNvSpPr/>
            <p:nvPr/>
          </p:nvSpPr>
          <p:spPr>
            <a:xfrm>
              <a:off x="10319663" y="2271122"/>
              <a:ext cx="86918" cy="91790"/>
            </a:xfrm>
            <a:custGeom>
              <a:avLst/>
              <a:gdLst>
                <a:gd name="connsiteX0" fmla="*/ 31435 w 86918"/>
                <a:gd name="connsiteY0" fmla="*/ 27349 h 91790"/>
                <a:gd name="connsiteX1" fmla="*/ 0 w 86918"/>
                <a:gd name="connsiteY1" fmla="*/ 91791 h 91790"/>
                <a:gd name="connsiteX2" fmla="*/ 62084 w 86918"/>
                <a:gd name="connsiteY2" fmla="*/ 60355 h 91790"/>
                <a:gd name="connsiteX3" fmla="*/ 86918 w 86918"/>
                <a:gd name="connsiteY3" fmla="*/ 0 h 91790"/>
                <a:gd name="connsiteX4" fmla="*/ 31435 w 86918"/>
                <a:gd name="connsiteY4" fmla="*/ 27349 h 91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18" h="91790">
                  <a:moveTo>
                    <a:pt x="31435" y="27349"/>
                  </a:moveTo>
                  <a:cubicBezTo>
                    <a:pt x="14655" y="45138"/>
                    <a:pt x="3691" y="67616"/>
                    <a:pt x="0" y="91791"/>
                  </a:cubicBezTo>
                  <a:cubicBezTo>
                    <a:pt x="24991" y="79531"/>
                    <a:pt x="47153" y="74030"/>
                    <a:pt x="62084" y="60355"/>
                  </a:cubicBezTo>
                  <a:cubicBezTo>
                    <a:pt x="77016" y="46681"/>
                    <a:pt x="86918" y="0"/>
                    <a:pt x="86918" y="0"/>
                  </a:cubicBezTo>
                  <a:cubicBezTo>
                    <a:pt x="66495" y="4525"/>
                    <a:pt x="47463" y="13906"/>
                    <a:pt x="31435" y="2734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59" name="任意多边形: 形状 958">
              <a:extLst>
                <a:ext uri="{FF2B5EF4-FFF2-40B4-BE49-F238E27FC236}">
                  <a16:creationId xmlns:a16="http://schemas.microsoft.com/office/drawing/2014/main" id="{6FE9F274-7FC1-27F5-DC62-200CC3C5D666}"/>
                </a:ext>
              </a:extLst>
            </p:cNvPr>
            <p:cNvSpPr/>
            <p:nvPr/>
          </p:nvSpPr>
          <p:spPr>
            <a:xfrm>
              <a:off x="10268291" y="2464134"/>
              <a:ext cx="58343" cy="132184"/>
            </a:xfrm>
            <a:custGeom>
              <a:avLst/>
              <a:gdLst>
                <a:gd name="connsiteX0" fmla="*/ 9249 w 58343"/>
                <a:gd name="connsiteY0" fmla="*/ 0 h 132184"/>
                <a:gd name="connsiteX1" fmla="*/ 3276 w 58343"/>
                <a:gd name="connsiteY1" fmla="*/ 80946 h 132184"/>
                <a:gd name="connsiteX2" fmla="*/ 56402 w 58343"/>
                <a:gd name="connsiteY2" fmla="*/ 132185 h 132184"/>
                <a:gd name="connsiteX3" fmla="*/ 55302 w 58343"/>
                <a:gd name="connsiteY3" fmla="*/ 50453 h 132184"/>
                <a:gd name="connsiteX4" fmla="*/ 9249 w 58343"/>
                <a:gd name="connsiteY4" fmla="*/ 0 h 13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43" h="132184">
                  <a:moveTo>
                    <a:pt x="9249" y="0"/>
                  </a:moveTo>
                  <a:cubicBezTo>
                    <a:pt x="-534" y="25835"/>
                    <a:pt x="-2609" y="53954"/>
                    <a:pt x="3276" y="80946"/>
                  </a:cubicBezTo>
                  <a:cubicBezTo>
                    <a:pt x="9930" y="106663"/>
                    <a:pt x="30461" y="126465"/>
                    <a:pt x="56402" y="132185"/>
                  </a:cubicBezTo>
                  <a:cubicBezTo>
                    <a:pt x="56402" y="95563"/>
                    <a:pt x="61431" y="76387"/>
                    <a:pt x="55302" y="50453"/>
                  </a:cubicBezTo>
                  <a:cubicBezTo>
                    <a:pt x="49172" y="24519"/>
                    <a:pt x="9249" y="0"/>
                    <a:pt x="9249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60" name="任意多边形: 形状 959">
              <a:extLst>
                <a:ext uri="{FF2B5EF4-FFF2-40B4-BE49-F238E27FC236}">
                  <a16:creationId xmlns:a16="http://schemas.microsoft.com/office/drawing/2014/main" id="{BCDD44A2-08AF-B39B-4C5D-B1F4FD5DA342}"/>
                </a:ext>
              </a:extLst>
            </p:cNvPr>
            <p:cNvSpPr/>
            <p:nvPr/>
          </p:nvSpPr>
          <p:spPr>
            <a:xfrm>
              <a:off x="10123508" y="2444016"/>
              <a:ext cx="139572" cy="49892"/>
            </a:xfrm>
            <a:custGeom>
              <a:avLst/>
              <a:gdLst>
                <a:gd name="connsiteX0" fmla="*/ 139572 w 139572"/>
                <a:gd name="connsiteY0" fmla="*/ 15718 h 49892"/>
                <a:gd name="connsiteX1" fmla="*/ 64128 w 139572"/>
                <a:gd name="connsiteY1" fmla="*/ 0 h 49892"/>
                <a:gd name="connsiteX2" fmla="*/ 0 w 139572"/>
                <a:gd name="connsiteY2" fmla="*/ 35679 h 49892"/>
                <a:gd name="connsiteX3" fmla="*/ 67114 w 139572"/>
                <a:gd name="connsiteY3" fmla="*/ 49825 h 49892"/>
                <a:gd name="connsiteX4" fmla="*/ 139572 w 139572"/>
                <a:gd name="connsiteY4" fmla="*/ 15718 h 4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72" h="49892">
                  <a:moveTo>
                    <a:pt x="139572" y="15718"/>
                  </a:moveTo>
                  <a:cubicBezTo>
                    <a:pt x="109237" y="9431"/>
                    <a:pt x="86447" y="0"/>
                    <a:pt x="64128" y="0"/>
                  </a:cubicBezTo>
                  <a:cubicBezTo>
                    <a:pt x="41809" y="0"/>
                    <a:pt x="0" y="35679"/>
                    <a:pt x="0" y="35679"/>
                  </a:cubicBezTo>
                  <a:cubicBezTo>
                    <a:pt x="20921" y="45685"/>
                    <a:pt x="43934" y="50536"/>
                    <a:pt x="67114" y="49825"/>
                  </a:cubicBezTo>
                  <a:cubicBezTo>
                    <a:pt x="104522" y="48096"/>
                    <a:pt x="139572" y="15718"/>
                    <a:pt x="139572" y="1571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61" name="任意多边形: 形状 960">
              <a:extLst>
                <a:ext uri="{FF2B5EF4-FFF2-40B4-BE49-F238E27FC236}">
                  <a16:creationId xmlns:a16="http://schemas.microsoft.com/office/drawing/2014/main" id="{AE2A8247-0D43-04ED-2B6A-32AE42B65228}"/>
                </a:ext>
              </a:extLst>
            </p:cNvPr>
            <p:cNvSpPr/>
            <p:nvPr/>
          </p:nvSpPr>
          <p:spPr>
            <a:xfrm>
              <a:off x="10014113" y="2365585"/>
              <a:ext cx="45895" cy="112852"/>
            </a:xfrm>
            <a:custGeom>
              <a:avLst/>
              <a:gdLst>
                <a:gd name="connsiteX0" fmla="*/ 0 w 45895"/>
                <a:gd name="connsiteY0" fmla="*/ 62713 h 112852"/>
                <a:gd name="connsiteX1" fmla="*/ 31435 w 45895"/>
                <a:gd name="connsiteY1" fmla="*/ 112852 h 112852"/>
                <a:gd name="connsiteX2" fmla="*/ 45895 w 45895"/>
                <a:gd name="connsiteY2" fmla="*/ 48410 h 112852"/>
                <a:gd name="connsiteX3" fmla="*/ 19018 w 45895"/>
                <a:gd name="connsiteY3" fmla="*/ 0 h 112852"/>
                <a:gd name="connsiteX4" fmla="*/ 0 w 45895"/>
                <a:gd name="connsiteY4" fmla="*/ 62713 h 11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95" h="112852">
                  <a:moveTo>
                    <a:pt x="0" y="62713"/>
                  </a:moveTo>
                  <a:cubicBezTo>
                    <a:pt x="314" y="83979"/>
                    <a:pt x="12431" y="103304"/>
                    <a:pt x="31435" y="112852"/>
                  </a:cubicBezTo>
                  <a:cubicBezTo>
                    <a:pt x="38872" y="92044"/>
                    <a:pt x="43729" y="70401"/>
                    <a:pt x="45895" y="48410"/>
                  </a:cubicBezTo>
                  <a:cubicBezTo>
                    <a:pt x="45895" y="26877"/>
                    <a:pt x="19018" y="0"/>
                    <a:pt x="19018" y="0"/>
                  </a:cubicBezTo>
                  <a:cubicBezTo>
                    <a:pt x="6783" y="18642"/>
                    <a:pt x="180" y="40415"/>
                    <a:pt x="0" y="6271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62" name="任意多边形: 形状 961">
              <a:extLst>
                <a:ext uri="{FF2B5EF4-FFF2-40B4-BE49-F238E27FC236}">
                  <a16:creationId xmlns:a16="http://schemas.microsoft.com/office/drawing/2014/main" id="{1FD13874-88A4-3FEA-1F59-C67A40A3A419}"/>
                </a:ext>
              </a:extLst>
            </p:cNvPr>
            <p:cNvSpPr/>
            <p:nvPr/>
          </p:nvSpPr>
          <p:spPr>
            <a:xfrm>
              <a:off x="9909748" y="2332632"/>
              <a:ext cx="113795" cy="40361"/>
            </a:xfrm>
            <a:custGeom>
              <a:avLst/>
              <a:gdLst>
                <a:gd name="connsiteX0" fmla="*/ 113795 w 113795"/>
                <a:gd name="connsiteY0" fmla="*/ 26351 h 40361"/>
                <a:gd name="connsiteX1" fmla="*/ 57055 w 113795"/>
                <a:gd name="connsiteY1" fmla="*/ 417 h 40361"/>
                <a:gd name="connsiteX2" fmla="*/ 0 w 113795"/>
                <a:gd name="connsiteY2" fmla="*/ 16135 h 40361"/>
                <a:gd name="connsiteX3" fmla="*/ 50296 w 113795"/>
                <a:gd name="connsiteY3" fmla="*/ 39868 h 40361"/>
                <a:gd name="connsiteX4" fmla="*/ 113795 w 113795"/>
                <a:gd name="connsiteY4" fmla="*/ 26351 h 4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95" h="40361">
                  <a:moveTo>
                    <a:pt x="113795" y="26351"/>
                  </a:moveTo>
                  <a:cubicBezTo>
                    <a:pt x="95874" y="15683"/>
                    <a:pt x="76849" y="6987"/>
                    <a:pt x="57055" y="417"/>
                  </a:cubicBezTo>
                  <a:cubicBezTo>
                    <a:pt x="39294" y="-3041"/>
                    <a:pt x="0" y="16135"/>
                    <a:pt x="0" y="16135"/>
                  </a:cubicBezTo>
                  <a:cubicBezTo>
                    <a:pt x="14633" y="27944"/>
                    <a:pt x="31878" y="36082"/>
                    <a:pt x="50296" y="39868"/>
                  </a:cubicBezTo>
                  <a:cubicBezTo>
                    <a:pt x="72348" y="41983"/>
                    <a:pt x="94517" y="37264"/>
                    <a:pt x="113795" y="2635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63" name="任意多边形: 形状 962">
              <a:extLst>
                <a:ext uri="{FF2B5EF4-FFF2-40B4-BE49-F238E27FC236}">
                  <a16:creationId xmlns:a16="http://schemas.microsoft.com/office/drawing/2014/main" id="{34B6CECB-5223-064F-127C-0E8B0EBB0B09}"/>
                </a:ext>
              </a:extLst>
            </p:cNvPr>
            <p:cNvSpPr/>
            <p:nvPr/>
          </p:nvSpPr>
          <p:spPr>
            <a:xfrm>
              <a:off x="9918865" y="2344681"/>
              <a:ext cx="127312" cy="105307"/>
            </a:xfrm>
            <a:custGeom>
              <a:avLst/>
              <a:gdLst>
                <a:gd name="connsiteX0" fmla="*/ 127312 w 127312"/>
                <a:gd name="connsiteY0" fmla="*/ 5030 h 105307"/>
                <a:gd name="connsiteX1" fmla="*/ 122912 w 127312"/>
                <a:gd name="connsiteY1" fmla="*/ 0 h 105307"/>
                <a:gd name="connsiteX2" fmla="*/ 91476 w 127312"/>
                <a:gd name="connsiteY2" fmla="*/ 35522 h 105307"/>
                <a:gd name="connsiteX3" fmla="*/ 25148 w 127312"/>
                <a:gd name="connsiteY3" fmla="*/ 55169 h 105307"/>
                <a:gd name="connsiteX4" fmla="*/ 0 w 127312"/>
                <a:gd name="connsiteY4" fmla="*/ 105308 h 105307"/>
                <a:gd name="connsiteX5" fmla="*/ 68214 w 127312"/>
                <a:gd name="connsiteY5" fmla="*/ 91005 h 105307"/>
                <a:gd name="connsiteX6" fmla="*/ 95091 w 127312"/>
                <a:gd name="connsiteY6" fmla="*/ 37251 h 105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312" h="105307">
                  <a:moveTo>
                    <a:pt x="127312" y="5030"/>
                  </a:moveTo>
                  <a:lnTo>
                    <a:pt x="122912" y="0"/>
                  </a:lnTo>
                  <a:lnTo>
                    <a:pt x="91476" y="35522"/>
                  </a:lnTo>
                  <a:cubicBezTo>
                    <a:pt x="91476" y="35522"/>
                    <a:pt x="39451" y="33636"/>
                    <a:pt x="25148" y="55169"/>
                  </a:cubicBezTo>
                  <a:cubicBezTo>
                    <a:pt x="15536" y="71236"/>
                    <a:pt x="7130" y="87996"/>
                    <a:pt x="0" y="105308"/>
                  </a:cubicBezTo>
                  <a:cubicBezTo>
                    <a:pt x="35836" y="105308"/>
                    <a:pt x="53754" y="105308"/>
                    <a:pt x="68214" y="91005"/>
                  </a:cubicBezTo>
                  <a:cubicBezTo>
                    <a:pt x="79482" y="74337"/>
                    <a:pt x="88518" y="56265"/>
                    <a:pt x="95091" y="3725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64" name="任意多边形: 形状 963">
              <a:extLst>
                <a:ext uri="{FF2B5EF4-FFF2-40B4-BE49-F238E27FC236}">
                  <a16:creationId xmlns:a16="http://schemas.microsoft.com/office/drawing/2014/main" id="{8A78BC20-2132-EFA2-B639-C9B633AAFDE8}"/>
                </a:ext>
              </a:extLst>
            </p:cNvPr>
            <p:cNvSpPr/>
            <p:nvPr/>
          </p:nvSpPr>
          <p:spPr>
            <a:xfrm>
              <a:off x="9774864" y="2188448"/>
              <a:ext cx="48009" cy="78587"/>
            </a:xfrm>
            <a:custGeom>
              <a:avLst/>
              <a:gdLst>
                <a:gd name="connsiteX0" fmla="*/ 6471 w 48009"/>
                <a:gd name="connsiteY0" fmla="*/ 32378 h 78587"/>
                <a:gd name="connsiteX1" fmla="*/ 6471 w 48009"/>
                <a:gd name="connsiteY1" fmla="*/ 78588 h 78587"/>
                <a:gd name="connsiteX2" fmla="*/ 43093 w 48009"/>
                <a:gd name="connsiteY2" fmla="*/ 42752 h 78587"/>
                <a:gd name="connsiteX3" fmla="*/ 46080 w 48009"/>
                <a:gd name="connsiteY3" fmla="*/ 0 h 78587"/>
                <a:gd name="connsiteX4" fmla="*/ 6471 w 48009"/>
                <a:gd name="connsiteY4" fmla="*/ 32378 h 7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09" h="78587">
                  <a:moveTo>
                    <a:pt x="6471" y="32378"/>
                  </a:moveTo>
                  <a:cubicBezTo>
                    <a:pt x="-2157" y="46573"/>
                    <a:pt x="-2157" y="64393"/>
                    <a:pt x="6471" y="78588"/>
                  </a:cubicBezTo>
                  <a:cubicBezTo>
                    <a:pt x="20134" y="68226"/>
                    <a:pt x="32438" y="56186"/>
                    <a:pt x="43093" y="42752"/>
                  </a:cubicBezTo>
                  <a:cubicBezTo>
                    <a:pt x="48396" y="29133"/>
                    <a:pt x="49438" y="14224"/>
                    <a:pt x="46080" y="0"/>
                  </a:cubicBezTo>
                  <a:cubicBezTo>
                    <a:pt x="30020" y="6729"/>
                    <a:pt x="16260" y="17978"/>
                    <a:pt x="6471" y="3237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65" name="任意多边形: 形状 964">
              <a:extLst>
                <a:ext uri="{FF2B5EF4-FFF2-40B4-BE49-F238E27FC236}">
                  <a16:creationId xmlns:a16="http://schemas.microsoft.com/office/drawing/2014/main" id="{9BABB63A-8C6B-D26C-8BD3-C75D5DF42E84}"/>
                </a:ext>
              </a:extLst>
            </p:cNvPr>
            <p:cNvSpPr/>
            <p:nvPr/>
          </p:nvSpPr>
          <p:spPr>
            <a:xfrm>
              <a:off x="9747228" y="2125263"/>
              <a:ext cx="69628" cy="54382"/>
            </a:xfrm>
            <a:custGeom>
              <a:avLst/>
              <a:gdLst>
                <a:gd name="connsiteX0" fmla="*/ 69629 w 69628"/>
                <a:gd name="connsiteY0" fmla="*/ 54383 h 54382"/>
                <a:gd name="connsiteX1" fmla="*/ 43852 w 69628"/>
                <a:gd name="connsiteY1" fmla="*/ 13674 h 54382"/>
                <a:gd name="connsiteX2" fmla="*/ 0 w 69628"/>
                <a:gd name="connsiteY2" fmla="*/ 0 h 54382"/>
                <a:gd name="connsiteX3" fmla="*/ 22633 w 69628"/>
                <a:gd name="connsiteY3" fmla="*/ 36622 h 54382"/>
                <a:gd name="connsiteX4" fmla="*/ 69629 w 69628"/>
                <a:gd name="connsiteY4" fmla="*/ 54383 h 5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8" h="54382">
                  <a:moveTo>
                    <a:pt x="69629" y="54383"/>
                  </a:moveTo>
                  <a:cubicBezTo>
                    <a:pt x="62508" y="39936"/>
                    <a:pt x="53866" y="26289"/>
                    <a:pt x="43852" y="13674"/>
                  </a:cubicBezTo>
                  <a:cubicBezTo>
                    <a:pt x="33793" y="3772"/>
                    <a:pt x="0" y="0"/>
                    <a:pt x="0" y="0"/>
                  </a:cubicBezTo>
                  <a:cubicBezTo>
                    <a:pt x="4562" y="13816"/>
                    <a:pt x="12316" y="26363"/>
                    <a:pt x="22633" y="36622"/>
                  </a:cubicBezTo>
                  <a:cubicBezTo>
                    <a:pt x="36082" y="47265"/>
                    <a:pt x="52503" y="53471"/>
                    <a:pt x="69629" y="5438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66" name="任意多边形: 形状 965">
              <a:extLst>
                <a:ext uri="{FF2B5EF4-FFF2-40B4-BE49-F238E27FC236}">
                  <a16:creationId xmlns:a16="http://schemas.microsoft.com/office/drawing/2014/main" id="{7ACCE03C-9261-7258-618B-3D6DA97F2989}"/>
                </a:ext>
              </a:extLst>
            </p:cNvPr>
            <p:cNvSpPr/>
            <p:nvPr/>
          </p:nvSpPr>
          <p:spPr>
            <a:xfrm>
              <a:off x="9710606" y="2170753"/>
              <a:ext cx="125111" cy="43637"/>
            </a:xfrm>
            <a:custGeom>
              <a:avLst/>
              <a:gdLst>
                <a:gd name="connsiteX0" fmla="*/ 88962 w 125111"/>
                <a:gd name="connsiteY0" fmla="*/ 17223 h 43637"/>
                <a:gd name="connsiteX1" fmla="*/ 37565 w 125111"/>
                <a:gd name="connsiteY1" fmla="*/ 1506 h 43637"/>
                <a:gd name="connsiteX2" fmla="*/ 0 w 125111"/>
                <a:gd name="connsiteY2" fmla="*/ 23353 h 43637"/>
                <a:gd name="connsiteX3" fmla="*/ 50296 w 125111"/>
                <a:gd name="connsiteY3" fmla="*/ 42843 h 43637"/>
                <a:gd name="connsiteX4" fmla="*/ 90376 w 125111"/>
                <a:gd name="connsiteY4" fmla="*/ 19424 h 43637"/>
                <a:gd name="connsiteX5" fmla="*/ 125112 w 125111"/>
                <a:gd name="connsiteY5" fmla="*/ 11565 h 43637"/>
                <a:gd name="connsiteX6" fmla="*/ 123855 w 125111"/>
                <a:gd name="connsiteY6" fmla="*/ 6692 h 4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111" h="43637">
                  <a:moveTo>
                    <a:pt x="88962" y="17223"/>
                  </a:moveTo>
                  <a:cubicBezTo>
                    <a:pt x="88962" y="17223"/>
                    <a:pt x="55955" y="-6039"/>
                    <a:pt x="37565" y="1506"/>
                  </a:cubicBezTo>
                  <a:cubicBezTo>
                    <a:pt x="24526" y="7860"/>
                    <a:pt x="11971" y="15162"/>
                    <a:pt x="0" y="23353"/>
                  </a:cubicBezTo>
                  <a:cubicBezTo>
                    <a:pt x="23262" y="39071"/>
                    <a:pt x="34893" y="46144"/>
                    <a:pt x="50296" y="42843"/>
                  </a:cubicBezTo>
                  <a:cubicBezTo>
                    <a:pt x="64627" y="36832"/>
                    <a:pt x="78103" y="28957"/>
                    <a:pt x="90376" y="19424"/>
                  </a:cubicBezTo>
                  <a:lnTo>
                    <a:pt x="125112" y="11565"/>
                  </a:lnTo>
                  <a:lnTo>
                    <a:pt x="123855" y="6692"/>
                  </a:ln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67" name="任意多边形: 形状 966">
              <a:extLst>
                <a:ext uri="{FF2B5EF4-FFF2-40B4-BE49-F238E27FC236}">
                  <a16:creationId xmlns:a16="http://schemas.microsoft.com/office/drawing/2014/main" id="{DE1C8826-C255-8EBF-48FA-F4CC64379D6D}"/>
                </a:ext>
              </a:extLst>
            </p:cNvPr>
            <p:cNvSpPr/>
            <p:nvPr/>
          </p:nvSpPr>
          <p:spPr>
            <a:xfrm>
              <a:off x="9630566" y="1982705"/>
              <a:ext cx="59704" cy="84089"/>
            </a:xfrm>
            <a:custGeom>
              <a:avLst/>
              <a:gdLst>
                <a:gd name="connsiteX0" fmla="*/ 10569 w 59704"/>
                <a:gd name="connsiteY0" fmla="*/ 32064 h 84089"/>
                <a:gd name="connsiteX1" fmla="*/ 4596 w 59704"/>
                <a:gd name="connsiteY1" fmla="*/ 84089 h 84089"/>
                <a:gd name="connsiteX2" fmla="*/ 50491 w 59704"/>
                <a:gd name="connsiteY2" fmla="*/ 48096 h 84089"/>
                <a:gd name="connsiteX3" fmla="*/ 59293 w 59704"/>
                <a:gd name="connsiteY3" fmla="*/ 0 h 84089"/>
                <a:gd name="connsiteX4" fmla="*/ 10569 w 59704"/>
                <a:gd name="connsiteY4" fmla="*/ 32064 h 8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04" h="84089">
                  <a:moveTo>
                    <a:pt x="10569" y="32064"/>
                  </a:moveTo>
                  <a:cubicBezTo>
                    <a:pt x="-936" y="46948"/>
                    <a:pt x="-3237" y="66985"/>
                    <a:pt x="4596" y="84089"/>
                  </a:cubicBezTo>
                  <a:cubicBezTo>
                    <a:pt x="21325" y="74037"/>
                    <a:pt x="36742" y="61947"/>
                    <a:pt x="50491" y="48096"/>
                  </a:cubicBezTo>
                  <a:cubicBezTo>
                    <a:pt x="62594" y="33321"/>
                    <a:pt x="59293" y="0"/>
                    <a:pt x="59293" y="0"/>
                  </a:cubicBezTo>
                  <a:cubicBezTo>
                    <a:pt x="40289" y="5743"/>
                    <a:pt x="23362" y="16882"/>
                    <a:pt x="10569" y="32064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68" name="任意多边形: 形状 967">
              <a:extLst>
                <a:ext uri="{FF2B5EF4-FFF2-40B4-BE49-F238E27FC236}">
                  <a16:creationId xmlns:a16="http://schemas.microsoft.com/office/drawing/2014/main" id="{1ACFAF8C-4554-B42B-B2EB-24538AE1D640}"/>
                </a:ext>
              </a:extLst>
            </p:cNvPr>
            <p:cNvSpPr/>
            <p:nvPr/>
          </p:nvSpPr>
          <p:spPr>
            <a:xfrm>
              <a:off x="9615358" y="1902073"/>
              <a:ext cx="71200" cy="70414"/>
            </a:xfrm>
            <a:custGeom>
              <a:avLst/>
              <a:gdLst>
                <a:gd name="connsiteX0" fmla="*/ 20119 w 71200"/>
                <a:gd name="connsiteY0" fmla="*/ 44324 h 70414"/>
                <a:gd name="connsiteX1" fmla="*/ 71201 w 71200"/>
                <a:gd name="connsiteY1" fmla="*/ 70415 h 70414"/>
                <a:gd name="connsiteX2" fmla="*/ 47153 w 71200"/>
                <a:gd name="connsiteY2" fmla="*/ 21062 h 70414"/>
                <a:gd name="connsiteX3" fmla="*/ 0 w 71200"/>
                <a:gd name="connsiteY3" fmla="*/ 0 h 70414"/>
                <a:gd name="connsiteX4" fmla="*/ 20119 w 71200"/>
                <a:gd name="connsiteY4" fmla="*/ 44324 h 7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0" h="70414">
                  <a:moveTo>
                    <a:pt x="20119" y="44324"/>
                  </a:moveTo>
                  <a:cubicBezTo>
                    <a:pt x="34024" y="58114"/>
                    <a:pt x="51877" y="67233"/>
                    <a:pt x="71201" y="70415"/>
                  </a:cubicBezTo>
                  <a:cubicBezTo>
                    <a:pt x="65026" y="53129"/>
                    <a:pt x="56961" y="36577"/>
                    <a:pt x="47153" y="21062"/>
                  </a:cubicBezTo>
                  <a:cubicBezTo>
                    <a:pt x="36936" y="8645"/>
                    <a:pt x="0" y="0"/>
                    <a:pt x="0" y="0"/>
                  </a:cubicBezTo>
                  <a:cubicBezTo>
                    <a:pt x="3119" y="16154"/>
                    <a:pt x="10012" y="31341"/>
                    <a:pt x="20119" y="44324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69" name="任意多边形: 形状 968">
              <a:extLst>
                <a:ext uri="{FF2B5EF4-FFF2-40B4-BE49-F238E27FC236}">
                  <a16:creationId xmlns:a16="http://schemas.microsoft.com/office/drawing/2014/main" id="{0BF5B250-B8C9-F700-B452-ACE37709ABFA}"/>
                </a:ext>
              </a:extLst>
            </p:cNvPr>
            <p:cNvSpPr/>
            <p:nvPr/>
          </p:nvSpPr>
          <p:spPr>
            <a:xfrm>
              <a:off x="9491661" y="1721950"/>
              <a:ext cx="136271" cy="52182"/>
            </a:xfrm>
            <a:custGeom>
              <a:avLst/>
              <a:gdLst>
                <a:gd name="connsiteX0" fmla="*/ 95563 w 136271"/>
                <a:gd name="connsiteY0" fmla="*/ 43852 h 52182"/>
                <a:gd name="connsiteX1" fmla="*/ 135171 w 136271"/>
                <a:gd name="connsiteY1" fmla="*/ 52182 h 52182"/>
                <a:gd name="connsiteX2" fmla="*/ 136271 w 136271"/>
                <a:gd name="connsiteY2" fmla="*/ 46210 h 52182"/>
                <a:gd name="connsiteX3" fmla="*/ 95249 w 136271"/>
                <a:gd name="connsiteY3" fmla="*/ 39923 h 52182"/>
                <a:gd name="connsiteX4" fmla="*/ 49353 w 136271"/>
                <a:gd name="connsiteY4" fmla="*/ 0 h 52182"/>
                <a:gd name="connsiteX5" fmla="*/ 0 w 136271"/>
                <a:gd name="connsiteY5" fmla="*/ 5030 h 52182"/>
                <a:gd name="connsiteX6" fmla="*/ 42752 w 136271"/>
                <a:gd name="connsiteY6" fmla="*/ 49039 h 52182"/>
                <a:gd name="connsiteX7" fmla="*/ 95563 w 136271"/>
                <a:gd name="connsiteY7" fmla="*/ 43852 h 5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271" h="52182">
                  <a:moveTo>
                    <a:pt x="95563" y="43852"/>
                  </a:moveTo>
                  <a:lnTo>
                    <a:pt x="135171" y="52182"/>
                  </a:lnTo>
                  <a:lnTo>
                    <a:pt x="136271" y="46210"/>
                  </a:lnTo>
                  <a:lnTo>
                    <a:pt x="95249" y="39923"/>
                  </a:lnTo>
                  <a:cubicBezTo>
                    <a:pt x="95249" y="39923"/>
                    <a:pt x="72144" y="629"/>
                    <a:pt x="49353" y="0"/>
                  </a:cubicBezTo>
                  <a:cubicBezTo>
                    <a:pt x="32806" y="533"/>
                    <a:pt x="16315" y="2214"/>
                    <a:pt x="0" y="5030"/>
                  </a:cubicBezTo>
                  <a:cubicBezTo>
                    <a:pt x="16975" y="31750"/>
                    <a:pt x="25305" y="45109"/>
                    <a:pt x="42752" y="49039"/>
                  </a:cubicBezTo>
                  <a:cubicBezTo>
                    <a:pt x="60507" y="49631"/>
                    <a:pt x="78262" y="47887"/>
                    <a:pt x="95563" y="4385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70" name="任意多边形: 形状 969">
              <a:extLst>
                <a:ext uri="{FF2B5EF4-FFF2-40B4-BE49-F238E27FC236}">
                  <a16:creationId xmlns:a16="http://schemas.microsoft.com/office/drawing/2014/main" id="{55B411B3-5A6C-ECBF-2C14-2C25ABCE702A}"/>
                </a:ext>
              </a:extLst>
            </p:cNvPr>
            <p:cNvSpPr/>
            <p:nvPr/>
          </p:nvSpPr>
          <p:spPr>
            <a:xfrm>
              <a:off x="9562022" y="1672440"/>
              <a:ext cx="46734" cy="89433"/>
            </a:xfrm>
            <a:custGeom>
              <a:avLst/>
              <a:gdLst>
                <a:gd name="connsiteX0" fmla="*/ 6497 w 46734"/>
                <a:gd name="connsiteY0" fmla="*/ 48567 h 89433"/>
                <a:gd name="connsiteX1" fmla="*/ 46734 w 46734"/>
                <a:gd name="connsiteY1" fmla="*/ 89433 h 89433"/>
                <a:gd name="connsiteX2" fmla="*/ 39662 w 46734"/>
                <a:gd name="connsiteY2" fmla="*/ 35050 h 89433"/>
                <a:gd name="connsiteX3" fmla="*/ 682 w 46734"/>
                <a:gd name="connsiteY3" fmla="*/ 0 h 89433"/>
                <a:gd name="connsiteX4" fmla="*/ 6497 w 46734"/>
                <a:gd name="connsiteY4" fmla="*/ 48567 h 8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34" h="89433">
                  <a:moveTo>
                    <a:pt x="6497" y="48567"/>
                  </a:moveTo>
                  <a:cubicBezTo>
                    <a:pt x="15401" y="65993"/>
                    <a:pt x="29448" y="80260"/>
                    <a:pt x="46734" y="89433"/>
                  </a:cubicBezTo>
                  <a:cubicBezTo>
                    <a:pt x="46396" y="71100"/>
                    <a:pt x="44024" y="52860"/>
                    <a:pt x="39662" y="35050"/>
                  </a:cubicBezTo>
                  <a:cubicBezTo>
                    <a:pt x="33846" y="19333"/>
                    <a:pt x="682" y="0"/>
                    <a:pt x="682" y="0"/>
                  </a:cubicBezTo>
                  <a:cubicBezTo>
                    <a:pt x="-1189" y="16421"/>
                    <a:pt x="803" y="33052"/>
                    <a:pt x="6497" y="4856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71" name="任意多边形: 形状 970">
              <a:extLst>
                <a:ext uri="{FF2B5EF4-FFF2-40B4-BE49-F238E27FC236}">
                  <a16:creationId xmlns:a16="http://schemas.microsoft.com/office/drawing/2014/main" id="{CF4E0613-4717-6D0E-DECC-F2F140450EF4}"/>
                </a:ext>
              </a:extLst>
            </p:cNvPr>
            <p:cNvSpPr/>
            <p:nvPr/>
          </p:nvSpPr>
          <p:spPr>
            <a:xfrm>
              <a:off x="9529909" y="1772835"/>
              <a:ext cx="78689" cy="61967"/>
            </a:xfrm>
            <a:custGeom>
              <a:avLst/>
              <a:gdLst>
                <a:gd name="connsiteX0" fmla="*/ 78690 w 78689"/>
                <a:gd name="connsiteY0" fmla="*/ 40 h 61967"/>
                <a:gd name="connsiteX1" fmla="*/ 22578 w 78689"/>
                <a:gd name="connsiteY1" fmla="*/ 14814 h 61967"/>
                <a:gd name="connsiteX2" fmla="*/ 259 w 78689"/>
                <a:gd name="connsiteY2" fmla="*/ 61967 h 61967"/>
                <a:gd name="connsiteX3" fmla="*/ 56057 w 78689"/>
                <a:gd name="connsiteY3" fmla="*/ 42477 h 61967"/>
                <a:gd name="connsiteX4" fmla="*/ 78690 w 78689"/>
                <a:gd name="connsiteY4" fmla="*/ 40 h 6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89" h="61967">
                  <a:moveTo>
                    <a:pt x="78690" y="40"/>
                  </a:moveTo>
                  <a:cubicBezTo>
                    <a:pt x="58957" y="-508"/>
                    <a:pt x="39482" y="4620"/>
                    <a:pt x="22578" y="14814"/>
                  </a:cubicBezTo>
                  <a:cubicBezTo>
                    <a:pt x="6959" y="25168"/>
                    <a:pt x="-1635" y="43324"/>
                    <a:pt x="259" y="61967"/>
                  </a:cubicBezTo>
                  <a:cubicBezTo>
                    <a:pt x="19594" y="57807"/>
                    <a:pt x="38336" y="51260"/>
                    <a:pt x="56057" y="42477"/>
                  </a:cubicBezTo>
                  <a:cubicBezTo>
                    <a:pt x="71774" y="32732"/>
                    <a:pt x="78690" y="40"/>
                    <a:pt x="78690" y="4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72" name="任意多边形: 形状 971">
              <a:extLst>
                <a:ext uri="{FF2B5EF4-FFF2-40B4-BE49-F238E27FC236}">
                  <a16:creationId xmlns:a16="http://schemas.microsoft.com/office/drawing/2014/main" id="{321093F1-4F46-44C5-CEFE-C4E0F6440D25}"/>
                </a:ext>
              </a:extLst>
            </p:cNvPr>
            <p:cNvSpPr/>
            <p:nvPr/>
          </p:nvSpPr>
          <p:spPr>
            <a:xfrm>
              <a:off x="9513822" y="1609877"/>
              <a:ext cx="78116" cy="39662"/>
            </a:xfrm>
            <a:custGeom>
              <a:avLst/>
              <a:gdLst>
                <a:gd name="connsiteX0" fmla="*/ 28292 w 78116"/>
                <a:gd name="connsiteY0" fmla="*/ 4250 h 39662"/>
                <a:gd name="connsiteX1" fmla="*/ 0 w 78116"/>
                <a:gd name="connsiteY1" fmla="*/ 39615 h 39662"/>
                <a:gd name="connsiteX2" fmla="*/ 49825 w 78116"/>
                <a:gd name="connsiteY2" fmla="*/ 34428 h 39662"/>
                <a:gd name="connsiteX3" fmla="*/ 78116 w 78116"/>
                <a:gd name="connsiteY3" fmla="*/ 2993 h 39662"/>
                <a:gd name="connsiteX4" fmla="*/ 28292 w 78116"/>
                <a:gd name="connsiteY4" fmla="*/ 4250 h 3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" h="39662">
                  <a:moveTo>
                    <a:pt x="28292" y="4250"/>
                  </a:moveTo>
                  <a:cubicBezTo>
                    <a:pt x="12990" y="9820"/>
                    <a:pt x="2075" y="23464"/>
                    <a:pt x="0" y="39615"/>
                  </a:cubicBezTo>
                  <a:cubicBezTo>
                    <a:pt x="16760" y="39978"/>
                    <a:pt x="33499" y="38236"/>
                    <a:pt x="49825" y="34428"/>
                  </a:cubicBezTo>
                  <a:cubicBezTo>
                    <a:pt x="65542" y="29084"/>
                    <a:pt x="78116" y="2993"/>
                    <a:pt x="78116" y="2993"/>
                  </a:cubicBezTo>
                  <a:cubicBezTo>
                    <a:pt x="61733" y="-1388"/>
                    <a:pt x="44433" y="-952"/>
                    <a:pt x="28292" y="425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73" name="任意多边形: 形状 972">
              <a:extLst>
                <a:ext uri="{FF2B5EF4-FFF2-40B4-BE49-F238E27FC236}">
                  <a16:creationId xmlns:a16="http://schemas.microsoft.com/office/drawing/2014/main" id="{251915B6-BD4F-E521-C7D4-914B1E424B6A}"/>
                </a:ext>
              </a:extLst>
            </p:cNvPr>
            <p:cNvSpPr/>
            <p:nvPr/>
          </p:nvSpPr>
          <p:spPr>
            <a:xfrm>
              <a:off x="9568327" y="1519665"/>
              <a:ext cx="31002" cy="84403"/>
            </a:xfrm>
            <a:custGeom>
              <a:avLst/>
              <a:gdLst>
                <a:gd name="connsiteX0" fmla="*/ 664 w 31002"/>
                <a:gd name="connsiteY0" fmla="*/ 42123 h 84403"/>
                <a:gd name="connsiteX1" fmla="*/ 26127 w 31002"/>
                <a:gd name="connsiteY1" fmla="*/ 84403 h 84403"/>
                <a:gd name="connsiteX2" fmla="*/ 30999 w 31002"/>
                <a:gd name="connsiteY2" fmla="*/ 37251 h 84403"/>
                <a:gd name="connsiteX3" fmla="*/ 5537 w 31002"/>
                <a:gd name="connsiteY3" fmla="*/ 0 h 84403"/>
                <a:gd name="connsiteX4" fmla="*/ 664 w 31002"/>
                <a:gd name="connsiteY4" fmla="*/ 42123 h 8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02" h="84403">
                  <a:moveTo>
                    <a:pt x="664" y="42123"/>
                  </a:moveTo>
                  <a:cubicBezTo>
                    <a:pt x="4563" y="58516"/>
                    <a:pt x="13461" y="73291"/>
                    <a:pt x="26127" y="84403"/>
                  </a:cubicBezTo>
                  <a:cubicBezTo>
                    <a:pt x="29444" y="68907"/>
                    <a:pt x="31078" y="53098"/>
                    <a:pt x="30999" y="37251"/>
                  </a:cubicBezTo>
                  <a:cubicBezTo>
                    <a:pt x="29113" y="23419"/>
                    <a:pt x="5537" y="0"/>
                    <a:pt x="5537" y="0"/>
                  </a:cubicBezTo>
                  <a:cubicBezTo>
                    <a:pt x="601" y="13457"/>
                    <a:pt x="-1069" y="27894"/>
                    <a:pt x="664" y="4212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74" name="任意多边形: 形状 973">
              <a:extLst>
                <a:ext uri="{FF2B5EF4-FFF2-40B4-BE49-F238E27FC236}">
                  <a16:creationId xmlns:a16="http://schemas.microsoft.com/office/drawing/2014/main" id="{D83B12A2-29DB-313F-7154-9675EB1B4845}"/>
                </a:ext>
              </a:extLst>
            </p:cNvPr>
            <p:cNvSpPr/>
            <p:nvPr/>
          </p:nvSpPr>
          <p:spPr>
            <a:xfrm>
              <a:off x="9534255" y="1407820"/>
              <a:ext cx="63499" cy="32038"/>
            </a:xfrm>
            <a:custGeom>
              <a:avLst/>
              <a:gdLst>
                <a:gd name="connsiteX0" fmla="*/ 22948 w 63499"/>
                <a:gd name="connsiteY0" fmla="*/ 3393 h 32038"/>
                <a:gd name="connsiteX1" fmla="*/ 0 w 63499"/>
                <a:gd name="connsiteY1" fmla="*/ 31999 h 32038"/>
                <a:gd name="connsiteX2" fmla="*/ 40551 w 63499"/>
                <a:gd name="connsiteY2" fmla="*/ 27755 h 32038"/>
                <a:gd name="connsiteX3" fmla="*/ 63499 w 63499"/>
                <a:gd name="connsiteY3" fmla="*/ 2450 h 32038"/>
                <a:gd name="connsiteX4" fmla="*/ 22948 w 63499"/>
                <a:gd name="connsiteY4" fmla="*/ 3393 h 3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99" h="32038">
                  <a:moveTo>
                    <a:pt x="22948" y="3393"/>
                  </a:moveTo>
                  <a:cubicBezTo>
                    <a:pt x="10544" y="7877"/>
                    <a:pt x="1687" y="18918"/>
                    <a:pt x="0" y="31999"/>
                  </a:cubicBezTo>
                  <a:cubicBezTo>
                    <a:pt x="13642" y="32299"/>
                    <a:pt x="27267" y="30873"/>
                    <a:pt x="40551" y="27755"/>
                  </a:cubicBezTo>
                  <a:cubicBezTo>
                    <a:pt x="53125" y="23512"/>
                    <a:pt x="63499" y="2450"/>
                    <a:pt x="63499" y="2450"/>
                  </a:cubicBezTo>
                  <a:cubicBezTo>
                    <a:pt x="50169" y="-1111"/>
                    <a:pt x="36098" y="-784"/>
                    <a:pt x="22948" y="339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75" name="任意多边形: 形状 974">
              <a:extLst>
                <a:ext uri="{FF2B5EF4-FFF2-40B4-BE49-F238E27FC236}">
                  <a16:creationId xmlns:a16="http://schemas.microsoft.com/office/drawing/2014/main" id="{2A958189-DE95-E529-7557-F1F14411AA6D}"/>
                </a:ext>
              </a:extLst>
            </p:cNvPr>
            <p:cNvSpPr/>
            <p:nvPr/>
          </p:nvSpPr>
          <p:spPr>
            <a:xfrm>
              <a:off x="9578562" y="1334512"/>
              <a:ext cx="25015" cy="68371"/>
            </a:xfrm>
            <a:custGeom>
              <a:avLst/>
              <a:gdLst>
                <a:gd name="connsiteX0" fmla="*/ 21078 w 25015"/>
                <a:gd name="connsiteY0" fmla="*/ 68371 h 68371"/>
                <a:gd name="connsiteX1" fmla="*/ 25008 w 25015"/>
                <a:gd name="connsiteY1" fmla="*/ 30335 h 68371"/>
                <a:gd name="connsiteX2" fmla="*/ 4575 w 25015"/>
                <a:gd name="connsiteY2" fmla="*/ 0 h 68371"/>
                <a:gd name="connsiteX3" fmla="*/ 488 w 25015"/>
                <a:gd name="connsiteY3" fmla="*/ 34107 h 68371"/>
                <a:gd name="connsiteX4" fmla="*/ 21078 w 25015"/>
                <a:gd name="connsiteY4" fmla="*/ 68371 h 6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5" h="68371">
                  <a:moveTo>
                    <a:pt x="21078" y="68371"/>
                  </a:moveTo>
                  <a:cubicBezTo>
                    <a:pt x="23811" y="55880"/>
                    <a:pt x="25129" y="43121"/>
                    <a:pt x="25008" y="30335"/>
                  </a:cubicBezTo>
                  <a:cubicBezTo>
                    <a:pt x="23593" y="19175"/>
                    <a:pt x="4575" y="0"/>
                    <a:pt x="4575" y="0"/>
                  </a:cubicBezTo>
                  <a:cubicBezTo>
                    <a:pt x="557" y="10891"/>
                    <a:pt x="-843" y="22575"/>
                    <a:pt x="488" y="34107"/>
                  </a:cubicBezTo>
                  <a:cubicBezTo>
                    <a:pt x="3655" y="47378"/>
                    <a:pt x="10846" y="59346"/>
                    <a:pt x="21078" y="6837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76" name="任意多边形: 形状 975">
              <a:extLst>
                <a:ext uri="{FF2B5EF4-FFF2-40B4-BE49-F238E27FC236}">
                  <a16:creationId xmlns:a16="http://schemas.microsoft.com/office/drawing/2014/main" id="{884FD506-9DD4-0927-3A0E-0FAD7429DC76}"/>
                </a:ext>
              </a:extLst>
            </p:cNvPr>
            <p:cNvSpPr/>
            <p:nvPr/>
          </p:nvSpPr>
          <p:spPr>
            <a:xfrm>
              <a:off x="9590053" y="1144132"/>
              <a:ext cx="69157" cy="31290"/>
            </a:xfrm>
            <a:custGeom>
              <a:avLst/>
              <a:gdLst>
                <a:gd name="connsiteX0" fmla="*/ 69157 w 69157"/>
                <a:gd name="connsiteY0" fmla="*/ 23145 h 31290"/>
                <a:gd name="connsiteX1" fmla="*/ 35207 w 69157"/>
                <a:gd name="connsiteY1" fmla="*/ 1140 h 31290"/>
                <a:gd name="connsiteX2" fmla="*/ 0 w 69157"/>
                <a:gd name="connsiteY2" fmla="*/ 11828 h 31290"/>
                <a:gd name="connsiteX3" fmla="*/ 35836 w 69157"/>
                <a:gd name="connsiteY3" fmla="*/ 31161 h 31290"/>
                <a:gd name="connsiteX4" fmla="*/ 69157 w 69157"/>
                <a:gd name="connsiteY4" fmla="*/ 23145 h 3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57" h="31290">
                  <a:moveTo>
                    <a:pt x="69157" y="23145"/>
                  </a:moveTo>
                  <a:cubicBezTo>
                    <a:pt x="60160" y="12735"/>
                    <a:pt x="48384" y="5103"/>
                    <a:pt x="35207" y="1140"/>
                  </a:cubicBezTo>
                  <a:cubicBezTo>
                    <a:pt x="22396" y="-2201"/>
                    <a:pt x="8792" y="1929"/>
                    <a:pt x="0" y="11828"/>
                  </a:cubicBezTo>
                  <a:cubicBezTo>
                    <a:pt x="11096" y="19735"/>
                    <a:pt x="23134" y="26230"/>
                    <a:pt x="35836" y="31161"/>
                  </a:cubicBezTo>
                  <a:cubicBezTo>
                    <a:pt x="47500" y="31947"/>
                    <a:pt x="59126" y="29150"/>
                    <a:pt x="69157" y="23145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77" name="任意多边形: 形状 976">
              <a:extLst>
                <a:ext uri="{FF2B5EF4-FFF2-40B4-BE49-F238E27FC236}">
                  <a16:creationId xmlns:a16="http://schemas.microsoft.com/office/drawing/2014/main" id="{7EDE1651-10C6-64F6-AF8F-3693C11D68E8}"/>
                </a:ext>
              </a:extLst>
            </p:cNvPr>
            <p:cNvSpPr/>
            <p:nvPr/>
          </p:nvSpPr>
          <p:spPr>
            <a:xfrm>
              <a:off x="10089715" y="2217840"/>
              <a:ext cx="90690" cy="62870"/>
            </a:xfrm>
            <a:custGeom>
              <a:avLst/>
              <a:gdLst>
                <a:gd name="connsiteX0" fmla="*/ 0 w 90690"/>
                <a:gd name="connsiteY0" fmla="*/ 62870 h 62870"/>
                <a:gd name="connsiteX1" fmla="*/ 58155 w 90690"/>
                <a:gd name="connsiteY1" fmla="*/ 47153 h 62870"/>
                <a:gd name="connsiteX2" fmla="*/ 90690 w 90690"/>
                <a:gd name="connsiteY2" fmla="*/ 0 h 62870"/>
                <a:gd name="connsiteX3" fmla="*/ 38665 w 90690"/>
                <a:gd name="connsiteY3" fmla="*/ 13360 h 62870"/>
                <a:gd name="connsiteX4" fmla="*/ 0 w 90690"/>
                <a:gd name="connsiteY4" fmla="*/ 62870 h 6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90" h="62870">
                  <a:moveTo>
                    <a:pt x="0" y="62870"/>
                  </a:moveTo>
                  <a:cubicBezTo>
                    <a:pt x="19900" y="59766"/>
                    <a:pt x="39401" y="54496"/>
                    <a:pt x="58155" y="47153"/>
                  </a:cubicBezTo>
                  <a:cubicBezTo>
                    <a:pt x="73873" y="38665"/>
                    <a:pt x="90690" y="0"/>
                    <a:pt x="90690" y="0"/>
                  </a:cubicBezTo>
                  <a:cubicBezTo>
                    <a:pt x="72539" y="298"/>
                    <a:pt x="54714" y="4875"/>
                    <a:pt x="38665" y="13360"/>
                  </a:cubicBezTo>
                  <a:cubicBezTo>
                    <a:pt x="21005" y="25508"/>
                    <a:pt x="7507" y="42793"/>
                    <a:pt x="0" y="6287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78" name="任意多边形: 形状 977">
              <a:extLst>
                <a:ext uri="{FF2B5EF4-FFF2-40B4-BE49-F238E27FC236}">
                  <a16:creationId xmlns:a16="http://schemas.microsoft.com/office/drawing/2014/main" id="{9D7F4E95-081B-B333-F373-5FDFFEA8556D}"/>
                </a:ext>
              </a:extLst>
            </p:cNvPr>
            <p:cNvSpPr/>
            <p:nvPr/>
          </p:nvSpPr>
          <p:spPr>
            <a:xfrm>
              <a:off x="9880042" y="2095708"/>
              <a:ext cx="81417" cy="38122"/>
            </a:xfrm>
            <a:custGeom>
              <a:avLst/>
              <a:gdLst>
                <a:gd name="connsiteX0" fmla="*/ 0 w 81417"/>
                <a:gd name="connsiteY0" fmla="*/ 38042 h 38122"/>
                <a:gd name="connsiteX1" fmla="*/ 48567 w 81417"/>
                <a:gd name="connsiteY1" fmla="*/ 33956 h 38122"/>
                <a:gd name="connsiteX2" fmla="*/ 81417 w 81417"/>
                <a:gd name="connsiteY2" fmla="*/ 1420 h 38122"/>
                <a:gd name="connsiteX3" fmla="*/ 38194 w 81417"/>
                <a:gd name="connsiteY3" fmla="*/ 4092 h 38122"/>
                <a:gd name="connsiteX4" fmla="*/ 0 w 81417"/>
                <a:gd name="connsiteY4" fmla="*/ 38042 h 3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17" h="38122">
                  <a:moveTo>
                    <a:pt x="0" y="38042"/>
                  </a:moveTo>
                  <a:cubicBezTo>
                    <a:pt x="16290" y="38483"/>
                    <a:pt x="32579" y="37112"/>
                    <a:pt x="48567" y="33956"/>
                  </a:cubicBezTo>
                  <a:cubicBezTo>
                    <a:pt x="62084" y="29555"/>
                    <a:pt x="81417" y="1420"/>
                    <a:pt x="81417" y="1420"/>
                  </a:cubicBezTo>
                  <a:cubicBezTo>
                    <a:pt x="67002" y="-1143"/>
                    <a:pt x="52183" y="-227"/>
                    <a:pt x="38194" y="4092"/>
                  </a:cubicBezTo>
                  <a:cubicBezTo>
                    <a:pt x="22260" y="11190"/>
                    <a:pt x="8917" y="23051"/>
                    <a:pt x="0" y="3804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79" name="任意多边形: 形状 978">
              <a:extLst>
                <a:ext uri="{FF2B5EF4-FFF2-40B4-BE49-F238E27FC236}">
                  <a16:creationId xmlns:a16="http://schemas.microsoft.com/office/drawing/2014/main" id="{21776961-A96B-1B8C-3BCE-2FF593F73F84}"/>
                </a:ext>
              </a:extLst>
            </p:cNvPr>
            <p:cNvSpPr/>
            <p:nvPr/>
          </p:nvSpPr>
          <p:spPr>
            <a:xfrm>
              <a:off x="9749586" y="1928239"/>
              <a:ext cx="87861" cy="31518"/>
            </a:xfrm>
            <a:custGeom>
              <a:avLst/>
              <a:gdLst>
                <a:gd name="connsiteX0" fmla="*/ 0 w 87861"/>
                <a:gd name="connsiteY0" fmla="*/ 22402 h 31518"/>
                <a:gd name="connsiteX1" fmla="*/ 47153 w 87861"/>
                <a:gd name="connsiteY1" fmla="*/ 31518 h 31518"/>
                <a:gd name="connsiteX2" fmla="*/ 87861 w 87861"/>
                <a:gd name="connsiteY2" fmla="*/ 8571 h 31518"/>
                <a:gd name="connsiteX3" fmla="*/ 45267 w 87861"/>
                <a:gd name="connsiteY3" fmla="*/ 83 h 31518"/>
                <a:gd name="connsiteX4" fmla="*/ 0 w 87861"/>
                <a:gd name="connsiteY4" fmla="*/ 22402 h 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61" h="31518">
                  <a:moveTo>
                    <a:pt x="0" y="22402"/>
                  </a:moveTo>
                  <a:cubicBezTo>
                    <a:pt x="15342" y="27136"/>
                    <a:pt x="31152" y="30193"/>
                    <a:pt x="47153" y="31518"/>
                  </a:cubicBezTo>
                  <a:cubicBezTo>
                    <a:pt x="62209" y="26872"/>
                    <a:pt x="76092" y="19047"/>
                    <a:pt x="87861" y="8571"/>
                  </a:cubicBezTo>
                  <a:cubicBezTo>
                    <a:pt x="74548" y="2369"/>
                    <a:pt x="59940" y="-542"/>
                    <a:pt x="45267" y="83"/>
                  </a:cubicBezTo>
                  <a:cubicBezTo>
                    <a:pt x="28239" y="2683"/>
                    <a:pt x="12430" y="10478"/>
                    <a:pt x="0" y="2240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80" name="任意多边形: 形状 979">
              <a:extLst>
                <a:ext uri="{FF2B5EF4-FFF2-40B4-BE49-F238E27FC236}">
                  <a16:creationId xmlns:a16="http://schemas.microsoft.com/office/drawing/2014/main" id="{2C79C8F7-7452-DE56-6EE4-9A2B2472A50E}"/>
                </a:ext>
              </a:extLst>
            </p:cNvPr>
            <p:cNvSpPr/>
            <p:nvPr/>
          </p:nvSpPr>
          <p:spPr>
            <a:xfrm>
              <a:off x="9675713" y="1753046"/>
              <a:ext cx="81417" cy="29259"/>
            </a:xfrm>
            <a:custGeom>
              <a:avLst/>
              <a:gdLst>
                <a:gd name="connsiteX0" fmla="*/ 0 w 81417"/>
                <a:gd name="connsiteY0" fmla="*/ 8198 h 29259"/>
                <a:gd name="connsiteX1" fmla="*/ 39608 w 81417"/>
                <a:gd name="connsiteY1" fmla="*/ 29260 h 29259"/>
                <a:gd name="connsiteX2" fmla="*/ 81417 w 81417"/>
                <a:gd name="connsiteY2" fmla="*/ 19829 h 29259"/>
                <a:gd name="connsiteX3" fmla="*/ 46210 w 81417"/>
                <a:gd name="connsiteY3" fmla="*/ 811 h 29259"/>
                <a:gd name="connsiteX4" fmla="*/ 0 w 81417"/>
                <a:gd name="connsiteY4" fmla="*/ 8198 h 2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17" h="29259">
                  <a:moveTo>
                    <a:pt x="0" y="8198"/>
                  </a:moveTo>
                  <a:cubicBezTo>
                    <a:pt x="12396" y="16640"/>
                    <a:pt x="25678" y="23703"/>
                    <a:pt x="39608" y="29260"/>
                  </a:cubicBezTo>
                  <a:cubicBezTo>
                    <a:pt x="54058" y="29137"/>
                    <a:pt x="68314" y="25921"/>
                    <a:pt x="81417" y="19829"/>
                  </a:cubicBezTo>
                  <a:cubicBezTo>
                    <a:pt x="71334" y="10819"/>
                    <a:pt x="59274" y="4304"/>
                    <a:pt x="46210" y="811"/>
                  </a:cubicBezTo>
                  <a:cubicBezTo>
                    <a:pt x="30414" y="-1476"/>
                    <a:pt x="14296" y="1101"/>
                    <a:pt x="0" y="819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81" name="任意多边形: 形状 980">
              <a:extLst>
                <a:ext uri="{FF2B5EF4-FFF2-40B4-BE49-F238E27FC236}">
                  <a16:creationId xmlns:a16="http://schemas.microsoft.com/office/drawing/2014/main" id="{1256A49A-2040-DEB5-D8F0-D3BD3D607050}"/>
                </a:ext>
              </a:extLst>
            </p:cNvPr>
            <p:cNvSpPr/>
            <p:nvPr/>
          </p:nvSpPr>
          <p:spPr>
            <a:xfrm>
              <a:off x="9646007" y="1576385"/>
              <a:ext cx="64756" cy="23132"/>
            </a:xfrm>
            <a:custGeom>
              <a:avLst/>
              <a:gdLst>
                <a:gd name="connsiteX0" fmla="*/ 64756 w 64756"/>
                <a:gd name="connsiteY0" fmla="*/ 16367 h 23132"/>
                <a:gd name="connsiteX1" fmla="*/ 36779 w 64756"/>
                <a:gd name="connsiteY1" fmla="*/ 649 h 23132"/>
                <a:gd name="connsiteX2" fmla="*/ 0 w 64756"/>
                <a:gd name="connsiteY2" fmla="*/ 6465 h 23132"/>
                <a:gd name="connsiteX3" fmla="*/ 31435 w 64756"/>
                <a:gd name="connsiteY3" fmla="*/ 23125 h 23132"/>
                <a:gd name="connsiteX4" fmla="*/ 64756 w 64756"/>
                <a:gd name="connsiteY4" fmla="*/ 16367 h 2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56" h="23132">
                  <a:moveTo>
                    <a:pt x="64756" y="16367"/>
                  </a:moveTo>
                  <a:cubicBezTo>
                    <a:pt x="56820" y="8967"/>
                    <a:pt x="47227" y="3578"/>
                    <a:pt x="36779" y="649"/>
                  </a:cubicBezTo>
                  <a:cubicBezTo>
                    <a:pt x="24213" y="-1171"/>
                    <a:pt x="11391" y="857"/>
                    <a:pt x="0" y="6465"/>
                  </a:cubicBezTo>
                  <a:cubicBezTo>
                    <a:pt x="9843" y="13142"/>
                    <a:pt x="20383" y="18729"/>
                    <a:pt x="31435" y="23125"/>
                  </a:cubicBezTo>
                  <a:cubicBezTo>
                    <a:pt x="42897" y="23276"/>
                    <a:pt x="54259" y="20972"/>
                    <a:pt x="64756" y="1636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82" name="任意多边形: 形状 981">
              <a:extLst>
                <a:ext uri="{FF2B5EF4-FFF2-40B4-BE49-F238E27FC236}">
                  <a16:creationId xmlns:a16="http://schemas.microsoft.com/office/drawing/2014/main" id="{592F7A9E-42F9-F52A-2C82-79198B0EACF8}"/>
                </a:ext>
              </a:extLst>
            </p:cNvPr>
            <p:cNvSpPr/>
            <p:nvPr/>
          </p:nvSpPr>
          <p:spPr>
            <a:xfrm>
              <a:off x="9633119" y="1534136"/>
              <a:ext cx="75130" cy="57043"/>
            </a:xfrm>
            <a:custGeom>
              <a:avLst/>
              <a:gdLst>
                <a:gd name="connsiteX0" fmla="*/ 59412 w 75130"/>
                <a:gd name="connsiteY0" fmla="*/ 28595 h 57043"/>
                <a:gd name="connsiteX1" fmla="*/ 75130 w 75130"/>
                <a:gd name="connsiteY1" fmla="*/ 617 h 57043"/>
                <a:gd name="connsiteX2" fmla="*/ 35836 w 75130"/>
                <a:gd name="connsiteY2" fmla="*/ 6747 h 57043"/>
                <a:gd name="connsiteX3" fmla="*/ 18704 w 75130"/>
                <a:gd name="connsiteY3" fmla="*/ 36611 h 57043"/>
                <a:gd name="connsiteX4" fmla="*/ 0 w 75130"/>
                <a:gd name="connsiteY4" fmla="*/ 54371 h 57043"/>
                <a:gd name="connsiteX5" fmla="*/ 2515 w 75130"/>
                <a:gd name="connsiteY5" fmla="*/ 57043 h 57043"/>
                <a:gd name="connsiteX6" fmla="*/ 21219 w 75130"/>
                <a:gd name="connsiteY6" fmla="*/ 37711 h 57043"/>
                <a:gd name="connsiteX7" fmla="*/ 59412 w 75130"/>
                <a:gd name="connsiteY7" fmla="*/ 28595 h 5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30" h="57043">
                  <a:moveTo>
                    <a:pt x="59412" y="28595"/>
                  </a:moveTo>
                  <a:cubicBezTo>
                    <a:pt x="65354" y="19681"/>
                    <a:pt x="70609" y="10329"/>
                    <a:pt x="75130" y="617"/>
                  </a:cubicBezTo>
                  <a:cubicBezTo>
                    <a:pt x="54540" y="-483"/>
                    <a:pt x="43695" y="-955"/>
                    <a:pt x="35836" y="6747"/>
                  </a:cubicBezTo>
                  <a:cubicBezTo>
                    <a:pt x="28823" y="15896"/>
                    <a:pt x="23062" y="25939"/>
                    <a:pt x="18704" y="36611"/>
                  </a:cubicBezTo>
                  <a:lnTo>
                    <a:pt x="0" y="54371"/>
                  </a:lnTo>
                  <a:lnTo>
                    <a:pt x="2515" y="57043"/>
                  </a:lnTo>
                  <a:lnTo>
                    <a:pt x="21219" y="37711"/>
                  </a:lnTo>
                  <a:cubicBezTo>
                    <a:pt x="21219" y="37711"/>
                    <a:pt x="50611" y="40383"/>
                    <a:pt x="59412" y="28595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83" name="任意多边形: 形状 982">
              <a:extLst>
                <a:ext uri="{FF2B5EF4-FFF2-40B4-BE49-F238E27FC236}">
                  <a16:creationId xmlns:a16="http://schemas.microsoft.com/office/drawing/2014/main" id="{5E09795C-05A1-0296-F457-AD958FC5A6DA}"/>
                </a:ext>
              </a:extLst>
            </p:cNvPr>
            <p:cNvSpPr/>
            <p:nvPr/>
          </p:nvSpPr>
          <p:spPr>
            <a:xfrm>
              <a:off x="9646007" y="1407421"/>
              <a:ext cx="64599" cy="23125"/>
            </a:xfrm>
            <a:custGeom>
              <a:avLst/>
              <a:gdLst>
                <a:gd name="connsiteX0" fmla="*/ 36779 w 64599"/>
                <a:gd name="connsiteY0" fmla="*/ 649 h 23125"/>
                <a:gd name="connsiteX1" fmla="*/ 0 w 64599"/>
                <a:gd name="connsiteY1" fmla="*/ 6465 h 23125"/>
                <a:gd name="connsiteX2" fmla="*/ 31435 w 64599"/>
                <a:gd name="connsiteY2" fmla="*/ 23125 h 23125"/>
                <a:gd name="connsiteX3" fmla="*/ 64599 w 64599"/>
                <a:gd name="connsiteY3" fmla="*/ 15738 h 23125"/>
                <a:gd name="connsiteX4" fmla="*/ 36779 w 64599"/>
                <a:gd name="connsiteY4" fmla="*/ 649 h 2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99" h="23125">
                  <a:moveTo>
                    <a:pt x="36779" y="649"/>
                  </a:moveTo>
                  <a:cubicBezTo>
                    <a:pt x="24213" y="-1171"/>
                    <a:pt x="11391" y="857"/>
                    <a:pt x="0" y="6465"/>
                  </a:cubicBezTo>
                  <a:cubicBezTo>
                    <a:pt x="9843" y="13142"/>
                    <a:pt x="20383" y="18729"/>
                    <a:pt x="31435" y="23125"/>
                  </a:cubicBezTo>
                  <a:cubicBezTo>
                    <a:pt x="42890" y="23056"/>
                    <a:pt x="54198" y="20537"/>
                    <a:pt x="64599" y="15738"/>
                  </a:cubicBezTo>
                  <a:cubicBezTo>
                    <a:pt x="56644" y="8587"/>
                    <a:pt x="47112" y="3417"/>
                    <a:pt x="36779" y="64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84" name="任意多边形: 形状 983">
              <a:extLst>
                <a:ext uri="{FF2B5EF4-FFF2-40B4-BE49-F238E27FC236}">
                  <a16:creationId xmlns:a16="http://schemas.microsoft.com/office/drawing/2014/main" id="{7E6C4182-ECB5-69AD-7489-735E31316A5B}"/>
                </a:ext>
              </a:extLst>
            </p:cNvPr>
            <p:cNvSpPr/>
            <p:nvPr/>
          </p:nvSpPr>
          <p:spPr>
            <a:xfrm>
              <a:off x="9633119" y="1364544"/>
              <a:ext cx="75130" cy="57043"/>
            </a:xfrm>
            <a:custGeom>
              <a:avLst/>
              <a:gdLst>
                <a:gd name="connsiteX0" fmla="*/ 59412 w 75130"/>
                <a:gd name="connsiteY0" fmla="*/ 28595 h 57043"/>
                <a:gd name="connsiteX1" fmla="*/ 75130 w 75130"/>
                <a:gd name="connsiteY1" fmla="*/ 617 h 57043"/>
                <a:gd name="connsiteX2" fmla="*/ 35836 w 75130"/>
                <a:gd name="connsiteY2" fmla="*/ 6747 h 57043"/>
                <a:gd name="connsiteX3" fmla="*/ 18704 w 75130"/>
                <a:gd name="connsiteY3" fmla="*/ 36611 h 57043"/>
                <a:gd name="connsiteX4" fmla="*/ 0 w 75130"/>
                <a:gd name="connsiteY4" fmla="*/ 54371 h 57043"/>
                <a:gd name="connsiteX5" fmla="*/ 2515 w 75130"/>
                <a:gd name="connsiteY5" fmla="*/ 57043 h 57043"/>
                <a:gd name="connsiteX6" fmla="*/ 21219 w 75130"/>
                <a:gd name="connsiteY6" fmla="*/ 37711 h 57043"/>
                <a:gd name="connsiteX7" fmla="*/ 59412 w 75130"/>
                <a:gd name="connsiteY7" fmla="*/ 28595 h 5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30" h="57043">
                  <a:moveTo>
                    <a:pt x="59412" y="28595"/>
                  </a:moveTo>
                  <a:cubicBezTo>
                    <a:pt x="65354" y="19681"/>
                    <a:pt x="70609" y="10329"/>
                    <a:pt x="75130" y="617"/>
                  </a:cubicBezTo>
                  <a:cubicBezTo>
                    <a:pt x="54540" y="-483"/>
                    <a:pt x="43695" y="-954"/>
                    <a:pt x="35836" y="6747"/>
                  </a:cubicBezTo>
                  <a:cubicBezTo>
                    <a:pt x="28823" y="15896"/>
                    <a:pt x="23062" y="25939"/>
                    <a:pt x="18704" y="36611"/>
                  </a:cubicBezTo>
                  <a:lnTo>
                    <a:pt x="0" y="54371"/>
                  </a:lnTo>
                  <a:lnTo>
                    <a:pt x="2515" y="57043"/>
                  </a:lnTo>
                  <a:lnTo>
                    <a:pt x="21219" y="37711"/>
                  </a:lnTo>
                  <a:cubicBezTo>
                    <a:pt x="21219" y="37711"/>
                    <a:pt x="50611" y="40383"/>
                    <a:pt x="59412" y="28595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85" name="任意多边形: 形状 984">
              <a:extLst>
                <a:ext uri="{FF2B5EF4-FFF2-40B4-BE49-F238E27FC236}">
                  <a16:creationId xmlns:a16="http://schemas.microsoft.com/office/drawing/2014/main" id="{CB68CBAD-C696-1647-0DFF-6EFDC4A19B74}"/>
                </a:ext>
              </a:extLst>
            </p:cNvPr>
            <p:cNvSpPr/>
            <p:nvPr/>
          </p:nvSpPr>
          <p:spPr>
            <a:xfrm>
              <a:off x="9720397" y="1054581"/>
              <a:ext cx="34434" cy="58469"/>
            </a:xfrm>
            <a:custGeom>
              <a:avLst/>
              <a:gdLst>
                <a:gd name="connsiteX0" fmla="*/ 29661 w 34434"/>
                <a:gd name="connsiteY0" fmla="*/ 34107 h 58469"/>
                <a:gd name="connsiteX1" fmla="*/ 29661 w 34434"/>
                <a:gd name="connsiteY1" fmla="*/ 0 h 58469"/>
                <a:gd name="connsiteX2" fmla="*/ 3255 w 34434"/>
                <a:gd name="connsiteY2" fmla="*/ 27034 h 58469"/>
                <a:gd name="connsiteX3" fmla="*/ 1684 w 34434"/>
                <a:gd name="connsiteY3" fmla="*/ 58469 h 58469"/>
                <a:gd name="connsiteX4" fmla="*/ 29661 w 34434"/>
                <a:gd name="connsiteY4" fmla="*/ 34107 h 5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34" h="58469">
                  <a:moveTo>
                    <a:pt x="29661" y="34107"/>
                  </a:moveTo>
                  <a:cubicBezTo>
                    <a:pt x="36025" y="23629"/>
                    <a:pt x="36025" y="10478"/>
                    <a:pt x="29661" y="0"/>
                  </a:cubicBezTo>
                  <a:cubicBezTo>
                    <a:pt x="19751" y="7858"/>
                    <a:pt x="10878" y="16942"/>
                    <a:pt x="3255" y="27034"/>
                  </a:cubicBezTo>
                  <a:cubicBezTo>
                    <a:pt x="-461" y="37107"/>
                    <a:pt x="-1010" y="48076"/>
                    <a:pt x="1684" y="58469"/>
                  </a:cubicBezTo>
                  <a:cubicBezTo>
                    <a:pt x="13137" y="53175"/>
                    <a:pt x="22842" y="44724"/>
                    <a:pt x="29661" y="3410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86" name="任意多边形: 形状 985">
              <a:extLst>
                <a:ext uri="{FF2B5EF4-FFF2-40B4-BE49-F238E27FC236}">
                  <a16:creationId xmlns:a16="http://schemas.microsoft.com/office/drawing/2014/main" id="{7BDF6E17-5B1B-0447-085E-9616546AA783}"/>
                </a:ext>
              </a:extLst>
            </p:cNvPr>
            <p:cNvSpPr/>
            <p:nvPr/>
          </p:nvSpPr>
          <p:spPr>
            <a:xfrm>
              <a:off x="9724438" y="1119652"/>
              <a:ext cx="52182" cy="39136"/>
            </a:xfrm>
            <a:custGeom>
              <a:avLst/>
              <a:gdLst>
                <a:gd name="connsiteX0" fmla="*/ 0 w 52182"/>
                <a:gd name="connsiteY0" fmla="*/ 0 h 39136"/>
                <a:gd name="connsiteX1" fmla="*/ 19647 w 52182"/>
                <a:gd name="connsiteY1" fmla="*/ 29706 h 39136"/>
                <a:gd name="connsiteX2" fmla="*/ 52182 w 52182"/>
                <a:gd name="connsiteY2" fmla="*/ 39137 h 39136"/>
                <a:gd name="connsiteX3" fmla="*/ 34422 w 52182"/>
                <a:gd name="connsiteY3" fmla="*/ 12417 h 39136"/>
                <a:gd name="connsiteX4" fmla="*/ 0 w 52182"/>
                <a:gd name="connsiteY4" fmla="*/ 0 h 3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82" h="39136">
                  <a:moveTo>
                    <a:pt x="0" y="0"/>
                  </a:moveTo>
                  <a:cubicBezTo>
                    <a:pt x="5509" y="10552"/>
                    <a:pt x="12093" y="20507"/>
                    <a:pt x="19647" y="29706"/>
                  </a:cubicBezTo>
                  <a:cubicBezTo>
                    <a:pt x="29678" y="35178"/>
                    <a:pt x="40781" y="38396"/>
                    <a:pt x="52182" y="39137"/>
                  </a:cubicBezTo>
                  <a:cubicBezTo>
                    <a:pt x="48550" y="28905"/>
                    <a:pt x="42449" y="19727"/>
                    <a:pt x="34422" y="12417"/>
                  </a:cubicBezTo>
                  <a:cubicBezTo>
                    <a:pt x="24465" y="4896"/>
                    <a:pt x="12465" y="567"/>
                    <a:pt x="0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87" name="任意多边形: 形状 986">
              <a:extLst>
                <a:ext uri="{FF2B5EF4-FFF2-40B4-BE49-F238E27FC236}">
                  <a16:creationId xmlns:a16="http://schemas.microsoft.com/office/drawing/2014/main" id="{E772B13A-A665-0ED6-A920-74F567D4D8C5}"/>
                </a:ext>
              </a:extLst>
            </p:cNvPr>
            <p:cNvSpPr/>
            <p:nvPr/>
          </p:nvSpPr>
          <p:spPr>
            <a:xfrm>
              <a:off x="9710449" y="1092724"/>
              <a:ext cx="91633" cy="32380"/>
            </a:xfrm>
            <a:custGeom>
              <a:avLst/>
              <a:gdLst>
                <a:gd name="connsiteX0" fmla="*/ 54697 w 91633"/>
                <a:gd name="connsiteY0" fmla="*/ 680 h 32380"/>
                <a:gd name="connsiteX1" fmla="*/ 25462 w 91633"/>
                <a:gd name="connsiteY1" fmla="*/ 18598 h 32380"/>
                <a:gd name="connsiteX2" fmla="*/ 0 w 91633"/>
                <a:gd name="connsiteY2" fmla="*/ 24885 h 32380"/>
                <a:gd name="connsiteX3" fmla="*/ 943 w 91633"/>
                <a:gd name="connsiteY3" fmla="*/ 28500 h 32380"/>
                <a:gd name="connsiteX4" fmla="*/ 26720 w 91633"/>
                <a:gd name="connsiteY4" fmla="*/ 20641 h 32380"/>
                <a:gd name="connsiteX5" fmla="*/ 64128 w 91633"/>
                <a:gd name="connsiteY5" fmla="*/ 31015 h 32380"/>
                <a:gd name="connsiteX6" fmla="*/ 91634 w 91633"/>
                <a:gd name="connsiteY6" fmla="*/ 14197 h 32380"/>
                <a:gd name="connsiteX7" fmla="*/ 54697 w 91633"/>
                <a:gd name="connsiteY7" fmla="*/ 680 h 3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633" h="32380">
                  <a:moveTo>
                    <a:pt x="54697" y="680"/>
                  </a:moveTo>
                  <a:cubicBezTo>
                    <a:pt x="44220" y="5366"/>
                    <a:pt x="34393" y="11389"/>
                    <a:pt x="25462" y="18598"/>
                  </a:cubicBezTo>
                  <a:lnTo>
                    <a:pt x="0" y="24885"/>
                  </a:lnTo>
                  <a:lnTo>
                    <a:pt x="943" y="28500"/>
                  </a:lnTo>
                  <a:lnTo>
                    <a:pt x="26720" y="20641"/>
                  </a:lnTo>
                  <a:cubicBezTo>
                    <a:pt x="26720" y="20641"/>
                    <a:pt x="51397" y="37145"/>
                    <a:pt x="64128" y="31015"/>
                  </a:cubicBezTo>
                  <a:cubicBezTo>
                    <a:pt x="73719" y="26132"/>
                    <a:pt x="82915" y="20509"/>
                    <a:pt x="91634" y="14197"/>
                  </a:cubicBezTo>
                  <a:cubicBezTo>
                    <a:pt x="74816" y="3352"/>
                    <a:pt x="66014" y="-1992"/>
                    <a:pt x="54697" y="68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88" name="任意多边形: 形状 987">
              <a:extLst>
                <a:ext uri="{FF2B5EF4-FFF2-40B4-BE49-F238E27FC236}">
                  <a16:creationId xmlns:a16="http://schemas.microsoft.com/office/drawing/2014/main" id="{2FDA854A-C703-AFBA-115A-9A9AE194855E}"/>
                </a:ext>
              </a:extLst>
            </p:cNvPr>
            <p:cNvSpPr/>
            <p:nvPr/>
          </p:nvSpPr>
          <p:spPr>
            <a:xfrm>
              <a:off x="10572716" y="2293312"/>
              <a:ext cx="106408" cy="74657"/>
            </a:xfrm>
            <a:custGeom>
              <a:avLst/>
              <a:gdLst>
                <a:gd name="connsiteX0" fmla="*/ 60513 w 106408"/>
                <a:gd name="connsiteY0" fmla="*/ 63629 h 74657"/>
                <a:gd name="connsiteX1" fmla="*/ 106408 w 106408"/>
                <a:gd name="connsiteY1" fmla="*/ 6259 h 74657"/>
                <a:gd name="connsiteX2" fmla="*/ 40551 w 106408"/>
                <a:gd name="connsiteY2" fmla="*/ 13175 h 74657"/>
                <a:gd name="connsiteX3" fmla="*/ 0 w 106408"/>
                <a:gd name="connsiteY3" fmla="*/ 74002 h 74657"/>
                <a:gd name="connsiteX4" fmla="*/ 60513 w 106408"/>
                <a:gd name="connsiteY4" fmla="*/ 63629 h 7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08" h="74657">
                  <a:moveTo>
                    <a:pt x="60513" y="63629"/>
                  </a:moveTo>
                  <a:cubicBezTo>
                    <a:pt x="79217" y="48697"/>
                    <a:pt x="86604" y="32194"/>
                    <a:pt x="106408" y="6259"/>
                  </a:cubicBezTo>
                  <a:cubicBezTo>
                    <a:pt x="84922" y="-4119"/>
                    <a:pt x="59413" y="-1441"/>
                    <a:pt x="40551" y="13175"/>
                  </a:cubicBezTo>
                  <a:cubicBezTo>
                    <a:pt x="21433" y="29100"/>
                    <a:pt x="7347" y="50230"/>
                    <a:pt x="0" y="74002"/>
                  </a:cubicBezTo>
                  <a:cubicBezTo>
                    <a:pt x="0" y="74002"/>
                    <a:pt x="41966" y="78560"/>
                    <a:pt x="60513" y="6362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89" name="任意多边形: 形状 988">
              <a:extLst>
                <a:ext uri="{FF2B5EF4-FFF2-40B4-BE49-F238E27FC236}">
                  <a16:creationId xmlns:a16="http://schemas.microsoft.com/office/drawing/2014/main" id="{CC517562-2406-A5CB-6006-4F05A80AE3B9}"/>
                </a:ext>
              </a:extLst>
            </p:cNvPr>
            <p:cNvSpPr/>
            <p:nvPr/>
          </p:nvSpPr>
          <p:spPr>
            <a:xfrm>
              <a:off x="10471809" y="2271122"/>
              <a:ext cx="87704" cy="92105"/>
            </a:xfrm>
            <a:custGeom>
              <a:avLst/>
              <a:gdLst>
                <a:gd name="connsiteX0" fmla="*/ 55640 w 87704"/>
                <a:gd name="connsiteY0" fmla="*/ 27349 h 92105"/>
                <a:gd name="connsiteX1" fmla="*/ 0 w 87704"/>
                <a:gd name="connsiteY1" fmla="*/ 0 h 92105"/>
                <a:gd name="connsiteX2" fmla="*/ 25777 w 87704"/>
                <a:gd name="connsiteY2" fmla="*/ 60670 h 92105"/>
                <a:gd name="connsiteX3" fmla="*/ 87704 w 87704"/>
                <a:gd name="connsiteY3" fmla="*/ 92105 h 92105"/>
                <a:gd name="connsiteX4" fmla="*/ 55640 w 87704"/>
                <a:gd name="connsiteY4" fmla="*/ 27349 h 9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04" h="92105">
                  <a:moveTo>
                    <a:pt x="55640" y="27349"/>
                  </a:moveTo>
                  <a:cubicBezTo>
                    <a:pt x="39564" y="13889"/>
                    <a:pt x="20477" y="4507"/>
                    <a:pt x="0" y="0"/>
                  </a:cubicBezTo>
                  <a:cubicBezTo>
                    <a:pt x="0" y="0"/>
                    <a:pt x="10374" y="47153"/>
                    <a:pt x="25777" y="60670"/>
                  </a:cubicBezTo>
                  <a:cubicBezTo>
                    <a:pt x="41180" y="74187"/>
                    <a:pt x="62870" y="79217"/>
                    <a:pt x="87704" y="92105"/>
                  </a:cubicBezTo>
                  <a:cubicBezTo>
                    <a:pt x="83938" y="67733"/>
                    <a:pt x="72740" y="45118"/>
                    <a:pt x="55640" y="2734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90" name="任意多边形: 形状 989">
              <a:extLst>
                <a:ext uri="{FF2B5EF4-FFF2-40B4-BE49-F238E27FC236}">
                  <a16:creationId xmlns:a16="http://schemas.microsoft.com/office/drawing/2014/main" id="{DCC4ACFF-C1A8-F394-EB61-8E44F465E0DE}"/>
                </a:ext>
              </a:extLst>
            </p:cNvPr>
            <p:cNvSpPr/>
            <p:nvPr/>
          </p:nvSpPr>
          <p:spPr>
            <a:xfrm>
              <a:off x="10615468" y="2444016"/>
              <a:ext cx="139572" cy="49581"/>
            </a:xfrm>
            <a:custGeom>
              <a:avLst/>
              <a:gdLst>
                <a:gd name="connsiteX0" fmla="*/ 72301 w 139572"/>
                <a:gd name="connsiteY0" fmla="*/ 49510 h 49581"/>
                <a:gd name="connsiteX1" fmla="*/ 139572 w 139572"/>
                <a:gd name="connsiteY1" fmla="*/ 35365 h 49581"/>
                <a:gd name="connsiteX2" fmla="*/ 75444 w 139572"/>
                <a:gd name="connsiteY2" fmla="*/ 0 h 49581"/>
                <a:gd name="connsiteX3" fmla="*/ 0 w 139572"/>
                <a:gd name="connsiteY3" fmla="*/ 15718 h 49581"/>
                <a:gd name="connsiteX4" fmla="*/ 72301 w 139572"/>
                <a:gd name="connsiteY4" fmla="*/ 49510 h 4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72" h="49581">
                  <a:moveTo>
                    <a:pt x="72301" y="49510"/>
                  </a:moveTo>
                  <a:cubicBezTo>
                    <a:pt x="95533" y="50234"/>
                    <a:pt x="118600" y="45384"/>
                    <a:pt x="139572" y="35365"/>
                  </a:cubicBezTo>
                  <a:cubicBezTo>
                    <a:pt x="139572" y="35365"/>
                    <a:pt x="97921" y="0"/>
                    <a:pt x="75444" y="0"/>
                  </a:cubicBezTo>
                  <a:cubicBezTo>
                    <a:pt x="52968" y="0"/>
                    <a:pt x="30178" y="8959"/>
                    <a:pt x="0" y="15718"/>
                  </a:cubicBezTo>
                  <a:cubicBezTo>
                    <a:pt x="0" y="15718"/>
                    <a:pt x="35050" y="48096"/>
                    <a:pt x="72301" y="4951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91" name="任意多边形: 形状 990">
              <a:extLst>
                <a:ext uri="{FF2B5EF4-FFF2-40B4-BE49-F238E27FC236}">
                  <a16:creationId xmlns:a16="http://schemas.microsoft.com/office/drawing/2014/main" id="{AD5A96A0-AEA9-5FFA-C8D3-4BC2FAC5986B}"/>
                </a:ext>
              </a:extLst>
            </p:cNvPr>
            <p:cNvSpPr/>
            <p:nvPr/>
          </p:nvSpPr>
          <p:spPr>
            <a:xfrm>
              <a:off x="10551784" y="2464134"/>
              <a:ext cx="59033" cy="132184"/>
            </a:xfrm>
            <a:custGeom>
              <a:avLst/>
              <a:gdLst>
                <a:gd name="connsiteX0" fmla="*/ 3172 w 59033"/>
                <a:gd name="connsiteY0" fmla="*/ 50453 h 132184"/>
                <a:gd name="connsiteX1" fmla="*/ 2071 w 59033"/>
                <a:gd name="connsiteY1" fmla="*/ 132185 h 132184"/>
                <a:gd name="connsiteX2" fmla="*/ 55826 w 59033"/>
                <a:gd name="connsiteY2" fmla="*/ 80946 h 132184"/>
                <a:gd name="connsiteX3" fmla="*/ 49853 w 59033"/>
                <a:gd name="connsiteY3" fmla="*/ 0 h 132184"/>
                <a:gd name="connsiteX4" fmla="*/ 3172 w 59033"/>
                <a:gd name="connsiteY4" fmla="*/ 50453 h 13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33" h="132184">
                  <a:moveTo>
                    <a:pt x="3172" y="50453"/>
                  </a:moveTo>
                  <a:cubicBezTo>
                    <a:pt x="-2958" y="76387"/>
                    <a:pt x="1600" y="95563"/>
                    <a:pt x="2071" y="132185"/>
                  </a:cubicBezTo>
                  <a:cubicBezTo>
                    <a:pt x="28254" y="126676"/>
                    <a:pt x="49069" y="106834"/>
                    <a:pt x="55826" y="80946"/>
                  </a:cubicBezTo>
                  <a:cubicBezTo>
                    <a:pt x="61612" y="53947"/>
                    <a:pt x="59539" y="25856"/>
                    <a:pt x="49853" y="0"/>
                  </a:cubicBezTo>
                  <a:cubicBezTo>
                    <a:pt x="49853" y="0"/>
                    <a:pt x="8673" y="24519"/>
                    <a:pt x="3172" y="5045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92" name="任意多边形: 形状 991">
              <a:extLst>
                <a:ext uri="{FF2B5EF4-FFF2-40B4-BE49-F238E27FC236}">
                  <a16:creationId xmlns:a16="http://schemas.microsoft.com/office/drawing/2014/main" id="{17B529A8-9544-05BD-E2D9-4F8818840A25}"/>
                </a:ext>
              </a:extLst>
            </p:cNvPr>
            <p:cNvSpPr/>
            <p:nvPr/>
          </p:nvSpPr>
          <p:spPr>
            <a:xfrm>
              <a:off x="10855004" y="2332650"/>
              <a:ext cx="114109" cy="40565"/>
            </a:xfrm>
            <a:custGeom>
              <a:avLst/>
              <a:gdLst>
                <a:gd name="connsiteX0" fmla="*/ 56583 w 114109"/>
                <a:gd name="connsiteY0" fmla="*/ 400 h 40565"/>
                <a:gd name="connsiteX1" fmla="*/ 0 w 114109"/>
                <a:gd name="connsiteY1" fmla="*/ 26334 h 40565"/>
                <a:gd name="connsiteX2" fmla="*/ 62870 w 114109"/>
                <a:gd name="connsiteY2" fmla="*/ 40165 h 40565"/>
                <a:gd name="connsiteX3" fmla="*/ 114110 w 114109"/>
                <a:gd name="connsiteY3" fmla="*/ 17060 h 40565"/>
                <a:gd name="connsiteX4" fmla="*/ 56583 w 114109"/>
                <a:gd name="connsiteY4" fmla="*/ 400 h 4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09" h="40565">
                  <a:moveTo>
                    <a:pt x="56583" y="400"/>
                  </a:moveTo>
                  <a:cubicBezTo>
                    <a:pt x="36852" y="7004"/>
                    <a:pt x="17883" y="15698"/>
                    <a:pt x="0" y="26334"/>
                  </a:cubicBezTo>
                  <a:cubicBezTo>
                    <a:pt x="19063" y="37229"/>
                    <a:pt x="40995" y="42054"/>
                    <a:pt x="62870" y="40165"/>
                  </a:cubicBezTo>
                  <a:cubicBezTo>
                    <a:pt x="81563" y="36708"/>
                    <a:pt x="99143" y="28781"/>
                    <a:pt x="114110" y="17060"/>
                  </a:cubicBezTo>
                  <a:cubicBezTo>
                    <a:pt x="114110" y="17060"/>
                    <a:pt x="74501" y="-3058"/>
                    <a:pt x="56583" y="40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93" name="任意多边形: 形状 992">
              <a:extLst>
                <a:ext uri="{FF2B5EF4-FFF2-40B4-BE49-F238E27FC236}">
                  <a16:creationId xmlns:a16="http://schemas.microsoft.com/office/drawing/2014/main" id="{57CA3056-AC02-1E5A-3554-D013D6304BD4}"/>
                </a:ext>
              </a:extLst>
            </p:cNvPr>
            <p:cNvSpPr/>
            <p:nvPr/>
          </p:nvSpPr>
          <p:spPr>
            <a:xfrm>
              <a:off x="10832371" y="2344681"/>
              <a:ext cx="126526" cy="105807"/>
            </a:xfrm>
            <a:custGeom>
              <a:avLst/>
              <a:gdLst>
                <a:gd name="connsiteX0" fmla="*/ 35679 w 126526"/>
                <a:gd name="connsiteY0" fmla="*/ 35522 h 105807"/>
                <a:gd name="connsiteX1" fmla="*/ 4244 w 126526"/>
                <a:gd name="connsiteY1" fmla="*/ 0 h 105807"/>
                <a:gd name="connsiteX2" fmla="*/ 0 w 126526"/>
                <a:gd name="connsiteY2" fmla="*/ 5030 h 105807"/>
                <a:gd name="connsiteX3" fmla="*/ 31435 w 126526"/>
                <a:gd name="connsiteY3" fmla="*/ 37722 h 105807"/>
                <a:gd name="connsiteX4" fmla="*/ 58312 w 126526"/>
                <a:gd name="connsiteY4" fmla="*/ 91476 h 105807"/>
                <a:gd name="connsiteX5" fmla="*/ 126527 w 126526"/>
                <a:gd name="connsiteY5" fmla="*/ 105779 h 105807"/>
                <a:gd name="connsiteX6" fmla="*/ 101378 w 126526"/>
                <a:gd name="connsiteY6" fmla="*/ 55640 h 105807"/>
                <a:gd name="connsiteX7" fmla="*/ 35679 w 126526"/>
                <a:gd name="connsiteY7" fmla="*/ 35522 h 10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526" h="105807">
                  <a:moveTo>
                    <a:pt x="35679" y="35522"/>
                  </a:moveTo>
                  <a:lnTo>
                    <a:pt x="4244" y="0"/>
                  </a:lnTo>
                  <a:lnTo>
                    <a:pt x="0" y="5030"/>
                  </a:lnTo>
                  <a:lnTo>
                    <a:pt x="31435" y="37722"/>
                  </a:lnTo>
                  <a:cubicBezTo>
                    <a:pt x="38009" y="56737"/>
                    <a:pt x="47045" y="74809"/>
                    <a:pt x="58312" y="91476"/>
                  </a:cubicBezTo>
                  <a:cubicBezTo>
                    <a:pt x="72615" y="105936"/>
                    <a:pt x="90690" y="105936"/>
                    <a:pt x="126527" y="105779"/>
                  </a:cubicBezTo>
                  <a:cubicBezTo>
                    <a:pt x="119396" y="88467"/>
                    <a:pt x="110990" y="71708"/>
                    <a:pt x="101378" y="55640"/>
                  </a:cubicBezTo>
                  <a:cubicBezTo>
                    <a:pt x="87547" y="33636"/>
                    <a:pt x="35679" y="35522"/>
                    <a:pt x="35679" y="3552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94" name="任意多边形: 形状 993">
              <a:extLst>
                <a:ext uri="{FF2B5EF4-FFF2-40B4-BE49-F238E27FC236}">
                  <a16:creationId xmlns:a16="http://schemas.microsoft.com/office/drawing/2014/main" id="{83E04333-ED19-C820-6315-A9F6917276AB}"/>
                </a:ext>
              </a:extLst>
            </p:cNvPr>
            <p:cNvSpPr/>
            <p:nvPr/>
          </p:nvSpPr>
          <p:spPr>
            <a:xfrm>
              <a:off x="10817753" y="2365742"/>
              <a:ext cx="45895" cy="113009"/>
            </a:xfrm>
            <a:custGeom>
              <a:avLst/>
              <a:gdLst>
                <a:gd name="connsiteX0" fmla="*/ 0 w 45895"/>
                <a:gd name="connsiteY0" fmla="*/ 48567 h 113009"/>
                <a:gd name="connsiteX1" fmla="*/ 14460 w 45895"/>
                <a:gd name="connsiteY1" fmla="*/ 113009 h 113009"/>
                <a:gd name="connsiteX2" fmla="*/ 45895 w 45895"/>
                <a:gd name="connsiteY2" fmla="*/ 62870 h 113009"/>
                <a:gd name="connsiteX3" fmla="*/ 26091 w 45895"/>
                <a:gd name="connsiteY3" fmla="*/ 0 h 113009"/>
                <a:gd name="connsiteX4" fmla="*/ 0 w 45895"/>
                <a:gd name="connsiteY4" fmla="*/ 48567 h 11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95" h="113009">
                  <a:moveTo>
                    <a:pt x="0" y="48567"/>
                  </a:moveTo>
                  <a:cubicBezTo>
                    <a:pt x="2089" y="70571"/>
                    <a:pt x="6948" y="92223"/>
                    <a:pt x="14460" y="113009"/>
                  </a:cubicBezTo>
                  <a:cubicBezTo>
                    <a:pt x="33465" y="103462"/>
                    <a:pt x="45581" y="84136"/>
                    <a:pt x="45895" y="62870"/>
                  </a:cubicBezTo>
                  <a:cubicBezTo>
                    <a:pt x="45513" y="40439"/>
                    <a:pt x="38633" y="18601"/>
                    <a:pt x="26091" y="0"/>
                  </a:cubicBezTo>
                  <a:cubicBezTo>
                    <a:pt x="26091" y="0"/>
                    <a:pt x="0" y="27034"/>
                    <a:pt x="0" y="4856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95" name="任意多边形: 形状 994">
              <a:extLst>
                <a:ext uri="{FF2B5EF4-FFF2-40B4-BE49-F238E27FC236}">
                  <a16:creationId xmlns:a16="http://schemas.microsoft.com/office/drawing/2014/main" id="{ACF5BF9F-6AAF-CF1D-F9F3-696D5D11E914}"/>
                </a:ext>
              </a:extLst>
            </p:cNvPr>
            <p:cNvSpPr/>
            <p:nvPr/>
          </p:nvSpPr>
          <p:spPr>
            <a:xfrm>
              <a:off x="11061690" y="2125263"/>
              <a:ext cx="69628" cy="54382"/>
            </a:xfrm>
            <a:custGeom>
              <a:avLst/>
              <a:gdLst>
                <a:gd name="connsiteX0" fmla="*/ 69629 w 69628"/>
                <a:gd name="connsiteY0" fmla="*/ 0 h 54382"/>
                <a:gd name="connsiteX1" fmla="*/ 25777 w 69628"/>
                <a:gd name="connsiteY1" fmla="*/ 13674 h 54382"/>
                <a:gd name="connsiteX2" fmla="*/ 0 w 69628"/>
                <a:gd name="connsiteY2" fmla="*/ 54383 h 54382"/>
                <a:gd name="connsiteX3" fmla="*/ 47153 w 69628"/>
                <a:gd name="connsiteY3" fmla="*/ 36622 h 54382"/>
                <a:gd name="connsiteX4" fmla="*/ 69629 w 69628"/>
                <a:gd name="connsiteY4" fmla="*/ 0 h 5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8" h="54382">
                  <a:moveTo>
                    <a:pt x="69629" y="0"/>
                  </a:moveTo>
                  <a:cubicBezTo>
                    <a:pt x="69629" y="0"/>
                    <a:pt x="35836" y="3772"/>
                    <a:pt x="25777" y="13674"/>
                  </a:cubicBezTo>
                  <a:cubicBezTo>
                    <a:pt x="15708" y="26250"/>
                    <a:pt x="7063" y="39903"/>
                    <a:pt x="0" y="54383"/>
                  </a:cubicBezTo>
                  <a:cubicBezTo>
                    <a:pt x="17181" y="53503"/>
                    <a:pt x="33661" y="47295"/>
                    <a:pt x="47153" y="36622"/>
                  </a:cubicBezTo>
                  <a:cubicBezTo>
                    <a:pt x="57413" y="26346"/>
                    <a:pt x="65113" y="13801"/>
                    <a:pt x="69629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96" name="任意多边形: 形状 995">
              <a:extLst>
                <a:ext uri="{FF2B5EF4-FFF2-40B4-BE49-F238E27FC236}">
                  <a16:creationId xmlns:a16="http://schemas.microsoft.com/office/drawing/2014/main" id="{1C77D12B-C36F-7C56-79A1-D09C3319CBA7}"/>
                </a:ext>
              </a:extLst>
            </p:cNvPr>
            <p:cNvSpPr/>
            <p:nvPr/>
          </p:nvSpPr>
          <p:spPr>
            <a:xfrm>
              <a:off x="11042986" y="2171050"/>
              <a:ext cx="124954" cy="43782"/>
            </a:xfrm>
            <a:custGeom>
              <a:avLst/>
              <a:gdLst>
                <a:gd name="connsiteX0" fmla="*/ 36150 w 124954"/>
                <a:gd name="connsiteY0" fmla="*/ 16927 h 43782"/>
                <a:gd name="connsiteX1" fmla="*/ 1257 w 124954"/>
                <a:gd name="connsiteY1" fmla="*/ 6867 h 43782"/>
                <a:gd name="connsiteX2" fmla="*/ 0 w 124954"/>
                <a:gd name="connsiteY2" fmla="*/ 11740 h 43782"/>
                <a:gd name="connsiteX3" fmla="*/ 34579 w 124954"/>
                <a:gd name="connsiteY3" fmla="*/ 19599 h 43782"/>
                <a:gd name="connsiteX4" fmla="*/ 74816 w 124954"/>
                <a:gd name="connsiteY4" fmla="*/ 43018 h 43782"/>
                <a:gd name="connsiteX5" fmla="*/ 124955 w 124954"/>
                <a:gd name="connsiteY5" fmla="*/ 23528 h 43782"/>
                <a:gd name="connsiteX6" fmla="*/ 87547 w 124954"/>
                <a:gd name="connsiteY6" fmla="*/ 1681 h 43782"/>
                <a:gd name="connsiteX7" fmla="*/ 36150 w 124954"/>
                <a:gd name="connsiteY7" fmla="*/ 16927 h 4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954" h="43782">
                  <a:moveTo>
                    <a:pt x="36150" y="16927"/>
                  </a:moveTo>
                  <a:lnTo>
                    <a:pt x="1257" y="6867"/>
                  </a:lnTo>
                  <a:lnTo>
                    <a:pt x="0" y="11740"/>
                  </a:lnTo>
                  <a:lnTo>
                    <a:pt x="34579" y="19599"/>
                  </a:lnTo>
                  <a:cubicBezTo>
                    <a:pt x="46889" y="29161"/>
                    <a:pt x="60421" y="37037"/>
                    <a:pt x="74816" y="43018"/>
                  </a:cubicBezTo>
                  <a:cubicBezTo>
                    <a:pt x="90533" y="46319"/>
                    <a:pt x="101693" y="38774"/>
                    <a:pt x="124955" y="23528"/>
                  </a:cubicBezTo>
                  <a:cubicBezTo>
                    <a:pt x="113047" y="15325"/>
                    <a:pt x="100542" y="8022"/>
                    <a:pt x="87547" y="1681"/>
                  </a:cubicBezTo>
                  <a:cubicBezTo>
                    <a:pt x="69000" y="-6335"/>
                    <a:pt x="36150" y="16927"/>
                    <a:pt x="36150" y="1692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97" name="任意多边形: 形状 996">
              <a:extLst>
                <a:ext uri="{FF2B5EF4-FFF2-40B4-BE49-F238E27FC236}">
                  <a16:creationId xmlns:a16="http://schemas.microsoft.com/office/drawing/2014/main" id="{2D546711-DEAD-676E-E80E-083D43C0918A}"/>
                </a:ext>
              </a:extLst>
            </p:cNvPr>
            <p:cNvSpPr/>
            <p:nvPr/>
          </p:nvSpPr>
          <p:spPr>
            <a:xfrm>
              <a:off x="11055988" y="2188448"/>
              <a:ext cx="47879" cy="78587"/>
            </a:xfrm>
            <a:custGeom>
              <a:avLst/>
              <a:gdLst>
                <a:gd name="connsiteX0" fmla="*/ 1930 w 47879"/>
                <a:gd name="connsiteY0" fmla="*/ 0 h 78587"/>
                <a:gd name="connsiteX1" fmla="*/ 4916 w 47879"/>
                <a:gd name="connsiteY1" fmla="*/ 42752 h 78587"/>
                <a:gd name="connsiteX2" fmla="*/ 41381 w 47879"/>
                <a:gd name="connsiteY2" fmla="*/ 78588 h 78587"/>
                <a:gd name="connsiteX3" fmla="*/ 41381 w 47879"/>
                <a:gd name="connsiteY3" fmla="*/ 32378 h 78587"/>
                <a:gd name="connsiteX4" fmla="*/ 1930 w 47879"/>
                <a:gd name="connsiteY4" fmla="*/ 0 h 7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79" h="78587">
                  <a:moveTo>
                    <a:pt x="1930" y="0"/>
                  </a:moveTo>
                  <a:cubicBezTo>
                    <a:pt x="-1428" y="14224"/>
                    <a:pt x="-387" y="29133"/>
                    <a:pt x="4916" y="42752"/>
                  </a:cubicBezTo>
                  <a:cubicBezTo>
                    <a:pt x="15509" y="56189"/>
                    <a:pt x="27762" y="68230"/>
                    <a:pt x="41381" y="78588"/>
                  </a:cubicBezTo>
                  <a:cubicBezTo>
                    <a:pt x="50046" y="64403"/>
                    <a:pt x="50046" y="46563"/>
                    <a:pt x="41381" y="32378"/>
                  </a:cubicBezTo>
                  <a:cubicBezTo>
                    <a:pt x="31601" y="18031"/>
                    <a:pt x="17909" y="6794"/>
                    <a:pt x="1930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98" name="任意多边形: 形状 997">
              <a:extLst>
                <a:ext uri="{FF2B5EF4-FFF2-40B4-BE49-F238E27FC236}">
                  <a16:creationId xmlns:a16="http://schemas.microsoft.com/office/drawing/2014/main" id="{AF2BD141-FD2E-334D-2846-E79BC129DB6A}"/>
                </a:ext>
              </a:extLst>
            </p:cNvPr>
            <p:cNvSpPr/>
            <p:nvPr/>
          </p:nvSpPr>
          <p:spPr>
            <a:xfrm>
              <a:off x="11188749" y="1983019"/>
              <a:ext cx="59323" cy="83774"/>
            </a:xfrm>
            <a:custGeom>
              <a:avLst/>
              <a:gdLst>
                <a:gd name="connsiteX0" fmla="*/ 411 w 59323"/>
                <a:gd name="connsiteY0" fmla="*/ 0 h 83774"/>
                <a:gd name="connsiteX1" fmla="*/ 9213 w 59323"/>
                <a:gd name="connsiteY1" fmla="*/ 48096 h 83774"/>
                <a:gd name="connsiteX2" fmla="*/ 54637 w 59323"/>
                <a:gd name="connsiteY2" fmla="*/ 83775 h 83774"/>
                <a:gd name="connsiteX3" fmla="*/ 48664 w 59323"/>
                <a:gd name="connsiteY3" fmla="*/ 31435 h 83774"/>
                <a:gd name="connsiteX4" fmla="*/ 411 w 59323"/>
                <a:gd name="connsiteY4" fmla="*/ 0 h 8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23" h="83774">
                  <a:moveTo>
                    <a:pt x="411" y="0"/>
                  </a:moveTo>
                  <a:cubicBezTo>
                    <a:pt x="411" y="0"/>
                    <a:pt x="-2890" y="33321"/>
                    <a:pt x="9213" y="48096"/>
                  </a:cubicBezTo>
                  <a:cubicBezTo>
                    <a:pt x="22835" y="61806"/>
                    <a:pt x="38090" y="73789"/>
                    <a:pt x="54637" y="83775"/>
                  </a:cubicBezTo>
                  <a:cubicBezTo>
                    <a:pt x="62598" y="66585"/>
                    <a:pt x="60293" y="46389"/>
                    <a:pt x="48664" y="31435"/>
                  </a:cubicBezTo>
                  <a:cubicBezTo>
                    <a:pt x="35915" y="16560"/>
                    <a:pt x="19170" y="5651"/>
                    <a:pt x="411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999" name="任意多边形: 形状 998">
              <a:extLst>
                <a:ext uri="{FF2B5EF4-FFF2-40B4-BE49-F238E27FC236}">
                  <a16:creationId xmlns:a16="http://schemas.microsoft.com/office/drawing/2014/main" id="{28C5AD23-DAD6-2B8F-B47F-A9CD1EDBF000}"/>
                </a:ext>
              </a:extLst>
            </p:cNvPr>
            <p:cNvSpPr/>
            <p:nvPr/>
          </p:nvSpPr>
          <p:spPr>
            <a:xfrm>
              <a:off x="10508746" y="872258"/>
              <a:ext cx="866196" cy="1725790"/>
            </a:xfrm>
            <a:custGeom>
              <a:avLst/>
              <a:gdLst>
                <a:gd name="connsiteX0" fmla="*/ 703834 w 866196"/>
                <a:gd name="connsiteY0" fmla="*/ 1107461 h 1725790"/>
                <a:gd name="connsiteX1" fmla="*/ 665483 w 866196"/>
                <a:gd name="connsiteY1" fmla="*/ 1100231 h 1725790"/>
                <a:gd name="connsiteX2" fmla="*/ 765918 w 866196"/>
                <a:gd name="connsiteY2" fmla="*/ 743442 h 1725790"/>
                <a:gd name="connsiteX3" fmla="*/ 794210 w 866196"/>
                <a:gd name="connsiteY3" fmla="*/ 729925 h 1725790"/>
                <a:gd name="connsiteX4" fmla="*/ 839319 w 866196"/>
                <a:gd name="connsiteY4" fmla="*/ 723637 h 1725790"/>
                <a:gd name="connsiteX5" fmla="*/ 866196 w 866196"/>
                <a:gd name="connsiteY5" fmla="*/ 678214 h 1725790"/>
                <a:gd name="connsiteX6" fmla="*/ 823916 w 866196"/>
                <a:gd name="connsiteY6" fmla="*/ 684029 h 1725790"/>
                <a:gd name="connsiteX7" fmla="*/ 793738 w 866196"/>
                <a:gd name="connsiteY7" fmla="*/ 726938 h 1725790"/>
                <a:gd name="connsiteX8" fmla="*/ 766232 w 866196"/>
                <a:gd name="connsiteY8" fmla="*/ 738255 h 1725790"/>
                <a:gd name="connsiteX9" fmla="*/ 769376 w 866196"/>
                <a:gd name="connsiteY9" fmla="*/ 660453 h 1725790"/>
                <a:gd name="connsiteX10" fmla="*/ 761989 w 866196"/>
                <a:gd name="connsiteY10" fmla="*/ 540371 h 1725790"/>
                <a:gd name="connsiteX11" fmla="*/ 785408 w 866196"/>
                <a:gd name="connsiteY11" fmla="*/ 529054 h 1725790"/>
                <a:gd name="connsiteX12" fmla="*/ 822030 w 866196"/>
                <a:gd name="connsiteY12" fmla="*/ 524024 h 1725790"/>
                <a:gd name="connsiteX13" fmla="*/ 843877 w 866196"/>
                <a:gd name="connsiteY13" fmla="*/ 487088 h 1725790"/>
                <a:gd name="connsiteX14" fmla="*/ 809613 w 866196"/>
                <a:gd name="connsiteY14" fmla="*/ 491803 h 1725790"/>
                <a:gd name="connsiteX15" fmla="*/ 784936 w 866196"/>
                <a:gd name="connsiteY15" fmla="*/ 526696 h 1725790"/>
                <a:gd name="connsiteX16" fmla="*/ 761360 w 866196"/>
                <a:gd name="connsiteY16" fmla="*/ 536284 h 1725790"/>
                <a:gd name="connsiteX17" fmla="*/ 702891 w 866196"/>
                <a:gd name="connsiteY17" fmla="*/ 304292 h 1725790"/>
                <a:gd name="connsiteX18" fmla="*/ 716879 w 866196"/>
                <a:gd name="connsiteY18" fmla="*/ 280087 h 1725790"/>
                <a:gd name="connsiteX19" fmla="*/ 744228 w 866196"/>
                <a:gd name="connsiteY19" fmla="*/ 255254 h 1725790"/>
                <a:gd name="connsiteX20" fmla="*/ 741556 w 866196"/>
                <a:gd name="connsiteY20" fmla="*/ 212345 h 1725790"/>
                <a:gd name="connsiteX21" fmla="*/ 715936 w 866196"/>
                <a:gd name="connsiteY21" fmla="*/ 235764 h 1725790"/>
                <a:gd name="connsiteX22" fmla="*/ 715150 w 866196"/>
                <a:gd name="connsiteY22" fmla="*/ 278358 h 1725790"/>
                <a:gd name="connsiteX23" fmla="*/ 701162 w 866196"/>
                <a:gd name="connsiteY23" fmla="*/ 299891 h 1725790"/>
                <a:gd name="connsiteX24" fmla="*/ 690316 w 866196"/>
                <a:gd name="connsiteY24" fmla="*/ 274115 h 1725790"/>
                <a:gd name="connsiteX25" fmla="*/ 704934 w 866196"/>
                <a:gd name="connsiteY25" fmla="*/ 289832 h 1725790"/>
                <a:gd name="connsiteX26" fmla="*/ 702576 w 866196"/>
                <a:gd name="connsiteY26" fmla="*/ 249752 h 1725790"/>
                <a:gd name="connsiteX27" fmla="*/ 680414 w 866196"/>
                <a:gd name="connsiteY27" fmla="*/ 224290 h 1725790"/>
                <a:gd name="connsiteX28" fmla="*/ 678214 w 866196"/>
                <a:gd name="connsiteY28" fmla="*/ 246609 h 1725790"/>
                <a:gd name="connsiteX29" fmla="*/ 509721 w 866196"/>
                <a:gd name="connsiteY29" fmla="*/ 0 h 1725790"/>
                <a:gd name="connsiteX30" fmla="*/ 732282 w 866196"/>
                <a:gd name="connsiteY30" fmla="*/ 473099 h 1725790"/>
                <a:gd name="connsiteX31" fmla="*/ 716565 w 866196"/>
                <a:gd name="connsiteY31" fmla="*/ 502334 h 1725790"/>
                <a:gd name="connsiteX32" fmla="*/ 729767 w 866196"/>
                <a:gd name="connsiteY32" fmla="*/ 537541 h 1725790"/>
                <a:gd name="connsiteX33" fmla="*/ 739198 w 866196"/>
                <a:gd name="connsiteY33" fmla="*/ 523867 h 1725790"/>
                <a:gd name="connsiteX34" fmla="*/ 744385 w 866196"/>
                <a:gd name="connsiteY34" fmla="*/ 622573 h 1725790"/>
                <a:gd name="connsiteX35" fmla="*/ 742970 w 866196"/>
                <a:gd name="connsiteY35" fmla="*/ 673498 h 1725790"/>
                <a:gd name="connsiteX36" fmla="*/ 733383 w 866196"/>
                <a:gd name="connsiteY36" fmla="*/ 642063 h 1725790"/>
                <a:gd name="connsiteX37" fmla="*/ 716565 w 866196"/>
                <a:gd name="connsiteY37" fmla="*/ 671612 h 1725790"/>
                <a:gd name="connsiteX38" fmla="*/ 729768 w 866196"/>
                <a:gd name="connsiteY38" fmla="*/ 706977 h 1725790"/>
                <a:gd name="connsiteX39" fmla="*/ 742027 w 866196"/>
                <a:gd name="connsiteY39" fmla="*/ 687173 h 1725790"/>
                <a:gd name="connsiteX40" fmla="*/ 718451 w 866196"/>
                <a:gd name="connsiteY40" fmla="*/ 844349 h 1725790"/>
                <a:gd name="connsiteX41" fmla="*/ 706191 w 866196"/>
                <a:gd name="connsiteY41" fmla="*/ 802383 h 1725790"/>
                <a:gd name="connsiteX42" fmla="*/ 684972 w 866196"/>
                <a:gd name="connsiteY42" fmla="*/ 839790 h 1725790"/>
                <a:gd name="connsiteX43" fmla="*/ 701633 w 866196"/>
                <a:gd name="connsiteY43" fmla="*/ 884114 h 1725790"/>
                <a:gd name="connsiteX44" fmla="*/ 712478 w 866196"/>
                <a:gd name="connsiteY44" fmla="*/ 868396 h 1725790"/>
                <a:gd name="connsiteX45" fmla="*/ 706191 w 866196"/>
                <a:gd name="connsiteY45" fmla="*/ 890558 h 1725790"/>
                <a:gd name="connsiteX46" fmla="*/ 686701 w 866196"/>
                <a:gd name="connsiteY46" fmla="*/ 872797 h 1725790"/>
                <a:gd name="connsiteX47" fmla="*/ 664697 w 866196"/>
                <a:gd name="connsiteY47" fmla="*/ 835389 h 1725790"/>
                <a:gd name="connsiteX48" fmla="*/ 615029 w 866196"/>
                <a:gd name="connsiteY48" fmla="*/ 827688 h 1725790"/>
                <a:gd name="connsiteX49" fmla="*/ 635148 w 866196"/>
                <a:gd name="connsiteY49" fmla="*/ 862895 h 1725790"/>
                <a:gd name="connsiteX50" fmla="*/ 683715 w 866196"/>
                <a:gd name="connsiteY50" fmla="*/ 874369 h 1725790"/>
                <a:gd name="connsiteX51" fmla="*/ 704148 w 866196"/>
                <a:gd name="connsiteY51" fmla="*/ 895431 h 1725790"/>
                <a:gd name="connsiteX52" fmla="*/ 660453 w 866196"/>
                <a:gd name="connsiteY52" fmla="*/ 1012998 h 1725790"/>
                <a:gd name="connsiteX53" fmla="*/ 660453 w 866196"/>
                <a:gd name="connsiteY53" fmla="*/ 992094 h 1725790"/>
                <a:gd name="connsiteX54" fmla="*/ 626503 w 866196"/>
                <a:gd name="connsiteY54" fmla="*/ 1023529 h 1725790"/>
                <a:gd name="connsiteX55" fmla="*/ 629647 w 866196"/>
                <a:gd name="connsiteY55" fmla="*/ 1074768 h 1725790"/>
                <a:gd name="connsiteX56" fmla="*/ 629647 w 866196"/>
                <a:gd name="connsiteY56" fmla="*/ 1074768 h 1725790"/>
                <a:gd name="connsiteX57" fmla="*/ 628075 w 866196"/>
                <a:gd name="connsiteY57" fmla="*/ 1077597 h 1725790"/>
                <a:gd name="connsiteX58" fmla="*/ 617544 w 866196"/>
                <a:gd name="connsiteY58" fmla="*/ 1059365 h 1725790"/>
                <a:gd name="connsiteX59" fmla="*/ 607328 w 866196"/>
                <a:gd name="connsiteY59" fmla="*/ 1013627 h 1725790"/>
                <a:gd name="connsiteX60" fmla="*/ 558446 w 866196"/>
                <a:gd name="connsiteY60" fmla="*/ 989736 h 1725790"/>
                <a:gd name="connsiteX61" fmla="*/ 568034 w 866196"/>
                <a:gd name="connsiteY61" fmla="*/ 1032645 h 1725790"/>
                <a:gd name="connsiteX62" fmla="*/ 615186 w 866196"/>
                <a:gd name="connsiteY62" fmla="*/ 1059994 h 1725790"/>
                <a:gd name="connsiteX63" fmla="*/ 626503 w 866196"/>
                <a:gd name="connsiteY63" fmla="*/ 1082313 h 1725790"/>
                <a:gd name="connsiteX64" fmla="*/ 547915 w 866196"/>
                <a:gd name="connsiteY64" fmla="*/ 1199409 h 1725790"/>
                <a:gd name="connsiteX65" fmla="*/ 550587 w 866196"/>
                <a:gd name="connsiteY65" fmla="*/ 1188406 h 1725790"/>
                <a:gd name="connsiteX66" fmla="*/ 509564 w 866196"/>
                <a:gd name="connsiteY66" fmla="*/ 1210254 h 1725790"/>
                <a:gd name="connsiteX67" fmla="*/ 499033 w 866196"/>
                <a:gd name="connsiteY67" fmla="*/ 1257407 h 1725790"/>
                <a:gd name="connsiteX68" fmla="*/ 496676 w 866196"/>
                <a:gd name="connsiteY68" fmla="*/ 1259921 h 1725790"/>
                <a:gd name="connsiteX69" fmla="*/ 491803 w 866196"/>
                <a:gd name="connsiteY69" fmla="*/ 1241689 h 1725790"/>
                <a:gd name="connsiteX70" fmla="*/ 493847 w 866196"/>
                <a:gd name="connsiteY70" fmla="*/ 1194536 h 1725790"/>
                <a:gd name="connsiteX71" fmla="*/ 452667 w 866196"/>
                <a:gd name="connsiteY71" fmla="*/ 1158857 h 1725790"/>
                <a:gd name="connsiteX72" fmla="*/ 450780 w 866196"/>
                <a:gd name="connsiteY72" fmla="*/ 1202709 h 1725790"/>
                <a:gd name="connsiteX73" fmla="*/ 488660 w 866196"/>
                <a:gd name="connsiteY73" fmla="*/ 1241218 h 1725790"/>
                <a:gd name="connsiteX74" fmla="*/ 493061 w 866196"/>
                <a:gd name="connsiteY74" fmla="*/ 1261808 h 1725790"/>
                <a:gd name="connsiteX75" fmla="*/ 343272 w 866196"/>
                <a:gd name="connsiteY75" fmla="*/ 1387548 h 1725790"/>
                <a:gd name="connsiteX76" fmla="*/ 370778 w 866196"/>
                <a:gd name="connsiteY76" fmla="*/ 1333323 h 1725790"/>
                <a:gd name="connsiteX77" fmla="*/ 315766 w 866196"/>
                <a:gd name="connsiteY77" fmla="*/ 1350612 h 1725790"/>
                <a:gd name="connsiteX78" fmla="*/ 291876 w 866196"/>
                <a:gd name="connsiteY78" fmla="*/ 1409553 h 1725790"/>
                <a:gd name="connsiteX79" fmla="*/ 317181 w 866196"/>
                <a:gd name="connsiteY79" fmla="*/ 1404052 h 1725790"/>
                <a:gd name="connsiteX80" fmla="*/ 289832 w 866196"/>
                <a:gd name="connsiteY80" fmla="*/ 1419769 h 1725790"/>
                <a:gd name="connsiteX81" fmla="*/ 287475 w 866196"/>
                <a:gd name="connsiteY81" fmla="*/ 1385662 h 1725790"/>
                <a:gd name="connsiteX82" fmla="*/ 300677 w 866196"/>
                <a:gd name="connsiteY82" fmla="*/ 1329079 h 1725790"/>
                <a:gd name="connsiteX83" fmla="*/ 258869 w 866196"/>
                <a:gd name="connsiteY83" fmla="*/ 1276425 h 1725790"/>
                <a:gd name="connsiteX84" fmla="*/ 246609 w 866196"/>
                <a:gd name="connsiteY84" fmla="*/ 1329236 h 1725790"/>
                <a:gd name="connsiteX85" fmla="*/ 283703 w 866196"/>
                <a:gd name="connsiteY85" fmla="*/ 1384876 h 1725790"/>
                <a:gd name="connsiteX86" fmla="*/ 284646 w 866196"/>
                <a:gd name="connsiteY86" fmla="*/ 1423384 h 1725790"/>
                <a:gd name="connsiteX87" fmla="*/ 59884 w 866196"/>
                <a:gd name="connsiteY87" fmla="*/ 1504330 h 1725790"/>
                <a:gd name="connsiteX88" fmla="*/ 64442 w 866196"/>
                <a:gd name="connsiteY88" fmla="*/ 1466765 h 1725790"/>
                <a:gd name="connsiteX89" fmla="*/ 92262 w 866196"/>
                <a:gd name="connsiteY89" fmla="*/ 1405938 h 1725790"/>
                <a:gd name="connsiteX90" fmla="*/ 57369 w 866196"/>
                <a:gd name="connsiteY90" fmla="*/ 1336938 h 1725790"/>
                <a:gd name="connsiteX91" fmla="*/ 31278 w 866196"/>
                <a:gd name="connsiteY91" fmla="*/ 1393678 h 1725790"/>
                <a:gd name="connsiteX92" fmla="*/ 60356 w 866196"/>
                <a:gd name="connsiteY92" fmla="*/ 1464879 h 1725790"/>
                <a:gd name="connsiteX93" fmla="*/ 52968 w 866196"/>
                <a:gd name="connsiteY93" fmla="*/ 1505587 h 1725790"/>
                <a:gd name="connsiteX94" fmla="*/ 0 w 866196"/>
                <a:gd name="connsiteY94" fmla="*/ 1513918 h 1725790"/>
                <a:gd name="connsiteX95" fmla="*/ 7387 w 866196"/>
                <a:gd name="connsiteY95" fmla="*/ 1554940 h 1725790"/>
                <a:gd name="connsiteX96" fmla="*/ 4872 w 866196"/>
                <a:gd name="connsiteY96" fmla="*/ 1579303 h 1725790"/>
                <a:gd name="connsiteX97" fmla="*/ 89276 w 866196"/>
                <a:gd name="connsiteY97" fmla="*/ 1564528 h 1725790"/>
                <a:gd name="connsiteX98" fmla="*/ 82675 w 866196"/>
                <a:gd name="connsiteY98" fmla="*/ 1568300 h 1725790"/>
                <a:gd name="connsiteX99" fmla="*/ 111752 w 866196"/>
                <a:gd name="connsiteY99" fmla="*/ 1616868 h 1725790"/>
                <a:gd name="connsiteX100" fmla="*/ 128727 w 866196"/>
                <a:gd name="connsiteY100" fmla="*/ 1689169 h 1725790"/>
                <a:gd name="connsiteX101" fmla="*/ 207315 w 866196"/>
                <a:gd name="connsiteY101" fmla="*/ 1725791 h 1725790"/>
                <a:gd name="connsiteX102" fmla="*/ 191597 w 866196"/>
                <a:gd name="connsiteY102" fmla="*/ 1658205 h 1725790"/>
                <a:gd name="connsiteX103" fmla="*/ 117410 w 866196"/>
                <a:gd name="connsiteY103" fmla="*/ 1615610 h 1725790"/>
                <a:gd name="connsiteX104" fmla="*/ 89433 w 866196"/>
                <a:gd name="connsiteY104" fmla="*/ 1564371 h 1725790"/>
                <a:gd name="connsiteX105" fmla="*/ 662968 w 866196"/>
                <a:gd name="connsiteY105" fmla="*/ 1106361 h 1725790"/>
                <a:gd name="connsiteX106" fmla="*/ 702419 w 866196"/>
                <a:gd name="connsiteY106" fmla="*/ 1110762 h 1725790"/>
                <a:gd name="connsiteX107" fmla="*/ 750829 w 866196"/>
                <a:gd name="connsiteY107" fmla="*/ 1131666 h 1725790"/>
                <a:gd name="connsiteX108" fmla="*/ 805369 w 866196"/>
                <a:gd name="connsiteY108" fmla="*/ 1103374 h 1725790"/>
                <a:gd name="connsiteX109" fmla="*/ 760103 w 866196"/>
                <a:gd name="connsiteY109" fmla="*/ 1084513 h 1725790"/>
                <a:gd name="connsiteX110" fmla="*/ 703834 w 866196"/>
                <a:gd name="connsiteY110" fmla="*/ 1107461 h 172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866196" h="1725790">
                  <a:moveTo>
                    <a:pt x="703834" y="1107461"/>
                  </a:moveTo>
                  <a:lnTo>
                    <a:pt x="665483" y="1100231"/>
                  </a:lnTo>
                  <a:cubicBezTo>
                    <a:pt x="721745" y="988925"/>
                    <a:pt x="755855" y="867752"/>
                    <a:pt x="765918" y="743442"/>
                  </a:cubicBezTo>
                  <a:lnTo>
                    <a:pt x="794210" y="729925"/>
                  </a:lnTo>
                  <a:cubicBezTo>
                    <a:pt x="809455" y="729787"/>
                    <a:pt x="824618" y="727674"/>
                    <a:pt x="839319" y="723637"/>
                  </a:cubicBezTo>
                  <a:cubicBezTo>
                    <a:pt x="853151" y="716722"/>
                    <a:pt x="857552" y="703991"/>
                    <a:pt x="866196" y="678214"/>
                  </a:cubicBezTo>
                  <a:cubicBezTo>
                    <a:pt x="851984" y="679158"/>
                    <a:pt x="837855" y="681101"/>
                    <a:pt x="823916" y="684029"/>
                  </a:cubicBezTo>
                  <a:cubicBezTo>
                    <a:pt x="805055" y="689216"/>
                    <a:pt x="793738" y="726938"/>
                    <a:pt x="793738" y="726938"/>
                  </a:cubicBezTo>
                  <a:lnTo>
                    <a:pt x="766232" y="738255"/>
                  </a:lnTo>
                  <a:cubicBezTo>
                    <a:pt x="768276" y="712635"/>
                    <a:pt x="769376" y="686701"/>
                    <a:pt x="769376" y="660453"/>
                  </a:cubicBezTo>
                  <a:cubicBezTo>
                    <a:pt x="769308" y="620314"/>
                    <a:pt x="766841" y="580215"/>
                    <a:pt x="761989" y="540371"/>
                  </a:cubicBezTo>
                  <a:lnTo>
                    <a:pt x="785408" y="529054"/>
                  </a:lnTo>
                  <a:cubicBezTo>
                    <a:pt x="797778" y="528929"/>
                    <a:pt x="810084" y="527239"/>
                    <a:pt x="822030" y="524024"/>
                  </a:cubicBezTo>
                  <a:cubicBezTo>
                    <a:pt x="833189" y="518366"/>
                    <a:pt x="836804" y="508307"/>
                    <a:pt x="843877" y="487088"/>
                  </a:cubicBezTo>
                  <a:cubicBezTo>
                    <a:pt x="832353" y="487792"/>
                    <a:pt x="820899" y="489368"/>
                    <a:pt x="809613" y="491803"/>
                  </a:cubicBezTo>
                  <a:cubicBezTo>
                    <a:pt x="793895" y="495890"/>
                    <a:pt x="784936" y="526696"/>
                    <a:pt x="784936" y="526696"/>
                  </a:cubicBezTo>
                  <a:lnTo>
                    <a:pt x="761360" y="536284"/>
                  </a:lnTo>
                  <a:cubicBezTo>
                    <a:pt x="751541" y="456833"/>
                    <a:pt x="731901" y="378907"/>
                    <a:pt x="702891" y="304292"/>
                  </a:cubicBezTo>
                  <a:lnTo>
                    <a:pt x="716879" y="280087"/>
                  </a:lnTo>
                  <a:cubicBezTo>
                    <a:pt x="727042" y="273040"/>
                    <a:pt x="736236" y="264691"/>
                    <a:pt x="744228" y="255254"/>
                  </a:cubicBezTo>
                  <a:cubicBezTo>
                    <a:pt x="750515" y="244251"/>
                    <a:pt x="747371" y="233720"/>
                    <a:pt x="741556" y="212345"/>
                  </a:cubicBezTo>
                  <a:cubicBezTo>
                    <a:pt x="732446" y="219503"/>
                    <a:pt x="723882" y="227331"/>
                    <a:pt x="715936" y="235764"/>
                  </a:cubicBezTo>
                  <a:cubicBezTo>
                    <a:pt x="705562" y="247866"/>
                    <a:pt x="715150" y="278358"/>
                    <a:pt x="715150" y="278358"/>
                  </a:cubicBezTo>
                  <a:lnTo>
                    <a:pt x="701162" y="299891"/>
                  </a:lnTo>
                  <a:cubicBezTo>
                    <a:pt x="697704" y="291090"/>
                    <a:pt x="693932" y="282602"/>
                    <a:pt x="690316" y="274115"/>
                  </a:cubicBezTo>
                  <a:cubicBezTo>
                    <a:pt x="694717" y="278830"/>
                    <a:pt x="699747" y="283702"/>
                    <a:pt x="704934" y="289832"/>
                  </a:cubicBezTo>
                  <a:cubicBezTo>
                    <a:pt x="708236" y="276543"/>
                    <a:pt x="707414" y="262563"/>
                    <a:pt x="702576" y="249752"/>
                  </a:cubicBezTo>
                  <a:cubicBezTo>
                    <a:pt x="697272" y="239655"/>
                    <a:pt x="689683" y="230936"/>
                    <a:pt x="680414" y="224290"/>
                  </a:cubicBezTo>
                  <a:cubicBezTo>
                    <a:pt x="679074" y="231657"/>
                    <a:pt x="678338" y="239122"/>
                    <a:pt x="678214" y="246609"/>
                  </a:cubicBezTo>
                  <a:cubicBezTo>
                    <a:pt x="635770" y="155827"/>
                    <a:pt x="578865" y="72540"/>
                    <a:pt x="509721" y="0"/>
                  </a:cubicBezTo>
                  <a:cubicBezTo>
                    <a:pt x="628065" y="132881"/>
                    <a:pt x="705369" y="297207"/>
                    <a:pt x="732282" y="473099"/>
                  </a:cubicBezTo>
                  <a:cubicBezTo>
                    <a:pt x="721906" y="479058"/>
                    <a:pt x="715813" y="490392"/>
                    <a:pt x="716565" y="502334"/>
                  </a:cubicBezTo>
                  <a:cubicBezTo>
                    <a:pt x="717495" y="515094"/>
                    <a:pt x="722078" y="527316"/>
                    <a:pt x="729767" y="537541"/>
                  </a:cubicBezTo>
                  <a:cubicBezTo>
                    <a:pt x="733347" y="533300"/>
                    <a:pt x="736506" y="528720"/>
                    <a:pt x="739198" y="523867"/>
                  </a:cubicBezTo>
                  <a:cubicBezTo>
                    <a:pt x="742592" y="556661"/>
                    <a:pt x="744323" y="589605"/>
                    <a:pt x="744385" y="622573"/>
                  </a:cubicBezTo>
                  <a:cubicBezTo>
                    <a:pt x="744385" y="639706"/>
                    <a:pt x="744385" y="656681"/>
                    <a:pt x="742970" y="673498"/>
                  </a:cubicBezTo>
                  <a:cubicBezTo>
                    <a:pt x="740440" y="662828"/>
                    <a:pt x="737238" y="652329"/>
                    <a:pt x="733383" y="642063"/>
                  </a:cubicBezTo>
                  <a:cubicBezTo>
                    <a:pt x="722667" y="647967"/>
                    <a:pt x="716169" y="659384"/>
                    <a:pt x="716565" y="671612"/>
                  </a:cubicBezTo>
                  <a:cubicBezTo>
                    <a:pt x="717474" y="684425"/>
                    <a:pt x="722058" y="696703"/>
                    <a:pt x="729768" y="706977"/>
                  </a:cubicBezTo>
                  <a:cubicBezTo>
                    <a:pt x="734891" y="701077"/>
                    <a:pt x="739030" y="694389"/>
                    <a:pt x="742027" y="687173"/>
                  </a:cubicBezTo>
                  <a:cubicBezTo>
                    <a:pt x="738566" y="740131"/>
                    <a:pt x="730680" y="792706"/>
                    <a:pt x="718451" y="844349"/>
                  </a:cubicBezTo>
                  <a:cubicBezTo>
                    <a:pt x="715570" y="830036"/>
                    <a:pt x="711468" y="815996"/>
                    <a:pt x="706191" y="802383"/>
                  </a:cubicBezTo>
                  <a:cubicBezTo>
                    <a:pt x="692678" y="809901"/>
                    <a:pt x="684492" y="824334"/>
                    <a:pt x="684972" y="839790"/>
                  </a:cubicBezTo>
                  <a:cubicBezTo>
                    <a:pt x="686148" y="855860"/>
                    <a:pt x="691933" y="871249"/>
                    <a:pt x="701633" y="884114"/>
                  </a:cubicBezTo>
                  <a:cubicBezTo>
                    <a:pt x="705659" y="879171"/>
                    <a:pt x="709286" y="873915"/>
                    <a:pt x="712478" y="868396"/>
                  </a:cubicBezTo>
                  <a:cubicBezTo>
                    <a:pt x="710435" y="875784"/>
                    <a:pt x="708234" y="883171"/>
                    <a:pt x="706191" y="890558"/>
                  </a:cubicBezTo>
                  <a:lnTo>
                    <a:pt x="686701" y="872797"/>
                  </a:lnTo>
                  <a:cubicBezTo>
                    <a:pt x="681070" y="859401"/>
                    <a:pt x="673670" y="846820"/>
                    <a:pt x="664697" y="835389"/>
                  </a:cubicBezTo>
                  <a:cubicBezTo>
                    <a:pt x="653852" y="825645"/>
                    <a:pt x="640963" y="826273"/>
                    <a:pt x="615029" y="827688"/>
                  </a:cubicBezTo>
                  <a:cubicBezTo>
                    <a:pt x="620885" y="839890"/>
                    <a:pt x="627608" y="851656"/>
                    <a:pt x="635148" y="862895"/>
                  </a:cubicBezTo>
                  <a:cubicBezTo>
                    <a:pt x="646307" y="878613"/>
                    <a:pt x="683715" y="874369"/>
                    <a:pt x="683715" y="874369"/>
                  </a:cubicBezTo>
                  <a:lnTo>
                    <a:pt x="704148" y="895431"/>
                  </a:lnTo>
                  <a:cubicBezTo>
                    <a:pt x="692176" y="935535"/>
                    <a:pt x="677579" y="974809"/>
                    <a:pt x="660453" y="1012998"/>
                  </a:cubicBezTo>
                  <a:cubicBezTo>
                    <a:pt x="660453" y="1006868"/>
                    <a:pt x="660453" y="1000267"/>
                    <a:pt x="660453" y="992094"/>
                  </a:cubicBezTo>
                  <a:cubicBezTo>
                    <a:pt x="644148" y="995399"/>
                    <a:pt x="631051" y="1007526"/>
                    <a:pt x="626503" y="1023529"/>
                  </a:cubicBezTo>
                  <a:cubicBezTo>
                    <a:pt x="622594" y="1040555"/>
                    <a:pt x="623686" y="1058348"/>
                    <a:pt x="629647" y="1074768"/>
                  </a:cubicBezTo>
                  <a:lnTo>
                    <a:pt x="629647" y="1074768"/>
                  </a:lnTo>
                  <a:cubicBezTo>
                    <a:pt x="629063" y="1075677"/>
                    <a:pt x="628538" y="1076622"/>
                    <a:pt x="628075" y="1077597"/>
                  </a:cubicBezTo>
                  <a:lnTo>
                    <a:pt x="617544" y="1059365"/>
                  </a:lnTo>
                  <a:cubicBezTo>
                    <a:pt x="616157" y="1043737"/>
                    <a:pt x="612723" y="1028359"/>
                    <a:pt x="607328" y="1013627"/>
                  </a:cubicBezTo>
                  <a:cubicBezTo>
                    <a:pt x="599154" y="999953"/>
                    <a:pt x="585637" y="996652"/>
                    <a:pt x="558446" y="989736"/>
                  </a:cubicBezTo>
                  <a:cubicBezTo>
                    <a:pt x="560607" y="1004251"/>
                    <a:pt x="563811" y="1018591"/>
                    <a:pt x="568034" y="1032645"/>
                  </a:cubicBezTo>
                  <a:cubicBezTo>
                    <a:pt x="574792" y="1051664"/>
                    <a:pt x="615186" y="1059994"/>
                    <a:pt x="615186" y="1059994"/>
                  </a:cubicBezTo>
                  <a:lnTo>
                    <a:pt x="626503" y="1082313"/>
                  </a:lnTo>
                  <a:cubicBezTo>
                    <a:pt x="603406" y="1123338"/>
                    <a:pt x="577130" y="1162490"/>
                    <a:pt x="547915" y="1199409"/>
                  </a:cubicBezTo>
                  <a:cubicBezTo>
                    <a:pt x="548701" y="1195951"/>
                    <a:pt x="549487" y="1192493"/>
                    <a:pt x="550587" y="1188406"/>
                  </a:cubicBezTo>
                  <a:cubicBezTo>
                    <a:pt x="533909" y="1187470"/>
                    <a:pt x="518095" y="1195892"/>
                    <a:pt x="509564" y="1210254"/>
                  </a:cubicBezTo>
                  <a:cubicBezTo>
                    <a:pt x="501928" y="1224757"/>
                    <a:pt x="498293" y="1241033"/>
                    <a:pt x="499033" y="1257407"/>
                  </a:cubicBezTo>
                  <a:lnTo>
                    <a:pt x="496676" y="1259921"/>
                  </a:lnTo>
                  <a:lnTo>
                    <a:pt x="491803" y="1241689"/>
                  </a:lnTo>
                  <a:cubicBezTo>
                    <a:pt x="494568" y="1226131"/>
                    <a:pt x="495255" y="1210275"/>
                    <a:pt x="493847" y="1194536"/>
                  </a:cubicBezTo>
                  <a:cubicBezTo>
                    <a:pt x="489446" y="1178819"/>
                    <a:pt x="477186" y="1172532"/>
                    <a:pt x="452667" y="1158857"/>
                  </a:cubicBezTo>
                  <a:cubicBezTo>
                    <a:pt x="450994" y="1173411"/>
                    <a:pt x="450364" y="1188066"/>
                    <a:pt x="450780" y="1202709"/>
                  </a:cubicBezTo>
                  <a:cubicBezTo>
                    <a:pt x="452509" y="1222828"/>
                    <a:pt x="488660" y="1241218"/>
                    <a:pt x="488660" y="1241218"/>
                  </a:cubicBezTo>
                  <a:lnTo>
                    <a:pt x="493061" y="1261808"/>
                  </a:lnTo>
                  <a:cubicBezTo>
                    <a:pt x="448143" y="1309353"/>
                    <a:pt x="397880" y="1351546"/>
                    <a:pt x="343272" y="1387548"/>
                  </a:cubicBezTo>
                  <a:cubicBezTo>
                    <a:pt x="354245" y="1370446"/>
                    <a:pt x="363460" y="1352278"/>
                    <a:pt x="370778" y="1333323"/>
                  </a:cubicBezTo>
                  <a:cubicBezTo>
                    <a:pt x="350650" y="1328318"/>
                    <a:pt x="329413" y="1334993"/>
                    <a:pt x="315766" y="1350612"/>
                  </a:cubicBezTo>
                  <a:cubicBezTo>
                    <a:pt x="302325" y="1367567"/>
                    <a:pt x="294033" y="1388024"/>
                    <a:pt x="291876" y="1409553"/>
                  </a:cubicBezTo>
                  <a:cubicBezTo>
                    <a:pt x="300465" y="1408519"/>
                    <a:pt x="308938" y="1406677"/>
                    <a:pt x="317181" y="1404052"/>
                  </a:cubicBezTo>
                  <a:cubicBezTo>
                    <a:pt x="308169" y="1409605"/>
                    <a:pt x="299053" y="1414844"/>
                    <a:pt x="289832" y="1419769"/>
                  </a:cubicBezTo>
                  <a:lnTo>
                    <a:pt x="287475" y="1385662"/>
                  </a:lnTo>
                  <a:cubicBezTo>
                    <a:pt x="294321" y="1367456"/>
                    <a:pt x="298759" y="1348434"/>
                    <a:pt x="300677" y="1329079"/>
                  </a:cubicBezTo>
                  <a:cubicBezTo>
                    <a:pt x="298791" y="1309589"/>
                    <a:pt x="284960" y="1297644"/>
                    <a:pt x="258869" y="1276425"/>
                  </a:cubicBezTo>
                  <a:cubicBezTo>
                    <a:pt x="253439" y="1293690"/>
                    <a:pt x="249341" y="1311345"/>
                    <a:pt x="246609" y="1329236"/>
                  </a:cubicBezTo>
                  <a:cubicBezTo>
                    <a:pt x="243937" y="1354070"/>
                    <a:pt x="283703" y="1384876"/>
                    <a:pt x="283703" y="1384876"/>
                  </a:cubicBezTo>
                  <a:lnTo>
                    <a:pt x="284646" y="1423384"/>
                  </a:lnTo>
                  <a:cubicBezTo>
                    <a:pt x="214237" y="1461548"/>
                    <a:pt x="138458" y="1488839"/>
                    <a:pt x="59884" y="1504330"/>
                  </a:cubicBezTo>
                  <a:lnTo>
                    <a:pt x="64442" y="1466765"/>
                  </a:lnTo>
                  <a:cubicBezTo>
                    <a:pt x="76350" y="1447801"/>
                    <a:pt x="85704" y="1427349"/>
                    <a:pt x="92262" y="1405938"/>
                  </a:cubicBezTo>
                  <a:cubicBezTo>
                    <a:pt x="94777" y="1383619"/>
                    <a:pt x="82360" y="1368058"/>
                    <a:pt x="57369" y="1336938"/>
                  </a:cubicBezTo>
                  <a:cubicBezTo>
                    <a:pt x="47354" y="1355217"/>
                    <a:pt x="38635" y="1374177"/>
                    <a:pt x="31278" y="1393678"/>
                  </a:cubicBezTo>
                  <a:cubicBezTo>
                    <a:pt x="22633" y="1421027"/>
                    <a:pt x="60356" y="1464879"/>
                    <a:pt x="60356" y="1464879"/>
                  </a:cubicBezTo>
                  <a:lnTo>
                    <a:pt x="52968" y="1505587"/>
                  </a:lnTo>
                  <a:cubicBezTo>
                    <a:pt x="35365" y="1508888"/>
                    <a:pt x="17761" y="1511874"/>
                    <a:pt x="0" y="1513918"/>
                  </a:cubicBezTo>
                  <a:cubicBezTo>
                    <a:pt x="4876" y="1527045"/>
                    <a:pt x="7378" y="1540936"/>
                    <a:pt x="7387" y="1554940"/>
                  </a:cubicBezTo>
                  <a:cubicBezTo>
                    <a:pt x="7432" y="1563128"/>
                    <a:pt x="6588" y="1571297"/>
                    <a:pt x="4872" y="1579303"/>
                  </a:cubicBezTo>
                  <a:cubicBezTo>
                    <a:pt x="33265" y="1575987"/>
                    <a:pt x="61445" y="1571054"/>
                    <a:pt x="89276" y="1564528"/>
                  </a:cubicBezTo>
                  <a:lnTo>
                    <a:pt x="82675" y="1568300"/>
                  </a:lnTo>
                  <a:lnTo>
                    <a:pt x="111752" y="1616868"/>
                  </a:lnTo>
                  <a:cubicBezTo>
                    <a:pt x="111752" y="1616868"/>
                    <a:pt x="118353" y="1672351"/>
                    <a:pt x="128727" y="1689169"/>
                  </a:cubicBezTo>
                  <a:cubicBezTo>
                    <a:pt x="141930" y="1710545"/>
                    <a:pt x="163463" y="1715574"/>
                    <a:pt x="207315" y="1725791"/>
                  </a:cubicBezTo>
                  <a:cubicBezTo>
                    <a:pt x="203669" y="1702921"/>
                    <a:pt x="198416" y="1680337"/>
                    <a:pt x="191597" y="1658205"/>
                  </a:cubicBezTo>
                  <a:cubicBezTo>
                    <a:pt x="180438" y="1628342"/>
                    <a:pt x="117410" y="1615610"/>
                    <a:pt x="117410" y="1615610"/>
                  </a:cubicBezTo>
                  <a:lnTo>
                    <a:pt x="89433" y="1564371"/>
                  </a:lnTo>
                  <a:cubicBezTo>
                    <a:pt x="336671" y="1507630"/>
                    <a:pt x="544457" y="1337095"/>
                    <a:pt x="662968" y="1106361"/>
                  </a:cubicBezTo>
                  <a:lnTo>
                    <a:pt x="702419" y="1110762"/>
                  </a:lnTo>
                  <a:cubicBezTo>
                    <a:pt x="717595" y="1119773"/>
                    <a:pt x="733864" y="1126798"/>
                    <a:pt x="750829" y="1131666"/>
                  </a:cubicBezTo>
                  <a:cubicBezTo>
                    <a:pt x="768747" y="1133395"/>
                    <a:pt x="781007" y="1123336"/>
                    <a:pt x="805369" y="1103374"/>
                  </a:cubicBezTo>
                  <a:cubicBezTo>
                    <a:pt x="790760" y="1095992"/>
                    <a:pt x="775631" y="1089688"/>
                    <a:pt x="760103" y="1084513"/>
                  </a:cubicBezTo>
                  <a:cubicBezTo>
                    <a:pt x="738255" y="1077126"/>
                    <a:pt x="703834" y="1107461"/>
                    <a:pt x="703834" y="110746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000" name="任意多边形: 形状 999">
              <a:extLst>
                <a:ext uri="{FF2B5EF4-FFF2-40B4-BE49-F238E27FC236}">
                  <a16:creationId xmlns:a16="http://schemas.microsoft.com/office/drawing/2014/main" id="{BCCF93B4-5E5E-FD70-DC3E-B8CC6A8ED9B1}"/>
                </a:ext>
              </a:extLst>
            </p:cNvPr>
            <p:cNvSpPr/>
            <p:nvPr/>
          </p:nvSpPr>
          <p:spPr>
            <a:xfrm>
              <a:off x="11191989" y="1902073"/>
              <a:ext cx="71986" cy="70414"/>
            </a:xfrm>
            <a:custGeom>
              <a:avLst/>
              <a:gdLst>
                <a:gd name="connsiteX0" fmla="*/ 71987 w 71986"/>
                <a:gd name="connsiteY0" fmla="*/ 0 h 70414"/>
                <a:gd name="connsiteX1" fmla="*/ 24048 w 71986"/>
                <a:gd name="connsiteY1" fmla="*/ 21062 h 70414"/>
                <a:gd name="connsiteX2" fmla="*/ 0 w 71986"/>
                <a:gd name="connsiteY2" fmla="*/ 70415 h 70414"/>
                <a:gd name="connsiteX3" fmla="*/ 51082 w 71986"/>
                <a:gd name="connsiteY3" fmla="*/ 44324 h 70414"/>
                <a:gd name="connsiteX4" fmla="*/ 71987 w 71986"/>
                <a:gd name="connsiteY4" fmla="*/ 0 h 7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86" h="70414">
                  <a:moveTo>
                    <a:pt x="71987" y="0"/>
                  </a:moveTo>
                  <a:cubicBezTo>
                    <a:pt x="71987" y="0"/>
                    <a:pt x="34264" y="8645"/>
                    <a:pt x="24048" y="21062"/>
                  </a:cubicBezTo>
                  <a:cubicBezTo>
                    <a:pt x="14239" y="36577"/>
                    <a:pt x="6174" y="53129"/>
                    <a:pt x="0" y="70415"/>
                  </a:cubicBezTo>
                  <a:cubicBezTo>
                    <a:pt x="19323" y="67233"/>
                    <a:pt x="37177" y="58114"/>
                    <a:pt x="51082" y="44324"/>
                  </a:cubicBezTo>
                  <a:cubicBezTo>
                    <a:pt x="61469" y="31418"/>
                    <a:pt x="68635" y="16224"/>
                    <a:pt x="71987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001" name="任意多边形: 形状 1000">
              <a:extLst>
                <a:ext uri="{FF2B5EF4-FFF2-40B4-BE49-F238E27FC236}">
                  <a16:creationId xmlns:a16="http://schemas.microsoft.com/office/drawing/2014/main" id="{777F686A-A41F-C0DD-0CA4-B0DF7813CD33}"/>
                </a:ext>
              </a:extLst>
            </p:cNvPr>
            <p:cNvSpPr/>
            <p:nvPr/>
          </p:nvSpPr>
          <p:spPr>
            <a:xfrm>
              <a:off x="11269948" y="1772835"/>
              <a:ext cx="78606" cy="62595"/>
            </a:xfrm>
            <a:custGeom>
              <a:avLst/>
              <a:gdLst>
                <a:gd name="connsiteX0" fmla="*/ 56112 w 78606"/>
                <a:gd name="connsiteY0" fmla="*/ 14814 h 62595"/>
                <a:gd name="connsiteX1" fmla="*/ 0 w 78606"/>
                <a:gd name="connsiteY1" fmla="*/ 40 h 62595"/>
                <a:gd name="connsiteX2" fmla="*/ 23419 w 78606"/>
                <a:gd name="connsiteY2" fmla="*/ 42949 h 62595"/>
                <a:gd name="connsiteX3" fmla="*/ 78274 w 78606"/>
                <a:gd name="connsiteY3" fmla="*/ 62596 h 62595"/>
                <a:gd name="connsiteX4" fmla="*/ 56112 w 78606"/>
                <a:gd name="connsiteY4" fmla="*/ 14814 h 6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06" h="62595">
                  <a:moveTo>
                    <a:pt x="56112" y="14814"/>
                  </a:moveTo>
                  <a:cubicBezTo>
                    <a:pt x="39208" y="4620"/>
                    <a:pt x="19733" y="-508"/>
                    <a:pt x="0" y="40"/>
                  </a:cubicBezTo>
                  <a:cubicBezTo>
                    <a:pt x="0" y="40"/>
                    <a:pt x="7387" y="32732"/>
                    <a:pt x="23419" y="42949"/>
                  </a:cubicBezTo>
                  <a:cubicBezTo>
                    <a:pt x="40838" y="51703"/>
                    <a:pt x="59258" y="58300"/>
                    <a:pt x="78274" y="62596"/>
                  </a:cubicBezTo>
                  <a:cubicBezTo>
                    <a:pt x="80446" y="43770"/>
                    <a:pt x="71886" y="25316"/>
                    <a:pt x="56112" y="14814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002" name="任意多边形: 形状 1001">
              <a:extLst>
                <a:ext uri="{FF2B5EF4-FFF2-40B4-BE49-F238E27FC236}">
                  <a16:creationId xmlns:a16="http://schemas.microsoft.com/office/drawing/2014/main" id="{B4277F35-ACB8-9A0B-4530-298CDE04A66F}"/>
                </a:ext>
              </a:extLst>
            </p:cNvPr>
            <p:cNvSpPr/>
            <p:nvPr/>
          </p:nvSpPr>
          <p:spPr>
            <a:xfrm>
              <a:off x="11269791" y="1672282"/>
              <a:ext cx="46868" cy="89590"/>
            </a:xfrm>
            <a:custGeom>
              <a:avLst/>
              <a:gdLst>
                <a:gd name="connsiteX0" fmla="*/ 7230 w 46868"/>
                <a:gd name="connsiteY0" fmla="*/ 35207 h 89590"/>
                <a:gd name="connsiteX1" fmla="*/ 0 w 46868"/>
                <a:gd name="connsiteY1" fmla="*/ 89590 h 89590"/>
                <a:gd name="connsiteX2" fmla="*/ 40237 w 46868"/>
                <a:gd name="connsiteY2" fmla="*/ 48724 h 89590"/>
                <a:gd name="connsiteX3" fmla="*/ 46210 w 46868"/>
                <a:gd name="connsiteY3" fmla="*/ 0 h 89590"/>
                <a:gd name="connsiteX4" fmla="*/ 7230 w 46868"/>
                <a:gd name="connsiteY4" fmla="*/ 35207 h 8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68" h="89590">
                  <a:moveTo>
                    <a:pt x="7230" y="35207"/>
                  </a:moveTo>
                  <a:cubicBezTo>
                    <a:pt x="2815" y="53012"/>
                    <a:pt x="390" y="71251"/>
                    <a:pt x="0" y="89590"/>
                  </a:cubicBezTo>
                  <a:cubicBezTo>
                    <a:pt x="17286" y="80417"/>
                    <a:pt x="31333" y="66151"/>
                    <a:pt x="40237" y="48724"/>
                  </a:cubicBezTo>
                  <a:cubicBezTo>
                    <a:pt x="46010" y="33173"/>
                    <a:pt x="48055" y="16485"/>
                    <a:pt x="46210" y="0"/>
                  </a:cubicBezTo>
                  <a:cubicBezTo>
                    <a:pt x="46210" y="0"/>
                    <a:pt x="13674" y="20118"/>
                    <a:pt x="7230" y="3520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003" name="任意多边形: 形状 1002">
              <a:extLst>
                <a:ext uri="{FF2B5EF4-FFF2-40B4-BE49-F238E27FC236}">
                  <a16:creationId xmlns:a16="http://schemas.microsoft.com/office/drawing/2014/main" id="{7454072F-F6F9-8045-DA20-B471BF0E6F50}"/>
                </a:ext>
              </a:extLst>
            </p:cNvPr>
            <p:cNvSpPr/>
            <p:nvPr/>
          </p:nvSpPr>
          <p:spPr>
            <a:xfrm>
              <a:off x="11250616" y="1721950"/>
              <a:ext cx="136271" cy="52182"/>
            </a:xfrm>
            <a:custGeom>
              <a:avLst/>
              <a:gdLst>
                <a:gd name="connsiteX0" fmla="*/ 86918 w 136271"/>
                <a:gd name="connsiteY0" fmla="*/ 0 h 52182"/>
                <a:gd name="connsiteX1" fmla="*/ 41023 w 136271"/>
                <a:gd name="connsiteY1" fmla="*/ 40237 h 52182"/>
                <a:gd name="connsiteX2" fmla="*/ 0 w 136271"/>
                <a:gd name="connsiteY2" fmla="*/ 46524 h 52182"/>
                <a:gd name="connsiteX3" fmla="*/ 1100 w 136271"/>
                <a:gd name="connsiteY3" fmla="*/ 52182 h 52182"/>
                <a:gd name="connsiteX4" fmla="*/ 40708 w 136271"/>
                <a:gd name="connsiteY4" fmla="*/ 43852 h 52182"/>
                <a:gd name="connsiteX5" fmla="*/ 93362 w 136271"/>
                <a:gd name="connsiteY5" fmla="*/ 49039 h 52182"/>
                <a:gd name="connsiteX6" fmla="*/ 136271 w 136271"/>
                <a:gd name="connsiteY6" fmla="*/ 5030 h 52182"/>
                <a:gd name="connsiteX7" fmla="*/ 86918 w 136271"/>
                <a:gd name="connsiteY7" fmla="*/ 0 h 5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271" h="52182">
                  <a:moveTo>
                    <a:pt x="86918" y="0"/>
                  </a:moveTo>
                  <a:cubicBezTo>
                    <a:pt x="64128" y="0"/>
                    <a:pt x="41023" y="40237"/>
                    <a:pt x="41023" y="40237"/>
                  </a:cubicBezTo>
                  <a:lnTo>
                    <a:pt x="0" y="46524"/>
                  </a:lnTo>
                  <a:lnTo>
                    <a:pt x="1100" y="52182"/>
                  </a:lnTo>
                  <a:lnTo>
                    <a:pt x="40708" y="43852"/>
                  </a:lnTo>
                  <a:cubicBezTo>
                    <a:pt x="57957" y="47879"/>
                    <a:pt x="75660" y="49623"/>
                    <a:pt x="93362" y="49039"/>
                  </a:cubicBezTo>
                  <a:cubicBezTo>
                    <a:pt x="110966" y="45109"/>
                    <a:pt x="119296" y="31750"/>
                    <a:pt x="136271" y="5030"/>
                  </a:cubicBezTo>
                  <a:cubicBezTo>
                    <a:pt x="119957" y="2214"/>
                    <a:pt x="103466" y="533"/>
                    <a:pt x="86918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004" name="任意多边形: 形状 1003">
              <a:extLst>
                <a:ext uri="{FF2B5EF4-FFF2-40B4-BE49-F238E27FC236}">
                  <a16:creationId xmlns:a16="http://schemas.microsoft.com/office/drawing/2014/main" id="{796F14F9-2455-B608-5D38-6EDF264274E5}"/>
                </a:ext>
              </a:extLst>
            </p:cNvPr>
            <p:cNvSpPr/>
            <p:nvPr/>
          </p:nvSpPr>
          <p:spPr>
            <a:xfrm>
              <a:off x="11278591" y="1519822"/>
              <a:ext cx="30987" cy="84246"/>
            </a:xfrm>
            <a:custGeom>
              <a:avLst/>
              <a:gdLst>
                <a:gd name="connsiteX0" fmla="*/ 4874 w 30987"/>
                <a:gd name="connsiteY0" fmla="*/ 84246 h 84246"/>
                <a:gd name="connsiteX1" fmla="*/ 30337 w 30987"/>
                <a:gd name="connsiteY1" fmla="*/ 41966 h 84246"/>
                <a:gd name="connsiteX2" fmla="*/ 25465 w 30987"/>
                <a:gd name="connsiteY2" fmla="*/ 0 h 84246"/>
                <a:gd name="connsiteX3" fmla="*/ 2 w 30987"/>
                <a:gd name="connsiteY3" fmla="*/ 37251 h 84246"/>
                <a:gd name="connsiteX4" fmla="*/ 4874 w 30987"/>
                <a:gd name="connsiteY4" fmla="*/ 84246 h 8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87" h="84246">
                  <a:moveTo>
                    <a:pt x="4874" y="84246"/>
                  </a:moveTo>
                  <a:cubicBezTo>
                    <a:pt x="17540" y="73133"/>
                    <a:pt x="26438" y="58358"/>
                    <a:pt x="30337" y="41966"/>
                  </a:cubicBezTo>
                  <a:cubicBezTo>
                    <a:pt x="32045" y="27789"/>
                    <a:pt x="30376" y="13409"/>
                    <a:pt x="25465" y="0"/>
                  </a:cubicBezTo>
                  <a:cubicBezTo>
                    <a:pt x="25464" y="0"/>
                    <a:pt x="1731" y="23419"/>
                    <a:pt x="2" y="37251"/>
                  </a:cubicBezTo>
                  <a:cubicBezTo>
                    <a:pt x="-65" y="53045"/>
                    <a:pt x="1568" y="68801"/>
                    <a:pt x="4874" y="84246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005" name="任意多边形: 形状 1004">
              <a:extLst>
                <a:ext uri="{FF2B5EF4-FFF2-40B4-BE49-F238E27FC236}">
                  <a16:creationId xmlns:a16="http://schemas.microsoft.com/office/drawing/2014/main" id="{CAC1E882-F9F4-3814-85AE-E0381A84E8EF}"/>
                </a:ext>
              </a:extLst>
            </p:cNvPr>
            <p:cNvSpPr/>
            <p:nvPr/>
          </p:nvSpPr>
          <p:spPr>
            <a:xfrm>
              <a:off x="11286609" y="1610047"/>
              <a:ext cx="78116" cy="39806"/>
            </a:xfrm>
            <a:custGeom>
              <a:avLst/>
              <a:gdLst>
                <a:gd name="connsiteX0" fmla="*/ 49825 w 78116"/>
                <a:gd name="connsiteY0" fmla="*/ 4080 h 39806"/>
                <a:gd name="connsiteX1" fmla="*/ 0 w 78116"/>
                <a:gd name="connsiteY1" fmla="*/ 3137 h 39806"/>
                <a:gd name="connsiteX2" fmla="*/ 28292 w 78116"/>
                <a:gd name="connsiteY2" fmla="*/ 34573 h 39806"/>
                <a:gd name="connsiteX3" fmla="*/ 78116 w 78116"/>
                <a:gd name="connsiteY3" fmla="*/ 39759 h 39806"/>
                <a:gd name="connsiteX4" fmla="*/ 49825 w 78116"/>
                <a:gd name="connsiteY4" fmla="*/ 4080 h 3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" h="39806">
                  <a:moveTo>
                    <a:pt x="49825" y="4080"/>
                  </a:moveTo>
                  <a:cubicBezTo>
                    <a:pt x="33653" y="-1018"/>
                    <a:pt x="16353" y="-1346"/>
                    <a:pt x="0" y="3137"/>
                  </a:cubicBezTo>
                  <a:cubicBezTo>
                    <a:pt x="0" y="3137"/>
                    <a:pt x="12731" y="28914"/>
                    <a:pt x="28292" y="34573"/>
                  </a:cubicBezTo>
                  <a:cubicBezTo>
                    <a:pt x="44617" y="38380"/>
                    <a:pt x="61356" y="40123"/>
                    <a:pt x="78116" y="39759"/>
                  </a:cubicBezTo>
                  <a:cubicBezTo>
                    <a:pt x="76152" y="23490"/>
                    <a:pt x="65219" y="9701"/>
                    <a:pt x="49825" y="408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006" name="任意多边形: 形状 1005">
              <a:extLst>
                <a:ext uri="{FF2B5EF4-FFF2-40B4-BE49-F238E27FC236}">
                  <a16:creationId xmlns:a16="http://schemas.microsoft.com/office/drawing/2014/main" id="{EE8C50E1-6AC0-7927-27C5-6F9098ED5754}"/>
                </a:ext>
              </a:extLst>
            </p:cNvPr>
            <p:cNvSpPr/>
            <p:nvPr/>
          </p:nvSpPr>
          <p:spPr>
            <a:xfrm>
              <a:off x="11274506" y="1334512"/>
              <a:ext cx="25164" cy="68371"/>
            </a:xfrm>
            <a:custGeom>
              <a:avLst/>
              <a:gdLst>
                <a:gd name="connsiteX0" fmla="*/ 4401 w 25164"/>
                <a:gd name="connsiteY0" fmla="*/ 68371 h 68371"/>
                <a:gd name="connsiteX1" fmla="*/ 24677 w 25164"/>
                <a:gd name="connsiteY1" fmla="*/ 34107 h 68371"/>
                <a:gd name="connsiteX2" fmla="*/ 20590 w 25164"/>
                <a:gd name="connsiteY2" fmla="*/ 0 h 68371"/>
                <a:gd name="connsiteX3" fmla="*/ 0 w 25164"/>
                <a:gd name="connsiteY3" fmla="*/ 30335 h 68371"/>
                <a:gd name="connsiteX4" fmla="*/ 4401 w 25164"/>
                <a:gd name="connsiteY4" fmla="*/ 68371 h 6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64" h="68371">
                  <a:moveTo>
                    <a:pt x="4401" y="68371"/>
                  </a:moveTo>
                  <a:cubicBezTo>
                    <a:pt x="14517" y="59302"/>
                    <a:pt x="21596" y="47339"/>
                    <a:pt x="24677" y="34107"/>
                  </a:cubicBezTo>
                  <a:cubicBezTo>
                    <a:pt x="26007" y="22575"/>
                    <a:pt x="24608" y="10891"/>
                    <a:pt x="20590" y="0"/>
                  </a:cubicBezTo>
                  <a:cubicBezTo>
                    <a:pt x="20590" y="0"/>
                    <a:pt x="1572" y="19175"/>
                    <a:pt x="0" y="30335"/>
                  </a:cubicBezTo>
                  <a:cubicBezTo>
                    <a:pt x="122" y="43134"/>
                    <a:pt x="1597" y="55883"/>
                    <a:pt x="4401" y="6837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007" name="任意多边形: 形状 1006">
              <a:extLst>
                <a:ext uri="{FF2B5EF4-FFF2-40B4-BE49-F238E27FC236}">
                  <a16:creationId xmlns:a16="http://schemas.microsoft.com/office/drawing/2014/main" id="{4BFABE83-FAF6-16C1-17A3-D160BCBF33B7}"/>
                </a:ext>
              </a:extLst>
            </p:cNvPr>
            <p:cNvSpPr/>
            <p:nvPr/>
          </p:nvSpPr>
          <p:spPr>
            <a:xfrm>
              <a:off x="11280793" y="1407820"/>
              <a:ext cx="63341" cy="32036"/>
            </a:xfrm>
            <a:custGeom>
              <a:avLst/>
              <a:gdLst>
                <a:gd name="connsiteX0" fmla="*/ 40551 w 63341"/>
                <a:gd name="connsiteY0" fmla="*/ 3393 h 32036"/>
                <a:gd name="connsiteX1" fmla="*/ 0 w 63341"/>
                <a:gd name="connsiteY1" fmla="*/ 2450 h 32036"/>
                <a:gd name="connsiteX2" fmla="*/ 22948 w 63341"/>
                <a:gd name="connsiteY2" fmla="*/ 27755 h 32036"/>
                <a:gd name="connsiteX3" fmla="*/ 63342 w 63341"/>
                <a:gd name="connsiteY3" fmla="*/ 31999 h 32036"/>
                <a:gd name="connsiteX4" fmla="*/ 40551 w 63341"/>
                <a:gd name="connsiteY4" fmla="*/ 3393 h 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41" h="32036">
                  <a:moveTo>
                    <a:pt x="40551" y="3393"/>
                  </a:moveTo>
                  <a:cubicBezTo>
                    <a:pt x="27401" y="-784"/>
                    <a:pt x="13330" y="-1111"/>
                    <a:pt x="0" y="2450"/>
                  </a:cubicBezTo>
                  <a:cubicBezTo>
                    <a:pt x="0" y="2450"/>
                    <a:pt x="10374" y="23512"/>
                    <a:pt x="22948" y="27755"/>
                  </a:cubicBezTo>
                  <a:cubicBezTo>
                    <a:pt x="36180" y="30865"/>
                    <a:pt x="49752" y="32291"/>
                    <a:pt x="63342" y="31999"/>
                  </a:cubicBezTo>
                  <a:cubicBezTo>
                    <a:pt x="61751" y="18927"/>
                    <a:pt x="52937" y="7864"/>
                    <a:pt x="40551" y="3393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008" name="任意多边形: 形状 1007">
              <a:extLst>
                <a:ext uri="{FF2B5EF4-FFF2-40B4-BE49-F238E27FC236}">
                  <a16:creationId xmlns:a16="http://schemas.microsoft.com/office/drawing/2014/main" id="{5F162954-16BE-52C4-DC34-5638F3F38F12}"/>
                </a:ext>
              </a:extLst>
            </p:cNvPr>
            <p:cNvSpPr/>
            <p:nvPr/>
          </p:nvSpPr>
          <p:spPr>
            <a:xfrm>
              <a:off x="11219337" y="1144146"/>
              <a:ext cx="69000" cy="31270"/>
            </a:xfrm>
            <a:custGeom>
              <a:avLst/>
              <a:gdLst>
                <a:gd name="connsiteX0" fmla="*/ 0 w 69000"/>
                <a:gd name="connsiteY0" fmla="*/ 23131 h 31270"/>
                <a:gd name="connsiteX1" fmla="*/ 33164 w 69000"/>
                <a:gd name="connsiteY1" fmla="*/ 31147 h 31270"/>
                <a:gd name="connsiteX2" fmla="*/ 69000 w 69000"/>
                <a:gd name="connsiteY2" fmla="*/ 11814 h 31270"/>
                <a:gd name="connsiteX3" fmla="*/ 33950 w 69000"/>
                <a:gd name="connsiteY3" fmla="*/ 1126 h 31270"/>
                <a:gd name="connsiteX4" fmla="*/ 0 w 69000"/>
                <a:gd name="connsiteY4" fmla="*/ 23131 h 3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00" h="31270">
                  <a:moveTo>
                    <a:pt x="0" y="23131"/>
                  </a:moveTo>
                  <a:cubicBezTo>
                    <a:pt x="9982" y="29114"/>
                    <a:pt x="21551" y="31910"/>
                    <a:pt x="33164" y="31147"/>
                  </a:cubicBezTo>
                  <a:cubicBezTo>
                    <a:pt x="45881" y="26249"/>
                    <a:pt x="57923" y="19753"/>
                    <a:pt x="69000" y="11814"/>
                  </a:cubicBezTo>
                  <a:cubicBezTo>
                    <a:pt x="60258" y="1942"/>
                    <a:pt x="46714" y="-2188"/>
                    <a:pt x="33950" y="1126"/>
                  </a:cubicBezTo>
                  <a:cubicBezTo>
                    <a:pt x="20774" y="5089"/>
                    <a:pt x="8998" y="12721"/>
                    <a:pt x="0" y="23131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009" name="任意多边形: 形状 1008">
              <a:extLst>
                <a:ext uri="{FF2B5EF4-FFF2-40B4-BE49-F238E27FC236}">
                  <a16:creationId xmlns:a16="http://schemas.microsoft.com/office/drawing/2014/main" id="{7BF50680-FDEF-F035-C19E-454736A2A454}"/>
                </a:ext>
              </a:extLst>
            </p:cNvPr>
            <p:cNvSpPr/>
            <p:nvPr/>
          </p:nvSpPr>
          <p:spPr>
            <a:xfrm>
              <a:off x="10698142" y="2218154"/>
              <a:ext cx="90690" cy="62713"/>
            </a:xfrm>
            <a:custGeom>
              <a:avLst/>
              <a:gdLst>
                <a:gd name="connsiteX0" fmla="*/ 32535 w 90690"/>
                <a:gd name="connsiteY0" fmla="*/ 46996 h 62713"/>
                <a:gd name="connsiteX1" fmla="*/ 90690 w 90690"/>
                <a:gd name="connsiteY1" fmla="*/ 62713 h 62713"/>
                <a:gd name="connsiteX2" fmla="*/ 52025 w 90690"/>
                <a:gd name="connsiteY2" fmla="*/ 13360 h 62713"/>
                <a:gd name="connsiteX3" fmla="*/ 0 w 90690"/>
                <a:gd name="connsiteY3" fmla="*/ 0 h 62713"/>
                <a:gd name="connsiteX4" fmla="*/ 32535 w 90690"/>
                <a:gd name="connsiteY4" fmla="*/ 46996 h 6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90" h="62713">
                  <a:moveTo>
                    <a:pt x="32535" y="46996"/>
                  </a:moveTo>
                  <a:cubicBezTo>
                    <a:pt x="51290" y="54339"/>
                    <a:pt x="70791" y="59609"/>
                    <a:pt x="90690" y="62713"/>
                  </a:cubicBezTo>
                  <a:cubicBezTo>
                    <a:pt x="83156" y="42693"/>
                    <a:pt x="69660" y="25467"/>
                    <a:pt x="52025" y="13360"/>
                  </a:cubicBezTo>
                  <a:cubicBezTo>
                    <a:pt x="35976" y="4875"/>
                    <a:pt x="18151" y="298"/>
                    <a:pt x="0" y="0"/>
                  </a:cubicBezTo>
                  <a:cubicBezTo>
                    <a:pt x="0" y="0"/>
                    <a:pt x="17132" y="38508"/>
                    <a:pt x="32535" y="46996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010" name="任意多边形: 形状 1009">
              <a:extLst>
                <a:ext uri="{FF2B5EF4-FFF2-40B4-BE49-F238E27FC236}">
                  <a16:creationId xmlns:a16="http://schemas.microsoft.com/office/drawing/2014/main" id="{3206C949-1D5F-A48B-F6DE-B185D04BD73E}"/>
                </a:ext>
              </a:extLst>
            </p:cNvPr>
            <p:cNvSpPr/>
            <p:nvPr/>
          </p:nvSpPr>
          <p:spPr>
            <a:xfrm>
              <a:off x="10916931" y="2096376"/>
              <a:ext cx="81574" cy="37050"/>
            </a:xfrm>
            <a:custGeom>
              <a:avLst/>
              <a:gdLst>
                <a:gd name="connsiteX0" fmla="*/ 33007 w 81574"/>
                <a:gd name="connsiteY0" fmla="*/ 33288 h 37050"/>
                <a:gd name="connsiteX1" fmla="*/ 81574 w 81574"/>
                <a:gd name="connsiteY1" fmla="*/ 36904 h 37050"/>
                <a:gd name="connsiteX2" fmla="*/ 43381 w 81574"/>
                <a:gd name="connsiteY2" fmla="*/ 3425 h 37050"/>
                <a:gd name="connsiteX3" fmla="*/ 0 w 81574"/>
                <a:gd name="connsiteY3" fmla="*/ 1853 h 37050"/>
                <a:gd name="connsiteX4" fmla="*/ 33007 w 81574"/>
                <a:gd name="connsiteY4" fmla="*/ 33288 h 3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74" h="37050">
                  <a:moveTo>
                    <a:pt x="33007" y="33288"/>
                  </a:moveTo>
                  <a:cubicBezTo>
                    <a:pt x="49013" y="36287"/>
                    <a:pt x="65301" y="37499"/>
                    <a:pt x="81574" y="36904"/>
                  </a:cubicBezTo>
                  <a:cubicBezTo>
                    <a:pt x="72536" y="22127"/>
                    <a:pt x="59214" y="10450"/>
                    <a:pt x="43381" y="3425"/>
                  </a:cubicBezTo>
                  <a:cubicBezTo>
                    <a:pt x="29249" y="-529"/>
                    <a:pt x="14380" y="-1068"/>
                    <a:pt x="0" y="1853"/>
                  </a:cubicBezTo>
                  <a:cubicBezTo>
                    <a:pt x="0" y="1853"/>
                    <a:pt x="19490" y="29359"/>
                    <a:pt x="33007" y="33288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011" name="任意多边形: 形状 1010">
              <a:extLst>
                <a:ext uri="{FF2B5EF4-FFF2-40B4-BE49-F238E27FC236}">
                  <a16:creationId xmlns:a16="http://schemas.microsoft.com/office/drawing/2014/main" id="{1C20D672-487F-FB48-6B9A-007EEA576460}"/>
                </a:ext>
              </a:extLst>
            </p:cNvPr>
            <p:cNvSpPr/>
            <p:nvPr/>
          </p:nvSpPr>
          <p:spPr>
            <a:xfrm>
              <a:off x="11040943" y="1928239"/>
              <a:ext cx="88018" cy="31518"/>
            </a:xfrm>
            <a:custGeom>
              <a:avLst/>
              <a:gdLst>
                <a:gd name="connsiteX0" fmla="*/ 88018 w 88018"/>
                <a:gd name="connsiteY0" fmla="*/ 22402 h 31518"/>
                <a:gd name="connsiteX1" fmla="*/ 42595 w 88018"/>
                <a:gd name="connsiteY1" fmla="*/ 83 h 31518"/>
                <a:gd name="connsiteX2" fmla="*/ 0 w 88018"/>
                <a:gd name="connsiteY2" fmla="*/ 8571 h 31518"/>
                <a:gd name="connsiteX3" fmla="*/ 40237 w 88018"/>
                <a:gd name="connsiteY3" fmla="*/ 31518 h 31518"/>
                <a:gd name="connsiteX4" fmla="*/ 88018 w 88018"/>
                <a:gd name="connsiteY4" fmla="*/ 22402 h 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018" h="31518">
                  <a:moveTo>
                    <a:pt x="88018" y="22402"/>
                  </a:moveTo>
                  <a:cubicBezTo>
                    <a:pt x="75546" y="10449"/>
                    <a:pt x="59678" y="2652"/>
                    <a:pt x="42595" y="83"/>
                  </a:cubicBezTo>
                  <a:cubicBezTo>
                    <a:pt x="27921" y="-542"/>
                    <a:pt x="13313" y="2369"/>
                    <a:pt x="0" y="8571"/>
                  </a:cubicBezTo>
                  <a:cubicBezTo>
                    <a:pt x="11632" y="18988"/>
                    <a:pt x="25348" y="26811"/>
                    <a:pt x="40237" y="31518"/>
                  </a:cubicBezTo>
                  <a:cubicBezTo>
                    <a:pt x="56450" y="30238"/>
                    <a:pt x="72473" y="27181"/>
                    <a:pt x="88018" y="22402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012" name="任意多边形: 形状 1011">
              <a:extLst>
                <a:ext uri="{FF2B5EF4-FFF2-40B4-BE49-F238E27FC236}">
                  <a16:creationId xmlns:a16="http://schemas.microsoft.com/office/drawing/2014/main" id="{07F43CCA-0DF0-B9B3-1ED6-18DF0B29E202}"/>
                </a:ext>
              </a:extLst>
            </p:cNvPr>
            <p:cNvSpPr/>
            <p:nvPr/>
          </p:nvSpPr>
          <p:spPr>
            <a:xfrm>
              <a:off x="11121417" y="1753046"/>
              <a:ext cx="81417" cy="29259"/>
            </a:xfrm>
            <a:custGeom>
              <a:avLst/>
              <a:gdLst>
                <a:gd name="connsiteX0" fmla="*/ 41809 w 81417"/>
                <a:gd name="connsiteY0" fmla="*/ 29260 h 29259"/>
                <a:gd name="connsiteX1" fmla="*/ 81417 w 81417"/>
                <a:gd name="connsiteY1" fmla="*/ 8198 h 29259"/>
                <a:gd name="connsiteX2" fmla="*/ 35207 w 81417"/>
                <a:gd name="connsiteY2" fmla="*/ 811 h 29259"/>
                <a:gd name="connsiteX3" fmla="*/ 0 w 81417"/>
                <a:gd name="connsiteY3" fmla="*/ 19829 h 29259"/>
                <a:gd name="connsiteX4" fmla="*/ 41809 w 81417"/>
                <a:gd name="connsiteY4" fmla="*/ 29260 h 2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17" h="29259">
                  <a:moveTo>
                    <a:pt x="41809" y="29260"/>
                  </a:moveTo>
                  <a:cubicBezTo>
                    <a:pt x="55739" y="23703"/>
                    <a:pt x="69021" y="16641"/>
                    <a:pt x="81417" y="8198"/>
                  </a:cubicBezTo>
                  <a:cubicBezTo>
                    <a:pt x="67121" y="1101"/>
                    <a:pt x="51003" y="-1476"/>
                    <a:pt x="35207" y="811"/>
                  </a:cubicBezTo>
                  <a:cubicBezTo>
                    <a:pt x="22123" y="4254"/>
                    <a:pt x="10052" y="10775"/>
                    <a:pt x="0" y="19829"/>
                  </a:cubicBezTo>
                  <a:cubicBezTo>
                    <a:pt x="13103" y="25921"/>
                    <a:pt x="27359" y="29137"/>
                    <a:pt x="41809" y="2926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013" name="任意多边形: 形状 1012">
              <a:extLst>
                <a:ext uri="{FF2B5EF4-FFF2-40B4-BE49-F238E27FC236}">
                  <a16:creationId xmlns:a16="http://schemas.microsoft.com/office/drawing/2014/main" id="{B0BE6CBD-73CD-B4B5-BE4E-C302018FBE2B}"/>
                </a:ext>
              </a:extLst>
            </p:cNvPr>
            <p:cNvSpPr/>
            <p:nvPr/>
          </p:nvSpPr>
          <p:spPr>
            <a:xfrm>
              <a:off x="11167784" y="1577129"/>
              <a:ext cx="64599" cy="23638"/>
            </a:xfrm>
            <a:custGeom>
              <a:avLst/>
              <a:gdLst>
                <a:gd name="connsiteX0" fmla="*/ 27977 w 64599"/>
                <a:gd name="connsiteY0" fmla="*/ 534 h 23638"/>
                <a:gd name="connsiteX1" fmla="*/ 0 w 64599"/>
                <a:gd name="connsiteY1" fmla="*/ 16251 h 23638"/>
                <a:gd name="connsiteX2" fmla="*/ 33164 w 64599"/>
                <a:gd name="connsiteY2" fmla="*/ 23639 h 23638"/>
                <a:gd name="connsiteX3" fmla="*/ 64599 w 64599"/>
                <a:gd name="connsiteY3" fmla="*/ 6978 h 23638"/>
                <a:gd name="connsiteX4" fmla="*/ 27977 w 64599"/>
                <a:gd name="connsiteY4" fmla="*/ 534 h 2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99" h="23638">
                  <a:moveTo>
                    <a:pt x="27977" y="534"/>
                  </a:moveTo>
                  <a:cubicBezTo>
                    <a:pt x="17530" y="3462"/>
                    <a:pt x="7936" y="8852"/>
                    <a:pt x="0" y="16251"/>
                  </a:cubicBezTo>
                  <a:cubicBezTo>
                    <a:pt x="10401" y="21051"/>
                    <a:pt x="21709" y="23569"/>
                    <a:pt x="33164" y="23639"/>
                  </a:cubicBezTo>
                  <a:cubicBezTo>
                    <a:pt x="44218" y="19246"/>
                    <a:pt x="54759" y="13660"/>
                    <a:pt x="64599" y="6978"/>
                  </a:cubicBezTo>
                  <a:cubicBezTo>
                    <a:pt x="53344" y="1119"/>
                    <a:pt x="40557" y="-1131"/>
                    <a:pt x="27977" y="534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014" name="任意多边形: 形状 1013">
              <a:extLst>
                <a:ext uri="{FF2B5EF4-FFF2-40B4-BE49-F238E27FC236}">
                  <a16:creationId xmlns:a16="http://schemas.microsoft.com/office/drawing/2014/main" id="{57857AA7-8AAF-F607-BDC2-7F0D167B436F}"/>
                </a:ext>
              </a:extLst>
            </p:cNvPr>
            <p:cNvSpPr/>
            <p:nvPr/>
          </p:nvSpPr>
          <p:spPr>
            <a:xfrm>
              <a:off x="11169984" y="1534136"/>
              <a:ext cx="75758" cy="57043"/>
            </a:xfrm>
            <a:custGeom>
              <a:avLst/>
              <a:gdLst>
                <a:gd name="connsiteX0" fmla="*/ 75759 w 75758"/>
                <a:gd name="connsiteY0" fmla="*/ 54371 h 57043"/>
                <a:gd name="connsiteX1" fmla="*/ 56426 w 75758"/>
                <a:gd name="connsiteY1" fmla="*/ 36610 h 57043"/>
                <a:gd name="connsiteX2" fmla="*/ 39294 w 75758"/>
                <a:gd name="connsiteY2" fmla="*/ 6747 h 57043"/>
                <a:gd name="connsiteX3" fmla="*/ 0 w 75758"/>
                <a:gd name="connsiteY3" fmla="*/ 617 h 57043"/>
                <a:gd name="connsiteX4" fmla="*/ 15718 w 75758"/>
                <a:gd name="connsiteY4" fmla="*/ 28595 h 57043"/>
                <a:gd name="connsiteX5" fmla="*/ 54226 w 75758"/>
                <a:gd name="connsiteY5" fmla="*/ 37711 h 57043"/>
                <a:gd name="connsiteX6" fmla="*/ 72930 w 75758"/>
                <a:gd name="connsiteY6" fmla="*/ 57043 h 5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758" h="57043">
                  <a:moveTo>
                    <a:pt x="75759" y="54371"/>
                  </a:moveTo>
                  <a:lnTo>
                    <a:pt x="56426" y="36610"/>
                  </a:lnTo>
                  <a:cubicBezTo>
                    <a:pt x="52068" y="25939"/>
                    <a:pt x="46307" y="15896"/>
                    <a:pt x="39294" y="6747"/>
                  </a:cubicBezTo>
                  <a:cubicBezTo>
                    <a:pt x="30806" y="-955"/>
                    <a:pt x="20433" y="-483"/>
                    <a:pt x="0" y="617"/>
                  </a:cubicBezTo>
                  <a:cubicBezTo>
                    <a:pt x="4560" y="10309"/>
                    <a:pt x="9813" y="19659"/>
                    <a:pt x="15718" y="28595"/>
                  </a:cubicBezTo>
                  <a:cubicBezTo>
                    <a:pt x="24677" y="40383"/>
                    <a:pt x="54226" y="37711"/>
                    <a:pt x="54226" y="37711"/>
                  </a:cubicBezTo>
                  <a:lnTo>
                    <a:pt x="72930" y="57043"/>
                  </a:ln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015" name="任意多边形: 形状 1014">
              <a:extLst>
                <a:ext uri="{FF2B5EF4-FFF2-40B4-BE49-F238E27FC236}">
                  <a16:creationId xmlns:a16="http://schemas.microsoft.com/office/drawing/2014/main" id="{E05B8991-9263-5B7E-DE7A-F3A8941804A2}"/>
                </a:ext>
              </a:extLst>
            </p:cNvPr>
            <p:cNvSpPr/>
            <p:nvPr/>
          </p:nvSpPr>
          <p:spPr>
            <a:xfrm>
              <a:off x="11169984" y="1365329"/>
              <a:ext cx="75758" cy="57043"/>
            </a:xfrm>
            <a:custGeom>
              <a:avLst/>
              <a:gdLst>
                <a:gd name="connsiteX0" fmla="*/ 54383 w 75758"/>
                <a:gd name="connsiteY0" fmla="*/ 36925 h 57043"/>
                <a:gd name="connsiteX1" fmla="*/ 73087 w 75758"/>
                <a:gd name="connsiteY1" fmla="*/ 57043 h 57043"/>
                <a:gd name="connsiteX2" fmla="*/ 75759 w 75758"/>
                <a:gd name="connsiteY2" fmla="*/ 54371 h 57043"/>
                <a:gd name="connsiteX3" fmla="*/ 56426 w 75758"/>
                <a:gd name="connsiteY3" fmla="*/ 36611 h 57043"/>
                <a:gd name="connsiteX4" fmla="*/ 39294 w 75758"/>
                <a:gd name="connsiteY4" fmla="*/ 6747 h 57043"/>
                <a:gd name="connsiteX5" fmla="*/ 0 w 75758"/>
                <a:gd name="connsiteY5" fmla="*/ 617 h 57043"/>
                <a:gd name="connsiteX6" fmla="*/ 15718 w 75758"/>
                <a:gd name="connsiteY6" fmla="*/ 28595 h 57043"/>
                <a:gd name="connsiteX7" fmla="*/ 54383 w 75758"/>
                <a:gd name="connsiteY7" fmla="*/ 36925 h 5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58" h="57043">
                  <a:moveTo>
                    <a:pt x="54383" y="36925"/>
                  </a:moveTo>
                  <a:lnTo>
                    <a:pt x="73087" y="57043"/>
                  </a:lnTo>
                  <a:lnTo>
                    <a:pt x="75759" y="54371"/>
                  </a:lnTo>
                  <a:lnTo>
                    <a:pt x="56426" y="36611"/>
                  </a:lnTo>
                  <a:cubicBezTo>
                    <a:pt x="52068" y="25939"/>
                    <a:pt x="46307" y="15896"/>
                    <a:pt x="39294" y="6747"/>
                  </a:cubicBezTo>
                  <a:cubicBezTo>
                    <a:pt x="30806" y="-955"/>
                    <a:pt x="20433" y="-483"/>
                    <a:pt x="0" y="617"/>
                  </a:cubicBezTo>
                  <a:cubicBezTo>
                    <a:pt x="4560" y="10309"/>
                    <a:pt x="9813" y="19659"/>
                    <a:pt x="15718" y="28595"/>
                  </a:cubicBezTo>
                  <a:cubicBezTo>
                    <a:pt x="24834" y="39597"/>
                    <a:pt x="54383" y="36925"/>
                    <a:pt x="54383" y="36925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016" name="任意多边形: 形状 1015">
              <a:extLst>
                <a:ext uri="{FF2B5EF4-FFF2-40B4-BE49-F238E27FC236}">
                  <a16:creationId xmlns:a16="http://schemas.microsoft.com/office/drawing/2014/main" id="{2FFF1643-D52D-2B02-6CE4-69533AC39517}"/>
                </a:ext>
              </a:extLst>
            </p:cNvPr>
            <p:cNvSpPr/>
            <p:nvPr/>
          </p:nvSpPr>
          <p:spPr>
            <a:xfrm>
              <a:off x="11167784" y="1407400"/>
              <a:ext cx="64599" cy="23150"/>
            </a:xfrm>
            <a:custGeom>
              <a:avLst/>
              <a:gdLst>
                <a:gd name="connsiteX0" fmla="*/ 33164 w 64599"/>
                <a:gd name="connsiteY0" fmla="*/ 23146 h 23150"/>
                <a:gd name="connsiteX1" fmla="*/ 64599 w 64599"/>
                <a:gd name="connsiteY1" fmla="*/ 6485 h 23150"/>
                <a:gd name="connsiteX2" fmla="*/ 27977 w 64599"/>
                <a:gd name="connsiteY2" fmla="*/ 670 h 23150"/>
                <a:gd name="connsiteX3" fmla="*/ 0 w 64599"/>
                <a:gd name="connsiteY3" fmla="*/ 16387 h 23150"/>
                <a:gd name="connsiteX4" fmla="*/ 33164 w 64599"/>
                <a:gd name="connsiteY4" fmla="*/ 23146 h 2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99" h="23150">
                  <a:moveTo>
                    <a:pt x="33164" y="23146"/>
                  </a:moveTo>
                  <a:cubicBezTo>
                    <a:pt x="44218" y="18754"/>
                    <a:pt x="54759" y="13167"/>
                    <a:pt x="64599" y="6485"/>
                  </a:cubicBezTo>
                  <a:cubicBezTo>
                    <a:pt x="53276" y="842"/>
                    <a:pt x="40492" y="-1188"/>
                    <a:pt x="27977" y="670"/>
                  </a:cubicBezTo>
                  <a:cubicBezTo>
                    <a:pt x="17530" y="3598"/>
                    <a:pt x="7936" y="8988"/>
                    <a:pt x="0" y="16387"/>
                  </a:cubicBezTo>
                  <a:cubicBezTo>
                    <a:pt x="10449" y="20970"/>
                    <a:pt x="21755" y="23274"/>
                    <a:pt x="33164" y="23146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017" name="任意多边形: 形状 1016">
              <a:extLst>
                <a:ext uri="{FF2B5EF4-FFF2-40B4-BE49-F238E27FC236}">
                  <a16:creationId xmlns:a16="http://schemas.microsoft.com/office/drawing/2014/main" id="{02043A66-410B-3571-C397-C540FECBB4F5}"/>
                </a:ext>
              </a:extLst>
            </p:cNvPr>
            <p:cNvSpPr/>
            <p:nvPr/>
          </p:nvSpPr>
          <p:spPr>
            <a:xfrm>
              <a:off x="11101770" y="1119652"/>
              <a:ext cx="52339" cy="39136"/>
            </a:xfrm>
            <a:custGeom>
              <a:avLst/>
              <a:gdLst>
                <a:gd name="connsiteX0" fmla="*/ 0 w 52339"/>
                <a:gd name="connsiteY0" fmla="*/ 39137 h 39136"/>
                <a:gd name="connsiteX1" fmla="*/ 32693 w 52339"/>
                <a:gd name="connsiteY1" fmla="*/ 29706 h 39136"/>
                <a:gd name="connsiteX2" fmla="*/ 52340 w 52339"/>
                <a:gd name="connsiteY2" fmla="*/ 0 h 39136"/>
                <a:gd name="connsiteX3" fmla="*/ 17289 w 52339"/>
                <a:gd name="connsiteY3" fmla="*/ 12417 h 39136"/>
                <a:gd name="connsiteX4" fmla="*/ 0 w 52339"/>
                <a:gd name="connsiteY4" fmla="*/ 39137 h 3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39" h="39136">
                  <a:moveTo>
                    <a:pt x="0" y="39137"/>
                  </a:moveTo>
                  <a:cubicBezTo>
                    <a:pt x="11450" y="38389"/>
                    <a:pt x="22603" y="35171"/>
                    <a:pt x="32693" y="29706"/>
                  </a:cubicBezTo>
                  <a:cubicBezTo>
                    <a:pt x="40247" y="20507"/>
                    <a:pt x="46831" y="10552"/>
                    <a:pt x="52340" y="0"/>
                  </a:cubicBezTo>
                  <a:cubicBezTo>
                    <a:pt x="39658" y="441"/>
                    <a:pt x="27420" y="4776"/>
                    <a:pt x="17289" y="12417"/>
                  </a:cubicBezTo>
                  <a:cubicBezTo>
                    <a:pt x="9481" y="19820"/>
                    <a:pt x="3554" y="28981"/>
                    <a:pt x="0" y="3913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018" name="任意多边形: 形状 1017">
              <a:extLst>
                <a:ext uri="{FF2B5EF4-FFF2-40B4-BE49-F238E27FC236}">
                  <a16:creationId xmlns:a16="http://schemas.microsoft.com/office/drawing/2014/main" id="{39CB102D-7BA5-8B81-7857-18DEF20B04D8}"/>
                </a:ext>
              </a:extLst>
            </p:cNvPr>
            <p:cNvSpPr/>
            <p:nvPr/>
          </p:nvSpPr>
          <p:spPr>
            <a:xfrm>
              <a:off x="11075836" y="1092724"/>
              <a:ext cx="92262" cy="32380"/>
            </a:xfrm>
            <a:custGeom>
              <a:avLst/>
              <a:gdLst>
                <a:gd name="connsiteX0" fmla="*/ 0 w 92262"/>
                <a:gd name="connsiteY0" fmla="*/ 14197 h 32380"/>
                <a:gd name="connsiteX1" fmla="*/ 27506 w 92262"/>
                <a:gd name="connsiteY1" fmla="*/ 31015 h 32380"/>
                <a:gd name="connsiteX2" fmla="*/ 65542 w 92262"/>
                <a:gd name="connsiteY2" fmla="*/ 20641 h 32380"/>
                <a:gd name="connsiteX3" fmla="*/ 91319 w 92262"/>
                <a:gd name="connsiteY3" fmla="*/ 28500 h 32380"/>
                <a:gd name="connsiteX4" fmla="*/ 92262 w 92262"/>
                <a:gd name="connsiteY4" fmla="*/ 24885 h 32380"/>
                <a:gd name="connsiteX5" fmla="*/ 66800 w 92262"/>
                <a:gd name="connsiteY5" fmla="*/ 18598 h 32380"/>
                <a:gd name="connsiteX6" fmla="*/ 37408 w 92262"/>
                <a:gd name="connsiteY6" fmla="*/ 680 h 32380"/>
                <a:gd name="connsiteX7" fmla="*/ 0 w 92262"/>
                <a:gd name="connsiteY7" fmla="*/ 14197 h 3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262" h="32380">
                  <a:moveTo>
                    <a:pt x="0" y="14197"/>
                  </a:moveTo>
                  <a:cubicBezTo>
                    <a:pt x="8718" y="20509"/>
                    <a:pt x="17915" y="26132"/>
                    <a:pt x="27506" y="31015"/>
                  </a:cubicBezTo>
                  <a:cubicBezTo>
                    <a:pt x="40866" y="37145"/>
                    <a:pt x="65542" y="20641"/>
                    <a:pt x="65542" y="20641"/>
                  </a:cubicBezTo>
                  <a:lnTo>
                    <a:pt x="91319" y="28500"/>
                  </a:lnTo>
                  <a:lnTo>
                    <a:pt x="92262" y="24885"/>
                  </a:lnTo>
                  <a:lnTo>
                    <a:pt x="66800" y="18598"/>
                  </a:lnTo>
                  <a:cubicBezTo>
                    <a:pt x="57833" y="11359"/>
                    <a:pt x="47950" y="5335"/>
                    <a:pt x="37408" y="680"/>
                  </a:cubicBezTo>
                  <a:cubicBezTo>
                    <a:pt x="26091" y="-1992"/>
                    <a:pt x="17447" y="3352"/>
                    <a:pt x="0" y="14197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019" name="任意多边形: 形状 1018">
              <a:extLst>
                <a:ext uri="{FF2B5EF4-FFF2-40B4-BE49-F238E27FC236}">
                  <a16:creationId xmlns:a16="http://schemas.microsoft.com/office/drawing/2014/main" id="{2C0B4FA2-16F2-C5E3-A048-55F0ED277987}"/>
                </a:ext>
              </a:extLst>
            </p:cNvPr>
            <p:cNvSpPr/>
            <p:nvPr/>
          </p:nvSpPr>
          <p:spPr>
            <a:xfrm>
              <a:off x="11124947" y="1054739"/>
              <a:ext cx="34490" cy="58469"/>
            </a:xfrm>
            <a:custGeom>
              <a:avLst/>
              <a:gdLst>
                <a:gd name="connsiteX0" fmla="*/ 32778 w 34490"/>
                <a:gd name="connsiteY0" fmla="*/ 58469 h 58469"/>
                <a:gd name="connsiteX1" fmla="*/ 31363 w 34490"/>
                <a:gd name="connsiteY1" fmla="*/ 27034 h 58469"/>
                <a:gd name="connsiteX2" fmla="*/ 4800 w 34490"/>
                <a:gd name="connsiteY2" fmla="*/ 0 h 58469"/>
                <a:gd name="connsiteX3" fmla="*/ 4800 w 34490"/>
                <a:gd name="connsiteY3" fmla="*/ 34107 h 58469"/>
                <a:gd name="connsiteX4" fmla="*/ 32778 w 34490"/>
                <a:gd name="connsiteY4" fmla="*/ 58469 h 5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90" h="58469">
                  <a:moveTo>
                    <a:pt x="32778" y="58469"/>
                  </a:moveTo>
                  <a:cubicBezTo>
                    <a:pt x="35472" y="48087"/>
                    <a:pt x="34979" y="37133"/>
                    <a:pt x="31363" y="27034"/>
                  </a:cubicBezTo>
                  <a:cubicBezTo>
                    <a:pt x="23724" y="16905"/>
                    <a:pt x="14794" y="7816"/>
                    <a:pt x="4800" y="0"/>
                  </a:cubicBezTo>
                  <a:cubicBezTo>
                    <a:pt x="-1600" y="10468"/>
                    <a:pt x="-1600" y="23639"/>
                    <a:pt x="4800" y="34107"/>
                  </a:cubicBezTo>
                  <a:cubicBezTo>
                    <a:pt x="11626" y="44718"/>
                    <a:pt x="21329" y="53168"/>
                    <a:pt x="32778" y="58469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1020" name="任意多边形: 形状 1019">
              <a:extLst>
                <a:ext uri="{FF2B5EF4-FFF2-40B4-BE49-F238E27FC236}">
                  <a16:creationId xmlns:a16="http://schemas.microsoft.com/office/drawing/2014/main" id="{54AD8B82-15F7-2880-9C90-60442D748267}"/>
                </a:ext>
              </a:extLst>
            </p:cNvPr>
            <p:cNvSpPr/>
            <p:nvPr/>
          </p:nvSpPr>
          <p:spPr>
            <a:xfrm>
              <a:off x="10394479" y="2373915"/>
              <a:ext cx="91476" cy="91476"/>
            </a:xfrm>
            <a:custGeom>
              <a:avLst/>
              <a:gdLst>
                <a:gd name="connsiteX0" fmla="*/ 45738 w 91476"/>
                <a:gd name="connsiteY0" fmla="*/ 0 h 91476"/>
                <a:gd name="connsiteX1" fmla="*/ 0 w 91476"/>
                <a:gd name="connsiteY1" fmla="*/ 45738 h 91476"/>
                <a:gd name="connsiteX2" fmla="*/ 45738 w 91476"/>
                <a:gd name="connsiteY2" fmla="*/ 91477 h 91476"/>
                <a:gd name="connsiteX3" fmla="*/ 91476 w 91476"/>
                <a:gd name="connsiteY3" fmla="*/ 45738 h 91476"/>
                <a:gd name="connsiteX4" fmla="*/ 46053 w 91476"/>
                <a:gd name="connsiteY4" fmla="*/ 0 h 91476"/>
                <a:gd name="connsiteX5" fmla="*/ 45738 w 91476"/>
                <a:gd name="connsiteY5" fmla="*/ 0 h 9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76" h="91476">
                  <a:moveTo>
                    <a:pt x="45738" y="0"/>
                  </a:moveTo>
                  <a:cubicBezTo>
                    <a:pt x="20478" y="0"/>
                    <a:pt x="0" y="20478"/>
                    <a:pt x="0" y="45738"/>
                  </a:cubicBezTo>
                  <a:cubicBezTo>
                    <a:pt x="0" y="70999"/>
                    <a:pt x="20478" y="91477"/>
                    <a:pt x="45738" y="91477"/>
                  </a:cubicBezTo>
                  <a:cubicBezTo>
                    <a:pt x="70999" y="91477"/>
                    <a:pt x="91476" y="70999"/>
                    <a:pt x="91476" y="45738"/>
                  </a:cubicBezTo>
                  <a:cubicBezTo>
                    <a:pt x="91563" y="20565"/>
                    <a:pt x="71227" y="87"/>
                    <a:pt x="46053" y="0"/>
                  </a:cubicBezTo>
                  <a:cubicBezTo>
                    <a:pt x="45948" y="0"/>
                    <a:pt x="45843" y="0"/>
                    <a:pt x="45738" y="0"/>
                  </a:cubicBezTo>
                  <a:close/>
                </a:path>
              </a:pathLst>
            </a:custGeom>
            <a:grpFill/>
            <a:ln w="621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</p:grpSp>
      <p:sp>
        <p:nvSpPr>
          <p:cNvPr id="955" name="文本框 954">
            <a:extLst>
              <a:ext uri="{FF2B5EF4-FFF2-40B4-BE49-F238E27FC236}">
                <a16:creationId xmlns:a16="http://schemas.microsoft.com/office/drawing/2014/main" id="{F4BDAD83-6436-AACE-8DB2-BABDF6DC9DD7}"/>
              </a:ext>
            </a:extLst>
          </p:cNvPr>
          <p:cNvSpPr txBox="1"/>
          <p:nvPr/>
        </p:nvSpPr>
        <p:spPr>
          <a:xfrm>
            <a:off x="9691720" y="4951335"/>
            <a:ext cx="951709" cy="3745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>
                <a:latin typeface="+mn-ea"/>
              </a:rPr>
              <a:t>XX</a:t>
            </a:r>
            <a:r>
              <a:rPr lang="zh-CN" altLang="en-US">
                <a:latin typeface="+mn-ea"/>
              </a:rPr>
              <a:t>证书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5FE837C6-94B3-8C2D-7A99-1086656D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112" y="452650"/>
            <a:ext cx="4317187" cy="478231"/>
          </a:xfrm>
        </p:spPr>
        <p:txBody>
          <a:bodyPr>
            <a:noAutofit/>
          </a:bodyPr>
          <a:lstStyle/>
          <a:p>
            <a:r>
              <a:rPr lang="zh-CN" altLang="en-US" sz="3600" b="1">
                <a:latin typeface="微软雅黑" panose="020B0503020204020204" pitchFamily="34" charset="-122"/>
              </a:rPr>
              <a:t>个人信息＞荣誉证书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021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示&#10;&#10;中度可信度描述已自动生成">
            <a:extLst>
              <a:ext uri="{FF2B5EF4-FFF2-40B4-BE49-F238E27FC236}">
                <a16:creationId xmlns:a16="http://schemas.microsoft.com/office/drawing/2014/main" id="{E883B3F9-5950-833C-57F1-538CB0F05F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90" y="2217420"/>
            <a:ext cx="2674620" cy="2674620"/>
          </a:xfrm>
          <a:prstGeom prst="rect">
            <a:avLst/>
          </a:prstGeom>
        </p:spPr>
      </p:pic>
      <p:sp>
        <p:nvSpPr>
          <p:cNvPr id="5" name="圆: 空心 4">
            <a:extLst>
              <a:ext uri="{FF2B5EF4-FFF2-40B4-BE49-F238E27FC236}">
                <a16:creationId xmlns:a16="http://schemas.microsoft.com/office/drawing/2014/main" id="{CDE58CD6-C0C3-7D27-22A3-74B95DFD8500}"/>
              </a:ext>
            </a:extLst>
          </p:cNvPr>
          <p:cNvSpPr/>
          <p:nvPr/>
        </p:nvSpPr>
        <p:spPr>
          <a:xfrm>
            <a:off x="4316730" y="1790700"/>
            <a:ext cx="3558540" cy="3558540"/>
          </a:xfrm>
          <a:prstGeom prst="donut">
            <a:avLst>
              <a:gd name="adj" fmla="val 7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56E8BD3-C488-5D50-C14A-02F39730A826}"/>
              </a:ext>
            </a:extLst>
          </p:cNvPr>
          <p:cNvSpPr/>
          <p:nvPr/>
        </p:nvSpPr>
        <p:spPr>
          <a:xfrm>
            <a:off x="4215765" y="2223770"/>
            <a:ext cx="773430" cy="773430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chemeClr val="tx1"/>
                </a:solidFill>
                <a:latin typeface="+mn-ea"/>
              </a:rPr>
              <a:t>S</a:t>
            </a:r>
            <a:endParaRPr lang="zh-CN" altLang="en-US" sz="3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FFF5DFF8-514C-A41F-4A38-1107966AF333}"/>
              </a:ext>
            </a:extLst>
          </p:cNvPr>
          <p:cNvSpPr/>
          <p:nvPr/>
        </p:nvSpPr>
        <p:spPr>
          <a:xfrm>
            <a:off x="7218045" y="2219325"/>
            <a:ext cx="773430" cy="773430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chemeClr val="tx1"/>
                </a:solidFill>
                <a:latin typeface="+mn-ea"/>
              </a:rPr>
              <a:t>W</a:t>
            </a:r>
            <a:endParaRPr lang="zh-CN" altLang="en-US" sz="3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067F562F-5CD8-8C74-E653-D8C701BFDCF7}"/>
              </a:ext>
            </a:extLst>
          </p:cNvPr>
          <p:cNvSpPr/>
          <p:nvPr/>
        </p:nvSpPr>
        <p:spPr>
          <a:xfrm>
            <a:off x="4276725" y="4261485"/>
            <a:ext cx="773430" cy="773430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chemeClr val="tx1"/>
                </a:solidFill>
                <a:latin typeface="+mn-ea"/>
              </a:rPr>
              <a:t>O</a:t>
            </a:r>
            <a:endParaRPr lang="zh-CN" altLang="en-US" sz="3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696AE69-42B4-201A-3C0D-46BA737CCBAE}"/>
              </a:ext>
            </a:extLst>
          </p:cNvPr>
          <p:cNvSpPr/>
          <p:nvPr/>
        </p:nvSpPr>
        <p:spPr>
          <a:xfrm>
            <a:off x="7035165" y="4239895"/>
            <a:ext cx="773430" cy="773430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chemeClr val="tx1"/>
                </a:solidFill>
                <a:latin typeface="+mn-ea"/>
              </a:rPr>
              <a:t>T</a:t>
            </a:r>
            <a:endParaRPr lang="zh-CN" altLang="en-US" sz="3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A217C1E-297B-1E5D-A9B3-ADB66B3B7E92}"/>
              </a:ext>
            </a:extLst>
          </p:cNvPr>
          <p:cNvSpPr txBox="1"/>
          <p:nvPr/>
        </p:nvSpPr>
        <p:spPr>
          <a:xfrm>
            <a:off x="2001202" y="1988820"/>
            <a:ext cx="2057400" cy="3956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altLang="zh-CN" sz="2400" b="1">
                <a:latin typeface="微软雅黑" panose="020B0503020204020204" pitchFamily="34" charset="-122"/>
              </a:rPr>
              <a:t>Strengths</a:t>
            </a:r>
            <a:endParaRPr lang="zh-CN" altLang="en-US" sz="2400" b="1" dirty="0">
              <a:latin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8302981-9D59-0DFF-C771-45712614FB73}"/>
              </a:ext>
            </a:extLst>
          </p:cNvPr>
          <p:cNvSpPr txBox="1"/>
          <p:nvPr/>
        </p:nvSpPr>
        <p:spPr>
          <a:xfrm>
            <a:off x="1071562" y="2511144"/>
            <a:ext cx="2987040" cy="11375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</a:rPr>
              <a:t>强烈的责任心</a:t>
            </a:r>
            <a:endParaRPr lang="en-US" altLang="zh-CN">
              <a:latin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</a:rPr>
              <a:t>较强的适应能力</a:t>
            </a:r>
            <a:endParaRPr lang="en-US" altLang="zh-CN">
              <a:latin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</a:rPr>
              <a:t>具有一定的组织能力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7E02141-A4B2-328F-EE73-61D358275B5F}"/>
              </a:ext>
            </a:extLst>
          </p:cNvPr>
          <p:cNvSpPr txBox="1"/>
          <p:nvPr/>
        </p:nvSpPr>
        <p:spPr>
          <a:xfrm>
            <a:off x="1655762" y="4261485"/>
            <a:ext cx="2387600" cy="4435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altLang="zh-CN" sz="2400" b="1">
                <a:latin typeface="微软雅黑" panose="020B0503020204020204" pitchFamily="34" charset="-122"/>
              </a:rPr>
              <a:t>Opportunities</a:t>
            </a:r>
            <a:endParaRPr lang="zh-CN" altLang="en-US" sz="2400" b="1" dirty="0">
              <a:latin typeface="微软雅黑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DE2B8B0-9578-7B7E-B22A-D9AE6C2403EC}"/>
              </a:ext>
            </a:extLst>
          </p:cNvPr>
          <p:cNvSpPr txBox="1"/>
          <p:nvPr/>
        </p:nvSpPr>
        <p:spPr>
          <a:xfrm>
            <a:off x="1066843" y="4803120"/>
            <a:ext cx="2987040" cy="11375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</a:rPr>
              <a:t>就业机会多</a:t>
            </a:r>
            <a:endParaRPr lang="en-US" altLang="zh-CN">
              <a:latin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</a:rPr>
              <a:t>行业交流机会多</a:t>
            </a:r>
            <a:endParaRPr lang="en-US" altLang="zh-CN">
              <a:latin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</a:rPr>
              <a:t>信息时代学习途径多</a:t>
            </a:r>
            <a:endParaRPr lang="en-US" altLang="zh-CN">
              <a:latin typeface="微软雅黑" panose="020B0503020204020204" pitchFamily="34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5A9A1DD-398C-4C2B-4959-10EACECC73C6}"/>
              </a:ext>
            </a:extLst>
          </p:cNvPr>
          <p:cNvSpPr txBox="1"/>
          <p:nvPr/>
        </p:nvSpPr>
        <p:spPr>
          <a:xfrm>
            <a:off x="8148638" y="4345920"/>
            <a:ext cx="2057400" cy="3070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2400" b="1">
                <a:latin typeface="微软雅黑" panose="020B0503020204020204" pitchFamily="34" charset="-122"/>
              </a:rPr>
              <a:t>Threats</a:t>
            </a:r>
            <a:endParaRPr lang="zh-CN" altLang="en-US" sz="2400" b="1" dirty="0">
              <a:latin typeface="微软雅黑" panose="020B0503020204020204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B232EF6-27AA-6D38-7C62-44B9C599BEBD}"/>
              </a:ext>
            </a:extLst>
          </p:cNvPr>
          <p:cNvSpPr txBox="1"/>
          <p:nvPr/>
        </p:nvSpPr>
        <p:spPr>
          <a:xfrm>
            <a:off x="8148638" y="4803120"/>
            <a:ext cx="2987040" cy="11375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</a:rPr>
              <a:t>优秀人才众多</a:t>
            </a:r>
            <a:endParaRPr lang="en-US" altLang="zh-CN">
              <a:latin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</a:rPr>
              <a:t>专业可替代性强</a:t>
            </a:r>
            <a:endParaRPr lang="en-US" altLang="zh-CN">
              <a:latin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</a:rPr>
              <a:t>企业招聘要求提高</a:t>
            </a:r>
            <a:endParaRPr lang="en-US" altLang="zh-CN">
              <a:latin typeface="微软雅黑" panose="020B0503020204020204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11E7C1C-3DA4-750D-CB12-2A41AC483E05}"/>
              </a:ext>
            </a:extLst>
          </p:cNvPr>
          <p:cNvSpPr txBox="1"/>
          <p:nvPr/>
        </p:nvSpPr>
        <p:spPr>
          <a:xfrm>
            <a:off x="8148638" y="2060575"/>
            <a:ext cx="2057400" cy="3238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2400" b="1">
                <a:latin typeface="微软雅黑" panose="020B0503020204020204" pitchFamily="34" charset="-122"/>
              </a:rPr>
              <a:t>Weaknesses</a:t>
            </a:r>
            <a:endParaRPr lang="zh-CN" altLang="en-US" sz="2400" b="1" dirty="0">
              <a:latin typeface="微软雅黑" panose="020B0503020204020204" pitchFamily="34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E340C90-C3EF-5FA6-472B-1000E772BA11}"/>
              </a:ext>
            </a:extLst>
          </p:cNvPr>
          <p:cNvSpPr txBox="1"/>
          <p:nvPr/>
        </p:nvSpPr>
        <p:spPr>
          <a:xfrm>
            <a:off x="8148638" y="2517775"/>
            <a:ext cx="2987040" cy="11375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</a:rPr>
              <a:t>管理经验不足</a:t>
            </a:r>
            <a:endParaRPr lang="en-US" altLang="zh-CN">
              <a:latin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</a:rPr>
              <a:t>创新能力有待提高</a:t>
            </a:r>
            <a:endParaRPr lang="en-US" altLang="zh-CN">
              <a:latin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</a:rPr>
              <a:t>专业基础知识全面性不够</a:t>
            </a:r>
            <a:endParaRPr lang="en-US" altLang="zh-CN">
              <a:latin typeface="微软雅黑" panose="020B0503020204020204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3107E62-F744-624A-404A-CE597C2165FD}"/>
              </a:ext>
            </a:extLst>
          </p:cNvPr>
          <p:cNvSpPr txBox="1"/>
          <p:nvPr/>
        </p:nvSpPr>
        <p:spPr>
          <a:xfrm>
            <a:off x="1271588" y="1068668"/>
            <a:ext cx="4188351" cy="3270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>
                <a:latin typeface="+mn-ea"/>
              </a:rPr>
              <a:t>Personal information</a:t>
            </a:r>
            <a:r>
              <a:rPr lang="zh-CN" altLang="en-US">
                <a:latin typeface="+mn-ea"/>
              </a:rPr>
              <a:t>＞</a:t>
            </a:r>
            <a:r>
              <a:rPr lang="en-US" altLang="zh-CN">
                <a:latin typeface="+mn-ea"/>
              </a:rPr>
              <a:t>SWOT analysis</a:t>
            </a:r>
            <a:endParaRPr lang="zh-CN" altLang="en-US">
              <a:latin typeface="+mn-ea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89E1B804-7CC1-BB40-D86B-C47765B94B1C}"/>
              </a:ext>
            </a:extLst>
          </p:cNvPr>
          <p:cNvCxnSpPr>
            <a:cxnSpLocks/>
          </p:cNvCxnSpPr>
          <p:nvPr/>
        </p:nvCxnSpPr>
        <p:spPr>
          <a:xfrm>
            <a:off x="1274867" y="1028700"/>
            <a:ext cx="442584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>
            <a:extLst>
              <a:ext uri="{FF2B5EF4-FFF2-40B4-BE49-F238E27FC236}">
                <a16:creationId xmlns:a16="http://schemas.microsoft.com/office/drawing/2014/main" id="{56F37B5C-331B-8382-22C6-1ABEC4D94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435077"/>
            <a:ext cx="4793840" cy="527573"/>
          </a:xfrm>
        </p:spPr>
        <p:txBody>
          <a:bodyPr/>
          <a:lstStyle/>
          <a:p>
            <a:r>
              <a:rPr lang="zh-CN" altLang="en-US" sz="3600" b="1">
                <a:latin typeface="微软雅黑" panose="020B0503020204020204" pitchFamily="34" charset="-122"/>
              </a:rPr>
              <a:t>个人信息＞</a:t>
            </a:r>
            <a:r>
              <a:rPr lang="en-US" altLang="zh-CN" sz="3600" b="1">
                <a:latin typeface="+mn-ea"/>
              </a:rPr>
              <a:t>SWOT</a:t>
            </a:r>
            <a:r>
              <a:rPr lang="zh-CN" altLang="en-US" sz="3600" b="1">
                <a:latin typeface="+mn-ea"/>
              </a:rPr>
              <a:t>分析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05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1A13812-4DBE-21C3-B25D-45F11C2A41B5}"/>
              </a:ext>
            </a:extLst>
          </p:cNvPr>
          <p:cNvSpPr txBox="1"/>
          <p:nvPr/>
        </p:nvSpPr>
        <p:spPr>
          <a:xfrm>
            <a:off x="1070216" y="2821379"/>
            <a:ext cx="1071810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540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alpha val="4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微软雅黑" panose="020B0503020204020204" pitchFamily="34" charset="-122"/>
              </a:rPr>
              <a:t>02</a:t>
            </a:r>
            <a:endParaRPr lang="zh-CN" altLang="en-US" sz="54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alpha val="4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3BD31DF-3294-454A-3F8B-4FCFD4363775}"/>
              </a:ext>
            </a:extLst>
          </p:cNvPr>
          <p:cNvSpPr txBox="1"/>
          <p:nvPr/>
        </p:nvSpPr>
        <p:spPr>
          <a:xfrm>
            <a:off x="3139440" y="2306800"/>
            <a:ext cx="3068320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5400" b="1">
                <a:latin typeface="微软雅黑" panose="020B0503020204020204" pitchFamily="34" charset="-122"/>
              </a:rPr>
              <a:t>工作经历</a:t>
            </a:r>
            <a:endParaRPr lang="zh-CN" altLang="en-US" sz="5400" b="1" dirty="0">
              <a:latin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BC45E7D-48EF-20E2-2416-195AE031E60F}"/>
              </a:ext>
            </a:extLst>
          </p:cNvPr>
          <p:cNvSpPr txBox="1"/>
          <p:nvPr/>
        </p:nvSpPr>
        <p:spPr>
          <a:xfrm>
            <a:off x="3251200" y="3625524"/>
            <a:ext cx="2844800" cy="3270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>
                <a:latin typeface="+mn-ea"/>
              </a:rPr>
              <a:t>Work experience</a:t>
            </a:r>
          </a:p>
        </p:txBody>
      </p:sp>
    </p:spTree>
    <p:extLst>
      <p:ext uri="{BB962C8B-B14F-4D97-AF65-F5344CB8AC3E}">
        <p14:creationId xmlns:p14="http://schemas.microsoft.com/office/powerpoint/2010/main" val="3589890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0281F998-B3A9-B31D-09BF-15BA2B78D926}"/>
              </a:ext>
            </a:extLst>
          </p:cNvPr>
          <p:cNvSpPr txBox="1"/>
          <p:nvPr/>
        </p:nvSpPr>
        <p:spPr>
          <a:xfrm>
            <a:off x="5714364" y="1803401"/>
            <a:ext cx="1911927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>
                <a:latin typeface="+mn-ea"/>
              </a:rPr>
              <a:t>20XX.06-20XX.04</a:t>
            </a:r>
            <a:endParaRPr lang="zh-CN" altLang="en-US">
              <a:latin typeface="+mn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3855C50-2BB1-5449-24D8-36813C1B1617}"/>
              </a:ext>
            </a:extLst>
          </p:cNvPr>
          <p:cNvSpPr txBox="1"/>
          <p:nvPr/>
        </p:nvSpPr>
        <p:spPr>
          <a:xfrm>
            <a:off x="8223886" y="1816887"/>
            <a:ext cx="3295014" cy="1248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>
                <a:latin typeface="+mn-ea"/>
              </a:rPr>
              <a:t>A</a:t>
            </a:r>
            <a:r>
              <a:rPr lang="zh-CN" altLang="en-US">
                <a:latin typeface="+mn-ea"/>
              </a:rPr>
              <a:t>公司市场营销助理</a:t>
            </a:r>
            <a:endParaRPr lang="en-US" altLang="zh-CN">
              <a:latin typeface="+mn-ea"/>
            </a:endParaRPr>
          </a:p>
          <a:p>
            <a:endParaRPr lang="en-US" altLang="zh-CN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</a:rPr>
              <a:t>协助营销专员进行市场调研</a:t>
            </a:r>
            <a:endParaRPr lang="en-US" altLang="zh-CN">
              <a:solidFill>
                <a:schemeClr val="tx1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</a:rPr>
              <a:t>收集同行业信息，协助展会布置</a:t>
            </a:r>
          </a:p>
          <a:p>
            <a:endParaRPr lang="zh-CN" altLang="en-US">
              <a:latin typeface="+mn-ea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A99D6CE-C9AE-D7D4-ED84-297EA0BCCC84}"/>
              </a:ext>
            </a:extLst>
          </p:cNvPr>
          <p:cNvSpPr txBox="1"/>
          <p:nvPr/>
        </p:nvSpPr>
        <p:spPr>
          <a:xfrm>
            <a:off x="8223887" y="3422487"/>
            <a:ext cx="3313747" cy="12488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>
                <a:latin typeface="+mn-ea"/>
              </a:rPr>
              <a:t>B</a:t>
            </a:r>
            <a:r>
              <a:rPr lang="zh-CN" altLang="en-US">
                <a:latin typeface="+mn-ea"/>
              </a:rPr>
              <a:t>公司市场营销专员</a:t>
            </a:r>
            <a:endParaRPr lang="en-US" altLang="zh-CN">
              <a:latin typeface="+mn-ea"/>
            </a:endParaRPr>
          </a:p>
          <a:p>
            <a:endParaRPr lang="en-US" altLang="zh-CN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</a:rPr>
              <a:t>负责公司的市场调研工作</a:t>
            </a:r>
            <a:endParaRPr lang="en-US" altLang="zh-CN">
              <a:solidFill>
                <a:schemeClr val="tx1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</a:rPr>
              <a:t>负责公司的广告定制及宣传工作</a:t>
            </a:r>
          </a:p>
          <a:p>
            <a:endParaRPr lang="zh-CN" altLang="en-US">
              <a:latin typeface="+mn-ea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0056F1D-8694-048B-1C62-8DE2C7A9B256}"/>
              </a:ext>
            </a:extLst>
          </p:cNvPr>
          <p:cNvSpPr txBox="1"/>
          <p:nvPr/>
        </p:nvSpPr>
        <p:spPr>
          <a:xfrm>
            <a:off x="5714365" y="3408538"/>
            <a:ext cx="1911927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>
                <a:latin typeface="+mn-ea"/>
              </a:rPr>
              <a:t>20XX.04-20XX.12</a:t>
            </a:r>
            <a:endParaRPr lang="zh-CN" altLang="en-US">
              <a:latin typeface="+mn-ea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D7741F3-046D-1D70-24C1-215857BD7384}"/>
              </a:ext>
            </a:extLst>
          </p:cNvPr>
          <p:cNvSpPr txBox="1"/>
          <p:nvPr/>
        </p:nvSpPr>
        <p:spPr>
          <a:xfrm>
            <a:off x="5714364" y="4946510"/>
            <a:ext cx="1911927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>
                <a:latin typeface="+mn-ea"/>
              </a:rPr>
              <a:t>20XX.01-20XX.09</a:t>
            </a:r>
            <a:endParaRPr lang="zh-CN" altLang="en-US">
              <a:latin typeface="+mn-ea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CDEE988-E53E-FBFB-1AD8-211322A20732}"/>
              </a:ext>
            </a:extLst>
          </p:cNvPr>
          <p:cNvSpPr txBox="1"/>
          <p:nvPr/>
        </p:nvSpPr>
        <p:spPr>
          <a:xfrm>
            <a:off x="8223886" y="5028087"/>
            <a:ext cx="3313747" cy="12488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>
                <a:latin typeface="+mn-ea"/>
              </a:rPr>
              <a:t>C</a:t>
            </a:r>
            <a:r>
              <a:rPr lang="zh-CN" altLang="en-US">
                <a:latin typeface="+mn-ea"/>
              </a:rPr>
              <a:t>公司市场营销经理</a:t>
            </a:r>
            <a:endParaRPr lang="en-US" altLang="zh-CN">
              <a:latin typeface="+mn-ea"/>
            </a:endParaRPr>
          </a:p>
          <a:p>
            <a:endParaRPr lang="en-US" altLang="zh-CN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</a:rPr>
              <a:t>负责部门工作协调</a:t>
            </a:r>
            <a:endParaRPr lang="en-US" altLang="zh-CN">
              <a:solidFill>
                <a:schemeClr val="tx1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</a:rPr>
              <a:t>负责监察各项营销计划的执行</a:t>
            </a:r>
          </a:p>
          <a:p>
            <a:endParaRPr lang="zh-CN" altLang="en-US">
              <a:latin typeface="+mn-ea"/>
            </a:endParaRPr>
          </a:p>
        </p:txBody>
      </p:sp>
      <p:sp>
        <p:nvSpPr>
          <p:cNvPr id="48" name="等腰三角形 47">
            <a:extLst>
              <a:ext uri="{FF2B5EF4-FFF2-40B4-BE49-F238E27FC236}">
                <a16:creationId xmlns:a16="http://schemas.microsoft.com/office/drawing/2014/main" id="{6E2E23DA-65FC-0268-7005-DCF83D09EAF9}"/>
              </a:ext>
            </a:extLst>
          </p:cNvPr>
          <p:cNvSpPr/>
          <p:nvPr/>
        </p:nvSpPr>
        <p:spPr>
          <a:xfrm rot="5400000">
            <a:off x="5156513" y="1784902"/>
            <a:ext cx="416560" cy="359103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9" name="等腰三角形 48">
            <a:extLst>
              <a:ext uri="{FF2B5EF4-FFF2-40B4-BE49-F238E27FC236}">
                <a16:creationId xmlns:a16="http://schemas.microsoft.com/office/drawing/2014/main" id="{F02B987C-BFAE-D719-E70D-9788357AA737}"/>
              </a:ext>
            </a:extLst>
          </p:cNvPr>
          <p:cNvSpPr/>
          <p:nvPr/>
        </p:nvSpPr>
        <p:spPr>
          <a:xfrm rot="5400000">
            <a:off x="5156513" y="3390039"/>
            <a:ext cx="416560" cy="359103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0" name="等腰三角形 49">
            <a:extLst>
              <a:ext uri="{FF2B5EF4-FFF2-40B4-BE49-F238E27FC236}">
                <a16:creationId xmlns:a16="http://schemas.microsoft.com/office/drawing/2014/main" id="{2007F286-1A0D-D184-B22D-3F618B749FEE}"/>
              </a:ext>
            </a:extLst>
          </p:cNvPr>
          <p:cNvSpPr/>
          <p:nvPr/>
        </p:nvSpPr>
        <p:spPr>
          <a:xfrm rot="5400000">
            <a:off x="5156513" y="4928011"/>
            <a:ext cx="416560" cy="359103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52" name="图片 51" descr="穿白色衣服的小孩&#10;&#10;描述已自动生成">
            <a:extLst>
              <a:ext uri="{FF2B5EF4-FFF2-40B4-BE49-F238E27FC236}">
                <a16:creationId xmlns:a16="http://schemas.microsoft.com/office/drawing/2014/main" id="{B95AAE0A-49DC-B09F-E93C-EAC0E532D2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41" y="1756174"/>
            <a:ext cx="4085253" cy="4531964"/>
          </a:xfrm>
          <a:prstGeom prst="rect">
            <a:avLst/>
          </a:prstGeom>
        </p:spPr>
      </p:pic>
      <p:sp>
        <p:nvSpPr>
          <p:cNvPr id="53" name="文本框 52">
            <a:extLst>
              <a:ext uri="{FF2B5EF4-FFF2-40B4-BE49-F238E27FC236}">
                <a16:creationId xmlns:a16="http://schemas.microsoft.com/office/drawing/2014/main" id="{F3309378-C90C-DF94-7D3D-5314E8FC63B6}"/>
              </a:ext>
            </a:extLst>
          </p:cNvPr>
          <p:cNvSpPr txBox="1"/>
          <p:nvPr/>
        </p:nvSpPr>
        <p:spPr>
          <a:xfrm>
            <a:off x="1191079" y="1051560"/>
            <a:ext cx="201410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>
                <a:latin typeface="+mn-ea"/>
              </a:rPr>
              <a:t>Professional skill</a:t>
            </a:r>
            <a:endParaRPr lang="zh-CN" altLang="en-US">
              <a:latin typeface="+mn-ea"/>
            </a:endParaRP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80B68D09-B999-34A4-71EF-8ACB47627D5B}"/>
              </a:ext>
            </a:extLst>
          </p:cNvPr>
          <p:cNvCxnSpPr>
            <a:cxnSpLocks/>
          </p:cNvCxnSpPr>
          <p:nvPr/>
        </p:nvCxnSpPr>
        <p:spPr>
          <a:xfrm>
            <a:off x="1271588" y="1028700"/>
            <a:ext cx="185308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>
            <a:extLst>
              <a:ext uri="{FF2B5EF4-FFF2-40B4-BE49-F238E27FC236}">
                <a16:creationId xmlns:a16="http://schemas.microsoft.com/office/drawing/2014/main" id="{A5361647-0F3F-AA4D-A4CB-EEC17C9C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423492"/>
            <a:ext cx="1957749" cy="503609"/>
          </a:xfrm>
        </p:spPr>
        <p:txBody>
          <a:bodyPr/>
          <a:lstStyle/>
          <a:p>
            <a:r>
              <a:rPr lang="zh-CN" altLang="en-US" sz="3600" b="1">
                <a:latin typeface="微软雅黑" panose="020B0503020204020204" pitchFamily="34" charset="-122"/>
              </a:rPr>
              <a:t>工作经历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6522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</p:tagLst>
</file>

<file path=ppt/theme/theme1.xml><?xml version="1.0" encoding="utf-8"?>
<a:theme xmlns:a="http://schemas.openxmlformats.org/drawingml/2006/main" name="Office 主题">
  <a:themeElements>
    <a:clrScheme name="自定义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B4FE"/>
      </a:accent1>
      <a:accent2>
        <a:srgbClr val="A77CFF"/>
      </a:accent2>
      <a:accent3>
        <a:srgbClr val="C686E7"/>
      </a:accent3>
      <a:accent4>
        <a:srgbClr val="FFFFFF"/>
      </a:accent4>
      <a:accent5>
        <a:srgbClr val="00000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accent2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387</Words>
  <Application>Microsoft Office PowerPoint</Application>
  <PresentationFormat>宽屏</PresentationFormat>
  <Paragraphs>135</Paragraphs>
  <Slides>16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微软雅黑</vt:lpstr>
      <vt:lpstr>Arial</vt:lpstr>
      <vt:lpstr>Office 主题</vt:lpstr>
      <vt:lpstr>PowerPoint 演示文稿</vt:lpstr>
      <vt:lpstr>PowerPoint 演示文稿</vt:lpstr>
      <vt:lpstr>PowerPoint 演示文稿</vt:lpstr>
      <vt:lpstr>个人信息＞基本信息</vt:lpstr>
      <vt:lpstr>个人信息＞教育背景</vt:lpstr>
      <vt:lpstr>个人信息＞荣誉证书</vt:lpstr>
      <vt:lpstr>个人信息＞SWOT分析</vt:lpstr>
      <vt:lpstr>PowerPoint 演示文稿</vt:lpstr>
      <vt:lpstr>工作经历</vt:lpstr>
      <vt:lpstr>PowerPoint 演示文稿</vt:lpstr>
      <vt:lpstr>专业技能</vt:lpstr>
      <vt:lpstr>专业技能</vt:lpstr>
      <vt:lpstr>PowerPoint 演示文稿</vt:lpstr>
      <vt:lpstr>项目经验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黄 艳芳</cp:lastModifiedBy>
  <cp:revision>29</cp:revision>
  <dcterms:created xsi:type="dcterms:W3CDTF">2022-07-11T09:57:49Z</dcterms:created>
  <dcterms:modified xsi:type="dcterms:W3CDTF">2022-07-18T13:32:11Z</dcterms:modified>
</cp:coreProperties>
</file>