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31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7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94157DB-0659-C83D-74F8-DD0F170D39B9}"/>
              </a:ext>
            </a:extLst>
          </p:cNvPr>
          <p:cNvCxnSpPr>
            <a:cxnSpLocks/>
          </p:cNvCxnSpPr>
          <p:nvPr userDrawn="1"/>
        </p:nvCxnSpPr>
        <p:spPr>
          <a:xfrm>
            <a:off x="2022932" y="5558695"/>
            <a:ext cx="8234585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41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卡通人物&#10;&#10;低可信度描述已自动生成">
            <a:extLst>
              <a:ext uri="{FF2B5EF4-FFF2-40B4-BE49-F238E27FC236}">
                <a16:creationId xmlns:a16="http://schemas.microsoft.com/office/drawing/2014/main" id="{CAB6CB60-43F6-7B7B-BFC4-AD85101C3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1" y="2557919"/>
            <a:ext cx="2904016" cy="511833"/>
          </a:xfrm>
          <a:prstGeom prst="rect">
            <a:avLst/>
          </a:prstGeom>
        </p:spPr>
      </p:pic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A356B214-6D4D-9015-05B7-3C7990CC6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" r="78855" b="10589"/>
          <a:stretch/>
        </p:blipFill>
        <p:spPr>
          <a:xfrm>
            <a:off x="5501315" y="1259840"/>
            <a:ext cx="1194125" cy="1243750"/>
          </a:xfrm>
          <a:prstGeom prst="rect">
            <a:avLst/>
          </a:prstGeom>
        </p:spPr>
      </p:pic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8390024F-32A1-D5B6-BBF8-757FCB65D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64663" r="20545" b="17827"/>
          <a:stretch/>
        </p:blipFill>
        <p:spPr>
          <a:xfrm>
            <a:off x="4997185" y="3215870"/>
            <a:ext cx="2195661" cy="186656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67E62F41-E5C8-FD06-90BB-7087CA99125A}"/>
              </a:ext>
            </a:extLst>
          </p:cNvPr>
          <p:cNvSpPr/>
          <p:nvPr userDrawn="1"/>
        </p:nvSpPr>
        <p:spPr>
          <a:xfrm>
            <a:off x="-21303" y="0"/>
            <a:ext cx="12191999" cy="4124967"/>
          </a:xfrm>
          <a:custGeom>
            <a:avLst/>
            <a:gdLst>
              <a:gd name="connsiteX0" fmla="*/ 0 w 12191999"/>
              <a:gd name="connsiteY0" fmla="*/ 0 h 4124967"/>
              <a:gd name="connsiteX1" fmla="*/ 12191999 w 12191999"/>
              <a:gd name="connsiteY1" fmla="*/ 0 h 4124967"/>
              <a:gd name="connsiteX2" fmla="*/ 12191999 w 12191999"/>
              <a:gd name="connsiteY2" fmla="*/ 2239606 h 4124967"/>
              <a:gd name="connsiteX3" fmla="*/ 11991047 w 12191999"/>
              <a:gd name="connsiteY3" fmla="*/ 2441353 h 4124967"/>
              <a:gd name="connsiteX4" fmla="*/ 11787221 w 12191999"/>
              <a:gd name="connsiteY4" fmla="*/ 2610427 h 4124967"/>
              <a:gd name="connsiteX5" fmla="*/ 11692561 w 12191999"/>
              <a:gd name="connsiteY5" fmla="*/ 2679079 h 4124967"/>
              <a:gd name="connsiteX6" fmla="*/ 11361871 w 12191999"/>
              <a:gd name="connsiteY6" fmla="*/ 2877397 h 4124967"/>
              <a:gd name="connsiteX7" fmla="*/ 10179231 w 12191999"/>
              <a:gd name="connsiteY7" fmla="*/ 3450657 h 4124967"/>
              <a:gd name="connsiteX8" fmla="*/ 9762711 w 12191999"/>
              <a:gd name="connsiteY8" fmla="*/ 3609461 h 4124967"/>
              <a:gd name="connsiteX9" fmla="*/ 9502991 w 12191999"/>
              <a:gd name="connsiteY9" fmla="*/ 3688922 h 4124967"/>
              <a:gd name="connsiteX10" fmla="*/ 6781467 w 12191999"/>
              <a:gd name="connsiteY10" fmla="*/ 4121478 h 4124967"/>
              <a:gd name="connsiteX11" fmla="*/ 6686585 w 12191999"/>
              <a:gd name="connsiteY11" fmla="*/ 4124967 h 4124967"/>
              <a:gd name="connsiteX12" fmla="*/ 5505413 w 12191999"/>
              <a:gd name="connsiteY12" fmla="*/ 4124967 h 4124967"/>
              <a:gd name="connsiteX13" fmla="*/ 5410533 w 12191999"/>
              <a:gd name="connsiteY13" fmla="*/ 4121478 h 4124967"/>
              <a:gd name="connsiteX14" fmla="*/ 2689007 w 12191999"/>
              <a:gd name="connsiteY14" fmla="*/ 3688922 h 4124967"/>
              <a:gd name="connsiteX15" fmla="*/ 2429290 w 12191999"/>
              <a:gd name="connsiteY15" fmla="*/ 3609461 h 4124967"/>
              <a:gd name="connsiteX16" fmla="*/ 2012768 w 12191999"/>
              <a:gd name="connsiteY16" fmla="*/ 3450657 h 4124967"/>
              <a:gd name="connsiteX17" fmla="*/ 830127 w 12191999"/>
              <a:gd name="connsiteY17" fmla="*/ 2877397 h 4124967"/>
              <a:gd name="connsiteX18" fmla="*/ 499425 w 12191999"/>
              <a:gd name="connsiteY18" fmla="*/ 2679072 h 4124967"/>
              <a:gd name="connsiteX19" fmla="*/ 404776 w 12191999"/>
              <a:gd name="connsiteY19" fmla="*/ 2610427 h 4124967"/>
              <a:gd name="connsiteX20" fmla="*/ 200950 w 12191999"/>
              <a:gd name="connsiteY20" fmla="*/ 2441353 h 4124967"/>
              <a:gd name="connsiteX21" fmla="*/ 0 w 12191999"/>
              <a:gd name="connsiteY21" fmla="*/ 2239609 h 41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124967">
                <a:moveTo>
                  <a:pt x="0" y="0"/>
                </a:moveTo>
                <a:lnTo>
                  <a:pt x="12191999" y="0"/>
                </a:lnTo>
                <a:lnTo>
                  <a:pt x="12191999" y="2239606"/>
                </a:lnTo>
                <a:lnTo>
                  <a:pt x="11991047" y="2441353"/>
                </a:lnTo>
                <a:cubicBezTo>
                  <a:pt x="11926543" y="2498781"/>
                  <a:pt x="11858555" y="2555161"/>
                  <a:pt x="11787221" y="2610427"/>
                </a:cubicBezTo>
                <a:lnTo>
                  <a:pt x="11692561" y="2679079"/>
                </a:lnTo>
                <a:lnTo>
                  <a:pt x="11361871" y="2877397"/>
                </a:lnTo>
                <a:cubicBezTo>
                  <a:pt x="10986079" y="3091504"/>
                  <a:pt x="10590977" y="3283339"/>
                  <a:pt x="10179231" y="3450657"/>
                </a:cubicBezTo>
                <a:lnTo>
                  <a:pt x="9762711" y="3609461"/>
                </a:lnTo>
                <a:lnTo>
                  <a:pt x="9502991" y="3688922"/>
                </a:lnTo>
                <a:cubicBezTo>
                  <a:pt x="8690339" y="3921282"/>
                  <a:pt x="7767486" y="4073049"/>
                  <a:pt x="6781467" y="4121478"/>
                </a:cubicBezTo>
                <a:lnTo>
                  <a:pt x="6686585" y="4124967"/>
                </a:lnTo>
                <a:lnTo>
                  <a:pt x="5505413" y="4124967"/>
                </a:lnTo>
                <a:lnTo>
                  <a:pt x="5410533" y="4121478"/>
                </a:lnTo>
                <a:cubicBezTo>
                  <a:pt x="4424513" y="4073049"/>
                  <a:pt x="3501660" y="3921282"/>
                  <a:pt x="2689007" y="3688922"/>
                </a:cubicBezTo>
                <a:lnTo>
                  <a:pt x="2429290" y="3609461"/>
                </a:lnTo>
                <a:lnTo>
                  <a:pt x="2012768" y="3450657"/>
                </a:lnTo>
                <a:cubicBezTo>
                  <a:pt x="1601022" y="3283339"/>
                  <a:pt x="1205920" y="3091504"/>
                  <a:pt x="830127" y="2877397"/>
                </a:cubicBezTo>
                <a:lnTo>
                  <a:pt x="499425" y="2679072"/>
                </a:lnTo>
                <a:lnTo>
                  <a:pt x="404776" y="2610427"/>
                </a:lnTo>
                <a:cubicBezTo>
                  <a:pt x="333443" y="2555161"/>
                  <a:pt x="265455" y="2498781"/>
                  <a:pt x="200950" y="2441353"/>
                </a:cubicBezTo>
                <a:lnTo>
                  <a:pt x="0" y="2239609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22" name="图片占位符 23">
            <a:extLst>
              <a:ext uri="{FF2B5EF4-FFF2-40B4-BE49-F238E27FC236}">
                <a16:creationId xmlns:a16="http://schemas.microsoft.com/office/drawing/2014/main" id="{91A8924A-E2EB-F9A0-1778-CC18AC4E1F59}"/>
              </a:ext>
            </a:extLst>
          </p:cNvPr>
          <p:cNvSpPr txBox="1">
            <a:spLocks/>
          </p:cNvSpPr>
          <p:nvPr userDrawn="1"/>
        </p:nvSpPr>
        <p:spPr>
          <a:xfrm>
            <a:off x="-6063" y="540"/>
            <a:ext cx="12199046" cy="4124967"/>
          </a:xfrm>
          <a:custGeom>
            <a:avLst/>
            <a:gdLst>
              <a:gd name="connsiteX0" fmla="*/ 0 w 12192000"/>
              <a:gd name="connsiteY0" fmla="*/ 0 h 3979379"/>
              <a:gd name="connsiteX1" fmla="*/ 12192000 w 12192000"/>
              <a:gd name="connsiteY1" fmla="*/ 0 h 3979379"/>
              <a:gd name="connsiteX2" fmla="*/ 12192000 w 12192000"/>
              <a:gd name="connsiteY2" fmla="*/ 2160560 h 3979379"/>
              <a:gd name="connsiteX3" fmla="*/ 11991049 w 12192000"/>
              <a:gd name="connsiteY3" fmla="*/ 2355187 h 3979379"/>
              <a:gd name="connsiteX4" fmla="*/ 6781467 w 12192000"/>
              <a:gd name="connsiteY4" fmla="*/ 3976013 h 3979379"/>
              <a:gd name="connsiteX5" fmla="*/ 6686586 w 12192000"/>
              <a:gd name="connsiteY5" fmla="*/ 3979379 h 3979379"/>
              <a:gd name="connsiteX6" fmla="*/ 5505414 w 12192000"/>
              <a:gd name="connsiteY6" fmla="*/ 3979379 h 3979379"/>
              <a:gd name="connsiteX7" fmla="*/ 5410533 w 12192000"/>
              <a:gd name="connsiteY7" fmla="*/ 3976013 h 3979379"/>
              <a:gd name="connsiteX8" fmla="*/ 200949 w 12192000"/>
              <a:gd name="connsiteY8" fmla="*/ 2355187 h 3979379"/>
              <a:gd name="connsiteX9" fmla="*/ 0 w 12192000"/>
              <a:gd name="connsiteY9" fmla="*/ 2160563 h 39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9379">
                <a:moveTo>
                  <a:pt x="0" y="0"/>
                </a:moveTo>
                <a:lnTo>
                  <a:pt x="12192000" y="0"/>
                </a:lnTo>
                <a:lnTo>
                  <a:pt x="12192000" y="2160560"/>
                </a:lnTo>
                <a:lnTo>
                  <a:pt x="11991049" y="2355187"/>
                </a:lnTo>
                <a:cubicBezTo>
                  <a:pt x="10958970" y="3241602"/>
                  <a:pt x="9035226" y="3869225"/>
                  <a:pt x="6781467" y="3976013"/>
                </a:cubicBezTo>
                <a:lnTo>
                  <a:pt x="6686586" y="3979379"/>
                </a:lnTo>
                <a:lnTo>
                  <a:pt x="5505414" y="3979379"/>
                </a:lnTo>
                <a:lnTo>
                  <a:pt x="5410533" y="3976013"/>
                </a:lnTo>
                <a:cubicBezTo>
                  <a:pt x="3156773" y="3869225"/>
                  <a:pt x="1233028" y="3241602"/>
                  <a:pt x="200949" y="2355187"/>
                </a:cubicBezTo>
                <a:lnTo>
                  <a:pt x="0" y="21605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7D87D99C-AA19-867A-2C7A-81BDE68FC3FC}"/>
              </a:ext>
            </a:extLst>
          </p:cNvPr>
          <p:cNvSpPr/>
          <p:nvPr userDrawn="1"/>
        </p:nvSpPr>
        <p:spPr>
          <a:xfrm>
            <a:off x="-21303" y="-16625"/>
            <a:ext cx="12230510" cy="4164498"/>
          </a:xfrm>
          <a:custGeom>
            <a:avLst/>
            <a:gdLst>
              <a:gd name="connsiteX0" fmla="*/ 0 w 12230510"/>
              <a:gd name="connsiteY0" fmla="*/ 0 h 4164498"/>
              <a:gd name="connsiteX1" fmla="*/ 12230510 w 12230510"/>
              <a:gd name="connsiteY1" fmla="*/ 0 h 4164498"/>
              <a:gd name="connsiteX2" fmla="*/ 12230510 w 12230510"/>
              <a:gd name="connsiteY2" fmla="*/ 2324605 h 4164498"/>
              <a:gd name="connsiteX3" fmla="*/ 12020998 w 12230510"/>
              <a:gd name="connsiteY3" fmla="*/ 2527523 h 4164498"/>
              <a:gd name="connsiteX4" fmla="*/ 6125951 w 12230510"/>
              <a:gd name="connsiteY4" fmla="*/ 4164498 h 4164498"/>
              <a:gd name="connsiteX5" fmla="*/ 230898 w 12230510"/>
              <a:gd name="connsiteY5" fmla="*/ 2527523 h 4164498"/>
              <a:gd name="connsiteX6" fmla="*/ 0 w 12230510"/>
              <a:gd name="connsiteY6" fmla="*/ 2303892 h 41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510" h="4164498">
                <a:moveTo>
                  <a:pt x="0" y="0"/>
                </a:moveTo>
                <a:lnTo>
                  <a:pt x="12230510" y="0"/>
                </a:lnTo>
                <a:lnTo>
                  <a:pt x="12230510" y="2324605"/>
                </a:lnTo>
                <a:lnTo>
                  <a:pt x="12020998" y="2527523"/>
                </a:lnTo>
                <a:cubicBezTo>
                  <a:pt x="10885711" y="3502579"/>
                  <a:pt x="8671510" y="4164498"/>
                  <a:pt x="6125951" y="4164498"/>
                </a:cubicBezTo>
                <a:cubicBezTo>
                  <a:pt x="3580388" y="4164498"/>
                  <a:pt x="1366185" y="3502579"/>
                  <a:pt x="230898" y="2527523"/>
                </a:cubicBezTo>
                <a:lnTo>
                  <a:pt x="0" y="2303892"/>
                </a:lnTo>
                <a:close/>
              </a:path>
            </a:pathLst>
          </a:custGeom>
          <a:noFill/>
          <a:ln w="6350">
            <a:gradFill>
              <a:gsLst>
                <a:gs pos="100000">
                  <a:schemeClr val="accent1">
                    <a:lumMod val="75000"/>
                    <a:alpha val="3000"/>
                  </a:schemeClr>
                </a:gs>
                <a:gs pos="53000">
                  <a:schemeClr val="accent1">
                    <a:lumMod val="75000"/>
                    <a:alpha val="8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L" panose="00020600040101010101" pitchFamily="18" charset="-122"/>
                <a:ea typeface="OPPOSans M"/>
                <a:cs typeface="+mn-cs"/>
              </a:rPr>
              <a:t>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5069403-478F-AB2F-427D-FC3FCE6BF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t="21326" r="12547" b="10534"/>
          <a:stretch/>
        </p:blipFill>
        <p:spPr>
          <a:xfrm>
            <a:off x="0" y="2935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E4B3148-91F3-2B98-C230-D6971395F611}"/>
              </a:ext>
            </a:extLst>
          </p:cNvPr>
          <p:cNvSpPr/>
          <p:nvPr userDrawn="1"/>
        </p:nvSpPr>
        <p:spPr>
          <a:xfrm>
            <a:off x="-1986" y="0"/>
            <a:ext cx="12196483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FC04233-9FD4-958C-839B-FCECE41294E7}"/>
              </a:ext>
            </a:extLst>
          </p:cNvPr>
          <p:cNvGrpSpPr/>
          <p:nvPr userDrawn="1"/>
        </p:nvGrpSpPr>
        <p:grpSpPr>
          <a:xfrm>
            <a:off x="766763" y="1360607"/>
            <a:ext cx="4833937" cy="50476"/>
            <a:chOff x="766763" y="1259007"/>
            <a:chExt cx="4833937" cy="5047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F8FB8688-3AB0-A8AC-5BFC-470B93010B07}"/>
                </a:ext>
              </a:extLst>
            </p:cNvPr>
            <p:cNvSpPr/>
            <p:nvPr/>
          </p:nvSpPr>
          <p:spPr>
            <a:xfrm>
              <a:off x="766763" y="1259007"/>
              <a:ext cx="497681" cy="50476"/>
            </a:xfrm>
            <a:prstGeom prst="rect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FCB5A3F-CDA9-107E-9301-2713A78CB8FA}"/>
                </a:ext>
              </a:extLst>
            </p:cNvPr>
            <p:cNvCxnSpPr>
              <a:cxnSpLocks/>
            </p:cNvCxnSpPr>
            <p:nvPr/>
          </p:nvCxnSpPr>
          <p:spPr>
            <a:xfrm>
              <a:off x="1240053" y="1281725"/>
              <a:ext cx="4360647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BF09A696-6CDD-21E5-A4A1-374B98647F72}"/>
              </a:ext>
            </a:extLst>
          </p:cNvPr>
          <p:cNvSpPr/>
          <p:nvPr userDrawn="1"/>
        </p:nvSpPr>
        <p:spPr>
          <a:xfrm>
            <a:off x="-3023" y="3378318"/>
            <a:ext cx="12198046" cy="10136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7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FD2116E-CBF7-3F01-7969-B0C7B99100C8}"/>
              </a:ext>
            </a:extLst>
          </p:cNvPr>
          <p:cNvSpPr/>
          <p:nvPr userDrawn="1"/>
        </p:nvSpPr>
        <p:spPr>
          <a:xfrm>
            <a:off x="2548327" y="209476"/>
            <a:ext cx="9367901" cy="643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L" panose="00020600040101010101" pitchFamily="18" charset="-122"/>
            </a:endParaRPr>
          </a:p>
        </p:txBody>
      </p:sp>
      <p:sp>
        <p:nvSpPr>
          <p:cNvPr id="8" name="流程图: 手动输入 7">
            <a:extLst>
              <a:ext uri="{FF2B5EF4-FFF2-40B4-BE49-F238E27FC236}">
                <a16:creationId xmlns:a16="http://schemas.microsoft.com/office/drawing/2014/main" id="{96A94070-2D79-EEFE-43E9-DC1905C632D5}"/>
              </a:ext>
            </a:extLst>
          </p:cNvPr>
          <p:cNvSpPr/>
          <p:nvPr userDrawn="1"/>
        </p:nvSpPr>
        <p:spPr>
          <a:xfrm rot="16200000" flipV="1">
            <a:off x="-15481" y="-3821"/>
            <a:ext cx="6858000" cy="6865642"/>
          </a:xfrm>
          <a:prstGeom prst="flowChartManualInput">
            <a:avLst/>
          </a:prstGeom>
          <a:blipFill dpi="0" rotWithShape="0">
            <a:blip r:embed="rId2">
              <a:alphaModFix amt="85000"/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sp>
        <p:nvSpPr>
          <p:cNvPr id="9" name="流程图: 手动输入 8">
            <a:extLst>
              <a:ext uri="{FF2B5EF4-FFF2-40B4-BE49-F238E27FC236}">
                <a16:creationId xmlns:a16="http://schemas.microsoft.com/office/drawing/2014/main" id="{2C1651C7-1A79-6BFB-EE6D-8889B81025AE}"/>
              </a:ext>
            </a:extLst>
          </p:cNvPr>
          <p:cNvSpPr/>
          <p:nvPr userDrawn="1"/>
        </p:nvSpPr>
        <p:spPr>
          <a:xfrm rot="16200000" flipV="1">
            <a:off x="-11418" y="-11759"/>
            <a:ext cx="6858000" cy="6865642"/>
          </a:xfrm>
          <a:prstGeom prst="flowChartManualInput">
            <a:avLst/>
          </a:pr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2800" dirty="0">
              <a:solidFill>
                <a:schemeClr val="bg1"/>
              </a:solidFill>
              <a:latin typeface="OPPOSans L" panose="00020600040101010101" pitchFamily="18" charset="-122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0B657EE-B22E-9CE0-B504-B6EE11D92538}"/>
              </a:ext>
            </a:extLst>
          </p:cNvPr>
          <p:cNvSpPr/>
          <p:nvPr userDrawn="1"/>
        </p:nvSpPr>
        <p:spPr>
          <a:xfrm>
            <a:off x="6328710" y="547352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atin typeface="+mn-ea"/>
              </a:rPr>
              <a:t>01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C753E3A-99F4-4F00-E4B1-90EFC54161E1}"/>
              </a:ext>
            </a:extLst>
          </p:cNvPr>
          <p:cNvSpPr/>
          <p:nvPr userDrawn="1"/>
        </p:nvSpPr>
        <p:spPr>
          <a:xfrm>
            <a:off x="6076307" y="1787705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atin typeface="+mn-ea"/>
              </a:rPr>
              <a:t>02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A6AF9C6-F525-8D81-B4B1-0E9538871BA5}"/>
              </a:ext>
            </a:extLst>
          </p:cNvPr>
          <p:cNvSpPr/>
          <p:nvPr userDrawn="1"/>
        </p:nvSpPr>
        <p:spPr>
          <a:xfrm>
            <a:off x="5823904" y="3028058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atin typeface="+mn-ea"/>
              </a:rPr>
              <a:t>03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C79537A-5BED-A8C4-A624-343BD761A164}"/>
              </a:ext>
            </a:extLst>
          </p:cNvPr>
          <p:cNvSpPr/>
          <p:nvPr userDrawn="1"/>
        </p:nvSpPr>
        <p:spPr>
          <a:xfrm>
            <a:off x="5571501" y="4268411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atin typeface="+mn-ea"/>
              </a:rPr>
              <a:t>04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99EAF5A-EABF-D007-C034-E4D0B1F6112E}"/>
              </a:ext>
            </a:extLst>
          </p:cNvPr>
          <p:cNvSpPr/>
          <p:nvPr userDrawn="1"/>
        </p:nvSpPr>
        <p:spPr>
          <a:xfrm>
            <a:off x="5319098" y="5508763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latin typeface="+mn-ea"/>
              </a:rPr>
              <a:t>05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57D7E2D-4C54-9609-5DC8-C680573D8662}"/>
              </a:ext>
            </a:extLst>
          </p:cNvPr>
          <p:cNvSpPr txBox="1"/>
          <p:nvPr userDrawn="1"/>
        </p:nvSpPr>
        <p:spPr>
          <a:xfrm>
            <a:off x="1059793" y="2378343"/>
            <a:ext cx="161062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目录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4FB1166-8890-90AD-4C5A-F6A6EA9BC171}"/>
              </a:ext>
            </a:extLst>
          </p:cNvPr>
          <p:cNvCxnSpPr/>
          <p:nvPr userDrawn="1"/>
        </p:nvCxnSpPr>
        <p:spPr>
          <a:xfrm>
            <a:off x="1142281" y="3360609"/>
            <a:ext cx="9593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9B556427-03F9-0E88-870A-D32EB213F511}"/>
              </a:ext>
            </a:extLst>
          </p:cNvPr>
          <p:cNvSpPr txBox="1"/>
          <p:nvPr userDrawn="1"/>
        </p:nvSpPr>
        <p:spPr>
          <a:xfrm>
            <a:off x="1142281" y="3710217"/>
            <a:ext cx="2814786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Contents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40201C3-C370-4A35-5E37-FE050E2B461B}"/>
              </a:ext>
            </a:extLst>
          </p:cNvPr>
          <p:cNvGrpSpPr/>
          <p:nvPr userDrawn="1"/>
        </p:nvGrpSpPr>
        <p:grpSpPr>
          <a:xfrm flipV="1">
            <a:off x="827551" y="209476"/>
            <a:ext cx="303107" cy="303107"/>
            <a:chOff x="962675" y="5112327"/>
            <a:chExt cx="672161" cy="672161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B37949D-C5B3-194A-E7D2-39BDC9C5E5D1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5CD0753-71F2-9F93-4901-73B4C0C41749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2394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F5174C3-D29D-9A10-D031-5897494E99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D4F549E-25EE-B682-6E31-697E28DE7502}"/>
              </a:ext>
            </a:extLst>
          </p:cNvPr>
          <p:cNvGrpSpPr/>
          <p:nvPr userDrawn="1"/>
        </p:nvGrpSpPr>
        <p:grpSpPr>
          <a:xfrm flipH="1">
            <a:off x="873577" y="0"/>
            <a:ext cx="231871" cy="3276600"/>
            <a:chOff x="4399082" y="1624876"/>
            <a:chExt cx="231871" cy="327660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F24D85B-951B-D5BE-ABC4-0738CF39BF4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0367D9F-F193-FB91-FAA5-C4AAECA36FB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占位符 21">
            <a:extLst>
              <a:ext uri="{FF2B5EF4-FFF2-40B4-BE49-F238E27FC236}">
                <a16:creationId xmlns:a16="http://schemas.microsoft.com/office/drawing/2014/main" id="{D90579B6-4B36-4261-33A7-F3DAB2579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448" y="1524184"/>
            <a:ext cx="3168459" cy="714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00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OPPOSans L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文本占位符 24">
            <a:extLst>
              <a:ext uri="{FF2B5EF4-FFF2-40B4-BE49-F238E27FC236}">
                <a16:creationId xmlns:a16="http://schemas.microsoft.com/office/drawing/2014/main" id="{217DA20E-C79C-C3DF-1882-E1B7477AEC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1324" y="2856485"/>
            <a:ext cx="5216027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rgbClr val="FCEEE8"/>
                </a:solidFill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pPr marL="0" lvl="0" defTabSz="914377"/>
            <a:r>
              <a:rPr lang="zh-CN" altLang="en-US" dirty="0"/>
              <a:t>请输入您的标题</a:t>
            </a:r>
          </a:p>
        </p:txBody>
      </p:sp>
      <p:sp>
        <p:nvSpPr>
          <p:cNvPr id="14" name="文本占位符 24">
            <a:extLst>
              <a:ext uri="{FF2B5EF4-FFF2-40B4-BE49-F238E27FC236}">
                <a16:creationId xmlns:a16="http://schemas.microsoft.com/office/drawing/2014/main" id="{6520ED85-FA6F-5DB0-CCB0-48E0B3852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1325" y="3696715"/>
            <a:ext cx="5216027" cy="43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377">
              <a:buNone/>
              <a:defRPr lang="zh-CN" altLang="en-US" sz="2400" b="0" dirty="0">
                <a:solidFill>
                  <a:srgbClr val="FCEEE8"/>
                </a:solidFill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pPr marL="0" lvl="0" defTabSz="914377"/>
            <a:r>
              <a:rPr lang="en-US" altLang="zh-CN" dirty="0"/>
              <a:t>Please Enter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26600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BC4F9FE-A1B5-2DC2-541D-895237FFBB8F}"/>
              </a:ext>
            </a:extLst>
          </p:cNvPr>
          <p:cNvSpPr/>
          <p:nvPr userDrawn="1"/>
        </p:nvSpPr>
        <p:spPr>
          <a:xfrm>
            <a:off x="-21303" y="0"/>
            <a:ext cx="12191999" cy="4124967"/>
          </a:xfrm>
          <a:custGeom>
            <a:avLst/>
            <a:gdLst>
              <a:gd name="connsiteX0" fmla="*/ 0 w 12191999"/>
              <a:gd name="connsiteY0" fmla="*/ 0 h 4124967"/>
              <a:gd name="connsiteX1" fmla="*/ 12191999 w 12191999"/>
              <a:gd name="connsiteY1" fmla="*/ 0 h 4124967"/>
              <a:gd name="connsiteX2" fmla="*/ 12191999 w 12191999"/>
              <a:gd name="connsiteY2" fmla="*/ 2239606 h 4124967"/>
              <a:gd name="connsiteX3" fmla="*/ 11991047 w 12191999"/>
              <a:gd name="connsiteY3" fmla="*/ 2441353 h 4124967"/>
              <a:gd name="connsiteX4" fmla="*/ 11787221 w 12191999"/>
              <a:gd name="connsiteY4" fmla="*/ 2610427 h 4124967"/>
              <a:gd name="connsiteX5" fmla="*/ 11692561 w 12191999"/>
              <a:gd name="connsiteY5" fmla="*/ 2679079 h 4124967"/>
              <a:gd name="connsiteX6" fmla="*/ 11361871 w 12191999"/>
              <a:gd name="connsiteY6" fmla="*/ 2877397 h 4124967"/>
              <a:gd name="connsiteX7" fmla="*/ 10179231 w 12191999"/>
              <a:gd name="connsiteY7" fmla="*/ 3450657 h 4124967"/>
              <a:gd name="connsiteX8" fmla="*/ 9762711 w 12191999"/>
              <a:gd name="connsiteY8" fmla="*/ 3609461 h 4124967"/>
              <a:gd name="connsiteX9" fmla="*/ 9502991 w 12191999"/>
              <a:gd name="connsiteY9" fmla="*/ 3688922 h 4124967"/>
              <a:gd name="connsiteX10" fmla="*/ 6781467 w 12191999"/>
              <a:gd name="connsiteY10" fmla="*/ 4121478 h 4124967"/>
              <a:gd name="connsiteX11" fmla="*/ 6686585 w 12191999"/>
              <a:gd name="connsiteY11" fmla="*/ 4124967 h 4124967"/>
              <a:gd name="connsiteX12" fmla="*/ 5505413 w 12191999"/>
              <a:gd name="connsiteY12" fmla="*/ 4124967 h 4124967"/>
              <a:gd name="connsiteX13" fmla="*/ 5410533 w 12191999"/>
              <a:gd name="connsiteY13" fmla="*/ 4121478 h 4124967"/>
              <a:gd name="connsiteX14" fmla="*/ 2689007 w 12191999"/>
              <a:gd name="connsiteY14" fmla="*/ 3688922 h 4124967"/>
              <a:gd name="connsiteX15" fmla="*/ 2429290 w 12191999"/>
              <a:gd name="connsiteY15" fmla="*/ 3609461 h 4124967"/>
              <a:gd name="connsiteX16" fmla="*/ 2012768 w 12191999"/>
              <a:gd name="connsiteY16" fmla="*/ 3450657 h 4124967"/>
              <a:gd name="connsiteX17" fmla="*/ 830127 w 12191999"/>
              <a:gd name="connsiteY17" fmla="*/ 2877397 h 4124967"/>
              <a:gd name="connsiteX18" fmla="*/ 499425 w 12191999"/>
              <a:gd name="connsiteY18" fmla="*/ 2679072 h 4124967"/>
              <a:gd name="connsiteX19" fmla="*/ 404776 w 12191999"/>
              <a:gd name="connsiteY19" fmla="*/ 2610427 h 4124967"/>
              <a:gd name="connsiteX20" fmla="*/ 200950 w 12191999"/>
              <a:gd name="connsiteY20" fmla="*/ 2441353 h 4124967"/>
              <a:gd name="connsiteX21" fmla="*/ 0 w 12191999"/>
              <a:gd name="connsiteY21" fmla="*/ 2239609 h 41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124967">
                <a:moveTo>
                  <a:pt x="0" y="0"/>
                </a:moveTo>
                <a:lnTo>
                  <a:pt x="12191999" y="0"/>
                </a:lnTo>
                <a:lnTo>
                  <a:pt x="12191999" y="2239606"/>
                </a:lnTo>
                <a:lnTo>
                  <a:pt x="11991047" y="2441353"/>
                </a:lnTo>
                <a:cubicBezTo>
                  <a:pt x="11926543" y="2498781"/>
                  <a:pt x="11858555" y="2555161"/>
                  <a:pt x="11787221" y="2610427"/>
                </a:cubicBezTo>
                <a:lnTo>
                  <a:pt x="11692561" y="2679079"/>
                </a:lnTo>
                <a:lnTo>
                  <a:pt x="11361871" y="2877397"/>
                </a:lnTo>
                <a:cubicBezTo>
                  <a:pt x="10986079" y="3091504"/>
                  <a:pt x="10590977" y="3283339"/>
                  <a:pt x="10179231" y="3450657"/>
                </a:cubicBezTo>
                <a:lnTo>
                  <a:pt x="9762711" y="3609461"/>
                </a:lnTo>
                <a:lnTo>
                  <a:pt x="9502991" y="3688922"/>
                </a:lnTo>
                <a:cubicBezTo>
                  <a:pt x="8690339" y="3921282"/>
                  <a:pt x="7767486" y="4073049"/>
                  <a:pt x="6781467" y="4121478"/>
                </a:cubicBezTo>
                <a:lnTo>
                  <a:pt x="6686585" y="4124967"/>
                </a:lnTo>
                <a:lnTo>
                  <a:pt x="5505413" y="4124967"/>
                </a:lnTo>
                <a:lnTo>
                  <a:pt x="5410533" y="4121478"/>
                </a:lnTo>
                <a:cubicBezTo>
                  <a:pt x="4424513" y="4073049"/>
                  <a:pt x="3501660" y="3921282"/>
                  <a:pt x="2689007" y="3688922"/>
                </a:cubicBezTo>
                <a:lnTo>
                  <a:pt x="2429290" y="3609461"/>
                </a:lnTo>
                <a:lnTo>
                  <a:pt x="2012768" y="3450657"/>
                </a:lnTo>
                <a:cubicBezTo>
                  <a:pt x="1601022" y="3283339"/>
                  <a:pt x="1205920" y="3091504"/>
                  <a:pt x="830127" y="2877397"/>
                </a:cubicBezTo>
                <a:lnTo>
                  <a:pt x="499425" y="2679072"/>
                </a:lnTo>
                <a:lnTo>
                  <a:pt x="404776" y="2610427"/>
                </a:lnTo>
                <a:cubicBezTo>
                  <a:pt x="333443" y="2555161"/>
                  <a:pt x="265455" y="2498781"/>
                  <a:pt x="200950" y="2441353"/>
                </a:cubicBezTo>
                <a:lnTo>
                  <a:pt x="0" y="223960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2791942-F519-345D-7E67-4791C7479ECE}"/>
              </a:ext>
            </a:extLst>
          </p:cNvPr>
          <p:cNvCxnSpPr>
            <a:cxnSpLocks/>
          </p:cNvCxnSpPr>
          <p:nvPr userDrawn="1"/>
        </p:nvCxnSpPr>
        <p:spPr>
          <a:xfrm>
            <a:off x="2022932" y="5558695"/>
            <a:ext cx="8234585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41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图片占位符 23">
            <a:extLst>
              <a:ext uri="{FF2B5EF4-FFF2-40B4-BE49-F238E27FC236}">
                <a16:creationId xmlns:a16="http://schemas.microsoft.com/office/drawing/2014/main" id="{610A8BC4-06D5-F7AB-CB28-C1F2087F2385}"/>
              </a:ext>
            </a:extLst>
          </p:cNvPr>
          <p:cNvSpPr txBox="1">
            <a:spLocks/>
          </p:cNvSpPr>
          <p:nvPr userDrawn="1"/>
        </p:nvSpPr>
        <p:spPr>
          <a:xfrm>
            <a:off x="-6063" y="540"/>
            <a:ext cx="12199046" cy="4124967"/>
          </a:xfrm>
          <a:custGeom>
            <a:avLst/>
            <a:gdLst>
              <a:gd name="connsiteX0" fmla="*/ 0 w 12192000"/>
              <a:gd name="connsiteY0" fmla="*/ 0 h 3979379"/>
              <a:gd name="connsiteX1" fmla="*/ 12192000 w 12192000"/>
              <a:gd name="connsiteY1" fmla="*/ 0 h 3979379"/>
              <a:gd name="connsiteX2" fmla="*/ 12192000 w 12192000"/>
              <a:gd name="connsiteY2" fmla="*/ 2160560 h 3979379"/>
              <a:gd name="connsiteX3" fmla="*/ 11991049 w 12192000"/>
              <a:gd name="connsiteY3" fmla="*/ 2355187 h 3979379"/>
              <a:gd name="connsiteX4" fmla="*/ 6781467 w 12192000"/>
              <a:gd name="connsiteY4" fmla="*/ 3976013 h 3979379"/>
              <a:gd name="connsiteX5" fmla="*/ 6686586 w 12192000"/>
              <a:gd name="connsiteY5" fmla="*/ 3979379 h 3979379"/>
              <a:gd name="connsiteX6" fmla="*/ 5505414 w 12192000"/>
              <a:gd name="connsiteY6" fmla="*/ 3979379 h 3979379"/>
              <a:gd name="connsiteX7" fmla="*/ 5410533 w 12192000"/>
              <a:gd name="connsiteY7" fmla="*/ 3976013 h 3979379"/>
              <a:gd name="connsiteX8" fmla="*/ 200949 w 12192000"/>
              <a:gd name="connsiteY8" fmla="*/ 2355187 h 3979379"/>
              <a:gd name="connsiteX9" fmla="*/ 0 w 12192000"/>
              <a:gd name="connsiteY9" fmla="*/ 2160563 h 39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9379">
                <a:moveTo>
                  <a:pt x="0" y="0"/>
                </a:moveTo>
                <a:lnTo>
                  <a:pt x="12192000" y="0"/>
                </a:lnTo>
                <a:lnTo>
                  <a:pt x="12192000" y="2160560"/>
                </a:lnTo>
                <a:lnTo>
                  <a:pt x="11991049" y="2355187"/>
                </a:lnTo>
                <a:cubicBezTo>
                  <a:pt x="10958970" y="3241602"/>
                  <a:pt x="9035226" y="3869225"/>
                  <a:pt x="6781467" y="3976013"/>
                </a:cubicBezTo>
                <a:lnTo>
                  <a:pt x="6686586" y="3979379"/>
                </a:lnTo>
                <a:lnTo>
                  <a:pt x="5505414" y="3979379"/>
                </a:lnTo>
                <a:lnTo>
                  <a:pt x="5410533" y="3976013"/>
                </a:lnTo>
                <a:cubicBezTo>
                  <a:pt x="3156773" y="3869225"/>
                  <a:pt x="1233028" y="3241602"/>
                  <a:pt x="200949" y="2355187"/>
                </a:cubicBezTo>
                <a:lnTo>
                  <a:pt x="0" y="21605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AF1B778A-0B31-EECC-2304-82ABDD6A9255}"/>
              </a:ext>
            </a:extLst>
          </p:cNvPr>
          <p:cNvSpPr/>
          <p:nvPr userDrawn="1"/>
        </p:nvSpPr>
        <p:spPr>
          <a:xfrm>
            <a:off x="-21303" y="-16625"/>
            <a:ext cx="12230510" cy="4164498"/>
          </a:xfrm>
          <a:custGeom>
            <a:avLst/>
            <a:gdLst>
              <a:gd name="connsiteX0" fmla="*/ 0 w 12230510"/>
              <a:gd name="connsiteY0" fmla="*/ 0 h 4164498"/>
              <a:gd name="connsiteX1" fmla="*/ 12230510 w 12230510"/>
              <a:gd name="connsiteY1" fmla="*/ 0 h 4164498"/>
              <a:gd name="connsiteX2" fmla="*/ 12230510 w 12230510"/>
              <a:gd name="connsiteY2" fmla="*/ 2324605 h 4164498"/>
              <a:gd name="connsiteX3" fmla="*/ 12020998 w 12230510"/>
              <a:gd name="connsiteY3" fmla="*/ 2527523 h 4164498"/>
              <a:gd name="connsiteX4" fmla="*/ 6125951 w 12230510"/>
              <a:gd name="connsiteY4" fmla="*/ 4164498 h 4164498"/>
              <a:gd name="connsiteX5" fmla="*/ 230898 w 12230510"/>
              <a:gd name="connsiteY5" fmla="*/ 2527523 h 4164498"/>
              <a:gd name="connsiteX6" fmla="*/ 0 w 12230510"/>
              <a:gd name="connsiteY6" fmla="*/ 2303892 h 41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510" h="4164498">
                <a:moveTo>
                  <a:pt x="0" y="0"/>
                </a:moveTo>
                <a:lnTo>
                  <a:pt x="12230510" y="0"/>
                </a:lnTo>
                <a:lnTo>
                  <a:pt x="12230510" y="2324605"/>
                </a:lnTo>
                <a:lnTo>
                  <a:pt x="12020998" y="2527523"/>
                </a:lnTo>
                <a:cubicBezTo>
                  <a:pt x="10885711" y="3502579"/>
                  <a:pt x="8671510" y="4164498"/>
                  <a:pt x="6125951" y="4164498"/>
                </a:cubicBezTo>
                <a:cubicBezTo>
                  <a:pt x="3580388" y="4164498"/>
                  <a:pt x="1366185" y="3502579"/>
                  <a:pt x="230898" y="2527523"/>
                </a:cubicBezTo>
                <a:lnTo>
                  <a:pt x="0" y="2303892"/>
                </a:lnTo>
                <a:close/>
              </a:path>
            </a:pathLst>
          </a:custGeom>
          <a:noFill/>
          <a:ln w="6350">
            <a:gradFill>
              <a:gsLst>
                <a:gs pos="100000">
                  <a:schemeClr val="accent1">
                    <a:lumMod val="75000"/>
                    <a:alpha val="3000"/>
                  </a:schemeClr>
                </a:gs>
                <a:gs pos="53000">
                  <a:schemeClr val="accent1">
                    <a:lumMod val="75000"/>
                    <a:alpha val="8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L" panose="00020600040101010101" pitchFamily="18" charset="-122"/>
                <a:ea typeface="OPPOSans M"/>
                <a:cs typeface="+mn-cs"/>
              </a:rPr>
              <a:t>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8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5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://office.msn.com.cn/" TargetMode="Externa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office.msn.com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5E558D16-8CDB-D8CD-2DB5-07EF7DFCEDB3}"/>
              </a:ext>
            </a:extLst>
          </p:cNvPr>
          <p:cNvSpPr/>
          <p:nvPr/>
        </p:nvSpPr>
        <p:spPr>
          <a:xfrm>
            <a:off x="-21303" y="0"/>
            <a:ext cx="12191999" cy="4124967"/>
          </a:xfrm>
          <a:custGeom>
            <a:avLst/>
            <a:gdLst>
              <a:gd name="connsiteX0" fmla="*/ 0 w 12191999"/>
              <a:gd name="connsiteY0" fmla="*/ 0 h 4124967"/>
              <a:gd name="connsiteX1" fmla="*/ 12191999 w 12191999"/>
              <a:gd name="connsiteY1" fmla="*/ 0 h 4124967"/>
              <a:gd name="connsiteX2" fmla="*/ 12191999 w 12191999"/>
              <a:gd name="connsiteY2" fmla="*/ 2239606 h 4124967"/>
              <a:gd name="connsiteX3" fmla="*/ 11991047 w 12191999"/>
              <a:gd name="connsiteY3" fmla="*/ 2441353 h 4124967"/>
              <a:gd name="connsiteX4" fmla="*/ 11787221 w 12191999"/>
              <a:gd name="connsiteY4" fmla="*/ 2610427 h 4124967"/>
              <a:gd name="connsiteX5" fmla="*/ 11692561 w 12191999"/>
              <a:gd name="connsiteY5" fmla="*/ 2679079 h 4124967"/>
              <a:gd name="connsiteX6" fmla="*/ 11361871 w 12191999"/>
              <a:gd name="connsiteY6" fmla="*/ 2877397 h 4124967"/>
              <a:gd name="connsiteX7" fmla="*/ 10179231 w 12191999"/>
              <a:gd name="connsiteY7" fmla="*/ 3450657 h 4124967"/>
              <a:gd name="connsiteX8" fmla="*/ 9762711 w 12191999"/>
              <a:gd name="connsiteY8" fmla="*/ 3609461 h 4124967"/>
              <a:gd name="connsiteX9" fmla="*/ 9502991 w 12191999"/>
              <a:gd name="connsiteY9" fmla="*/ 3688922 h 4124967"/>
              <a:gd name="connsiteX10" fmla="*/ 6781467 w 12191999"/>
              <a:gd name="connsiteY10" fmla="*/ 4121478 h 4124967"/>
              <a:gd name="connsiteX11" fmla="*/ 6686585 w 12191999"/>
              <a:gd name="connsiteY11" fmla="*/ 4124967 h 4124967"/>
              <a:gd name="connsiteX12" fmla="*/ 5505413 w 12191999"/>
              <a:gd name="connsiteY12" fmla="*/ 4124967 h 4124967"/>
              <a:gd name="connsiteX13" fmla="*/ 5410533 w 12191999"/>
              <a:gd name="connsiteY13" fmla="*/ 4121478 h 4124967"/>
              <a:gd name="connsiteX14" fmla="*/ 2689007 w 12191999"/>
              <a:gd name="connsiteY14" fmla="*/ 3688922 h 4124967"/>
              <a:gd name="connsiteX15" fmla="*/ 2429290 w 12191999"/>
              <a:gd name="connsiteY15" fmla="*/ 3609461 h 4124967"/>
              <a:gd name="connsiteX16" fmla="*/ 2012768 w 12191999"/>
              <a:gd name="connsiteY16" fmla="*/ 3450657 h 4124967"/>
              <a:gd name="connsiteX17" fmla="*/ 830127 w 12191999"/>
              <a:gd name="connsiteY17" fmla="*/ 2877397 h 4124967"/>
              <a:gd name="connsiteX18" fmla="*/ 499425 w 12191999"/>
              <a:gd name="connsiteY18" fmla="*/ 2679072 h 4124967"/>
              <a:gd name="connsiteX19" fmla="*/ 404776 w 12191999"/>
              <a:gd name="connsiteY19" fmla="*/ 2610427 h 4124967"/>
              <a:gd name="connsiteX20" fmla="*/ 200950 w 12191999"/>
              <a:gd name="connsiteY20" fmla="*/ 2441353 h 4124967"/>
              <a:gd name="connsiteX21" fmla="*/ 0 w 12191999"/>
              <a:gd name="connsiteY21" fmla="*/ 2239609 h 41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124967">
                <a:moveTo>
                  <a:pt x="0" y="0"/>
                </a:moveTo>
                <a:lnTo>
                  <a:pt x="12191999" y="0"/>
                </a:lnTo>
                <a:lnTo>
                  <a:pt x="12191999" y="2239606"/>
                </a:lnTo>
                <a:lnTo>
                  <a:pt x="11991047" y="2441353"/>
                </a:lnTo>
                <a:cubicBezTo>
                  <a:pt x="11926543" y="2498781"/>
                  <a:pt x="11858555" y="2555161"/>
                  <a:pt x="11787221" y="2610427"/>
                </a:cubicBezTo>
                <a:lnTo>
                  <a:pt x="11692561" y="2679079"/>
                </a:lnTo>
                <a:lnTo>
                  <a:pt x="11361871" y="2877397"/>
                </a:lnTo>
                <a:cubicBezTo>
                  <a:pt x="10986079" y="3091504"/>
                  <a:pt x="10590977" y="3283339"/>
                  <a:pt x="10179231" y="3450657"/>
                </a:cubicBezTo>
                <a:lnTo>
                  <a:pt x="9762711" y="3609461"/>
                </a:lnTo>
                <a:lnTo>
                  <a:pt x="9502991" y="3688922"/>
                </a:lnTo>
                <a:cubicBezTo>
                  <a:pt x="8690339" y="3921282"/>
                  <a:pt x="7767486" y="4073049"/>
                  <a:pt x="6781467" y="4121478"/>
                </a:cubicBezTo>
                <a:lnTo>
                  <a:pt x="6686585" y="4124967"/>
                </a:lnTo>
                <a:lnTo>
                  <a:pt x="5505413" y="4124967"/>
                </a:lnTo>
                <a:lnTo>
                  <a:pt x="5410533" y="4121478"/>
                </a:lnTo>
                <a:cubicBezTo>
                  <a:pt x="4424513" y="4073049"/>
                  <a:pt x="3501660" y="3921282"/>
                  <a:pt x="2689007" y="3688922"/>
                </a:cubicBezTo>
                <a:lnTo>
                  <a:pt x="2429290" y="3609461"/>
                </a:lnTo>
                <a:lnTo>
                  <a:pt x="2012768" y="3450657"/>
                </a:lnTo>
                <a:cubicBezTo>
                  <a:pt x="1601022" y="3283339"/>
                  <a:pt x="1205920" y="3091504"/>
                  <a:pt x="830127" y="2877397"/>
                </a:cubicBezTo>
                <a:lnTo>
                  <a:pt x="499425" y="2679072"/>
                </a:lnTo>
                <a:lnTo>
                  <a:pt x="404776" y="2610427"/>
                </a:lnTo>
                <a:cubicBezTo>
                  <a:pt x="333443" y="2555161"/>
                  <a:pt x="265455" y="2498781"/>
                  <a:pt x="200950" y="2441353"/>
                </a:cubicBezTo>
                <a:lnTo>
                  <a:pt x="0" y="223960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OPPOSans L" panose="00020600040101010101" pitchFamily="18" charset="-122"/>
            </a:endParaRPr>
          </a:p>
        </p:txBody>
      </p:sp>
      <p:sp>
        <p:nvSpPr>
          <p:cNvPr id="33" name="文本占位符 15">
            <a:extLst>
              <a:ext uri="{FF2B5EF4-FFF2-40B4-BE49-F238E27FC236}">
                <a16:creationId xmlns:a16="http://schemas.microsoft.com/office/drawing/2014/main" id="{7890CC85-66D1-FB13-8066-EAF82FD52784}"/>
              </a:ext>
            </a:extLst>
          </p:cNvPr>
          <p:cNvSpPr txBox="1">
            <a:spLocks/>
          </p:cNvSpPr>
          <p:nvPr/>
        </p:nvSpPr>
        <p:spPr>
          <a:xfrm>
            <a:off x="1357312" y="4459379"/>
            <a:ext cx="9515475" cy="60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spc="120" dirty="0">
                <a:solidFill>
                  <a:schemeClr val="tx2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蓝色学院风工作汇报</a:t>
            </a:r>
            <a:r>
              <a:rPr lang="en-US" altLang="zh-CN" sz="4000" spc="120" dirty="0">
                <a:solidFill>
                  <a:schemeClr val="tx2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PPT</a:t>
            </a:r>
            <a:r>
              <a:rPr lang="zh-CN" altLang="en-US" sz="4000" spc="120" dirty="0">
                <a:solidFill>
                  <a:schemeClr val="tx2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模板</a:t>
            </a:r>
          </a:p>
        </p:txBody>
      </p:sp>
      <p:sp>
        <p:nvSpPr>
          <p:cNvPr id="34" name="文本占位符 18">
            <a:extLst>
              <a:ext uri="{FF2B5EF4-FFF2-40B4-BE49-F238E27FC236}">
                <a16:creationId xmlns:a16="http://schemas.microsoft.com/office/drawing/2014/main" id="{7BE60A08-AC8D-9680-736C-A77CBD5B1F5D}"/>
              </a:ext>
            </a:extLst>
          </p:cNvPr>
          <p:cNvSpPr txBox="1">
            <a:spLocks/>
          </p:cNvSpPr>
          <p:nvPr/>
        </p:nvSpPr>
        <p:spPr>
          <a:xfrm>
            <a:off x="1357312" y="5156559"/>
            <a:ext cx="9515475" cy="607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rPr>
              <a:t>Blue Academic Style Work Report Ppt Template</a:t>
            </a:r>
            <a:endParaRPr lang="zh-CN" altLang="en-US" sz="1600" b="1" spc="100" dirty="0">
              <a:solidFill>
                <a:schemeClr val="tx2">
                  <a:lumMod val="60000"/>
                  <a:lumOff val="40000"/>
                </a:schemeClr>
              </a:solidFill>
              <a:latin typeface="OPPOSans L" panose="00020600040101010101" pitchFamily="18" charset="-122"/>
              <a:ea typeface="OPPOSans L" panose="00020600040101010101" pitchFamily="18" charset="-122"/>
              <a:cs typeface="OPPOSans L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AFEF111-02A9-41BB-634D-6F78A1418A4D}"/>
              </a:ext>
            </a:extLst>
          </p:cNvPr>
          <p:cNvSpPr txBox="1"/>
          <p:nvPr/>
        </p:nvSpPr>
        <p:spPr>
          <a:xfrm>
            <a:off x="1496316" y="5727506"/>
            <a:ext cx="9216572" cy="354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答辩学生：</a:t>
            </a:r>
            <a:r>
              <a:rPr lang="en-US" altLang="zh-CN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OfficePLUS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        指导老师：</a:t>
            </a:r>
            <a:r>
              <a:rPr lang="en-US" altLang="zh-CN" sz="1400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OfficePLUS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      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答辩时间：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202X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年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月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日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440895B-D592-7F89-D9CB-C3279C0D59A6}"/>
              </a:ext>
            </a:extLst>
          </p:cNvPr>
          <p:cNvCxnSpPr>
            <a:cxnSpLocks/>
          </p:cNvCxnSpPr>
          <p:nvPr/>
        </p:nvCxnSpPr>
        <p:spPr>
          <a:xfrm>
            <a:off x="2022932" y="5558695"/>
            <a:ext cx="8234585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41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图片占位符 23">
            <a:extLst>
              <a:ext uri="{FF2B5EF4-FFF2-40B4-BE49-F238E27FC236}">
                <a16:creationId xmlns:a16="http://schemas.microsoft.com/office/drawing/2014/main" id="{C9E72435-2831-61A2-A917-18BE6D992D27}"/>
              </a:ext>
            </a:extLst>
          </p:cNvPr>
          <p:cNvSpPr txBox="1">
            <a:spLocks/>
          </p:cNvSpPr>
          <p:nvPr/>
        </p:nvSpPr>
        <p:spPr>
          <a:xfrm>
            <a:off x="-6063" y="540"/>
            <a:ext cx="12199046" cy="4124967"/>
          </a:xfrm>
          <a:custGeom>
            <a:avLst/>
            <a:gdLst>
              <a:gd name="connsiteX0" fmla="*/ 0 w 12192000"/>
              <a:gd name="connsiteY0" fmla="*/ 0 h 3979379"/>
              <a:gd name="connsiteX1" fmla="*/ 12192000 w 12192000"/>
              <a:gd name="connsiteY1" fmla="*/ 0 h 3979379"/>
              <a:gd name="connsiteX2" fmla="*/ 12192000 w 12192000"/>
              <a:gd name="connsiteY2" fmla="*/ 2160560 h 3979379"/>
              <a:gd name="connsiteX3" fmla="*/ 11991049 w 12192000"/>
              <a:gd name="connsiteY3" fmla="*/ 2355187 h 3979379"/>
              <a:gd name="connsiteX4" fmla="*/ 6781467 w 12192000"/>
              <a:gd name="connsiteY4" fmla="*/ 3976013 h 3979379"/>
              <a:gd name="connsiteX5" fmla="*/ 6686586 w 12192000"/>
              <a:gd name="connsiteY5" fmla="*/ 3979379 h 3979379"/>
              <a:gd name="connsiteX6" fmla="*/ 5505414 w 12192000"/>
              <a:gd name="connsiteY6" fmla="*/ 3979379 h 3979379"/>
              <a:gd name="connsiteX7" fmla="*/ 5410533 w 12192000"/>
              <a:gd name="connsiteY7" fmla="*/ 3976013 h 3979379"/>
              <a:gd name="connsiteX8" fmla="*/ 200949 w 12192000"/>
              <a:gd name="connsiteY8" fmla="*/ 2355187 h 3979379"/>
              <a:gd name="connsiteX9" fmla="*/ 0 w 12192000"/>
              <a:gd name="connsiteY9" fmla="*/ 2160563 h 39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9379">
                <a:moveTo>
                  <a:pt x="0" y="0"/>
                </a:moveTo>
                <a:lnTo>
                  <a:pt x="12192000" y="0"/>
                </a:lnTo>
                <a:lnTo>
                  <a:pt x="12192000" y="2160560"/>
                </a:lnTo>
                <a:lnTo>
                  <a:pt x="11991049" y="2355187"/>
                </a:lnTo>
                <a:cubicBezTo>
                  <a:pt x="10958970" y="3241602"/>
                  <a:pt x="9035226" y="3869225"/>
                  <a:pt x="6781467" y="3976013"/>
                </a:cubicBezTo>
                <a:lnTo>
                  <a:pt x="6686586" y="3979379"/>
                </a:lnTo>
                <a:lnTo>
                  <a:pt x="5505414" y="3979379"/>
                </a:lnTo>
                <a:lnTo>
                  <a:pt x="5410533" y="3976013"/>
                </a:lnTo>
                <a:cubicBezTo>
                  <a:pt x="3156773" y="3869225"/>
                  <a:pt x="1233028" y="3241602"/>
                  <a:pt x="200949" y="2355187"/>
                </a:cubicBezTo>
                <a:lnTo>
                  <a:pt x="0" y="21605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OPPOSans L" panose="00020600040101010101" pitchFamily="18" charset="-122"/>
            </a:endParaRPr>
          </a:p>
          <a:p>
            <a:endParaRPr lang="en-US" altLang="zh-CN" dirty="0">
              <a:latin typeface="OPPOSans L" panose="00020600040101010101" pitchFamily="18" charset="-122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AB096228-E0C2-7FE2-9D44-FC4ABC03DE40}"/>
              </a:ext>
            </a:extLst>
          </p:cNvPr>
          <p:cNvSpPr/>
          <p:nvPr/>
        </p:nvSpPr>
        <p:spPr>
          <a:xfrm>
            <a:off x="-21303" y="-16625"/>
            <a:ext cx="12230510" cy="4164498"/>
          </a:xfrm>
          <a:custGeom>
            <a:avLst/>
            <a:gdLst>
              <a:gd name="connsiteX0" fmla="*/ 0 w 12230510"/>
              <a:gd name="connsiteY0" fmla="*/ 0 h 4164498"/>
              <a:gd name="connsiteX1" fmla="*/ 12230510 w 12230510"/>
              <a:gd name="connsiteY1" fmla="*/ 0 h 4164498"/>
              <a:gd name="connsiteX2" fmla="*/ 12230510 w 12230510"/>
              <a:gd name="connsiteY2" fmla="*/ 2324605 h 4164498"/>
              <a:gd name="connsiteX3" fmla="*/ 12020998 w 12230510"/>
              <a:gd name="connsiteY3" fmla="*/ 2527523 h 4164498"/>
              <a:gd name="connsiteX4" fmla="*/ 6125951 w 12230510"/>
              <a:gd name="connsiteY4" fmla="*/ 4164498 h 4164498"/>
              <a:gd name="connsiteX5" fmla="*/ 230898 w 12230510"/>
              <a:gd name="connsiteY5" fmla="*/ 2527523 h 4164498"/>
              <a:gd name="connsiteX6" fmla="*/ 0 w 12230510"/>
              <a:gd name="connsiteY6" fmla="*/ 2303892 h 41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510" h="4164498">
                <a:moveTo>
                  <a:pt x="0" y="0"/>
                </a:moveTo>
                <a:lnTo>
                  <a:pt x="12230510" y="0"/>
                </a:lnTo>
                <a:lnTo>
                  <a:pt x="12230510" y="2324605"/>
                </a:lnTo>
                <a:lnTo>
                  <a:pt x="12020998" y="2527523"/>
                </a:lnTo>
                <a:cubicBezTo>
                  <a:pt x="10885711" y="3502579"/>
                  <a:pt x="8671510" y="4164498"/>
                  <a:pt x="6125951" y="4164498"/>
                </a:cubicBezTo>
                <a:cubicBezTo>
                  <a:pt x="3580388" y="4164498"/>
                  <a:pt x="1366185" y="3502579"/>
                  <a:pt x="230898" y="2527523"/>
                </a:cubicBezTo>
                <a:lnTo>
                  <a:pt x="0" y="2303892"/>
                </a:lnTo>
                <a:close/>
              </a:path>
            </a:pathLst>
          </a:custGeom>
          <a:noFill/>
          <a:ln w="6350">
            <a:gradFill>
              <a:gsLst>
                <a:gs pos="100000">
                  <a:schemeClr val="accent1">
                    <a:lumMod val="75000"/>
                    <a:alpha val="3000"/>
                  </a:schemeClr>
                </a:gs>
                <a:gs pos="53000">
                  <a:schemeClr val="accent1">
                    <a:lumMod val="75000"/>
                    <a:alpha val="8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OPPOSans L" panose="00020600040101010101" pitchFamily="18" charset="-122"/>
              </a:rPr>
              <a:t>     </a:t>
            </a:r>
            <a:endParaRPr lang="zh-CN" altLang="en-US" dirty="0">
              <a:latin typeface="OPPOSans L" panose="00020600040101010101" pitchFamily="18" charset="-122"/>
            </a:endParaRPr>
          </a:p>
        </p:txBody>
      </p:sp>
      <p:pic>
        <p:nvPicPr>
          <p:cNvPr id="12" name="OfficePLUS.cn-14">
            <a:hlinkClick r:id="rId3"/>
            <a:extLst>
              <a:ext uri="{FF2B5EF4-FFF2-40B4-BE49-F238E27FC236}">
                <a16:creationId xmlns:a16="http://schemas.microsoft.com/office/drawing/2014/main" id="{858E6DD6-2872-0E42-7B29-7C805E6F4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45" y="2604061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255225DF-2F6A-4EE3-B522-FBD49F5E73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650D29-C38C-C6A1-FB1C-E0482D465B13}"/>
              </a:ext>
            </a:extLst>
          </p:cNvPr>
          <p:cNvSpPr txBox="1"/>
          <p:nvPr/>
        </p:nvSpPr>
        <p:spPr>
          <a:xfrm>
            <a:off x="499242" y="236483"/>
            <a:ext cx="378472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论文背景指导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3FC3C1-C40B-9971-5100-CAD07162CC40}"/>
              </a:ext>
            </a:extLst>
          </p:cNvPr>
          <p:cNvSpPr txBox="1"/>
          <p:nvPr/>
        </p:nvSpPr>
        <p:spPr>
          <a:xfrm>
            <a:off x="499243" y="844365"/>
            <a:ext cx="350559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Thesis background guidance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66B26E-147C-4CE1-C8A1-D32192ABE182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A36BB49-B5EF-C04B-53F1-8E48E0331FEE}"/>
              </a:ext>
            </a:extLst>
          </p:cNvPr>
          <p:cNvSpPr/>
          <p:nvPr/>
        </p:nvSpPr>
        <p:spPr>
          <a:xfrm>
            <a:off x="719122" y="2052208"/>
            <a:ext cx="2595578" cy="4165712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sx="99000" sy="99000" algn="t" rotWithShape="0">
              <a:prstClr val="black">
                <a:alpha val="26000"/>
              </a:prstClr>
            </a:outerShdw>
            <a:reflection blurRad="114300" stA="48000" endPos="28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7940CF00-8B2B-49AB-F113-8AC5C5940A70}"/>
              </a:ext>
            </a:extLst>
          </p:cNvPr>
          <p:cNvSpPr/>
          <p:nvPr/>
        </p:nvSpPr>
        <p:spPr>
          <a:xfrm rot="7609396">
            <a:off x="1341422" y="1397774"/>
            <a:ext cx="1350978" cy="1350978"/>
          </a:xfrm>
          <a:prstGeom prst="arc">
            <a:avLst>
              <a:gd name="adj1" fmla="val 17154829"/>
              <a:gd name="adj2" fmla="val 8729259"/>
            </a:avLst>
          </a:prstGeom>
          <a:noFill/>
          <a:ln w="6350">
            <a:gradFill>
              <a:gsLst>
                <a:gs pos="0">
                  <a:srgbClr val="055EA0">
                    <a:alpha val="0"/>
                  </a:srgbClr>
                </a:gs>
                <a:gs pos="100000">
                  <a:srgbClr val="0070C0"/>
                </a:gs>
              </a:gsLst>
              <a:lin ang="5400000" scaled="1"/>
            </a:gra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340846B-5C81-D992-8D66-70A8074E993A}"/>
              </a:ext>
            </a:extLst>
          </p:cNvPr>
          <p:cNvSpPr/>
          <p:nvPr/>
        </p:nvSpPr>
        <p:spPr>
          <a:xfrm>
            <a:off x="1555287" y="1611639"/>
            <a:ext cx="923249" cy="923249"/>
          </a:xfrm>
          <a:prstGeom prst="ellipse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68300" dist="127000" dir="24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4DEA610-1E28-1B0D-9CB2-9EFD7731DA58}"/>
              </a:ext>
            </a:extLst>
          </p:cNvPr>
          <p:cNvSpPr/>
          <p:nvPr/>
        </p:nvSpPr>
        <p:spPr>
          <a:xfrm rot="5680615">
            <a:off x="1478402" y="1534754"/>
            <a:ext cx="1077017" cy="1077017"/>
          </a:xfrm>
          <a:prstGeom prst="ellipse">
            <a:avLst/>
          </a:prstGeom>
          <a:noFill/>
          <a:ln w="22225">
            <a:gradFill flip="none" rotWithShape="1">
              <a:gsLst>
                <a:gs pos="0">
                  <a:srgbClr val="0070C0">
                    <a:alpha val="44000"/>
                  </a:srgbClr>
                </a:gs>
                <a:gs pos="100000">
                  <a:srgbClr val="00B0F0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3BF7FB-F819-25AF-FD70-A787AD2DD9C7}"/>
              </a:ext>
            </a:extLst>
          </p:cNvPr>
          <p:cNvSpPr txBox="1"/>
          <p:nvPr/>
        </p:nvSpPr>
        <p:spPr>
          <a:xfrm>
            <a:off x="1632246" y="1842431"/>
            <a:ext cx="7693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OPPOSans M" panose="00020600040101010101" pitchFamily="18" charset="-122"/>
                <a:cs typeface="+mn-cs"/>
              </a:rPr>
              <a:t>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54C6D0-D50C-163D-E6E3-CFE4A692607E}"/>
              </a:ext>
            </a:extLst>
          </p:cNvPr>
          <p:cNvSpPr txBox="1"/>
          <p:nvPr/>
        </p:nvSpPr>
        <p:spPr>
          <a:xfrm>
            <a:off x="1172361" y="2900888"/>
            <a:ext cx="168910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+mn-ea"/>
                <a:sym typeface="+mn-lt"/>
              </a:rPr>
              <a:t>第一部分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CF81FF-2F80-FF91-18B1-3474028913B0}"/>
              </a:ext>
            </a:extLst>
          </p:cNvPr>
          <p:cNvSpPr txBox="1"/>
          <p:nvPr/>
        </p:nvSpPr>
        <p:spPr>
          <a:xfrm>
            <a:off x="800100" y="3438506"/>
            <a:ext cx="2438400" cy="7982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国内外同行在研究什么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?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已经研究到了什么程度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?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5520F2F-2A03-0507-B8B0-8F995281A60E}"/>
              </a:ext>
            </a:extLst>
          </p:cNvPr>
          <p:cNvSpPr/>
          <p:nvPr/>
        </p:nvSpPr>
        <p:spPr>
          <a:xfrm>
            <a:off x="3447807" y="2052208"/>
            <a:ext cx="2595578" cy="4165712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sx="99000" sy="99000" algn="t" rotWithShape="0">
              <a:prstClr val="black">
                <a:alpha val="26000"/>
              </a:prstClr>
            </a:outerShdw>
            <a:reflection blurRad="114300" stA="48000" endPos="28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F80E930E-C998-F1C8-73B2-85D6ED346858}"/>
              </a:ext>
            </a:extLst>
          </p:cNvPr>
          <p:cNvSpPr/>
          <p:nvPr/>
        </p:nvSpPr>
        <p:spPr>
          <a:xfrm rot="7609396">
            <a:off x="4070107" y="1397774"/>
            <a:ext cx="1350978" cy="1350978"/>
          </a:xfrm>
          <a:prstGeom prst="arc">
            <a:avLst>
              <a:gd name="adj1" fmla="val 17154829"/>
              <a:gd name="adj2" fmla="val 8729259"/>
            </a:avLst>
          </a:prstGeom>
          <a:noFill/>
          <a:ln w="6350">
            <a:gradFill>
              <a:gsLst>
                <a:gs pos="0">
                  <a:srgbClr val="055EA0">
                    <a:alpha val="0"/>
                  </a:srgbClr>
                </a:gs>
                <a:gs pos="100000">
                  <a:srgbClr val="0070C0"/>
                </a:gs>
              </a:gsLst>
              <a:lin ang="5400000" scaled="1"/>
            </a:gra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C673BB3-A12D-A604-DDA7-99A550ED1287}"/>
              </a:ext>
            </a:extLst>
          </p:cNvPr>
          <p:cNvSpPr/>
          <p:nvPr/>
        </p:nvSpPr>
        <p:spPr>
          <a:xfrm>
            <a:off x="4283972" y="1611639"/>
            <a:ext cx="923249" cy="923249"/>
          </a:xfrm>
          <a:prstGeom prst="ellipse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68300" dist="127000" dir="24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78E022B-DECE-F2F6-3274-244EF9DDD995}"/>
              </a:ext>
            </a:extLst>
          </p:cNvPr>
          <p:cNvSpPr/>
          <p:nvPr/>
        </p:nvSpPr>
        <p:spPr>
          <a:xfrm rot="5680615">
            <a:off x="4207087" y="1534754"/>
            <a:ext cx="1077017" cy="1077017"/>
          </a:xfrm>
          <a:prstGeom prst="ellipse">
            <a:avLst/>
          </a:prstGeom>
          <a:noFill/>
          <a:ln w="22225">
            <a:gradFill flip="none" rotWithShape="1">
              <a:gsLst>
                <a:gs pos="0">
                  <a:srgbClr val="0070C0">
                    <a:alpha val="44000"/>
                  </a:srgbClr>
                </a:gs>
                <a:gs pos="100000">
                  <a:srgbClr val="00B0F0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D64462B-1C01-CFA5-0116-EEC925A78299}"/>
              </a:ext>
            </a:extLst>
          </p:cNvPr>
          <p:cNvSpPr txBox="1"/>
          <p:nvPr/>
        </p:nvSpPr>
        <p:spPr>
          <a:xfrm>
            <a:off x="4360931" y="1842431"/>
            <a:ext cx="7693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OPPOSans M" panose="00020600040101010101" pitchFamily="18" charset="-122"/>
                <a:cs typeface="+mn-cs"/>
              </a:rPr>
              <a:t>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9FEACD-D2C7-12D1-A829-E806D6791409}"/>
              </a:ext>
            </a:extLst>
          </p:cNvPr>
          <p:cNvSpPr txBox="1"/>
          <p:nvPr/>
        </p:nvSpPr>
        <p:spPr>
          <a:xfrm>
            <a:off x="3901046" y="2900888"/>
            <a:ext cx="168910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/>
                </a:solidFill>
                <a:latin typeface="+mj-ea"/>
                <a:ea typeface="+mj-ea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sym typeface="+mn-lt"/>
              </a:rPr>
              <a:t>第二部分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3D83FE3-33F5-98E0-7AC3-B262060B4D11}"/>
              </a:ext>
            </a:extLst>
          </p:cNvPr>
          <p:cNvSpPr txBox="1"/>
          <p:nvPr/>
        </p:nvSpPr>
        <p:spPr>
          <a:xfrm>
            <a:off x="3528785" y="3438506"/>
            <a:ext cx="2438400" cy="11675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你目前最想研究的是什么，是否有人已经在做，要找到别人没有做的问题。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10B7D7D-1E5B-D18A-D5B2-69357ECA6FC5}"/>
              </a:ext>
            </a:extLst>
          </p:cNvPr>
          <p:cNvSpPr/>
          <p:nvPr/>
        </p:nvSpPr>
        <p:spPr>
          <a:xfrm>
            <a:off x="6176492" y="2052208"/>
            <a:ext cx="2595578" cy="4165712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sx="99000" sy="99000" algn="t" rotWithShape="0">
              <a:prstClr val="black">
                <a:alpha val="26000"/>
              </a:prstClr>
            </a:outerShdw>
            <a:reflection blurRad="114300" stA="48000" endPos="28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A0AEC116-8329-9E14-F2A9-C5A222584121}"/>
              </a:ext>
            </a:extLst>
          </p:cNvPr>
          <p:cNvSpPr/>
          <p:nvPr/>
        </p:nvSpPr>
        <p:spPr>
          <a:xfrm rot="7609396">
            <a:off x="6798792" y="1397774"/>
            <a:ext cx="1350978" cy="1350978"/>
          </a:xfrm>
          <a:prstGeom prst="arc">
            <a:avLst>
              <a:gd name="adj1" fmla="val 17154829"/>
              <a:gd name="adj2" fmla="val 8729259"/>
            </a:avLst>
          </a:prstGeom>
          <a:noFill/>
          <a:ln w="6350">
            <a:gradFill>
              <a:gsLst>
                <a:gs pos="0">
                  <a:srgbClr val="055EA0">
                    <a:alpha val="0"/>
                  </a:srgbClr>
                </a:gs>
                <a:gs pos="100000">
                  <a:srgbClr val="0070C0"/>
                </a:gs>
              </a:gsLst>
              <a:lin ang="5400000" scaled="1"/>
            </a:gra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C95B7E5-719C-10C1-F930-E4D69F3C5584}"/>
              </a:ext>
            </a:extLst>
          </p:cNvPr>
          <p:cNvSpPr/>
          <p:nvPr/>
        </p:nvSpPr>
        <p:spPr>
          <a:xfrm>
            <a:off x="7012657" y="1611639"/>
            <a:ext cx="923249" cy="923249"/>
          </a:xfrm>
          <a:prstGeom prst="ellipse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68300" dist="127000" dir="24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E9D0F4C-3A4B-D98F-3A4A-81F5F5C6C692}"/>
              </a:ext>
            </a:extLst>
          </p:cNvPr>
          <p:cNvSpPr/>
          <p:nvPr/>
        </p:nvSpPr>
        <p:spPr>
          <a:xfrm rot="5680615">
            <a:off x="6935772" y="1534754"/>
            <a:ext cx="1077017" cy="1077017"/>
          </a:xfrm>
          <a:prstGeom prst="ellipse">
            <a:avLst/>
          </a:prstGeom>
          <a:noFill/>
          <a:ln w="22225">
            <a:gradFill flip="none" rotWithShape="1">
              <a:gsLst>
                <a:gs pos="0">
                  <a:srgbClr val="0070C0">
                    <a:alpha val="44000"/>
                  </a:srgbClr>
                </a:gs>
                <a:gs pos="100000">
                  <a:srgbClr val="00B0F0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1043ED3-FDA9-B2AE-7DA5-97A277DCBE2C}"/>
              </a:ext>
            </a:extLst>
          </p:cNvPr>
          <p:cNvSpPr txBox="1"/>
          <p:nvPr/>
        </p:nvSpPr>
        <p:spPr>
          <a:xfrm>
            <a:off x="7089616" y="1842431"/>
            <a:ext cx="7693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OPPOSans M" panose="00020600040101010101" pitchFamily="18" charset="-122"/>
                <a:cs typeface="+mn-cs"/>
              </a:rPr>
              <a:t>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AB9343C-632C-D05C-D527-D239B95CD751}"/>
              </a:ext>
            </a:extLst>
          </p:cNvPr>
          <p:cNvSpPr txBox="1"/>
          <p:nvPr/>
        </p:nvSpPr>
        <p:spPr>
          <a:xfrm>
            <a:off x="6629731" y="2900888"/>
            <a:ext cx="168910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/>
                </a:solidFill>
                <a:latin typeface="+mj-ea"/>
                <a:ea typeface="+mj-ea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sym typeface="+mn-lt"/>
              </a:rPr>
              <a:t>第三部分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4AD9F8C-9122-E662-FFEA-F28860F160D0}"/>
              </a:ext>
            </a:extLst>
          </p:cNvPr>
          <p:cNvSpPr txBox="1"/>
          <p:nvPr/>
        </p:nvSpPr>
        <p:spPr>
          <a:xfrm>
            <a:off x="6257470" y="3438506"/>
            <a:ext cx="2438400" cy="1536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别人已经做过了，他做出来的是否有缺陷，如果有，你可以提出完善的想法或措施。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A0A1C873-7A78-9480-6C2B-2772A23D37DE}"/>
              </a:ext>
            </a:extLst>
          </p:cNvPr>
          <p:cNvSpPr/>
          <p:nvPr/>
        </p:nvSpPr>
        <p:spPr>
          <a:xfrm>
            <a:off x="8892477" y="2052208"/>
            <a:ext cx="2595578" cy="4165712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sx="99000" sy="99000" algn="t" rotWithShape="0">
              <a:prstClr val="black">
                <a:alpha val="26000"/>
              </a:prstClr>
            </a:outerShdw>
            <a:reflection blurRad="114300" stA="48000" endPos="28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C34D9987-B642-6359-1648-F69211B66A2B}"/>
              </a:ext>
            </a:extLst>
          </p:cNvPr>
          <p:cNvSpPr/>
          <p:nvPr/>
        </p:nvSpPr>
        <p:spPr>
          <a:xfrm rot="7609396">
            <a:off x="9590977" y="1397774"/>
            <a:ext cx="1350978" cy="1350978"/>
          </a:xfrm>
          <a:prstGeom prst="arc">
            <a:avLst>
              <a:gd name="adj1" fmla="val 17154829"/>
              <a:gd name="adj2" fmla="val 8729259"/>
            </a:avLst>
          </a:prstGeom>
          <a:noFill/>
          <a:ln w="6350">
            <a:gradFill>
              <a:gsLst>
                <a:gs pos="0">
                  <a:srgbClr val="055EA0">
                    <a:alpha val="0"/>
                  </a:srgbClr>
                </a:gs>
                <a:gs pos="100000">
                  <a:srgbClr val="0070C0"/>
                </a:gs>
              </a:gsLst>
              <a:lin ang="5400000" scaled="1"/>
            </a:gra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32D5DB5-3AF7-3C72-5E28-66A431E45E69}"/>
              </a:ext>
            </a:extLst>
          </p:cNvPr>
          <p:cNvSpPr/>
          <p:nvPr/>
        </p:nvSpPr>
        <p:spPr>
          <a:xfrm>
            <a:off x="9804842" y="1611639"/>
            <a:ext cx="923249" cy="923249"/>
          </a:xfrm>
          <a:prstGeom prst="ellipse">
            <a:avLst/>
          </a:prstGeom>
          <a:gradFill flip="none" rotWithShape="1">
            <a:gsLst>
              <a:gs pos="35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68300" dist="127000" dir="24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C9A1D05-14A5-9B76-ECD2-034FACC948D4}"/>
              </a:ext>
            </a:extLst>
          </p:cNvPr>
          <p:cNvSpPr/>
          <p:nvPr/>
        </p:nvSpPr>
        <p:spPr>
          <a:xfrm rot="5680615">
            <a:off x="9727957" y="1534754"/>
            <a:ext cx="1077017" cy="1077017"/>
          </a:xfrm>
          <a:prstGeom prst="ellipse">
            <a:avLst/>
          </a:prstGeom>
          <a:noFill/>
          <a:ln w="22225">
            <a:gradFill flip="none" rotWithShape="1">
              <a:gsLst>
                <a:gs pos="0">
                  <a:srgbClr val="0070C0">
                    <a:alpha val="44000"/>
                  </a:srgbClr>
                </a:gs>
                <a:gs pos="100000">
                  <a:srgbClr val="00B0F0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86ACBB3-416B-71F6-181C-3511D2881BC0}"/>
              </a:ext>
            </a:extLst>
          </p:cNvPr>
          <p:cNvSpPr txBox="1"/>
          <p:nvPr/>
        </p:nvSpPr>
        <p:spPr>
          <a:xfrm>
            <a:off x="9881801" y="1842431"/>
            <a:ext cx="76933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B" panose="00020600040101010101" pitchFamily="18" charset="-122"/>
                <a:ea typeface="OPPOSans M" panose="00020600040101010101" pitchFamily="18" charset="-122"/>
                <a:cs typeface="+mn-cs"/>
              </a:rPr>
              <a:t>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5B16DED-2A85-4931-4EAD-877BC5B24618}"/>
              </a:ext>
            </a:extLst>
          </p:cNvPr>
          <p:cNvSpPr txBox="1"/>
          <p:nvPr/>
        </p:nvSpPr>
        <p:spPr>
          <a:xfrm>
            <a:off x="9421916" y="2900888"/>
            <a:ext cx="168910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/>
                </a:solidFill>
                <a:latin typeface="+mj-ea"/>
                <a:ea typeface="+mj-ea"/>
                <a:cs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sym typeface="+mn-lt"/>
              </a:rPr>
              <a:t>第四部分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F37125B-772B-4DBB-545D-E41C395E625E}"/>
              </a:ext>
            </a:extLst>
          </p:cNvPr>
          <p:cNvSpPr txBox="1"/>
          <p:nvPr/>
        </p:nvSpPr>
        <p:spPr>
          <a:xfrm>
            <a:off x="8971066" y="3438506"/>
            <a:ext cx="2438400" cy="7982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ea"/>
                <a:sym typeface="+mn-lt"/>
              </a:rPr>
              <a:t>别人已经做过的研究，你可以重新试验来验证。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pic>
        <p:nvPicPr>
          <p:cNvPr id="38" name="OfficePLUS.cn-14">
            <a:hlinkClick r:id="rId3"/>
            <a:extLst>
              <a:ext uri="{FF2B5EF4-FFF2-40B4-BE49-F238E27FC236}">
                <a16:creationId xmlns:a16="http://schemas.microsoft.com/office/drawing/2014/main" id="{8302F8E4-AED0-8D34-682C-A6D9E624D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84AAE1BA-1C93-CE94-CE5E-8FA0BB1014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C7E6465-2E95-F227-69C0-2FFC3077D895}"/>
              </a:ext>
            </a:extLst>
          </p:cNvPr>
          <p:cNvSpPr txBox="1"/>
          <p:nvPr/>
        </p:nvSpPr>
        <p:spPr>
          <a:xfrm>
            <a:off x="499243" y="236483"/>
            <a:ext cx="3700224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事故发生明细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CBF4B6-CB9B-8DD3-5DCD-6F8B86C6C27C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英文小标题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09287B-61C2-407C-571D-39724DEE9C6E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429D4DB-65F9-9D34-4016-220D6B206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24517"/>
              </p:ext>
            </p:extLst>
          </p:nvPr>
        </p:nvGraphicFramePr>
        <p:xfrm>
          <a:off x="918753" y="1615340"/>
          <a:ext cx="10354492" cy="45607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3188">
                  <a:extLst>
                    <a:ext uri="{9D8B030D-6E8A-4147-A177-3AD203B41FA5}">
                      <a16:colId xmlns:a16="http://schemas.microsoft.com/office/drawing/2014/main" val="3128016174"/>
                    </a:ext>
                  </a:extLst>
                </a:gridCol>
                <a:gridCol w="2521131">
                  <a:extLst>
                    <a:ext uri="{9D8B030D-6E8A-4147-A177-3AD203B41FA5}">
                      <a16:colId xmlns:a16="http://schemas.microsoft.com/office/drawing/2014/main" val="1583057896"/>
                    </a:ext>
                  </a:extLst>
                </a:gridCol>
                <a:gridCol w="2690949">
                  <a:extLst>
                    <a:ext uri="{9D8B030D-6E8A-4147-A177-3AD203B41FA5}">
                      <a16:colId xmlns:a16="http://schemas.microsoft.com/office/drawing/2014/main" val="1422442692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4240038969"/>
                    </a:ext>
                  </a:extLst>
                </a:gridCol>
                <a:gridCol w="1776550">
                  <a:extLst>
                    <a:ext uri="{9D8B030D-6E8A-4147-A177-3AD203B41FA5}">
                      <a16:colId xmlns:a16="http://schemas.microsoft.com/office/drawing/2014/main" val="3792877910"/>
                    </a:ext>
                  </a:extLst>
                </a:gridCol>
              </a:tblGrid>
              <a:tr h="665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日期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深圳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郑州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北京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上海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60218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1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7586581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2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68008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3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214860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4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95867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5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1509581"/>
                  </a:ext>
                </a:extLst>
              </a:tr>
              <a:tr h="570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6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28568"/>
                  </a:ext>
                </a:extLst>
              </a:tr>
              <a:tr h="471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7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+mn-cs"/>
                        </a:rPr>
                        <a:t>月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Times New Roman" panose="02020603050405020304" pitchFamily="18" charset="0"/>
                        </a:rPr>
                        <a:t>√</a:t>
                      </a:r>
                      <a:endParaRPr kumimoji="0" lang="zh-CN" altLang="zh-CN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OPPOSans M" panose="00020600040101010101" pitchFamily="18" charset="-122"/>
                        <a:ea typeface="OPPOSans M" panose="00020600040101010101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115200" marR="11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7686969"/>
                  </a:ext>
                </a:extLst>
              </a:tr>
            </a:tbl>
          </a:graphicData>
        </a:graphic>
      </p:graphicFrame>
      <p:pic>
        <p:nvPicPr>
          <p:cNvPr id="11" name="OfficePLUS.cn-14">
            <a:hlinkClick r:id="rId3"/>
            <a:extLst>
              <a:ext uri="{FF2B5EF4-FFF2-40B4-BE49-F238E27FC236}">
                <a16:creationId xmlns:a16="http://schemas.microsoft.com/office/drawing/2014/main" id="{C2470CA2-9F6D-6511-5C17-4772226CC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建筑的摆设布局&#10;&#10;描述已自动生成">
            <a:extLst>
              <a:ext uri="{FF2B5EF4-FFF2-40B4-BE49-F238E27FC236}">
                <a16:creationId xmlns:a16="http://schemas.microsoft.com/office/drawing/2014/main" id="{0E892174-C328-B028-29F6-6948DF2A3C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5E8D961-6FF1-C2EF-DF9E-C3C9259B7B86}"/>
              </a:ext>
            </a:extLst>
          </p:cNvPr>
          <p:cNvSpPr txBox="1"/>
          <p:nvPr/>
        </p:nvSpPr>
        <p:spPr>
          <a:xfrm>
            <a:off x="499243" y="236483"/>
            <a:ext cx="3251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对比页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DECACA5-5EE8-C6E3-FB80-6F2BD93FA8B2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80000"/>
                  </a:schemeClr>
                </a:solidFill>
                <a:effectLst/>
                <a:uLnTx/>
                <a:uFillTx/>
                <a:latin typeface="OPPOSans L" panose="00020600040101010101" pitchFamily="18" charset="-122"/>
                <a:ea typeface="OPPOSans M"/>
                <a:cs typeface="+mn-cs"/>
              </a:rPr>
              <a:t>英文小标题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1EE2D68-BB0C-BA4E-F68C-554731B0CD6F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OPPOSans L" panose="00020600040101010101" pitchFamily="18" charset="-122"/>
                <a:cs typeface="OPPOSans M"/>
                <a:sym typeface="+mn-lt"/>
              </a:rPr>
              <a:t>德厚技高 务实创新</a:t>
            </a:r>
            <a:endParaRPr lang="zh-CN" altLang="en-US" sz="1000" dirty="0">
              <a:solidFill>
                <a:prstClr val="black">
                  <a:lumMod val="65000"/>
                  <a:lumOff val="35000"/>
                </a:prstClr>
              </a:solidFill>
              <a:latin typeface="OPPOSans L" panose="00020600040101010101" pitchFamily="18" charset="-122"/>
              <a:ea typeface="Microsoft YaHei"/>
              <a:cs typeface="OPPOSans M"/>
              <a:sym typeface="+mn-lt"/>
            </a:endParaRPr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028C5554-4ABF-DF70-A631-B7AF0B12F7A8}"/>
              </a:ext>
            </a:extLst>
          </p:cNvPr>
          <p:cNvSpPr/>
          <p:nvPr/>
        </p:nvSpPr>
        <p:spPr>
          <a:xfrm>
            <a:off x="6172653" y="-385767"/>
            <a:ext cx="5094986" cy="6072767"/>
          </a:xfrm>
          <a:prstGeom prst="parallelogram">
            <a:avLst>
              <a:gd name="adj" fmla="val 20823"/>
            </a:avLst>
          </a:prstGeom>
          <a:gradFill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7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FA00841-7F4B-045E-DDCF-48E8E7F80F5C}"/>
              </a:ext>
            </a:extLst>
          </p:cNvPr>
          <p:cNvSpPr/>
          <p:nvPr/>
        </p:nvSpPr>
        <p:spPr>
          <a:xfrm>
            <a:off x="1893031" y="2479051"/>
            <a:ext cx="3208182" cy="10752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宣传效果良好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带喜庆色彩，增加节日气氛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用于观赏</a:t>
            </a:r>
            <a:endParaRPr lang="en-US" altLang="zh-CN" sz="1600" dirty="0">
              <a:solidFill>
                <a:srgbClr val="0266B4"/>
              </a:solidFill>
              <a:latin typeface="+mn-ea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E60F5856-FF74-F857-AC72-8B730768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10179949" y="5384849"/>
            <a:ext cx="1711768" cy="1406095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B7C5A25C-72B1-81E2-91DD-AED322950000}"/>
              </a:ext>
            </a:extLst>
          </p:cNvPr>
          <p:cNvGrpSpPr/>
          <p:nvPr/>
        </p:nvGrpSpPr>
        <p:grpSpPr>
          <a:xfrm>
            <a:off x="1213861" y="1558440"/>
            <a:ext cx="329989" cy="728502"/>
            <a:chOff x="1213861" y="1558440"/>
            <a:chExt cx="329989" cy="728502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D1900221-6AAD-0B6A-10D0-166D44F7D3F1}"/>
                </a:ext>
              </a:extLst>
            </p:cNvPr>
            <p:cNvSpPr/>
            <p:nvPr/>
          </p:nvSpPr>
          <p:spPr>
            <a:xfrm>
              <a:off x="1213861" y="1558440"/>
              <a:ext cx="265209" cy="515952"/>
            </a:xfrm>
            <a:prstGeom prst="parallelogram">
              <a:avLst>
                <a:gd name="adj" fmla="val 33461"/>
              </a:avLst>
            </a:prstGeom>
            <a:gradFill>
              <a:gsLst>
                <a:gs pos="100000">
                  <a:srgbClr val="4472C4">
                    <a:alpha val="0"/>
                  </a:srgbClr>
                </a:gs>
                <a:gs pos="0">
                  <a:srgbClr val="4472C4">
                    <a:alpha val="5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6D5D49B4-F0CC-80F9-8858-06E9096FD10C}"/>
                </a:ext>
              </a:extLst>
            </p:cNvPr>
            <p:cNvSpPr/>
            <p:nvPr/>
          </p:nvSpPr>
          <p:spPr>
            <a:xfrm>
              <a:off x="1278641" y="1770990"/>
              <a:ext cx="265209" cy="515952"/>
            </a:xfrm>
            <a:prstGeom prst="parallelogram">
              <a:avLst>
                <a:gd name="adj" fmla="val 33461"/>
              </a:avLst>
            </a:prstGeom>
            <a:gradFill>
              <a:gsLst>
                <a:gs pos="100000">
                  <a:srgbClr val="4472C4">
                    <a:alpha val="0"/>
                  </a:srgbClr>
                </a:gs>
                <a:gs pos="0">
                  <a:srgbClr val="4472C4">
                    <a:alpha val="5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</p:grp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DDCA4178-5E92-7E72-2E35-A36B4F3BA05E}"/>
              </a:ext>
            </a:extLst>
          </p:cNvPr>
          <p:cNvSpPr/>
          <p:nvPr/>
        </p:nvSpPr>
        <p:spPr>
          <a:xfrm>
            <a:off x="5282641" y="1115813"/>
            <a:ext cx="265209" cy="515952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rgbClr val="4472C4">
                  <a:alpha val="0"/>
                </a:srgbClr>
              </a:gs>
              <a:gs pos="0">
                <a:srgbClr val="4472C4">
                  <a:alpha val="5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E1CFFDFA-AD30-8FA4-1580-D02FB79B4991}"/>
              </a:ext>
            </a:extLst>
          </p:cNvPr>
          <p:cNvSpPr/>
          <p:nvPr/>
        </p:nvSpPr>
        <p:spPr>
          <a:xfrm flipH="1" flipV="1">
            <a:off x="721982" y="1916440"/>
            <a:ext cx="5094986" cy="6072767"/>
          </a:xfrm>
          <a:prstGeom prst="parallelogram">
            <a:avLst>
              <a:gd name="adj" fmla="val 20823"/>
            </a:avLst>
          </a:prstGeom>
          <a:noFill/>
          <a:ln w="12700" cap="flat" cmpd="sng" algn="ctr">
            <a:gradFill>
              <a:gsLst>
                <a:gs pos="21000">
                  <a:schemeClr val="accent1">
                    <a:alpha val="0"/>
                  </a:schemeClr>
                </a:gs>
                <a:gs pos="100000">
                  <a:schemeClr val="accent1">
                    <a:alpha val="73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2E809C95-1B08-F2C6-FDC9-83E21A837785}"/>
              </a:ext>
            </a:extLst>
          </p:cNvPr>
          <p:cNvSpPr/>
          <p:nvPr/>
        </p:nvSpPr>
        <p:spPr>
          <a:xfrm>
            <a:off x="6283053" y="-306408"/>
            <a:ext cx="5094986" cy="6072767"/>
          </a:xfrm>
          <a:prstGeom prst="parallelogram">
            <a:avLst>
              <a:gd name="adj" fmla="val 20823"/>
            </a:avLst>
          </a:prstGeom>
          <a:noFill/>
          <a:ln w="12700" cap="flat" cmpd="sng" algn="ctr">
            <a:gradFill>
              <a:gsLst>
                <a:gs pos="21000">
                  <a:srgbClr val="4472C4">
                    <a:alpha val="0"/>
                  </a:srgbClr>
                </a:gs>
                <a:gs pos="100000">
                  <a:srgbClr val="4472C4">
                    <a:alpha val="73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AC55E72-46A1-7981-9807-3CB6170DCBD0}"/>
              </a:ext>
            </a:extLst>
          </p:cNvPr>
          <p:cNvGrpSpPr/>
          <p:nvPr/>
        </p:nvGrpSpPr>
        <p:grpSpPr>
          <a:xfrm>
            <a:off x="3192105" y="1683016"/>
            <a:ext cx="1684001" cy="515951"/>
            <a:chOff x="4354867" y="3849837"/>
            <a:chExt cx="1684001" cy="515951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7266913-79C8-A553-9B8B-EF05FE04B893}"/>
                </a:ext>
              </a:extLst>
            </p:cNvPr>
            <p:cNvSpPr/>
            <p:nvPr/>
          </p:nvSpPr>
          <p:spPr>
            <a:xfrm>
              <a:off x="4354867" y="3849837"/>
              <a:ext cx="1684001" cy="5159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B48D4AB-97FB-B14F-18E6-0DBF6D6E4AFB}"/>
                </a:ext>
              </a:extLst>
            </p:cNvPr>
            <p:cNvSpPr/>
            <p:nvPr/>
          </p:nvSpPr>
          <p:spPr>
            <a:xfrm>
              <a:off x="4786545" y="3923146"/>
              <a:ext cx="820644" cy="36933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/>
                  <a:ea typeface="OPPOSans B"/>
                  <a:cs typeface="阿里巴巴普惠体 Medium" panose="00020600040101010101" pitchFamily="18" charset="-122"/>
                </a:rPr>
                <a:t>亮点</a:t>
              </a:r>
            </a:p>
          </p:txBody>
        </p:sp>
      </p:grp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1E1B823E-5954-4E8C-1E9B-A0BC84FD7875}"/>
              </a:ext>
            </a:extLst>
          </p:cNvPr>
          <p:cNvSpPr/>
          <p:nvPr/>
        </p:nvSpPr>
        <p:spPr>
          <a:xfrm>
            <a:off x="5282641" y="1115813"/>
            <a:ext cx="265209" cy="515952"/>
          </a:xfrm>
          <a:prstGeom prst="parallelogram">
            <a:avLst>
              <a:gd name="adj" fmla="val 33461"/>
            </a:avLst>
          </a:prstGeom>
          <a:gradFill>
            <a:gsLst>
              <a:gs pos="100000">
                <a:srgbClr val="4472C4">
                  <a:alpha val="0"/>
                </a:srgbClr>
              </a:gs>
              <a:gs pos="0">
                <a:srgbClr val="4472C4">
                  <a:alpha val="5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A0E3153-9F95-F249-AA6C-DBAB1E7EE1A7}"/>
              </a:ext>
            </a:extLst>
          </p:cNvPr>
          <p:cNvSpPr/>
          <p:nvPr/>
        </p:nvSpPr>
        <p:spPr>
          <a:xfrm>
            <a:off x="6746930" y="3763035"/>
            <a:ext cx="3284025" cy="14445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由于烟花爆竹其中的火药成分，燃放者在燃放时如果不按照有关规定进行燃放或者燃放违规产品，就会有可能导致安全事故的发生。</a:t>
            </a:r>
            <a:endParaRPr lang="en-US" altLang="zh-CN" sz="1600" dirty="0">
              <a:solidFill>
                <a:srgbClr val="0266B4"/>
              </a:solidFill>
              <a:latin typeface="+mn-ea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8BAFDE6-14E4-7307-E316-93F4201A69C7}"/>
              </a:ext>
            </a:extLst>
          </p:cNvPr>
          <p:cNvGrpSpPr/>
          <p:nvPr/>
        </p:nvGrpSpPr>
        <p:grpSpPr>
          <a:xfrm>
            <a:off x="7360512" y="5452261"/>
            <a:ext cx="1684001" cy="515951"/>
            <a:chOff x="4354867" y="3849837"/>
            <a:chExt cx="1684001" cy="515951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CE391F7-32B5-1720-DEC6-830274C9E385}"/>
                </a:ext>
              </a:extLst>
            </p:cNvPr>
            <p:cNvSpPr/>
            <p:nvPr/>
          </p:nvSpPr>
          <p:spPr>
            <a:xfrm>
              <a:off x="4354867" y="3849837"/>
              <a:ext cx="1684001" cy="5159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7BB58B1-D5E8-C20C-53CF-28C82562DA54}"/>
                </a:ext>
              </a:extLst>
            </p:cNvPr>
            <p:cNvSpPr/>
            <p:nvPr/>
          </p:nvSpPr>
          <p:spPr>
            <a:xfrm>
              <a:off x="4786545" y="3923146"/>
              <a:ext cx="820644" cy="36933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B"/>
                  <a:ea typeface="OPPOSans B"/>
                  <a:cs typeface="阿里巴巴普惠体 Medium" panose="00020600040101010101" pitchFamily="18" charset="-122"/>
                </a:rPr>
                <a:t>不足</a:t>
              </a:r>
            </a:p>
          </p:txBody>
        </p:sp>
      </p:grpSp>
      <p:pic>
        <p:nvPicPr>
          <p:cNvPr id="52" name="OfficePLUS.cn-14">
            <a:hlinkClick r:id="rId5"/>
            <a:extLst>
              <a:ext uri="{FF2B5EF4-FFF2-40B4-BE49-F238E27FC236}">
                <a16:creationId xmlns:a16="http://schemas.microsoft.com/office/drawing/2014/main" id="{2CBD8980-20EE-962C-5169-7CDC297C7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66335E6-4CD3-5060-3CB5-70A5CEF1DD48}"/>
              </a:ext>
            </a:extLst>
          </p:cNvPr>
          <p:cNvSpPr/>
          <p:nvPr/>
        </p:nvSpPr>
        <p:spPr>
          <a:xfrm>
            <a:off x="-21303" y="0"/>
            <a:ext cx="12191999" cy="4124967"/>
          </a:xfrm>
          <a:custGeom>
            <a:avLst/>
            <a:gdLst>
              <a:gd name="connsiteX0" fmla="*/ 0 w 12191999"/>
              <a:gd name="connsiteY0" fmla="*/ 0 h 4124967"/>
              <a:gd name="connsiteX1" fmla="*/ 12191999 w 12191999"/>
              <a:gd name="connsiteY1" fmla="*/ 0 h 4124967"/>
              <a:gd name="connsiteX2" fmla="*/ 12191999 w 12191999"/>
              <a:gd name="connsiteY2" fmla="*/ 2239606 h 4124967"/>
              <a:gd name="connsiteX3" fmla="*/ 11991047 w 12191999"/>
              <a:gd name="connsiteY3" fmla="*/ 2441353 h 4124967"/>
              <a:gd name="connsiteX4" fmla="*/ 11787221 w 12191999"/>
              <a:gd name="connsiteY4" fmla="*/ 2610427 h 4124967"/>
              <a:gd name="connsiteX5" fmla="*/ 11692561 w 12191999"/>
              <a:gd name="connsiteY5" fmla="*/ 2679079 h 4124967"/>
              <a:gd name="connsiteX6" fmla="*/ 11361871 w 12191999"/>
              <a:gd name="connsiteY6" fmla="*/ 2877397 h 4124967"/>
              <a:gd name="connsiteX7" fmla="*/ 10179231 w 12191999"/>
              <a:gd name="connsiteY7" fmla="*/ 3450657 h 4124967"/>
              <a:gd name="connsiteX8" fmla="*/ 9762711 w 12191999"/>
              <a:gd name="connsiteY8" fmla="*/ 3609461 h 4124967"/>
              <a:gd name="connsiteX9" fmla="*/ 9502991 w 12191999"/>
              <a:gd name="connsiteY9" fmla="*/ 3688922 h 4124967"/>
              <a:gd name="connsiteX10" fmla="*/ 6781467 w 12191999"/>
              <a:gd name="connsiteY10" fmla="*/ 4121478 h 4124967"/>
              <a:gd name="connsiteX11" fmla="*/ 6686585 w 12191999"/>
              <a:gd name="connsiteY11" fmla="*/ 4124967 h 4124967"/>
              <a:gd name="connsiteX12" fmla="*/ 5505413 w 12191999"/>
              <a:gd name="connsiteY12" fmla="*/ 4124967 h 4124967"/>
              <a:gd name="connsiteX13" fmla="*/ 5410533 w 12191999"/>
              <a:gd name="connsiteY13" fmla="*/ 4121478 h 4124967"/>
              <a:gd name="connsiteX14" fmla="*/ 2689007 w 12191999"/>
              <a:gd name="connsiteY14" fmla="*/ 3688922 h 4124967"/>
              <a:gd name="connsiteX15" fmla="*/ 2429290 w 12191999"/>
              <a:gd name="connsiteY15" fmla="*/ 3609461 h 4124967"/>
              <a:gd name="connsiteX16" fmla="*/ 2012768 w 12191999"/>
              <a:gd name="connsiteY16" fmla="*/ 3450657 h 4124967"/>
              <a:gd name="connsiteX17" fmla="*/ 830127 w 12191999"/>
              <a:gd name="connsiteY17" fmla="*/ 2877397 h 4124967"/>
              <a:gd name="connsiteX18" fmla="*/ 499425 w 12191999"/>
              <a:gd name="connsiteY18" fmla="*/ 2679072 h 4124967"/>
              <a:gd name="connsiteX19" fmla="*/ 404776 w 12191999"/>
              <a:gd name="connsiteY19" fmla="*/ 2610427 h 4124967"/>
              <a:gd name="connsiteX20" fmla="*/ 200950 w 12191999"/>
              <a:gd name="connsiteY20" fmla="*/ 2441353 h 4124967"/>
              <a:gd name="connsiteX21" fmla="*/ 0 w 12191999"/>
              <a:gd name="connsiteY21" fmla="*/ 2239609 h 412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124967">
                <a:moveTo>
                  <a:pt x="0" y="0"/>
                </a:moveTo>
                <a:lnTo>
                  <a:pt x="12191999" y="0"/>
                </a:lnTo>
                <a:lnTo>
                  <a:pt x="12191999" y="2239606"/>
                </a:lnTo>
                <a:lnTo>
                  <a:pt x="11991047" y="2441353"/>
                </a:lnTo>
                <a:cubicBezTo>
                  <a:pt x="11926543" y="2498781"/>
                  <a:pt x="11858555" y="2555161"/>
                  <a:pt x="11787221" y="2610427"/>
                </a:cubicBezTo>
                <a:lnTo>
                  <a:pt x="11692561" y="2679079"/>
                </a:lnTo>
                <a:lnTo>
                  <a:pt x="11361871" y="2877397"/>
                </a:lnTo>
                <a:cubicBezTo>
                  <a:pt x="10986079" y="3091504"/>
                  <a:pt x="10590977" y="3283339"/>
                  <a:pt x="10179231" y="3450657"/>
                </a:cubicBezTo>
                <a:lnTo>
                  <a:pt x="9762711" y="3609461"/>
                </a:lnTo>
                <a:lnTo>
                  <a:pt x="9502991" y="3688922"/>
                </a:lnTo>
                <a:cubicBezTo>
                  <a:pt x="8690339" y="3921282"/>
                  <a:pt x="7767486" y="4073049"/>
                  <a:pt x="6781467" y="4121478"/>
                </a:cubicBezTo>
                <a:lnTo>
                  <a:pt x="6686585" y="4124967"/>
                </a:lnTo>
                <a:lnTo>
                  <a:pt x="5505413" y="4124967"/>
                </a:lnTo>
                <a:lnTo>
                  <a:pt x="5410533" y="4121478"/>
                </a:lnTo>
                <a:cubicBezTo>
                  <a:pt x="4424513" y="4073049"/>
                  <a:pt x="3501660" y="3921282"/>
                  <a:pt x="2689007" y="3688922"/>
                </a:cubicBezTo>
                <a:lnTo>
                  <a:pt x="2429290" y="3609461"/>
                </a:lnTo>
                <a:lnTo>
                  <a:pt x="2012768" y="3450657"/>
                </a:lnTo>
                <a:cubicBezTo>
                  <a:pt x="1601022" y="3283339"/>
                  <a:pt x="1205920" y="3091504"/>
                  <a:pt x="830127" y="2877397"/>
                </a:cubicBezTo>
                <a:lnTo>
                  <a:pt x="499425" y="2679072"/>
                </a:lnTo>
                <a:lnTo>
                  <a:pt x="404776" y="2610427"/>
                </a:lnTo>
                <a:cubicBezTo>
                  <a:pt x="333443" y="2555161"/>
                  <a:pt x="265455" y="2498781"/>
                  <a:pt x="200950" y="2441353"/>
                </a:cubicBezTo>
                <a:lnTo>
                  <a:pt x="0" y="223960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3" name="文本占位符 15">
            <a:extLst>
              <a:ext uri="{FF2B5EF4-FFF2-40B4-BE49-F238E27FC236}">
                <a16:creationId xmlns:a16="http://schemas.microsoft.com/office/drawing/2014/main" id="{6A3ADAAD-3C14-F2DA-38DA-3EEBF0C97726}"/>
              </a:ext>
            </a:extLst>
          </p:cNvPr>
          <p:cNvSpPr txBox="1">
            <a:spLocks/>
          </p:cNvSpPr>
          <p:nvPr/>
        </p:nvSpPr>
        <p:spPr>
          <a:xfrm>
            <a:off x="1357312" y="4459379"/>
            <a:ext cx="9515475" cy="60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spc="120" dirty="0">
                <a:solidFill>
                  <a:schemeClr val="tx2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感谢聆听</a:t>
            </a:r>
          </a:p>
        </p:txBody>
      </p:sp>
      <p:sp>
        <p:nvSpPr>
          <p:cNvPr id="4" name="文本占位符 18">
            <a:extLst>
              <a:ext uri="{FF2B5EF4-FFF2-40B4-BE49-F238E27FC236}">
                <a16:creationId xmlns:a16="http://schemas.microsoft.com/office/drawing/2014/main" id="{00D0325C-AAAB-27A6-95DB-CF9061C588B6}"/>
              </a:ext>
            </a:extLst>
          </p:cNvPr>
          <p:cNvSpPr txBox="1">
            <a:spLocks/>
          </p:cNvSpPr>
          <p:nvPr/>
        </p:nvSpPr>
        <p:spPr>
          <a:xfrm>
            <a:off x="1357312" y="5156559"/>
            <a:ext cx="9515475" cy="607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rPr>
              <a:t>Henan Vocational and Technical College PowerPoint Template</a:t>
            </a:r>
            <a:endParaRPr lang="zh-CN" altLang="en-US" sz="1600" b="1" spc="100" dirty="0">
              <a:solidFill>
                <a:schemeClr val="tx2">
                  <a:lumMod val="60000"/>
                  <a:lumOff val="40000"/>
                </a:schemeClr>
              </a:solidFill>
              <a:latin typeface="OPPOSans L" panose="00020600040101010101" pitchFamily="18" charset="-122"/>
              <a:ea typeface="OPPOSans L" panose="00020600040101010101" pitchFamily="18" charset="-122"/>
              <a:cs typeface="OPPOSans L" panose="00020600040101010101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DD70CA-4C55-54BB-B142-B5E75646CA2F}"/>
              </a:ext>
            </a:extLst>
          </p:cNvPr>
          <p:cNvSpPr txBox="1"/>
          <p:nvPr/>
        </p:nvSpPr>
        <p:spPr>
          <a:xfrm>
            <a:off x="1496316" y="5727506"/>
            <a:ext cx="9216572" cy="354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答辩学生：</a:t>
            </a:r>
            <a:r>
              <a:rPr kumimoji="0" lang="en-US" altLang="zh-CN" sz="14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OfficePLUS</a:t>
            </a: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        指导老师：</a:t>
            </a:r>
            <a:r>
              <a:rPr kumimoji="0" lang="en-US" altLang="zh-CN" sz="14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OfficePLUS</a:t>
            </a: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      </a:t>
            </a: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答辩时间：</a:t>
            </a: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202X</a:t>
            </a: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年</a:t>
            </a: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X</a:t>
            </a: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月</a:t>
            </a:r>
            <a:r>
              <a: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XX</a:t>
            </a: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日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720699-2F32-C600-9240-E7C27B8B5401}"/>
              </a:ext>
            </a:extLst>
          </p:cNvPr>
          <p:cNvCxnSpPr>
            <a:cxnSpLocks/>
          </p:cNvCxnSpPr>
          <p:nvPr/>
        </p:nvCxnSpPr>
        <p:spPr>
          <a:xfrm>
            <a:off x="2022932" y="5558695"/>
            <a:ext cx="8234585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41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图片占位符 23">
            <a:extLst>
              <a:ext uri="{FF2B5EF4-FFF2-40B4-BE49-F238E27FC236}">
                <a16:creationId xmlns:a16="http://schemas.microsoft.com/office/drawing/2014/main" id="{097943DB-EBE8-EC11-7C67-2FDBBD4D37EC}"/>
              </a:ext>
            </a:extLst>
          </p:cNvPr>
          <p:cNvSpPr txBox="1">
            <a:spLocks/>
          </p:cNvSpPr>
          <p:nvPr/>
        </p:nvSpPr>
        <p:spPr>
          <a:xfrm>
            <a:off x="-6063" y="540"/>
            <a:ext cx="12199046" cy="4124967"/>
          </a:xfrm>
          <a:custGeom>
            <a:avLst/>
            <a:gdLst>
              <a:gd name="connsiteX0" fmla="*/ 0 w 12192000"/>
              <a:gd name="connsiteY0" fmla="*/ 0 h 3979379"/>
              <a:gd name="connsiteX1" fmla="*/ 12192000 w 12192000"/>
              <a:gd name="connsiteY1" fmla="*/ 0 h 3979379"/>
              <a:gd name="connsiteX2" fmla="*/ 12192000 w 12192000"/>
              <a:gd name="connsiteY2" fmla="*/ 2160560 h 3979379"/>
              <a:gd name="connsiteX3" fmla="*/ 11991049 w 12192000"/>
              <a:gd name="connsiteY3" fmla="*/ 2355187 h 3979379"/>
              <a:gd name="connsiteX4" fmla="*/ 6781467 w 12192000"/>
              <a:gd name="connsiteY4" fmla="*/ 3976013 h 3979379"/>
              <a:gd name="connsiteX5" fmla="*/ 6686586 w 12192000"/>
              <a:gd name="connsiteY5" fmla="*/ 3979379 h 3979379"/>
              <a:gd name="connsiteX6" fmla="*/ 5505414 w 12192000"/>
              <a:gd name="connsiteY6" fmla="*/ 3979379 h 3979379"/>
              <a:gd name="connsiteX7" fmla="*/ 5410533 w 12192000"/>
              <a:gd name="connsiteY7" fmla="*/ 3976013 h 3979379"/>
              <a:gd name="connsiteX8" fmla="*/ 200949 w 12192000"/>
              <a:gd name="connsiteY8" fmla="*/ 2355187 h 3979379"/>
              <a:gd name="connsiteX9" fmla="*/ 0 w 12192000"/>
              <a:gd name="connsiteY9" fmla="*/ 2160563 h 39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9379">
                <a:moveTo>
                  <a:pt x="0" y="0"/>
                </a:moveTo>
                <a:lnTo>
                  <a:pt x="12192000" y="0"/>
                </a:lnTo>
                <a:lnTo>
                  <a:pt x="12192000" y="2160560"/>
                </a:lnTo>
                <a:lnTo>
                  <a:pt x="11991049" y="2355187"/>
                </a:lnTo>
                <a:cubicBezTo>
                  <a:pt x="10958970" y="3241602"/>
                  <a:pt x="9035226" y="3869225"/>
                  <a:pt x="6781467" y="3976013"/>
                </a:cubicBezTo>
                <a:lnTo>
                  <a:pt x="6686586" y="3979379"/>
                </a:lnTo>
                <a:lnTo>
                  <a:pt x="5505414" y="3979379"/>
                </a:lnTo>
                <a:lnTo>
                  <a:pt x="5410533" y="3976013"/>
                </a:lnTo>
                <a:cubicBezTo>
                  <a:pt x="3156773" y="3869225"/>
                  <a:pt x="1233028" y="3241602"/>
                  <a:pt x="200949" y="2355187"/>
                </a:cubicBezTo>
                <a:lnTo>
                  <a:pt x="0" y="216056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69B8706-1E81-38A5-56A6-6F96A1A4FED6}"/>
              </a:ext>
            </a:extLst>
          </p:cNvPr>
          <p:cNvSpPr/>
          <p:nvPr/>
        </p:nvSpPr>
        <p:spPr>
          <a:xfrm>
            <a:off x="-21303" y="-16625"/>
            <a:ext cx="12230510" cy="4164498"/>
          </a:xfrm>
          <a:custGeom>
            <a:avLst/>
            <a:gdLst>
              <a:gd name="connsiteX0" fmla="*/ 0 w 12230510"/>
              <a:gd name="connsiteY0" fmla="*/ 0 h 4164498"/>
              <a:gd name="connsiteX1" fmla="*/ 12230510 w 12230510"/>
              <a:gd name="connsiteY1" fmla="*/ 0 h 4164498"/>
              <a:gd name="connsiteX2" fmla="*/ 12230510 w 12230510"/>
              <a:gd name="connsiteY2" fmla="*/ 2324605 h 4164498"/>
              <a:gd name="connsiteX3" fmla="*/ 12020998 w 12230510"/>
              <a:gd name="connsiteY3" fmla="*/ 2527523 h 4164498"/>
              <a:gd name="connsiteX4" fmla="*/ 6125951 w 12230510"/>
              <a:gd name="connsiteY4" fmla="*/ 4164498 h 4164498"/>
              <a:gd name="connsiteX5" fmla="*/ 230898 w 12230510"/>
              <a:gd name="connsiteY5" fmla="*/ 2527523 h 4164498"/>
              <a:gd name="connsiteX6" fmla="*/ 0 w 12230510"/>
              <a:gd name="connsiteY6" fmla="*/ 2303892 h 41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510" h="4164498">
                <a:moveTo>
                  <a:pt x="0" y="0"/>
                </a:moveTo>
                <a:lnTo>
                  <a:pt x="12230510" y="0"/>
                </a:lnTo>
                <a:lnTo>
                  <a:pt x="12230510" y="2324605"/>
                </a:lnTo>
                <a:lnTo>
                  <a:pt x="12020998" y="2527523"/>
                </a:lnTo>
                <a:cubicBezTo>
                  <a:pt x="10885711" y="3502579"/>
                  <a:pt x="8671510" y="4164498"/>
                  <a:pt x="6125951" y="4164498"/>
                </a:cubicBezTo>
                <a:cubicBezTo>
                  <a:pt x="3580388" y="4164498"/>
                  <a:pt x="1366185" y="3502579"/>
                  <a:pt x="230898" y="2527523"/>
                </a:cubicBezTo>
                <a:lnTo>
                  <a:pt x="0" y="2303892"/>
                </a:lnTo>
                <a:close/>
              </a:path>
            </a:pathLst>
          </a:custGeom>
          <a:noFill/>
          <a:ln w="6350">
            <a:gradFill>
              <a:gsLst>
                <a:gs pos="100000">
                  <a:schemeClr val="accent1">
                    <a:lumMod val="75000"/>
                    <a:alpha val="3000"/>
                  </a:schemeClr>
                </a:gs>
                <a:gs pos="53000">
                  <a:schemeClr val="accent1">
                    <a:lumMod val="75000"/>
                    <a:alpha val="88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L" panose="00020600040101010101" pitchFamily="18" charset="-122"/>
                <a:ea typeface="OPPOSans M"/>
                <a:cs typeface="+mn-cs"/>
              </a:rPr>
              <a:t>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OPPOSans M"/>
              <a:cs typeface="+mn-cs"/>
            </a:endParaRPr>
          </a:p>
        </p:txBody>
      </p:sp>
      <p:pic>
        <p:nvPicPr>
          <p:cNvPr id="13" name="OfficePLUS.cn-14">
            <a:hlinkClick r:id="rId3"/>
            <a:extLst>
              <a:ext uri="{FF2B5EF4-FFF2-40B4-BE49-F238E27FC236}">
                <a16:creationId xmlns:a16="http://schemas.microsoft.com/office/drawing/2014/main" id="{773BD145-5BA4-C1FC-6B32-26DE62BEF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45" y="2604061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 err="1"/>
              <a:t>OPPOSans</a:t>
            </a:r>
            <a:endParaRPr kumimoji="1" lang="en-US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1.5</a:t>
            </a:r>
          </a:p>
          <a:p>
            <a:r>
              <a:rPr kumimoji="1" lang="en-US" altLang="zh-CN" dirty="0" err="1"/>
              <a:t>unsplash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源啊圆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>
            <a:extLst>
              <a:ext uri="{FF2B5EF4-FFF2-40B4-BE49-F238E27FC236}">
                <a16:creationId xmlns:a16="http://schemas.microsoft.com/office/drawing/2014/main" id="{92F6B9AC-E0E3-1BDB-6686-9D936B3B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t="21326" r="12547" b="10534"/>
          <a:stretch/>
        </p:blipFill>
        <p:spPr>
          <a:xfrm>
            <a:off x="0" y="2935"/>
            <a:ext cx="12192000" cy="6858000"/>
          </a:xfrm>
          <a:prstGeom prst="rect">
            <a:avLst/>
          </a:prstGeom>
        </p:spPr>
      </p:pic>
      <p:sp>
        <p:nvSpPr>
          <p:cNvPr id="129" name="矩形 128">
            <a:extLst>
              <a:ext uri="{FF2B5EF4-FFF2-40B4-BE49-F238E27FC236}">
                <a16:creationId xmlns:a16="http://schemas.microsoft.com/office/drawing/2014/main" id="{522D9C0D-8078-839B-D525-55CE53169999}"/>
              </a:ext>
            </a:extLst>
          </p:cNvPr>
          <p:cNvSpPr/>
          <p:nvPr/>
        </p:nvSpPr>
        <p:spPr>
          <a:xfrm>
            <a:off x="-1986" y="0"/>
            <a:ext cx="12196483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pic>
        <p:nvPicPr>
          <p:cNvPr id="130" name="图片 129">
            <a:extLst>
              <a:ext uri="{FF2B5EF4-FFF2-40B4-BE49-F238E27FC236}">
                <a16:creationId xmlns:a16="http://schemas.microsoft.com/office/drawing/2014/main" id="{66891607-22F8-9207-7B96-9DF4AC4D2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 b="19983"/>
          <a:stretch/>
        </p:blipFill>
        <p:spPr>
          <a:xfrm>
            <a:off x="2162629" y="0"/>
            <a:ext cx="10029372" cy="3457408"/>
          </a:xfrm>
          <a:prstGeom prst="rect">
            <a:avLst/>
          </a:prstGeom>
        </p:spPr>
      </p:pic>
      <p:sp>
        <p:nvSpPr>
          <p:cNvPr id="131" name="矩形 130">
            <a:extLst>
              <a:ext uri="{FF2B5EF4-FFF2-40B4-BE49-F238E27FC236}">
                <a16:creationId xmlns:a16="http://schemas.microsoft.com/office/drawing/2014/main" id="{5BA61991-0E87-EC35-508C-81B4B8F337C6}"/>
              </a:ext>
            </a:extLst>
          </p:cNvPr>
          <p:cNvSpPr/>
          <p:nvPr/>
        </p:nvSpPr>
        <p:spPr>
          <a:xfrm>
            <a:off x="766763" y="4881179"/>
            <a:ext cx="936309" cy="339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C63F49C-F388-66EB-9F74-06CF0A92585C}"/>
              </a:ext>
            </a:extLst>
          </p:cNvPr>
          <p:cNvSpPr/>
          <p:nvPr/>
        </p:nvSpPr>
        <p:spPr>
          <a:xfrm>
            <a:off x="1863671" y="4878527"/>
            <a:ext cx="936309" cy="339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2F0C1545-7C69-1254-0CED-AC81BD9B9CBE}"/>
              </a:ext>
            </a:extLst>
          </p:cNvPr>
          <p:cNvSpPr/>
          <p:nvPr/>
        </p:nvSpPr>
        <p:spPr>
          <a:xfrm>
            <a:off x="2960579" y="4878527"/>
            <a:ext cx="936309" cy="339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CDC08B4-A538-B495-635C-9E45253FC36C}"/>
              </a:ext>
            </a:extLst>
          </p:cNvPr>
          <p:cNvSpPr/>
          <p:nvPr/>
        </p:nvSpPr>
        <p:spPr>
          <a:xfrm>
            <a:off x="766763" y="5990754"/>
            <a:ext cx="936309" cy="339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92D0509F-B41E-32A7-6D62-10924BA54126}"/>
              </a:ext>
            </a:extLst>
          </p:cNvPr>
          <p:cNvSpPr/>
          <p:nvPr/>
        </p:nvSpPr>
        <p:spPr>
          <a:xfrm>
            <a:off x="1863671" y="5988102"/>
            <a:ext cx="936309" cy="339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42432986-2B07-A2C0-B089-BC8014352F9C}"/>
              </a:ext>
            </a:extLst>
          </p:cNvPr>
          <p:cNvSpPr/>
          <p:nvPr/>
        </p:nvSpPr>
        <p:spPr>
          <a:xfrm>
            <a:off x="20592" y="0"/>
            <a:ext cx="12196483" cy="3429000"/>
          </a:xfrm>
          <a:prstGeom prst="rect">
            <a:avLst/>
          </a:prstGeom>
          <a:gradFill flip="none" rotWithShape="1">
            <a:gsLst>
              <a:gs pos="60000">
                <a:srgbClr val="FFFFFF">
                  <a:alpha val="76000"/>
                </a:srgbClr>
              </a:gs>
              <a:gs pos="37000">
                <a:schemeClr val="bg1"/>
              </a:gs>
              <a:gs pos="100000">
                <a:schemeClr val="bg1">
                  <a:alpha val="2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69D322BF-8AEE-A3CC-9CAB-70F0BBA62C7D}"/>
              </a:ext>
            </a:extLst>
          </p:cNvPr>
          <p:cNvSpPr txBox="1"/>
          <p:nvPr/>
        </p:nvSpPr>
        <p:spPr>
          <a:xfrm>
            <a:off x="672332" y="1518004"/>
            <a:ext cx="5079601" cy="103310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河南职业技术学院位于河南省郑州市，是经教育部批准建立的一所全日制普通高等专科院校，是国家示范高职院校、国家优质高等职业院校立项建设单位。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4501768F-E440-3666-FC1F-83EE8835AE3B}"/>
              </a:ext>
            </a:extLst>
          </p:cNvPr>
          <p:cNvSpPr txBox="1"/>
          <p:nvPr/>
        </p:nvSpPr>
        <p:spPr>
          <a:xfrm>
            <a:off x="653539" y="477340"/>
            <a:ext cx="5902694" cy="6546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河南职业技术学院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1AD7B0C8-FA48-CAD9-E2CD-459BBD461B41}"/>
              </a:ext>
            </a:extLst>
          </p:cNvPr>
          <p:cNvSpPr txBox="1"/>
          <p:nvPr/>
        </p:nvSpPr>
        <p:spPr>
          <a:xfrm>
            <a:off x="777505" y="2756896"/>
            <a:ext cx="193752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中国高职院校第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80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位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010E1B10-C948-B3D4-7E01-DB8BE5CEE858}"/>
              </a:ext>
            </a:extLst>
          </p:cNvPr>
          <p:cNvSpPr txBox="1"/>
          <p:nvPr/>
        </p:nvSpPr>
        <p:spPr>
          <a:xfrm>
            <a:off x="3177240" y="2756895"/>
            <a:ext cx="225582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河南高职院校排名前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rPr>
              <a:t>位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675CAF9A-E27D-CD0A-30F0-96D97AE80CD2}"/>
              </a:ext>
            </a:extLst>
          </p:cNvPr>
          <p:cNvSpPr txBox="1"/>
          <p:nvPr/>
        </p:nvSpPr>
        <p:spPr>
          <a:xfrm>
            <a:off x="790149" y="4923254"/>
            <a:ext cx="929095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二级学院</a:t>
            </a: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E84D0EEA-2A1E-DF64-5D1A-0C5B91B974AC}"/>
              </a:ext>
            </a:extLst>
          </p:cNvPr>
          <p:cNvSpPr txBox="1"/>
          <p:nvPr/>
        </p:nvSpPr>
        <p:spPr>
          <a:xfrm>
            <a:off x="772777" y="5981153"/>
            <a:ext cx="914202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固定资产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EC739B83-FD9B-4475-6DAC-ED54FE8FD675}"/>
              </a:ext>
            </a:extLst>
          </p:cNvPr>
          <p:cNvSpPr txBox="1"/>
          <p:nvPr/>
        </p:nvSpPr>
        <p:spPr>
          <a:xfrm>
            <a:off x="1890343" y="5980199"/>
            <a:ext cx="878858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实训室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990F5FA1-854F-B294-8E9B-F6CE16E3CBD0}"/>
              </a:ext>
            </a:extLst>
          </p:cNvPr>
          <p:cNvSpPr txBox="1"/>
          <p:nvPr/>
        </p:nvSpPr>
        <p:spPr>
          <a:xfrm>
            <a:off x="1861725" y="4909686"/>
            <a:ext cx="950624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招生专业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D71E81D7-37BA-9840-6617-0839D2C5BF27}"/>
              </a:ext>
            </a:extLst>
          </p:cNvPr>
          <p:cNvSpPr txBox="1"/>
          <p:nvPr/>
        </p:nvSpPr>
        <p:spPr>
          <a:xfrm>
            <a:off x="2961669" y="4896392"/>
            <a:ext cx="914202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prstClr val="white"/>
                </a:solidFill>
                <a:latin typeface="+mn-ea"/>
              </a:rPr>
              <a:t>本科专业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1568A11E-BE85-379B-5AF6-659FFF0A5545}"/>
              </a:ext>
            </a:extLst>
          </p:cNvPr>
          <p:cNvSpPr txBox="1"/>
          <p:nvPr/>
        </p:nvSpPr>
        <p:spPr>
          <a:xfrm>
            <a:off x="6422155" y="4521448"/>
            <a:ext cx="155183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ea"/>
                <a:cs typeface="+mn-cs"/>
              </a:rPr>
              <a:t>占地面积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2EA15D7-26FC-90FA-C801-CB611C51B319}"/>
              </a:ext>
            </a:extLst>
          </p:cNvPr>
          <p:cNvSpPr txBox="1"/>
          <p:nvPr/>
        </p:nvSpPr>
        <p:spPr>
          <a:xfrm>
            <a:off x="9946402" y="4504165"/>
            <a:ext cx="135679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latin typeface="+mn-ea"/>
              </a:rPr>
              <a:t>专兼职教师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30883E83-D0BC-06B8-407F-9466C7CE6541}"/>
              </a:ext>
            </a:extLst>
          </p:cNvPr>
          <p:cNvSpPr txBox="1"/>
          <p:nvPr/>
        </p:nvSpPr>
        <p:spPr>
          <a:xfrm>
            <a:off x="9946402" y="5194477"/>
            <a:ext cx="135679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ea"/>
                <a:cs typeface="+mn-cs"/>
              </a:rPr>
              <a:t>双师型教师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3DD409E7-4A62-F4B2-3C1D-307737B8C22C}"/>
              </a:ext>
            </a:extLst>
          </p:cNvPr>
          <p:cNvSpPr txBox="1"/>
          <p:nvPr/>
        </p:nvSpPr>
        <p:spPr>
          <a:xfrm>
            <a:off x="9932171" y="5893825"/>
            <a:ext cx="135679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ea"/>
                <a:cs typeface="+mn-cs"/>
              </a:rPr>
              <a:t>高级技师</a:t>
            </a: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74661A63-80C9-8234-5736-7D927C8EE3D7}"/>
              </a:ext>
            </a:extLst>
          </p:cNvPr>
          <p:cNvSpPr txBox="1"/>
          <p:nvPr/>
        </p:nvSpPr>
        <p:spPr>
          <a:xfrm>
            <a:off x="628652" y="4317239"/>
            <a:ext cx="91420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1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0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/>
              <a:uLnTx/>
              <a:uFillTx/>
              <a:latin typeface="+mn-ea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1BF7B78B-3684-21A9-B4C3-A1DE4479A325}"/>
              </a:ext>
            </a:extLst>
          </p:cNvPr>
          <p:cNvSpPr txBox="1"/>
          <p:nvPr/>
        </p:nvSpPr>
        <p:spPr>
          <a:xfrm>
            <a:off x="653539" y="5396986"/>
            <a:ext cx="91420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12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D3E6BFC4-36C7-A8B5-656A-E79CA3B0783F}"/>
              </a:ext>
            </a:extLst>
          </p:cNvPr>
          <p:cNvSpPr txBox="1"/>
          <p:nvPr/>
        </p:nvSpPr>
        <p:spPr>
          <a:xfrm>
            <a:off x="2862847" y="4324911"/>
            <a:ext cx="91420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2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F8BB5C96-61D9-387C-87EF-A3E8B0E668C3}"/>
              </a:ext>
            </a:extLst>
          </p:cNvPr>
          <p:cNvSpPr txBox="1"/>
          <p:nvPr/>
        </p:nvSpPr>
        <p:spPr>
          <a:xfrm>
            <a:off x="1707567" y="4333711"/>
            <a:ext cx="91420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50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01E788A6-5F8E-2CCE-6A19-E61A267E89C7}"/>
              </a:ext>
            </a:extLst>
          </p:cNvPr>
          <p:cNvSpPr txBox="1"/>
          <p:nvPr/>
        </p:nvSpPr>
        <p:spPr>
          <a:xfrm>
            <a:off x="1716108" y="5409103"/>
            <a:ext cx="91420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14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EA27E427-69DD-C929-1AE9-F4F47B184FD4}"/>
              </a:ext>
            </a:extLst>
          </p:cNvPr>
          <p:cNvSpPr txBox="1"/>
          <p:nvPr/>
        </p:nvSpPr>
        <p:spPr>
          <a:xfrm>
            <a:off x="4686954" y="4366141"/>
            <a:ext cx="1940669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1240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20CD57CF-B560-52DE-6613-3D34BB9A1170}"/>
              </a:ext>
            </a:extLst>
          </p:cNvPr>
          <p:cNvSpPr txBox="1"/>
          <p:nvPr/>
        </p:nvSpPr>
        <p:spPr>
          <a:xfrm>
            <a:off x="8951063" y="4360254"/>
            <a:ext cx="110283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1177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E4FCA987-5B35-B1A1-B787-A0976DE8AC47}"/>
              </a:ext>
            </a:extLst>
          </p:cNvPr>
          <p:cNvSpPr txBox="1"/>
          <p:nvPr/>
        </p:nvSpPr>
        <p:spPr>
          <a:xfrm>
            <a:off x="8951063" y="5062505"/>
            <a:ext cx="110283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463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05D5639E-DB15-AAEE-B268-4C74C83BA69B}"/>
              </a:ext>
            </a:extLst>
          </p:cNvPr>
          <p:cNvSpPr txBox="1"/>
          <p:nvPr/>
        </p:nvSpPr>
        <p:spPr>
          <a:xfrm>
            <a:off x="8951063" y="5786104"/>
            <a:ext cx="110283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50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E6DDEF33-FC15-F0F1-58B6-4595C55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39" y="3705021"/>
            <a:ext cx="2033449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000" dirty="0">
                <a:solidFill>
                  <a:prstClr val="black"/>
                </a:solidFill>
                <a:latin typeface="+mn-ea"/>
                <a:ea typeface="+mn-ea"/>
                <a:sym typeface="方正兰亭黑_GBK" panose="02000000000000000000" pitchFamily="2" charset="-122"/>
              </a:rPr>
              <a:t>学校概况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6F03D133-0F21-3B15-D99A-477DEAF7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847" y="3704532"/>
            <a:ext cx="2033449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方正兰亭黑_GBK" panose="02000000000000000000" pitchFamily="2" charset="-122"/>
              </a:rPr>
              <a:t>师资力量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  <a:sym typeface="方正兰亭黑_GBK" panose="02000000000000000000" pitchFamily="2" charset="-122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03B4E583-7749-831D-4F7C-05F74A2E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254" y="3704532"/>
            <a:ext cx="2033449" cy="4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5" tIns="60953" rIns="121905" bIns="60953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方正兰亭黑_GBK" panose="02000000000000000000" pitchFamily="2" charset="-122"/>
              </a:rPr>
              <a:t>学校面积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  <a:sym typeface="方正兰亭黑_GBK" panose="02000000000000000000" pitchFamily="2" charset="-122"/>
            </a:endParaRPr>
          </a:p>
        </p:txBody>
      </p:sp>
      <p:cxnSp>
        <p:nvCxnSpPr>
          <p:cNvPr id="162" name="直接连接符 161">
            <a:extLst>
              <a:ext uri="{FF2B5EF4-FFF2-40B4-BE49-F238E27FC236}">
                <a16:creationId xmlns:a16="http://schemas.microsoft.com/office/drawing/2014/main" id="{EB93D0FD-C445-3429-1D63-BA9F09F97D94}"/>
              </a:ext>
            </a:extLst>
          </p:cNvPr>
          <p:cNvCxnSpPr/>
          <p:nvPr/>
        </p:nvCxnSpPr>
        <p:spPr>
          <a:xfrm>
            <a:off x="777505" y="4135405"/>
            <a:ext cx="31558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FAD0BC3C-6CAD-9E2A-CAC6-1C791DBB633A}"/>
              </a:ext>
            </a:extLst>
          </p:cNvPr>
          <p:cNvCxnSpPr/>
          <p:nvPr/>
        </p:nvCxnSpPr>
        <p:spPr>
          <a:xfrm>
            <a:off x="4540905" y="4135405"/>
            <a:ext cx="31558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id="{F0D4A9A0-4B33-080E-F6F9-066E9CA33919}"/>
              </a:ext>
            </a:extLst>
          </p:cNvPr>
          <p:cNvCxnSpPr/>
          <p:nvPr/>
        </p:nvCxnSpPr>
        <p:spPr>
          <a:xfrm>
            <a:off x="8304305" y="4135405"/>
            <a:ext cx="315585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任意多边形: 形状 164">
            <a:extLst>
              <a:ext uri="{FF2B5EF4-FFF2-40B4-BE49-F238E27FC236}">
                <a16:creationId xmlns:a16="http://schemas.microsoft.com/office/drawing/2014/main" id="{B8A5C10A-BF35-4139-21CE-1FCF03861BA8}"/>
              </a:ext>
            </a:extLst>
          </p:cNvPr>
          <p:cNvSpPr/>
          <p:nvPr/>
        </p:nvSpPr>
        <p:spPr>
          <a:xfrm>
            <a:off x="1904006" y="3812655"/>
            <a:ext cx="77004" cy="152256"/>
          </a:xfrm>
          <a:custGeom>
            <a:avLst/>
            <a:gdLst>
              <a:gd name="connsiteX0" fmla="*/ 0 w 104775"/>
              <a:gd name="connsiteY0" fmla="*/ 0 h 207169"/>
              <a:gd name="connsiteX1" fmla="*/ 104775 w 104775"/>
              <a:gd name="connsiteY1" fmla="*/ 104775 h 207169"/>
              <a:gd name="connsiteX2" fmla="*/ 2381 w 104775"/>
              <a:gd name="connsiteY2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207169">
                <a:moveTo>
                  <a:pt x="0" y="0"/>
                </a:moveTo>
                <a:lnTo>
                  <a:pt x="104775" y="104775"/>
                </a:lnTo>
                <a:lnTo>
                  <a:pt x="2381" y="207169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6" name="任意多边形: 形状 165">
            <a:extLst>
              <a:ext uri="{FF2B5EF4-FFF2-40B4-BE49-F238E27FC236}">
                <a16:creationId xmlns:a16="http://schemas.microsoft.com/office/drawing/2014/main" id="{97F77AF0-9DD1-91F0-1378-50C4BD4AA7EA}"/>
              </a:ext>
            </a:extLst>
          </p:cNvPr>
          <p:cNvSpPr/>
          <p:nvPr/>
        </p:nvSpPr>
        <p:spPr>
          <a:xfrm>
            <a:off x="5706685" y="3824123"/>
            <a:ext cx="77004" cy="152256"/>
          </a:xfrm>
          <a:custGeom>
            <a:avLst/>
            <a:gdLst>
              <a:gd name="connsiteX0" fmla="*/ 0 w 104775"/>
              <a:gd name="connsiteY0" fmla="*/ 0 h 207169"/>
              <a:gd name="connsiteX1" fmla="*/ 104775 w 104775"/>
              <a:gd name="connsiteY1" fmla="*/ 104775 h 207169"/>
              <a:gd name="connsiteX2" fmla="*/ 2381 w 104775"/>
              <a:gd name="connsiteY2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207169">
                <a:moveTo>
                  <a:pt x="0" y="0"/>
                </a:moveTo>
                <a:lnTo>
                  <a:pt x="104775" y="104775"/>
                </a:lnTo>
                <a:lnTo>
                  <a:pt x="2381" y="207169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7" name="任意多边形: 形状 166">
            <a:extLst>
              <a:ext uri="{FF2B5EF4-FFF2-40B4-BE49-F238E27FC236}">
                <a16:creationId xmlns:a16="http://schemas.microsoft.com/office/drawing/2014/main" id="{4F16E74A-225B-843B-6CD4-E3D45C66B4C3}"/>
              </a:ext>
            </a:extLst>
          </p:cNvPr>
          <p:cNvSpPr/>
          <p:nvPr/>
        </p:nvSpPr>
        <p:spPr>
          <a:xfrm>
            <a:off x="9410674" y="3813007"/>
            <a:ext cx="77004" cy="152256"/>
          </a:xfrm>
          <a:custGeom>
            <a:avLst/>
            <a:gdLst>
              <a:gd name="connsiteX0" fmla="*/ 0 w 104775"/>
              <a:gd name="connsiteY0" fmla="*/ 0 h 207169"/>
              <a:gd name="connsiteX1" fmla="*/ 104775 w 104775"/>
              <a:gd name="connsiteY1" fmla="*/ 104775 h 207169"/>
              <a:gd name="connsiteX2" fmla="*/ 2381 w 104775"/>
              <a:gd name="connsiteY2" fmla="*/ 207169 h 20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207169">
                <a:moveTo>
                  <a:pt x="0" y="0"/>
                </a:moveTo>
                <a:lnTo>
                  <a:pt x="104775" y="104775"/>
                </a:lnTo>
                <a:lnTo>
                  <a:pt x="2381" y="207169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F3937AD7-1CD2-0A4D-0A32-7312D47EDAF0}"/>
              </a:ext>
            </a:extLst>
          </p:cNvPr>
          <p:cNvGrpSpPr/>
          <p:nvPr/>
        </p:nvGrpSpPr>
        <p:grpSpPr>
          <a:xfrm>
            <a:off x="766763" y="1360607"/>
            <a:ext cx="4833937" cy="50476"/>
            <a:chOff x="766763" y="1259007"/>
            <a:chExt cx="4833937" cy="50476"/>
          </a:xfrm>
        </p:grpSpPr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DC09DDA5-9EC5-CE36-7B00-25F00C522668}"/>
                </a:ext>
              </a:extLst>
            </p:cNvPr>
            <p:cNvSpPr/>
            <p:nvPr/>
          </p:nvSpPr>
          <p:spPr>
            <a:xfrm>
              <a:off x="766763" y="1259007"/>
              <a:ext cx="497681" cy="50476"/>
            </a:xfrm>
            <a:prstGeom prst="rect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64115BDF-1346-A6D7-FDB2-0C09D2AF0B5A}"/>
                </a:ext>
              </a:extLst>
            </p:cNvPr>
            <p:cNvCxnSpPr>
              <a:cxnSpLocks/>
            </p:cNvCxnSpPr>
            <p:nvPr/>
          </p:nvCxnSpPr>
          <p:spPr>
            <a:xfrm>
              <a:off x="1240053" y="1281725"/>
              <a:ext cx="4360647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矩形 170">
            <a:extLst>
              <a:ext uri="{FF2B5EF4-FFF2-40B4-BE49-F238E27FC236}">
                <a16:creationId xmlns:a16="http://schemas.microsoft.com/office/drawing/2014/main" id="{4D4B4055-D75A-E437-F14C-2E9D54107309}"/>
              </a:ext>
            </a:extLst>
          </p:cNvPr>
          <p:cNvSpPr/>
          <p:nvPr/>
        </p:nvSpPr>
        <p:spPr>
          <a:xfrm>
            <a:off x="-3023" y="3378318"/>
            <a:ext cx="12198046" cy="10136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6E8CDE59-ADF6-FC2B-8805-95A0FF3A0CA7}"/>
              </a:ext>
            </a:extLst>
          </p:cNvPr>
          <p:cNvSpPr txBox="1"/>
          <p:nvPr/>
        </p:nvSpPr>
        <p:spPr>
          <a:xfrm>
            <a:off x="1249671" y="4469367"/>
            <a:ext cx="3954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  <a:sym typeface="方正兰亭黑_GBK" panose="02000000000000000000" pitchFamily="2" charset="-122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BFF0564A-27DF-06C5-5565-4DE25F80E443}"/>
              </a:ext>
            </a:extLst>
          </p:cNvPr>
          <p:cNvSpPr txBox="1"/>
          <p:nvPr/>
        </p:nvSpPr>
        <p:spPr>
          <a:xfrm>
            <a:off x="2397103" y="4469367"/>
            <a:ext cx="3954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  <a:sym typeface="方正兰亭黑_GBK" panose="02000000000000000000" pitchFamily="2" charset="-122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0A43157B-A66B-17F8-C08D-277E0C5547D4}"/>
              </a:ext>
            </a:extLst>
          </p:cNvPr>
          <p:cNvSpPr txBox="1"/>
          <p:nvPr/>
        </p:nvSpPr>
        <p:spPr>
          <a:xfrm>
            <a:off x="3433456" y="4469367"/>
            <a:ext cx="3954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  <a:sym typeface="方正兰亭黑_GBK" panose="02000000000000000000" pitchFamily="2" charset="-122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E91527BB-E8AB-8EEE-17DA-A09B034FCE4C}"/>
              </a:ext>
            </a:extLst>
          </p:cNvPr>
          <p:cNvSpPr txBox="1"/>
          <p:nvPr/>
        </p:nvSpPr>
        <p:spPr>
          <a:xfrm>
            <a:off x="1246953" y="5569341"/>
            <a:ext cx="3954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  <a:sym typeface="方正兰亭黑_GBK" panose="02000000000000000000" pitchFamily="2" charset="-122"/>
              </a:rPr>
              <a:t>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4D4C2DDA-C0E5-784B-D55A-FE41940985CF}"/>
              </a:ext>
            </a:extLst>
          </p:cNvPr>
          <p:cNvSpPr txBox="1"/>
          <p:nvPr/>
        </p:nvSpPr>
        <p:spPr>
          <a:xfrm>
            <a:off x="2391994" y="5569341"/>
            <a:ext cx="395477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ea"/>
                <a:cs typeface="+mn-cs"/>
                <a:sym typeface="方正兰亭黑_GBK" panose="02000000000000000000" pitchFamily="2" charset="-122"/>
              </a:rPr>
              <a:t>个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7" name="矩形: 圆角 176">
            <a:extLst>
              <a:ext uri="{FF2B5EF4-FFF2-40B4-BE49-F238E27FC236}">
                <a16:creationId xmlns:a16="http://schemas.microsoft.com/office/drawing/2014/main" id="{F4725B86-417A-B975-A7F9-0A8055CDE763}"/>
              </a:ext>
            </a:extLst>
          </p:cNvPr>
          <p:cNvSpPr/>
          <p:nvPr/>
        </p:nvSpPr>
        <p:spPr>
          <a:xfrm>
            <a:off x="8312312" y="4411811"/>
            <a:ext cx="540000" cy="540000"/>
          </a:xfrm>
          <a:prstGeom prst="roundRect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8" name="矩形: 圆角 177">
            <a:extLst>
              <a:ext uri="{FF2B5EF4-FFF2-40B4-BE49-F238E27FC236}">
                <a16:creationId xmlns:a16="http://schemas.microsoft.com/office/drawing/2014/main" id="{31FD04CA-ABFF-6DC8-E951-79CA4666CCAB}"/>
              </a:ext>
            </a:extLst>
          </p:cNvPr>
          <p:cNvSpPr/>
          <p:nvPr/>
        </p:nvSpPr>
        <p:spPr>
          <a:xfrm>
            <a:off x="8306976" y="5098957"/>
            <a:ext cx="540000" cy="540000"/>
          </a:xfrm>
          <a:prstGeom prst="roundRect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9" name="矩形: 圆角 178">
            <a:extLst>
              <a:ext uri="{FF2B5EF4-FFF2-40B4-BE49-F238E27FC236}">
                <a16:creationId xmlns:a16="http://schemas.microsoft.com/office/drawing/2014/main" id="{40C1409D-693B-BB2B-5C2E-5943EC9BBE07}"/>
              </a:ext>
            </a:extLst>
          </p:cNvPr>
          <p:cNvSpPr/>
          <p:nvPr/>
        </p:nvSpPr>
        <p:spPr>
          <a:xfrm>
            <a:off x="8312312" y="5786104"/>
            <a:ext cx="540000" cy="540000"/>
          </a:xfrm>
          <a:prstGeom prst="roundRect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0" name="图形 22">
            <a:extLst>
              <a:ext uri="{FF2B5EF4-FFF2-40B4-BE49-F238E27FC236}">
                <a16:creationId xmlns:a16="http://schemas.microsoft.com/office/drawing/2014/main" id="{DF9F0C00-98A9-1F1C-E463-28BFACB29AD8}"/>
              </a:ext>
            </a:extLst>
          </p:cNvPr>
          <p:cNvSpPr/>
          <p:nvPr/>
        </p:nvSpPr>
        <p:spPr>
          <a:xfrm>
            <a:off x="8369404" y="4478097"/>
            <a:ext cx="426434" cy="473502"/>
          </a:xfrm>
          <a:custGeom>
            <a:avLst/>
            <a:gdLst>
              <a:gd name="connsiteX0" fmla="*/ 82600 w 426434"/>
              <a:gd name="connsiteY0" fmla="*/ 163832 h 473502"/>
              <a:gd name="connsiteX1" fmla="*/ 104854 w 426434"/>
              <a:gd name="connsiteY1" fmla="*/ 241960 h 473502"/>
              <a:gd name="connsiteX2" fmla="*/ 213760 w 426434"/>
              <a:gd name="connsiteY2" fmla="*/ 351338 h 473502"/>
              <a:gd name="connsiteX3" fmla="*/ 321245 w 426434"/>
              <a:gd name="connsiteY3" fmla="*/ 241486 h 473502"/>
              <a:gd name="connsiteX4" fmla="*/ 344446 w 426434"/>
              <a:gd name="connsiteY4" fmla="*/ 163832 h 473502"/>
              <a:gd name="connsiteX5" fmla="*/ 346814 w 426434"/>
              <a:gd name="connsiteY5" fmla="*/ 162411 h 473502"/>
              <a:gd name="connsiteX6" fmla="*/ 346814 w 426434"/>
              <a:gd name="connsiteY6" fmla="*/ 161464 h 473502"/>
              <a:gd name="connsiteX7" fmla="*/ 302305 w 426434"/>
              <a:gd name="connsiteY7" fmla="*/ 43089 h 473502"/>
              <a:gd name="connsiteX8" fmla="*/ 216601 w 426434"/>
              <a:gd name="connsiteY8" fmla="*/ 0 h 473502"/>
              <a:gd name="connsiteX9" fmla="*/ 163569 w 426434"/>
              <a:gd name="connsiteY9" fmla="*/ 5682 h 473502"/>
              <a:gd name="connsiteX10" fmla="*/ 120480 w 426434"/>
              <a:gd name="connsiteY10" fmla="*/ 25096 h 473502"/>
              <a:gd name="connsiteX11" fmla="*/ 79759 w 426434"/>
              <a:gd name="connsiteY11" fmla="*/ 161938 h 473502"/>
              <a:gd name="connsiteX12" fmla="*/ 82126 w 426434"/>
              <a:gd name="connsiteY12" fmla="*/ 163358 h 473502"/>
              <a:gd name="connsiteX13" fmla="*/ 82600 w 426434"/>
              <a:gd name="connsiteY13" fmla="*/ 163832 h 473502"/>
              <a:gd name="connsiteX14" fmla="*/ 295676 w 426434"/>
              <a:gd name="connsiteY14" fmla="*/ 182298 h 473502"/>
              <a:gd name="connsiteX15" fmla="*/ 260637 w 426434"/>
              <a:gd name="connsiteY15" fmla="*/ 158623 h 473502"/>
              <a:gd name="connsiteX16" fmla="*/ 227018 w 426434"/>
              <a:gd name="connsiteY16" fmla="*/ 178510 h 473502"/>
              <a:gd name="connsiteX17" fmla="*/ 199081 w 426434"/>
              <a:gd name="connsiteY17" fmla="*/ 178510 h 473502"/>
              <a:gd name="connsiteX18" fmla="*/ 165463 w 426434"/>
              <a:gd name="connsiteY18" fmla="*/ 158623 h 473502"/>
              <a:gd name="connsiteX19" fmla="*/ 130423 w 426434"/>
              <a:gd name="connsiteY19" fmla="*/ 182298 h 473502"/>
              <a:gd name="connsiteX20" fmla="*/ 115745 w 426434"/>
              <a:gd name="connsiteY20" fmla="*/ 171408 h 473502"/>
              <a:gd name="connsiteX21" fmla="*/ 154099 w 426434"/>
              <a:gd name="connsiteY21" fmla="*/ 80969 h 473502"/>
              <a:gd name="connsiteX22" fmla="*/ 215180 w 426434"/>
              <a:gd name="connsiteY22" fmla="*/ 97541 h 473502"/>
              <a:gd name="connsiteX23" fmla="*/ 268213 w 426434"/>
              <a:gd name="connsiteY23" fmla="*/ 80969 h 473502"/>
              <a:gd name="connsiteX24" fmla="*/ 307513 w 426434"/>
              <a:gd name="connsiteY24" fmla="*/ 172828 h 473502"/>
              <a:gd name="connsiteX25" fmla="*/ 295676 w 426434"/>
              <a:gd name="connsiteY25" fmla="*/ 182298 h 473502"/>
              <a:gd name="connsiteX26" fmla="*/ 284312 w 426434"/>
              <a:gd name="connsiteY26" fmla="*/ 196977 h 473502"/>
              <a:gd name="connsiteX27" fmla="*/ 260637 w 426434"/>
              <a:gd name="connsiteY27" fmla="*/ 220652 h 473502"/>
              <a:gd name="connsiteX28" fmla="*/ 236961 w 426434"/>
              <a:gd name="connsiteY28" fmla="*/ 196977 h 473502"/>
              <a:gd name="connsiteX29" fmla="*/ 260637 w 426434"/>
              <a:gd name="connsiteY29" fmla="*/ 173302 h 473502"/>
              <a:gd name="connsiteX30" fmla="*/ 284312 w 426434"/>
              <a:gd name="connsiteY30" fmla="*/ 196977 h 473502"/>
              <a:gd name="connsiteX31" fmla="*/ 165936 w 426434"/>
              <a:gd name="connsiteY31" fmla="*/ 173302 h 473502"/>
              <a:gd name="connsiteX32" fmla="*/ 189611 w 426434"/>
              <a:gd name="connsiteY32" fmla="*/ 196977 h 473502"/>
              <a:gd name="connsiteX33" fmla="*/ 165936 w 426434"/>
              <a:gd name="connsiteY33" fmla="*/ 220652 h 473502"/>
              <a:gd name="connsiteX34" fmla="*/ 142261 w 426434"/>
              <a:gd name="connsiteY34" fmla="*/ 196977 h 473502"/>
              <a:gd name="connsiteX35" fmla="*/ 165936 w 426434"/>
              <a:gd name="connsiteY35" fmla="*/ 173302 h 473502"/>
              <a:gd name="connsiteX36" fmla="*/ 320771 w 426434"/>
              <a:gd name="connsiteY36" fmla="*/ 222546 h 473502"/>
              <a:gd name="connsiteX37" fmla="*/ 302305 w 426434"/>
              <a:gd name="connsiteY37" fmla="*/ 240539 h 473502"/>
              <a:gd name="connsiteX38" fmla="*/ 288573 w 426434"/>
              <a:gd name="connsiteY38" fmla="*/ 288836 h 473502"/>
              <a:gd name="connsiteX39" fmla="*/ 213286 w 426434"/>
              <a:gd name="connsiteY39" fmla="*/ 332398 h 473502"/>
              <a:gd name="connsiteX40" fmla="*/ 137053 w 426434"/>
              <a:gd name="connsiteY40" fmla="*/ 288836 h 473502"/>
              <a:gd name="connsiteX41" fmla="*/ 122847 w 426434"/>
              <a:gd name="connsiteY41" fmla="*/ 241013 h 473502"/>
              <a:gd name="connsiteX42" fmla="*/ 104381 w 426434"/>
              <a:gd name="connsiteY42" fmla="*/ 223019 h 473502"/>
              <a:gd name="connsiteX43" fmla="*/ 99646 w 426434"/>
              <a:gd name="connsiteY43" fmla="*/ 177090 h 473502"/>
              <a:gd name="connsiteX44" fmla="*/ 127582 w 426434"/>
              <a:gd name="connsiteY44" fmla="*/ 198397 h 473502"/>
              <a:gd name="connsiteX45" fmla="*/ 165463 w 426434"/>
              <a:gd name="connsiteY45" fmla="*/ 234857 h 473502"/>
              <a:gd name="connsiteX46" fmla="*/ 203343 w 426434"/>
              <a:gd name="connsiteY46" fmla="*/ 196977 h 473502"/>
              <a:gd name="connsiteX47" fmla="*/ 203343 w 426434"/>
              <a:gd name="connsiteY47" fmla="*/ 193189 h 473502"/>
              <a:gd name="connsiteX48" fmla="*/ 222756 w 426434"/>
              <a:gd name="connsiteY48" fmla="*/ 193189 h 473502"/>
              <a:gd name="connsiteX49" fmla="*/ 222756 w 426434"/>
              <a:gd name="connsiteY49" fmla="*/ 196977 h 473502"/>
              <a:gd name="connsiteX50" fmla="*/ 260637 w 426434"/>
              <a:gd name="connsiteY50" fmla="*/ 234857 h 473502"/>
              <a:gd name="connsiteX51" fmla="*/ 298517 w 426434"/>
              <a:gd name="connsiteY51" fmla="*/ 198397 h 473502"/>
              <a:gd name="connsiteX52" fmla="*/ 326927 w 426434"/>
              <a:gd name="connsiteY52" fmla="*/ 177090 h 473502"/>
              <a:gd name="connsiteX53" fmla="*/ 320771 w 426434"/>
              <a:gd name="connsiteY53" fmla="*/ 222546 h 473502"/>
              <a:gd name="connsiteX54" fmla="*/ 426362 w 426434"/>
              <a:gd name="connsiteY54" fmla="*/ 467347 h 473502"/>
              <a:gd name="connsiteX55" fmla="*/ 408369 w 426434"/>
              <a:gd name="connsiteY55" fmla="*/ 399636 h 473502"/>
              <a:gd name="connsiteX56" fmla="*/ 387535 w 426434"/>
              <a:gd name="connsiteY56" fmla="*/ 379275 h 473502"/>
              <a:gd name="connsiteX57" fmla="*/ 314616 w 426434"/>
              <a:gd name="connsiteY57" fmla="*/ 362229 h 473502"/>
              <a:gd name="connsiteX58" fmla="*/ 293308 w 426434"/>
              <a:gd name="connsiteY58" fmla="*/ 359862 h 473502"/>
              <a:gd name="connsiteX59" fmla="*/ 288573 w 426434"/>
              <a:gd name="connsiteY59" fmla="*/ 363176 h 473502"/>
              <a:gd name="connsiteX60" fmla="*/ 251640 w 426434"/>
              <a:gd name="connsiteY60" fmla="*/ 459297 h 473502"/>
              <a:gd name="connsiteX61" fmla="*/ 251166 w 426434"/>
              <a:gd name="connsiteY61" fmla="*/ 459297 h 473502"/>
              <a:gd name="connsiteX62" fmla="*/ 232226 w 426434"/>
              <a:gd name="connsiteY62" fmla="*/ 407212 h 473502"/>
              <a:gd name="connsiteX63" fmla="*/ 245011 w 426434"/>
              <a:gd name="connsiteY63" fmla="*/ 403424 h 473502"/>
              <a:gd name="connsiteX64" fmla="*/ 247852 w 426434"/>
              <a:gd name="connsiteY64" fmla="*/ 397268 h 473502"/>
              <a:gd name="connsiteX65" fmla="*/ 237908 w 426434"/>
              <a:gd name="connsiteY65" fmla="*/ 372646 h 473502"/>
              <a:gd name="connsiteX66" fmla="*/ 233647 w 426434"/>
              <a:gd name="connsiteY66" fmla="*/ 369805 h 473502"/>
              <a:gd name="connsiteX67" fmla="*/ 192926 w 426434"/>
              <a:gd name="connsiteY67" fmla="*/ 369805 h 473502"/>
              <a:gd name="connsiteX68" fmla="*/ 188664 w 426434"/>
              <a:gd name="connsiteY68" fmla="*/ 372646 h 473502"/>
              <a:gd name="connsiteX69" fmla="*/ 178721 w 426434"/>
              <a:gd name="connsiteY69" fmla="*/ 397268 h 473502"/>
              <a:gd name="connsiteX70" fmla="*/ 181562 w 426434"/>
              <a:gd name="connsiteY70" fmla="*/ 403424 h 473502"/>
              <a:gd name="connsiteX71" fmla="*/ 194346 w 426434"/>
              <a:gd name="connsiteY71" fmla="*/ 407212 h 473502"/>
              <a:gd name="connsiteX72" fmla="*/ 175406 w 426434"/>
              <a:gd name="connsiteY72" fmla="*/ 459297 h 473502"/>
              <a:gd name="connsiteX73" fmla="*/ 174933 w 426434"/>
              <a:gd name="connsiteY73" fmla="*/ 459297 h 473502"/>
              <a:gd name="connsiteX74" fmla="*/ 138000 w 426434"/>
              <a:gd name="connsiteY74" fmla="*/ 363176 h 473502"/>
              <a:gd name="connsiteX75" fmla="*/ 133264 w 426434"/>
              <a:gd name="connsiteY75" fmla="*/ 359862 h 473502"/>
              <a:gd name="connsiteX76" fmla="*/ 111957 w 426434"/>
              <a:gd name="connsiteY76" fmla="*/ 362229 h 473502"/>
              <a:gd name="connsiteX77" fmla="*/ 39038 w 426434"/>
              <a:gd name="connsiteY77" fmla="*/ 379275 h 473502"/>
              <a:gd name="connsiteX78" fmla="*/ 18203 w 426434"/>
              <a:gd name="connsiteY78" fmla="*/ 399636 h 473502"/>
              <a:gd name="connsiteX79" fmla="*/ 210 w 426434"/>
              <a:gd name="connsiteY79" fmla="*/ 467347 h 473502"/>
              <a:gd name="connsiteX80" fmla="*/ 4945 w 426434"/>
              <a:gd name="connsiteY80" fmla="*/ 473502 h 473502"/>
              <a:gd name="connsiteX81" fmla="*/ 421627 w 426434"/>
              <a:gd name="connsiteY81" fmla="*/ 473502 h 473502"/>
              <a:gd name="connsiteX82" fmla="*/ 426362 w 426434"/>
              <a:gd name="connsiteY82" fmla="*/ 467347 h 4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6434" h="473502">
                <a:moveTo>
                  <a:pt x="82600" y="163832"/>
                </a:moveTo>
                <a:cubicBezTo>
                  <a:pt x="82600" y="163832"/>
                  <a:pt x="71709" y="241960"/>
                  <a:pt x="104854" y="241960"/>
                </a:cubicBezTo>
                <a:cubicBezTo>
                  <a:pt x="104854" y="241960"/>
                  <a:pt x="110063" y="351338"/>
                  <a:pt x="213760" y="351338"/>
                </a:cubicBezTo>
                <a:cubicBezTo>
                  <a:pt x="317457" y="351338"/>
                  <a:pt x="321245" y="241486"/>
                  <a:pt x="321245" y="241486"/>
                </a:cubicBezTo>
                <a:cubicBezTo>
                  <a:pt x="352969" y="241486"/>
                  <a:pt x="344920" y="169514"/>
                  <a:pt x="344446" y="163832"/>
                </a:cubicBezTo>
                <a:lnTo>
                  <a:pt x="346814" y="162411"/>
                </a:lnTo>
                <a:lnTo>
                  <a:pt x="346814" y="161464"/>
                </a:lnTo>
                <a:cubicBezTo>
                  <a:pt x="346340" y="149627"/>
                  <a:pt x="342079" y="47824"/>
                  <a:pt x="302305" y="43089"/>
                </a:cubicBezTo>
                <a:cubicBezTo>
                  <a:pt x="302305" y="43089"/>
                  <a:pt x="303725" y="0"/>
                  <a:pt x="216601" y="0"/>
                </a:cubicBezTo>
                <a:cubicBezTo>
                  <a:pt x="201449" y="0"/>
                  <a:pt x="182035" y="1421"/>
                  <a:pt x="163569" y="5682"/>
                </a:cubicBezTo>
                <a:cubicBezTo>
                  <a:pt x="146996" y="9470"/>
                  <a:pt x="131370" y="15626"/>
                  <a:pt x="120480" y="25096"/>
                </a:cubicBezTo>
                <a:cubicBezTo>
                  <a:pt x="85441" y="54453"/>
                  <a:pt x="79759" y="83336"/>
                  <a:pt x="79759" y="161938"/>
                </a:cubicBezTo>
                <a:lnTo>
                  <a:pt x="82126" y="163358"/>
                </a:lnTo>
                <a:lnTo>
                  <a:pt x="82600" y="163832"/>
                </a:lnTo>
                <a:close/>
                <a:moveTo>
                  <a:pt x="295676" y="182298"/>
                </a:moveTo>
                <a:cubicBezTo>
                  <a:pt x="289994" y="168567"/>
                  <a:pt x="276262" y="158623"/>
                  <a:pt x="260637" y="158623"/>
                </a:cubicBezTo>
                <a:cubicBezTo>
                  <a:pt x="245958" y="158623"/>
                  <a:pt x="233647" y="166673"/>
                  <a:pt x="227018" y="178510"/>
                </a:cubicBezTo>
                <a:lnTo>
                  <a:pt x="199081" y="178510"/>
                </a:lnTo>
                <a:cubicBezTo>
                  <a:pt x="192926" y="166673"/>
                  <a:pt x="180141" y="158623"/>
                  <a:pt x="165463" y="158623"/>
                </a:cubicBezTo>
                <a:cubicBezTo>
                  <a:pt x="149837" y="158623"/>
                  <a:pt x="136106" y="168093"/>
                  <a:pt x="130423" y="182298"/>
                </a:cubicBezTo>
                <a:lnTo>
                  <a:pt x="115745" y="171408"/>
                </a:lnTo>
                <a:cubicBezTo>
                  <a:pt x="113377" y="142524"/>
                  <a:pt x="112904" y="80969"/>
                  <a:pt x="154099" y="80969"/>
                </a:cubicBezTo>
                <a:cubicBezTo>
                  <a:pt x="181088" y="80969"/>
                  <a:pt x="188191" y="97541"/>
                  <a:pt x="215180" y="97541"/>
                </a:cubicBezTo>
                <a:cubicBezTo>
                  <a:pt x="242170" y="97541"/>
                  <a:pt x="235541" y="80969"/>
                  <a:pt x="268213" y="80969"/>
                </a:cubicBezTo>
                <a:cubicBezTo>
                  <a:pt x="296623" y="80969"/>
                  <a:pt x="305619" y="139210"/>
                  <a:pt x="307513" y="172828"/>
                </a:cubicBezTo>
                <a:lnTo>
                  <a:pt x="295676" y="182298"/>
                </a:lnTo>
                <a:close/>
                <a:moveTo>
                  <a:pt x="284312" y="196977"/>
                </a:moveTo>
                <a:cubicBezTo>
                  <a:pt x="284312" y="210235"/>
                  <a:pt x="273895" y="220652"/>
                  <a:pt x="260637" y="220652"/>
                </a:cubicBezTo>
                <a:cubicBezTo>
                  <a:pt x="247378" y="220652"/>
                  <a:pt x="236961" y="210235"/>
                  <a:pt x="236961" y="196977"/>
                </a:cubicBezTo>
                <a:cubicBezTo>
                  <a:pt x="236961" y="183719"/>
                  <a:pt x="247378" y="173302"/>
                  <a:pt x="260637" y="173302"/>
                </a:cubicBezTo>
                <a:cubicBezTo>
                  <a:pt x="273895" y="173302"/>
                  <a:pt x="284312" y="183719"/>
                  <a:pt x="284312" y="196977"/>
                </a:cubicBezTo>
                <a:close/>
                <a:moveTo>
                  <a:pt x="165936" y="173302"/>
                </a:moveTo>
                <a:cubicBezTo>
                  <a:pt x="179194" y="173302"/>
                  <a:pt x="189611" y="183719"/>
                  <a:pt x="189611" y="196977"/>
                </a:cubicBezTo>
                <a:cubicBezTo>
                  <a:pt x="189611" y="210235"/>
                  <a:pt x="179194" y="220652"/>
                  <a:pt x="165936" y="220652"/>
                </a:cubicBezTo>
                <a:cubicBezTo>
                  <a:pt x="152678" y="220652"/>
                  <a:pt x="142261" y="210235"/>
                  <a:pt x="142261" y="196977"/>
                </a:cubicBezTo>
                <a:cubicBezTo>
                  <a:pt x="142261" y="183719"/>
                  <a:pt x="152678" y="173302"/>
                  <a:pt x="165936" y="173302"/>
                </a:cubicBezTo>
                <a:close/>
                <a:moveTo>
                  <a:pt x="320771" y="222546"/>
                </a:moveTo>
                <a:cubicBezTo>
                  <a:pt x="310828" y="222546"/>
                  <a:pt x="302778" y="230595"/>
                  <a:pt x="302305" y="240539"/>
                </a:cubicBezTo>
                <a:cubicBezTo>
                  <a:pt x="302305" y="241013"/>
                  <a:pt x="300884" y="265161"/>
                  <a:pt x="288573" y="288836"/>
                </a:cubicBezTo>
                <a:cubicBezTo>
                  <a:pt x="273421" y="318193"/>
                  <a:pt x="248799" y="332398"/>
                  <a:pt x="213286" y="332398"/>
                </a:cubicBezTo>
                <a:cubicBezTo>
                  <a:pt x="178247" y="332398"/>
                  <a:pt x="152678" y="317720"/>
                  <a:pt x="137053" y="288836"/>
                </a:cubicBezTo>
                <a:cubicBezTo>
                  <a:pt x="124741" y="265635"/>
                  <a:pt x="122847" y="241013"/>
                  <a:pt x="122847" y="241013"/>
                </a:cubicBezTo>
                <a:cubicBezTo>
                  <a:pt x="122374" y="231069"/>
                  <a:pt x="114324" y="223493"/>
                  <a:pt x="104381" y="223019"/>
                </a:cubicBezTo>
                <a:cubicBezTo>
                  <a:pt x="100119" y="217811"/>
                  <a:pt x="97752" y="197450"/>
                  <a:pt x="99646" y="177090"/>
                </a:cubicBezTo>
                <a:lnTo>
                  <a:pt x="127582" y="198397"/>
                </a:lnTo>
                <a:cubicBezTo>
                  <a:pt x="128056" y="218758"/>
                  <a:pt x="145102" y="234857"/>
                  <a:pt x="165463" y="234857"/>
                </a:cubicBezTo>
                <a:cubicBezTo>
                  <a:pt x="186297" y="234857"/>
                  <a:pt x="203343" y="217811"/>
                  <a:pt x="203343" y="196977"/>
                </a:cubicBezTo>
                <a:lnTo>
                  <a:pt x="203343" y="193189"/>
                </a:lnTo>
                <a:lnTo>
                  <a:pt x="222756" y="193189"/>
                </a:lnTo>
                <a:lnTo>
                  <a:pt x="222756" y="196977"/>
                </a:lnTo>
                <a:cubicBezTo>
                  <a:pt x="222756" y="217811"/>
                  <a:pt x="239802" y="234857"/>
                  <a:pt x="260637" y="234857"/>
                </a:cubicBezTo>
                <a:cubicBezTo>
                  <a:pt x="280997" y="234857"/>
                  <a:pt x="297570" y="218758"/>
                  <a:pt x="298517" y="198397"/>
                </a:cubicBezTo>
                <a:lnTo>
                  <a:pt x="326927" y="177090"/>
                </a:lnTo>
                <a:cubicBezTo>
                  <a:pt x="327874" y="197450"/>
                  <a:pt x="325506" y="217811"/>
                  <a:pt x="320771" y="222546"/>
                </a:cubicBezTo>
                <a:close/>
                <a:moveTo>
                  <a:pt x="426362" y="467347"/>
                </a:moveTo>
                <a:lnTo>
                  <a:pt x="408369" y="399636"/>
                </a:lnTo>
                <a:cubicBezTo>
                  <a:pt x="405528" y="389692"/>
                  <a:pt x="397479" y="381643"/>
                  <a:pt x="387535" y="379275"/>
                </a:cubicBezTo>
                <a:lnTo>
                  <a:pt x="314616" y="362229"/>
                </a:lnTo>
                <a:cubicBezTo>
                  <a:pt x="307513" y="360809"/>
                  <a:pt x="300411" y="359862"/>
                  <a:pt x="293308" y="359862"/>
                </a:cubicBezTo>
                <a:cubicBezTo>
                  <a:pt x="291414" y="359862"/>
                  <a:pt x="289520" y="361282"/>
                  <a:pt x="288573" y="363176"/>
                </a:cubicBezTo>
                <a:lnTo>
                  <a:pt x="251640" y="459297"/>
                </a:lnTo>
                <a:lnTo>
                  <a:pt x="251166" y="459297"/>
                </a:lnTo>
                <a:lnTo>
                  <a:pt x="232226" y="407212"/>
                </a:lnTo>
                <a:lnTo>
                  <a:pt x="245011" y="403424"/>
                </a:lnTo>
                <a:cubicBezTo>
                  <a:pt x="247852" y="402477"/>
                  <a:pt x="249272" y="399636"/>
                  <a:pt x="247852" y="397268"/>
                </a:cubicBezTo>
                <a:lnTo>
                  <a:pt x="237908" y="372646"/>
                </a:lnTo>
                <a:cubicBezTo>
                  <a:pt x="237435" y="370752"/>
                  <a:pt x="235541" y="369805"/>
                  <a:pt x="233647" y="369805"/>
                </a:cubicBezTo>
                <a:lnTo>
                  <a:pt x="192926" y="369805"/>
                </a:lnTo>
                <a:cubicBezTo>
                  <a:pt x="191032" y="369805"/>
                  <a:pt x="189138" y="371226"/>
                  <a:pt x="188664" y="372646"/>
                </a:cubicBezTo>
                <a:lnTo>
                  <a:pt x="178721" y="397268"/>
                </a:lnTo>
                <a:cubicBezTo>
                  <a:pt x="177774" y="399636"/>
                  <a:pt x="179194" y="402950"/>
                  <a:pt x="181562" y="403424"/>
                </a:cubicBezTo>
                <a:lnTo>
                  <a:pt x="194346" y="407212"/>
                </a:lnTo>
                <a:lnTo>
                  <a:pt x="175406" y="459297"/>
                </a:lnTo>
                <a:lnTo>
                  <a:pt x="174933" y="459297"/>
                </a:lnTo>
                <a:lnTo>
                  <a:pt x="138000" y="363176"/>
                </a:lnTo>
                <a:cubicBezTo>
                  <a:pt x="137526" y="361282"/>
                  <a:pt x="135632" y="359862"/>
                  <a:pt x="133264" y="359862"/>
                </a:cubicBezTo>
                <a:cubicBezTo>
                  <a:pt x="126162" y="359862"/>
                  <a:pt x="119059" y="360809"/>
                  <a:pt x="111957" y="362229"/>
                </a:cubicBezTo>
                <a:lnTo>
                  <a:pt x="39038" y="379275"/>
                </a:lnTo>
                <a:cubicBezTo>
                  <a:pt x="28621" y="381643"/>
                  <a:pt x="20571" y="389692"/>
                  <a:pt x="18203" y="399636"/>
                </a:cubicBezTo>
                <a:lnTo>
                  <a:pt x="210" y="467347"/>
                </a:lnTo>
                <a:cubicBezTo>
                  <a:pt x="-737" y="470187"/>
                  <a:pt x="1631" y="473502"/>
                  <a:pt x="4945" y="473502"/>
                </a:cubicBezTo>
                <a:lnTo>
                  <a:pt x="421627" y="473502"/>
                </a:lnTo>
                <a:cubicBezTo>
                  <a:pt x="424942" y="473502"/>
                  <a:pt x="426836" y="470663"/>
                  <a:pt x="426362" y="4673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4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1" name="任意多边形: 形状 180">
            <a:extLst>
              <a:ext uri="{FF2B5EF4-FFF2-40B4-BE49-F238E27FC236}">
                <a16:creationId xmlns:a16="http://schemas.microsoft.com/office/drawing/2014/main" id="{DCA1A562-1E73-2868-DDA8-48657E17C7BA}"/>
              </a:ext>
            </a:extLst>
          </p:cNvPr>
          <p:cNvSpPr/>
          <p:nvPr/>
        </p:nvSpPr>
        <p:spPr>
          <a:xfrm>
            <a:off x="8386854" y="5188634"/>
            <a:ext cx="388102" cy="446130"/>
          </a:xfrm>
          <a:custGeom>
            <a:avLst/>
            <a:gdLst>
              <a:gd name="connsiteX0" fmla="*/ 126047 w 388102"/>
              <a:gd name="connsiteY0" fmla="*/ 352292 h 446130"/>
              <a:gd name="connsiteX1" fmla="*/ 172487 w 388102"/>
              <a:gd name="connsiteY1" fmla="*/ 441857 h 446130"/>
              <a:gd name="connsiteX2" fmla="*/ 180782 w 388102"/>
              <a:gd name="connsiteY2" fmla="*/ 420295 h 446130"/>
              <a:gd name="connsiteX3" fmla="*/ 167511 w 388102"/>
              <a:gd name="connsiteY3" fmla="*/ 393756 h 446130"/>
              <a:gd name="connsiteX4" fmla="*/ 194052 w 388102"/>
              <a:gd name="connsiteY4" fmla="*/ 367224 h 446130"/>
              <a:gd name="connsiteX5" fmla="*/ 220588 w 388102"/>
              <a:gd name="connsiteY5" fmla="*/ 393756 h 446130"/>
              <a:gd name="connsiteX6" fmla="*/ 208978 w 388102"/>
              <a:gd name="connsiteY6" fmla="*/ 421952 h 446130"/>
              <a:gd name="connsiteX7" fmla="*/ 215614 w 388102"/>
              <a:gd name="connsiteY7" fmla="*/ 443515 h 446130"/>
              <a:gd name="connsiteX8" fmla="*/ 263710 w 388102"/>
              <a:gd name="connsiteY8" fmla="*/ 355611 h 446130"/>
              <a:gd name="connsiteX9" fmla="*/ 363224 w 388102"/>
              <a:gd name="connsiteY9" fmla="*/ 408687 h 446130"/>
              <a:gd name="connsiteX10" fmla="*/ 388102 w 388102"/>
              <a:gd name="connsiteY10" fmla="*/ 445170 h 446130"/>
              <a:gd name="connsiteX11" fmla="*/ 387166 w 388102"/>
              <a:gd name="connsiteY11" fmla="*/ 446130 h 446130"/>
              <a:gd name="connsiteX12" fmla="*/ 1843 w 388102"/>
              <a:gd name="connsiteY12" fmla="*/ 446130 h 446130"/>
              <a:gd name="connsiteX13" fmla="*/ 11401 w 388102"/>
              <a:gd name="connsiteY13" fmla="*/ 425271 h 446130"/>
              <a:gd name="connsiteX14" fmla="*/ 26536 w 388102"/>
              <a:gd name="connsiteY14" fmla="*/ 405369 h 446130"/>
              <a:gd name="connsiteX15" fmla="*/ 126047 w 388102"/>
              <a:gd name="connsiteY15" fmla="*/ 352292 h 446130"/>
              <a:gd name="connsiteX16" fmla="*/ 346935 w 388102"/>
              <a:gd name="connsiteY16" fmla="*/ 218222 h 446130"/>
              <a:gd name="connsiteX17" fmla="*/ 345453 w 388102"/>
              <a:gd name="connsiteY17" fmla="*/ 218295 h 446130"/>
              <a:gd name="connsiteX18" fmla="*/ 338573 w 388102"/>
              <a:gd name="connsiteY18" fmla="*/ 250325 h 446130"/>
              <a:gd name="connsiteX19" fmla="*/ 347005 w 388102"/>
              <a:gd name="connsiteY19" fmla="*/ 252547 h 446130"/>
              <a:gd name="connsiteX20" fmla="*/ 364242 w 388102"/>
              <a:gd name="connsiteY20" fmla="*/ 235383 h 446130"/>
              <a:gd name="connsiteX21" fmla="*/ 346935 w 388102"/>
              <a:gd name="connsiteY21" fmla="*/ 218222 h 446130"/>
              <a:gd name="connsiteX22" fmla="*/ 37803 w 388102"/>
              <a:gd name="connsiteY22" fmla="*/ 218146 h 446130"/>
              <a:gd name="connsiteX23" fmla="*/ 20566 w 388102"/>
              <a:gd name="connsiteY23" fmla="*/ 235307 h 446130"/>
              <a:gd name="connsiteX24" fmla="*/ 37803 w 388102"/>
              <a:gd name="connsiteY24" fmla="*/ 252469 h 446130"/>
              <a:gd name="connsiteX25" fmla="*/ 46160 w 388102"/>
              <a:gd name="connsiteY25" fmla="*/ 250249 h 446130"/>
              <a:gd name="connsiteX26" fmla="*/ 39280 w 388102"/>
              <a:gd name="connsiteY26" fmla="*/ 218219 h 446130"/>
              <a:gd name="connsiteX27" fmla="*/ 37803 w 388102"/>
              <a:gd name="connsiteY27" fmla="*/ 218146 h 446130"/>
              <a:gd name="connsiteX28" fmla="*/ 86846 w 388102"/>
              <a:gd name="connsiteY28" fmla="*/ 210308 h 446130"/>
              <a:gd name="connsiteX29" fmla="*/ 86846 w 388102"/>
              <a:gd name="connsiteY29" fmla="*/ 283019 h 446130"/>
              <a:gd name="connsiteX30" fmla="*/ 86843 w 388102"/>
              <a:gd name="connsiteY30" fmla="*/ 283019 h 446130"/>
              <a:gd name="connsiteX31" fmla="*/ 192476 w 388102"/>
              <a:gd name="connsiteY31" fmla="*/ 334799 h 446130"/>
              <a:gd name="connsiteX32" fmla="*/ 298111 w 388102"/>
              <a:gd name="connsiteY32" fmla="*/ 283019 h 446130"/>
              <a:gd name="connsiteX33" fmla="*/ 298111 w 388102"/>
              <a:gd name="connsiteY33" fmla="*/ 210308 h 446130"/>
              <a:gd name="connsiteX34" fmla="*/ 192476 w 388102"/>
              <a:gd name="connsiteY34" fmla="*/ 226433 h 446130"/>
              <a:gd name="connsiteX35" fmla="*/ 86846 w 388102"/>
              <a:gd name="connsiteY35" fmla="*/ 210308 h 446130"/>
              <a:gd name="connsiteX36" fmla="*/ 325556 w 388102"/>
              <a:gd name="connsiteY36" fmla="*/ 200321 h 446130"/>
              <a:gd name="connsiteX37" fmla="*/ 318752 w 388102"/>
              <a:gd name="connsiteY37" fmla="*/ 203059 h 446130"/>
              <a:gd name="connsiteX38" fmla="*/ 318752 w 388102"/>
              <a:gd name="connsiteY38" fmla="*/ 244479 h 446130"/>
              <a:gd name="connsiteX39" fmla="*/ 325627 w 388102"/>
              <a:gd name="connsiteY39" fmla="*/ 202392 h 446130"/>
              <a:gd name="connsiteX40" fmla="*/ 325556 w 388102"/>
              <a:gd name="connsiteY40" fmla="*/ 200321 h 446130"/>
              <a:gd name="connsiteX41" fmla="*/ 59252 w 388102"/>
              <a:gd name="connsiteY41" fmla="*/ 200321 h 446130"/>
              <a:gd name="connsiteX42" fmla="*/ 59176 w 388102"/>
              <a:gd name="connsiteY42" fmla="*/ 202392 h 446130"/>
              <a:gd name="connsiteX43" fmla="*/ 66134 w 388102"/>
              <a:gd name="connsiteY43" fmla="*/ 244479 h 446130"/>
              <a:gd name="connsiteX44" fmla="*/ 66134 w 388102"/>
              <a:gd name="connsiteY44" fmla="*/ 203061 h 446130"/>
              <a:gd name="connsiteX45" fmla="*/ 59252 w 388102"/>
              <a:gd name="connsiteY45" fmla="*/ 200321 h 446130"/>
              <a:gd name="connsiteX46" fmla="*/ 112955 w 388102"/>
              <a:gd name="connsiteY46" fmla="*/ 196249 h 446130"/>
              <a:gd name="connsiteX47" fmla="*/ 192403 w 388102"/>
              <a:gd name="connsiteY47" fmla="*/ 205869 h 446130"/>
              <a:gd name="connsiteX48" fmla="*/ 271847 w 388102"/>
              <a:gd name="connsiteY48" fmla="*/ 196249 h 446130"/>
              <a:gd name="connsiteX49" fmla="*/ 192440 w 388102"/>
              <a:gd name="connsiteY49" fmla="*/ 20563 h 446130"/>
              <a:gd name="connsiteX50" fmla="*/ 175169 w 388102"/>
              <a:gd name="connsiteY50" fmla="*/ 37835 h 446130"/>
              <a:gd name="connsiteX51" fmla="*/ 175169 w 388102"/>
              <a:gd name="connsiteY51" fmla="*/ 130893 h 446130"/>
              <a:gd name="connsiteX52" fmla="*/ 192440 w 388102"/>
              <a:gd name="connsiteY52" fmla="*/ 148165 h 446130"/>
              <a:gd name="connsiteX53" fmla="*/ 209712 w 388102"/>
              <a:gd name="connsiteY53" fmla="*/ 130893 h 446130"/>
              <a:gd name="connsiteX54" fmla="*/ 209712 w 388102"/>
              <a:gd name="connsiteY54" fmla="*/ 37835 h 446130"/>
              <a:gd name="connsiteX55" fmla="*/ 192440 w 388102"/>
              <a:gd name="connsiteY55" fmla="*/ 20563 h 446130"/>
              <a:gd name="connsiteX56" fmla="*/ 164881 w 388102"/>
              <a:gd name="connsiteY56" fmla="*/ 0 h 446130"/>
              <a:gd name="connsiteX57" fmla="*/ 220064 w 388102"/>
              <a:gd name="connsiteY57" fmla="*/ 0 h 446130"/>
              <a:gd name="connsiteX58" fmla="*/ 230424 w 388102"/>
              <a:gd name="connsiteY58" fmla="*/ 10284 h 446130"/>
              <a:gd name="connsiteX59" fmla="*/ 230424 w 388102"/>
              <a:gd name="connsiteY59" fmla="*/ 26630 h 446130"/>
              <a:gd name="connsiteX60" fmla="*/ 343970 w 388102"/>
              <a:gd name="connsiteY60" fmla="*/ 148165 h 446130"/>
              <a:gd name="connsiteX61" fmla="*/ 363648 w 388102"/>
              <a:gd name="connsiteY61" fmla="*/ 148165 h 446130"/>
              <a:gd name="connsiteX62" fmla="*/ 374003 w 388102"/>
              <a:gd name="connsiteY62" fmla="*/ 158449 h 446130"/>
              <a:gd name="connsiteX63" fmla="*/ 374003 w 388102"/>
              <a:gd name="connsiteY63" fmla="*/ 185892 h 446130"/>
              <a:gd name="connsiteX64" fmla="*/ 363648 w 388102"/>
              <a:gd name="connsiteY64" fmla="*/ 196176 h 446130"/>
              <a:gd name="connsiteX65" fmla="*/ 347078 w 388102"/>
              <a:gd name="connsiteY65" fmla="*/ 197580 h 446130"/>
              <a:gd name="connsiteX66" fmla="*/ 385027 w 388102"/>
              <a:gd name="connsiteY66" fmla="*/ 235307 h 446130"/>
              <a:gd name="connsiteX67" fmla="*/ 347078 w 388102"/>
              <a:gd name="connsiteY67" fmla="*/ 273034 h 446130"/>
              <a:gd name="connsiteX68" fmla="*/ 330805 w 388102"/>
              <a:gd name="connsiteY68" fmla="*/ 269406 h 446130"/>
              <a:gd name="connsiteX69" fmla="*/ 314753 w 388102"/>
              <a:gd name="connsiteY69" fmla="*/ 295150 h 446130"/>
              <a:gd name="connsiteX70" fmla="*/ 280801 w 388102"/>
              <a:gd name="connsiteY70" fmla="*/ 327623 h 446130"/>
              <a:gd name="connsiteX71" fmla="*/ 238044 w 388102"/>
              <a:gd name="connsiteY71" fmla="*/ 348558 h 446130"/>
              <a:gd name="connsiteX72" fmla="*/ 238046 w 388102"/>
              <a:gd name="connsiteY72" fmla="*/ 348558 h 446130"/>
              <a:gd name="connsiteX73" fmla="*/ 194171 w 388102"/>
              <a:gd name="connsiteY73" fmla="*/ 356683 h 446130"/>
              <a:gd name="connsiteX74" fmla="*/ 146910 w 388102"/>
              <a:gd name="connsiteY74" fmla="*/ 348558 h 446130"/>
              <a:gd name="connsiteX75" fmla="*/ 121981 w 388102"/>
              <a:gd name="connsiteY75" fmla="*/ 338353 h 446130"/>
              <a:gd name="connsiteX76" fmla="*/ 83887 w 388102"/>
              <a:gd name="connsiteY76" fmla="*/ 310613 h 446130"/>
              <a:gd name="connsiteX77" fmla="*/ 54222 w 388102"/>
              <a:gd name="connsiteY77" fmla="*/ 269406 h 446130"/>
              <a:gd name="connsiteX78" fmla="*/ 37949 w 388102"/>
              <a:gd name="connsiteY78" fmla="*/ 273034 h 446130"/>
              <a:gd name="connsiteX79" fmla="*/ 0 w 388102"/>
              <a:gd name="connsiteY79" fmla="*/ 235305 h 446130"/>
              <a:gd name="connsiteX80" fmla="*/ 38761 w 388102"/>
              <a:gd name="connsiteY80" fmla="*/ 196174 h 446130"/>
              <a:gd name="connsiteX81" fmla="*/ 21379 w 388102"/>
              <a:gd name="connsiteY81" fmla="*/ 196174 h 446130"/>
              <a:gd name="connsiteX82" fmla="*/ 11022 w 388102"/>
              <a:gd name="connsiteY82" fmla="*/ 185889 h 446130"/>
              <a:gd name="connsiteX83" fmla="*/ 11022 w 388102"/>
              <a:gd name="connsiteY83" fmla="*/ 158449 h 446130"/>
              <a:gd name="connsiteX84" fmla="*/ 21379 w 388102"/>
              <a:gd name="connsiteY84" fmla="*/ 148165 h 446130"/>
              <a:gd name="connsiteX85" fmla="*/ 40981 w 388102"/>
              <a:gd name="connsiteY85" fmla="*/ 148165 h 446130"/>
              <a:gd name="connsiteX86" fmla="*/ 154529 w 388102"/>
              <a:gd name="connsiteY86" fmla="*/ 26630 h 446130"/>
              <a:gd name="connsiteX87" fmla="*/ 154529 w 388102"/>
              <a:gd name="connsiteY87" fmla="*/ 10287 h 446130"/>
              <a:gd name="connsiteX88" fmla="*/ 164881 w 388102"/>
              <a:gd name="connsiteY88" fmla="*/ 0 h 44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88102" h="446130">
                <a:moveTo>
                  <a:pt x="126047" y="352292"/>
                </a:moveTo>
                <a:lnTo>
                  <a:pt x="172487" y="441857"/>
                </a:lnTo>
                <a:lnTo>
                  <a:pt x="180782" y="420295"/>
                </a:lnTo>
                <a:lnTo>
                  <a:pt x="167511" y="393756"/>
                </a:lnTo>
                <a:lnTo>
                  <a:pt x="194052" y="367224"/>
                </a:lnTo>
                <a:lnTo>
                  <a:pt x="220588" y="393756"/>
                </a:lnTo>
                <a:lnTo>
                  <a:pt x="208978" y="421952"/>
                </a:lnTo>
                <a:lnTo>
                  <a:pt x="215614" y="443515"/>
                </a:lnTo>
                <a:lnTo>
                  <a:pt x="263710" y="355611"/>
                </a:lnTo>
                <a:cubicBezTo>
                  <a:pt x="263710" y="355611"/>
                  <a:pt x="338346" y="388783"/>
                  <a:pt x="363224" y="408687"/>
                </a:cubicBezTo>
                <a:cubicBezTo>
                  <a:pt x="374834" y="416976"/>
                  <a:pt x="383126" y="431907"/>
                  <a:pt x="388102" y="445170"/>
                </a:cubicBezTo>
                <a:lnTo>
                  <a:pt x="387166" y="446130"/>
                </a:lnTo>
                <a:lnTo>
                  <a:pt x="1843" y="446130"/>
                </a:lnTo>
                <a:lnTo>
                  <a:pt x="11401" y="425271"/>
                </a:lnTo>
                <a:cubicBezTo>
                  <a:pt x="15755" y="417392"/>
                  <a:pt x="20731" y="410344"/>
                  <a:pt x="26536" y="405369"/>
                </a:cubicBezTo>
                <a:cubicBezTo>
                  <a:pt x="51413" y="385465"/>
                  <a:pt x="126047" y="352292"/>
                  <a:pt x="126047" y="352292"/>
                </a:cubicBezTo>
                <a:close/>
                <a:moveTo>
                  <a:pt x="346935" y="218222"/>
                </a:moveTo>
                <a:cubicBezTo>
                  <a:pt x="346489" y="218222"/>
                  <a:pt x="345968" y="218222"/>
                  <a:pt x="345453" y="218295"/>
                </a:cubicBezTo>
                <a:cubicBezTo>
                  <a:pt x="344340" y="229191"/>
                  <a:pt x="342033" y="239933"/>
                  <a:pt x="338573" y="250325"/>
                </a:cubicBezTo>
                <a:cubicBezTo>
                  <a:pt x="341162" y="251804"/>
                  <a:pt x="344048" y="252547"/>
                  <a:pt x="347005" y="252547"/>
                </a:cubicBezTo>
                <a:cubicBezTo>
                  <a:pt x="356477" y="252547"/>
                  <a:pt x="364242" y="244852"/>
                  <a:pt x="364242" y="235383"/>
                </a:cubicBezTo>
                <a:cubicBezTo>
                  <a:pt x="364242" y="225914"/>
                  <a:pt x="356550" y="218222"/>
                  <a:pt x="346935" y="218222"/>
                </a:cubicBezTo>
                <a:close/>
                <a:moveTo>
                  <a:pt x="37803" y="218146"/>
                </a:moveTo>
                <a:cubicBezTo>
                  <a:pt x="28332" y="218146"/>
                  <a:pt x="20566" y="225836"/>
                  <a:pt x="20566" y="235307"/>
                </a:cubicBezTo>
                <a:cubicBezTo>
                  <a:pt x="20566" y="244774"/>
                  <a:pt x="28261" y="252469"/>
                  <a:pt x="37803" y="252469"/>
                </a:cubicBezTo>
                <a:cubicBezTo>
                  <a:pt x="40832" y="252469"/>
                  <a:pt x="43646" y="251726"/>
                  <a:pt x="46160" y="250249"/>
                </a:cubicBezTo>
                <a:cubicBezTo>
                  <a:pt x="42758" y="240043"/>
                  <a:pt x="40463" y="229316"/>
                  <a:pt x="39280" y="218219"/>
                </a:cubicBezTo>
                <a:cubicBezTo>
                  <a:pt x="38834" y="218146"/>
                  <a:pt x="38318" y="218146"/>
                  <a:pt x="37803" y="218146"/>
                </a:cubicBezTo>
                <a:close/>
                <a:moveTo>
                  <a:pt x="86846" y="210308"/>
                </a:moveTo>
                <a:lnTo>
                  <a:pt x="86846" y="283019"/>
                </a:lnTo>
                <a:lnTo>
                  <a:pt x="86843" y="283019"/>
                </a:lnTo>
                <a:cubicBezTo>
                  <a:pt x="112110" y="315736"/>
                  <a:pt x="151137" y="334867"/>
                  <a:pt x="192476" y="334799"/>
                </a:cubicBezTo>
                <a:cubicBezTo>
                  <a:pt x="235454" y="334799"/>
                  <a:pt x="273697" y="314533"/>
                  <a:pt x="298111" y="283019"/>
                </a:cubicBezTo>
                <a:lnTo>
                  <a:pt x="298111" y="210308"/>
                </a:lnTo>
                <a:cubicBezTo>
                  <a:pt x="264082" y="221033"/>
                  <a:pt x="228726" y="226433"/>
                  <a:pt x="192476" y="226433"/>
                </a:cubicBezTo>
                <a:cubicBezTo>
                  <a:pt x="156231" y="226433"/>
                  <a:pt x="120798" y="221033"/>
                  <a:pt x="86846" y="210308"/>
                </a:cubicBezTo>
                <a:close/>
                <a:moveTo>
                  <a:pt x="325556" y="200321"/>
                </a:moveTo>
                <a:cubicBezTo>
                  <a:pt x="323261" y="201282"/>
                  <a:pt x="321044" y="202170"/>
                  <a:pt x="318752" y="203059"/>
                </a:cubicBezTo>
                <a:lnTo>
                  <a:pt x="318752" y="244479"/>
                </a:lnTo>
                <a:cubicBezTo>
                  <a:pt x="323308" y="230915"/>
                  <a:pt x="325630" y="216700"/>
                  <a:pt x="325627" y="202392"/>
                </a:cubicBezTo>
                <a:cubicBezTo>
                  <a:pt x="325627" y="201725"/>
                  <a:pt x="325556" y="200985"/>
                  <a:pt x="325556" y="200321"/>
                </a:cubicBezTo>
                <a:close/>
                <a:moveTo>
                  <a:pt x="59252" y="200321"/>
                </a:moveTo>
                <a:cubicBezTo>
                  <a:pt x="59252" y="200985"/>
                  <a:pt x="59176" y="201725"/>
                  <a:pt x="59176" y="202392"/>
                </a:cubicBezTo>
                <a:cubicBezTo>
                  <a:pt x="59176" y="217112"/>
                  <a:pt x="61620" y="231314"/>
                  <a:pt x="66134" y="244479"/>
                </a:cubicBezTo>
                <a:lnTo>
                  <a:pt x="66134" y="203061"/>
                </a:lnTo>
                <a:cubicBezTo>
                  <a:pt x="63839" y="202170"/>
                  <a:pt x="61547" y="201279"/>
                  <a:pt x="59252" y="200321"/>
                </a:cubicBezTo>
                <a:close/>
                <a:moveTo>
                  <a:pt x="112955" y="196249"/>
                </a:moveTo>
                <a:cubicBezTo>
                  <a:pt x="138951" y="202655"/>
                  <a:pt x="165629" y="205886"/>
                  <a:pt x="192403" y="205869"/>
                </a:cubicBezTo>
                <a:cubicBezTo>
                  <a:pt x="219478" y="205869"/>
                  <a:pt x="246033" y="202613"/>
                  <a:pt x="271847" y="196249"/>
                </a:cubicBezTo>
                <a:close/>
                <a:moveTo>
                  <a:pt x="192440" y="20563"/>
                </a:moveTo>
                <a:cubicBezTo>
                  <a:pt x="182902" y="20563"/>
                  <a:pt x="175169" y="28296"/>
                  <a:pt x="175169" y="37835"/>
                </a:cubicBezTo>
                <a:lnTo>
                  <a:pt x="175169" y="130893"/>
                </a:lnTo>
                <a:cubicBezTo>
                  <a:pt x="175169" y="140432"/>
                  <a:pt x="182901" y="148165"/>
                  <a:pt x="192440" y="148165"/>
                </a:cubicBezTo>
                <a:cubicBezTo>
                  <a:pt x="201979" y="148165"/>
                  <a:pt x="209712" y="140432"/>
                  <a:pt x="209712" y="130893"/>
                </a:cubicBezTo>
                <a:lnTo>
                  <a:pt x="209712" y="37835"/>
                </a:lnTo>
                <a:cubicBezTo>
                  <a:pt x="209712" y="28296"/>
                  <a:pt x="201979" y="20563"/>
                  <a:pt x="192440" y="20563"/>
                </a:cubicBezTo>
                <a:close/>
                <a:moveTo>
                  <a:pt x="164881" y="0"/>
                </a:moveTo>
                <a:lnTo>
                  <a:pt x="220064" y="0"/>
                </a:lnTo>
                <a:cubicBezTo>
                  <a:pt x="225761" y="0"/>
                  <a:pt x="230424" y="4587"/>
                  <a:pt x="230424" y="10284"/>
                </a:cubicBezTo>
                <a:lnTo>
                  <a:pt x="230424" y="26630"/>
                </a:lnTo>
                <a:cubicBezTo>
                  <a:pt x="288566" y="41278"/>
                  <a:pt x="333467" y="89283"/>
                  <a:pt x="343970" y="148165"/>
                </a:cubicBezTo>
                <a:lnTo>
                  <a:pt x="363648" y="148165"/>
                </a:lnTo>
                <a:cubicBezTo>
                  <a:pt x="369345" y="148165"/>
                  <a:pt x="374003" y="152752"/>
                  <a:pt x="374003" y="158449"/>
                </a:cubicBezTo>
                <a:lnTo>
                  <a:pt x="374003" y="185892"/>
                </a:lnTo>
                <a:cubicBezTo>
                  <a:pt x="374003" y="191589"/>
                  <a:pt x="369345" y="196176"/>
                  <a:pt x="363648" y="196176"/>
                </a:cubicBezTo>
                <a:cubicBezTo>
                  <a:pt x="352108" y="196816"/>
                  <a:pt x="346584" y="197283"/>
                  <a:pt x="347078" y="197580"/>
                </a:cubicBezTo>
                <a:cubicBezTo>
                  <a:pt x="368011" y="197580"/>
                  <a:pt x="385027" y="214520"/>
                  <a:pt x="385027" y="235307"/>
                </a:cubicBezTo>
                <a:cubicBezTo>
                  <a:pt x="385027" y="256095"/>
                  <a:pt x="368011" y="273034"/>
                  <a:pt x="347078" y="273034"/>
                </a:cubicBezTo>
                <a:cubicBezTo>
                  <a:pt x="341381" y="273034"/>
                  <a:pt x="335835" y="271776"/>
                  <a:pt x="330805" y="269406"/>
                </a:cubicBezTo>
                <a:cubicBezTo>
                  <a:pt x="326303" y="278488"/>
                  <a:pt x="320927" y="287110"/>
                  <a:pt x="314753" y="295150"/>
                </a:cubicBezTo>
                <a:cubicBezTo>
                  <a:pt x="305146" y="307631"/>
                  <a:pt x="293698" y="318580"/>
                  <a:pt x="280801" y="327623"/>
                </a:cubicBezTo>
                <a:cubicBezTo>
                  <a:pt x="267706" y="336722"/>
                  <a:pt x="253280" y="343823"/>
                  <a:pt x="238044" y="348558"/>
                </a:cubicBezTo>
                <a:lnTo>
                  <a:pt x="238046" y="348558"/>
                </a:lnTo>
                <a:cubicBezTo>
                  <a:pt x="218449" y="353975"/>
                  <a:pt x="203826" y="356683"/>
                  <a:pt x="194171" y="356683"/>
                </a:cubicBezTo>
                <a:cubicBezTo>
                  <a:pt x="183574" y="356683"/>
                  <a:pt x="167819" y="353975"/>
                  <a:pt x="146910" y="348558"/>
                </a:cubicBezTo>
                <a:cubicBezTo>
                  <a:pt x="138316" y="345898"/>
                  <a:pt x="129974" y="342482"/>
                  <a:pt x="121981" y="338353"/>
                </a:cubicBezTo>
                <a:cubicBezTo>
                  <a:pt x="107954" y="331084"/>
                  <a:pt x="95110" y="321731"/>
                  <a:pt x="83887" y="310613"/>
                </a:cubicBezTo>
                <a:cubicBezTo>
                  <a:pt x="71831" y="298627"/>
                  <a:pt x="61693" y="284647"/>
                  <a:pt x="54222" y="269406"/>
                </a:cubicBezTo>
                <a:cubicBezTo>
                  <a:pt x="49131" y="271800"/>
                  <a:pt x="43575" y="273040"/>
                  <a:pt x="37949" y="273034"/>
                </a:cubicBezTo>
                <a:cubicBezTo>
                  <a:pt x="17016" y="273034"/>
                  <a:pt x="0" y="256095"/>
                  <a:pt x="0" y="235305"/>
                </a:cubicBezTo>
                <a:cubicBezTo>
                  <a:pt x="0" y="214517"/>
                  <a:pt x="17016" y="197577"/>
                  <a:pt x="38761" y="196174"/>
                </a:cubicBezTo>
                <a:lnTo>
                  <a:pt x="21379" y="196174"/>
                </a:lnTo>
                <a:cubicBezTo>
                  <a:pt x="15682" y="196174"/>
                  <a:pt x="11022" y="191584"/>
                  <a:pt x="11022" y="185889"/>
                </a:cubicBezTo>
                <a:lnTo>
                  <a:pt x="11022" y="158449"/>
                </a:lnTo>
                <a:cubicBezTo>
                  <a:pt x="11022" y="152752"/>
                  <a:pt x="15682" y="148165"/>
                  <a:pt x="21379" y="148165"/>
                </a:cubicBezTo>
                <a:lnTo>
                  <a:pt x="40981" y="148165"/>
                </a:lnTo>
                <a:cubicBezTo>
                  <a:pt x="51411" y="89359"/>
                  <a:pt x="96385" y="41350"/>
                  <a:pt x="154529" y="26630"/>
                </a:cubicBezTo>
                <a:lnTo>
                  <a:pt x="154529" y="10287"/>
                </a:lnTo>
                <a:cubicBezTo>
                  <a:pt x="154529" y="4587"/>
                  <a:pt x="159184" y="0"/>
                  <a:pt x="16488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51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2" name="图形 32">
            <a:extLst>
              <a:ext uri="{FF2B5EF4-FFF2-40B4-BE49-F238E27FC236}">
                <a16:creationId xmlns:a16="http://schemas.microsoft.com/office/drawing/2014/main" id="{DE808144-D8BA-3021-38C0-B527E66DE38B}"/>
              </a:ext>
            </a:extLst>
          </p:cNvPr>
          <p:cNvSpPr/>
          <p:nvPr/>
        </p:nvSpPr>
        <p:spPr>
          <a:xfrm>
            <a:off x="8386855" y="5872014"/>
            <a:ext cx="380999" cy="452437"/>
          </a:xfrm>
          <a:custGeom>
            <a:avLst/>
            <a:gdLst>
              <a:gd name="connsiteX0" fmla="*/ 190500 w 380999"/>
              <a:gd name="connsiteY0" fmla="*/ 285750 h 452437"/>
              <a:gd name="connsiteX1" fmla="*/ 0 w 380999"/>
              <a:gd name="connsiteY1" fmla="*/ 404813 h 452437"/>
              <a:gd name="connsiteX2" fmla="*/ 0 w 380999"/>
              <a:gd name="connsiteY2" fmla="*/ 452438 h 452437"/>
              <a:gd name="connsiteX3" fmla="*/ 381000 w 380999"/>
              <a:gd name="connsiteY3" fmla="*/ 452438 h 452437"/>
              <a:gd name="connsiteX4" fmla="*/ 381000 w 380999"/>
              <a:gd name="connsiteY4" fmla="*/ 404813 h 452437"/>
              <a:gd name="connsiteX5" fmla="*/ 190500 w 380999"/>
              <a:gd name="connsiteY5" fmla="*/ 285750 h 452437"/>
              <a:gd name="connsiteX6" fmla="*/ 95250 w 380999"/>
              <a:gd name="connsiteY6" fmla="*/ 166688 h 452437"/>
              <a:gd name="connsiteX7" fmla="*/ 190500 w 380999"/>
              <a:gd name="connsiteY7" fmla="*/ 261938 h 452437"/>
              <a:gd name="connsiteX8" fmla="*/ 285750 w 380999"/>
              <a:gd name="connsiteY8" fmla="*/ 166688 h 452437"/>
              <a:gd name="connsiteX9" fmla="*/ 178594 w 380999"/>
              <a:gd name="connsiteY9" fmla="*/ 0 h 452437"/>
              <a:gd name="connsiteX10" fmla="*/ 166687 w 380999"/>
              <a:gd name="connsiteY10" fmla="*/ 11906 h 452437"/>
              <a:gd name="connsiteX11" fmla="*/ 166687 w 380999"/>
              <a:gd name="connsiteY11" fmla="*/ 83344 h 452437"/>
              <a:gd name="connsiteX12" fmla="*/ 142875 w 380999"/>
              <a:gd name="connsiteY12" fmla="*/ 83344 h 452437"/>
              <a:gd name="connsiteX13" fmla="*/ 142875 w 380999"/>
              <a:gd name="connsiteY13" fmla="*/ 23813 h 452437"/>
              <a:gd name="connsiteX14" fmla="*/ 88106 w 380999"/>
              <a:gd name="connsiteY14" fmla="*/ 114300 h 452437"/>
              <a:gd name="connsiteX15" fmla="*/ 71437 w 380999"/>
              <a:gd name="connsiteY15" fmla="*/ 142875 h 452437"/>
              <a:gd name="connsiteX16" fmla="*/ 309562 w 380999"/>
              <a:gd name="connsiteY16" fmla="*/ 142875 h 452437"/>
              <a:gd name="connsiteX17" fmla="*/ 290512 w 380999"/>
              <a:gd name="connsiteY17" fmla="*/ 111919 h 452437"/>
              <a:gd name="connsiteX18" fmla="*/ 238125 w 380999"/>
              <a:gd name="connsiteY18" fmla="*/ 23813 h 452437"/>
              <a:gd name="connsiteX19" fmla="*/ 238125 w 380999"/>
              <a:gd name="connsiteY19" fmla="*/ 83344 h 452437"/>
              <a:gd name="connsiteX20" fmla="*/ 214312 w 380999"/>
              <a:gd name="connsiteY20" fmla="*/ 83344 h 452437"/>
              <a:gd name="connsiteX21" fmla="*/ 214312 w 380999"/>
              <a:gd name="connsiteY21" fmla="*/ 11906 h 452437"/>
              <a:gd name="connsiteX22" fmla="*/ 202406 w 380999"/>
              <a:gd name="connsiteY22" fmla="*/ 0 h 452437"/>
              <a:gd name="connsiteX23" fmla="*/ 178594 w 380999"/>
              <a:gd name="connsiteY23" fmla="*/ 0 h 4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999" h="452437">
                <a:moveTo>
                  <a:pt x="190500" y="285750"/>
                </a:moveTo>
                <a:cubicBezTo>
                  <a:pt x="85725" y="285750"/>
                  <a:pt x="0" y="352425"/>
                  <a:pt x="0" y="404813"/>
                </a:cubicBezTo>
                <a:lnTo>
                  <a:pt x="0" y="452438"/>
                </a:lnTo>
                <a:lnTo>
                  <a:pt x="381000" y="452438"/>
                </a:lnTo>
                <a:lnTo>
                  <a:pt x="381000" y="404813"/>
                </a:lnTo>
                <a:cubicBezTo>
                  <a:pt x="381000" y="352425"/>
                  <a:pt x="295275" y="285750"/>
                  <a:pt x="190500" y="285750"/>
                </a:cubicBezTo>
                <a:moveTo>
                  <a:pt x="95250" y="166688"/>
                </a:moveTo>
                <a:cubicBezTo>
                  <a:pt x="95250" y="219075"/>
                  <a:pt x="138112" y="261938"/>
                  <a:pt x="190500" y="261938"/>
                </a:cubicBezTo>
                <a:cubicBezTo>
                  <a:pt x="242888" y="261938"/>
                  <a:pt x="285750" y="219075"/>
                  <a:pt x="285750" y="166688"/>
                </a:cubicBezTo>
                <a:moveTo>
                  <a:pt x="178594" y="0"/>
                </a:moveTo>
                <a:cubicBezTo>
                  <a:pt x="171450" y="0"/>
                  <a:pt x="166687" y="4763"/>
                  <a:pt x="166687" y="11906"/>
                </a:cubicBezTo>
                <a:lnTo>
                  <a:pt x="166687" y="83344"/>
                </a:lnTo>
                <a:lnTo>
                  <a:pt x="142875" y="83344"/>
                </a:lnTo>
                <a:lnTo>
                  <a:pt x="142875" y="23813"/>
                </a:lnTo>
                <a:cubicBezTo>
                  <a:pt x="142875" y="23813"/>
                  <a:pt x="88106" y="45244"/>
                  <a:pt x="88106" y="114300"/>
                </a:cubicBezTo>
                <a:cubicBezTo>
                  <a:pt x="90487" y="114300"/>
                  <a:pt x="71437" y="116681"/>
                  <a:pt x="71437" y="142875"/>
                </a:cubicBezTo>
                <a:lnTo>
                  <a:pt x="309562" y="142875"/>
                </a:lnTo>
                <a:cubicBezTo>
                  <a:pt x="309562" y="116681"/>
                  <a:pt x="290512" y="111919"/>
                  <a:pt x="290512" y="111919"/>
                </a:cubicBezTo>
                <a:cubicBezTo>
                  <a:pt x="292894" y="45244"/>
                  <a:pt x="238125" y="23813"/>
                  <a:pt x="238125" y="23813"/>
                </a:cubicBezTo>
                <a:lnTo>
                  <a:pt x="238125" y="83344"/>
                </a:lnTo>
                <a:lnTo>
                  <a:pt x="214312" y="83344"/>
                </a:lnTo>
                <a:lnTo>
                  <a:pt x="214312" y="11906"/>
                </a:lnTo>
                <a:cubicBezTo>
                  <a:pt x="214312" y="4763"/>
                  <a:pt x="209550" y="0"/>
                  <a:pt x="202406" y="0"/>
                </a:cubicBezTo>
                <a:lnTo>
                  <a:pt x="17859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55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3A4524ED-85CA-8519-D2F4-C71EC362CAE2}"/>
              </a:ext>
            </a:extLst>
          </p:cNvPr>
          <p:cNvSpPr txBox="1"/>
          <p:nvPr/>
        </p:nvSpPr>
        <p:spPr>
          <a:xfrm>
            <a:off x="6069987" y="4521448"/>
            <a:ext cx="42568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亩</a:t>
            </a:r>
            <a:endParaRPr lang="zh-CN" altLang="en-US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70035947-9D09-3103-F995-15433B1B2E84}"/>
              </a:ext>
            </a:extLst>
          </p:cNvPr>
          <p:cNvSpPr txBox="1"/>
          <p:nvPr/>
        </p:nvSpPr>
        <p:spPr>
          <a:xfrm>
            <a:off x="6422155" y="5278488"/>
            <a:ext cx="1551839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+mn-ea"/>
                <a:cs typeface="+mn-cs"/>
              </a:rPr>
              <a:t>建筑面积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6B58A826-E3B9-5A95-4793-AACCB243D828}"/>
              </a:ext>
            </a:extLst>
          </p:cNvPr>
          <p:cNvSpPr txBox="1"/>
          <p:nvPr/>
        </p:nvSpPr>
        <p:spPr>
          <a:xfrm>
            <a:off x="4658507" y="5140054"/>
            <a:ext cx="1551839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n-ea"/>
              </a:rPr>
              <a:t>825</a:t>
            </a:r>
            <a:endParaRPr lang="zh-CN" altLang="en-US" sz="3200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11510640-E1D2-AEE1-6E08-9F98FD62FFB1}"/>
              </a:ext>
            </a:extLst>
          </p:cNvPr>
          <p:cNvSpPr txBox="1"/>
          <p:nvPr/>
        </p:nvSpPr>
        <p:spPr>
          <a:xfrm>
            <a:off x="6069886" y="5278488"/>
            <a:ext cx="425686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+mn-ea"/>
              </a:rPr>
              <a:t>亩</a:t>
            </a:r>
            <a:endParaRPr lang="zh-CN" altLang="en-US" dirty="0">
              <a:gradFill>
                <a:gsLst>
                  <a:gs pos="24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+mn-ea"/>
            </a:endParaRPr>
          </a:p>
        </p:txBody>
      </p:sp>
      <p:pic>
        <p:nvPicPr>
          <p:cNvPr id="187" name="图形 186">
            <a:extLst>
              <a:ext uri="{FF2B5EF4-FFF2-40B4-BE49-F238E27FC236}">
                <a16:creationId xmlns:a16="http://schemas.microsoft.com/office/drawing/2014/main" id="{0475EF8E-3260-1407-BC46-40715C2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4729" y="4443299"/>
            <a:ext cx="491063" cy="491063"/>
          </a:xfrm>
          <a:prstGeom prst="rect">
            <a:avLst/>
          </a:prstGeom>
        </p:spPr>
      </p:pic>
      <p:sp>
        <p:nvSpPr>
          <p:cNvPr id="188" name="矩形: 圆角 187">
            <a:extLst>
              <a:ext uri="{FF2B5EF4-FFF2-40B4-BE49-F238E27FC236}">
                <a16:creationId xmlns:a16="http://schemas.microsoft.com/office/drawing/2014/main" id="{390DF864-85C4-B18C-EB5F-4A54BCD195E4}"/>
              </a:ext>
            </a:extLst>
          </p:cNvPr>
          <p:cNvSpPr/>
          <p:nvPr/>
        </p:nvSpPr>
        <p:spPr>
          <a:xfrm>
            <a:off x="4548012" y="4411811"/>
            <a:ext cx="540000" cy="540000"/>
          </a:xfrm>
          <a:prstGeom prst="roundRect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89" name="图形 188">
            <a:extLst>
              <a:ext uri="{FF2B5EF4-FFF2-40B4-BE49-F238E27FC236}">
                <a16:creationId xmlns:a16="http://schemas.microsoft.com/office/drawing/2014/main" id="{AF3F7752-50C8-438E-8F78-DFA95DC99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4691" y="5136531"/>
            <a:ext cx="464852" cy="464852"/>
          </a:xfrm>
          <a:prstGeom prst="rect">
            <a:avLst/>
          </a:prstGeom>
        </p:spPr>
      </p:pic>
      <p:sp>
        <p:nvSpPr>
          <p:cNvPr id="190" name="矩形: 圆角 189">
            <a:extLst>
              <a:ext uri="{FF2B5EF4-FFF2-40B4-BE49-F238E27FC236}">
                <a16:creationId xmlns:a16="http://schemas.microsoft.com/office/drawing/2014/main" id="{820583A9-4CFB-1FBE-CBB4-2AAEB2029B3F}"/>
              </a:ext>
            </a:extLst>
          </p:cNvPr>
          <p:cNvSpPr/>
          <p:nvPr/>
        </p:nvSpPr>
        <p:spPr>
          <a:xfrm>
            <a:off x="4548012" y="5128810"/>
            <a:ext cx="540000" cy="540000"/>
          </a:xfrm>
          <a:prstGeom prst="roundRect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1C6FEDC-D98D-CEBA-12E1-CF7F5B5291BD}"/>
              </a:ext>
            </a:extLst>
          </p:cNvPr>
          <p:cNvSpPr/>
          <p:nvPr/>
        </p:nvSpPr>
        <p:spPr>
          <a:xfrm>
            <a:off x="2548327" y="209476"/>
            <a:ext cx="9367901" cy="6439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L" panose="00020600040101010101" pitchFamily="18" charset="-122"/>
            </a:endParaRPr>
          </a:p>
        </p:txBody>
      </p:sp>
      <p:sp>
        <p:nvSpPr>
          <p:cNvPr id="29" name="流程图: 手动输入 28">
            <a:extLst>
              <a:ext uri="{FF2B5EF4-FFF2-40B4-BE49-F238E27FC236}">
                <a16:creationId xmlns:a16="http://schemas.microsoft.com/office/drawing/2014/main" id="{E6C89932-0073-FF78-A3F4-9CFBA8160C7E}"/>
              </a:ext>
            </a:extLst>
          </p:cNvPr>
          <p:cNvSpPr/>
          <p:nvPr/>
        </p:nvSpPr>
        <p:spPr>
          <a:xfrm rot="16200000" flipV="1">
            <a:off x="-15481" y="-3821"/>
            <a:ext cx="6858000" cy="6865642"/>
          </a:xfrm>
          <a:prstGeom prst="flowChartManualInput">
            <a:avLst/>
          </a:prstGeom>
          <a:blipFill dpi="0" rotWithShape="0">
            <a:blip r:embed="rId2">
              <a:alphaModFix amt="85000"/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sp>
        <p:nvSpPr>
          <p:cNvPr id="30" name="流程图: 手动输入 29">
            <a:extLst>
              <a:ext uri="{FF2B5EF4-FFF2-40B4-BE49-F238E27FC236}">
                <a16:creationId xmlns:a16="http://schemas.microsoft.com/office/drawing/2014/main" id="{02193629-AC3E-91AB-5B40-2E12FD63273B}"/>
              </a:ext>
            </a:extLst>
          </p:cNvPr>
          <p:cNvSpPr/>
          <p:nvPr/>
        </p:nvSpPr>
        <p:spPr>
          <a:xfrm rot="16200000" flipV="1">
            <a:off x="-11418" y="-11759"/>
            <a:ext cx="6858000" cy="6865642"/>
          </a:xfrm>
          <a:prstGeom prst="flowChartManualInput">
            <a:avLst/>
          </a:prstGeom>
          <a:gradFill>
            <a:gsLst>
              <a:gs pos="0">
                <a:schemeClr val="accent1">
                  <a:lumMod val="75000"/>
                  <a:alpha val="76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5400000" scaled="1"/>
          </a:gra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zh-CN" altLang="en-US" sz="2800" dirty="0">
              <a:solidFill>
                <a:schemeClr val="bg1"/>
              </a:solidFill>
              <a:latin typeface="OPPOSans L" panose="00020600040101010101" pitchFamily="18" charset="-122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968A667-7993-F32C-ADC0-0CA53AB40071}"/>
              </a:ext>
            </a:extLst>
          </p:cNvPr>
          <p:cNvSpPr txBox="1"/>
          <p:nvPr/>
        </p:nvSpPr>
        <p:spPr>
          <a:xfrm>
            <a:off x="7616358" y="587459"/>
            <a:ext cx="183081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论文背景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DB086D8-A55D-D5EB-BE3B-1278ABB40DE1}"/>
              </a:ext>
            </a:extLst>
          </p:cNvPr>
          <p:cNvSpPr/>
          <p:nvPr/>
        </p:nvSpPr>
        <p:spPr>
          <a:xfrm>
            <a:off x="7616358" y="1021778"/>
            <a:ext cx="2805279" cy="27699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Paper Background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7B96421-D8D0-C03B-7191-2C5902B6DBE3}"/>
              </a:ext>
            </a:extLst>
          </p:cNvPr>
          <p:cNvSpPr txBox="1"/>
          <p:nvPr/>
        </p:nvSpPr>
        <p:spPr>
          <a:xfrm>
            <a:off x="7394681" y="1830400"/>
            <a:ext cx="183081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理论框架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9258F2C-D93E-DAFD-B7B5-502A399BB54F}"/>
              </a:ext>
            </a:extLst>
          </p:cNvPr>
          <p:cNvSpPr/>
          <p:nvPr/>
        </p:nvSpPr>
        <p:spPr>
          <a:xfrm>
            <a:off x="7394681" y="2264719"/>
            <a:ext cx="2805279" cy="27699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Theoretical Framework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F9A0CEF-680B-57A4-8D25-D8DFF8ADE7C5}"/>
              </a:ext>
            </a:extLst>
          </p:cNvPr>
          <p:cNvSpPr txBox="1"/>
          <p:nvPr/>
        </p:nvSpPr>
        <p:spPr>
          <a:xfrm>
            <a:off x="7173005" y="3073341"/>
            <a:ext cx="183081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研究过程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0AB04B7-6340-8DC5-D31F-75EEC23CF611}"/>
              </a:ext>
            </a:extLst>
          </p:cNvPr>
          <p:cNvSpPr/>
          <p:nvPr/>
        </p:nvSpPr>
        <p:spPr>
          <a:xfrm>
            <a:off x="7173005" y="3507660"/>
            <a:ext cx="2805279" cy="27699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Research Process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7FCC9C3-5AC4-0DE4-FCA1-D54D8AB88A23}"/>
              </a:ext>
            </a:extLst>
          </p:cNvPr>
          <p:cNvSpPr txBox="1"/>
          <p:nvPr/>
        </p:nvSpPr>
        <p:spPr>
          <a:xfrm>
            <a:off x="6951329" y="4316282"/>
            <a:ext cx="183081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论文结论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EECDF81-E5B4-7887-AEAB-ECB6CA8BB6EB}"/>
              </a:ext>
            </a:extLst>
          </p:cNvPr>
          <p:cNvSpPr/>
          <p:nvPr/>
        </p:nvSpPr>
        <p:spPr>
          <a:xfrm>
            <a:off x="6951329" y="4750601"/>
            <a:ext cx="2805279" cy="27699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Paper Conclusion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134ED70-A61F-ABD8-7487-30861C59BC88}"/>
              </a:ext>
            </a:extLst>
          </p:cNvPr>
          <p:cNvSpPr txBox="1"/>
          <p:nvPr/>
        </p:nvSpPr>
        <p:spPr>
          <a:xfrm>
            <a:off x="6729653" y="5559223"/>
            <a:ext cx="1830818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0CD6C6D-CA39-FF0C-0A3C-6422F755EC1C}"/>
              </a:ext>
            </a:extLst>
          </p:cNvPr>
          <p:cNvSpPr/>
          <p:nvPr/>
        </p:nvSpPr>
        <p:spPr>
          <a:xfrm>
            <a:off x="6729653" y="5993542"/>
            <a:ext cx="2805279" cy="27699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Cited References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5279FBA-E1D6-21D9-3C3F-5BF1E8B42093}"/>
              </a:ext>
            </a:extLst>
          </p:cNvPr>
          <p:cNvSpPr/>
          <p:nvPr/>
        </p:nvSpPr>
        <p:spPr>
          <a:xfrm>
            <a:off x="6328710" y="547352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01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588DF7A-752F-6545-9497-9A6590AF5B9F}"/>
              </a:ext>
            </a:extLst>
          </p:cNvPr>
          <p:cNvSpPr/>
          <p:nvPr/>
        </p:nvSpPr>
        <p:spPr>
          <a:xfrm>
            <a:off x="6076307" y="1787705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02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766D7FB-8A09-4698-E357-7FE2C609A57C}"/>
              </a:ext>
            </a:extLst>
          </p:cNvPr>
          <p:cNvSpPr/>
          <p:nvPr/>
        </p:nvSpPr>
        <p:spPr>
          <a:xfrm>
            <a:off x="5823904" y="3028058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03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CCA5711E-552F-5ED1-09D8-E6A8D5A00B31}"/>
              </a:ext>
            </a:extLst>
          </p:cNvPr>
          <p:cNvSpPr/>
          <p:nvPr/>
        </p:nvSpPr>
        <p:spPr>
          <a:xfrm>
            <a:off x="5571501" y="4268411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04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CBA5D5B-27D5-48BF-0116-376927ED3DA6}"/>
              </a:ext>
            </a:extLst>
          </p:cNvPr>
          <p:cNvSpPr/>
          <p:nvPr/>
        </p:nvSpPr>
        <p:spPr>
          <a:xfrm>
            <a:off x="5319098" y="5508763"/>
            <a:ext cx="801886" cy="8018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latin typeface="+mn-ea"/>
              </a:rPr>
              <a:t>05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0574187-98F8-0689-BA3B-9A4AE9D7F6AF}"/>
              </a:ext>
            </a:extLst>
          </p:cNvPr>
          <p:cNvSpPr txBox="1"/>
          <p:nvPr/>
        </p:nvSpPr>
        <p:spPr>
          <a:xfrm>
            <a:off x="1059793" y="2378343"/>
            <a:ext cx="1610623" cy="83099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目录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FCC29FF-DEC5-5D02-8F59-CF27D1C2BB57}"/>
              </a:ext>
            </a:extLst>
          </p:cNvPr>
          <p:cNvCxnSpPr/>
          <p:nvPr/>
        </p:nvCxnSpPr>
        <p:spPr>
          <a:xfrm>
            <a:off x="1142281" y="3360609"/>
            <a:ext cx="9593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4835E542-F22E-C33C-65D8-4EDEDBB8AE63}"/>
              </a:ext>
            </a:extLst>
          </p:cNvPr>
          <p:cNvSpPr txBox="1"/>
          <p:nvPr/>
        </p:nvSpPr>
        <p:spPr>
          <a:xfrm>
            <a:off x="1142281" y="3710217"/>
            <a:ext cx="2814786" cy="7694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Contents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6277D9-8775-9AE6-87B9-B0170BE25195}"/>
              </a:ext>
            </a:extLst>
          </p:cNvPr>
          <p:cNvSpPr txBox="1"/>
          <p:nvPr/>
        </p:nvSpPr>
        <p:spPr>
          <a:xfrm>
            <a:off x="82755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bg1"/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6FE2247-7F68-2C7B-F6FB-878B57A0C18B}"/>
              </a:ext>
            </a:extLst>
          </p:cNvPr>
          <p:cNvGrpSpPr/>
          <p:nvPr/>
        </p:nvGrpSpPr>
        <p:grpSpPr>
          <a:xfrm flipV="1">
            <a:off x="827551" y="209476"/>
            <a:ext cx="303107" cy="303107"/>
            <a:chOff x="962675" y="5112327"/>
            <a:chExt cx="672161" cy="672161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1CAB0FD-267A-146F-AFC0-1C7429D83C19}"/>
                </a:ext>
              </a:extLst>
            </p:cNvPr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A626D44-A8BD-7EBE-6307-0006E6B06DCE}"/>
                </a:ext>
              </a:extLst>
            </p:cNvPr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>
              <a:solidFill>
                <a:schemeClr val="bg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8084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264E52-5D44-5DE3-7446-664BBF2B2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9414D1-FE80-612D-8CEF-69A3DD23A0E1}"/>
              </a:ext>
            </a:extLst>
          </p:cNvPr>
          <p:cNvGrpSpPr/>
          <p:nvPr/>
        </p:nvGrpSpPr>
        <p:grpSpPr>
          <a:xfrm flipH="1">
            <a:off x="873577" y="0"/>
            <a:ext cx="231871" cy="3276600"/>
            <a:chOff x="4399082" y="1624876"/>
            <a:chExt cx="231871" cy="32766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A7D7D97-8E89-643B-AF96-91CEF2A5B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811B4FA0-F833-3CB1-113D-A49611C6C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占位符 21">
            <a:extLst>
              <a:ext uri="{FF2B5EF4-FFF2-40B4-BE49-F238E27FC236}">
                <a16:creationId xmlns:a16="http://schemas.microsoft.com/office/drawing/2014/main" id="{430734E0-8441-7607-947C-056F6CC8FDA9}"/>
              </a:ext>
            </a:extLst>
          </p:cNvPr>
          <p:cNvSpPr txBox="1">
            <a:spLocks/>
          </p:cNvSpPr>
          <p:nvPr/>
        </p:nvSpPr>
        <p:spPr>
          <a:xfrm>
            <a:off x="1105448" y="1204289"/>
            <a:ext cx="3168459" cy="77867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indent="0" algn="l" defTabSz="914400" rtl="0" eaLnBrk="1" latinLnBrk="0" hangingPunct="1">
              <a:buNone/>
              <a:defRPr lang="zh-CN" altLang="en-US" sz="50000" kern="12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OPPOSans L" panose="00020600040101010101" pitchFamily="18" charset="-122"/>
                <a:ea typeface="OPPOSans H" panose="00020600040101010101" pitchFamily="18" charset="-12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gradFill>
                  <a:gsLst>
                    <a:gs pos="29000">
                      <a:srgbClr val="F9F9F9"/>
                    </a:gs>
                    <a:gs pos="46000">
                      <a:srgbClr val="F9F9F9">
                        <a:alpha val="54000"/>
                      </a:srgbClr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+mj-lt"/>
                <a:ea typeface="OPPOSans B" panose="00020600040101010101" pitchFamily="18" charset="-122"/>
              </a:rPr>
              <a:t>1</a:t>
            </a:r>
            <a:endParaRPr lang="en-US" dirty="0">
              <a:gradFill>
                <a:gsLst>
                  <a:gs pos="29000">
                    <a:srgbClr val="F9F9F9"/>
                  </a:gs>
                  <a:gs pos="46000">
                    <a:srgbClr val="F9F9F9">
                      <a:alpha val="54000"/>
                    </a:srgbClr>
                  </a:gs>
                  <a:gs pos="80000">
                    <a:srgbClr val="F9F9F9">
                      <a:alpha val="0"/>
                    </a:srgbClr>
                  </a:gs>
                </a:gsLst>
                <a:lin ang="5400000" scaled="0"/>
              </a:gradFill>
              <a:latin typeface="+mj-lt"/>
              <a:ea typeface="OPPOSans B" panose="00020600040101010101" pitchFamily="18" charset="-122"/>
            </a:endParaRPr>
          </a:p>
        </p:txBody>
      </p:sp>
      <p:sp>
        <p:nvSpPr>
          <p:cNvPr id="7" name="文本占位符 24">
            <a:extLst>
              <a:ext uri="{FF2B5EF4-FFF2-40B4-BE49-F238E27FC236}">
                <a16:creationId xmlns:a16="http://schemas.microsoft.com/office/drawing/2014/main" id="{E420CACD-0C39-E6FF-EB27-3A1DE0140012}"/>
              </a:ext>
            </a:extLst>
          </p:cNvPr>
          <p:cNvSpPr txBox="1">
            <a:spLocks/>
          </p:cNvSpPr>
          <p:nvPr/>
        </p:nvSpPr>
        <p:spPr>
          <a:xfrm>
            <a:off x="4251324" y="2821924"/>
            <a:ext cx="5216027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lang="zh-CN" altLang="en-US" sz="5400" b="1" kern="1200" dirty="0">
                <a:solidFill>
                  <a:srgbClr val="FCEEE8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/>
            <a:r>
              <a:rPr lang="zh-CN" altLang="en-US" dirty="0"/>
              <a:t>论文背景</a:t>
            </a:r>
          </a:p>
        </p:txBody>
      </p:sp>
      <p:sp>
        <p:nvSpPr>
          <p:cNvPr id="8" name="文本占位符 24">
            <a:extLst>
              <a:ext uri="{FF2B5EF4-FFF2-40B4-BE49-F238E27FC236}">
                <a16:creationId xmlns:a16="http://schemas.microsoft.com/office/drawing/2014/main" id="{1B74AC62-853A-0840-E450-E82A9E0F20E8}"/>
              </a:ext>
            </a:extLst>
          </p:cNvPr>
          <p:cNvSpPr txBox="1">
            <a:spLocks/>
          </p:cNvSpPr>
          <p:nvPr/>
        </p:nvSpPr>
        <p:spPr>
          <a:xfrm>
            <a:off x="4251325" y="3696715"/>
            <a:ext cx="5216027" cy="430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b="0" kern="1200" dirty="0">
                <a:solidFill>
                  <a:srgbClr val="FCEEE8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Paper Background</a:t>
            </a:r>
          </a:p>
        </p:txBody>
      </p:sp>
      <p:pic>
        <p:nvPicPr>
          <p:cNvPr id="10" name="OfficePLUS.cn-14">
            <a:hlinkClick r:id="rId2"/>
            <a:extLst>
              <a:ext uri="{FF2B5EF4-FFF2-40B4-BE49-F238E27FC236}">
                <a16:creationId xmlns:a16="http://schemas.microsoft.com/office/drawing/2014/main" id="{C6684FFC-94A9-D010-D03C-7BCEE4276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13" y="632288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FDC21853-29C4-4D76-F40C-ACAF117E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AB2315-3F4F-E7C2-86F6-04126B7F3F73}"/>
              </a:ext>
            </a:extLst>
          </p:cNvPr>
          <p:cNvSpPr/>
          <p:nvPr/>
        </p:nvSpPr>
        <p:spPr>
          <a:xfrm>
            <a:off x="690880" y="1895476"/>
            <a:ext cx="5435600" cy="340042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90A94A-7239-42F1-98A6-DDB8E2F63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2659"/>
          <a:stretch/>
        </p:blipFill>
        <p:spPr>
          <a:xfrm>
            <a:off x="6126481" y="1886857"/>
            <a:ext cx="5392420" cy="340042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00F484B-D7B8-5CAF-56E4-F0C502E26203}"/>
              </a:ext>
            </a:extLst>
          </p:cNvPr>
          <p:cNvSpPr/>
          <p:nvPr/>
        </p:nvSpPr>
        <p:spPr>
          <a:xfrm>
            <a:off x="6096001" y="1874384"/>
            <a:ext cx="5422900" cy="3425372"/>
          </a:xfrm>
          <a:prstGeom prst="rect">
            <a:avLst/>
          </a:prstGeom>
          <a:gradFill>
            <a:gsLst>
              <a:gs pos="100000">
                <a:schemeClr val="accent1">
                  <a:lumMod val="50000"/>
                  <a:alpha val="96000"/>
                </a:schemeClr>
              </a:gs>
              <a:gs pos="35000">
                <a:schemeClr val="accent1">
                  <a:lumMod val="75000"/>
                  <a:alpha val="96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84DADB0F-9CB7-B5C4-4D99-5CBD1F92A94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452455" y="1994011"/>
            <a:ext cx="2102628" cy="68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第二部分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492C6E-7ED9-128D-9EF1-F74A96E2C197}"/>
              </a:ext>
            </a:extLst>
          </p:cNvPr>
          <p:cNvSpPr txBox="1"/>
          <p:nvPr/>
        </p:nvSpPr>
        <p:spPr>
          <a:xfrm>
            <a:off x="499243" y="236483"/>
            <a:ext cx="3251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论文背景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AA70FB-3331-C5CA-D356-4FDF8E292B6C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alpha val="8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Paper Background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727F40-D5CB-655E-BA88-D899BB4A887A}"/>
              </a:ext>
            </a:extLst>
          </p:cNvPr>
          <p:cNvSpPr txBox="1"/>
          <p:nvPr/>
        </p:nvSpPr>
        <p:spPr>
          <a:xfrm>
            <a:off x="988267" y="1975542"/>
            <a:ext cx="1813909" cy="681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第一部分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839FD2-4F03-0257-3494-6FAD76584C47}"/>
              </a:ext>
            </a:extLst>
          </p:cNvPr>
          <p:cNvSpPr/>
          <p:nvPr/>
        </p:nvSpPr>
        <p:spPr>
          <a:xfrm>
            <a:off x="1050033" y="2850572"/>
            <a:ext cx="4827245" cy="116756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algn="just" defTabSz="914377">
              <a:lnSpc>
                <a:spcPct val="150000"/>
              </a:lnSpc>
              <a:buSzPct val="90000"/>
              <a:buFont typeface="Wingdings" pitchFamily="2" charset="2"/>
              <a:buChar char="l"/>
              <a:defRPr/>
            </a:pPr>
            <a:r>
              <a:rPr lang="zh-CN" altLang="en-US" sz="1600" dirty="0">
                <a:latin typeface="+mn-ea"/>
              </a:rPr>
              <a:t>烟花爆竹是一种历史悠久、烘托吉祥喜庆气氛的娱乐性产品</a:t>
            </a:r>
            <a:r>
              <a:rPr lang="en-US" altLang="zh-CN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中国人自古就有用燃放烟花爆竹来辞旧迎新、祈福求祥、欢度喜庆的习俗。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514408-C307-B0EC-F8BB-8CD0B638BF82}"/>
              </a:ext>
            </a:extLst>
          </p:cNvPr>
          <p:cNvSpPr/>
          <p:nvPr/>
        </p:nvSpPr>
        <p:spPr>
          <a:xfrm>
            <a:off x="6446952" y="2855450"/>
            <a:ext cx="4853226" cy="1536896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marR="0" lvl="0" indent="-285744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然而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燃放烟花爆竹对生态环境有一定的破坏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烟花爆竹燃放时的噪音超过国家规定的限制标准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产生的气体、烟雾等对人类身体健康有一定伤害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,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并人为制造数量巨大的垃圾。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862D71-EA7A-D03D-106D-2D84E2F45692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pic>
        <p:nvPicPr>
          <p:cNvPr id="17" name="OfficePLUS.cn-14">
            <a:hlinkClick r:id="rId4"/>
            <a:extLst>
              <a:ext uri="{FF2B5EF4-FFF2-40B4-BE49-F238E27FC236}">
                <a16:creationId xmlns:a16="http://schemas.microsoft.com/office/drawing/2014/main" id="{94CC2D24-99B4-DB42-434C-046B7FE2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7CE86472-8816-FF13-B103-17801515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29AC524-1A0F-8CEC-F9FE-0AE4E6A10A80}"/>
              </a:ext>
            </a:extLst>
          </p:cNvPr>
          <p:cNvSpPr txBox="1"/>
          <p:nvPr/>
        </p:nvSpPr>
        <p:spPr>
          <a:xfrm>
            <a:off x="499243" y="236483"/>
            <a:ext cx="3251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政策背景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2EF070-7957-846C-72E0-38BBA8607AFA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Policy background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7536B58B-6ED7-C637-12A1-D4BA7AAFEB92}"/>
              </a:ext>
            </a:extLst>
          </p:cNvPr>
          <p:cNvSpPr/>
          <p:nvPr/>
        </p:nvSpPr>
        <p:spPr>
          <a:xfrm rot="7055768">
            <a:off x="1767289" y="3138169"/>
            <a:ext cx="7375832" cy="1682196"/>
          </a:xfrm>
          <a:custGeom>
            <a:avLst/>
            <a:gdLst>
              <a:gd name="connsiteX0" fmla="*/ 0 w 7375832"/>
              <a:gd name="connsiteY0" fmla="*/ 1682196 h 1682196"/>
              <a:gd name="connsiteX1" fmla="*/ 0 w 7375832"/>
              <a:gd name="connsiteY1" fmla="*/ 0 h 1682196"/>
              <a:gd name="connsiteX2" fmla="*/ 6496546 w 7375832"/>
              <a:gd name="connsiteY2" fmla="*/ 0 h 1682196"/>
              <a:gd name="connsiteX3" fmla="*/ 7375832 w 7375832"/>
              <a:gd name="connsiteY3" fmla="*/ 1682196 h 16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832" h="1682196">
                <a:moveTo>
                  <a:pt x="0" y="1682196"/>
                </a:moveTo>
                <a:lnTo>
                  <a:pt x="0" y="0"/>
                </a:lnTo>
                <a:lnTo>
                  <a:pt x="6496546" y="0"/>
                </a:lnTo>
                <a:lnTo>
                  <a:pt x="7375832" y="1682196"/>
                </a:lnTo>
                <a:close/>
              </a:path>
            </a:pathLst>
          </a:custGeom>
          <a:gradFill>
            <a:gsLst>
              <a:gs pos="100000">
                <a:srgbClr val="005CA1">
                  <a:alpha val="0"/>
                </a:srgbClr>
              </a:gs>
              <a:gs pos="50000">
                <a:schemeClr val="accent1">
                  <a:alpha val="30000"/>
                </a:schemeClr>
              </a:gs>
              <a:gs pos="0">
                <a:srgbClr val="2F5597">
                  <a:alpha val="0"/>
                </a:srgb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51D6B2A-CBF1-650A-8C26-9D21EE72C2E9}"/>
              </a:ext>
            </a:extLst>
          </p:cNvPr>
          <p:cNvSpPr/>
          <p:nvPr/>
        </p:nvSpPr>
        <p:spPr>
          <a:xfrm rot="7055768">
            <a:off x="2925052" y="2385298"/>
            <a:ext cx="8160417" cy="1682196"/>
          </a:xfrm>
          <a:custGeom>
            <a:avLst/>
            <a:gdLst>
              <a:gd name="connsiteX0" fmla="*/ 879287 w 8160417"/>
              <a:gd name="connsiteY0" fmla="*/ 1682196 h 1682196"/>
              <a:gd name="connsiteX1" fmla="*/ 0 w 8160417"/>
              <a:gd name="connsiteY1" fmla="*/ 0 h 1682196"/>
              <a:gd name="connsiteX2" fmla="*/ 7738355 w 8160417"/>
              <a:gd name="connsiteY2" fmla="*/ 0 h 1682196"/>
              <a:gd name="connsiteX3" fmla="*/ 8160417 w 8160417"/>
              <a:gd name="connsiteY3" fmla="*/ 807461 h 1682196"/>
              <a:gd name="connsiteX4" fmla="*/ 8160417 w 8160417"/>
              <a:gd name="connsiteY4" fmla="*/ 1682196 h 16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0417" h="1682196">
                <a:moveTo>
                  <a:pt x="879287" y="1682196"/>
                </a:moveTo>
                <a:lnTo>
                  <a:pt x="0" y="0"/>
                </a:lnTo>
                <a:lnTo>
                  <a:pt x="7738355" y="0"/>
                </a:lnTo>
                <a:lnTo>
                  <a:pt x="8160417" y="807461"/>
                </a:lnTo>
                <a:lnTo>
                  <a:pt x="8160417" y="1682196"/>
                </a:lnTo>
                <a:close/>
              </a:path>
            </a:pathLst>
          </a:custGeom>
          <a:gradFill>
            <a:gsLst>
              <a:gs pos="100000">
                <a:srgbClr val="005CA1">
                  <a:alpha val="0"/>
                </a:srgbClr>
              </a:gs>
              <a:gs pos="50000">
                <a:schemeClr val="accent1">
                  <a:alpha val="30000"/>
                </a:schemeClr>
              </a:gs>
              <a:gs pos="0">
                <a:srgbClr val="005CA1">
                  <a:alpha val="0"/>
                </a:srgb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F2AE50-8D7C-7A79-B052-DA824B48DFCF}"/>
              </a:ext>
            </a:extLst>
          </p:cNvPr>
          <p:cNvSpPr/>
          <p:nvPr/>
        </p:nvSpPr>
        <p:spPr>
          <a:xfrm>
            <a:off x="1" y="2019877"/>
            <a:ext cx="12192000" cy="343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  <a:latin typeface="OPPOSans L" panose="00020600040101010101" pitchFamily="18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579680-2674-903B-22D2-A1145C0AE6AF}"/>
              </a:ext>
            </a:extLst>
          </p:cNvPr>
          <p:cNvGrpSpPr/>
          <p:nvPr/>
        </p:nvGrpSpPr>
        <p:grpSpPr>
          <a:xfrm rot="5400000" flipH="1">
            <a:off x="9772065" y="-182701"/>
            <a:ext cx="231871" cy="4608000"/>
            <a:chOff x="4399082" y="1624876"/>
            <a:chExt cx="231871" cy="32766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8B7E32B-A616-E6B3-992B-D980C4767A8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B1DCD88-C0EE-7365-D39A-B41130ADC29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5B975F-3E5F-6A23-EB36-20B3D6FDE80B}"/>
              </a:ext>
            </a:extLst>
          </p:cNvPr>
          <p:cNvGrpSpPr/>
          <p:nvPr/>
        </p:nvGrpSpPr>
        <p:grpSpPr>
          <a:xfrm rot="5400000" flipV="1">
            <a:off x="2188065" y="3046858"/>
            <a:ext cx="231871" cy="4608000"/>
            <a:chOff x="4399082" y="1624876"/>
            <a:chExt cx="231871" cy="327660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DDD1B1A-3887-C3ED-A2C9-9375BA591C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E7EE92B-4D20-4B04-30D9-E23EEFF63B7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C3C08ED8-27F4-90DB-155B-3140271EC7F1}"/>
              </a:ext>
            </a:extLst>
          </p:cNvPr>
          <p:cNvSpPr/>
          <p:nvPr/>
        </p:nvSpPr>
        <p:spPr>
          <a:xfrm>
            <a:off x="2469184" y="2132941"/>
            <a:ext cx="3453944" cy="6166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30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0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政策实施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97F5821-EE12-3528-35B8-CED0BE055519}"/>
              </a:ext>
            </a:extLst>
          </p:cNvPr>
          <p:cNvSpPr/>
          <p:nvPr/>
        </p:nvSpPr>
        <p:spPr>
          <a:xfrm>
            <a:off x="2469184" y="2909390"/>
            <a:ext cx="8815672" cy="1536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为了安全起见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自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1992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年广州市立法禁放烟花爆竹以来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2005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我国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282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个城市颁布了禁止燃放烟花爆竹的规定。但是继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2006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年北京市对烟花爆竹燃放实行“禁改限”之后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全国约有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170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多个设区的市也将由禁放改为限制燃放或者完全放开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这将使烟花爆竹市场需求大量增加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安全隐患也随之增加。</a:t>
            </a:r>
          </a:p>
        </p:txBody>
      </p:sp>
      <p:sp>
        <p:nvSpPr>
          <p:cNvPr id="20" name="自由: 形状 5">
            <a:extLst>
              <a:ext uri="{FF2B5EF4-FFF2-40B4-BE49-F238E27FC236}">
                <a16:creationId xmlns:a16="http://schemas.microsoft.com/office/drawing/2014/main" id="{DAC46F49-C51A-53BE-3CA2-EA3212E11F55}"/>
              </a:ext>
            </a:extLst>
          </p:cNvPr>
          <p:cNvSpPr/>
          <p:nvPr/>
        </p:nvSpPr>
        <p:spPr>
          <a:xfrm rot="10800000">
            <a:off x="1111814" y="1455522"/>
            <a:ext cx="1189030" cy="1099683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</a:gsLst>
            <a:lin ang="1320000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CB23A93-4AC0-D94F-ECD0-A72F1BD1966E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pic>
        <p:nvPicPr>
          <p:cNvPr id="22" name="OfficePLUS.cn-14">
            <a:hlinkClick r:id="rId3"/>
            <a:extLst>
              <a:ext uri="{FF2B5EF4-FFF2-40B4-BE49-F238E27FC236}">
                <a16:creationId xmlns:a16="http://schemas.microsoft.com/office/drawing/2014/main" id="{CB3229DF-B311-A91B-032F-95ECAC2C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D9B62329-292B-B6D0-4839-840DEAAD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197094-7D5B-7CF7-F8AB-CCB70CEAFE9C}"/>
              </a:ext>
            </a:extLst>
          </p:cNvPr>
          <p:cNvSpPr txBox="1"/>
          <p:nvPr/>
        </p:nvSpPr>
        <p:spPr>
          <a:xfrm>
            <a:off x="499242" y="236483"/>
            <a:ext cx="350541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理论研究现状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FA98968-688C-7B0B-13F5-48376B430C5D}"/>
              </a:ext>
            </a:extLst>
          </p:cNvPr>
          <p:cNvSpPr txBox="1"/>
          <p:nvPr/>
        </p:nvSpPr>
        <p:spPr>
          <a:xfrm>
            <a:off x="499243" y="844365"/>
            <a:ext cx="437575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Current situation of theoretical research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B41152-BC2B-4C4B-EED0-951E09289F3D}"/>
              </a:ext>
            </a:extLst>
          </p:cNvPr>
          <p:cNvSpPr/>
          <p:nvPr/>
        </p:nvSpPr>
        <p:spPr>
          <a:xfrm>
            <a:off x="4425573" y="1087371"/>
            <a:ext cx="3340854" cy="6166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30000">
                      <a:schemeClr val="accent1"/>
                    </a:gs>
                    <a:gs pos="100000">
                      <a:srgbClr val="055EA0"/>
                    </a:gs>
                  </a:gsLst>
                  <a:lin ang="5400000" scaled="0"/>
                </a:gradFill>
                <a:latin typeface="OPPOSans M" panose="00020600040101010101" pitchFamily="18" charset="-122"/>
                <a:ea typeface="OPPOSans M" panose="00020600040101010101" pitchFamily="18" charset="-122"/>
              </a:rPr>
              <a:t>代表性观点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4F47D0D-9DE3-D294-17DF-5A8BAD718597}"/>
              </a:ext>
            </a:extLst>
          </p:cNvPr>
          <p:cNvCxnSpPr>
            <a:cxnSpLocks/>
          </p:cNvCxnSpPr>
          <p:nvPr/>
        </p:nvCxnSpPr>
        <p:spPr>
          <a:xfrm>
            <a:off x="5416473" y="1762415"/>
            <a:ext cx="1359055" cy="0"/>
          </a:xfrm>
          <a:prstGeom prst="line">
            <a:avLst/>
          </a:prstGeom>
          <a:ln w="31750">
            <a:gradFill>
              <a:gsLst>
                <a:gs pos="49700">
                  <a:schemeClr val="accent1"/>
                </a:gs>
                <a:gs pos="0">
                  <a:srgbClr val="055EA0">
                    <a:alpha val="0"/>
                  </a:srgbClr>
                </a:gs>
                <a:gs pos="100000">
                  <a:srgbClr val="055EA0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E63E9E3-E197-BCDB-66CF-91264832F062}"/>
              </a:ext>
            </a:extLst>
          </p:cNvPr>
          <p:cNvGrpSpPr/>
          <p:nvPr/>
        </p:nvGrpSpPr>
        <p:grpSpPr>
          <a:xfrm>
            <a:off x="3121082" y="1655029"/>
            <a:ext cx="5949837" cy="4408800"/>
            <a:chOff x="3121249" y="1655029"/>
            <a:chExt cx="5949837" cy="4408800"/>
          </a:xfrm>
        </p:grpSpPr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F603EC76-E45F-4F52-2391-89A235A44E6A}"/>
                </a:ext>
              </a:extLst>
            </p:cNvPr>
            <p:cNvSpPr/>
            <p:nvPr/>
          </p:nvSpPr>
          <p:spPr>
            <a:xfrm>
              <a:off x="4662287" y="1655029"/>
              <a:ext cx="4408799" cy="4408800"/>
            </a:xfrm>
            <a:prstGeom prst="arc">
              <a:avLst>
                <a:gd name="adj1" fmla="val 17898045"/>
                <a:gd name="adj2" fmla="val 3595104"/>
              </a:avLst>
            </a:prstGeom>
            <a:gradFill>
              <a:gsLst>
                <a:gs pos="100000">
                  <a:srgbClr val="055EA0">
                    <a:alpha val="60000"/>
                  </a:srgb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</a:gradFill>
            <a:ln w="12700"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2E808038-6E19-AA47-7C55-5D9BB2954CA8}"/>
                </a:ext>
              </a:extLst>
            </p:cNvPr>
            <p:cNvSpPr/>
            <p:nvPr/>
          </p:nvSpPr>
          <p:spPr>
            <a:xfrm flipH="1">
              <a:off x="3121249" y="1655029"/>
              <a:ext cx="4408799" cy="4408800"/>
            </a:xfrm>
            <a:prstGeom prst="arc">
              <a:avLst>
                <a:gd name="adj1" fmla="val 17898045"/>
                <a:gd name="adj2" fmla="val 3595104"/>
              </a:avLst>
            </a:prstGeom>
            <a:gradFill>
              <a:gsLst>
                <a:gs pos="100000">
                  <a:srgbClr val="055EA0">
                    <a:alpha val="60000"/>
                  </a:srgbClr>
                </a:gs>
                <a:gs pos="0">
                  <a:schemeClr val="accent1">
                    <a:alpha val="0"/>
                  </a:schemeClr>
                </a:gs>
              </a:gsLst>
              <a:lin ang="0" scaled="1"/>
            </a:gradFill>
            <a:ln w="12700"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521431F-EE60-34E5-1590-8B3D602E019A}"/>
                </a:ext>
              </a:extLst>
            </p:cNvPr>
            <p:cNvSpPr/>
            <p:nvPr/>
          </p:nvSpPr>
          <p:spPr>
            <a:xfrm>
              <a:off x="4014234" y="2675585"/>
              <a:ext cx="2367689" cy="236768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/>
                  </a:gs>
                  <a:gs pos="100000">
                    <a:srgbClr val="055EA0">
                      <a:alpha val="0"/>
                    </a:srgb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E5B3FBD-52DE-F86A-BE27-FC1A0E459EC7}"/>
                </a:ext>
              </a:extLst>
            </p:cNvPr>
            <p:cNvSpPr/>
            <p:nvPr/>
          </p:nvSpPr>
          <p:spPr>
            <a:xfrm>
              <a:off x="5810412" y="2675585"/>
              <a:ext cx="2367689" cy="236768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chemeClr val="accent1"/>
                  </a:gs>
                  <a:gs pos="100000">
                    <a:srgbClr val="055EA0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860243A-8387-81BC-F153-E16D02208EA9}"/>
                </a:ext>
              </a:extLst>
            </p:cNvPr>
            <p:cNvSpPr txBox="1"/>
            <p:nvPr/>
          </p:nvSpPr>
          <p:spPr>
            <a:xfrm>
              <a:off x="4511598" y="3679511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ea"/>
                  <a:cs typeface="+mn-cs"/>
                </a:rPr>
                <a:t>正方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F02A01E-4931-5A00-14F5-03876BCF6A6A}"/>
                </a:ext>
              </a:extLst>
            </p:cNvPr>
            <p:cNvSpPr txBox="1"/>
            <p:nvPr/>
          </p:nvSpPr>
          <p:spPr>
            <a:xfrm>
              <a:off x="6576947" y="3668831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反方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CD43F3A9-BD8D-73C6-D5AC-7A31CCDF7ED2}"/>
              </a:ext>
            </a:extLst>
          </p:cNvPr>
          <p:cNvSpPr/>
          <p:nvPr/>
        </p:nvSpPr>
        <p:spPr>
          <a:xfrm>
            <a:off x="3616554" y="2369075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C67D93E-8885-8B1E-ACD6-AEFDD3D49474}"/>
              </a:ext>
            </a:extLst>
          </p:cNvPr>
          <p:cNvSpPr/>
          <p:nvPr/>
        </p:nvSpPr>
        <p:spPr>
          <a:xfrm>
            <a:off x="3203367" y="3090917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7CCF262-02F1-4058-E903-B8793778E946}"/>
              </a:ext>
            </a:extLst>
          </p:cNvPr>
          <p:cNvSpPr/>
          <p:nvPr/>
        </p:nvSpPr>
        <p:spPr>
          <a:xfrm>
            <a:off x="3084338" y="3812759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93E3D54-88E4-35F5-91A9-AC37705A79D3}"/>
              </a:ext>
            </a:extLst>
          </p:cNvPr>
          <p:cNvSpPr/>
          <p:nvPr/>
        </p:nvSpPr>
        <p:spPr>
          <a:xfrm>
            <a:off x="3200328" y="4534601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819D11B-5A39-106F-5330-364B02E3D4F6}"/>
              </a:ext>
            </a:extLst>
          </p:cNvPr>
          <p:cNvSpPr/>
          <p:nvPr/>
        </p:nvSpPr>
        <p:spPr>
          <a:xfrm>
            <a:off x="3616554" y="5256443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3BB778-7A99-7259-E2C1-3119C5C68691}"/>
              </a:ext>
            </a:extLst>
          </p:cNvPr>
          <p:cNvSpPr txBox="1"/>
          <p:nvPr/>
        </p:nvSpPr>
        <p:spPr>
          <a:xfrm>
            <a:off x="929891" y="2245705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禁止燃放的地方法规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28737A-ABF9-E882-649C-8FF66D887C6B}"/>
              </a:ext>
            </a:extLst>
          </p:cNvPr>
          <p:cNvSpPr txBox="1"/>
          <p:nvPr/>
        </p:nvSpPr>
        <p:spPr>
          <a:xfrm>
            <a:off x="929891" y="5153512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烟花爆竹质量方面的研究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734B51-E79D-85DC-147F-1A58A0407668}"/>
              </a:ext>
            </a:extLst>
          </p:cNvPr>
          <p:cNvSpPr txBox="1"/>
          <p:nvPr/>
        </p:nvSpPr>
        <p:spPr>
          <a:xfrm>
            <a:off x="594331" y="4426561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生命健康和安全的危害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8111563-D407-034C-609B-2737A75EDCAB}"/>
              </a:ext>
            </a:extLst>
          </p:cNvPr>
          <p:cNvSpPr txBox="1"/>
          <p:nvPr/>
        </p:nvSpPr>
        <p:spPr>
          <a:xfrm>
            <a:off x="431074" y="3699609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烟花爆竹燃放后残留物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049678-65F8-CE69-7BD2-F6A71ACF7834}"/>
              </a:ext>
            </a:extLst>
          </p:cNvPr>
          <p:cNvSpPr txBox="1"/>
          <p:nvPr/>
        </p:nvSpPr>
        <p:spPr>
          <a:xfrm>
            <a:off x="594331" y="2972657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正确对待深化民主意识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039D29B-2EF9-C2CA-C68F-871071943578}"/>
              </a:ext>
            </a:extLst>
          </p:cNvPr>
          <p:cNvSpPr/>
          <p:nvPr/>
        </p:nvSpPr>
        <p:spPr>
          <a:xfrm flipH="1">
            <a:off x="8491196" y="2369075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BE0BA91-393E-E703-1FC4-8361D5EF54FD}"/>
              </a:ext>
            </a:extLst>
          </p:cNvPr>
          <p:cNvSpPr/>
          <p:nvPr/>
        </p:nvSpPr>
        <p:spPr>
          <a:xfrm flipH="1">
            <a:off x="8904383" y="3090917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34FC431-7090-1B64-952C-E3C8E5097BE4}"/>
              </a:ext>
            </a:extLst>
          </p:cNvPr>
          <p:cNvSpPr/>
          <p:nvPr/>
        </p:nvSpPr>
        <p:spPr>
          <a:xfrm flipH="1">
            <a:off x="9023412" y="3812759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5A580BB-F5B1-5026-54A6-B5BFEF7B3651}"/>
              </a:ext>
            </a:extLst>
          </p:cNvPr>
          <p:cNvSpPr/>
          <p:nvPr/>
        </p:nvSpPr>
        <p:spPr>
          <a:xfrm flipH="1">
            <a:off x="8907422" y="4534601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9923EFE-2B88-D13B-A64E-680F92AAD65E}"/>
              </a:ext>
            </a:extLst>
          </p:cNvPr>
          <p:cNvSpPr/>
          <p:nvPr/>
        </p:nvSpPr>
        <p:spPr>
          <a:xfrm flipH="1">
            <a:off x="8491196" y="5256443"/>
            <a:ext cx="96953" cy="969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1D3546D-E2A1-9F54-E125-3B6B17AF740F}"/>
              </a:ext>
            </a:extLst>
          </p:cNvPr>
          <p:cNvSpPr txBox="1"/>
          <p:nvPr/>
        </p:nvSpPr>
        <p:spPr>
          <a:xfrm flipH="1">
            <a:off x="8820410" y="2245705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预防烟花爆竹事故发生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BFAE025-18E9-1618-D4AA-581562B1CC05}"/>
              </a:ext>
            </a:extLst>
          </p:cNvPr>
          <p:cNvSpPr txBox="1"/>
          <p:nvPr/>
        </p:nvSpPr>
        <p:spPr>
          <a:xfrm flipH="1">
            <a:off x="8820410" y="5153512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推动质量安全管理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8F3A1BA-8446-9B56-58E2-2074AE6F29BE}"/>
              </a:ext>
            </a:extLst>
          </p:cNvPr>
          <p:cNvSpPr txBox="1"/>
          <p:nvPr/>
        </p:nvSpPr>
        <p:spPr>
          <a:xfrm flipH="1">
            <a:off x="9155970" y="4426561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提高烟花爆竹的质量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77744A7-8399-EDF9-8A7F-F5E74BFE14DE}"/>
              </a:ext>
            </a:extLst>
          </p:cNvPr>
          <p:cNvSpPr txBox="1"/>
          <p:nvPr/>
        </p:nvSpPr>
        <p:spPr>
          <a:xfrm flipH="1">
            <a:off x="9285755" y="3699609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和谐社会有重要作用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B7A0234-43E8-6735-B39B-59D7BE87CC03}"/>
              </a:ext>
            </a:extLst>
          </p:cNvPr>
          <p:cNvSpPr txBox="1"/>
          <p:nvPr/>
        </p:nvSpPr>
        <p:spPr>
          <a:xfrm flipH="1">
            <a:off x="9155970" y="2972657"/>
            <a:ext cx="2556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切实保障公共安全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7B7733C-EAA7-8C30-8FA8-211B3E4F5418}"/>
              </a:ext>
            </a:extLst>
          </p:cNvPr>
          <p:cNvGrpSpPr/>
          <p:nvPr/>
        </p:nvGrpSpPr>
        <p:grpSpPr>
          <a:xfrm>
            <a:off x="537031" y="-1649257"/>
            <a:ext cx="11117940" cy="11117938"/>
            <a:chOff x="593497" y="-1765726"/>
            <a:chExt cx="11005006" cy="11005006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ECD3F50-152E-CB1D-97DA-2E7FDBFE3933}"/>
                </a:ext>
              </a:extLst>
            </p:cNvPr>
            <p:cNvSpPr/>
            <p:nvPr/>
          </p:nvSpPr>
          <p:spPr>
            <a:xfrm>
              <a:off x="779180" y="-1580042"/>
              <a:ext cx="10633642" cy="10633640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24000">
                    <a:srgbClr val="055EA0">
                      <a:alpha val="0"/>
                    </a:srgbClr>
                  </a:gs>
                  <a:gs pos="50000">
                    <a:schemeClr val="accent1"/>
                  </a:gs>
                  <a:gs pos="76000">
                    <a:srgbClr val="055EA0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L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0A84D0A-940C-387C-34DC-FEFE58070504}"/>
                </a:ext>
              </a:extLst>
            </p:cNvPr>
            <p:cNvSpPr/>
            <p:nvPr/>
          </p:nvSpPr>
          <p:spPr>
            <a:xfrm>
              <a:off x="593497" y="-1765726"/>
              <a:ext cx="11005006" cy="11005006"/>
            </a:xfrm>
            <a:prstGeom prst="ellipse">
              <a:avLst/>
            </a:prstGeom>
            <a:noFill/>
            <a:ln w="12700">
              <a:gradFill flip="none" rotWithShape="1">
                <a:gsLst>
                  <a:gs pos="24000">
                    <a:srgbClr val="055EA0">
                      <a:alpha val="0"/>
                    </a:srgbClr>
                  </a:gs>
                  <a:gs pos="50000">
                    <a:schemeClr val="accent1">
                      <a:alpha val="70000"/>
                    </a:schemeClr>
                  </a:gs>
                  <a:gs pos="76000">
                    <a:srgbClr val="055EA0">
                      <a:alpha val="0"/>
                    </a:srgbClr>
                  </a:gs>
                </a:gsLst>
                <a:lin ang="54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OPPOSans L" panose="00020600040101010101" pitchFamily="18" charset="-122"/>
                <a:ea typeface="OPPOSans M" panose="00020600040101010101" pitchFamily="18" charset="-122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2537BA75-705E-10FD-FC65-00D1E9D13B16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pic>
        <p:nvPicPr>
          <p:cNvPr id="42" name="OfficePLUS.cn-14">
            <a:hlinkClick r:id="rId3"/>
            <a:extLst>
              <a:ext uri="{FF2B5EF4-FFF2-40B4-BE49-F238E27FC236}">
                <a16:creationId xmlns:a16="http://schemas.microsoft.com/office/drawing/2014/main" id="{D2446E4E-AA8A-1E0B-E135-712B4739E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7A2D20F7-AFEE-6518-766E-DB080114CA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DC39C27-8D31-73C8-3E68-32D2B688F454}"/>
              </a:ext>
            </a:extLst>
          </p:cNvPr>
          <p:cNvSpPr txBox="1"/>
          <p:nvPr/>
        </p:nvSpPr>
        <p:spPr>
          <a:xfrm>
            <a:off x="499243" y="236483"/>
            <a:ext cx="3251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研究意义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9E929A-CF2F-D8B5-5A31-29C1A3CC2174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Research meaning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820FAA-AB24-F3CC-7E70-656824043665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id="{E10071E3-742D-3593-D8C8-6E8BE0A3A771}"/>
              </a:ext>
            </a:extLst>
          </p:cNvPr>
          <p:cNvSpPr/>
          <p:nvPr/>
        </p:nvSpPr>
        <p:spPr>
          <a:xfrm>
            <a:off x="869825" y="1952625"/>
            <a:ext cx="3064000" cy="3641317"/>
          </a:xfrm>
          <a:prstGeom prst="roundRect">
            <a:avLst>
              <a:gd name="adj" fmla="val 3261"/>
            </a:avLst>
          </a:prstGeom>
          <a:solidFill>
            <a:srgbClr val="F9F9F9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1" name="圆角矩形 3">
            <a:extLst>
              <a:ext uri="{FF2B5EF4-FFF2-40B4-BE49-F238E27FC236}">
                <a16:creationId xmlns:a16="http://schemas.microsoft.com/office/drawing/2014/main" id="{CA9EEAA9-90B6-F4A3-7164-3B746917BE1E}"/>
              </a:ext>
            </a:extLst>
          </p:cNvPr>
          <p:cNvSpPr/>
          <p:nvPr/>
        </p:nvSpPr>
        <p:spPr>
          <a:xfrm>
            <a:off x="4564000" y="1952625"/>
            <a:ext cx="3064000" cy="3641317"/>
          </a:xfrm>
          <a:prstGeom prst="roundRect">
            <a:avLst>
              <a:gd name="adj" fmla="val 3261"/>
            </a:avLst>
          </a:prstGeom>
          <a:solidFill>
            <a:srgbClr val="F9F9F9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2" name="圆角矩形 3">
            <a:extLst>
              <a:ext uri="{FF2B5EF4-FFF2-40B4-BE49-F238E27FC236}">
                <a16:creationId xmlns:a16="http://schemas.microsoft.com/office/drawing/2014/main" id="{626B6820-E478-6CDB-EDAB-B61BFE478B6C}"/>
              </a:ext>
            </a:extLst>
          </p:cNvPr>
          <p:cNvSpPr/>
          <p:nvPr/>
        </p:nvSpPr>
        <p:spPr>
          <a:xfrm>
            <a:off x="8258175" y="1952625"/>
            <a:ext cx="3064000" cy="3641317"/>
          </a:xfrm>
          <a:prstGeom prst="roundRect">
            <a:avLst>
              <a:gd name="adj" fmla="val 3261"/>
            </a:avLst>
          </a:prstGeom>
          <a:solidFill>
            <a:srgbClr val="F9F9F9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0A51F4-9321-593D-C976-0428CB2AE287}"/>
              </a:ext>
            </a:extLst>
          </p:cNvPr>
          <p:cNvSpPr/>
          <p:nvPr/>
        </p:nvSpPr>
        <p:spPr>
          <a:xfrm>
            <a:off x="4564000" y="2125555"/>
            <a:ext cx="3064000" cy="6166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OPPOSans M" panose="00020600040101010101" pitchFamily="18" charset="-122"/>
                <a:ea typeface="OPPOSans M" panose="00020600040101010101" pitchFamily="18" charset="-122"/>
              </a:rPr>
              <a:t>质量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0C1797-5F6A-B9EC-879A-AA6EE9E220F2}"/>
              </a:ext>
            </a:extLst>
          </p:cNvPr>
          <p:cNvSpPr/>
          <p:nvPr/>
        </p:nvSpPr>
        <p:spPr>
          <a:xfrm>
            <a:off x="4768788" y="2982065"/>
            <a:ext cx="2654425" cy="22755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提高烟花爆竹的质量，有助于降低劣质烟花爆竹燃放时对环境的破坏程度。由于劣质烟花爆竹质量达不到国家规定的标准，在对周边的环境会造成一定程度的毁坏。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8734834-139A-4DB8-0D68-5171F5E023E2}"/>
              </a:ext>
            </a:extLst>
          </p:cNvPr>
          <p:cNvSpPr/>
          <p:nvPr/>
        </p:nvSpPr>
        <p:spPr>
          <a:xfrm>
            <a:off x="883248" y="5527268"/>
            <a:ext cx="3050577" cy="66674"/>
          </a:xfrm>
          <a:custGeom>
            <a:avLst/>
            <a:gdLst>
              <a:gd name="connsiteX0" fmla="*/ 0 w 3050577"/>
              <a:gd name="connsiteY0" fmla="*/ 0 h 66674"/>
              <a:gd name="connsiteX1" fmla="*/ 3050577 w 3050577"/>
              <a:gd name="connsiteY1" fmla="*/ 0 h 66674"/>
              <a:gd name="connsiteX2" fmla="*/ 3049436 w 3050577"/>
              <a:gd name="connsiteY2" fmla="*/ 5650 h 66674"/>
              <a:gd name="connsiteX3" fmla="*/ 2957371 w 3050577"/>
              <a:gd name="connsiteY3" fmla="*/ 66674 h 66674"/>
              <a:gd name="connsiteX4" fmla="*/ 93205 w 3050577"/>
              <a:gd name="connsiteY4" fmla="*/ 66674 h 66674"/>
              <a:gd name="connsiteX5" fmla="*/ 1140 w 3050577"/>
              <a:gd name="connsiteY5" fmla="*/ 5650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77" h="66674">
                <a:moveTo>
                  <a:pt x="0" y="0"/>
                </a:moveTo>
                <a:lnTo>
                  <a:pt x="3050577" y="0"/>
                </a:lnTo>
                <a:lnTo>
                  <a:pt x="3049436" y="5650"/>
                </a:lnTo>
                <a:cubicBezTo>
                  <a:pt x="3034268" y="41511"/>
                  <a:pt x="2998759" y="66674"/>
                  <a:pt x="2957371" y="66674"/>
                </a:cubicBezTo>
                <a:lnTo>
                  <a:pt x="93205" y="66674"/>
                </a:lnTo>
                <a:cubicBezTo>
                  <a:pt x="51818" y="66674"/>
                  <a:pt x="16308" y="41511"/>
                  <a:pt x="1140" y="56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D38BBDC-A6C4-8E57-E214-F65392DF1B13}"/>
              </a:ext>
            </a:extLst>
          </p:cNvPr>
          <p:cNvSpPr/>
          <p:nvPr/>
        </p:nvSpPr>
        <p:spPr>
          <a:xfrm>
            <a:off x="4577423" y="5527268"/>
            <a:ext cx="3050577" cy="66674"/>
          </a:xfrm>
          <a:custGeom>
            <a:avLst/>
            <a:gdLst>
              <a:gd name="connsiteX0" fmla="*/ 0 w 3050577"/>
              <a:gd name="connsiteY0" fmla="*/ 0 h 66674"/>
              <a:gd name="connsiteX1" fmla="*/ 3050577 w 3050577"/>
              <a:gd name="connsiteY1" fmla="*/ 0 h 66674"/>
              <a:gd name="connsiteX2" fmla="*/ 3049436 w 3050577"/>
              <a:gd name="connsiteY2" fmla="*/ 5650 h 66674"/>
              <a:gd name="connsiteX3" fmla="*/ 2957371 w 3050577"/>
              <a:gd name="connsiteY3" fmla="*/ 66674 h 66674"/>
              <a:gd name="connsiteX4" fmla="*/ 93205 w 3050577"/>
              <a:gd name="connsiteY4" fmla="*/ 66674 h 66674"/>
              <a:gd name="connsiteX5" fmla="*/ 1140 w 3050577"/>
              <a:gd name="connsiteY5" fmla="*/ 5650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77" h="66674">
                <a:moveTo>
                  <a:pt x="0" y="0"/>
                </a:moveTo>
                <a:lnTo>
                  <a:pt x="3050577" y="0"/>
                </a:lnTo>
                <a:lnTo>
                  <a:pt x="3049436" y="5650"/>
                </a:lnTo>
                <a:cubicBezTo>
                  <a:pt x="3034268" y="41511"/>
                  <a:pt x="2998759" y="66674"/>
                  <a:pt x="2957371" y="66674"/>
                </a:cubicBezTo>
                <a:lnTo>
                  <a:pt x="93205" y="66674"/>
                </a:lnTo>
                <a:cubicBezTo>
                  <a:pt x="51818" y="66674"/>
                  <a:pt x="16308" y="41511"/>
                  <a:pt x="1140" y="56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A4ACC48-0DF3-42DA-8E73-44498F42030D}"/>
              </a:ext>
            </a:extLst>
          </p:cNvPr>
          <p:cNvSpPr/>
          <p:nvPr/>
        </p:nvSpPr>
        <p:spPr>
          <a:xfrm>
            <a:off x="8271598" y="5527268"/>
            <a:ext cx="3050577" cy="66674"/>
          </a:xfrm>
          <a:custGeom>
            <a:avLst/>
            <a:gdLst>
              <a:gd name="connsiteX0" fmla="*/ 0 w 3050577"/>
              <a:gd name="connsiteY0" fmla="*/ 0 h 66674"/>
              <a:gd name="connsiteX1" fmla="*/ 3050577 w 3050577"/>
              <a:gd name="connsiteY1" fmla="*/ 0 h 66674"/>
              <a:gd name="connsiteX2" fmla="*/ 3049436 w 3050577"/>
              <a:gd name="connsiteY2" fmla="*/ 5650 h 66674"/>
              <a:gd name="connsiteX3" fmla="*/ 2957371 w 3050577"/>
              <a:gd name="connsiteY3" fmla="*/ 66674 h 66674"/>
              <a:gd name="connsiteX4" fmla="*/ 93205 w 3050577"/>
              <a:gd name="connsiteY4" fmla="*/ 66674 h 66674"/>
              <a:gd name="connsiteX5" fmla="*/ 1140 w 3050577"/>
              <a:gd name="connsiteY5" fmla="*/ 5650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0577" h="66674">
                <a:moveTo>
                  <a:pt x="0" y="0"/>
                </a:moveTo>
                <a:lnTo>
                  <a:pt x="3050577" y="0"/>
                </a:lnTo>
                <a:lnTo>
                  <a:pt x="3049436" y="5650"/>
                </a:lnTo>
                <a:cubicBezTo>
                  <a:pt x="3034268" y="41511"/>
                  <a:pt x="2998759" y="66674"/>
                  <a:pt x="2957371" y="66674"/>
                </a:cubicBezTo>
                <a:lnTo>
                  <a:pt x="93205" y="66674"/>
                </a:lnTo>
                <a:cubicBezTo>
                  <a:pt x="51818" y="66674"/>
                  <a:pt x="16308" y="41511"/>
                  <a:pt x="1140" y="56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sx="101000" sy="101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85000"/>
                </a:schemeClr>
              </a:solidFill>
              <a:latin typeface="OPPOSans L" panose="00020600040101010101" pitchFamily="18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64EDC4A-5976-78B1-1EB6-2E59F5AA3991}"/>
              </a:ext>
            </a:extLst>
          </p:cNvPr>
          <p:cNvSpPr/>
          <p:nvPr/>
        </p:nvSpPr>
        <p:spPr>
          <a:xfrm>
            <a:off x="8258175" y="2158760"/>
            <a:ext cx="3064000" cy="6166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OPPOSans M" panose="00020600040101010101" pitchFamily="18" charset="-122"/>
                <a:ea typeface="OPPOSans M" panose="00020600040101010101" pitchFamily="18" charset="-122"/>
              </a:rPr>
              <a:t>管理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69C1799-251B-90FC-9A1A-CB1FC472312F}"/>
              </a:ext>
            </a:extLst>
          </p:cNvPr>
          <p:cNvSpPr/>
          <p:nvPr/>
        </p:nvSpPr>
        <p:spPr>
          <a:xfrm>
            <a:off x="8462963" y="2982065"/>
            <a:ext cx="2654425" cy="22755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推动我国烟花爆竹企业加强质量安全管理，有助于提高企业的市场竞争力。将对拉动国内消费市场、增加财政收入、帮助当地百姓脱贫致富起到积极的作用。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C76F8CD-7C54-8320-5359-1383FA54F581}"/>
              </a:ext>
            </a:extLst>
          </p:cNvPr>
          <p:cNvSpPr/>
          <p:nvPr/>
        </p:nvSpPr>
        <p:spPr>
          <a:xfrm>
            <a:off x="869825" y="2158760"/>
            <a:ext cx="3064000" cy="6166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OPPOSans M" panose="00020600040101010101" pitchFamily="18" charset="-122"/>
                <a:ea typeface="OPPOSans M" panose="00020600040101010101" pitchFamily="18" charset="-122"/>
              </a:rPr>
              <a:t>安全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38DB3B5-8250-2B81-6832-CD583108CDA3}"/>
              </a:ext>
            </a:extLst>
          </p:cNvPr>
          <p:cNvCxnSpPr>
            <a:cxnSpLocks/>
          </p:cNvCxnSpPr>
          <p:nvPr/>
        </p:nvCxnSpPr>
        <p:spPr>
          <a:xfrm>
            <a:off x="1951825" y="2845596"/>
            <a:ext cx="900000" cy="0"/>
          </a:xfrm>
          <a:prstGeom prst="line">
            <a:avLst/>
          </a:prstGeom>
          <a:ln w="31750">
            <a:gradFill>
              <a:gsLst>
                <a:gs pos="49700">
                  <a:schemeClr val="accent1"/>
                </a:gs>
                <a:gs pos="0">
                  <a:schemeClr val="accent1">
                    <a:lumMod val="75000"/>
                    <a:alpha val="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01B67EA-FFC9-8707-8921-8D02377EA3E7}"/>
              </a:ext>
            </a:extLst>
          </p:cNvPr>
          <p:cNvSpPr/>
          <p:nvPr/>
        </p:nvSpPr>
        <p:spPr>
          <a:xfrm>
            <a:off x="1074613" y="2982065"/>
            <a:ext cx="2654425" cy="22755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预防烟花爆竹安全事故的发生，对切实保障公共、人身、财产安全、构建和谐社会有重要作用，直接关系到公共安全、人体安全、生命财产安全、工业产品的质量安全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;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B5E8719-BFF0-0DBC-9BB0-917A2CF3120B}"/>
              </a:ext>
            </a:extLst>
          </p:cNvPr>
          <p:cNvCxnSpPr>
            <a:cxnSpLocks/>
          </p:cNvCxnSpPr>
          <p:nvPr/>
        </p:nvCxnSpPr>
        <p:spPr>
          <a:xfrm>
            <a:off x="5646000" y="2845596"/>
            <a:ext cx="900000" cy="0"/>
          </a:xfrm>
          <a:prstGeom prst="line">
            <a:avLst/>
          </a:prstGeom>
          <a:ln w="31750">
            <a:gradFill>
              <a:gsLst>
                <a:gs pos="49700">
                  <a:schemeClr val="accent1"/>
                </a:gs>
                <a:gs pos="0">
                  <a:schemeClr val="accent1">
                    <a:lumMod val="75000"/>
                    <a:alpha val="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268BFA6-DA81-09B8-C9A4-D555784FD33B}"/>
              </a:ext>
            </a:extLst>
          </p:cNvPr>
          <p:cNvCxnSpPr>
            <a:cxnSpLocks/>
          </p:cNvCxnSpPr>
          <p:nvPr/>
        </p:nvCxnSpPr>
        <p:spPr>
          <a:xfrm>
            <a:off x="9340175" y="2845596"/>
            <a:ext cx="900000" cy="0"/>
          </a:xfrm>
          <a:prstGeom prst="line">
            <a:avLst/>
          </a:prstGeom>
          <a:ln w="31750">
            <a:gradFill>
              <a:gsLst>
                <a:gs pos="49700">
                  <a:schemeClr val="accent1"/>
                </a:gs>
                <a:gs pos="0">
                  <a:schemeClr val="accent1">
                    <a:lumMod val="75000"/>
                    <a:alpha val="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fficePLUS.cn-14">
            <a:hlinkClick r:id="rId3"/>
            <a:extLst>
              <a:ext uri="{FF2B5EF4-FFF2-40B4-BE49-F238E27FC236}">
                <a16:creationId xmlns:a16="http://schemas.microsoft.com/office/drawing/2014/main" id="{C88E129E-10FF-912D-E407-E1FB957E9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建筑的摆设布局&#10;&#10;描述已自动生成">
            <a:extLst>
              <a:ext uri="{FF2B5EF4-FFF2-40B4-BE49-F238E27FC236}">
                <a16:creationId xmlns:a16="http://schemas.microsoft.com/office/drawing/2014/main" id="{0852913F-CE08-524D-F866-DC742364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4" y="0"/>
            <a:ext cx="12192001" cy="70008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F058F7B-49D7-899B-B3C6-0DF4526EF29C}"/>
              </a:ext>
            </a:extLst>
          </p:cNvPr>
          <p:cNvSpPr txBox="1"/>
          <p:nvPr/>
        </p:nvSpPr>
        <p:spPr>
          <a:xfrm>
            <a:off x="449748" y="236483"/>
            <a:ext cx="3251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SWOT</a:t>
            </a:r>
            <a:r>
              <a:rPr lang="zh-CN" altLang="en-US" sz="4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分析</a:t>
            </a:r>
            <a:endParaRPr kumimoji="0" lang="zh-CN" altLang="en-US" sz="4000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6B20B5-B857-C20F-FCB0-A098A9882807}"/>
              </a:ext>
            </a:extLst>
          </p:cNvPr>
          <p:cNvSpPr txBox="1"/>
          <p:nvPr/>
        </p:nvSpPr>
        <p:spPr>
          <a:xfrm>
            <a:off x="499243" y="844365"/>
            <a:ext cx="230293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accent1">
                    <a:alpha val="80000"/>
                  </a:schemeClr>
                </a:solidFill>
                <a:latin typeface="+mn-ea"/>
              </a:rPr>
              <a:t>SWOT analysis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80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9FC6B3-E57A-2BF7-93B7-6B0B6B600BA6}"/>
              </a:ext>
            </a:extLst>
          </p:cNvPr>
          <p:cNvSpPr txBox="1"/>
          <p:nvPr/>
        </p:nvSpPr>
        <p:spPr>
          <a:xfrm>
            <a:off x="4875001" y="6402303"/>
            <a:ext cx="245377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L" panose="00020600040101010101" pitchFamily="18" charset="-122"/>
                <a:cs typeface="+mn-ea"/>
                <a:sym typeface="+mn-lt"/>
              </a:rPr>
              <a:t>德厚技高 务实创新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L" panose="00020600040101010101" pitchFamily="18" charset="-122"/>
              <a:ea typeface="Microsoft YaHei"/>
              <a:cs typeface="+mn-ea"/>
              <a:sym typeface="+mn-lt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D108DB65-36B8-49B3-2067-08448F40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424529"/>
            <a:ext cx="249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Yuanti SC" charset="-122"/>
              </a:rPr>
              <a:t>Strengths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25A5F30C-BCB9-658E-6F6C-4B2FC9A1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33" y="2424529"/>
            <a:ext cx="249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Yuanti SC" charset="-122"/>
              </a:rPr>
              <a:t>Weakness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C3665D2E-BC18-2A0E-B398-AE2CC97C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34" y="4692703"/>
            <a:ext cx="249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Yuanti SC" charset="-122"/>
              </a:rPr>
              <a:t>Opportunities</a:t>
            </a: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E6F087E-A7B1-19A5-6DA9-1F41122B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3133" y="4692703"/>
            <a:ext cx="249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Yuanti SC" charset="-122"/>
              </a:rPr>
              <a:t>Threats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997774-1012-429E-7C22-EA8397E9C0B6}"/>
              </a:ext>
            </a:extLst>
          </p:cNvPr>
          <p:cNvSpPr txBox="1"/>
          <p:nvPr/>
        </p:nvSpPr>
        <p:spPr>
          <a:xfrm>
            <a:off x="617773" y="2770300"/>
            <a:ext cx="2652769" cy="1033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出版社书籍资源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与酒店资源互换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资源整合整合能力强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59C44E-FF69-E8F0-F864-055D75D5C856}"/>
              </a:ext>
            </a:extLst>
          </p:cNvPr>
          <p:cNvSpPr txBox="1"/>
          <p:nvPr/>
        </p:nvSpPr>
        <p:spPr>
          <a:xfrm>
            <a:off x="8464408" y="2766898"/>
            <a:ext cx="3099125" cy="709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场地面积有限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与消费者企业存在同质性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9E94E3-0CFE-1CDA-ED5F-6728CAC1EA92}"/>
              </a:ext>
            </a:extLst>
          </p:cNvPr>
          <p:cNvSpPr txBox="1"/>
          <p:nvPr/>
        </p:nvSpPr>
        <p:spPr>
          <a:xfrm>
            <a:off x="7004884" y="5052944"/>
            <a:ext cx="4558649" cy="1033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园区内企业基础设施良好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目标客户群工作时间长压力大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目标群体社交时间短缺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B8CF873-BE4D-4479-64D2-C3E05C7887CF}"/>
              </a:ext>
            </a:extLst>
          </p:cNvPr>
          <p:cNvSpPr txBox="1"/>
          <p:nvPr/>
        </p:nvSpPr>
        <p:spPr>
          <a:xfrm>
            <a:off x="647993" y="5081259"/>
            <a:ext cx="3719983" cy="1033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园区消费群体工作内容类似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消费群体消费水平高、素质偏高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Yuanti SC" charset="-122"/>
              </a:rPr>
              <a:t>消费群体集中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Yuanti SC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A74CE6-8D73-E343-1DE6-A9998D63061B}"/>
              </a:ext>
            </a:extLst>
          </p:cNvPr>
          <p:cNvSpPr/>
          <p:nvPr/>
        </p:nvSpPr>
        <p:spPr>
          <a:xfrm>
            <a:off x="5293618" y="3723208"/>
            <a:ext cx="184731" cy="76944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pitchFamily="18" charset="-122"/>
              <a:ea typeface="OPPOSans M" panose="00020600040101010101" pitchFamily="18" charset="-122"/>
              <a:cs typeface="+mn-c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DCD7C13-E394-7AFF-16A4-D2394255180E}"/>
              </a:ext>
            </a:extLst>
          </p:cNvPr>
          <p:cNvGrpSpPr/>
          <p:nvPr/>
        </p:nvGrpSpPr>
        <p:grpSpPr>
          <a:xfrm>
            <a:off x="4258489" y="2414129"/>
            <a:ext cx="1288998" cy="1288998"/>
            <a:chOff x="4258489" y="2414129"/>
            <a:chExt cx="1288998" cy="1288998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F255E70-82AE-0913-E4CF-929FA91DC3BC}"/>
                </a:ext>
              </a:extLst>
            </p:cNvPr>
            <p:cNvSpPr/>
            <p:nvPr/>
          </p:nvSpPr>
          <p:spPr>
            <a:xfrm rot="2700000">
              <a:off x="4258489" y="2414129"/>
              <a:ext cx="1288998" cy="1288998"/>
            </a:xfrm>
            <a:custGeom>
              <a:avLst/>
              <a:gdLst>
                <a:gd name="connsiteX0" fmla="*/ 0 w 1288998"/>
                <a:gd name="connsiteY0" fmla="*/ 644499 h 1288998"/>
                <a:gd name="connsiteX1" fmla="*/ 644499 w 1288998"/>
                <a:gd name="connsiteY1" fmla="*/ 0 h 1288998"/>
                <a:gd name="connsiteX2" fmla="*/ 1288998 w 1288998"/>
                <a:gd name="connsiteY2" fmla="*/ 644499 h 1288998"/>
                <a:gd name="connsiteX3" fmla="*/ 644499 w 1288998"/>
                <a:gd name="connsiteY3" fmla="*/ 1288998 h 1288998"/>
                <a:gd name="connsiteX4" fmla="*/ 0 w 1288998"/>
                <a:gd name="connsiteY4" fmla="*/ 644499 h 12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998" h="1288998">
                  <a:moveTo>
                    <a:pt x="0" y="644499"/>
                  </a:moveTo>
                  <a:cubicBezTo>
                    <a:pt x="0" y="288552"/>
                    <a:pt x="288552" y="0"/>
                    <a:pt x="644499" y="0"/>
                  </a:cubicBezTo>
                  <a:cubicBezTo>
                    <a:pt x="1000446" y="0"/>
                    <a:pt x="1288998" y="288552"/>
                    <a:pt x="1288998" y="644499"/>
                  </a:cubicBezTo>
                  <a:cubicBezTo>
                    <a:pt x="1288998" y="1000446"/>
                    <a:pt x="1000446" y="1288998"/>
                    <a:pt x="644499" y="1288998"/>
                  </a:cubicBezTo>
                  <a:cubicBezTo>
                    <a:pt x="288552" y="1288998"/>
                    <a:pt x="0" y="1000446"/>
                    <a:pt x="0" y="644499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4329" tIns="224329" rIns="224329" bIns="224329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08CBC78-7AD2-36A5-D894-400B65878261}"/>
                </a:ext>
              </a:extLst>
            </p:cNvPr>
            <p:cNvSpPr/>
            <p:nvPr/>
          </p:nvSpPr>
          <p:spPr>
            <a:xfrm>
              <a:off x="4618490" y="2663172"/>
              <a:ext cx="510076" cy="76944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L" panose="00020600040101010101" pitchFamily="18" charset="-122"/>
                  <a:ea typeface="OPPOSans M" panose="00020600040101010101" pitchFamily="18" charset="-122"/>
                  <a:cs typeface="Arial" panose="020B0604020202020204" pitchFamily="34" charset="0"/>
                </a:rPr>
                <a:t>S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L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4182472-22C2-7479-629D-B29A333433EA}"/>
              </a:ext>
            </a:extLst>
          </p:cNvPr>
          <p:cNvGrpSpPr/>
          <p:nvPr/>
        </p:nvGrpSpPr>
        <p:grpSpPr>
          <a:xfrm>
            <a:off x="6632769" y="2414129"/>
            <a:ext cx="1288998" cy="1288998"/>
            <a:chOff x="6632769" y="2414129"/>
            <a:chExt cx="1288998" cy="1288998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BBEAACF-4728-6ABD-FAF6-AD5C0D78777A}"/>
                </a:ext>
              </a:extLst>
            </p:cNvPr>
            <p:cNvSpPr/>
            <p:nvPr/>
          </p:nvSpPr>
          <p:spPr>
            <a:xfrm rot="2700000">
              <a:off x="6632769" y="2414129"/>
              <a:ext cx="1288998" cy="1288998"/>
            </a:xfrm>
            <a:custGeom>
              <a:avLst/>
              <a:gdLst>
                <a:gd name="connsiteX0" fmla="*/ 0 w 1288998"/>
                <a:gd name="connsiteY0" fmla="*/ 644499 h 1288998"/>
                <a:gd name="connsiteX1" fmla="*/ 644499 w 1288998"/>
                <a:gd name="connsiteY1" fmla="*/ 0 h 1288998"/>
                <a:gd name="connsiteX2" fmla="*/ 1288998 w 1288998"/>
                <a:gd name="connsiteY2" fmla="*/ 644499 h 1288998"/>
                <a:gd name="connsiteX3" fmla="*/ 644499 w 1288998"/>
                <a:gd name="connsiteY3" fmla="*/ 1288998 h 1288998"/>
                <a:gd name="connsiteX4" fmla="*/ 0 w 1288998"/>
                <a:gd name="connsiteY4" fmla="*/ 644499 h 12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998" h="1288998">
                  <a:moveTo>
                    <a:pt x="0" y="644499"/>
                  </a:moveTo>
                  <a:cubicBezTo>
                    <a:pt x="0" y="288552"/>
                    <a:pt x="288552" y="0"/>
                    <a:pt x="644499" y="0"/>
                  </a:cubicBezTo>
                  <a:cubicBezTo>
                    <a:pt x="1000446" y="0"/>
                    <a:pt x="1288998" y="288552"/>
                    <a:pt x="1288998" y="644499"/>
                  </a:cubicBezTo>
                  <a:cubicBezTo>
                    <a:pt x="1288998" y="1000446"/>
                    <a:pt x="1000446" y="1288998"/>
                    <a:pt x="644499" y="1288998"/>
                  </a:cubicBezTo>
                  <a:cubicBezTo>
                    <a:pt x="288552" y="1288998"/>
                    <a:pt x="0" y="1000446"/>
                    <a:pt x="0" y="644499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4329" tIns="224329" rIns="224329" bIns="224329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6FBFE9D-6316-2A98-EB43-20228CC52EEC}"/>
                </a:ext>
              </a:extLst>
            </p:cNvPr>
            <p:cNvSpPr/>
            <p:nvPr/>
          </p:nvSpPr>
          <p:spPr>
            <a:xfrm>
              <a:off x="6901063" y="2691153"/>
              <a:ext cx="742512" cy="76944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L" panose="00020600040101010101" pitchFamily="18" charset="-122"/>
                  <a:ea typeface="OPPOSans M" panose="00020600040101010101" pitchFamily="18" charset="-122"/>
                  <a:cs typeface="Arial" panose="020B0604020202020204" pitchFamily="34" charset="0"/>
                </a:rPr>
                <a:t>W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L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651308D-028C-103F-7876-1A19A7C0C3C6}"/>
              </a:ext>
            </a:extLst>
          </p:cNvPr>
          <p:cNvGrpSpPr/>
          <p:nvPr/>
        </p:nvGrpSpPr>
        <p:grpSpPr>
          <a:xfrm>
            <a:off x="4258489" y="4788409"/>
            <a:ext cx="1288998" cy="1288998"/>
            <a:chOff x="4258489" y="4788409"/>
            <a:chExt cx="1288998" cy="1288998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B6A6BF8-9F42-5FFF-0A7C-D380BCD9FA5E}"/>
                </a:ext>
              </a:extLst>
            </p:cNvPr>
            <p:cNvSpPr/>
            <p:nvPr/>
          </p:nvSpPr>
          <p:spPr>
            <a:xfrm rot="2700000">
              <a:off x="4258489" y="4788409"/>
              <a:ext cx="1288998" cy="1288998"/>
            </a:xfrm>
            <a:custGeom>
              <a:avLst/>
              <a:gdLst>
                <a:gd name="connsiteX0" fmla="*/ 0 w 1288998"/>
                <a:gd name="connsiteY0" fmla="*/ 644499 h 1288998"/>
                <a:gd name="connsiteX1" fmla="*/ 644499 w 1288998"/>
                <a:gd name="connsiteY1" fmla="*/ 0 h 1288998"/>
                <a:gd name="connsiteX2" fmla="*/ 1288998 w 1288998"/>
                <a:gd name="connsiteY2" fmla="*/ 644499 h 1288998"/>
                <a:gd name="connsiteX3" fmla="*/ 644499 w 1288998"/>
                <a:gd name="connsiteY3" fmla="*/ 1288998 h 1288998"/>
                <a:gd name="connsiteX4" fmla="*/ 0 w 1288998"/>
                <a:gd name="connsiteY4" fmla="*/ 644499 h 12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998" h="1288998">
                  <a:moveTo>
                    <a:pt x="0" y="644499"/>
                  </a:moveTo>
                  <a:cubicBezTo>
                    <a:pt x="0" y="288552"/>
                    <a:pt x="288552" y="0"/>
                    <a:pt x="644499" y="0"/>
                  </a:cubicBezTo>
                  <a:cubicBezTo>
                    <a:pt x="1000446" y="0"/>
                    <a:pt x="1288998" y="288552"/>
                    <a:pt x="1288998" y="644499"/>
                  </a:cubicBezTo>
                  <a:cubicBezTo>
                    <a:pt x="1288998" y="1000446"/>
                    <a:pt x="1000446" y="1288998"/>
                    <a:pt x="644499" y="1288998"/>
                  </a:cubicBezTo>
                  <a:cubicBezTo>
                    <a:pt x="288552" y="1288998"/>
                    <a:pt x="0" y="1000446"/>
                    <a:pt x="0" y="644499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4329" tIns="224329" rIns="224329" bIns="224329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1BC98C2-39FB-FB4F-4F86-9CA322586B8D}"/>
                </a:ext>
              </a:extLst>
            </p:cNvPr>
            <p:cNvSpPr/>
            <p:nvPr/>
          </p:nvSpPr>
          <p:spPr>
            <a:xfrm>
              <a:off x="4576812" y="5063697"/>
              <a:ext cx="593432" cy="76944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L" panose="00020600040101010101" pitchFamily="18" charset="-122"/>
                  <a:ea typeface="OPPOSans M" panose="00020600040101010101" pitchFamily="18" charset="-122"/>
                  <a:cs typeface="Arial" panose="020B0604020202020204" pitchFamily="34" charset="0"/>
                </a:rPr>
                <a:t>O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L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28B47F2-B3F9-859A-3286-4B66A894E991}"/>
              </a:ext>
            </a:extLst>
          </p:cNvPr>
          <p:cNvGrpSpPr/>
          <p:nvPr/>
        </p:nvGrpSpPr>
        <p:grpSpPr>
          <a:xfrm>
            <a:off x="6632769" y="4788409"/>
            <a:ext cx="1288998" cy="1288998"/>
            <a:chOff x="6632769" y="4788409"/>
            <a:chExt cx="1288998" cy="1288998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F4F00D7C-137D-C121-70EA-4B65CB4333DC}"/>
                </a:ext>
              </a:extLst>
            </p:cNvPr>
            <p:cNvSpPr/>
            <p:nvPr/>
          </p:nvSpPr>
          <p:spPr>
            <a:xfrm rot="2700000">
              <a:off x="6632769" y="4788409"/>
              <a:ext cx="1288998" cy="1288998"/>
            </a:xfrm>
            <a:custGeom>
              <a:avLst/>
              <a:gdLst>
                <a:gd name="connsiteX0" fmla="*/ 0 w 1288998"/>
                <a:gd name="connsiteY0" fmla="*/ 644499 h 1288998"/>
                <a:gd name="connsiteX1" fmla="*/ 644499 w 1288998"/>
                <a:gd name="connsiteY1" fmla="*/ 0 h 1288998"/>
                <a:gd name="connsiteX2" fmla="*/ 1288998 w 1288998"/>
                <a:gd name="connsiteY2" fmla="*/ 644499 h 1288998"/>
                <a:gd name="connsiteX3" fmla="*/ 644499 w 1288998"/>
                <a:gd name="connsiteY3" fmla="*/ 1288998 h 1288998"/>
                <a:gd name="connsiteX4" fmla="*/ 0 w 1288998"/>
                <a:gd name="connsiteY4" fmla="*/ 644499 h 12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8998" h="1288998">
                  <a:moveTo>
                    <a:pt x="0" y="644499"/>
                  </a:moveTo>
                  <a:cubicBezTo>
                    <a:pt x="0" y="288552"/>
                    <a:pt x="288552" y="0"/>
                    <a:pt x="644499" y="0"/>
                  </a:cubicBezTo>
                  <a:cubicBezTo>
                    <a:pt x="1000446" y="0"/>
                    <a:pt x="1288998" y="288552"/>
                    <a:pt x="1288998" y="644499"/>
                  </a:cubicBezTo>
                  <a:cubicBezTo>
                    <a:pt x="1288998" y="1000446"/>
                    <a:pt x="1000446" y="1288998"/>
                    <a:pt x="644499" y="1288998"/>
                  </a:cubicBezTo>
                  <a:cubicBezTo>
                    <a:pt x="288552" y="1288998"/>
                    <a:pt x="0" y="1000446"/>
                    <a:pt x="0" y="644499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4329" tIns="224329" rIns="224329" bIns="224329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B1DD225-A957-F4F0-D007-C15793438D04}"/>
                </a:ext>
              </a:extLst>
            </p:cNvPr>
            <p:cNvSpPr/>
            <p:nvPr/>
          </p:nvSpPr>
          <p:spPr>
            <a:xfrm>
              <a:off x="7029598" y="5078431"/>
              <a:ext cx="492444" cy="76944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L" panose="00020600040101010101" pitchFamily="18" charset="-122"/>
                  <a:ea typeface="OPPOSans M" panose="00020600040101010101" pitchFamily="18" charset="-122"/>
                  <a:cs typeface="Arial" panose="020B0604020202020204" pitchFamily="34" charset="0"/>
                </a:rPr>
                <a:t>T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L" panose="00020600040101010101" pitchFamily="18" charset="-122"/>
                <a:ea typeface="OPPOSans M" panose="00020600040101010101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C0DF1B5-8C7F-6FB0-3EDC-E84DD01BEB2D}"/>
              </a:ext>
            </a:extLst>
          </p:cNvPr>
          <p:cNvGrpSpPr/>
          <p:nvPr/>
        </p:nvGrpSpPr>
        <p:grpSpPr>
          <a:xfrm>
            <a:off x="4801130" y="2956769"/>
            <a:ext cx="2577997" cy="2577997"/>
            <a:chOff x="4801130" y="2956769"/>
            <a:chExt cx="2577997" cy="2577997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DB5C84C-56E9-10C3-217F-35A92228950C}"/>
                </a:ext>
              </a:extLst>
            </p:cNvPr>
            <p:cNvSpPr/>
            <p:nvPr/>
          </p:nvSpPr>
          <p:spPr>
            <a:xfrm rot="2700000">
              <a:off x="4801130" y="2956769"/>
              <a:ext cx="2577997" cy="2577997"/>
            </a:xfrm>
            <a:custGeom>
              <a:avLst/>
              <a:gdLst>
                <a:gd name="connsiteX0" fmla="*/ 0 w 2577997"/>
                <a:gd name="connsiteY0" fmla="*/ 1288999 h 2577997"/>
                <a:gd name="connsiteX1" fmla="*/ 1288999 w 2577997"/>
                <a:gd name="connsiteY1" fmla="*/ 0 h 2577997"/>
                <a:gd name="connsiteX2" fmla="*/ 2577998 w 2577997"/>
                <a:gd name="connsiteY2" fmla="*/ 1288999 h 2577997"/>
                <a:gd name="connsiteX3" fmla="*/ 1288999 w 2577997"/>
                <a:gd name="connsiteY3" fmla="*/ 2577998 h 2577997"/>
                <a:gd name="connsiteX4" fmla="*/ 0 w 2577997"/>
                <a:gd name="connsiteY4" fmla="*/ 1288999 h 25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997" h="2577997">
                  <a:moveTo>
                    <a:pt x="0" y="1288999"/>
                  </a:moveTo>
                  <a:cubicBezTo>
                    <a:pt x="0" y="577105"/>
                    <a:pt x="577105" y="0"/>
                    <a:pt x="1288999" y="0"/>
                  </a:cubicBezTo>
                  <a:cubicBezTo>
                    <a:pt x="2000893" y="0"/>
                    <a:pt x="2577998" y="577105"/>
                    <a:pt x="2577998" y="1288999"/>
                  </a:cubicBezTo>
                  <a:cubicBezTo>
                    <a:pt x="2577998" y="2000893"/>
                    <a:pt x="2000893" y="2577998"/>
                    <a:pt x="1288999" y="2577998"/>
                  </a:cubicBezTo>
                  <a:cubicBezTo>
                    <a:pt x="577105" y="2577998"/>
                    <a:pt x="0" y="2000893"/>
                    <a:pt x="0" y="1288999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9929" tIns="449929" rIns="449929" bIns="449929" numCol="1" spcCol="1270" anchor="ctr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4F31151-2998-8D23-3BC7-2322B87D2A38}"/>
                </a:ext>
              </a:extLst>
            </p:cNvPr>
            <p:cNvSpPr txBox="1"/>
            <p:nvPr/>
          </p:nvSpPr>
          <p:spPr>
            <a:xfrm>
              <a:off x="5371379" y="3751459"/>
              <a:ext cx="1449243" cy="107721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SWOT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rPr>
                <a:t>分析</a:t>
              </a:r>
            </a:p>
          </p:txBody>
        </p: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70BEA3-8230-0803-F316-11FE0F3684CF}"/>
              </a:ext>
            </a:extLst>
          </p:cNvPr>
          <p:cNvCxnSpPr>
            <a:cxnSpLocks/>
          </p:cNvCxnSpPr>
          <p:nvPr/>
        </p:nvCxnSpPr>
        <p:spPr>
          <a:xfrm>
            <a:off x="706734" y="1667399"/>
            <a:ext cx="10774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fficePLUS.cn-14">
            <a:hlinkClick r:id="rId3"/>
            <a:extLst>
              <a:ext uri="{FF2B5EF4-FFF2-40B4-BE49-F238E27FC236}">
                <a16:creationId xmlns:a16="http://schemas.microsoft.com/office/drawing/2014/main" id="{F5AAA167-7C32-AF53-8046-F89A9BA28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4" y="466442"/>
            <a:ext cx="1859757" cy="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搭配02-旁门左道">
      <a:majorFont>
        <a:latin typeface="OPPOSans B"/>
        <a:ea typeface="OPPOSans B"/>
        <a:cs typeface=""/>
      </a:majorFont>
      <a:minorFont>
        <a:latin typeface="OPPOSans M"/>
        <a:ea typeface="OPPOSans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978</Words>
  <Application>Microsoft Office PowerPoint</Application>
  <PresentationFormat>宽屏</PresentationFormat>
  <Paragraphs>215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Microsoft YaHei Light</vt:lpstr>
      <vt:lpstr>OPPOSans B</vt:lpstr>
      <vt:lpstr>OPPOSans L</vt:lpstr>
      <vt:lpstr>OPPOSans M</vt:lpstr>
      <vt:lpstr>Microsoft YaHei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源啊圆</dc:creator>
  <cp:lastModifiedBy>源啊圆</cp:lastModifiedBy>
  <cp:revision>5</cp:revision>
  <dcterms:created xsi:type="dcterms:W3CDTF">2022-07-13T05:03:53Z</dcterms:created>
  <dcterms:modified xsi:type="dcterms:W3CDTF">2022-07-31T10:05:46Z</dcterms:modified>
</cp:coreProperties>
</file>