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5" r:id="rId2"/>
    <p:sldId id="336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9" r:id="rId32"/>
    <p:sldId id="371" r:id="rId33"/>
    <p:sldId id="339" r:id="rId34"/>
    <p:sldId id="372" r:id="rId35"/>
    <p:sldId id="337" r:id="rId36"/>
    <p:sldId id="338" r:id="rId37"/>
    <p:sldId id="373" r:id="rId38"/>
    <p:sldId id="374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F48E2B3-59C6-4403-B248-79E423FF850F}">
          <p14:sldIdLst>
            <p14:sldId id="335"/>
            <p14:sldId id="336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9"/>
            <p14:sldId id="371"/>
            <p14:sldId id="339"/>
          </p14:sldIdLst>
        </p14:section>
        <p14:section name="标注页" id="{CAE687E1-1473-40BE-99A7-FCF39E9DCD8C}">
          <p14:sldIdLst>
            <p14:sldId id="372"/>
            <p14:sldId id="337"/>
            <p14:sldId id="338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48D"/>
    <a:srgbClr val="080808"/>
    <a:srgbClr val="FFFCF6"/>
    <a:srgbClr val="666666"/>
    <a:srgbClr val="942D0F"/>
    <a:srgbClr val="EA6C29"/>
    <a:srgbClr val="DFAF82"/>
    <a:srgbClr val="EFD1AA"/>
    <a:srgbClr val="CB6A32"/>
    <a:srgbClr val="F7E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B99F8-4C16-45C7-B1D3-989FC7529E7F}" v="98" dt="2022-01-04T11:04:19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82" autoAdjust="0"/>
    <p:restoredTop sz="94494" autoAdjust="0"/>
  </p:normalViewPr>
  <p:slideViewPr>
    <p:cSldViewPr snapToGrid="0" showGuides="1">
      <p:cViewPr>
        <p:scale>
          <a:sx n="50" d="100"/>
          <a:sy n="50" d="100"/>
        </p:scale>
        <p:origin x="1003" y="6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970"/>
    </p:cViewPr>
  </p:sorterViewPr>
  <p:notesViewPr>
    <p:cSldViewPr snapToGrid="0" showGuides="1">
      <p:cViewPr varScale="1">
        <p:scale>
          <a:sx n="62" d="100"/>
          <a:sy n="62" d="100"/>
        </p:scale>
        <p:origin x="2371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379B99F8-4C16-45C7-B1D3-989FC7529E7F}"/>
    <pc:docChg chg="modSld">
      <pc:chgData name="Xin Zhang (FA Talent)" userId="474f572f-8271-4f60-858e-cee871e0aec6" providerId="ADAL" clId="{379B99F8-4C16-45C7-B1D3-989FC7529E7F}" dt="2022-01-07T11:35:39.743" v="0"/>
      <pc:docMkLst>
        <pc:docMk/>
      </pc:docMkLst>
      <pc:sldChg chg="modSp mod">
        <pc:chgData name="Xin Zhang (FA Talent)" userId="474f572f-8271-4f60-858e-cee871e0aec6" providerId="ADAL" clId="{379B99F8-4C16-45C7-B1D3-989FC7529E7F}" dt="2022-01-07T11:35:39.743" v="0"/>
        <pc:sldMkLst>
          <pc:docMk/>
          <pc:sldMk cId="2478620715" sldId="372"/>
        </pc:sldMkLst>
        <pc:spChg chg="mod">
          <ac:chgData name="Xin Zhang (FA Talent)" userId="474f572f-8271-4f60-858e-cee871e0aec6" providerId="ADAL" clId="{379B99F8-4C16-45C7-B1D3-989FC7529E7F}" dt="2022-01-07T11:35:39.743" v="0"/>
          <ac:spMkLst>
            <pc:docMk/>
            <pc:sldMk cId="2478620715" sldId="372"/>
            <ac:spMk id="9" creationId="{897ADEB5-C7B4-3947-AFB4-9E9C01B69291}"/>
          </ac:spMkLst>
        </pc:spChg>
      </pc:sldChg>
    </pc:docChg>
  </pc:docChgLst>
  <pc:docChgLst>
    <pc:chgData name="Xin Zhang" userId="474f572f-8271-4f60-858e-cee871e0aec6" providerId="ADAL" clId="{379B99F8-4C16-45C7-B1D3-989FC7529E7F}"/>
    <pc:docChg chg="undo custSel addSld delSld modSld addSection modSection">
      <pc:chgData name="Xin Zhang" userId="474f572f-8271-4f60-858e-cee871e0aec6" providerId="ADAL" clId="{379B99F8-4C16-45C7-B1D3-989FC7529E7F}" dt="2022-01-04T11:06:22.443" v="179" actId="17846"/>
      <pc:docMkLst>
        <pc:docMk/>
      </pc:docMkLst>
      <pc:sldChg chg="modSp">
        <pc:chgData name="Xin Zhang" userId="474f572f-8271-4f60-858e-cee871e0aec6" providerId="ADAL" clId="{379B99F8-4C16-45C7-B1D3-989FC7529E7F}" dt="2022-01-04T10:57:56.657" v="2" actId="20577"/>
        <pc:sldMkLst>
          <pc:docMk/>
          <pc:sldMk cId="2154283494" sldId="335"/>
        </pc:sldMkLst>
        <pc:spChg chg="mod">
          <ac:chgData name="Xin Zhang" userId="474f572f-8271-4f60-858e-cee871e0aec6" providerId="ADAL" clId="{379B99F8-4C16-45C7-B1D3-989FC7529E7F}" dt="2022-01-04T10:57:53.615" v="1" actId="403"/>
          <ac:spMkLst>
            <pc:docMk/>
            <pc:sldMk cId="2154283494" sldId="335"/>
            <ac:spMk id="20" creationId="{099EC52C-AEE8-41A6-B508-8D781C93C9C1}"/>
          </ac:spMkLst>
        </pc:spChg>
        <pc:spChg chg="mod">
          <ac:chgData name="Xin Zhang" userId="474f572f-8271-4f60-858e-cee871e0aec6" providerId="ADAL" clId="{379B99F8-4C16-45C7-B1D3-989FC7529E7F}" dt="2022-01-04T10:57:56.657" v="2" actId="20577"/>
          <ac:spMkLst>
            <pc:docMk/>
            <pc:sldMk cId="2154283494" sldId="335"/>
            <ac:spMk id="26" creationId="{CA88A538-D047-4171-BA00-90A5A2E35714}"/>
          </ac:spMkLst>
        </pc:spChg>
      </pc:sldChg>
      <pc:sldChg chg="modSp">
        <pc:chgData name="Xin Zhang" userId="474f572f-8271-4f60-858e-cee871e0aec6" providerId="ADAL" clId="{379B99F8-4C16-45C7-B1D3-989FC7529E7F}" dt="2022-01-04T11:03:06.352" v="145" actId="403"/>
        <pc:sldMkLst>
          <pc:docMk/>
          <pc:sldMk cId="2163991153" sldId="339"/>
        </pc:sldMkLst>
        <pc:spChg chg="mod">
          <ac:chgData name="Xin Zhang" userId="474f572f-8271-4f60-858e-cee871e0aec6" providerId="ADAL" clId="{379B99F8-4C16-45C7-B1D3-989FC7529E7F}" dt="2022-01-04T11:03:06.352" v="145" actId="403"/>
          <ac:spMkLst>
            <pc:docMk/>
            <pc:sldMk cId="2163991153" sldId="339"/>
            <ac:spMk id="13" creationId="{5FAE44A5-1BED-44F3-BAE7-ECCD12471222}"/>
          </ac:spMkLst>
        </pc:spChg>
      </pc:sldChg>
      <pc:sldChg chg="modSp modAnim">
        <pc:chgData name="Xin Zhang" userId="474f572f-8271-4f60-858e-cee871e0aec6" providerId="ADAL" clId="{379B99F8-4C16-45C7-B1D3-989FC7529E7F}" dt="2022-01-04T11:03:58.862" v="176" actId="20577"/>
        <pc:sldMkLst>
          <pc:docMk/>
          <pc:sldMk cId="3746967460" sldId="341"/>
        </pc:sldMkLst>
        <pc:spChg chg="mod">
          <ac:chgData name="Xin Zhang" userId="474f572f-8271-4f60-858e-cee871e0aec6" providerId="ADAL" clId="{379B99F8-4C16-45C7-B1D3-989FC7529E7F}" dt="2022-01-04T11:03:58.862" v="176" actId="20577"/>
          <ac:spMkLst>
            <pc:docMk/>
            <pc:sldMk cId="3746967460" sldId="341"/>
            <ac:spMk id="34" creationId="{47008770-7813-4B9C-B46C-4CB942828D11}"/>
          </ac:spMkLst>
        </pc:spChg>
        <pc:spChg chg="mod">
          <ac:chgData name="Xin Zhang" userId="474f572f-8271-4f60-858e-cee871e0aec6" providerId="ADAL" clId="{379B99F8-4C16-45C7-B1D3-989FC7529E7F}" dt="2022-01-04T10:58:24.275" v="5"/>
          <ac:spMkLst>
            <pc:docMk/>
            <pc:sldMk cId="3746967460" sldId="341"/>
            <ac:spMk id="37" creationId="{C4C1FF27-9596-4007-A731-D9C9F5778043}"/>
          </ac:spMkLst>
        </pc:spChg>
      </pc:sldChg>
      <pc:sldChg chg="modSp">
        <pc:chgData name="Xin Zhang" userId="474f572f-8271-4f60-858e-cee871e0aec6" providerId="ADAL" clId="{379B99F8-4C16-45C7-B1D3-989FC7529E7F}" dt="2022-01-04T10:58:58.784" v="13" actId="404"/>
        <pc:sldMkLst>
          <pc:docMk/>
          <pc:sldMk cId="3529140686" sldId="349"/>
        </pc:sldMkLst>
        <pc:spChg chg="mod">
          <ac:chgData name="Xin Zhang" userId="474f572f-8271-4f60-858e-cee871e0aec6" providerId="ADAL" clId="{379B99F8-4C16-45C7-B1D3-989FC7529E7F}" dt="2022-01-04T10:58:51.930" v="9" actId="403"/>
          <ac:spMkLst>
            <pc:docMk/>
            <pc:sldMk cId="3529140686" sldId="349"/>
            <ac:spMk id="117" creationId="{0B1A58E0-566A-48D2-B329-315AD5F74884}"/>
          </ac:spMkLst>
        </pc:spChg>
        <pc:spChg chg="mod">
          <ac:chgData name="Xin Zhang" userId="474f572f-8271-4f60-858e-cee871e0aec6" providerId="ADAL" clId="{379B99F8-4C16-45C7-B1D3-989FC7529E7F}" dt="2022-01-04T10:58:58.784" v="13" actId="404"/>
          <ac:spMkLst>
            <pc:docMk/>
            <pc:sldMk cId="3529140686" sldId="349"/>
            <ac:spMk id="120" creationId="{C7FE730F-72B8-44D8-8877-59203D7F2A55}"/>
          </ac:spMkLst>
        </pc:spChg>
        <pc:spChg chg="mod">
          <ac:chgData name="Xin Zhang" userId="474f572f-8271-4f60-858e-cee871e0aec6" providerId="ADAL" clId="{379B99F8-4C16-45C7-B1D3-989FC7529E7F}" dt="2022-01-04T10:58:58.784" v="13" actId="404"/>
          <ac:spMkLst>
            <pc:docMk/>
            <pc:sldMk cId="3529140686" sldId="349"/>
            <ac:spMk id="122" creationId="{0740D4CE-8C3D-4C75-BCC5-A974036BDA59}"/>
          </ac:spMkLst>
        </pc:spChg>
        <pc:spChg chg="mod">
          <ac:chgData name="Xin Zhang" userId="474f572f-8271-4f60-858e-cee871e0aec6" providerId="ADAL" clId="{379B99F8-4C16-45C7-B1D3-989FC7529E7F}" dt="2022-01-04T10:58:58.784" v="13" actId="404"/>
          <ac:spMkLst>
            <pc:docMk/>
            <pc:sldMk cId="3529140686" sldId="349"/>
            <ac:spMk id="124" creationId="{716D007F-4834-405B-AA85-CB4657CFE73B}"/>
          </ac:spMkLst>
        </pc:spChg>
      </pc:sldChg>
      <pc:sldChg chg="addSp delSp modSp mod delAnim modAnim">
        <pc:chgData name="Xin Zhang" userId="474f572f-8271-4f60-858e-cee871e0aec6" providerId="ADAL" clId="{379B99F8-4C16-45C7-B1D3-989FC7529E7F}" dt="2022-01-04T10:59:37.614" v="25" actId="165"/>
        <pc:sldMkLst>
          <pc:docMk/>
          <pc:sldMk cId="4140876732" sldId="354"/>
        </pc:sldMkLst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2" creationId="{BFF08225-CA86-4DD2-8DAB-A5C589F6D3FA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60" creationId="{782FB90A-72EF-4B0A-BC9B-91926B83673F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64" creationId="{4D147902-0177-4763-9BB6-AE857159AFEF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68" creationId="{7D7215C6-4C29-47EA-A5E2-C3772247814B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72" creationId="{F639A501-2CDC-4DBC-9AB7-343773BCD7DB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76" creationId="{1BAC8192-75FF-4A90-971C-4D46BAAC06C0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80" creationId="{A7C0AFDD-99C5-443D-A7D1-B20AEB61722F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89" creationId="{2B512C2D-8BE2-42B8-A135-F077EE8DF70D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105" creationId="{C2157571-075F-4DF0-B482-D1230F2676A4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121" creationId="{3FD21DEC-F65A-4C0F-BAF3-C1CD5AF4CAF9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134" creationId="{95708137-6503-4214-878B-AC3515255235}"/>
          </ac:spMkLst>
        </pc:spChg>
        <pc:spChg chg="mod">
          <ac:chgData name="Xin Zhang" userId="474f572f-8271-4f60-858e-cee871e0aec6" providerId="ADAL" clId="{379B99F8-4C16-45C7-B1D3-989FC7529E7F}" dt="2022-01-04T10:59:37.614" v="25" actId="165"/>
          <ac:spMkLst>
            <pc:docMk/>
            <pc:sldMk cId="4140876732" sldId="354"/>
            <ac:spMk id="138" creationId="{D92CD86F-DDC5-46A1-89D8-887972B207E8}"/>
          </ac:spMkLst>
        </pc:spChg>
        <pc:grpChg chg="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3" creationId="{629B6467-0AF2-4F4B-9548-C6351267F519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4" creationId="{3741ABA0-0465-47DC-A6EC-0530C95936C8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5" creationId="{FE897438-7266-4037-8FEA-60C7EFA7FDBB}"/>
          </ac:grpSpMkLst>
        </pc:grpChg>
        <pc:grpChg chg="add del mod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7" creationId="{11691686-99EC-4AC7-B72D-D5E870F06F47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9" creationId="{041E03F2-2556-4760-94CA-69D2E2EECE8E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11" creationId="{5BD942F5-991C-4CD0-BF90-9409066CE9EF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12" creationId="{10B27FA9-116A-4386-B46D-6C93CAAFE2C7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13" creationId="{22136F6A-84FE-47FC-8115-95101B495E49}"/>
          </ac:grpSpMkLst>
        </pc:grpChg>
        <pc:grpChg chg="del">
          <ac:chgData name="Xin Zhang" userId="474f572f-8271-4f60-858e-cee871e0aec6" providerId="ADAL" clId="{379B99F8-4C16-45C7-B1D3-989FC7529E7F}" dt="2022-01-04T10:59:14.158" v="15" actId="478"/>
          <ac:grpSpMkLst>
            <pc:docMk/>
            <pc:sldMk cId="4140876732" sldId="354"/>
            <ac:grpSpMk id="14" creationId="{F783BBC4-0263-48FE-9993-673E59760912}"/>
          </ac:grpSpMkLst>
        </pc:grpChg>
        <pc:grpChg chg="del">
          <ac:chgData name="Xin Zhang" userId="474f572f-8271-4f60-858e-cee871e0aec6" providerId="ADAL" clId="{379B99F8-4C16-45C7-B1D3-989FC7529E7F}" dt="2022-01-04T10:59:14.158" v="15" actId="478"/>
          <ac:grpSpMkLst>
            <pc:docMk/>
            <pc:sldMk cId="4140876732" sldId="354"/>
            <ac:grpSpMk id="15" creationId="{C4E275A5-DD5C-4DA1-B792-5E1A271BD70C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16" creationId="{EAE5FF19-24CF-4CEC-B82F-32284E274858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17" creationId="{6FD098F1-B739-4A46-BAD8-21AE813B6397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18" creationId="{9283D0E9-0A26-4E2E-874B-C423D00D92C1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58" creationId="{5C8916DD-E816-478F-9DB2-64AF84871CEF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62" creationId="{9343FE44-64B6-4C2A-AE63-CF8E3DC962C0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66" creationId="{712F9A7A-049F-4668-A62C-9D91CFF39CD7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70" creationId="{4B52CA94-21A2-4B16-9E22-64DD9B0C7FA1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74" creationId="{225E2F41-6DBE-4545-A91A-B3538D41AE0E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78" creationId="{A6BDAD35-4655-4490-8D1C-92974BDD7D78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83" creationId="{B8013050-8C78-4F4E-954A-BE4C5A642E6E}"/>
          </ac:grpSpMkLst>
        </pc:grpChg>
        <pc:grpChg chg="del">
          <ac:chgData name="Xin Zhang" userId="474f572f-8271-4f60-858e-cee871e0aec6" providerId="ADAL" clId="{379B99F8-4C16-45C7-B1D3-989FC7529E7F}" dt="2022-01-04T10:59:13.060" v="14" actId="478"/>
          <ac:grpSpMkLst>
            <pc:docMk/>
            <pc:sldMk cId="4140876732" sldId="354"/>
            <ac:grpSpMk id="84" creationId="{71FDBA39-A4A1-4B8F-A17E-56F18803BA22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97" creationId="{2808AE9C-9765-4F8C-9950-CBA7364A8361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113" creationId="{106395FC-B6F9-4918-9845-33430FAE3C19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129" creationId="{C0638C41-F634-42AE-B3E5-E4B9B481041A}"/>
          </ac:grpSpMkLst>
        </pc:grpChg>
        <pc:grpChg chg="add mod topLvl">
          <ac:chgData name="Xin Zhang" userId="474f572f-8271-4f60-858e-cee871e0aec6" providerId="ADAL" clId="{379B99F8-4C16-45C7-B1D3-989FC7529E7F}" dt="2022-01-04T10:59:37.614" v="25" actId="165"/>
          <ac:grpSpMkLst>
            <pc:docMk/>
            <pc:sldMk cId="4140876732" sldId="354"/>
            <ac:grpSpMk id="136" creationId="{4806C0C8-B31E-432D-B5D0-48FF1DF4E82F}"/>
          </ac:grpSpMkLst>
        </pc:grp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0" creationId="{3F1527BE-0FE8-44D8-B78B-A93132628588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57" creationId="{7CC078E2-EE0D-4D0F-BE6F-EA83DE095725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59" creationId="{BC8FEA94-690E-43F6-B054-C2CA80EDE2FD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61" creationId="{AA22E057-EC43-4BCB-9205-B6F95E2C4125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63" creationId="{F5322BE8-A700-4EA3-8B20-5FD709AB5681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65" creationId="{8DD4A22C-2F41-4014-97E1-B6F3422CA1B5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67" creationId="{90D54125-2AD2-4D12-89A1-3BC541D4B9B7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69" creationId="{A00EC70B-5054-484D-917A-F991D97F3536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71" creationId="{35AAC656-A0DF-4CC5-BFEE-81EB5B59677C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73" creationId="{4FF46811-CAA3-467A-B31F-FCC3E785350B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75" creationId="{ED62D41B-721F-4ACA-8EAC-9554C0A1C2D5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77" creationId="{ECBF360B-09D9-4557-AB58-65B164F2ADE2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79" creationId="{07B87F45-C5F1-4101-BE58-F6497288C35A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81" creationId="{2F814303-CC0A-4466-AC26-BC48EE29035E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88" creationId="{A69B8639-5DB4-4478-BE4F-64F9183DC636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92" creationId="{CDD8E6F8-1D39-4F46-AAC6-CEFDDBFD297E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93" creationId="{163BC54A-5987-42F2-85D9-AE1FCC598CC5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96" creationId="{107BED9D-E09B-410F-B058-D658A31237A3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100" creationId="{C58300DB-7E9F-44ED-912B-43F555BB2BF6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01" creationId="{5F7AF773-F188-4C38-8C43-DCF66BC98476}"/>
          </ac:picMkLst>
        </pc:picChg>
        <pc:picChg chg="del">
          <ac:chgData name="Xin Zhang" userId="474f572f-8271-4f60-858e-cee871e0aec6" providerId="ADAL" clId="{379B99F8-4C16-45C7-B1D3-989FC7529E7F}" dt="2022-01-04T10:59:14.158" v="15" actId="478"/>
          <ac:picMkLst>
            <pc:docMk/>
            <pc:sldMk cId="4140876732" sldId="354"/>
            <ac:picMk id="104" creationId="{9036F60E-2707-4DB1-9854-E09B263256D9}"/>
          </ac:picMkLst>
        </pc:picChg>
        <pc:picChg chg="del">
          <ac:chgData name="Xin Zhang" userId="474f572f-8271-4f60-858e-cee871e0aec6" providerId="ADAL" clId="{379B99F8-4C16-45C7-B1D3-989FC7529E7F}" dt="2022-01-04T10:59:14.158" v="15" actId="478"/>
          <ac:picMkLst>
            <pc:docMk/>
            <pc:sldMk cId="4140876732" sldId="354"/>
            <ac:picMk id="108" creationId="{4FC49894-EE3C-439F-9254-09EBAA2DDDB8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09" creationId="{741C596C-4AAD-4E7E-B697-3F1283D4460B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112" creationId="{B4BF845A-60C9-4B0C-A38C-2D7C50542D26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116" creationId="{AD9C1AD9-E727-4DDD-8E94-42D825A9EAAB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17" creationId="{7C788705-1143-4A85-977B-712B9F0D7EA3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120" creationId="{86541D8E-9978-4F0A-90A1-41C4979A90E9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124" creationId="{926D98F9-6274-4F08-94BA-02EC5D688BE4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25" creationId="{8219B08A-62EF-4FFF-A1EF-C96DB793F4E0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128" creationId="{3B602D5D-E0D0-43B5-80E1-B70FC23218F4}"/>
          </ac:picMkLst>
        </pc:picChg>
        <pc:picChg chg="del">
          <ac:chgData name="Xin Zhang" userId="474f572f-8271-4f60-858e-cee871e0aec6" providerId="ADAL" clId="{379B99F8-4C16-45C7-B1D3-989FC7529E7F}" dt="2022-01-04T10:59:13.060" v="14" actId="478"/>
          <ac:picMkLst>
            <pc:docMk/>
            <pc:sldMk cId="4140876732" sldId="354"/>
            <ac:picMk id="132" creationId="{E933CFEE-56FC-4437-A95C-9BD4067D4AF5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33" creationId="{C0387DA6-E710-4B38-BF80-203D160DFBFA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35" creationId="{D5560943-D4BA-47E9-B5FB-48AB8D947F53}"/>
          </ac:picMkLst>
        </pc:picChg>
        <pc:picChg chg="mod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37" creationId="{FDBEEC50-4D57-48D6-90BF-0B8FED3427A6}"/>
          </ac:picMkLst>
        </pc:picChg>
        <pc:picChg chg="add mod topLvl">
          <ac:chgData name="Xin Zhang" userId="474f572f-8271-4f60-858e-cee871e0aec6" providerId="ADAL" clId="{379B99F8-4C16-45C7-B1D3-989FC7529E7F}" dt="2022-01-04T10:59:37.614" v="25" actId="165"/>
          <ac:picMkLst>
            <pc:docMk/>
            <pc:sldMk cId="4140876732" sldId="354"/>
            <ac:picMk id="139" creationId="{422BA64E-AA05-4FC4-B247-3D022A084645}"/>
          </ac:picMkLst>
        </pc:picChg>
        <pc:picChg chg="del">
          <ac:chgData name="Xin Zhang" userId="474f572f-8271-4f60-858e-cee871e0aec6" providerId="ADAL" clId="{379B99F8-4C16-45C7-B1D3-989FC7529E7F}" dt="2022-01-04T10:59:24.123" v="16" actId="478"/>
          <ac:picMkLst>
            <pc:docMk/>
            <pc:sldMk cId="4140876732" sldId="354"/>
            <ac:picMk id="140" creationId="{BFEFD131-51C2-45C3-B410-9EA8E51C2ED6}"/>
          </ac:picMkLst>
        </pc:picChg>
      </pc:sldChg>
      <pc:sldChg chg="addSp delSp modSp mod delAnim modAnim">
        <pc:chgData name="Xin Zhang" userId="474f572f-8271-4f60-858e-cee871e0aec6" providerId="ADAL" clId="{379B99F8-4C16-45C7-B1D3-989FC7529E7F}" dt="2022-01-04T11:00:07.766" v="41" actId="165"/>
        <pc:sldMkLst>
          <pc:docMk/>
          <pc:sldMk cId="2915299880" sldId="355"/>
        </pc:sldMkLst>
        <pc:spChg chg="mod">
          <ac:chgData name="Xin Zhang" userId="474f572f-8271-4f60-858e-cee871e0aec6" providerId="ADAL" clId="{379B99F8-4C16-45C7-B1D3-989FC7529E7F}" dt="2022-01-04T10:59:54.586" v="31" actId="164"/>
          <ac:spMkLst>
            <pc:docMk/>
            <pc:sldMk cId="2915299880" sldId="355"/>
            <ac:spMk id="2" creationId="{BFF08225-CA86-4DD2-8DAB-A5C589F6D3FA}"/>
          </ac:spMkLst>
        </pc:spChg>
        <pc:spChg chg="mod">
          <ac:chgData name="Xin Zhang" userId="474f572f-8271-4f60-858e-cee871e0aec6" providerId="ADAL" clId="{379B99F8-4C16-45C7-B1D3-989FC7529E7F}" dt="2022-01-04T10:59:54.586" v="31" actId="164"/>
          <ac:spMkLst>
            <pc:docMk/>
            <pc:sldMk cId="2915299880" sldId="355"/>
            <ac:spMk id="8" creationId="{FB4B7FC4-4ABB-4AAC-9831-031885936C94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87" creationId="{B336ED1C-5A2A-4A59-9786-C0F6A8CA8333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96" creationId="{D81C1484-8237-49B7-B85D-37ECAAEC6F79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01" creationId="{1FED8B54-141B-4859-9DC2-B10A0ACD076B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04" creationId="{3DFF7668-9949-4573-97CF-77E8F146D66C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13" creationId="{059DBF51-BEF9-4C7B-B00C-240F4956C056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16" creationId="{F72416E9-5A4E-459E-9802-F7C692406F8D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25" creationId="{F08D1E95-B099-401F-A500-1D40D4D22B7A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26" creationId="{02BBE145-C2DB-444F-8266-E0C240ACABC6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29" creationId="{589F0F0B-F0EF-4881-9483-4527F7B1FAEB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30" creationId="{F2D49B35-BF7C-405E-90AF-D933A6D68BFD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33" creationId="{27E32EB7-6FC0-49A9-A08B-7407AD311B37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34" creationId="{5F70E04F-564C-41FD-AEC3-599D710148D5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37" creationId="{76E0D9FC-5EF2-47A4-AEE6-03553F0B37A7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38" creationId="{26148A8D-8CD0-4B71-9EC7-2E156C87B6E1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41" creationId="{A1F2D49E-CC72-4147-A928-798ADA45D215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42" creationId="{E50CC8FB-1BB9-4752-BAEF-2259ABD25969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45" creationId="{28299376-0696-4A84-B834-4D831B65968E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46" creationId="{C8893541-CA78-4E2B-9928-C5CFA0184793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49" creationId="{D01C753E-0F6A-4914-B157-E9EFA31619D2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50" creationId="{BE3CD021-E7B1-4D74-B6D5-7D561EBA3065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53" creationId="{81A21099-F8C8-40D5-85B8-327912E0C0E6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54" creationId="{076F0CE0-6D64-4BF2-A7C9-2B81960C9002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57" creationId="{E2411DCF-9BE5-4698-9071-A3E64C7F0FC0}"/>
          </ac:spMkLst>
        </pc:spChg>
        <pc:spChg chg="mod">
          <ac:chgData name="Xin Zhang" userId="474f572f-8271-4f60-858e-cee871e0aec6" providerId="ADAL" clId="{379B99F8-4C16-45C7-B1D3-989FC7529E7F}" dt="2022-01-04T11:00:07.766" v="41" actId="165"/>
          <ac:spMkLst>
            <pc:docMk/>
            <pc:sldMk cId="2915299880" sldId="355"/>
            <ac:spMk id="159" creationId="{DE71201E-F27F-469E-87FA-6B7C954C4B3C}"/>
          </ac:spMkLst>
        </pc:spChg>
        <pc:grpChg chg="del mod">
          <ac:chgData name="Xin Zhang" userId="474f572f-8271-4f60-858e-cee871e0aec6" providerId="ADAL" clId="{379B99F8-4C16-45C7-B1D3-989FC7529E7F}" dt="2022-01-04T10:59:54.608" v="32" actId="21"/>
          <ac:grpSpMkLst>
            <pc:docMk/>
            <pc:sldMk cId="2915299880" sldId="355"/>
            <ac:grpSpMk id="3" creationId="{3669C8EF-AA9F-4439-B116-44F76D67B0E3}"/>
          </ac:grpSpMkLst>
        </pc:grpChg>
        <pc:grpChg chg="del">
          <ac:chgData name="Xin Zhang" userId="474f572f-8271-4f60-858e-cee871e0aec6" providerId="ADAL" clId="{379B99F8-4C16-45C7-B1D3-989FC7529E7F}" dt="2022-01-04T10:59:45.101" v="27" actId="478"/>
          <ac:grpSpMkLst>
            <pc:docMk/>
            <pc:sldMk cId="2915299880" sldId="355"/>
            <ac:grpSpMk id="4" creationId="{CD8A161B-4E61-495C-916B-73EA0CD36FB6}"/>
          </ac:grpSpMkLst>
        </pc:grpChg>
        <pc:grpChg chg="del">
          <ac:chgData name="Xin Zhang" userId="474f572f-8271-4f60-858e-cee871e0aec6" providerId="ADAL" clId="{379B99F8-4C16-45C7-B1D3-989FC7529E7F}" dt="2022-01-04T10:59:45.101" v="27" actId="478"/>
          <ac:grpSpMkLst>
            <pc:docMk/>
            <pc:sldMk cId="2915299880" sldId="355"/>
            <ac:grpSpMk id="5" creationId="{124670E3-7656-4FF8-8028-30D5F95D9CE7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6" creationId="{B6ED5780-FC55-40A6-8866-C2A736B96FBB}"/>
          </ac:grpSpMkLst>
        </pc:grpChg>
        <pc:grpChg chg="add mod">
          <ac:chgData name="Xin Zhang" userId="474f572f-8271-4f60-858e-cee871e0aec6" providerId="ADAL" clId="{379B99F8-4C16-45C7-B1D3-989FC7529E7F}" dt="2022-01-04T10:59:54.586" v="31" actId="164"/>
          <ac:grpSpMkLst>
            <pc:docMk/>
            <pc:sldMk cId="2915299880" sldId="355"/>
            <ac:grpSpMk id="7" creationId="{341C2BC3-B6E6-4C23-81DA-202AABF10738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9" creationId="{F0A2E400-2887-45AC-9E84-163FCFA984E5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0" creationId="{0A08D1F8-087E-4E41-8D1F-2E92F11AEB27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1" creationId="{BF32615E-C0C2-41FE-939F-37115C2BBD53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2" creationId="{E26064D1-2A92-4581-9A43-61F310732068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3" creationId="{62DEBFAF-C5D7-4480-8D03-71D1A973BBDB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4" creationId="{D67CCA90-1945-4BA0-8423-15297C06E841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5" creationId="{779DD2F3-49EC-4FDB-8080-56714460A74C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6" creationId="{6F5D33BE-98BF-4AB3-ABC9-69FA496A89FF}"/>
          </ac:grpSpMkLst>
        </pc:grpChg>
        <pc:grpChg chg="add del mod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8" creationId="{267A77B5-F718-48BB-BF2D-4D51E50EAEB6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83" creationId="{5BCDB62C-3179-456A-A68E-44002E110022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90" creationId="{5C5C3B27-C6AD-450E-93E6-A12E44372AFE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98" creationId="{CB3A6F36-08A7-4734-B169-3E53EA3CECEF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10" creationId="{3927679F-94C0-46E6-96E6-D1B5D2740247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22" creationId="{76AA16C6-B063-43B6-9328-20DEDE03DCCD}"/>
          </ac:grpSpMkLst>
        </pc:grpChg>
        <pc:grpChg chg="del">
          <ac:chgData name="Xin Zhang" userId="474f572f-8271-4f60-858e-cee871e0aec6" providerId="ADAL" clId="{379B99F8-4C16-45C7-B1D3-989FC7529E7F}" dt="2022-01-04T10:59:45.867" v="28" actId="478"/>
          <ac:grpSpMkLst>
            <pc:docMk/>
            <pc:sldMk cId="2915299880" sldId="355"/>
            <ac:grpSpMk id="124" creationId="{06575BFF-081D-4147-82C1-E254BEE868A2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28" creationId="{6002D8BF-AEC8-4C0A-92E3-4FE280442BA1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32" creationId="{EEBB80E6-3ADC-40C7-A604-3EF5B01264E8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36" creationId="{8CA523CE-61D7-42EF-A5D3-8E3D1BF36363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40" creationId="{54C1A808-7592-4B0B-8240-254D66BB3207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44" creationId="{1FDAF0C8-1F00-4330-8012-B8965E67837F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48" creationId="{187C97CA-65DA-4026-A2C4-50521A22ED7A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52" creationId="{60D34B94-D7C0-4A30-B299-5AB045F2F47A}"/>
          </ac:grpSpMkLst>
        </pc:grpChg>
        <pc:grpChg chg="add mod topLvl">
          <ac:chgData name="Xin Zhang" userId="474f572f-8271-4f60-858e-cee871e0aec6" providerId="ADAL" clId="{379B99F8-4C16-45C7-B1D3-989FC7529E7F}" dt="2022-01-04T11:00:07.766" v="41" actId="165"/>
          <ac:grpSpMkLst>
            <pc:docMk/>
            <pc:sldMk cId="2915299880" sldId="355"/>
            <ac:grpSpMk id="156" creationId="{C1DB75A6-789F-422E-97A0-6C2169585F10}"/>
          </ac:grpSpMkLst>
        </pc:grpChg>
        <pc:grpChg chg="del">
          <ac:chgData name="Xin Zhang" userId="474f572f-8271-4f60-858e-cee871e0aec6" providerId="ADAL" clId="{379B99F8-4C16-45C7-B1D3-989FC7529E7F}" dt="2022-01-04T10:59:45.101" v="27" actId="478"/>
          <ac:grpSpMkLst>
            <pc:docMk/>
            <pc:sldMk cId="2915299880" sldId="355"/>
            <ac:grpSpMk id="170" creationId="{33045447-B4DE-4666-9051-AF1A8DBF8088}"/>
          </ac:grpSpMkLst>
        </pc:grpChg>
        <pc:grpChg chg="del">
          <ac:chgData name="Xin Zhang" userId="474f572f-8271-4f60-858e-cee871e0aec6" providerId="ADAL" clId="{379B99F8-4C16-45C7-B1D3-989FC7529E7F}" dt="2022-01-04T10:59:45.101" v="27" actId="478"/>
          <ac:grpSpMkLst>
            <pc:docMk/>
            <pc:sldMk cId="2915299880" sldId="355"/>
            <ac:grpSpMk id="173" creationId="{93F9004E-FDE3-4261-AAC4-88F9B2F163EF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76" creationId="{90D0D58A-2119-4A79-8AA8-C6B4FA7D98BA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79" creationId="{E09B513A-62E5-466E-A895-79ABC55F2965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82" creationId="{1CF29A5C-6399-4572-B5F0-5C49AC2A127C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85" creationId="{57DC7C80-9612-4DC5-B143-697797F2560B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88" creationId="{3238EBC9-8146-4D73-9F17-F920B1D8A6C5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91" creationId="{384DFC0F-F2F7-48AF-BF5F-9E2ACDC3CBED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94" creationId="{A952C982-F18D-4676-AC47-FAA80BCE1D2F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197" creationId="{14D52E19-988D-4585-B649-B672C41CCED2}"/>
          </ac:grpSpMkLst>
        </pc:grpChg>
        <pc:grpChg chg="del">
          <ac:chgData name="Xin Zhang" userId="474f572f-8271-4f60-858e-cee871e0aec6" providerId="ADAL" clId="{379B99F8-4C16-45C7-B1D3-989FC7529E7F}" dt="2022-01-04T10:59:43.869" v="26" actId="478"/>
          <ac:grpSpMkLst>
            <pc:docMk/>
            <pc:sldMk cId="2915299880" sldId="355"/>
            <ac:grpSpMk id="200" creationId="{87B71B14-A32B-497C-9F60-F8253F557285}"/>
          </ac:grpSpMkLst>
        </pc:grpChg>
        <pc:picChg chg="add del mod">
          <ac:chgData name="Xin Zhang" userId="474f572f-8271-4f60-858e-cee871e0aec6" providerId="ADAL" clId="{379B99F8-4C16-45C7-B1D3-989FC7529E7F}" dt="2022-01-04T10:59:54.608" v="32" actId="21"/>
          <ac:picMkLst>
            <pc:docMk/>
            <pc:sldMk cId="2915299880" sldId="355"/>
            <ac:picMk id="81" creationId="{8BDF7559-C629-4B82-8435-3715E786DA98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97" creationId="{116E4108-B44E-45F3-83BF-9049E78683C7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07" creationId="{27913186-2E69-4BA0-BBED-FA5FE9BA9095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19" creationId="{EEF54ACC-8FC5-4CEB-82B4-44B24506115A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27" creationId="{A21228BE-3D7C-49CB-98D6-21BF4405C77B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31" creationId="{D6CFDC99-C3DD-4BE4-95A3-D5F978783E33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35" creationId="{D92ABF11-9F57-40C6-828B-7F81D16F8959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39" creationId="{491D4E08-A723-4347-B1E0-E023D55C266D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43" creationId="{561A8187-0B3D-43AA-9D04-8376B73B3DF7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47" creationId="{7A95DE30-42F2-4309-971D-362A465BE950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51" creationId="{C81D6034-524E-40E5-8F86-91B3DFEB9FF2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55" creationId="{7519F1A2-3FEA-48A6-9E32-913FFA8672E7}"/>
          </ac:picMkLst>
        </pc:picChg>
        <pc:picChg chg="add mod topLvl">
          <ac:chgData name="Xin Zhang" userId="474f572f-8271-4f60-858e-cee871e0aec6" providerId="ADAL" clId="{379B99F8-4C16-45C7-B1D3-989FC7529E7F}" dt="2022-01-04T11:00:07.766" v="41" actId="165"/>
          <ac:picMkLst>
            <pc:docMk/>
            <pc:sldMk cId="2915299880" sldId="355"/>
            <ac:picMk id="160" creationId="{3BE22717-225C-4A17-BFF4-922CD3948036}"/>
          </ac:picMkLst>
        </pc:picChg>
      </pc:sldChg>
      <pc:sldChg chg="delSp modSp mod modAnim">
        <pc:chgData name="Xin Zhang" userId="474f572f-8271-4f60-858e-cee871e0aec6" providerId="ADAL" clId="{379B99F8-4C16-45C7-B1D3-989FC7529E7F}" dt="2022-01-04T11:00:27.123" v="68" actId="165"/>
        <pc:sldMkLst>
          <pc:docMk/>
          <pc:sldMk cId="3185045940" sldId="357"/>
        </pc:sldMkLst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45" creationId="{D2AEF398-3F4B-4BB0-82FE-5CA935189992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47" creationId="{088D1898-7523-4513-8D1E-57D6B8366ABB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48" creationId="{311605C7-3B49-45CC-ABAE-0C793BD8EBD0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49" creationId="{9564ADDD-75E4-47C5-B07C-5CAD8D783041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55" creationId="{010F270C-C763-49E0-8749-4422B6CC5B35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56" creationId="{EFEB0ED2-819E-486E-A8A6-73E54C76CB76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61" creationId="{886FCD8B-D2A1-401C-916D-97C498606453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62" creationId="{8E99D96A-4F63-47CF-A864-F36D9E7808D7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67" creationId="{7EF55A2F-652E-4E10-90A9-023E1F2BD580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68" creationId="{44653128-043D-436C-BAED-3BBAECD357D2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73" creationId="{9D7613B1-5B04-46E8-A198-EA6A0E8C966F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74" creationId="{905D0B20-43DD-45C8-9D24-BF45E414D4F3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85" creationId="{BE8A6F9D-17E8-47C4-8111-9D58F11E25A3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86" creationId="{24D823D8-0D8B-4B4F-A41F-9839702AF0C0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91" creationId="{7349D5CB-A970-401B-AFF5-D939344B494D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92" creationId="{AA638F81-24DC-426B-B75C-755176FAE8F6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96" creationId="{3014BB95-C2B5-4834-80B8-BA898AB719A3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98" creationId="{E194E9B9-7404-4C2B-A801-FEF2F4FF95B0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00" creationId="{5140449E-FF0C-4F9E-B4E3-108B888B3CE9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01" creationId="{0FC940D4-6838-4073-A7F1-78F227C12765}"/>
          </ac:spMkLst>
        </pc:spChg>
        <pc:spChg chg="mod topLvl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03" creationId="{9DFC9080-C8CA-41F5-929E-944B12881BEC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04" creationId="{1B071560-FFD4-4A77-8A48-B81E18519342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10" creationId="{3CEE3F16-F91D-4A2C-8C08-8FAEB8C1F76D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12" creationId="{5422C51E-8CB0-4484-8299-4E3996310030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13" creationId="{F9AFE02A-E22D-49FE-8E95-9537ECA8A177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15" creationId="{BB5C31EC-0568-4B46-98A2-A2BC200485E2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16" creationId="{463039C0-51B9-410B-A1F5-88123A7D811C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18" creationId="{D08FCB26-2D78-4B26-9601-03111CD31BF4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19" creationId="{8DB83C65-5EA2-41EE-B5EF-8A9357241FFE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21" creationId="{3F26AAC4-A917-409F-9BA4-766592F450A4}"/>
          </ac:spMkLst>
        </pc:spChg>
        <pc:spChg chg="mod">
          <ac:chgData name="Xin Zhang" userId="474f572f-8271-4f60-858e-cee871e0aec6" providerId="ADAL" clId="{379B99F8-4C16-45C7-B1D3-989FC7529E7F}" dt="2022-01-04T11:00:27.123" v="68" actId="165"/>
          <ac:spMkLst>
            <pc:docMk/>
            <pc:sldMk cId="3185045940" sldId="357"/>
            <ac:spMk id="122" creationId="{43116A26-40D9-4E36-8231-411DCDABD838}"/>
          </ac:spMkLst>
        </pc:s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2" creationId="{E25CCCB0-7559-447B-B713-366BA276DA5C}"/>
          </ac:grpSpMkLst>
        </pc:gr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3" creationId="{68543342-45A6-4689-9CBE-71DCCB43318F}"/>
          </ac:grpSpMkLst>
        </pc:gr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5" creationId="{EBD7DEEB-DDD4-4D85-807B-37C89407523D}"/>
          </ac:grpSpMkLst>
        </pc:gr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6" creationId="{88D8F3B5-B218-423D-936E-EECDD474A87B}"/>
          </ac:grpSpMkLst>
        </pc:gr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9" creationId="{72526115-386E-42DF-9E18-CC9BFD4AEB72}"/>
          </ac:grpSpMkLst>
        </pc:gr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0" creationId="{AFDD8A63-E81D-4701-A9A5-119709ACA7A8}"/>
          </ac:grpSpMkLst>
        </pc:gr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1" creationId="{7F842CA7-36B0-4BB2-93F8-EA92DA701F52}"/>
          </ac:grpSpMkLst>
        </pc:grpChg>
        <pc:grpChg chg="de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2" creationId="{D073A4AA-1E37-4704-9B1D-0E895CC4B64A}"/>
          </ac:grpSpMkLst>
        </pc:grpChg>
        <pc:grpChg chg="mod topLv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50" creationId="{1197FE7F-E2A0-47D2-AC4C-A3D19ADA2C24}"/>
          </ac:grpSpMkLst>
        </pc:grpChg>
        <pc:grpChg chg="mod topLv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83" creationId="{4FE36609-3BED-4C11-B9E8-81E802A8E0B9}"/>
          </ac:grpSpMkLst>
        </pc:grpChg>
        <pc:grpChg chg="mod topLv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02" creationId="{A7DB29CB-96D0-4C32-9C01-B890CC8773E0}"/>
          </ac:grpSpMkLst>
        </pc:grpChg>
        <pc:grpChg chg="mod topLv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11" creationId="{51811C81-A767-45EA-8C4C-E3C2AAD2C00F}"/>
          </ac:grpSpMkLst>
        </pc:grpChg>
        <pc:grpChg chg="mod topLv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14" creationId="{480EAE04-0C8B-4B88-ADAA-E1CE8F65A90B}"/>
          </ac:grpSpMkLst>
        </pc:grpChg>
        <pc:grpChg chg="mod topLv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17" creationId="{59D13A78-F899-41C6-BE9C-76A9C1D6ED4E}"/>
          </ac:grpSpMkLst>
        </pc:grpChg>
        <pc:grpChg chg="mod topLvl">
          <ac:chgData name="Xin Zhang" userId="474f572f-8271-4f60-858e-cee871e0aec6" providerId="ADAL" clId="{379B99F8-4C16-45C7-B1D3-989FC7529E7F}" dt="2022-01-04T11:00:27.123" v="68" actId="165"/>
          <ac:grpSpMkLst>
            <pc:docMk/>
            <pc:sldMk cId="3185045940" sldId="357"/>
            <ac:grpSpMk id="120" creationId="{41731F59-FF5E-4FAE-8E6A-0E120BE15ACB}"/>
          </ac:grpSpMkLst>
        </pc:grpChg>
        <pc:picChg chg="mod topLvl">
          <ac:chgData name="Xin Zhang" userId="474f572f-8271-4f60-858e-cee871e0aec6" providerId="ADAL" clId="{379B99F8-4C16-45C7-B1D3-989FC7529E7F}" dt="2022-01-04T11:00:27.123" v="68" actId="165"/>
          <ac:picMkLst>
            <pc:docMk/>
            <pc:sldMk cId="3185045940" sldId="357"/>
            <ac:picMk id="4" creationId="{B5E67C37-301F-4B96-82EC-A5C36F580F30}"/>
          </ac:picMkLst>
        </pc:picChg>
      </pc:sldChg>
      <pc:sldChg chg="modSp">
        <pc:chgData name="Xin Zhang" userId="474f572f-8271-4f60-858e-cee871e0aec6" providerId="ADAL" clId="{379B99F8-4C16-45C7-B1D3-989FC7529E7F}" dt="2022-01-04T11:04:19.025" v="177" actId="20577"/>
        <pc:sldMkLst>
          <pc:docMk/>
          <pc:sldMk cId="853792040" sldId="358"/>
        </pc:sldMkLst>
        <pc:spChg chg="mod">
          <ac:chgData name="Xin Zhang" userId="474f572f-8271-4f60-858e-cee871e0aec6" providerId="ADAL" clId="{379B99F8-4C16-45C7-B1D3-989FC7529E7F}" dt="2022-01-04T11:04:19.025" v="177" actId="20577"/>
          <ac:spMkLst>
            <pc:docMk/>
            <pc:sldMk cId="853792040" sldId="358"/>
            <ac:spMk id="78" creationId="{A767A943-91F8-4CF4-B1D3-58A8F0847338}"/>
          </ac:spMkLst>
        </pc:spChg>
      </pc:sldChg>
      <pc:sldChg chg="addSp delSp modSp mod delAnim">
        <pc:chgData name="Xin Zhang" userId="474f572f-8271-4f60-858e-cee871e0aec6" providerId="ADAL" clId="{379B99F8-4C16-45C7-B1D3-989FC7529E7F}" dt="2022-01-04T11:00:39.448" v="70"/>
        <pc:sldMkLst>
          <pc:docMk/>
          <pc:sldMk cId="4219085929" sldId="360"/>
        </pc:sldMkLst>
        <pc:spChg chg="add mod">
          <ac:chgData name="Xin Zhang" userId="474f572f-8271-4f60-858e-cee871e0aec6" providerId="ADAL" clId="{379B99F8-4C16-45C7-B1D3-989FC7529E7F}" dt="2022-01-04T11:00:39.448" v="70"/>
          <ac:spMkLst>
            <pc:docMk/>
            <pc:sldMk cId="4219085929" sldId="360"/>
            <ac:spMk id="25" creationId="{8732F656-914A-43FD-A9E8-EAC2AB2E8DA5}"/>
          </ac:spMkLst>
        </pc:spChg>
        <pc:picChg chg="del">
          <ac:chgData name="Xin Zhang" userId="474f572f-8271-4f60-858e-cee871e0aec6" providerId="ADAL" clId="{379B99F8-4C16-45C7-B1D3-989FC7529E7F}" dt="2022-01-04T11:00:32.916" v="69" actId="478"/>
          <ac:picMkLst>
            <pc:docMk/>
            <pc:sldMk cId="4219085929" sldId="360"/>
            <ac:picMk id="61" creationId="{C9AA27BF-EEE0-4B35-8961-347753836C8C}"/>
          </ac:picMkLst>
        </pc:picChg>
      </pc:sldChg>
      <pc:sldChg chg="modSp">
        <pc:chgData name="Xin Zhang" userId="474f572f-8271-4f60-858e-cee871e0aec6" providerId="ADAL" clId="{379B99F8-4C16-45C7-B1D3-989FC7529E7F}" dt="2022-01-04T11:00:55.798" v="72" actId="404"/>
        <pc:sldMkLst>
          <pc:docMk/>
          <pc:sldMk cId="2175122138" sldId="363"/>
        </pc:sldMkLst>
        <pc:spChg chg="mod">
          <ac:chgData name="Xin Zhang" userId="474f572f-8271-4f60-858e-cee871e0aec6" providerId="ADAL" clId="{379B99F8-4C16-45C7-B1D3-989FC7529E7F}" dt="2022-01-04T11:00:55.798" v="72" actId="404"/>
          <ac:spMkLst>
            <pc:docMk/>
            <pc:sldMk cId="2175122138" sldId="363"/>
            <ac:spMk id="13" creationId="{B6A1BA41-0EB0-4FA6-98A7-602AAC90B9A9}"/>
          </ac:spMkLst>
        </pc:spChg>
      </pc:sldChg>
      <pc:sldChg chg="modSp mod">
        <pc:chgData name="Xin Zhang" userId="474f572f-8271-4f60-858e-cee871e0aec6" providerId="ADAL" clId="{379B99F8-4C16-45C7-B1D3-989FC7529E7F}" dt="2022-01-04T11:01:46.075" v="97"/>
        <pc:sldMkLst>
          <pc:docMk/>
          <pc:sldMk cId="933571351" sldId="365"/>
        </pc:sldMkLst>
        <pc:spChg chg="mod">
          <ac:chgData name="Xin Zhang" userId="474f572f-8271-4f60-858e-cee871e0aec6" providerId="ADAL" clId="{379B99F8-4C16-45C7-B1D3-989FC7529E7F}" dt="2022-01-04T11:01:38.889" v="91"/>
          <ac:spMkLst>
            <pc:docMk/>
            <pc:sldMk cId="933571351" sldId="365"/>
            <ac:spMk id="22" creationId="{389DE17A-1EEF-4B70-8CD7-F3EF9DECF0EE}"/>
          </ac:spMkLst>
        </pc:spChg>
        <pc:spChg chg="mod">
          <ac:chgData name="Xin Zhang" userId="474f572f-8271-4f60-858e-cee871e0aec6" providerId="ADAL" clId="{379B99F8-4C16-45C7-B1D3-989FC7529E7F}" dt="2022-01-04T11:01:39.681" v="92"/>
          <ac:spMkLst>
            <pc:docMk/>
            <pc:sldMk cId="933571351" sldId="365"/>
            <ac:spMk id="30" creationId="{D76D86F3-4D22-40EE-AB7A-57E94AD14CF7}"/>
          </ac:spMkLst>
        </pc:spChg>
        <pc:spChg chg="mod">
          <ac:chgData name="Xin Zhang" userId="474f572f-8271-4f60-858e-cee871e0aec6" providerId="ADAL" clId="{379B99F8-4C16-45C7-B1D3-989FC7529E7F}" dt="2022-01-04T11:01:40.553" v="93"/>
          <ac:spMkLst>
            <pc:docMk/>
            <pc:sldMk cId="933571351" sldId="365"/>
            <ac:spMk id="37" creationId="{0EAD7636-C9F0-49B7-BA60-7BB0929E2F8D}"/>
          </ac:spMkLst>
        </pc:spChg>
        <pc:spChg chg="mod">
          <ac:chgData name="Xin Zhang" userId="474f572f-8271-4f60-858e-cee871e0aec6" providerId="ADAL" clId="{379B99F8-4C16-45C7-B1D3-989FC7529E7F}" dt="2022-01-04T11:01:43.688" v="94"/>
          <ac:spMkLst>
            <pc:docMk/>
            <pc:sldMk cId="933571351" sldId="365"/>
            <ac:spMk id="44" creationId="{FAD1EB70-15E0-4BD3-AC16-98051AF8F156}"/>
          </ac:spMkLst>
        </pc:spChg>
        <pc:spChg chg="mod">
          <ac:chgData name="Xin Zhang" userId="474f572f-8271-4f60-858e-cee871e0aec6" providerId="ADAL" clId="{379B99F8-4C16-45C7-B1D3-989FC7529E7F}" dt="2022-01-04T11:01:46.075" v="97"/>
          <ac:spMkLst>
            <pc:docMk/>
            <pc:sldMk cId="933571351" sldId="365"/>
            <ac:spMk id="51" creationId="{2056B7FC-2E2C-4DC7-BBFE-CEC53A8D207D}"/>
          </ac:spMkLst>
        </pc:spChg>
        <pc:spChg chg="mod">
          <ac:chgData name="Xin Zhang" userId="474f572f-8271-4f60-858e-cee871e0aec6" providerId="ADAL" clId="{379B99F8-4C16-45C7-B1D3-989FC7529E7F}" dt="2022-01-04T11:01:45.417" v="96"/>
          <ac:spMkLst>
            <pc:docMk/>
            <pc:sldMk cId="933571351" sldId="365"/>
            <ac:spMk id="56" creationId="{57A92551-CDE0-4C81-B3E7-68F62F0CEC2E}"/>
          </ac:spMkLst>
        </pc:spChg>
        <pc:spChg chg="mod">
          <ac:chgData name="Xin Zhang" userId="474f572f-8271-4f60-858e-cee871e0aec6" providerId="ADAL" clId="{379B99F8-4C16-45C7-B1D3-989FC7529E7F}" dt="2022-01-04T11:01:44.732" v="95"/>
          <ac:spMkLst>
            <pc:docMk/>
            <pc:sldMk cId="933571351" sldId="365"/>
            <ac:spMk id="61" creationId="{22F29231-A29B-42F8-A684-6405CC5C3FBD}"/>
          </ac:spMkLst>
        </pc:spChg>
      </pc:sldChg>
      <pc:sldChg chg="modSp">
        <pc:chgData name="Xin Zhang" userId="474f572f-8271-4f60-858e-cee871e0aec6" providerId="ADAL" clId="{379B99F8-4C16-45C7-B1D3-989FC7529E7F}" dt="2022-01-04T11:01:33.136" v="90"/>
        <pc:sldMkLst>
          <pc:docMk/>
          <pc:sldMk cId="1539433283" sldId="366"/>
        </pc:sldMkLst>
        <pc:spChg chg="mod">
          <ac:chgData name="Xin Zhang" userId="474f572f-8271-4f60-858e-cee871e0aec6" providerId="ADAL" clId="{379B99F8-4C16-45C7-B1D3-989FC7529E7F}" dt="2022-01-04T11:01:29.124" v="86" actId="20577"/>
          <ac:spMkLst>
            <pc:docMk/>
            <pc:sldMk cId="1539433283" sldId="366"/>
            <ac:spMk id="18" creationId="{85524E18-1F06-430F-ADE6-E82C08AEEC34}"/>
          </ac:spMkLst>
        </pc:spChg>
        <pc:spChg chg="mod">
          <ac:chgData name="Xin Zhang" userId="474f572f-8271-4f60-858e-cee871e0aec6" providerId="ADAL" clId="{379B99F8-4C16-45C7-B1D3-989FC7529E7F}" dt="2022-01-04T11:01:31.281" v="87"/>
          <ac:spMkLst>
            <pc:docMk/>
            <pc:sldMk cId="1539433283" sldId="366"/>
            <ac:spMk id="23" creationId="{FE5BD902-1B2D-4A0E-9254-79525C8AA23E}"/>
          </ac:spMkLst>
        </pc:spChg>
        <pc:spChg chg="mod">
          <ac:chgData name="Xin Zhang" userId="474f572f-8271-4f60-858e-cee871e0aec6" providerId="ADAL" clId="{379B99F8-4C16-45C7-B1D3-989FC7529E7F}" dt="2022-01-04T11:01:31.824" v="88"/>
          <ac:spMkLst>
            <pc:docMk/>
            <pc:sldMk cId="1539433283" sldId="366"/>
            <ac:spMk id="28" creationId="{E53F11B9-E03A-4B13-AFEE-F9029A45CBFE}"/>
          </ac:spMkLst>
        </pc:spChg>
        <pc:spChg chg="mod">
          <ac:chgData name="Xin Zhang" userId="474f572f-8271-4f60-858e-cee871e0aec6" providerId="ADAL" clId="{379B99F8-4C16-45C7-B1D3-989FC7529E7F}" dt="2022-01-04T11:01:24.544" v="83"/>
          <ac:spMkLst>
            <pc:docMk/>
            <pc:sldMk cId="1539433283" sldId="366"/>
            <ac:spMk id="32" creationId="{93E42C54-E240-439E-992F-ACD183C06429}"/>
          </ac:spMkLst>
        </pc:spChg>
        <pc:spChg chg="mod">
          <ac:chgData name="Xin Zhang" userId="474f572f-8271-4f60-858e-cee871e0aec6" providerId="ADAL" clId="{379B99F8-4C16-45C7-B1D3-989FC7529E7F}" dt="2022-01-04T11:01:33.136" v="90"/>
          <ac:spMkLst>
            <pc:docMk/>
            <pc:sldMk cId="1539433283" sldId="366"/>
            <ac:spMk id="47" creationId="{63D8E69F-4500-4414-B632-C4EB916F52CA}"/>
          </ac:spMkLst>
        </pc:spChg>
      </pc:sldChg>
      <pc:sldChg chg="del">
        <pc:chgData name="Xin Zhang" userId="474f572f-8271-4f60-858e-cee871e0aec6" providerId="ADAL" clId="{379B99F8-4C16-45C7-B1D3-989FC7529E7F}" dt="2022-01-04T11:01:52.973" v="98" actId="47"/>
        <pc:sldMkLst>
          <pc:docMk/>
          <pc:sldMk cId="938388485" sldId="368"/>
        </pc:sldMkLst>
      </pc:sldChg>
      <pc:sldChg chg="addSp delSp modSp mod addAnim delAnim modAnim">
        <pc:chgData name="Xin Zhang" userId="474f572f-8271-4f60-858e-cee871e0aec6" providerId="ADAL" clId="{379B99F8-4C16-45C7-B1D3-989FC7529E7F}" dt="2022-01-04T11:02:33.212" v="131" actId="20577"/>
        <pc:sldMkLst>
          <pc:docMk/>
          <pc:sldMk cId="1255195576" sldId="369"/>
        </pc:sldMkLst>
        <pc:spChg chg="add del mod">
          <ac:chgData name="Xin Zhang" userId="474f572f-8271-4f60-858e-cee871e0aec6" providerId="ADAL" clId="{379B99F8-4C16-45C7-B1D3-989FC7529E7F}" dt="2022-01-04T11:02:26.686" v="115" actId="20577"/>
          <ac:spMkLst>
            <pc:docMk/>
            <pc:sldMk cId="1255195576" sldId="369"/>
            <ac:spMk id="10" creationId="{346F3DD5-ACB5-41CA-81B7-417191000280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13" creationId="{39F7F959-2A72-42CC-A7A6-F71D1C010F60}"/>
          </ac:spMkLst>
        </pc:spChg>
        <pc:spChg chg="add del mod">
          <ac:chgData name="Xin Zhang" userId="474f572f-8271-4f60-858e-cee871e0aec6" providerId="ADAL" clId="{379B99F8-4C16-45C7-B1D3-989FC7529E7F}" dt="2022-01-04T11:02:29.876" v="123" actId="20577"/>
          <ac:spMkLst>
            <pc:docMk/>
            <pc:sldMk cId="1255195576" sldId="369"/>
            <ac:spMk id="15" creationId="{3288BADC-A05C-47C7-8992-87A8D44116A8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16" creationId="{C73EEEC0-938F-45B6-B847-9C3AD4A0A022}"/>
          </ac:spMkLst>
        </pc:spChg>
        <pc:spChg chg="add del mod">
          <ac:chgData name="Xin Zhang" userId="474f572f-8271-4f60-858e-cee871e0aec6" providerId="ADAL" clId="{379B99F8-4C16-45C7-B1D3-989FC7529E7F}" dt="2022-01-04T11:02:33.212" v="131" actId="20577"/>
          <ac:spMkLst>
            <pc:docMk/>
            <pc:sldMk cId="1255195576" sldId="369"/>
            <ac:spMk id="18" creationId="{6487DE86-FBE1-465C-A32B-1AD6791EE68E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19" creationId="{CCAF247F-D171-4EE4-855D-ACAC2E2E3551}"/>
          </ac:spMkLst>
        </pc:spChg>
        <pc:spChg chg="add del mod">
          <ac:chgData name="Xin Zhang" userId="474f572f-8271-4f60-858e-cee871e0aec6" providerId="ADAL" clId="{379B99F8-4C16-45C7-B1D3-989FC7529E7F}" dt="2022-01-04T11:02:15.179" v="105"/>
          <ac:spMkLst>
            <pc:docMk/>
            <pc:sldMk cId="1255195576" sldId="369"/>
            <ac:spMk id="20" creationId="{83C37BE5-C122-49AE-9DA2-34955737E05D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25" creationId="{3E46EBEB-A8D1-456F-947A-BE695080591E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26" creationId="{CEAA3603-C9FB-4A04-A1D2-2805E7FC743F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27" creationId="{827ED341-C419-4166-A55E-B86E9A9DB454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29" creationId="{4A3F312E-1775-4FEA-8270-B471AFDA2D3F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0" creationId="{3779E625-E2AD-44DE-9248-8B719A24E761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1" creationId="{AA37C034-040E-4799-A081-B5779A9D62D7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2" creationId="{B8043920-5347-4893-9B61-3AC36CD9B30B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3" creationId="{D53A38B9-F847-43D8-A283-0249583FD30E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4" creationId="{F0146D06-D4AD-4DB3-9F33-50EE2F4C7BE5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5" creationId="{7453DBFB-1949-4329-892F-AD0E23DF27CF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6" creationId="{C84787DF-3193-4626-BD94-A5EF9E9AE8CE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7" creationId="{254E54DE-4689-4307-BB5D-93D27DB55C48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8" creationId="{120108FE-B2AA-4A97-A797-1DF20B27EAE5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39" creationId="{1AA8B9BD-F8AE-48F6-BC31-4915AA33B972}"/>
          </ac:spMkLst>
        </pc:spChg>
        <pc:spChg chg="add del mod">
          <ac:chgData name="Xin Zhang" userId="474f572f-8271-4f60-858e-cee871e0aec6" providerId="ADAL" clId="{379B99F8-4C16-45C7-B1D3-989FC7529E7F}" dt="2022-01-04T11:02:17.457" v="106"/>
          <ac:spMkLst>
            <pc:docMk/>
            <pc:sldMk cId="1255195576" sldId="369"/>
            <ac:spMk id="40" creationId="{DF572A85-9B19-4319-B431-B5D87B736548}"/>
          </ac:spMkLst>
        </pc:spChg>
        <pc:spChg chg="add del mod">
          <ac:chgData name="Xin Zhang" userId="474f572f-8271-4f60-858e-cee871e0aec6" providerId="ADAL" clId="{379B99F8-4C16-45C7-B1D3-989FC7529E7F}" dt="2022-01-04T11:02:18.201" v="107"/>
          <ac:spMkLst>
            <pc:docMk/>
            <pc:sldMk cId="1255195576" sldId="369"/>
            <ac:spMk id="41" creationId="{DF595063-BDDB-48EC-80DE-E467208C93EE}"/>
          </ac:spMkLst>
        </pc:spChg>
        <pc:spChg chg="add del mod">
          <ac:chgData name="Xin Zhang" userId="474f572f-8271-4f60-858e-cee871e0aec6" providerId="ADAL" clId="{379B99F8-4C16-45C7-B1D3-989FC7529E7F}" dt="2022-01-04T11:02:06.685" v="101"/>
          <ac:spMkLst>
            <pc:docMk/>
            <pc:sldMk cId="1255195576" sldId="369"/>
            <ac:spMk id="42" creationId="{8917150A-3CCE-4153-BA77-1176EBCCF36E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64" creationId="{54D64D8C-5F0C-4DAB-BDDF-E3A0661335F3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65" creationId="{304AA05F-0D37-4C73-8BAA-56C85C1C5DDA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66" creationId="{E9E39B6D-9339-4B9C-AA4A-5CF342E03D2C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69" creationId="{C17E8FA7-AB32-4406-AE97-F7B54F34C5F6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70" creationId="{AF7BAB2F-5065-4073-A240-B3743374483E}"/>
          </ac:spMkLst>
        </pc:spChg>
        <pc:spChg chg="add del">
          <ac:chgData name="Xin Zhang" userId="474f572f-8271-4f60-858e-cee871e0aec6" providerId="ADAL" clId="{379B99F8-4C16-45C7-B1D3-989FC7529E7F}" dt="2022-01-04T11:02:07.251" v="102" actId="478"/>
          <ac:spMkLst>
            <pc:docMk/>
            <pc:sldMk cId="1255195576" sldId="369"/>
            <ac:spMk id="71" creationId="{C9E5B2DB-A9F4-40FB-8094-2D75FBD1259D}"/>
          </ac:spMkLst>
        </pc:spChg>
      </pc:sldChg>
      <pc:sldChg chg="del">
        <pc:chgData name="Xin Zhang" userId="474f572f-8271-4f60-858e-cee871e0aec6" providerId="ADAL" clId="{379B99F8-4C16-45C7-B1D3-989FC7529E7F}" dt="2022-01-04T11:02:36.929" v="132" actId="47"/>
        <pc:sldMkLst>
          <pc:docMk/>
          <pc:sldMk cId="2451634190" sldId="370"/>
        </pc:sldMkLst>
      </pc:sldChg>
      <pc:sldChg chg="delSp modSp mod delAnim">
        <pc:chgData name="Xin Zhang" userId="474f572f-8271-4f60-858e-cee871e0aec6" providerId="ADAL" clId="{379B99F8-4C16-45C7-B1D3-989FC7529E7F}" dt="2022-01-04T11:03:01.680" v="143"/>
        <pc:sldMkLst>
          <pc:docMk/>
          <pc:sldMk cId="535692485" sldId="371"/>
        </pc:sldMkLst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37" creationId="{09552E9D-695B-4D69-AE52-2CE66238B354}"/>
          </ac:spMkLst>
        </pc:spChg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38" creationId="{EE8C2AB8-5E89-4639-BACA-238B6F81A65C}"/>
          </ac:spMkLst>
        </pc:spChg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39" creationId="{3D97CEB1-6CF7-401B-802A-0D0CDF13FDCB}"/>
          </ac:spMkLst>
        </pc:spChg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40" creationId="{55CBF6D1-02B3-4674-84BA-4F8298FD841F}"/>
          </ac:spMkLst>
        </pc:spChg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41" creationId="{503E35C5-C94B-4A63-BD2C-A6E7E390C1BB}"/>
          </ac:spMkLst>
        </pc:spChg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42" creationId="{B4D89F81-4A83-44B9-A98C-2EFA015DD00B}"/>
          </ac:spMkLst>
        </pc:spChg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51" creationId="{91F0D33F-6B33-4263-AA03-55CED4DB15EF}"/>
          </ac:spMkLst>
        </pc:spChg>
        <pc:spChg chg="del">
          <ac:chgData name="Xin Zhang" userId="474f572f-8271-4f60-858e-cee871e0aec6" providerId="ADAL" clId="{379B99F8-4C16-45C7-B1D3-989FC7529E7F}" dt="2022-01-04T11:02:41.127" v="133" actId="478"/>
          <ac:spMkLst>
            <pc:docMk/>
            <pc:sldMk cId="535692485" sldId="371"/>
            <ac:spMk id="52" creationId="{4BB4D12A-7784-4EBF-AA4A-2333F6AFE6AF}"/>
          </ac:spMkLst>
        </pc:spChg>
        <pc:spChg chg="mod">
          <ac:chgData name="Xin Zhang" userId="474f572f-8271-4f60-858e-cee871e0aec6" providerId="ADAL" clId="{379B99F8-4C16-45C7-B1D3-989FC7529E7F}" dt="2022-01-04T11:02:56.310" v="136" actId="123"/>
          <ac:spMkLst>
            <pc:docMk/>
            <pc:sldMk cId="535692485" sldId="371"/>
            <ac:spMk id="53" creationId="{92D20CCC-3489-4C0F-BAAC-ED173FF1BB38}"/>
          </ac:spMkLst>
        </pc:spChg>
        <pc:spChg chg="mod">
          <ac:chgData name="Xin Zhang" userId="474f572f-8271-4f60-858e-cee871e0aec6" providerId="ADAL" clId="{379B99F8-4C16-45C7-B1D3-989FC7529E7F}" dt="2022-01-04T11:02:57.848" v="137"/>
          <ac:spMkLst>
            <pc:docMk/>
            <pc:sldMk cId="535692485" sldId="371"/>
            <ac:spMk id="57" creationId="{7D9CCCBC-9E8D-4689-9E8F-B258C0E95920}"/>
          </ac:spMkLst>
        </pc:spChg>
        <pc:spChg chg="mod">
          <ac:chgData name="Xin Zhang" userId="474f572f-8271-4f60-858e-cee871e0aec6" providerId="ADAL" clId="{379B99F8-4C16-45C7-B1D3-989FC7529E7F}" dt="2022-01-04T11:02:58.521" v="138"/>
          <ac:spMkLst>
            <pc:docMk/>
            <pc:sldMk cId="535692485" sldId="371"/>
            <ac:spMk id="59" creationId="{62836D89-0882-444E-B67F-9A0ECA9F2E7B}"/>
          </ac:spMkLst>
        </pc:spChg>
        <pc:spChg chg="mod">
          <ac:chgData name="Xin Zhang" userId="474f572f-8271-4f60-858e-cee871e0aec6" providerId="ADAL" clId="{379B99F8-4C16-45C7-B1D3-989FC7529E7F}" dt="2022-01-04T11:02:59.508" v="139"/>
          <ac:spMkLst>
            <pc:docMk/>
            <pc:sldMk cId="535692485" sldId="371"/>
            <ac:spMk id="60" creationId="{A26B6E69-8431-4B6B-B5C7-90B827A11C0A}"/>
          </ac:spMkLst>
        </pc:spChg>
        <pc:spChg chg="mod">
          <ac:chgData name="Xin Zhang" userId="474f572f-8271-4f60-858e-cee871e0aec6" providerId="ADAL" clId="{379B99F8-4C16-45C7-B1D3-989FC7529E7F}" dt="2022-01-04T11:03:01.680" v="143"/>
          <ac:spMkLst>
            <pc:docMk/>
            <pc:sldMk cId="535692485" sldId="371"/>
            <ac:spMk id="61" creationId="{FECEBDA2-2B3F-463C-8673-7FA3B8752E08}"/>
          </ac:spMkLst>
        </pc:spChg>
        <pc:spChg chg="mod">
          <ac:chgData name="Xin Zhang" userId="474f572f-8271-4f60-858e-cee871e0aec6" providerId="ADAL" clId="{379B99F8-4C16-45C7-B1D3-989FC7529E7F}" dt="2022-01-04T11:03:01.179" v="142"/>
          <ac:spMkLst>
            <pc:docMk/>
            <pc:sldMk cId="535692485" sldId="371"/>
            <ac:spMk id="62" creationId="{DE4ECBAD-B609-41C8-B4ED-D4E707054247}"/>
          </ac:spMkLst>
        </pc:spChg>
        <pc:spChg chg="mod">
          <ac:chgData name="Xin Zhang" userId="474f572f-8271-4f60-858e-cee871e0aec6" providerId="ADAL" clId="{379B99F8-4C16-45C7-B1D3-989FC7529E7F}" dt="2022-01-04T11:03:00.647" v="141"/>
          <ac:spMkLst>
            <pc:docMk/>
            <pc:sldMk cId="535692485" sldId="371"/>
            <ac:spMk id="63" creationId="{DA036837-C273-43F7-A394-A51DB03ADC33}"/>
          </ac:spMkLst>
        </pc:spChg>
        <pc:spChg chg="mod">
          <ac:chgData name="Xin Zhang" userId="474f572f-8271-4f60-858e-cee871e0aec6" providerId="ADAL" clId="{379B99F8-4C16-45C7-B1D3-989FC7529E7F}" dt="2022-01-04T11:03:00.112" v="140"/>
          <ac:spMkLst>
            <pc:docMk/>
            <pc:sldMk cId="535692485" sldId="371"/>
            <ac:spMk id="64" creationId="{B22FC689-9AF3-4E30-B825-D4880BDB8EB8}"/>
          </ac:spMkLst>
        </pc:spChg>
      </pc:sldChg>
      <pc:sldChg chg="delSp modSp mod">
        <pc:chgData name="Xin Zhang" userId="474f572f-8271-4f60-858e-cee871e0aec6" providerId="ADAL" clId="{379B99F8-4C16-45C7-B1D3-989FC7529E7F}" dt="2022-01-04T11:03:30.738" v="173" actId="478"/>
        <pc:sldMkLst>
          <pc:docMk/>
          <pc:sldMk cId="2478620715" sldId="372"/>
        </pc:sldMkLst>
        <pc:spChg chg="mod">
          <ac:chgData name="Xin Zhang" userId="474f572f-8271-4f60-858e-cee871e0aec6" providerId="ADAL" clId="{379B99F8-4C16-45C7-B1D3-989FC7529E7F}" dt="2022-01-04T11:03:26.054" v="172" actId="20577"/>
          <ac:spMkLst>
            <pc:docMk/>
            <pc:sldMk cId="2478620715" sldId="372"/>
            <ac:spMk id="9" creationId="{897ADEB5-C7B4-3947-AFB4-9E9C01B69291}"/>
          </ac:spMkLst>
        </pc:spChg>
        <pc:spChg chg="del">
          <ac:chgData name="Xin Zhang" userId="474f572f-8271-4f60-858e-cee871e0aec6" providerId="ADAL" clId="{379B99F8-4C16-45C7-B1D3-989FC7529E7F}" dt="2022-01-04T11:03:30.738" v="173" actId="478"/>
          <ac:spMkLst>
            <pc:docMk/>
            <pc:sldMk cId="2478620715" sldId="372"/>
            <ac:spMk id="12" creationId="{806B7BE0-20B0-C146-A758-D11D0293DBD2}"/>
          </ac:spMkLst>
        </pc:spChg>
      </pc:sldChg>
      <pc:sldChg chg="addSp modSp new">
        <pc:chgData name="Xin Zhang" userId="474f572f-8271-4f60-858e-cee871e0aec6" providerId="ADAL" clId="{379B99F8-4C16-45C7-B1D3-989FC7529E7F}" dt="2022-01-04T11:03:42.152" v="175"/>
        <pc:sldMkLst>
          <pc:docMk/>
          <pc:sldMk cId="1713974167" sldId="374"/>
        </pc:sldMkLst>
        <pc:picChg chg="add mod">
          <ac:chgData name="Xin Zhang" userId="474f572f-8271-4f60-858e-cee871e0aec6" providerId="ADAL" clId="{379B99F8-4C16-45C7-B1D3-989FC7529E7F}" dt="2022-01-04T11:03:42.152" v="175"/>
          <ac:picMkLst>
            <pc:docMk/>
            <pc:sldMk cId="1713974167" sldId="374"/>
            <ac:picMk id="2" creationId="{62566D14-9D9B-47E1-BD03-7E93400209B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6874815934069"/>
          <c:y val="3.4314839264331112E-2"/>
          <c:w val="0.8429090680126512"/>
          <c:h val="0.93137032147133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销售额（万元）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7-4582-947B-3D6C6F9AEF61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327-4582-947B-3D6C6F9AEF61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7-4582-947B-3D6C6F9AEF6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327-4582-947B-3D6C6F9AEF61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327-4582-947B-3D6C6F9AEF61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1"/>
                      </a:solidFill>
                      <a:latin typeface="+mj-ea"/>
                      <a:ea typeface="+mj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327-4582-947B-3D6C6F9AEF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  <a:alpha val="60000"/>
                      </a:schemeClr>
                    </a:solidFill>
                    <a:latin typeface="+mj-ea"/>
                    <a:ea typeface="+mj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广告设计</c:v>
                </c:pt>
                <c:pt idx="1">
                  <c:v>视频音频</c:v>
                </c:pt>
                <c:pt idx="2">
                  <c:v>UI新媒体</c:v>
                </c:pt>
                <c:pt idx="3">
                  <c:v>PPT设计</c:v>
                </c:pt>
                <c:pt idx="4">
                  <c:v>淘宝电商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15000</c:v>
                </c:pt>
                <c:pt idx="1">
                  <c:v>10000</c:v>
                </c:pt>
                <c:pt idx="2">
                  <c:v>16000</c:v>
                </c:pt>
                <c:pt idx="3">
                  <c:v>20000</c:v>
                </c:pt>
                <c:pt idx="4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27-4582-947B-3D6C6F9AE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axId val="781130752"/>
        <c:axId val="781136160"/>
      </c:barChart>
      <c:catAx>
        <c:axId val="78113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>
                <a:alpha val="2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81136160"/>
        <c:crosses val="autoZero"/>
        <c:auto val="1"/>
        <c:lblAlgn val="ctr"/>
        <c:lblOffset val="100"/>
        <c:noMultiLvlLbl val="0"/>
      </c:catAx>
      <c:valAx>
        <c:axId val="781136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11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68969342515337"/>
          <c:y val="0.15858009226226244"/>
          <c:w val="0.58184106658651302"/>
          <c:h val="0.676791528064323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销售额（万元）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8FF-438A-80E3-DB35B929B89C}"/>
              </c:ext>
            </c:extLst>
          </c:dPt>
          <c:dPt>
            <c:idx val="1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FF-438A-80E3-DB35B929B89C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  <a:alpha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8FF-438A-80E3-DB35B929B89C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FF-438A-80E3-DB35B929B89C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8FF-438A-80E3-DB35B929B89C}"/>
              </c:ext>
            </c:extLst>
          </c:dPt>
          <c:dLbls>
            <c:dLbl>
              <c:idx val="0"/>
              <c:layout>
                <c:manualLayout>
                  <c:x val="0.15299819972762718"/>
                  <c:y val="-5.5244802286899731E-5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9580"/>
                        <a:gd name="adj2" fmla="val 8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333187197233982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8FF-438A-80E3-DB35B929B89C}"/>
                </c:ext>
              </c:extLst>
            </c:dLbl>
            <c:dLbl>
              <c:idx val="1"/>
              <c:layout>
                <c:manualLayout>
                  <c:x val="-0.16804368847514753"/>
                  <c:y val="7.7610448012742125E-2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1247"/>
                        <a:gd name="adj2" fmla="val -4397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91730562344147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8FF-438A-80E3-DB35B929B89C}"/>
                </c:ext>
              </c:extLst>
            </c:dLbl>
            <c:dLbl>
              <c:idx val="2"/>
              <c:layout>
                <c:manualLayout>
                  <c:x val="-0.14604033356341994"/>
                  <c:y val="4.5932752880143918E-3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7965"/>
                        <a:gd name="adj2" fmla="val 194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312184019551144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8FF-438A-80E3-DB35B929B89C}"/>
                </c:ext>
              </c:extLst>
            </c:dLbl>
            <c:dLbl>
              <c:idx val="3"/>
              <c:layout>
                <c:manualLayout>
                  <c:x val="-0.14204413310200301"/>
                  <c:y val="-5.8685441339965824E-2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5871"/>
                        <a:gd name="adj2" fmla="val 3009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101940811770487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8FF-438A-80E3-DB35B929B89C}"/>
                </c:ext>
              </c:extLst>
            </c:dLbl>
            <c:dLbl>
              <c:idx val="4"/>
              <c:layout>
                <c:manualLayout>
                  <c:x val="-2.2145682144656082E-2"/>
                  <c:y val="-0.12464719276837401"/>
                </c:manualLayout>
              </c:layout>
              <c:spPr>
                <a:xfrm>
                  <a:off x="2097873" y="107721"/>
                  <a:ext cx="1177082" cy="626261"/>
                </a:xfrm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4805"/>
                        <a:gd name="adj2" fmla="val 7503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29938000982532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8FF-438A-80E3-DB35B929B89C}"/>
                </c:ext>
              </c:extLst>
            </c:dLbl>
            <c:spPr>
              <a:solidFill>
                <a:srgbClr val="FEF1DA">
                  <a:alpha val="5000"/>
                </a:srgb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PPT设计</c:v>
                </c:pt>
                <c:pt idx="1">
                  <c:v>淘宝电商</c:v>
                </c:pt>
                <c:pt idx="2">
                  <c:v>UI新媒体</c:v>
                </c:pt>
                <c:pt idx="3">
                  <c:v>视频音频</c:v>
                </c:pt>
                <c:pt idx="4">
                  <c:v>广告设计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26000</c:v>
                </c:pt>
                <c:pt idx="1">
                  <c:v>18000</c:v>
                </c:pt>
                <c:pt idx="2">
                  <c:v>10000</c:v>
                </c:pt>
                <c:pt idx="3">
                  <c:v>8000</c:v>
                </c:pt>
                <c:pt idx="4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F-438A-80E3-DB35B929B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销售额（万元）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190500" dist="203200" dir="6600000" sx="101000" sy="101000" algn="tl" rotWithShape="0">
                <a:schemeClr val="accent1">
                  <a:alpha val="7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5000</c:v>
                </c:pt>
                <c:pt idx="1">
                  <c:v>5500</c:v>
                </c:pt>
                <c:pt idx="2">
                  <c:v>6000</c:v>
                </c:pt>
                <c:pt idx="3">
                  <c:v>5300</c:v>
                </c:pt>
                <c:pt idx="4">
                  <c:v>7000</c:v>
                </c:pt>
                <c:pt idx="5">
                  <c:v>6600</c:v>
                </c:pt>
                <c:pt idx="6">
                  <c:v>8000</c:v>
                </c:pt>
                <c:pt idx="7">
                  <c:v>8800</c:v>
                </c:pt>
                <c:pt idx="8">
                  <c:v>9200</c:v>
                </c:pt>
                <c:pt idx="9">
                  <c:v>12000</c:v>
                </c:pt>
                <c:pt idx="10">
                  <c:v>14800</c:v>
                </c:pt>
                <c:pt idx="11">
                  <c:v>16800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7BD-4F23-9D57-95A5A9476E6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  <a:effectLst/>
          </c:spPr>
        </c:dropLines>
        <c:smooth val="0"/>
        <c:axId val="1629843232"/>
        <c:axId val="1306785648"/>
      </c:lineChart>
      <c:catAx>
        <c:axId val="1629843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6785648"/>
        <c:crosses val="autoZero"/>
        <c:auto val="1"/>
        <c:lblAlgn val="ctr"/>
        <c:lblOffset val="100"/>
        <c:noMultiLvlLbl val="0"/>
      </c:catAx>
      <c:valAx>
        <c:axId val="1306785648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95000"/>
                  <a:lumOff val="5000"/>
                  <a:alpha val="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62984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581DAB9-C3A5-4E36-86D7-B102020D5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9BD4160-AA65-40A8-AC53-BACDD6229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21C7-7238-4F7B-9B0C-DC42A46FAECA}" type="datetimeFigureOut">
              <a:rPr lang="zh-CN" altLang="en-US" smtClean="0">
                <a:latin typeface="OPPOSans M" panose="00020600040101010101" pitchFamily="18" charset="-122"/>
                <a:ea typeface="OPPOSans M" panose="00020600040101010101" pitchFamily="18" charset="-122"/>
              </a:rPr>
              <a:t>2022/1/7</a:t>
            </a:fld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FDA81D-13CD-4A1A-A0AC-AE0C606099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D69FE1-D45A-45B0-8C36-C3C0C1AFF8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9B333-4E20-4EE4-9DB2-BB5369CB1564}" type="slidenum">
              <a:rPr lang="zh-CN" altLang="en-US" smtClean="0">
                <a:latin typeface="OPPOSans M" panose="00020600040101010101" pitchFamily="18" charset="-122"/>
                <a:ea typeface="OPPOSans M" panose="00020600040101010101" pitchFamily="18" charset="-122"/>
              </a:rPr>
              <a:t>‹#›</a:t>
            </a:fld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20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fld id="{F8E462A3-A5FB-4139-B092-D9DA31B9FAC1}" type="datetimeFigureOut">
              <a:rPr lang="zh-CN" altLang="en-US" smtClean="0"/>
              <a:pPr/>
              <a:t>2022/1/7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fld id="{99690F5F-8142-46D7-A667-6EE4F495F3B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490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59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33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27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9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9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246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51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97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61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298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7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31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508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56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42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15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839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88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553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562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903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5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292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2903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45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58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09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i="0" dirty="0">
                <a:solidFill>
                  <a:srgbClr val="FFFFFF"/>
                </a:solidFill>
                <a:effectLst/>
                <a:latin typeface="思源宋体 CN Heavy" panose="02020900000000000000" pitchFamily="18" charset="-122"/>
              </a:rPr>
              <a:t>39490447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1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i="0" dirty="0">
                <a:solidFill>
                  <a:srgbClr val="FFFFFF"/>
                </a:solidFill>
                <a:effectLst/>
                <a:latin typeface="思源宋体 CN Heavy" panose="02020900000000000000" pitchFamily="18" charset="-122"/>
              </a:rPr>
              <a:t>39490447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2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6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63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40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C6D777-7CFF-4F86-830B-5F6B855A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7" y="-298"/>
            <a:ext cx="12193056" cy="6858594"/>
          </a:xfrm>
          <a:prstGeom prst="rect">
            <a:avLst/>
          </a:prstGeom>
        </p:spPr>
      </p:pic>
      <p:pic>
        <p:nvPicPr>
          <p:cNvPr id="3" name="图片 2" descr="图片包含 游戏机, 播放器, 球, 棒球&#10;&#10;描述已自动生成">
            <a:extLst>
              <a:ext uri="{FF2B5EF4-FFF2-40B4-BE49-F238E27FC236}">
                <a16:creationId xmlns:a16="http://schemas.microsoft.com/office/drawing/2014/main" id="{C8B04098-D799-4220-A185-E710E5AC12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3006" cy="2828789"/>
          </a:xfrm>
          <a:prstGeom prst="rect">
            <a:avLst/>
          </a:prstGeom>
          <a:effectLst>
            <a:outerShdw blurRad="381000" dist="571500" dir="54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94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女人, 标志, 食物, 窗帘&#10;&#10;描述已自动生成">
            <a:extLst>
              <a:ext uri="{FF2B5EF4-FFF2-40B4-BE49-F238E27FC236}">
                <a16:creationId xmlns:a16="http://schemas.microsoft.com/office/drawing/2014/main" id="{AC3FFF8A-A988-4DA2-AFCE-A5C088CDF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卡通人物&#10;&#10;中度可信度描述已自动生成">
            <a:extLst>
              <a:ext uri="{FF2B5EF4-FFF2-40B4-BE49-F238E27FC236}">
                <a16:creationId xmlns:a16="http://schemas.microsoft.com/office/drawing/2014/main" id="{C277463C-1225-4F9D-B651-E182D13FC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294"/>
            <a:ext cx="4468755" cy="6486706"/>
          </a:xfrm>
          <a:prstGeom prst="rect">
            <a:avLst/>
          </a:prstGeom>
          <a:effectLst>
            <a:outerShdw blurRad="381000" dist="571500" dir="54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60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窗帘, 桌子, 食物&#10;&#10;描述已自动生成">
            <a:extLst>
              <a:ext uri="{FF2B5EF4-FFF2-40B4-BE49-F238E27FC236}">
                <a16:creationId xmlns:a16="http://schemas.microsoft.com/office/drawing/2014/main" id="{87C6E80A-9189-4A24-B2F1-BD0E9B4A3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AD52678-2E1D-414F-A4F5-184862077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720" y="0"/>
            <a:ext cx="3002280" cy="3382758"/>
          </a:xfrm>
          <a:custGeom>
            <a:avLst/>
            <a:gdLst>
              <a:gd name="connsiteX0" fmla="*/ 0 w 3002280"/>
              <a:gd name="connsiteY0" fmla="*/ 0 h 3382758"/>
              <a:gd name="connsiteX1" fmla="*/ 3002280 w 3002280"/>
              <a:gd name="connsiteY1" fmla="*/ 0 h 3382758"/>
              <a:gd name="connsiteX2" fmla="*/ 3002280 w 3002280"/>
              <a:gd name="connsiteY2" fmla="*/ 3382758 h 3382758"/>
              <a:gd name="connsiteX3" fmla="*/ 0 w 3002280"/>
              <a:gd name="connsiteY3" fmla="*/ 3382758 h 3382758"/>
              <a:gd name="connsiteX4" fmla="*/ 0 w 3002280"/>
              <a:gd name="connsiteY4" fmla="*/ 2679609 h 3382758"/>
              <a:gd name="connsiteX5" fmla="*/ 185774 w 3002280"/>
              <a:gd name="connsiteY5" fmla="*/ 2679609 h 3382758"/>
              <a:gd name="connsiteX6" fmla="*/ 185774 w 3002280"/>
              <a:gd name="connsiteY6" fmla="*/ 659757 h 3382758"/>
              <a:gd name="connsiteX7" fmla="*/ 0 w 3002280"/>
              <a:gd name="connsiteY7" fmla="*/ 659757 h 338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2280" h="3382758">
                <a:moveTo>
                  <a:pt x="0" y="0"/>
                </a:moveTo>
                <a:lnTo>
                  <a:pt x="3002280" y="0"/>
                </a:lnTo>
                <a:lnTo>
                  <a:pt x="3002280" y="3382758"/>
                </a:lnTo>
                <a:lnTo>
                  <a:pt x="0" y="3382758"/>
                </a:lnTo>
                <a:lnTo>
                  <a:pt x="0" y="2679609"/>
                </a:lnTo>
                <a:lnTo>
                  <a:pt x="185774" y="2679609"/>
                </a:lnTo>
                <a:lnTo>
                  <a:pt x="185774" y="659757"/>
                </a:lnTo>
                <a:lnTo>
                  <a:pt x="0" y="659757"/>
                </a:lnTo>
                <a:close/>
              </a:path>
            </a:pathLst>
          </a:custGeom>
          <a:effectLst>
            <a:outerShdw blurRad="381000" dist="571500" dir="54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75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CAC0513-C03B-4D88-92AE-9EF6099C5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0" y="-364"/>
            <a:ext cx="12193056" cy="6858363"/>
          </a:xfrm>
          <a:prstGeom prst="rect">
            <a:avLst/>
          </a:prstGeom>
        </p:spPr>
      </p:pic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DD3FD247-0968-43C4-9287-4DDD9BDC5E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997" y="587530"/>
            <a:ext cx="10641648" cy="395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2400" kern="1200" dirty="0" smtClean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25D6C0D-8BCA-4910-894F-5DB41A9E315E}"/>
              </a:ext>
            </a:extLst>
          </p:cNvPr>
          <p:cNvGrpSpPr/>
          <p:nvPr userDrawn="1"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5" name="图片 4" descr="图片包含 背景图案&#10;&#10;描述已自动生成">
              <a:extLst>
                <a:ext uri="{FF2B5EF4-FFF2-40B4-BE49-F238E27FC236}">
                  <a16:creationId xmlns:a16="http://schemas.microsoft.com/office/drawing/2014/main" id="{D0FA85EE-F3DC-4863-83BA-947B19DD2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DE55F5-6ACC-4674-B529-0E9C6265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7" name="图片 6" descr="图片包含 背景图案&#10;&#10;描述已自动生成">
              <a:extLst>
                <a:ext uri="{FF2B5EF4-FFF2-40B4-BE49-F238E27FC236}">
                  <a16:creationId xmlns:a16="http://schemas.microsoft.com/office/drawing/2014/main" id="{63672EB4-911F-493C-AF8D-C996EE6EF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E9B6934C-E8F5-410E-A677-84221FD46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6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桌子上有食物&#10;&#10;低可信度描述已自动生成">
            <a:extLst>
              <a:ext uri="{FF2B5EF4-FFF2-40B4-BE49-F238E27FC236}">
                <a16:creationId xmlns:a16="http://schemas.microsoft.com/office/drawing/2014/main" id="{56775CB5-C6B4-42B0-A80C-50BA38744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51B6B4-7184-47B3-9E07-31C8C3078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513" y="4227024"/>
            <a:ext cx="4662975" cy="46629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98D479-DBF0-4F37-8CA0-FA822B1990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0356" y="5233325"/>
            <a:ext cx="2137644" cy="21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0000" decel="7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7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0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D64F788-16C4-4F93-A068-79876082E5B0}"/>
              </a:ext>
            </a:extLst>
          </p:cNvPr>
          <p:cNvGrpSpPr/>
          <p:nvPr userDrawn="1"/>
        </p:nvGrpSpPr>
        <p:grpSpPr>
          <a:xfrm>
            <a:off x="-12573286" y="-7087344"/>
            <a:ext cx="37338572" cy="21032689"/>
            <a:chOff x="-11435715" y="-6971249"/>
            <a:chExt cx="37338572" cy="2103268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6BDBD940-2263-435D-839C-A865F74A21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435715" y="-6971249"/>
              <a:ext cx="1585532" cy="42820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2D72353-2E63-4BCB-95CC-CDC54B847B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17325" y="-6971249"/>
              <a:ext cx="1585532" cy="42820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1547323-A748-4D36-9580-F972B827A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435715" y="13633231"/>
              <a:ext cx="1585532" cy="42820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774FA8-F114-4E4B-B061-553FF6497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17325" y="13633231"/>
              <a:ext cx="1585532" cy="428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20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709" userDrawn="1">
          <p15:clr>
            <a:srgbClr val="F26B43"/>
          </p15:clr>
        </p15:guide>
        <p15:guide id="7" orient="horz" pos="640" userDrawn="1">
          <p15:clr>
            <a:srgbClr val="F26B43"/>
          </p15:clr>
        </p15:guide>
        <p15:guide id="8" orient="horz" pos="4065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4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11.png"/><Relationship Id="rId4" Type="http://schemas.openxmlformats.org/officeDocument/2006/relationships/image" Target="../media/image47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0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microsoft.com/office/2007/relationships/hdphoto" Target="../media/hdphoto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5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microsoft.com/office/2007/relationships/hdphoto" Target="../media/hdphoto8.wdp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image" Target="../media/image70.jpg"/><Relationship Id="rId7" Type="http://schemas.microsoft.com/office/2007/relationships/hdphoto" Target="../media/hdphoto10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9.png"/><Relationship Id="rId5" Type="http://schemas.openxmlformats.org/officeDocument/2006/relationships/image" Target="../media/image72.png"/><Relationship Id="rId10" Type="http://schemas.microsoft.com/office/2007/relationships/hdphoto" Target="../media/hdphoto4.wdp"/><Relationship Id="rId4" Type="http://schemas.openxmlformats.org/officeDocument/2006/relationships/image" Target="../media/image71.png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chart" Target="../charts/chart1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A4AF27DC-FFEB-48DC-B47C-394FAA1835E7}"/>
              </a:ext>
            </a:extLst>
          </p:cNvPr>
          <p:cNvSpPr txBox="1"/>
          <p:nvPr/>
        </p:nvSpPr>
        <p:spPr>
          <a:xfrm flipH="1">
            <a:off x="3575178" y="1562006"/>
            <a:ext cx="5041645" cy="5795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MANDAMUS MEDIOCREM REPREHENDUNT EUM EU</a:t>
            </a:r>
          </a:p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 CU PERTINAX OCURRERET HIS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A88A538-D047-4171-BA00-90A5A2E35714}"/>
              </a:ext>
            </a:extLst>
          </p:cNvPr>
          <p:cNvSpPr txBox="1"/>
          <p:nvPr/>
        </p:nvSpPr>
        <p:spPr>
          <a:xfrm flipH="1">
            <a:off x="4129760" y="4328176"/>
            <a:ext cx="3932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200" spc="150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公司</a:t>
            </a:r>
            <a:r>
              <a:rPr kumimoji="1" lang="en-US" altLang="zh-CN" sz="2200" spc="150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20XX</a:t>
            </a:r>
            <a:r>
              <a:rPr kumimoji="1" lang="zh-CN" altLang="en-US" sz="2200" spc="150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年度总结表彰大会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99EC52C-AEE8-41A6-B508-8D781C93C9C1}"/>
              </a:ext>
            </a:extLst>
          </p:cNvPr>
          <p:cNvSpPr txBox="1"/>
          <p:nvPr/>
        </p:nvSpPr>
        <p:spPr>
          <a:xfrm flipH="1">
            <a:off x="11356" y="2438721"/>
            <a:ext cx="12169288" cy="1253807"/>
          </a:xfrm>
          <a:prstGeom prst="rect">
            <a:avLst/>
          </a:prstGeom>
          <a:noFill/>
        </p:spPr>
        <p:txBody>
          <a:bodyPr vert="horz" wrap="none" lIns="0" tIns="0" rIns="144000" bIns="0" rtlCol="0" anchor="b">
            <a:noAutofit/>
            <a:scene3d>
              <a:camera prst="perspectiveHeroicExtremeLeftFacing" fov="1200000">
                <a:rot lat="0" lon="0" rev="0"/>
              </a:camera>
              <a:lightRig rig="threePt" dir="t"/>
            </a:scene3d>
            <a:sp3d extrusionH="6350">
              <a:bevelT w="12700" h="44450"/>
              <a:bevelB w="25400"/>
            </a:sp3d>
          </a:bodyPr>
          <a:lstStyle/>
          <a:p>
            <a:pPr algn="ctr">
              <a:lnSpc>
                <a:spcPct val="80000"/>
              </a:lnSpc>
            </a:pPr>
            <a:r>
              <a:rPr kumimoji="1" lang="zh-CN" altLang="en-US" sz="96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rPr>
              <a:t>携手同行筑梦未来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FE0D045-6EF7-47F3-8101-39E37836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75766" y="1747037"/>
            <a:ext cx="2586549" cy="25960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34F4925-6989-4872-BDEF-DCB100E5A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0987" y="1438523"/>
            <a:ext cx="2586549" cy="25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手里拿着牙刷&#10;&#10;中度可信度描述已自动生成">
            <a:extLst>
              <a:ext uri="{FF2B5EF4-FFF2-40B4-BE49-F238E27FC236}">
                <a16:creationId xmlns:a16="http://schemas.microsoft.com/office/drawing/2014/main" id="{D7D0C7FE-F50F-4B95-ADD9-47A30726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D7591FD0-24C4-4FEF-9EC7-50209F0C0221}"/>
              </a:ext>
            </a:extLst>
          </p:cNvPr>
          <p:cNvGrpSpPr/>
          <p:nvPr/>
        </p:nvGrpSpPr>
        <p:grpSpPr>
          <a:xfrm>
            <a:off x="303277" y="2161604"/>
            <a:ext cx="2566750" cy="2197462"/>
            <a:chOff x="584378" y="2184405"/>
            <a:chExt cx="2310867" cy="1978394"/>
          </a:xfrm>
        </p:grpSpPr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42E6EB88-505B-471E-9348-883395EED209}"/>
                </a:ext>
              </a:extLst>
            </p:cNvPr>
            <p:cNvSpPr/>
            <p:nvPr/>
          </p:nvSpPr>
          <p:spPr>
            <a:xfrm rot="10800000" flipH="1" flipV="1">
              <a:off x="584378" y="2184405"/>
              <a:ext cx="2310867" cy="197839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tx1">
                  <a:lumMod val="75000"/>
                  <a:lumOff val="25000"/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43689805-63BC-4E50-A90F-9AC97C7CDC45}"/>
                </a:ext>
              </a:extLst>
            </p:cNvPr>
            <p:cNvSpPr/>
            <p:nvPr/>
          </p:nvSpPr>
          <p:spPr>
            <a:xfrm rot="10800000" flipH="1" flipV="1">
              <a:off x="679412" y="2265766"/>
              <a:ext cx="2120798" cy="181567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C15F6EDF-6208-4856-9A06-39C5BDB3C4CD}"/>
                </a:ext>
              </a:extLst>
            </p:cNvPr>
            <p:cNvSpPr/>
            <p:nvPr/>
          </p:nvSpPr>
          <p:spPr>
            <a:xfrm rot="10800000" flipH="1" flipV="1">
              <a:off x="774447" y="2347128"/>
              <a:ext cx="1930729" cy="165294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809EE674-0357-421C-990C-FDEA50239D46}"/>
                </a:ext>
              </a:extLst>
            </p:cNvPr>
            <p:cNvSpPr/>
            <p:nvPr/>
          </p:nvSpPr>
          <p:spPr>
            <a:xfrm rot="10800000" flipH="1" flipV="1">
              <a:off x="869481" y="2428490"/>
              <a:ext cx="1740660" cy="149022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37044B8C-7DC0-4C69-BCCC-8EB91019FBE0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A5F9C2EE-6E9F-4E2D-AA0C-74112901D4C7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extrusionH="127000" prstMaterial="matte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D2F5E957-4BFE-4C93-AAF4-1E4D681BA649}"/>
              </a:ext>
            </a:extLst>
          </p:cNvPr>
          <p:cNvGrpSpPr/>
          <p:nvPr/>
        </p:nvGrpSpPr>
        <p:grpSpPr>
          <a:xfrm>
            <a:off x="8087185" y="4290095"/>
            <a:ext cx="2566750" cy="2197462"/>
            <a:chOff x="584378" y="2184405"/>
            <a:chExt cx="2310867" cy="1978394"/>
          </a:xfrm>
        </p:grpSpPr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21200C21-A3A4-419C-B793-9A5F70AFFC3F}"/>
                </a:ext>
              </a:extLst>
            </p:cNvPr>
            <p:cNvSpPr/>
            <p:nvPr/>
          </p:nvSpPr>
          <p:spPr>
            <a:xfrm rot="10800000" flipH="1" flipV="1">
              <a:off x="584378" y="2184405"/>
              <a:ext cx="2310867" cy="197839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tx1">
                  <a:lumMod val="75000"/>
                  <a:lumOff val="25000"/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0AA256A0-3A46-4120-A4FE-66A9FC564E45}"/>
                </a:ext>
              </a:extLst>
            </p:cNvPr>
            <p:cNvSpPr/>
            <p:nvPr/>
          </p:nvSpPr>
          <p:spPr>
            <a:xfrm rot="10800000" flipH="1" flipV="1">
              <a:off x="679412" y="2265766"/>
              <a:ext cx="2120798" cy="181567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33D25716-3BBD-4E1C-BBB8-7138B908C3D5}"/>
                </a:ext>
              </a:extLst>
            </p:cNvPr>
            <p:cNvSpPr/>
            <p:nvPr/>
          </p:nvSpPr>
          <p:spPr>
            <a:xfrm rot="10800000" flipH="1" flipV="1">
              <a:off x="774447" y="2347128"/>
              <a:ext cx="1930729" cy="165294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74C9BF8C-375A-467A-8013-68268229D4CC}"/>
                </a:ext>
              </a:extLst>
            </p:cNvPr>
            <p:cNvSpPr/>
            <p:nvPr/>
          </p:nvSpPr>
          <p:spPr>
            <a:xfrm rot="10800000" flipH="1" flipV="1">
              <a:off x="869481" y="2428490"/>
              <a:ext cx="1740660" cy="149022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6DD0A38B-96EB-4AB8-9E86-878E955757D0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F9E05409-2F98-4468-967F-09CCC2F51437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extrusionH="127000" prstMaterial="matte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1EAD2940-0F05-4775-B5B2-7E6050FDCA84}"/>
              </a:ext>
            </a:extLst>
          </p:cNvPr>
          <p:cNvGrpSpPr/>
          <p:nvPr/>
        </p:nvGrpSpPr>
        <p:grpSpPr>
          <a:xfrm>
            <a:off x="1822766" y="3826089"/>
            <a:ext cx="3105768" cy="2658929"/>
            <a:chOff x="584378" y="2184405"/>
            <a:chExt cx="2310867" cy="1978394"/>
          </a:xfrm>
        </p:grpSpPr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4EDA893C-3FD3-483E-B60C-80439CE8AB5C}"/>
                </a:ext>
              </a:extLst>
            </p:cNvPr>
            <p:cNvSpPr/>
            <p:nvPr/>
          </p:nvSpPr>
          <p:spPr>
            <a:xfrm rot="10800000" flipH="1" flipV="1">
              <a:off x="584378" y="2184405"/>
              <a:ext cx="2310867" cy="197839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tx1">
                  <a:lumMod val="75000"/>
                  <a:lumOff val="25000"/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DCDCC8F8-B963-4B21-8A31-867BE20FECD9}"/>
                </a:ext>
              </a:extLst>
            </p:cNvPr>
            <p:cNvSpPr/>
            <p:nvPr/>
          </p:nvSpPr>
          <p:spPr>
            <a:xfrm rot="10800000" flipH="1" flipV="1">
              <a:off x="679412" y="2265766"/>
              <a:ext cx="2120798" cy="181567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E53479C8-06F3-4BC0-93A5-84967BEBBF2C}"/>
                </a:ext>
              </a:extLst>
            </p:cNvPr>
            <p:cNvSpPr/>
            <p:nvPr/>
          </p:nvSpPr>
          <p:spPr>
            <a:xfrm rot="10800000" flipH="1" flipV="1">
              <a:off x="774447" y="2347128"/>
              <a:ext cx="1930729" cy="165294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82EDEF03-B2B5-4E25-AA69-DFE1241B582B}"/>
                </a:ext>
              </a:extLst>
            </p:cNvPr>
            <p:cNvSpPr/>
            <p:nvPr/>
          </p:nvSpPr>
          <p:spPr>
            <a:xfrm rot="10800000" flipH="1" flipV="1">
              <a:off x="869481" y="2428490"/>
              <a:ext cx="1740660" cy="149022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7021CF9F-1CD1-4341-A828-72D534A30F14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55EB4493-2E1E-4187-B105-587D677B519F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extrusionH="127000" prstMaterial="matte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1EA7497B-ED13-47AB-A446-EA01CD080934}"/>
              </a:ext>
            </a:extLst>
          </p:cNvPr>
          <p:cNvGrpSpPr/>
          <p:nvPr/>
        </p:nvGrpSpPr>
        <p:grpSpPr>
          <a:xfrm>
            <a:off x="6532645" y="899440"/>
            <a:ext cx="3105768" cy="2658929"/>
            <a:chOff x="584378" y="2184405"/>
            <a:chExt cx="2310867" cy="1978394"/>
          </a:xfrm>
        </p:grpSpPr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59B88651-E342-4BB2-BE08-058D693FBE26}"/>
                </a:ext>
              </a:extLst>
            </p:cNvPr>
            <p:cNvSpPr/>
            <p:nvPr/>
          </p:nvSpPr>
          <p:spPr>
            <a:xfrm rot="10800000" flipH="1" flipV="1">
              <a:off x="584378" y="2184405"/>
              <a:ext cx="2310867" cy="197839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tx1">
                  <a:lumMod val="75000"/>
                  <a:lumOff val="25000"/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C584B644-536B-41FD-9F14-E428586A91F6}"/>
                </a:ext>
              </a:extLst>
            </p:cNvPr>
            <p:cNvSpPr/>
            <p:nvPr/>
          </p:nvSpPr>
          <p:spPr>
            <a:xfrm rot="10800000" flipH="1" flipV="1">
              <a:off x="679412" y="2265766"/>
              <a:ext cx="2120798" cy="181567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36120326-D5D7-4C18-A169-B8ED027C7627}"/>
                </a:ext>
              </a:extLst>
            </p:cNvPr>
            <p:cNvSpPr/>
            <p:nvPr/>
          </p:nvSpPr>
          <p:spPr>
            <a:xfrm rot="10800000" flipH="1" flipV="1">
              <a:off x="774447" y="2347128"/>
              <a:ext cx="1930729" cy="165294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A440593F-262B-4218-B37E-27F757A51CD4}"/>
                </a:ext>
              </a:extLst>
            </p:cNvPr>
            <p:cNvSpPr/>
            <p:nvPr/>
          </p:nvSpPr>
          <p:spPr>
            <a:xfrm rot="10800000" flipH="1" flipV="1">
              <a:off x="869481" y="2428490"/>
              <a:ext cx="1740660" cy="149022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2091402E-D57E-4826-A725-79328FEA5BDD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524F9664-5AA6-4A27-AC8B-976A5654FB19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extrusionH="127000" prstMaterial="matte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2B83625C-D28E-45B6-8D81-2B1CC8859A52}"/>
              </a:ext>
            </a:extLst>
          </p:cNvPr>
          <p:cNvGrpSpPr/>
          <p:nvPr/>
        </p:nvGrpSpPr>
        <p:grpSpPr>
          <a:xfrm>
            <a:off x="4929851" y="3353851"/>
            <a:ext cx="2566750" cy="2197462"/>
            <a:chOff x="584378" y="2184405"/>
            <a:chExt cx="2310867" cy="1978394"/>
          </a:xfrm>
        </p:grpSpPr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53203B02-A9BA-4B06-AE65-DB60CE1C4932}"/>
                </a:ext>
              </a:extLst>
            </p:cNvPr>
            <p:cNvSpPr/>
            <p:nvPr/>
          </p:nvSpPr>
          <p:spPr>
            <a:xfrm rot="10800000" flipH="1" flipV="1">
              <a:off x="584378" y="2184405"/>
              <a:ext cx="2310867" cy="197839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tx1">
                  <a:lumMod val="75000"/>
                  <a:lumOff val="25000"/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E6987E6B-D7CD-41BC-8683-51EE1260E813}"/>
                </a:ext>
              </a:extLst>
            </p:cNvPr>
            <p:cNvSpPr/>
            <p:nvPr/>
          </p:nvSpPr>
          <p:spPr>
            <a:xfrm rot="10800000" flipH="1" flipV="1">
              <a:off x="679412" y="2265766"/>
              <a:ext cx="2120798" cy="181567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0B175D43-0F1F-472E-B839-12FEEC44D947}"/>
                </a:ext>
              </a:extLst>
            </p:cNvPr>
            <p:cNvSpPr/>
            <p:nvPr/>
          </p:nvSpPr>
          <p:spPr>
            <a:xfrm rot="10800000" flipH="1" flipV="1">
              <a:off x="774447" y="2347128"/>
              <a:ext cx="1930729" cy="165294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A753F4FB-BFF2-45B7-8196-F9BEC2D76F48}"/>
                </a:ext>
              </a:extLst>
            </p:cNvPr>
            <p:cNvSpPr/>
            <p:nvPr/>
          </p:nvSpPr>
          <p:spPr>
            <a:xfrm rot="10800000" flipH="1" flipV="1">
              <a:off x="869481" y="2428490"/>
              <a:ext cx="1740660" cy="149022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AFAD5F1E-C6CD-422F-B46D-0795EC883DA1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F982175E-BBE0-4F7E-98E6-A6D70D2D34D9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extrusionH="127000" prstMaterial="matte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3C9136BC-48F4-47E8-B2BB-2767EDEF5BAA}"/>
              </a:ext>
            </a:extLst>
          </p:cNvPr>
          <p:cNvGrpSpPr/>
          <p:nvPr/>
        </p:nvGrpSpPr>
        <p:grpSpPr>
          <a:xfrm>
            <a:off x="3496382" y="1358590"/>
            <a:ext cx="2333409" cy="1997693"/>
            <a:chOff x="584378" y="2184405"/>
            <a:chExt cx="2310867" cy="1978394"/>
          </a:xfrm>
        </p:grpSpPr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F3F60CAF-76D1-419E-87E9-9FEA962AD4B6}"/>
                </a:ext>
              </a:extLst>
            </p:cNvPr>
            <p:cNvSpPr/>
            <p:nvPr/>
          </p:nvSpPr>
          <p:spPr>
            <a:xfrm rot="10800000" flipH="1" flipV="1">
              <a:off x="584378" y="2184405"/>
              <a:ext cx="2310867" cy="197839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tx1">
                  <a:lumMod val="75000"/>
                  <a:lumOff val="25000"/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A43CC93C-D217-4036-9D6A-5FCB9D6E1AC8}"/>
                </a:ext>
              </a:extLst>
            </p:cNvPr>
            <p:cNvSpPr/>
            <p:nvPr/>
          </p:nvSpPr>
          <p:spPr>
            <a:xfrm rot="10800000" flipH="1" flipV="1">
              <a:off x="679412" y="2265766"/>
              <a:ext cx="2120798" cy="181567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B8F2A97C-9043-445B-A5DF-5CEB12CC9466}"/>
                </a:ext>
              </a:extLst>
            </p:cNvPr>
            <p:cNvSpPr/>
            <p:nvPr/>
          </p:nvSpPr>
          <p:spPr>
            <a:xfrm rot="10800000" flipH="1" flipV="1">
              <a:off x="774447" y="2347128"/>
              <a:ext cx="1930729" cy="165294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E034845A-78C4-4BFC-8D10-002E2CAA1B79}"/>
                </a:ext>
              </a:extLst>
            </p:cNvPr>
            <p:cNvSpPr/>
            <p:nvPr/>
          </p:nvSpPr>
          <p:spPr>
            <a:xfrm rot="10800000" flipH="1" flipV="1">
              <a:off x="869481" y="2428490"/>
              <a:ext cx="1740660" cy="149022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41539D8F-D7AC-4717-8347-D746D86D97DD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66FAD349-36F6-4055-A9B2-0B33F9B8D24F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extrusionH="127000" prstMaterial="matte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F5A391C0-E6E5-470C-ADD1-3D2650BD60F6}"/>
              </a:ext>
            </a:extLst>
          </p:cNvPr>
          <p:cNvGrpSpPr/>
          <p:nvPr/>
        </p:nvGrpSpPr>
        <p:grpSpPr>
          <a:xfrm>
            <a:off x="9540393" y="2573704"/>
            <a:ext cx="2333409" cy="1997693"/>
            <a:chOff x="584378" y="2184405"/>
            <a:chExt cx="2310867" cy="1978394"/>
          </a:xfrm>
        </p:grpSpPr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90CEFDFF-1B0D-408C-AA24-371FC69859E5}"/>
                </a:ext>
              </a:extLst>
            </p:cNvPr>
            <p:cNvSpPr/>
            <p:nvPr/>
          </p:nvSpPr>
          <p:spPr>
            <a:xfrm rot="10800000" flipH="1" flipV="1">
              <a:off x="584378" y="2184405"/>
              <a:ext cx="2310867" cy="197839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tx1">
                  <a:lumMod val="75000"/>
                  <a:lumOff val="25000"/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0496CAAD-B2E7-4AAF-879A-6A76EC1A0F01}"/>
                </a:ext>
              </a:extLst>
            </p:cNvPr>
            <p:cNvSpPr/>
            <p:nvPr/>
          </p:nvSpPr>
          <p:spPr>
            <a:xfrm rot="10800000" flipH="1" flipV="1">
              <a:off x="679412" y="2265766"/>
              <a:ext cx="2120798" cy="181567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41048E77-BAFD-4DAB-A764-CD4286C6BD3B}"/>
                </a:ext>
              </a:extLst>
            </p:cNvPr>
            <p:cNvSpPr/>
            <p:nvPr/>
          </p:nvSpPr>
          <p:spPr>
            <a:xfrm rot="10800000" flipH="1" flipV="1">
              <a:off x="774447" y="2347128"/>
              <a:ext cx="1930729" cy="165294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82F5262E-62EA-4032-B8AF-D922B9E5A4AC}"/>
                </a:ext>
              </a:extLst>
            </p:cNvPr>
            <p:cNvSpPr/>
            <p:nvPr/>
          </p:nvSpPr>
          <p:spPr>
            <a:xfrm rot="10800000" flipH="1" flipV="1">
              <a:off x="869481" y="2428490"/>
              <a:ext cx="1740660" cy="1490224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D030E3DA-B824-45B1-BC89-036DEBC1DC8F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CFC2B355-20E4-40B2-9DBF-91BAE6B08FA3}"/>
                </a:ext>
              </a:extLst>
            </p:cNvPr>
            <p:cNvSpPr/>
            <p:nvPr/>
          </p:nvSpPr>
          <p:spPr>
            <a:xfrm rot="10800000" flipH="1" flipV="1">
              <a:off x="964516" y="2509851"/>
              <a:ext cx="1550591" cy="1327501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extrusionH="127000" prstMaterial="matte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F294290-4D2C-4082-A092-542F5B371C91}"/>
              </a:ext>
            </a:extLst>
          </p:cNvPr>
          <p:cNvGrpSpPr/>
          <p:nvPr/>
        </p:nvGrpSpPr>
        <p:grpSpPr>
          <a:xfrm>
            <a:off x="7257686" y="1818536"/>
            <a:ext cx="1664915" cy="709428"/>
            <a:chOff x="7257686" y="1841686"/>
            <a:chExt cx="1664915" cy="709428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781E51E5-62AA-4D58-BFFA-9B8839CC6735}"/>
                </a:ext>
              </a:extLst>
            </p:cNvPr>
            <p:cNvSpPr txBox="1"/>
            <p:nvPr/>
          </p:nvSpPr>
          <p:spPr>
            <a:xfrm>
              <a:off x="7464883" y="1841686"/>
              <a:ext cx="1250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诚信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A8F405BE-E37A-4327-93C9-18B3CB1D72BA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200" spc="300" dirty="0">
                  <a:gradFill flip="none" rotWithShape="1"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  <a:tileRect r="-100000" b="-100000"/>
                  </a:gradFill>
                  <a:ea typeface="微软雅黑"/>
                </a:rPr>
                <a:t>INTEGRITY</a:t>
              </a:r>
              <a:endParaRPr kumimoji="0" lang="en-US" altLang="zh-CN" sz="1200" i="0" u="none" strike="noStrike" kern="1200" cap="none" spc="300" normalizeH="0" noProof="0" dirty="0">
                <a:ln>
                  <a:noFill/>
                </a:ln>
                <a:gradFill flip="none" rotWithShape="1"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  <a:tileRect r="-100000" b="-100000"/>
                </a:gradFill>
                <a:uLnTx/>
                <a:uFillTx/>
                <a:ea typeface="微软雅黑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28FEB98A-3D38-4664-AD1A-B27AD662E8B1}"/>
              </a:ext>
            </a:extLst>
          </p:cNvPr>
          <p:cNvGrpSpPr/>
          <p:nvPr/>
        </p:nvGrpSpPr>
        <p:grpSpPr>
          <a:xfrm>
            <a:off x="2536064" y="4754489"/>
            <a:ext cx="1664915" cy="709428"/>
            <a:chOff x="7257686" y="1841686"/>
            <a:chExt cx="1664915" cy="709428"/>
          </a:xfrm>
        </p:grpSpPr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194853BA-7CFC-4946-8A9D-53B4AC3293DC}"/>
                </a:ext>
              </a:extLst>
            </p:cNvPr>
            <p:cNvSpPr txBox="1"/>
            <p:nvPr/>
          </p:nvSpPr>
          <p:spPr>
            <a:xfrm>
              <a:off x="7464883" y="1841686"/>
              <a:ext cx="1250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责任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E90AFBD8-D1EE-4EA1-8114-D4BDC5F5CE85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200" spc="300" dirty="0">
                  <a:gradFill flip="none" rotWithShape="1"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  <a:tileRect r="-100000" b="-100000"/>
                  </a:gradFill>
                  <a:ea typeface="微软雅黑"/>
                </a:rPr>
                <a:t>RESPONSIBILITY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8EFD5D2B-13B3-40FA-BA33-F060CE08EE2F}"/>
              </a:ext>
            </a:extLst>
          </p:cNvPr>
          <p:cNvGrpSpPr/>
          <p:nvPr/>
        </p:nvGrpSpPr>
        <p:grpSpPr>
          <a:xfrm>
            <a:off x="5374054" y="4086088"/>
            <a:ext cx="1664915" cy="663128"/>
            <a:chOff x="7257686" y="1887986"/>
            <a:chExt cx="1664915" cy="663128"/>
          </a:xfrm>
        </p:grpSpPr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6A569B48-FBFE-44B7-9D82-B25D96D28096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匠心</a:t>
              </a: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8300C42A-F8E6-47E4-903B-A7356D4F2A6A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  <a:tileRect r="-100000" b="-100000"/>
                  </a:gradFill>
                  <a:ea typeface="微软雅黑"/>
                </a:rPr>
                <a:t>ORIGINALITY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  <a:tileRect r="-100000" b="-100000"/>
                </a:gradFill>
                <a:uLnTx/>
                <a:uFillTx/>
                <a:ea typeface="微软雅黑"/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6BECC1D7-3E16-43AD-AA4E-36647EBB2782}"/>
              </a:ext>
            </a:extLst>
          </p:cNvPr>
          <p:cNvGrpSpPr/>
          <p:nvPr/>
        </p:nvGrpSpPr>
        <p:grpSpPr>
          <a:xfrm>
            <a:off x="9871908" y="3209931"/>
            <a:ext cx="1664915" cy="663128"/>
            <a:chOff x="7257686" y="1887986"/>
            <a:chExt cx="1664915" cy="663128"/>
          </a:xfrm>
        </p:grpSpPr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56F18968-24CD-4A0A-B1CF-B51655CD3C83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实干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7F7A425D-C508-4D0D-B879-FBC6E4DF6FD6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  <a:tileRect r="-100000" b="-100000"/>
                  </a:gradFill>
                  <a:ea typeface="微软雅黑"/>
                </a:rPr>
                <a:t>ACTION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  <a:tileRect r="-100000" b="-100000"/>
                </a:gradFill>
                <a:uLnTx/>
                <a:uFillTx/>
                <a:ea typeface="微软雅黑"/>
              </a:endParaRP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790E1927-46CE-437A-AC61-554A1EB77B63}"/>
              </a:ext>
            </a:extLst>
          </p:cNvPr>
          <p:cNvGrpSpPr/>
          <p:nvPr/>
        </p:nvGrpSpPr>
        <p:grpSpPr>
          <a:xfrm>
            <a:off x="8529844" y="5024786"/>
            <a:ext cx="1664915" cy="663128"/>
            <a:chOff x="7257686" y="1887986"/>
            <a:chExt cx="1664915" cy="663128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66FFAD83-1FC0-434D-B51F-7D25688D5DA9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创新</a:t>
              </a: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FC27EC4F-38A4-4FA6-9382-43A1D4C05396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  <a:tileRect r="-100000" b="-100000"/>
                  </a:gradFill>
                  <a:ea typeface="微软雅黑"/>
                </a:rPr>
                <a:t>INNOVATION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  <a:tileRect r="-100000" b="-100000"/>
                </a:gradFill>
                <a:uLnTx/>
                <a:uFillTx/>
                <a:ea typeface="微软雅黑"/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B3A585BC-8CD5-40FA-B832-42C0419A0922}"/>
              </a:ext>
            </a:extLst>
          </p:cNvPr>
          <p:cNvGrpSpPr/>
          <p:nvPr/>
        </p:nvGrpSpPr>
        <p:grpSpPr>
          <a:xfrm>
            <a:off x="3830933" y="2043471"/>
            <a:ext cx="1664915" cy="663128"/>
            <a:chOff x="7257686" y="1887986"/>
            <a:chExt cx="1664915" cy="663128"/>
          </a:xfrm>
        </p:grpSpPr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52CBB367-8262-44BC-924A-01B7D897BDF3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团结</a:t>
              </a: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B4AAD3EE-BE1E-4BFE-94DB-9C99DD7A69B6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  <a:tileRect r="-100000" b="-100000"/>
                  </a:gradFill>
                  <a:ea typeface="微软雅黑"/>
                </a:rPr>
                <a:t>UNITY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  <a:tileRect r="-100000" b="-100000"/>
                </a:gradFill>
                <a:uLnTx/>
                <a:uFillTx/>
                <a:ea typeface="微软雅黑"/>
              </a:endParaRPr>
            </a:p>
          </p:txBody>
        </p:sp>
      </p:grpSp>
      <p:pic>
        <p:nvPicPr>
          <p:cNvPr id="96" name="图片 95">
            <a:extLst>
              <a:ext uri="{FF2B5EF4-FFF2-40B4-BE49-F238E27FC236}">
                <a16:creationId xmlns:a16="http://schemas.microsoft.com/office/drawing/2014/main" id="{75E8F057-096D-4350-BDDE-0C7A0C8D7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grpSp>
        <p:nvGrpSpPr>
          <p:cNvPr id="90" name="组合 89">
            <a:extLst>
              <a:ext uri="{FF2B5EF4-FFF2-40B4-BE49-F238E27FC236}">
                <a16:creationId xmlns:a16="http://schemas.microsoft.com/office/drawing/2014/main" id="{79FF7A71-2FA9-45E9-9990-81893F5DC920}"/>
              </a:ext>
            </a:extLst>
          </p:cNvPr>
          <p:cNvGrpSpPr/>
          <p:nvPr/>
        </p:nvGrpSpPr>
        <p:grpSpPr>
          <a:xfrm>
            <a:off x="753310" y="2922999"/>
            <a:ext cx="1664915" cy="663128"/>
            <a:chOff x="7257686" y="1887986"/>
            <a:chExt cx="1664915" cy="663128"/>
          </a:xfrm>
        </p:grpSpPr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B56EF2EC-A20A-410D-8272-182607033EAE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态度</a:t>
              </a: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6124550B-5130-4C60-B3CE-DD29DA93CEB5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  <a:tileRect r="-100000" b="-100000"/>
                  </a:gradFill>
                  <a:ea typeface="微软雅黑"/>
                </a:rPr>
                <a:t>ATTITUDE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  <a:tileRect r="-100000" b="-100000"/>
                </a:gradFill>
                <a:uLnTx/>
                <a:uFillTx/>
                <a:ea typeface="微软雅黑"/>
              </a:endParaRPr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E617A2-8D49-4738-9ACE-F6D1A3130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企业文化精神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7C7BCF9-11D7-4FA8-9B81-627C30AF51CD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79" name="图片 78" descr="图片包含 背景图案&#10;&#10;描述已自动生成">
              <a:extLst>
                <a:ext uri="{FF2B5EF4-FFF2-40B4-BE49-F238E27FC236}">
                  <a16:creationId xmlns:a16="http://schemas.microsoft.com/office/drawing/2014/main" id="{7BFE8F2A-CEB4-49B9-89C4-C918F4F71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DB1DC125-C7F3-4FF6-9681-1FE27498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81" name="图片 80" descr="图片包含 背景图案&#10;&#10;描述已自动生成">
              <a:extLst>
                <a:ext uri="{FF2B5EF4-FFF2-40B4-BE49-F238E27FC236}">
                  <a16:creationId xmlns:a16="http://schemas.microsoft.com/office/drawing/2014/main" id="{8DEE02C4-01E1-4E64-974E-EFF476FB7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4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9" presetClass="entr" presetSubtype="0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fill="hold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86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fill="hold" nodeType="withEffect" p14:presetBounceEnd="100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1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fill="hold" nodeType="withEffect" p14:presetBounceEnd="100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6" dur="1000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6" presetClass="emph" presetSubtype="0" fill="hold" nodeType="withEffect" p14:presetBounceEnd="100000">
                                      <p:stCondLst>
                                        <p:cond delay="1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1" dur="1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fill="hold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6" dur="10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6" presetClass="emph" presetSubtype="0" fill="hold" nodeType="withEffect" p14:presetBounceEnd="100000">
                                      <p:stCondLst>
                                        <p:cond delay="1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11" dur="1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hold" nodeType="withEffect" p14:presetBounceEnd="100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16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9" presetClass="entr" presetSubtype="0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000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101" dur="1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10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6" presetClass="emph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11" dur="1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金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牌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团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队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荣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耀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登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3" y="2679609"/>
            <a:ext cx="428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rPr>
              <a:t>颁奖典礼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 w="15875"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02</a:t>
            </a:r>
            <a:endParaRPr lang="zh-CN" altLang="en-US" sz="8500" b="1" dirty="0">
              <a:ln w="15875"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35077A-2AFA-417C-BB14-F4F7747401E2}"/>
              </a:ext>
            </a:extLst>
          </p:cNvPr>
          <p:cNvSpPr txBox="1"/>
          <p:nvPr/>
        </p:nvSpPr>
        <p:spPr>
          <a:xfrm flipH="1">
            <a:off x="2240278" y="3624676"/>
            <a:ext cx="1033781" cy="203133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algn="dist" defTabSz="913765">
              <a:lnSpc>
                <a:spcPct val="130000"/>
              </a:lnSpc>
              <a:buSzPct val="25000"/>
              <a:defRPr/>
            </a:pPr>
            <a:r>
              <a:rPr lang="en-US" altLang="zh-CN" sz="11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TWO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A9F908-E2C1-4D5E-AAD3-552D2026CE11}"/>
              </a:ext>
            </a:extLst>
          </p:cNvPr>
          <p:cNvSpPr txBox="1"/>
          <p:nvPr/>
        </p:nvSpPr>
        <p:spPr>
          <a:xfrm flipH="1">
            <a:off x="7969932" y="3306809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AWARDS </a:t>
            </a:r>
          </a:p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CEREMONY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DFD3DF03-2D41-4079-AB22-92A808FAFA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720" y="0"/>
            <a:ext cx="3002280" cy="3382758"/>
          </a:xfrm>
          <a:custGeom>
            <a:avLst/>
            <a:gdLst>
              <a:gd name="connsiteX0" fmla="*/ 0 w 3002280"/>
              <a:gd name="connsiteY0" fmla="*/ 0 h 3382758"/>
              <a:gd name="connsiteX1" fmla="*/ 3002280 w 3002280"/>
              <a:gd name="connsiteY1" fmla="*/ 0 h 3382758"/>
              <a:gd name="connsiteX2" fmla="*/ 3002280 w 3002280"/>
              <a:gd name="connsiteY2" fmla="*/ 3382758 h 3382758"/>
              <a:gd name="connsiteX3" fmla="*/ 0 w 3002280"/>
              <a:gd name="connsiteY3" fmla="*/ 3382758 h 3382758"/>
              <a:gd name="connsiteX4" fmla="*/ 0 w 3002280"/>
              <a:gd name="connsiteY4" fmla="*/ 2679609 h 3382758"/>
              <a:gd name="connsiteX5" fmla="*/ 185774 w 3002280"/>
              <a:gd name="connsiteY5" fmla="*/ 2679609 h 3382758"/>
              <a:gd name="connsiteX6" fmla="*/ 185774 w 3002280"/>
              <a:gd name="connsiteY6" fmla="*/ 659757 h 3382758"/>
              <a:gd name="connsiteX7" fmla="*/ 0 w 3002280"/>
              <a:gd name="connsiteY7" fmla="*/ 659757 h 338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2280" h="3382758">
                <a:moveTo>
                  <a:pt x="0" y="0"/>
                </a:moveTo>
                <a:lnTo>
                  <a:pt x="3002280" y="0"/>
                </a:lnTo>
                <a:lnTo>
                  <a:pt x="3002280" y="3382758"/>
                </a:lnTo>
                <a:lnTo>
                  <a:pt x="0" y="3382758"/>
                </a:lnTo>
                <a:lnTo>
                  <a:pt x="0" y="2679609"/>
                </a:lnTo>
                <a:lnTo>
                  <a:pt x="185774" y="2679609"/>
                </a:lnTo>
                <a:lnTo>
                  <a:pt x="185774" y="659757"/>
                </a:lnTo>
                <a:lnTo>
                  <a:pt x="0" y="659757"/>
                </a:lnTo>
                <a:close/>
              </a:path>
            </a:pathLst>
          </a:custGeom>
          <a:effectLst>
            <a:outerShdw blurRad="381000" dist="571500" dir="54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10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 animBg="1"/>
      <p:bldP spid="22" grpId="0" animBg="1"/>
      <p:bldP spid="22" grpId="1" animBg="1"/>
      <p:bldP spid="23" grpId="0" animBg="1"/>
      <p:bldP spid="24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DD0A5C3-47BF-455E-9AE6-35F801BBE056}"/>
              </a:ext>
            </a:extLst>
          </p:cNvPr>
          <p:cNvGrpSpPr/>
          <p:nvPr/>
        </p:nvGrpSpPr>
        <p:grpSpPr>
          <a:xfrm>
            <a:off x="447842" y="1488051"/>
            <a:ext cx="2634222" cy="3134801"/>
            <a:chOff x="447842" y="1488051"/>
            <a:chExt cx="2634222" cy="3134801"/>
          </a:xfrm>
        </p:grpSpPr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934F23C7-5B32-4ED8-9FCA-6FA74BD8134D}"/>
                </a:ext>
              </a:extLst>
            </p:cNvPr>
            <p:cNvSpPr/>
            <p:nvPr/>
          </p:nvSpPr>
          <p:spPr>
            <a:xfrm>
              <a:off x="635881" y="1488051"/>
              <a:ext cx="2258144" cy="2737137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 dirty="0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5E81C1F3-38D5-43E6-B3D7-5C06B2477DDF}"/>
                </a:ext>
              </a:extLst>
            </p:cNvPr>
            <p:cNvSpPr/>
            <p:nvPr/>
          </p:nvSpPr>
          <p:spPr>
            <a:xfrm>
              <a:off x="698829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pic>
          <p:nvPicPr>
            <p:cNvPr id="69" name="图片 68" descr="图片包含 黑暗, 躺&#10;&#10;描述已自动生成">
              <a:extLst>
                <a:ext uri="{FF2B5EF4-FFF2-40B4-BE49-F238E27FC236}">
                  <a16:creationId xmlns:a16="http://schemas.microsoft.com/office/drawing/2014/main" id="{9FE551F1-D82F-4611-9393-DA744A9EE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842" y="3714456"/>
              <a:ext cx="2634222" cy="908396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1AC9D90-7214-4D7D-9561-67922676162C}"/>
                </a:ext>
              </a:extLst>
            </p:cNvPr>
            <p:cNvSpPr txBox="1"/>
            <p:nvPr/>
          </p:nvSpPr>
          <p:spPr>
            <a:xfrm>
              <a:off x="1410991" y="4296505"/>
              <a:ext cx="740908" cy="20532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zh-CN" altLang="en-US" sz="1400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高小定</a:t>
              </a:r>
            </a:p>
          </p:txBody>
        </p:sp>
      </p:grpSp>
      <p:sp>
        <p:nvSpPr>
          <p:cNvPr id="117" name="稿定PPT-5">
            <a:extLst>
              <a:ext uri="{FF2B5EF4-FFF2-40B4-BE49-F238E27FC236}">
                <a16:creationId xmlns:a16="http://schemas.microsoft.com/office/drawing/2014/main" id="{0B1A58E0-566A-48D2-B329-315AD5F74884}"/>
              </a:ext>
            </a:extLst>
          </p:cNvPr>
          <p:cNvSpPr txBox="1"/>
          <p:nvPr/>
        </p:nvSpPr>
        <p:spPr>
          <a:xfrm>
            <a:off x="810458" y="5266420"/>
            <a:ext cx="1912411" cy="12266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ctr" defTabSz="913765" hangingPunct="0">
              <a:lnSpc>
                <a:spcPct val="125000"/>
              </a:lnSpc>
              <a:buSzPct val="25000"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395380E9-A3A3-49B5-8905-7837457C5FDB}"/>
              </a:ext>
            </a:extLst>
          </p:cNvPr>
          <p:cNvSpPr/>
          <p:nvPr/>
        </p:nvSpPr>
        <p:spPr>
          <a:xfrm>
            <a:off x="898353" y="4801703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设计部 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PPT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小组</a:t>
            </a:r>
          </a:p>
        </p:txBody>
      </p:sp>
      <p:sp>
        <p:nvSpPr>
          <p:cNvPr id="120" name="稿定PPT-5">
            <a:extLst>
              <a:ext uri="{FF2B5EF4-FFF2-40B4-BE49-F238E27FC236}">
                <a16:creationId xmlns:a16="http://schemas.microsoft.com/office/drawing/2014/main" id="{C7FE730F-72B8-44D8-8877-59203D7F2A55}"/>
              </a:ext>
            </a:extLst>
          </p:cNvPr>
          <p:cNvSpPr txBox="1"/>
          <p:nvPr/>
        </p:nvSpPr>
        <p:spPr>
          <a:xfrm>
            <a:off x="3701029" y="5266420"/>
            <a:ext cx="1912411" cy="12266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ctr" defTabSz="913765" hangingPunct="0">
              <a:lnSpc>
                <a:spcPct val="125000"/>
              </a:lnSpc>
              <a:buSzPct val="25000"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4D3D6AC5-FAEE-48CB-A836-B729B654622A}"/>
              </a:ext>
            </a:extLst>
          </p:cNvPr>
          <p:cNvSpPr/>
          <p:nvPr/>
        </p:nvSpPr>
        <p:spPr>
          <a:xfrm>
            <a:off x="3788924" y="4801703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设计部 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PPT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小组</a:t>
            </a:r>
          </a:p>
        </p:txBody>
      </p:sp>
      <p:sp>
        <p:nvSpPr>
          <p:cNvPr id="122" name="稿定PPT-5">
            <a:extLst>
              <a:ext uri="{FF2B5EF4-FFF2-40B4-BE49-F238E27FC236}">
                <a16:creationId xmlns:a16="http://schemas.microsoft.com/office/drawing/2014/main" id="{0740D4CE-8C3D-4C75-BCC5-A974036BDA59}"/>
              </a:ext>
            </a:extLst>
          </p:cNvPr>
          <p:cNvSpPr txBox="1"/>
          <p:nvPr/>
        </p:nvSpPr>
        <p:spPr>
          <a:xfrm>
            <a:off x="6588394" y="5266420"/>
            <a:ext cx="1912411" cy="12266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ctr" defTabSz="913765" hangingPunct="0">
              <a:lnSpc>
                <a:spcPct val="125000"/>
              </a:lnSpc>
              <a:buSzPct val="25000"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233EDB63-8B4F-4026-95CE-FA5F23447D03}"/>
              </a:ext>
            </a:extLst>
          </p:cNvPr>
          <p:cNvSpPr/>
          <p:nvPr/>
        </p:nvSpPr>
        <p:spPr>
          <a:xfrm>
            <a:off x="6676289" y="4801703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设计部 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PPT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小组</a:t>
            </a:r>
          </a:p>
        </p:txBody>
      </p:sp>
      <p:sp>
        <p:nvSpPr>
          <p:cNvPr id="124" name="稿定PPT-5">
            <a:extLst>
              <a:ext uri="{FF2B5EF4-FFF2-40B4-BE49-F238E27FC236}">
                <a16:creationId xmlns:a16="http://schemas.microsoft.com/office/drawing/2014/main" id="{716D007F-4834-405B-AA85-CB4657CFE73B}"/>
              </a:ext>
            </a:extLst>
          </p:cNvPr>
          <p:cNvSpPr txBox="1"/>
          <p:nvPr/>
        </p:nvSpPr>
        <p:spPr>
          <a:xfrm>
            <a:off x="9475759" y="5266420"/>
            <a:ext cx="1912411" cy="12266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ctr" defTabSz="913765" hangingPunct="0">
              <a:lnSpc>
                <a:spcPct val="125000"/>
              </a:lnSpc>
              <a:buSzPct val="25000"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47B987BA-80BC-48FA-A8DD-FE11B0FC7CE4}"/>
              </a:ext>
            </a:extLst>
          </p:cNvPr>
          <p:cNvSpPr/>
          <p:nvPr/>
        </p:nvSpPr>
        <p:spPr>
          <a:xfrm>
            <a:off x="9563654" y="4801703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设计部 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PPT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小组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369271-E228-4F6F-8A3F-EB8F74083ACE}"/>
              </a:ext>
            </a:extLst>
          </p:cNvPr>
          <p:cNvGrpSpPr/>
          <p:nvPr/>
        </p:nvGrpSpPr>
        <p:grpSpPr>
          <a:xfrm>
            <a:off x="3345791" y="1488051"/>
            <a:ext cx="2634222" cy="3134801"/>
            <a:chOff x="3345791" y="1488051"/>
            <a:chExt cx="2634222" cy="3134801"/>
          </a:xfrm>
        </p:grpSpPr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111BB506-3696-4A07-AF9F-FE7C11AC4DC2}"/>
                </a:ext>
              </a:extLst>
            </p:cNvPr>
            <p:cNvSpPr/>
            <p:nvPr/>
          </p:nvSpPr>
          <p:spPr>
            <a:xfrm>
              <a:off x="3523246" y="1488051"/>
              <a:ext cx="2258144" cy="2737137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 dirty="0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6C6F47A2-A28E-42B5-86CF-BE4A8D61F614}"/>
                </a:ext>
              </a:extLst>
            </p:cNvPr>
            <p:cNvSpPr/>
            <p:nvPr/>
          </p:nvSpPr>
          <p:spPr>
            <a:xfrm>
              <a:off x="3586194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pic>
          <p:nvPicPr>
            <p:cNvPr id="71" name="图片 70" descr="图片包含 黑暗, 躺&#10;&#10;描述已自动生成">
              <a:extLst>
                <a:ext uri="{FF2B5EF4-FFF2-40B4-BE49-F238E27FC236}">
                  <a16:creationId xmlns:a16="http://schemas.microsoft.com/office/drawing/2014/main" id="{D35DF798-B98D-46B2-9C33-2A1B14DC6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5791" y="3714456"/>
              <a:ext cx="2634222" cy="908396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668E9277-E93A-4175-82F5-3AA8B3C0ED20}"/>
                </a:ext>
              </a:extLst>
            </p:cNvPr>
            <p:cNvSpPr txBox="1"/>
            <p:nvPr/>
          </p:nvSpPr>
          <p:spPr>
            <a:xfrm>
              <a:off x="4298356" y="4296505"/>
              <a:ext cx="740908" cy="20532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zh-CN" altLang="en-US" sz="1400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高小定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BD4B041-CAA8-4520-90A4-92F0553AC6FD}"/>
              </a:ext>
            </a:extLst>
          </p:cNvPr>
          <p:cNvGrpSpPr/>
          <p:nvPr/>
        </p:nvGrpSpPr>
        <p:grpSpPr>
          <a:xfrm>
            <a:off x="6220416" y="1488051"/>
            <a:ext cx="2634222" cy="3134801"/>
            <a:chOff x="6220416" y="1488051"/>
            <a:chExt cx="2634222" cy="3134801"/>
          </a:xfrm>
        </p:grpSpPr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EBDCF1DD-26DB-4206-AF99-B86BD9459D15}"/>
                </a:ext>
              </a:extLst>
            </p:cNvPr>
            <p:cNvSpPr/>
            <p:nvPr/>
          </p:nvSpPr>
          <p:spPr>
            <a:xfrm>
              <a:off x="6410611" y="1488051"/>
              <a:ext cx="2258144" cy="2737137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 dirty="0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F348DB71-5DD1-41B6-BBC2-9DD66271E12D}"/>
                </a:ext>
              </a:extLst>
            </p:cNvPr>
            <p:cNvSpPr/>
            <p:nvPr/>
          </p:nvSpPr>
          <p:spPr>
            <a:xfrm>
              <a:off x="6473559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pic>
          <p:nvPicPr>
            <p:cNvPr id="72" name="图片 71" descr="图片包含 黑暗, 躺&#10;&#10;描述已自动生成">
              <a:extLst>
                <a:ext uri="{FF2B5EF4-FFF2-40B4-BE49-F238E27FC236}">
                  <a16:creationId xmlns:a16="http://schemas.microsoft.com/office/drawing/2014/main" id="{7AEBD33B-32C6-4B24-B46A-0EACCE5CA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0416" y="3714456"/>
              <a:ext cx="2634222" cy="908396"/>
            </a:xfrm>
            <a:prstGeom prst="rect">
              <a:avLst/>
            </a:prstGeom>
          </p:spPr>
        </p:pic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366F67D7-58E9-4FE2-B7DE-9E514E89F84E}"/>
                </a:ext>
              </a:extLst>
            </p:cNvPr>
            <p:cNvSpPr txBox="1"/>
            <p:nvPr/>
          </p:nvSpPr>
          <p:spPr>
            <a:xfrm>
              <a:off x="7185721" y="4296505"/>
              <a:ext cx="740908" cy="20532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zh-CN" altLang="en-US" sz="1400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高小定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F1D9C34-A0E2-4222-A266-55E73B76F292}"/>
              </a:ext>
            </a:extLst>
          </p:cNvPr>
          <p:cNvGrpSpPr/>
          <p:nvPr/>
        </p:nvGrpSpPr>
        <p:grpSpPr>
          <a:xfrm>
            <a:off x="9109937" y="1488051"/>
            <a:ext cx="2634222" cy="3134801"/>
            <a:chOff x="9109937" y="1488051"/>
            <a:chExt cx="2634222" cy="3134801"/>
          </a:xfrm>
        </p:grpSpPr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2094D1C5-DCA7-42DB-97F0-85F747347E7B}"/>
                </a:ext>
              </a:extLst>
            </p:cNvPr>
            <p:cNvSpPr/>
            <p:nvPr/>
          </p:nvSpPr>
          <p:spPr>
            <a:xfrm>
              <a:off x="9297976" y="1488051"/>
              <a:ext cx="2258144" cy="2737137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 dirty="0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094F0022-C1D1-4029-B025-DB12413340C7}"/>
                </a:ext>
              </a:extLst>
            </p:cNvPr>
            <p:cNvSpPr/>
            <p:nvPr/>
          </p:nvSpPr>
          <p:spPr>
            <a:xfrm>
              <a:off x="9360924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pic>
          <p:nvPicPr>
            <p:cNvPr id="73" name="图片 72" descr="图片包含 黑暗, 躺&#10;&#10;描述已自动生成">
              <a:extLst>
                <a:ext uri="{FF2B5EF4-FFF2-40B4-BE49-F238E27FC236}">
                  <a16:creationId xmlns:a16="http://schemas.microsoft.com/office/drawing/2014/main" id="{5F58A75D-0DCF-4F31-B17F-13679BF9C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9937" y="3714456"/>
              <a:ext cx="2634222" cy="908396"/>
            </a:xfrm>
            <a:prstGeom prst="rect">
              <a:avLst/>
            </a:prstGeom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572EBEF1-724D-4A67-83FF-81720B341FB4}"/>
                </a:ext>
              </a:extLst>
            </p:cNvPr>
            <p:cNvSpPr txBox="1"/>
            <p:nvPr/>
          </p:nvSpPr>
          <p:spPr>
            <a:xfrm>
              <a:off x="10073086" y="4296505"/>
              <a:ext cx="740908" cy="20532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zh-CN" altLang="en-US" sz="1400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高小定</a:t>
              </a:r>
            </a:p>
          </p:txBody>
        </p:sp>
      </p:grp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52E0124-335F-46B3-8AE7-54191235C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先进个人</a:t>
            </a:r>
          </a:p>
        </p:txBody>
      </p:sp>
    </p:spTree>
    <p:extLst>
      <p:ext uri="{BB962C8B-B14F-4D97-AF65-F5344CB8AC3E}">
        <p14:creationId xmlns:p14="http://schemas.microsoft.com/office/powerpoint/2010/main" val="35291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9" grpId="0" animBg="1"/>
      <p:bldP spid="120" grpId="0"/>
      <p:bldP spid="121" grpId="0" animBg="1"/>
      <p:bldP spid="122" grpId="0"/>
      <p:bldP spid="123" grpId="0" animBg="1"/>
      <p:bldP spid="124" grpId="0"/>
      <p:bldP spid="1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551DA1C4-EF0E-4745-81DE-E39531DEF2B6}"/>
              </a:ext>
            </a:extLst>
          </p:cNvPr>
          <p:cNvSpPr/>
          <p:nvPr/>
        </p:nvSpPr>
        <p:spPr>
          <a:xfrm>
            <a:off x="4391285" y="1395625"/>
            <a:ext cx="3409431" cy="191780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41FF327-4568-452F-BC42-6348A37B9F26}"/>
              </a:ext>
            </a:extLst>
          </p:cNvPr>
          <p:cNvSpPr/>
          <p:nvPr/>
        </p:nvSpPr>
        <p:spPr>
          <a:xfrm>
            <a:off x="688847" y="1395625"/>
            <a:ext cx="3409431" cy="191780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AD71118-E0A8-401F-AC96-C28B7FB3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73" y="1474417"/>
            <a:ext cx="3268980" cy="175646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3B477EC-BDEB-4706-9433-74B5B2E8A1AB}"/>
              </a:ext>
            </a:extLst>
          </p:cNvPr>
          <p:cNvSpPr/>
          <p:nvPr/>
        </p:nvSpPr>
        <p:spPr>
          <a:xfrm>
            <a:off x="8093723" y="1395625"/>
            <a:ext cx="3409431" cy="191780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2CD88B0-4E31-457A-B9FF-5DA864CBC244}"/>
              </a:ext>
            </a:extLst>
          </p:cNvPr>
          <p:cNvSpPr/>
          <p:nvPr/>
        </p:nvSpPr>
        <p:spPr>
          <a:xfrm>
            <a:off x="688847" y="3824413"/>
            <a:ext cx="3409431" cy="191780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4238499-BBBD-42F4-920C-BB5D74F2B5FE}"/>
              </a:ext>
            </a:extLst>
          </p:cNvPr>
          <p:cNvSpPr/>
          <p:nvPr/>
        </p:nvSpPr>
        <p:spPr>
          <a:xfrm>
            <a:off x="4391285" y="3824413"/>
            <a:ext cx="3409431" cy="191780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1217CB9-E9F4-4277-8781-D7B7E3FEB113}"/>
              </a:ext>
            </a:extLst>
          </p:cNvPr>
          <p:cNvSpPr/>
          <p:nvPr/>
        </p:nvSpPr>
        <p:spPr>
          <a:xfrm>
            <a:off x="8093723" y="3824413"/>
            <a:ext cx="3409431" cy="191780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7A132F8-F50A-4815-98C9-FC670372857B}"/>
              </a:ext>
            </a:extLst>
          </p:cNvPr>
          <p:cNvSpPr/>
          <p:nvPr/>
        </p:nvSpPr>
        <p:spPr>
          <a:xfrm>
            <a:off x="688847" y="3118317"/>
            <a:ext cx="3409431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市场部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- 1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组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B1820A51-AACA-404C-B3FE-9D6BD5964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949" y="1474417"/>
            <a:ext cx="3268980" cy="1756462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CABB425-54B4-4038-955D-2D859084115A}"/>
              </a:ext>
            </a:extLst>
          </p:cNvPr>
          <p:cNvSpPr/>
          <p:nvPr/>
        </p:nvSpPr>
        <p:spPr>
          <a:xfrm>
            <a:off x="8093197" y="3118317"/>
            <a:ext cx="3403478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销售部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- 2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组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145938D1-AD8A-4898-8BBC-ECB370B73F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95" y="3905533"/>
            <a:ext cx="3263458" cy="1769323"/>
          </a:xfrm>
          <a:prstGeom prst="rect">
            <a:avLst/>
          </a:prstGeom>
        </p:spPr>
      </p:pic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19EB843B-B795-470B-8CD2-C9D1008A5093}"/>
              </a:ext>
            </a:extLst>
          </p:cNvPr>
          <p:cNvSpPr/>
          <p:nvPr/>
        </p:nvSpPr>
        <p:spPr>
          <a:xfrm>
            <a:off x="688847" y="5557131"/>
            <a:ext cx="3409431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运营部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- 2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组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AF5E0FCE-DFE8-4E38-A4A1-D1FA419627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271" y="1474417"/>
            <a:ext cx="3263458" cy="175646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B7BA1D9-D89C-4EE7-BEAC-08B2636FD5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511" y="3905533"/>
            <a:ext cx="3268979" cy="1773992"/>
          </a:xfrm>
          <a:prstGeom prst="rect">
            <a:avLst/>
          </a:prstGeom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75641963-AD15-4672-A61D-4E995DDDF198}"/>
              </a:ext>
            </a:extLst>
          </p:cNvPr>
          <p:cNvSpPr/>
          <p:nvPr/>
        </p:nvSpPr>
        <p:spPr>
          <a:xfrm>
            <a:off x="4391285" y="5557131"/>
            <a:ext cx="3409430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设计部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视频小组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CF3C38BD-9C94-4664-95D7-42B37214656F}"/>
              </a:ext>
            </a:extLst>
          </p:cNvPr>
          <p:cNvSpPr/>
          <p:nvPr/>
        </p:nvSpPr>
        <p:spPr>
          <a:xfrm>
            <a:off x="4391285" y="3118317"/>
            <a:ext cx="3409430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设计部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PPT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小组</a:t>
            </a: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E12960B7-C383-4CAB-86E6-4AC07D941E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67"/>
          <a:stretch/>
        </p:blipFill>
        <p:spPr>
          <a:xfrm>
            <a:off x="8163948" y="3905533"/>
            <a:ext cx="3268979" cy="1773992"/>
          </a:xfrm>
          <a:prstGeom prst="rect">
            <a:avLst/>
          </a:prstGeom>
        </p:spPr>
      </p:pic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37B300E-C2F8-4F2C-9093-EA522ECBAC78}"/>
              </a:ext>
            </a:extLst>
          </p:cNvPr>
          <p:cNvSpPr/>
          <p:nvPr/>
        </p:nvSpPr>
        <p:spPr>
          <a:xfrm>
            <a:off x="8093197" y="5557131"/>
            <a:ext cx="3403478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方案部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售前小组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9050368-AB66-42C4-8B4A-7AFD27CB88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先进团队</a:t>
            </a:r>
          </a:p>
        </p:txBody>
      </p:sp>
    </p:spTree>
    <p:extLst>
      <p:ext uri="{BB962C8B-B14F-4D97-AF65-F5344CB8AC3E}">
        <p14:creationId xmlns:p14="http://schemas.microsoft.com/office/powerpoint/2010/main" val="9353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5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grpId="1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0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 p14:presetBounceEnd="100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grpId="1" nodeType="withEffect" p14:presetBounceEnd="100000">
                                      <p:stCondLst>
                                        <p:cond delay="1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60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grpId="1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65" dur="1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grpId="1" nodeType="withEffect" p14:presetBounceEnd="100000">
                                      <p:stCondLst>
                                        <p:cond delay="1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7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6" grpId="0" animBg="1"/>
          <p:bldP spid="28" grpId="0" animBg="1"/>
          <p:bldP spid="29" grpId="0" animBg="1"/>
          <p:bldP spid="30" grpId="0" animBg="1"/>
          <p:bldP spid="31" grpId="0" animBg="1"/>
          <p:bldP spid="36" grpId="0" animBg="1"/>
          <p:bldP spid="36" grpId="1" animBg="1"/>
          <p:bldP spid="38" grpId="0" animBg="1"/>
          <p:bldP spid="38" grpId="1" animBg="1"/>
          <p:bldP spid="40" grpId="0" animBg="1"/>
          <p:bldP spid="40" grpId="1" animBg="1"/>
          <p:bldP spid="42" grpId="0" animBg="1"/>
          <p:bldP spid="42" grpId="1" animBg="1"/>
          <p:bldP spid="37" grpId="0" animBg="1"/>
          <p:bldP spid="37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6" grpId="0" animBg="1"/>
          <p:bldP spid="28" grpId="0" animBg="1"/>
          <p:bldP spid="29" grpId="0" animBg="1"/>
          <p:bldP spid="30" grpId="0" animBg="1"/>
          <p:bldP spid="31" grpId="0" animBg="1"/>
          <p:bldP spid="36" grpId="0" animBg="1"/>
          <p:bldP spid="36" grpId="1" animBg="1"/>
          <p:bldP spid="38" grpId="0" animBg="1"/>
          <p:bldP spid="38" grpId="1" animBg="1"/>
          <p:bldP spid="40" grpId="0" animBg="1"/>
          <p:bldP spid="40" grpId="1" animBg="1"/>
          <p:bldP spid="42" grpId="0" animBg="1"/>
          <p:bldP spid="42" grpId="1" animBg="1"/>
          <p:bldP spid="37" grpId="0" animBg="1"/>
          <p:bldP spid="37" grpId="1" animBg="1"/>
          <p:bldP spid="44" grpId="0" animBg="1"/>
          <p:bldP spid="44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食物, 桌子, 游戏机, 盘子&#10;&#10;描述已自动生成">
            <a:extLst>
              <a:ext uri="{FF2B5EF4-FFF2-40B4-BE49-F238E27FC236}">
                <a16:creationId xmlns:a16="http://schemas.microsoft.com/office/drawing/2014/main" id="{D6C71391-DDBF-4834-88B1-23803DA1C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453D347E-FBF5-4913-B5C9-012AAE902DCA}"/>
              </a:ext>
            </a:extLst>
          </p:cNvPr>
          <p:cNvSpPr/>
          <p:nvPr/>
        </p:nvSpPr>
        <p:spPr>
          <a:xfrm>
            <a:off x="695325" y="1448767"/>
            <a:ext cx="6886368" cy="4745218"/>
          </a:xfrm>
          <a:prstGeom prst="rect">
            <a:avLst/>
          </a:prstGeom>
          <a:gradFill>
            <a:gsLst>
              <a:gs pos="30000">
                <a:schemeClr val="accent2"/>
              </a:gs>
              <a:gs pos="100000">
                <a:schemeClr val="accent6"/>
              </a:gs>
              <a:gs pos="87000">
                <a:schemeClr val="accent6"/>
              </a:gs>
            </a:gsLst>
            <a:lin ang="0" scaled="0"/>
          </a:gradFill>
          <a:ln>
            <a:noFill/>
          </a:ln>
          <a:scene3d>
            <a:camera prst="orthographicFront"/>
            <a:lightRig rig="balanced" dir="t"/>
          </a:scene3d>
          <a:sp3d prstMaterial="matte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E90CBA4-51A1-4497-AACC-E31CAD776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49" y="1562833"/>
            <a:ext cx="6688954" cy="3623114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7CC85FAB-6069-45BC-A0D6-51F0A3979664}"/>
              </a:ext>
            </a:extLst>
          </p:cNvPr>
          <p:cNvSpPr txBox="1"/>
          <p:nvPr/>
        </p:nvSpPr>
        <p:spPr>
          <a:xfrm>
            <a:off x="906749" y="5323222"/>
            <a:ext cx="4181634" cy="422131"/>
          </a:xfrm>
          <a:prstGeom prst="round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方案部 </a:t>
            </a:r>
            <a:r>
              <a:rPr kumimoji="1"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– </a:t>
            </a:r>
            <a:r>
              <a: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售前小组</a:t>
            </a:r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9" name="稿定PPT-5">
            <a:extLst>
              <a:ext uri="{FF2B5EF4-FFF2-40B4-BE49-F238E27FC236}">
                <a16:creationId xmlns:a16="http://schemas.microsoft.com/office/drawing/2014/main" id="{4459D27D-0569-444D-AD30-26F4F6B99CCB}"/>
              </a:ext>
            </a:extLst>
          </p:cNvPr>
          <p:cNvSpPr txBox="1"/>
          <p:nvPr/>
        </p:nvSpPr>
        <p:spPr>
          <a:xfrm>
            <a:off x="906749" y="5779516"/>
            <a:ext cx="6497955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defTabSz="913765" hangingPunct="0">
              <a:spcAft>
                <a:spcPts val="1500"/>
              </a:spcAft>
              <a:buSzPct val="25000"/>
              <a:defRPr/>
            </a:pPr>
            <a:r>
              <a:rPr lang="en-US" altLang="zh-CN" sz="15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20XX</a:t>
            </a: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年度突破目标业绩</a:t>
            </a:r>
            <a:r>
              <a:rPr lang="en-US" altLang="zh-CN" sz="15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230%</a:t>
            </a: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，积极进取，成绩斐然。</a:t>
            </a:r>
            <a:endParaRPr lang="en-US" altLang="zh-CN" sz="15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24F11E6-6438-4E29-BC4E-6DFDB977E1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533F908-AE24-44F8-8AA2-160AD94859E3}"/>
              </a:ext>
            </a:extLst>
          </p:cNvPr>
          <p:cNvGrpSpPr/>
          <p:nvPr/>
        </p:nvGrpSpPr>
        <p:grpSpPr>
          <a:xfrm>
            <a:off x="6388423" y="634534"/>
            <a:ext cx="5834393" cy="6223466"/>
            <a:chOff x="6388423" y="634534"/>
            <a:chExt cx="5834393" cy="6223466"/>
          </a:xfrm>
        </p:grpSpPr>
        <p:pic>
          <p:nvPicPr>
            <p:cNvPr id="25" name="图片 24" descr="杯子里有咖啡&#10;&#10;描述已自动生成">
              <a:extLst>
                <a:ext uri="{FF2B5EF4-FFF2-40B4-BE49-F238E27FC236}">
                  <a16:creationId xmlns:a16="http://schemas.microsoft.com/office/drawing/2014/main" id="{DA892C8E-991B-47DE-ABD4-F05085D09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6606" y="2499611"/>
              <a:ext cx="2961841" cy="3883444"/>
            </a:xfrm>
            <a:prstGeom prst="rect">
              <a:avLst/>
            </a:prstGeom>
          </p:spPr>
        </p:pic>
        <p:pic>
          <p:nvPicPr>
            <p:cNvPr id="22" name="图片 21" descr="杯子里有咖啡&#10;&#10;描述已自动生成">
              <a:extLst>
                <a:ext uri="{FF2B5EF4-FFF2-40B4-BE49-F238E27FC236}">
                  <a16:creationId xmlns:a16="http://schemas.microsoft.com/office/drawing/2014/main" id="{38ADAA87-90EA-49DD-B9D3-560EAA21D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2339" y="3003963"/>
              <a:ext cx="2447803" cy="3209458"/>
            </a:xfrm>
            <a:prstGeom prst="rect">
              <a:avLst/>
            </a:prstGeom>
          </p:spPr>
        </p:pic>
        <p:pic>
          <p:nvPicPr>
            <p:cNvPr id="3" name="图片 2" descr="卡通人物&#10;&#10;中度可信度描述已自动生成">
              <a:extLst>
                <a:ext uri="{FF2B5EF4-FFF2-40B4-BE49-F238E27FC236}">
                  <a16:creationId xmlns:a16="http://schemas.microsoft.com/office/drawing/2014/main" id="{D72A903E-00CD-477D-918A-F34050AD5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6388423" y="2499611"/>
              <a:ext cx="5803577" cy="4358389"/>
            </a:xfrm>
            <a:prstGeom prst="rect">
              <a:avLst/>
            </a:prstGeom>
          </p:spPr>
        </p:pic>
        <p:pic>
          <p:nvPicPr>
            <p:cNvPr id="5" name="图片 4" descr="杯子里有咖啡&#10;&#10;描述已自动生成">
              <a:extLst>
                <a:ext uri="{FF2B5EF4-FFF2-40B4-BE49-F238E27FC236}">
                  <a16:creationId xmlns:a16="http://schemas.microsoft.com/office/drawing/2014/main" id="{101C0F38-4AA8-499D-B0C2-C73CBC36D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752" y="634534"/>
              <a:ext cx="4636064" cy="6078616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2BBA9156-2E8B-4562-B588-ACFF57C4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34578" y="1531077"/>
              <a:ext cx="3443759" cy="3464953"/>
            </a:xfrm>
            <a:prstGeom prst="rect">
              <a:avLst/>
            </a:prstGeom>
          </p:spPr>
        </p:pic>
      </p:grp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FE22222-2149-4BF9-9F2C-A507F4199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标杆团队介绍页</a:t>
            </a:r>
          </a:p>
        </p:txBody>
      </p:sp>
    </p:spTree>
    <p:extLst>
      <p:ext uri="{BB962C8B-B14F-4D97-AF65-F5344CB8AC3E}">
        <p14:creationId xmlns:p14="http://schemas.microsoft.com/office/powerpoint/2010/main" val="1557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女子的脸部特写&#10;&#10;中度可信度描述已自动生成">
            <a:extLst>
              <a:ext uri="{FF2B5EF4-FFF2-40B4-BE49-F238E27FC236}">
                <a16:creationId xmlns:a16="http://schemas.microsoft.com/office/drawing/2014/main" id="{FD6316DF-8C90-4629-968A-AC6183FBB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4" name="稿定PPT-5">
            <a:extLst>
              <a:ext uri="{FF2B5EF4-FFF2-40B4-BE49-F238E27FC236}">
                <a16:creationId xmlns:a16="http://schemas.microsoft.com/office/drawing/2014/main" id="{D4B2DBDD-A44E-42F7-9C36-7C3FA6EA1B7B}"/>
              </a:ext>
            </a:extLst>
          </p:cNvPr>
          <p:cNvSpPr txBox="1"/>
          <p:nvPr/>
        </p:nvSpPr>
        <p:spPr>
          <a:xfrm>
            <a:off x="3876905" y="5779516"/>
            <a:ext cx="4438191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ctr" defTabSz="913765" hangingPunct="0">
              <a:spcAft>
                <a:spcPts val="1500"/>
              </a:spcAft>
              <a:buSzPct val="25000"/>
              <a:defRPr/>
            </a:pPr>
            <a:r>
              <a:rPr lang="en-US" altLang="zh-CN" sz="15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20XX</a:t>
            </a: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年度 先进工作者</a:t>
            </a:r>
            <a:endParaRPr lang="en-US" altLang="zh-CN" sz="15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8AB50F0-9E6E-41F6-9710-DD2C4DAA7023}"/>
              </a:ext>
            </a:extLst>
          </p:cNvPr>
          <p:cNvSpPr/>
          <p:nvPr/>
        </p:nvSpPr>
        <p:spPr>
          <a:xfrm>
            <a:off x="1033018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72D7973-8CDE-4ED0-9539-D4A0447F67CE}"/>
              </a:ext>
            </a:extLst>
          </p:cNvPr>
          <p:cNvSpPr/>
          <p:nvPr/>
        </p:nvSpPr>
        <p:spPr>
          <a:xfrm>
            <a:off x="2066035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F7AFE49-FFEA-4730-ADFC-D966E4C2A19B}"/>
              </a:ext>
            </a:extLst>
          </p:cNvPr>
          <p:cNvSpPr/>
          <p:nvPr/>
        </p:nvSpPr>
        <p:spPr>
          <a:xfrm>
            <a:off x="3099051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B655F6F-F3BB-4435-BD62-D9E084661985}"/>
              </a:ext>
            </a:extLst>
          </p:cNvPr>
          <p:cNvSpPr/>
          <p:nvPr/>
        </p:nvSpPr>
        <p:spPr>
          <a:xfrm>
            <a:off x="4132068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4A32A07-85FD-4B38-9399-C0E5D7C0D8B6}"/>
              </a:ext>
            </a:extLst>
          </p:cNvPr>
          <p:cNvSpPr/>
          <p:nvPr/>
        </p:nvSpPr>
        <p:spPr>
          <a:xfrm>
            <a:off x="5165085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88855C6-0297-40F0-A859-5B3A8B524625}"/>
              </a:ext>
            </a:extLst>
          </p:cNvPr>
          <p:cNvSpPr/>
          <p:nvPr/>
        </p:nvSpPr>
        <p:spPr>
          <a:xfrm>
            <a:off x="6198102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05348D5-DCFA-447C-BE3F-47EFA26B89B8}"/>
              </a:ext>
            </a:extLst>
          </p:cNvPr>
          <p:cNvSpPr/>
          <p:nvPr/>
        </p:nvSpPr>
        <p:spPr>
          <a:xfrm>
            <a:off x="7231118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52E6D95-1D3E-43A4-BCFC-319E7B54FFAF}"/>
              </a:ext>
            </a:extLst>
          </p:cNvPr>
          <p:cNvSpPr/>
          <p:nvPr/>
        </p:nvSpPr>
        <p:spPr>
          <a:xfrm>
            <a:off x="8264135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3D43332-08B6-4610-88A7-1B0230A1E944}"/>
              </a:ext>
            </a:extLst>
          </p:cNvPr>
          <p:cNvSpPr/>
          <p:nvPr/>
        </p:nvSpPr>
        <p:spPr>
          <a:xfrm>
            <a:off x="9297152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5EB41-190D-45F5-9501-E042E55E2BFE}"/>
              </a:ext>
            </a:extLst>
          </p:cNvPr>
          <p:cNvSpPr/>
          <p:nvPr/>
        </p:nvSpPr>
        <p:spPr>
          <a:xfrm>
            <a:off x="10330167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C06257C9-73BA-4AF2-AD0A-2B681161A787}"/>
              </a:ext>
            </a:extLst>
          </p:cNvPr>
          <p:cNvSpPr/>
          <p:nvPr/>
        </p:nvSpPr>
        <p:spPr>
          <a:xfrm>
            <a:off x="11363184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BEEDC84-D907-4719-9D7A-16E5731CD989}"/>
              </a:ext>
            </a:extLst>
          </p:cNvPr>
          <p:cNvSpPr/>
          <p:nvPr/>
        </p:nvSpPr>
        <p:spPr>
          <a:xfrm>
            <a:off x="1033018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7EE4202-5B8B-4122-A8FF-78E33FB3831C}"/>
              </a:ext>
            </a:extLst>
          </p:cNvPr>
          <p:cNvSpPr/>
          <p:nvPr/>
        </p:nvSpPr>
        <p:spPr>
          <a:xfrm>
            <a:off x="2066035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42E442F-63DB-4582-949A-CD3481ED465A}"/>
              </a:ext>
            </a:extLst>
          </p:cNvPr>
          <p:cNvSpPr/>
          <p:nvPr/>
        </p:nvSpPr>
        <p:spPr>
          <a:xfrm>
            <a:off x="3099051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4F9EB7B-FCB1-4CAE-8BAB-817F0A284081}"/>
              </a:ext>
            </a:extLst>
          </p:cNvPr>
          <p:cNvSpPr/>
          <p:nvPr/>
        </p:nvSpPr>
        <p:spPr>
          <a:xfrm>
            <a:off x="4132068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EAADE68-82F2-45FF-81A3-F0D995F5196D}"/>
              </a:ext>
            </a:extLst>
          </p:cNvPr>
          <p:cNvSpPr/>
          <p:nvPr/>
        </p:nvSpPr>
        <p:spPr>
          <a:xfrm>
            <a:off x="5165085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BDA4A39-E75A-4103-A887-F6BBB6A0E299}"/>
              </a:ext>
            </a:extLst>
          </p:cNvPr>
          <p:cNvSpPr/>
          <p:nvPr/>
        </p:nvSpPr>
        <p:spPr>
          <a:xfrm>
            <a:off x="6198102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A291CF4-8E95-4215-B576-3206DA506671}"/>
              </a:ext>
            </a:extLst>
          </p:cNvPr>
          <p:cNvSpPr/>
          <p:nvPr/>
        </p:nvSpPr>
        <p:spPr>
          <a:xfrm>
            <a:off x="7231118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3EC3543-5A7D-41FC-99B1-3371E50E99D1}"/>
              </a:ext>
            </a:extLst>
          </p:cNvPr>
          <p:cNvSpPr/>
          <p:nvPr/>
        </p:nvSpPr>
        <p:spPr>
          <a:xfrm>
            <a:off x="8264135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36D595A-E9F7-4764-8E0E-3F0C7117353C}"/>
              </a:ext>
            </a:extLst>
          </p:cNvPr>
          <p:cNvSpPr/>
          <p:nvPr/>
        </p:nvSpPr>
        <p:spPr>
          <a:xfrm>
            <a:off x="9297152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1FE70F6-557C-468C-B05E-4C9C19BC967A}"/>
              </a:ext>
            </a:extLst>
          </p:cNvPr>
          <p:cNvSpPr/>
          <p:nvPr/>
        </p:nvSpPr>
        <p:spPr>
          <a:xfrm>
            <a:off x="10330167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5FF0E0A-B931-4B60-8ACF-BB92E604D28A}"/>
              </a:ext>
            </a:extLst>
          </p:cNvPr>
          <p:cNvSpPr/>
          <p:nvPr/>
        </p:nvSpPr>
        <p:spPr>
          <a:xfrm>
            <a:off x="11363184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D55ACE8B-30EC-4EBD-99BB-AB6A814BF00A}"/>
              </a:ext>
            </a:extLst>
          </p:cNvPr>
          <p:cNvSpPr/>
          <p:nvPr/>
        </p:nvSpPr>
        <p:spPr>
          <a:xfrm>
            <a:off x="1033018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0328D0FD-BF9F-4A39-99DE-E1BAF1F2BA05}"/>
              </a:ext>
            </a:extLst>
          </p:cNvPr>
          <p:cNvSpPr/>
          <p:nvPr/>
        </p:nvSpPr>
        <p:spPr>
          <a:xfrm>
            <a:off x="2066035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FF340439-2786-4988-B9E8-00E26C02B117}"/>
              </a:ext>
            </a:extLst>
          </p:cNvPr>
          <p:cNvSpPr/>
          <p:nvPr/>
        </p:nvSpPr>
        <p:spPr>
          <a:xfrm>
            <a:off x="3099051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42AAC93-16F1-49E1-9030-BC550882E22E}"/>
              </a:ext>
            </a:extLst>
          </p:cNvPr>
          <p:cNvSpPr/>
          <p:nvPr/>
        </p:nvSpPr>
        <p:spPr>
          <a:xfrm>
            <a:off x="4132068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239ACFF-B19A-4974-9B17-3C92098E65CC}"/>
              </a:ext>
            </a:extLst>
          </p:cNvPr>
          <p:cNvSpPr/>
          <p:nvPr/>
        </p:nvSpPr>
        <p:spPr>
          <a:xfrm>
            <a:off x="5165085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7F991C17-EAC4-4A72-8986-44DC66610026}"/>
              </a:ext>
            </a:extLst>
          </p:cNvPr>
          <p:cNvSpPr/>
          <p:nvPr/>
        </p:nvSpPr>
        <p:spPr>
          <a:xfrm>
            <a:off x="6198102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FFD2941C-D492-4F4C-B6A3-C28B237C0A3C}"/>
              </a:ext>
            </a:extLst>
          </p:cNvPr>
          <p:cNvSpPr/>
          <p:nvPr/>
        </p:nvSpPr>
        <p:spPr>
          <a:xfrm>
            <a:off x="7231118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E8FE61AD-3820-43AC-BEA6-9B94F55A2837}"/>
              </a:ext>
            </a:extLst>
          </p:cNvPr>
          <p:cNvSpPr/>
          <p:nvPr/>
        </p:nvSpPr>
        <p:spPr>
          <a:xfrm>
            <a:off x="8264135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76146C35-3369-4850-90A4-5FA45A9B3672}"/>
              </a:ext>
            </a:extLst>
          </p:cNvPr>
          <p:cNvSpPr/>
          <p:nvPr/>
        </p:nvSpPr>
        <p:spPr>
          <a:xfrm>
            <a:off x="9297152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829C0386-A33A-4BDF-B5B6-32F7E292AF41}"/>
              </a:ext>
            </a:extLst>
          </p:cNvPr>
          <p:cNvSpPr/>
          <p:nvPr/>
        </p:nvSpPr>
        <p:spPr>
          <a:xfrm>
            <a:off x="10330167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700166CC-273B-4339-86CF-4640C24E43A5}"/>
              </a:ext>
            </a:extLst>
          </p:cNvPr>
          <p:cNvSpPr/>
          <p:nvPr/>
        </p:nvSpPr>
        <p:spPr>
          <a:xfrm>
            <a:off x="11363184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69B4DD05-FC1B-4459-841E-DB560C06B4FF}"/>
              </a:ext>
            </a:extLst>
          </p:cNvPr>
          <p:cNvSpPr/>
          <p:nvPr/>
        </p:nvSpPr>
        <p:spPr>
          <a:xfrm>
            <a:off x="1033018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5C943334-8DFF-4532-9A9A-3D803DA998B6}"/>
              </a:ext>
            </a:extLst>
          </p:cNvPr>
          <p:cNvSpPr/>
          <p:nvPr/>
        </p:nvSpPr>
        <p:spPr>
          <a:xfrm>
            <a:off x="2066035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FC01F0D-5F0C-4A0C-A480-25A1B5C92921}"/>
              </a:ext>
            </a:extLst>
          </p:cNvPr>
          <p:cNvSpPr/>
          <p:nvPr/>
        </p:nvSpPr>
        <p:spPr>
          <a:xfrm>
            <a:off x="3099051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1FC3EFDC-34FF-48C4-9A45-B27B68212666}"/>
              </a:ext>
            </a:extLst>
          </p:cNvPr>
          <p:cNvSpPr/>
          <p:nvPr/>
        </p:nvSpPr>
        <p:spPr>
          <a:xfrm>
            <a:off x="4132068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00A5D8B6-927C-4F0D-B04A-3BC9819525D9}"/>
              </a:ext>
            </a:extLst>
          </p:cNvPr>
          <p:cNvSpPr/>
          <p:nvPr/>
        </p:nvSpPr>
        <p:spPr>
          <a:xfrm>
            <a:off x="5165085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5B19AC7F-4E01-48ED-94C1-5E6A1CAEA1D2}"/>
              </a:ext>
            </a:extLst>
          </p:cNvPr>
          <p:cNvSpPr/>
          <p:nvPr/>
        </p:nvSpPr>
        <p:spPr>
          <a:xfrm>
            <a:off x="6198102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2F5E063-001B-446F-A09D-4E9F4EFEFB12}"/>
              </a:ext>
            </a:extLst>
          </p:cNvPr>
          <p:cNvSpPr/>
          <p:nvPr/>
        </p:nvSpPr>
        <p:spPr>
          <a:xfrm>
            <a:off x="7231118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95744C79-7211-4542-8047-4838DF3EBA28}"/>
              </a:ext>
            </a:extLst>
          </p:cNvPr>
          <p:cNvSpPr/>
          <p:nvPr/>
        </p:nvSpPr>
        <p:spPr>
          <a:xfrm>
            <a:off x="8264135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9DAA7C16-E8CB-44C5-8293-321A8909A2F1}"/>
              </a:ext>
            </a:extLst>
          </p:cNvPr>
          <p:cNvSpPr/>
          <p:nvPr/>
        </p:nvSpPr>
        <p:spPr>
          <a:xfrm>
            <a:off x="9297152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ECD6BA6B-058F-4A9B-86D8-F87B8621F8FF}"/>
              </a:ext>
            </a:extLst>
          </p:cNvPr>
          <p:cNvSpPr/>
          <p:nvPr/>
        </p:nvSpPr>
        <p:spPr>
          <a:xfrm>
            <a:off x="10330167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55019F9F-04EE-487C-8DEA-40FFEF76D80B}"/>
              </a:ext>
            </a:extLst>
          </p:cNvPr>
          <p:cNvSpPr/>
          <p:nvPr/>
        </p:nvSpPr>
        <p:spPr>
          <a:xfrm>
            <a:off x="11363184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8B2B0C54-2C50-4CF0-8C10-6491E9582EEF}"/>
              </a:ext>
            </a:extLst>
          </p:cNvPr>
          <p:cNvSpPr/>
          <p:nvPr/>
        </p:nvSpPr>
        <p:spPr>
          <a:xfrm>
            <a:off x="1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21CD64A8-3217-4E9E-85CD-11A8B855E3CE}"/>
              </a:ext>
            </a:extLst>
          </p:cNvPr>
          <p:cNvSpPr/>
          <p:nvPr/>
        </p:nvSpPr>
        <p:spPr>
          <a:xfrm>
            <a:off x="1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E0925FD8-D3A8-4E5D-BC04-26D5B211F9E4}"/>
              </a:ext>
            </a:extLst>
          </p:cNvPr>
          <p:cNvSpPr/>
          <p:nvPr/>
        </p:nvSpPr>
        <p:spPr>
          <a:xfrm>
            <a:off x="1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0EAAC97A-12E0-4821-ACF4-CE4F8702A26A}"/>
              </a:ext>
            </a:extLst>
          </p:cNvPr>
          <p:cNvSpPr/>
          <p:nvPr/>
        </p:nvSpPr>
        <p:spPr>
          <a:xfrm>
            <a:off x="1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211D07A4-B842-474F-98B3-C4321546B8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DFE10038-4948-43E1-8A3A-24684005FE28}"/>
              </a:ext>
            </a:extLst>
          </p:cNvPr>
          <p:cNvSpPr/>
          <p:nvPr/>
        </p:nvSpPr>
        <p:spPr>
          <a:xfrm>
            <a:off x="0" y="1364859"/>
            <a:ext cx="12192000" cy="4352488"/>
          </a:xfrm>
          <a:prstGeom prst="rect">
            <a:avLst/>
          </a:prstGeom>
          <a:gradFill flip="none" rotWithShape="1">
            <a:gsLst>
              <a:gs pos="24000">
                <a:schemeClr val="accent6">
                  <a:alpha val="0"/>
                </a:schemeClr>
              </a:gs>
              <a:gs pos="100000">
                <a:schemeClr val="accent2">
                  <a:alpha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gradFill flip="none" rotWithShape="1"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791B41-BC31-416C-8667-6860EE5720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多图排版页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0E0F3946-48A8-41A7-8CCF-18E48DD828A5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59" name="图片 58" descr="图片包含 背景图案&#10;&#10;描述已自动生成">
              <a:extLst>
                <a:ext uri="{FF2B5EF4-FFF2-40B4-BE49-F238E27FC236}">
                  <a16:creationId xmlns:a16="http://schemas.microsoft.com/office/drawing/2014/main" id="{E9371D11-5E24-4FC7-B6F1-54A1C8342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948B533C-77F4-4B3C-922B-3CD5E7A0B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62" name="图片 61" descr="图片包含 背景图案&#10;&#10;描述已自动生成">
              <a:extLst>
                <a:ext uri="{FF2B5EF4-FFF2-40B4-BE49-F238E27FC236}">
                  <a16:creationId xmlns:a16="http://schemas.microsoft.com/office/drawing/2014/main" id="{1366251A-DD9E-4C34-B6A3-774725E5E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93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6" grpId="0" animBg="1"/>
      <p:bldP spid="67" grpId="0" animBg="1"/>
      <p:bldP spid="68" grpId="0" animBg="1"/>
      <p:bldP spid="69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人物&#10;&#10;低可信度描述已自动生成">
            <a:extLst>
              <a:ext uri="{FF2B5EF4-FFF2-40B4-BE49-F238E27FC236}">
                <a16:creationId xmlns:a16="http://schemas.microsoft.com/office/drawing/2014/main" id="{970A4BE1-EB21-4C64-A95D-4E9EFB721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6AD8435-143C-4EB1-A2BC-AF3DE70D6A74}"/>
              </a:ext>
            </a:extLst>
          </p:cNvPr>
          <p:cNvSpPr/>
          <p:nvPr/>
        </p:nvSpPr>
        <p:spPr>
          <a:xfrm>
            <a:off x="1422399" y="1125537"/>
            <a:ext cx="9326881" cy="5327651"/>
          </a:xfrm>
          <a:prstGeom prst="rect">
            <a:avLst/>
          </a:prstGeom>
          <a:gradFill>
            <a:gsLst>
              <a:gs pos="0">
                <a:schemeClr val="accent6">
                  <a:alpha val="20000"/>
                </a:schemeClr>
              </a:gs>
              <a:gs pos="100000">
                <a:schemeClr val="accent1">
                  <a:lumMod val="75000"/>
                  <a:alpha val="20000"/>
                </a:schemeClr>
              </a:gs>
            </a:gsLst>
            <a:lin ang="5400000" scaled="0"/>
          </a:gradFill>
          <a:ln w="12700">
            <a:gradFill>
              <a:gsLst>
                <a:gs pos="6000">
                  <a:schemeClr val="accent4">
                    <a:lumMod val="75000"/>
                  </a:schemeClr>
                </a:gs>
                <a:gs pos="55000">
                  <a:schemeClr val="accent2">
                    <a:alpha val="10000"/>
                  </a:schemeClr>
                </a:gs>
                <a:gs pos="19000">
                  <a:schemeClr val="accent2">
                    <a:alpha val="50000"/>
                  </a:scheme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7B18D51B-A0FB-46F6-8752-CB548D62C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540" y="1269099"/>
            <a:ext cx="9018919" cy="50396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7C046B5-C573-4F60-A608-0F68A4B0E4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B28F6BC-E740-445F-8CF8-987EE08DD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视频播放缩略图页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84F80EA-D879-40FF-AD49-DE79B99D7BC0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11" name="图片 10" descr="图片包含 背景图案&#10;&#10;描述已自动生成">
              <a:extLst>
                <a:ext uri="{FF2B5EF4-FFF2-40B4-BE49-F238E27FC236}">
                  <a16:creationId xmlns:a16="http://schemas.microsoft.com/office/drawing/2014/main" id="{FD87C3DE-42E0-4E1E-B708-10C0E7450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913B6FF-E28A-46CF-A5E8-2F117DC2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14" name="图片 13" descr="图片包含 背景图案&#10;&#10;描述已自动生成">
              <a:extLst>
                <a:ext uri="{FF2B5EF4-FFF2-40B4-BE49-F238E27FC236}">
                  <a16:creationId xmlns:a16="http://schemas.microsoft.com/office/drawing/2014/main" id="{9D2268F7-13CC-4B94-903F-7EDBBD08D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5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食物, 牙刷, 游戏机, 关&#10;&#10;描述已自动生成">
            <a:extLst>
              <a:ext uri="{FF2B5EF4-FFF2-40B4-BE49-F238E27FC236}">
                <a16:creationId xmlns:a16="http://schemas.microsoft.com/office/drawing/2014/main" id="{DBCB6834-4A0F-4924-A111-29C27600E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E3F07889-BFC8-4CF8-8289-0B400E2F62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B8C2A8C-3DEC-4929-9761-7608F4552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合作伙伴（需要反白）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29B6467-0AF2-4F4B-9548-C6351267F519}"/>
              </a:ext>
            </a:extLst>
          </p:cNvPr>
          <p:cNvGrpSpPr/>
          <p:nvPr/>
        </p:nvGrpSpPr>
        <p:grpSpPr>
          <a:xfrm>
            <a:off x="809441" y="1456036"/>
            <a:ext cx="2143494" cy="1109883"/>
            <a:chOff x="695325" y="1456036"/>
            <a:chExt cx="2143494" cy="110988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1527BE-0FE8-44D8-B78B-A93132628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FF08225-CA86-4DD2-8DAB-A5C589F6D3FA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7CC078E2-EE0D-4D0F-BE6F-EA83DE09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8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8916DD-E816-478F-9DB2-64AF84871CEF}"/>
              </a:ext>
            </a:extLst>
          </p:cNvPr>
          <p:cNvGrpSpPr/>
          <p:nvPr/>
        </p:nvGrpSpPr>
        <p:grpSpPr>
          <a:xfrm>
            <a:off x="809441" y="3039151"/>
            <a:ext cx="2143494" cy="1109883"/>
            <a:chOff x="695325" y="1456036"/>
            <a:chExt cx="2143494" cy="1109883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BC8FEA94-690E-43F6-B054-C2CA80EDE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782FB90A-72EF-4B0A-BC9B-91926B83673F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61" name="Picture 2">
            <a:extLst>
              <a:ext uri="{FF2B5EF4-FFF2-40B4-BE49-F238E27FC236}">
                <a16:creationId xmlns:a16="http://schemas.microsoft.com/office/drawing/2014/main" id="{AA22E057-EC43-4BCB-9205-B6F95E2C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8" y="349643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组合 61">
            <a:extLst>
              <a:ext uri="{FF2B5EF4-FFF2-40B4-BE49-F238E27FC236}">
                <a16:creationId xmlns:a16="http://schemas.microsoft.com/office/drawing/2014/main" id="{9343FE44-64B6-4C2A-AE63-CF8E3DC962C0}"/>
              </a:ext>
            </a:extLst>
          </p:cNvPr>
          <p:cNvGrpSpPr/>
          <p:nvPr/>
        </p:nvGrpSpPr>
        <p:grpSpPr>
          <a:xfrm>
            <a:off x="809441" y="4622266"/>
            <a:ext cx="2143494" cy="1109883"/>
            <a:chOff x="695325" y="1456036"/>
            <a:chExt cx="2143494" cy="1109883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F5322BE8-A700-4EA3-8B20-5FD709AB5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4D147902-0177-4763-9BB6-AE857159AFEF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8DD4A22C-2F41-4014-97E1-B6F3422C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8" y="507954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712F9A7A-049F-4668-A62C-9D91CFF39CD7}"/>
              </a:ext>
            </a:extLst>
          </p:cNvPr>
          <p:cNvGrpSpPr/>
          <p:nvPr/>
        </p:nvGrpSpPr>
        <p:grpSpPr>
          <a:xfrm>
            <a:off x="3619316" y="1456036"/>
            <a:ext cx="2143494" cy="1109883"/>
            <a:chOff x="695325" y="1456036"/>
            <a:chExt cx="2143494" cy="1109883"/>
          </a:xfrm>
        </p:grpSpPr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90D54125-2AD2-4D12-89A1-3BC541D4B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7D7215C6-4C29-47EA-A5E2-C3772247814B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69" name="Picture 2">
            <a:extLst>
              <a:ext uri="{FF2B5EF4-FFF2-40B4-BE49-F238E27FC236}">
                <a16:creationId xmlns:a16="http://schemas.microsoft.com/office/drawing/2014/main" id="{A00EC70B-5054-484D-917A-F991D97F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33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4B52CA94-21A2-4B16-9E22-64DD9B0C7FA1}"/>
              </a:ext>
            </a:extLst>
          </p:cNvPr>
          <p:cNvGrpSpPr/>
          <p:nvPr/>
        </p:nvGrpSpPr>
        <p:grpSpPr>
          <a:xfrm>
            <a:off x="3619316" y="3039151"/>
            <a:ext cx="2143494" cy="1109883"/>
            <a:chOff x="695325" y="1456036"/>
            <a:chExt cx="2143494" cy="1109883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35AAC656-A0DF-4CC5-BFEE-81EB5B596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F639A501-2CDC-4DBC-9AB7-343773BCD7DB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4FF46811-CAA3-467A-B31F-FCC3E785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33" y="349643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组合 73">
            <a:extLst>
              <a:ext uri="{FF2B5EF4-FFF2-40B4-BE49-F238E27FC236}">
                <a16:creationId xmlns:a16="http://schemas.microsoft.com/office/drawing/2014/main" id="{225E2F41-6DBE-4545-A91A-B3538D41AE0E}"/>
              </a:ext>
            </a:extLst>
          </p:cNvPr>
          <p:cNvGrpSpPr/>
          <p:nvPr/>
        </p:nvGrpSpPr>
        <p:grpSpPr>
          <a:xfrm>
            <a:off x="3619316" y="4622266"/>
            <a:ext cx="2143494" cy="1109883"/>
            <a:chOff x="695325" y="1456036"/>
            <a:chExt cx="2143494" cy="1109883"/>
          </a:xfrm>
        </p:grpSpPr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D62D41B-721F-4ACA-8EAC-9554C0A1C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1BAC8192-75FF-4A90-971C-4D46BAAC06C0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ECBF360B-09D9-4557-AB58-65B164F2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33" y="507954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组合 77">
            <a:extLst>
              <a:ext uri="{FF2B5EF4-FFF2-40B4-BE49-F238E27FC236}">
                <a16:creationId xmlns:a16="http://schemas.microsoft.com/office/drawing/2014/main" id="{A6BDAD35-4655-4490-8D1C-92974BDD7D78}"/>
              </a:ext>
            </a:extLst>
          </p:cNvPr>
          <p:cNvGrpSpPr/>
          <p:nvPr/>
        </p:nvGrpSpPr>
        <p:grpSpPr>
          <a:xfrm>
            <a:off x="6429191" y="1456036"/>
            <a:ext cx="2143494" cy="1109883"/>
            <a:chOff x="695325" y="1456036"/>
            <a:chExt cx="2143494" cy="1109883"/>
          </a:xfrm>
        </p:grpSpPr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07B87F45-C5F1-4101-BE58-F6497288C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A7C0AFDD-99C5-443D-A7D1-B20AEB61722F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81" name="Picture 2">
            <a:extLst>
              <a:ext uri="{FF2B5EF4-FFF2-40B4-BE49-F238E27FC236}">
                <a16:creationId xmlns:a16="http://schemas.microsoft.com/office/drawing/2014/main" id="{2F814303-CC0A-4466-AC26-BC48EE29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08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组合 82">
            <a:extLst>
              <a:ext uri="{FF2B5EF4-FFF2-40B4-BE49-F238E27FC236}">
                <a16:creationId xmlns:a16="http://schemas.microsoft.com/office/drawing/2014/main" id="{B8013050-8C78-4F4E-954A-BE4C5A642E6E}"/>
              </a:ext>
            </a:extLst>
          </p:cNvPr>
          <p:cNvGrpSpPr/>
          <p:nvPr/>
        </p:nvGrpSpPr>
        <p:grpSpPr>
          <a:xfrm>
            <a:off x="6429191" y="3039151"/>
            <a:ext cx="2143494" cy="1109883"/>
            <a:chOff x="695325" y="1456036"/>
            <a:chExt cx="2143494" cy="1109883"/>
          </a:xfrm>
        </p:grpSpPr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A69B8639-5DB4-4478-BE4F-64F9183DC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2B512C2D-8BE2-42B8-A135-F077EE8DF70D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93" name="Picture 2">
            <a:extLst>
              <a:ext uri="{FF2B5EF4-FFF2-40B4-BE49-F238E27FC236}">
                <a16:creationId xmlns:a16="http://schemas.microsoft.com/office/drawing/2014/main" id="{163BC54A-5987-42F2-85D9-AE1FCC59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08" y="349643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组合 96">
            <a:extLst>
              <a:ext uri="{FF2B5EF4-FFF2-40B4-BE49-F238E27FC236}">
                <a16:creationId xmlns:a16="http://schemas.microsoft.com/office/drawing/2014/main" id="{2808AE9C-9765-4F8C-9950-CBA7364A8361}"/>
              </a:ext>
            </a:extLst>
          </p:cNvPr>
          <p:cNvGrpSpPr/>
          <p:nvPr/>
        </p:nvGrpSpPr>
        <p:grpSpPr>
          <a:xfrm>
            <a:off x="6429191" y="4622266"/>
            <a:ext cx="2143494" cy="1109883"/>
            <a:chOff x="695325" y="1456036"/>
            <a:chExt cx="2143494" cy="1109883"/>
          </a:xfrm>
        </p:grpSpPr>
        <p:pic>
          <p:nvPicPr>
            <p:cNvPr id="101" name="图片 100">
              <a:extLst>
                <a:ext uri="{FF2B5EF4-FFF2-40B4-BE49-F238E27FC236}">
                  <a16:creationId xmlns:a16="http://schemas.microsoft.com/office/drawing/2014/main" id="{5F7AF773-F188-4C38-8C43-DCF66BC98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C2157571-075F-4DF0-B482-D1230F2676A4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109" name="Picture 2">
            <a:extLst>
              <a:ext uri="{FF2B5EF4-FFF2-40B4-BE49-F238E27FC236}">
                <a16:creationId xmlns:a16="http://schemas.microsoft.com/office/drawing/2014/main" id="{741C596C-4AAD-4E7E-B697-3F1283D4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08" y="507954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106395FC-B6F9-4918-9845-33430FAE3C19}"/>
              </a:ext>
            </a:extLst>
          </p:cNvPr>
          <p:cNvGrpSpPr/>
          <p:nvPr/>
        </p:nvGrpSpPr>
        <p:grpSpPr>
          <a:xfrm>
            <a:off x="9239066" y="1456036"/>
            <a:ext cx="2143494" cy="1109883"/>
            <a:chOff x="695325" y="1456036"/>
            <a:chExt cx="2143494" cy="1109883"/>
          </a:xfrm>
        </p:grpSpPr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7C788705-1143-4A85-977B-712B9F0D7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3FD21DEC-F65A-4C0F-BAF3-C1CD5AF4CAF9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125" name="Picture 2">
            <a:extLst>
              <a:ext uri="{FF2B5EF4-FFF2-40B4-BE49-F238E27FC236}">
                <a16:creationId xmlns:a16="http://schemas.microsoft.com/office/drawing/2014/main" id="{8219B08A-62EF-4FFF-A1EF-C96DB793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83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C0638C41-F634-42AE-B3E5-E4B9B481041A}"/>
              </a:ext>
            </a:extLst>
          </p:cNvPr>
          <p:cNvGrpSpPr/>
          <p:nvPr/>
        </p:nvGrpSpPr>
        <p:grpSpPr>
          <a:xfrm>
            <a:off x="9239066" y="3039151"/>
            <a:ext cx="2143494" cy="1109883"/>
            <a:chOff x="695325" y="1456036"/>
            <a:chExt cx="2143494" cy="1109883"/>
          </a:xfrm>
        </p:grpSpPr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C0387DA6-E710-4B38-BF80-203D160DF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95708137-6503-4214-878B-AC3515255235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135" name="Picture 2">
            <a:extLst>
              <a:ext uri="{FF2B5EF4-FFF2-40B4-BE49-F238E27FC236}">
                <a16:creationId xmlns:a16="http://schemas.microsoft.com/office/drawing/2014/main" id="{D5560943-D4BA-47E9-B5FB-48AB8D94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83" y="349643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4806C0C8-B31E-432D-B5D0-48FF1DF4E82F}"/>
              </a:ext>
            </a:extLst>
          </p:cNvPr>
          <p:cNvGrpSpPr/>
          <p:nvPr/>
        </p:nvGrpSpPr>
        <p:grpSpPr>
          <a:xfrm>
            <a:off x="9239066" y="4622266"/>
            <a:ext cx="2143494" cy="1109883"/>
            <a:chOff x="695325" y="1456036"/>
            <a:chExt cx="2143494" cy="1109883"/>
          </a:xfrm>
        </p:grpSpPr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FDBEEC50-4D57-48D6-90BF-0B8FED342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 flipH="1">
              <a:off x="695754" y="1456036"/>
              <a:ext cx="2142634" cy="1072451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  <a:gs pos="80000">
                  <a:schemeClr val="accent6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/>
            </a:scene3d>
            <a:sp3d prstMaterial="matte">
              <a:bevelT w="0" h="0"/>
            </a:sp3d>
          </p:spPr>
        </p:pic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D92CD86F-DDC5-46A1-89D8-887972B207E8}"/>
                </a:ext>
              </a:extLst>
            </p:cNvPr>
            <p:cNvSpPr/>
            <p:nvPr/>
          </p:nvSpPr>
          <p:spPr>
            <a:xfrm flipH="1">
              <a:off x="695325" y="2528486"/>
              <a:ext cx="2143494" cy="37433"/>
            </a:xfrm>
            <a:prstGeom prst="rect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</p:grpSp>
      <p:pic>
        <p:nvPicPr>
          <p:cNvPr id="139" name="Picture 2">
            <a:extLst>
              <a:ext uri="{FF2B5EF4-FFF2-40B4-BE49-F238E27FC236}">
                <a16:creationId xmlns:a16="http://schemas.microsoft.com/office/drawing/2014/main" id="{422BA64E-AA05-4FC4-B247-3D022A08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83" y="507954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8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 descr="图片包含 食物, 牙刷, 游戏机, 关&#10;&#10;描述已自动生成">
            <a:extLst>
              <a:ext uri="{FF2B5EF4-FFF2-40B4-BE49-F238E27FC236}">
                <a16:creationId xmlns:a16="http://schemas.microsoft.com/office/drawing/2014/main" id="{95418394-ADF2-432D-8A61-FFDADEAA7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E7800B7F-0ED7-4A54-9012-E58851BFC6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C59B4416-8ED6-4857-A4FC-EEB020744C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合作伙伴（不需要反白）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BCDB62C-3179-456A-A68E-44002E110022}"/>
              </a:ext>
            </a:extLst>
          </p:cNvPr>
          <p:cNvGrpSpPr/>
          <p:nvPr/>
        </p:nvGrpSpPr>
        <p:grpSpPr>
          <a:xfrm>
            <a:off x="809441" y="1458576"/>
            <a:ext cx="2143494" cy="1107344"/>
            <a:chOff x="695325" y="1458576"/>
            <a:chExt cx="2143494" cy="1107344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336ED1C-5A2A-4A59-9786-C0F6A8CA8333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D81C1484-8237-49B7-B85D-37ECAAEC6F79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97" name="Picture 2">
            <a:extLst>
              <a:ext uri="{FF2B5EF4-FFF2-40B4-BE49-F238E27FC236}">
                <a16:creationId xmlns:a16="http://schemas.microsoft.com/office/drawing/2014/main" id="{116E4108-B44E-45F3-83BF-9049E786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8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组合 97">
            <a:extLst>
              <a:ext uri="{FF2B5EF4-FFF2-40B4-BE49-F238E27FC236}">
                <a16:creationId xmlns:a16="http://schemas.microsoft.com/office/drawing/2014/main" id="{CB3A6F36-08A7-4734-B169-3E53EA3CECEF}"/>
              </a:ext>
            </a:extLst>
          </p:cNvPr>
          <p:cNvGrpSpPr/>
          <p:nvPr/>
        </p:nvGrpSpPr>
        <p:grpSpPr>
          <a:xfrm>
            <a:off x="809441" y="3039151"/>
            <a:ext cx="2143494" cy="1107344"/>
            <a:chOff x="695325" y="1458576"/>
            <a:chExt cx="2143494" cy="1107344"/>
          </a:xfrm>
        </p:grpSpPr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1FED8B54-141B-4859-9DC2-B10A0ACD076B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3DFF7668-9949-4573-97CF-77E8F146D66C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07" name="Picture 2">
            <a:extLst>
              <a:ext uri="{FF2B5EF4-FFF2-40B4-BE49-F238E27FC236}">
                <a16:creationId xmlns:a16="http://schemas.microsoft.com/office/drawing/2014/main" id="{27913186-2E69-4BA0-BBED-FA5FE9BA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8" y="349389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3927679F-94C0-46E6-96E6-D1B5D2740247}"/>
              </a:ext>
            </a:extLst>
          </p:cNvPr>
          <p:cNvGrpSpPr/>
          <p:nvPr/>
        </p:nvGrpSpPr>
        <p:grpSpPr>
          <a:xfrm>
            <a:off x="809441" y="4619726"/>
            <a:ext cx="2143494" cy="1107344"/>
            <a:chOff x="695325" y="1458576"/>
            <a:chExt cx="2143494" cy="1107344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059DBF51-BEF9-4C7B-B00C-240F4956C056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F72416E9-5A4E-459E-9802-F7C692406F8D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19" name="Picture 2">
            <a:extLst>
              <a:ext uri="{FF2B5EF4-FFF2-40B4-BE49-F238E27FC236}">
                <a16:creationId xmlns:a16="http://schemas.microsoft.com/office/drawing/2014/main" id="{EEF54ACC-8FC5-4CEB-82B4-44B24506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8" y="507446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76AA16C6-B063-43B6-9328-20DEDE03DCCD}"/>
              </a:ext>
            </a:extLst>
          </p:cNvPr>
          <p:cNvGrpSpPr/>
          <p:nvPr/>
        </p:nvGrpSpPr>
        <p:grpSpPr>
          <a:xfrm>
            <a:off x="3619316" y="1458576"/>
            <a:ext cx="2143494" cy="1107344"/>
            <a:chOff x="695325" y="1458576"/>
            <a:chExt cx="2143494" cy="1107344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F08D1E95-B099-401F-A500-1D40D4D22B7A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02BBE145-C2DB-444F-8266-E0C240ACABC6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27" name="Picture 2">
            <a:extLst>
              <a:ext uri="{FF2B5EF4-FFF2-40B4-BE49-F238E27FC236}">
                <a16:creationId xmlns:a16="http://schemas.microsoft.com/office/drawing/2014/main" id="{A21228BE-3D7C-49CB-98D6-21BF4405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33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6002D8BF-AEC8-4C0A-92E3-4FE280442BA1}"/>
              </a:ext>
            </a:extLst>
          </p:cNvPr>
          <p:cNvGrpSpPr/>
          <p:nvPr/>
        </p:nvGrpSpPr>
        <p:grpSpPr>
          <a:xfrm>
            <a:off x="3619316" y="3039151"/>
            <a:ext cx="2143494" cy="1107344"/>
            <a:chOff x="695325" y="1458576"/>
            <a:chExt cx="2143494" cy="1107344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589F0F0B-F0EF-4881-9483-4527F7B1FAEB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F2D49B35-BF7C-405E-90AF-D933A6D68BFD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31" name="Picture 2">
            <a:extLst>
              <a:ext uri="{FF2B5EF4-FFF2-40B4-BE49-F238E27FC236}">
                <a16:creationId xmlns:a16="http://schemas.microsoft.com/office/drawing/2014/main" id="{D6CFDC99-C3DD-4BE4-95A3-D5F978783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33" y="349389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EEBB80E6-3ADC-40C7-A604-3EF5B01264E8}"/>
              </a:ext>
            </a:extLst>
          </p:cNvPr>
          <p:cNvGrpSpPr/>
          <p:nvPr/>
        </p:nvGrpSpPr>
        <p:grpSpPr>
          <a:xfrm>
            <a:off x="3619316" y="4619726"/>
            <a:ext cx="2143494" cy="1107344"/>
            <a:chOff x="695325" y="1458576"/>
            <a:chExt cx="2143494" cy="1107344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27E32EB7-6FC0-49A9-A08B-7407AD311B37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5F70E04F-564C-41FD-AEC3-599D710148D5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Picture 2">
            <a:extLst>
              <a:ext uri="{FF2B5EF4-FFF2-40B4-BE49-F238E27FC236}">
                <a16:creationId xmlns:a16="http://schemas.microsoft.com/office/drawing/2014/main" id="{D92ABF11-9F57-40C6-828B-7F81D16F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33" y="507446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8CA523CE-61D7-42EF-A5D3-8E3D1BF36363}"/>
              </a:ext>
            </a:extLst>
          </p:cNvPr>
          <p:cNvGrpSpPr/>
          <p:nvPr/>
        </p:nvGrpSpPr>
        <p:grpSpPr>
          <a:xfrm>
            <a:off x="6429191" y="1458576"/>
            <a:ext cx="2143494" cy="1107344"/>
            <a:chOff x="695325" y="1458576"/>
            <a:chExt cx="2143494" cy="1107344"/>
          </a:xfrm>
        </p:grpSpPr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76E0D9FC-5EF2-47A4-AEE6-03553F0B37A7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26148A8D-8CD0-4B71-9EC7-2E156C87B6E1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39" name="Picture 2">
            <a:extLst>
              <a:ext uri="{FF2B5EF4-FFF2-40B4-BE49-F238E27FC236}">
                <a16:creationId xmlns:a16="http://schemas.microsoft.com/office/drawing/2014/main" id="{491D4E08-A723-4347-B1E0-E023D55C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08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54C1A808-7592-4B0B-8240-254D66BB3207}"/>
              </a:ext>
            </a:extLst>
          </p:cNvPr>
          <p:cNvGrpSpPr/>
          <p:nvPr/>
        </p:nvGrpSpPr>
        <p:grpSpPr>
          <a:xfrm>
            <a:off x="6429191" y="3039151"/>
            <a:ext cx="2143494" cy="1107344"/>
            <a:chOff x="695325" y="1458576"/>
            <a:chExt cx="2143494" cy="1107344"/>
          </a:xfrm>
        </p:grpSpPr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A1F2D49E-CC72-4147-A928-798ADA45D215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E50CC8FB-1BB9-4752-BAEF-2259ABD25969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43" name="Picture 2">
            <a:extLst>
              <a:ext uri="{FF2B5EF4-FFF2-40B4-BE49-F238E27FC236}">
                <a16:creationId xmlns:a16="http://schemas.microsoft.com/office/drawing/2014/main" id="{561A8187-0B3D-43AA-9D04-8376B73B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08" y="349389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1FDAF0C8-1F00-4330-8012-B8965E67837F}"/>
              </a:ext>
            </a:extLst>
          </p:cNvPr>
          <p:cNvGrpSpPr/>
          <p:nvPr/>
        </p:nvGrpSpPr>
        <p:grpSpPr>
          <a:xfrm>
            <a:off x="6429191" y="4619726"/>
            <a:ext cx="2143494" cy="1107344"/>
            <a:chOff x="695325" y="1458576"/>
            <a:chExt cx="2143494" cy="1107344"/>
          </a:xfrm>
        </p:grpSpPr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28299376-0696-4A84-B834-4D831B65968E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C8893541-CA78-4E2B-9928-C5CFA0184793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47" name="Picture 2">
            <a:extLst>
              <a:ext uri="{FF2B5EF4-FFF2-40B4-BE49-F238E27FC236}">
                <a16:creationId xmlns:a16="http://schemas.microsoft.com/office/drawing/2014/main" id="{7A95DE30-42F2-4309-971D-362A465B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08" y="507446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87C97CA-65DA-4026-A2C4-50521A22ED7A}"/>
              </a:ext>
            </a:extLst>
          </p:cNvPr>
          <p:cNvGrpSpPr/>
          <p:nvPr/>
        </p:nvGrpSpPr>
        <p:grpSpPr>
          <a:xfrm>
            <a:off x="9239066" y="1458576"/>
            <a:ext cx="2143494" cy="1107344"/>
            <a:chOff x="695325" y="1458576"/>
            <a:chExt cx="2143494" cy="1107344"/>
          </a:xfrm>
        </p:grpSpPr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D01C753E-0F6A-4914-B157-E9EFA31619D2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BE3CD021-E7B1-4D74-B6D5-7D561EBA3065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51" name="Picture 2">
            <a:extLst>
              <a:ext uri="{FF2B5EF4-FFF2-40B4-BE49-F238E27FC236}">
                <a16:creationId xmlns:a16="http://schemas.microsoft.com/office/drawing/2014/main" id="{C81D6034-524E-40E5-8F86-91B3DFEB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83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60D34B94-D7C0-4A30-B299-5AB045F2F47A}"/>
              </a:ext>
            </a:extLst>
          </p:cNvPr>
          <p:cNvGrpSpPr/>
          <p:nvPr/>
        </p:nvGrpSpPr>
        <p:grpSpPr>
          <a:xfrm>
            <a:off x="9239066" y="3039151"/>
            <a:ext cx="2143494" cy="1107344"/>
            <a:chOff x="695325" y="1458576"/>
            <a:chExt cx="2143494" cy="1107344"/>
          </a:xfrm>
        </p:grpSpPr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81A21099-F8C8-40D5-85B8-327912E0C0E6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076F0CE0-6D64-4BF2-A7C9-2B81960C9002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55" name="Picture 2">
            <a:extLst>
              <a:ext uri="{FF2B5EF4-FFF2-40B4-BE49-F238E27FC236}">
                <a16:creationId xmlns:a16="http://schemas.microsoft.com/office/drawing/2014/main" id="{7519F1A2-3FEA-48A6-9E32-913FFA86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83" y="3493891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C1DB75A6-789F-422E-97A0-6C2169585F10}"/>
              </a:ext>
            </a:extLst>
          </p:cNvPr>
          <p:cNvGrpSpPr/>
          <p:nvPr/>
        </p:nvGrpSpPr>
        <p:grpSpPr>
          <a:xfrm>
            <a:off x="9239066" y="4619726"/>
            <a:ext cx="2143494" cy="1107344"/>
            <a:chOff x="695325" y="1458576"/>
            <a:chExt cx="2143494" cy="1107344"/>
          </a:xfrm>
        </p:grpSpPr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E2411DCF-9BE5-4698-9071-A3E64C7F0FC0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sx="101000" sy="101000" algn="ctr" rotWithShape="0">
                <a:prstClr val="black">
                  <a:alpha val="10000"/>
                </a:prstClr>
              </a:outerShdw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DE71201E-F27F-469E-87FA-6B7C954C4B3C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60" name="Picture 2">
            <a:extLst>
              <a:ext uri="{FF2B5EF4-FFF2-40B4-BE49-F238E27FC236}">
                <a16:creationId xmlns:a16="http://schemas.microsoft.com/office/drawing/2014/main" id="{3BE22717-225C-4A17-BFF4-922CD394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83" y="507446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29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欢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声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笑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语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璀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璨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之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夜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3" y="2679609"/>
            <a:ext cx="428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rPr>
              <a:t>才艺汇演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 w="15875"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03</a:t>
            </a:r>
            <a:endParaRPr lang="zh-CN" altLang="en-US" sz="8500" b="1" dirty="0">
              <a:ln w="15875"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35077A-2AFA-417C-BB14-F4F7747401E2}"/>
              </a:ext>
            </a:extLst>
          </p:cNvPr>
          <p:cNvSpPr txBox="1"/>
          <p:nvPr/>
        </p:nvSpPr>
        <p:spPr>
          <a:xfrm flipH="1">
            <a:off x="2240277" y="3624676"/>
            <a:ext cx="1096949" cy="203133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algn="dist" defTabSz="913765">
              <a:lnSpc>
                <a:spcPct val="130000"/>
              </a:lnSpc>
              <a:buSzPct val="25000"/>
              <a:defRPr/>
            </a:pPr>
            <a:r>
              <a:rPr lang="en-US" altLang="zh-CN" sz="11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THREE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A9F908-E2C1-4D5E-AAD3-552D2026CE11}"/>
              </a:ext>
            </a:extLst>
          </p:cNvPr>
          <p:cNvSpPr txBox="1"/>
          <p:nvPr/>
        </p:nvSpPr>
        <p:spPr>
          <a:xfrm flipH="1">
            <a:off x="7969932" y="3306809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FLOOR </a:t>
            </a:r>
          </a:p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SHOWTIME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FE47F29-280C-4B5F-A778-A12F80F305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720" y="0"/>
            <a:ext cx="3002280" cy="3382758"/>
          </a:xfrm>
          <a:custGeom>
            <a:avLst/>
            <a:gdLst>
              <a:gd name="connsiteX0" fmla="*/ 0 w 3002280"/>
              <a:gd name="connsiteY0" fmla="*/ 0 h 3382758"/>
              <a:gd name="connsiteX1" fmla="*/ 3002280 w 3002280"/>
              <a:gd name="connsiteY1" fmla="*/ 0 h 3382758"/>
              <a:gd name="connsiteX2" fmla="*/ 3002280 w 3002280"/>
              <a:gd name="connsiteY2" fmla="*/ 3382758 h 3382758"/>
              <a:gd name="connsiteX3" fmla="*/ 0 w 3002280"/>
              <a:gd name="connsiteY3" fmla="*/ 3382758 h 3382758"/>
              <a:gd name="connsiteX4" fmla="*/ 0 w 3002280"/>
              <a:gd name="connsiteY4" fmla="*/ 2679609 h 3382758"/>
              <a:gd name="connsiteX5" fmla="*/ 185774 w 3002280"/>
              <a:gd name="connsiteY5" fmla="*/ 2679609 h 3382758"/>
              <a:gd name="connsiteX6" fmla="*/ 185774 w 3002280"/>
              <a:gd name="connsiteY6" fmla="*/ 659757 h 3382758"/>
              <a:gd name="connsiteX7" fmla="*/ 0 w 3002280"/>
              <a:gd name="connsiteY7" fmla="*/ 659757 h 338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2280" h="3382758">
                <a:moveTo>
                  <a:pt x="0" y="0"/>
                </a:moveTo>
                <a:lnTo>
                  <a:pt x="3002280" y="0"/>
                </a:lnTo>
                <a:lnTo>
                  <a:pt x="3002280" y="3382758"/>
                </a:lnTo>
                <a:lnTo>
                  <a:pt x="0" y="3382758"/>
                </a:lnTo>
                <a:lnTo>
                  <a:pt x="0" y="2679609"/>
                </a:lnTo>
                <a:lnTo>
                  <a:pt x="185774" y="2679609"/>
                </a:lnTo>
                <a:lnTo>
                  <a:pt x="185774" y="659757"/>
                </a:lnTo>
                <a:lnTo>
                  <a:pt x="0" y="659757"/>
                </a:lnTo>
                <a:close/>
              </a:path>
            </a:pathLst>
          </a:custGeom>
          <a:effectLst>
            <a:outerShdw blurRad="381000" dist="571500" dir="54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1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 animBg="1"/>
      <p:bldP spid="22" grpId="0" animBg="1"/>
      <p:bldP spid="23" grpId="0" animBg="1"/>
      <p:bldP spid="23" grpId="1" animBg="1"/>
      <p:bldP spid="24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BB50D5-7BF2-407C-84A2-D8FF1CC492C3}"/>
              </a:ext>
            </a:extLst>
          </p:cNvPr>
          <p:cNvGrpSpPr/>
          <p:nvPr/>
        </p:nvGrpSpPr>
        <p:grpSpPr>
          <a:xfrm>
            <a:off x="2714607" y="2653635"/>
            <a:ext cx="1826141" cy="2047902"/>
            <a:chOff x="2714607" y="2653635"/>
            <a:chExt cx="1826141" cy="2047902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F2541F4-A90E-4503-AD64-92F14CE01EA4}"/>
                </a:ext>
              </a:extLst>
            </p:cNvPr>
            <p:cNvSpPr/>
            <p:nvPr/>
          </p:nvSpPr>
          <p:spPr>
            <a:xfrm>
              <a:off x="2883875" y="2653635"/>
              <a:ext cx="1487605" cy="1487604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0EB18E5-B956-49BF-B368-6569FF1F0FA4}"/>
                </a:ext>
              </a:extLst>
            </p:cNvPr>
            <p:cNvSpPr txBox="1"/>
            <p:nvPr/>
          </p:nvSpPr>
          <p:spPr>
            <a:xfrm flipH="1">
              <a:off x="2740257" y="4393760"/>
              <a:ext cx="1774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不忘初心逐梦前行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732EAE3-862F-4EC2-BA65-F697C5359C5F}"/>
                </a:ext>
              </a:extLst>
            </p:cNvPr>
            <p:cNvSpPr txBox="1"/>
            <p:nvPr/>
          </p:nvSpPr>
          <p:spPr>
            <a:xfrm>
              <a:off x="2714607" y="3766668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年度回顾</a:t>
              </a:r>
              <a:endParaRPr kumimoji="1" lang="en-US" altLang="zh-CN" sz="32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BE639C-DCCF-4188-ADA2-CE5034A1A2F7}"/>
                </a:ext>
              </a:extLst>
            </p:cNvPr>
            <p:cNvSpPr txBox="1"/>
            <p:nvPr/>
          </p:nvSpPr>
          <p:spPr>
            <a:xfrm>
              <a:off x="2720187" y="2966664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01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EB3A2B2-6904-463C-BEFC-5BDD1520023A}"/>
              </a:ext>
            </a:extLst>
          </p:cNvPr>
          <p:cNvGrpSpPr/>
          <p:nvPr/>
        </p:nvGrpSpPr>
        <p:grpSpPr>
          <a:xfrm>
            <a:off x="4929964" y="2653635"/>
            <a:ext cx="1826141" cy="2047902"/>
            <a:chOff x="4929964" y="2653635"/>
            <a:chExt cx="1826141" cy="2047902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E030812-9483-4E66-8CAD-39A8345EE7E3}"/>
                </a:ext>
              </a:extLst>
            </p:cNvPr>
            <p:cNvSpPr txBox="1"/>
            <p:nvPr/>
          </p:nvSpPr>
          <p:spPr>
            <a:xfrm flipH="1">
              <a:off x="4955614" y="4393760"/>
              <a:ext cx="1774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金牌团队荣耀登场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AE92CDB-70B5-498C-AE46-349AF609E840}"/>
                </a:ext>
              </a:extLst>
            </p:cNvPr>
            <p:cNvSpPr txBox="1"/>
            <p:nvPr/>
          </p:nvSpPr>
          <p:spPr>
            <a:xfrm>
              <a:off x="4929964" y="3766668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颁奖典礼</a:t>
              </a: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BD6DEFF6-7B43-469C-918B-0B3826B343BC}"/>
                </a:ext>
              </a:extLst>
            </p:cNvPr>
            <p:cNvSpPr/>
            <p:nvPr/>
          </p:nvSpPr>
          <p:spPr>
            <a:xfrm>
              <a:off x="5099232" y="2653635"/>
              <a:ext cx="1487605" cy="1487604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CC1894E-2468-4F29-A69E-77DCB01AC6B5}"/>
                </a:ext>
              </a:extLst>
            </p:cNvPr>
            <p:cNvSpPr txBox="1"/>
            <p:nvPr/>
          </p:nvSpPr>
          <p:spPr>
            <a:xfrm>
              <a:off x="4935544" y="2966664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02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AF9E8F3-E090-452C-AE6C-E1651703ED6B}"/>
              </a:ext>
            </a:extLst>
          </p:cNvPr>
          <p:cNvGrpSpPr/>
          <p:nvPr/>
        </p:nvGrpSpPr>
        <p:grpSpPr>
          <a:xfrm>
            <a:off x="7145319" y="2653635"/>
            <a:ext cx="1826141" cy="2047902"/>
            <a:chOff x="7145319" y="2653635"/>
            <a:chExt cx="1826141" cy="2047902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16B143C-1621-4F85-9BBC-081005285F20}"/>
                </a:ext>
              </a:extLst>
            </p:cNvPr>
            <p:cNvSpPr txBox="1"/>
            <p:nvPr/>
          </p:nvSpPr>
          <p:spPr>
            <a:xfrm flipH="1">
              <a:off x="7170970" y="4393760"/>
              <a:ext cx="1774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欢声笑语璀璨之夜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2C062F07-524B-458D-920A-9D7A497C14F7}"/>
                </a:ext>
              </a:extLst>
            </p:cNvPr>
            <p:cNvSpPr txBox="1"/>
            <p:nvPr/>
          </p:nvSpPr>
          <p:spPr>
            <a:xfrm>
              <a:off x="7145319" y="3766668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才艺汇演</a:t>
              </a: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4114679-BFA3-4D5B-85FB-3FFD667E453A}"/>
                </a:ext>
              </a:extLst>
            </p:cNvPr>
            <p:cNvSpPr/>
            <p:nvPr/>
          </p:nvSpPr>
          <p:spPr>
            <a:xfrm>
              <a:off x="7314588" y="2653635"/>
              <a:ext cx="1487605" cy="1487604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7F88D49-92CA-4383-A1B1-AD1A40097AF4}"/>
                </a:ext>
              </a:extLst>
            </p:cNvPr>
            <p:cNvSpPr txBox="1"/>
            <p:nvPr/>
          </p:nvSpPr>
          <p:spPr>
            <a:xfrm>
              <a:off x="7150900" y="2966664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03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8B6F1C0-EAFF-4D66-9B6F-4BA34B209998}"/>
              </a:ext>
            </a:extLst>
          </p:cNvPr>
          <p:cNvGrpSpPr/>
          <p:nvPr/>
        </p:nvGrpSpPr>
        <p:grpSpPr>
          <a:xfrm>
            <a:off x="9360674" y="2653635"/>
            <a:ext cx="1826141" cy="2047902"/>
            <a:chOff x="9360674" y="2653635"/>
            <a:chExt cx="1826141" cy="2047902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2D1B4DA-EFC3-4394-8D59-F78A8BBA21F3}"/>
                </a:ext>
              </a:extLst>
            </p:cNvPr>
            <p:cNvSpPr txBox="1"/>
            <p:nvPr/>
          </p:nvSpPr>
          <p:spPr>
            <a:xfrm flipH="1">
              <a:off x="9386325" y="4393760"/>
              <a:ext cx="1774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凝神聚力蓄势待发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0876278-8797-4C67-B9B5-FFE7686DC6EC}"/>
                </a:ext>
              </a:extLst>
            </p:cNvPr>
            <p:cNvSpPr txBox="1"/>
            <p:nvPr/>
          </p:nvSpPr>
          <p:spPr>
            <a:xfrm>
              <a:off x="9360674" y="3766668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展望未来</a:t>
              </a: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F749265-F119-4CAF-8169-7091046A92D1}"/>
                </a:ext>
              </a:extLst>
            </p:cNvPr>
            <p:cNvSpPr/>
            <p:nvPr/>
          </p:nvSpPr>
          <p:spPr>
            <a:xfrm>
              <a:off x="9529945" y="2653635"/>
              <a:ext cx="1487604" cy="1487604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3325A6F-5289-42F1-901F-39228BB6CD86}"/>
                </a:ext>
              </a:extLst>
            </p:cNvPr>
            <p:cNvSpPr txBox="1"/>
            <p:nvPr/>
          </p:nvSpPr>
          <p:spPr>
            <a:xfrm>
              <a:off x="9366256" y="2966664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04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44BFD05-8497-4B78-93B7-55242156EB45}"/>
              </a:ext>
            </a:extLst>
          </p:cNvPr>
          <p:cNvSpPr txBox="1"/>
          <p:nvPr/>
        </p:nvSpPr>
        <p:spPr>
          <a:xfrm flipH="1">
            <a:off x="890204" y="636091"/>
            <a:ext cx="4162504" cy="1253807"/>
          </a:xfrm>
          <a:prstGeom prst="rect">
            <a:avLst/>
          </a:prstGeom>
          <a:noFill/>
        </p:spPr>
        <p:txBody>
          <a:bodyPr vert="horz" wrap="none" lIns="0" tIns="0" rIns="144000" bIns="0" rtlCol="0" anchor="b">
            <a:noAutofit/>
            <a:scene3d>
              <a:camera prst="perspectiveHeroicExtremeLeftFacing" fov="1200000">
                <a:rot lat="0" lon="0" rev="0"/>
              </a:camera>
              <a:lightRig rig="threePt" dir="t"/>
            </a:scene3d>
            <a:sp3d extrusionH="6350">
              <a:bevelT w="12700" h="44450"/>
              <a:bevelB w="25400"/>
            </a:sp3d>
          </a:bodyPr>
          <a:lstStyle/>
          <a:p>
            <a:pPr>
              <a:lnSpc>
                <a:spcPct val="80000"/>
              </a:lnSpc>
            </a:pPr>
            <a:r>
              <a:rPr kumimoji="1" lang="zh-CN" altLang="en-US" sz="7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rPr>
              <a:t>篇章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4E608DB-9CC9-4133-A04F-BA331339F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32833" y="2834782"/>
            <a:ext cx="749232" cy="74923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6C8125B-D3FD-4EAF-9010-E702420E8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43695" y="2834782"/>
            <a:ext cx="749232" cy="74923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F1DCEE-DC5C-42E8-9466-D5BC15892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64393" y="2834782"/>
            <a:ext cx="749232" cy="74923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DDFB344-ADE6-4ADC-83D2-CD7BFDDFF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675255" y="2834782"/>
            <a:ext cx="749232" cy="7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图案&#10;&#10;描述已自动生成">
            <a:extLst>
              <a:ext uri="{FF2B5EF4-FFF2-40B4-BE49-F238E27FC236}">
                <a16:creationId xmlns:a16="http://schemas.microsoft.com/office/drawing/2014/main" id="{57B2A0D3-8147-4565-8A8F-7990A8789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形状&#10;&#10;描述已自动生成">
            <a:extLst>
              <a:ext uri="{FF2B5EF4-FFF2-40B4-BE49-F238E27FC236}">
                <a16:creationId xmlns:a16="http://schemas.microsoft.com/office/drawing/2014/main" id="{779F78D5-77C9-4B5C-874C-9FF8D591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840"/>
            <a:ext cx="12192000" cy="661416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52806B7F-9A1E-4DE6-B57D-A956E83F07DC}"/>
              </a:ext>
            </a:extLst>
          </p:cNvPr>
          <p:cNvSpPr txBox="1"/>
          <p:nvPr/>
        </p:nvSpPr>
        <p:spPr>
          <a:xfrm>
            <a:off x="4667944" y="1535610"/>
            <a:ext cx="2856112" cy="1576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kumimoji="1" lang="en-US" altLang="zh-CN" sz="1200" dirty="0">
                <a:solidFill>
                  <a:schemeClr val="tx1">
                    <a:alpha val="20000"/>
                  </a:schemeClr>
                </a:solidFill>
                <a:ea typeface="思源宋体 CN Heavy" panose="02020900000000000000" pitchFamily="18" charset="-122"/>
              </a:rPr>
              <a:t>PROGRAM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6442BFF-A168-473D-935C-2218ECA7C4B8}"/>
              </a:ext>
            </a:extLst>
          </p:cNvPr>
          <p:cNvSpPr txBox="1"/>
          <p:nvPr/>
        </p:nvSpPr>
        <p:spPr>
          <a:xfrm>
            <a:off x="5363182" y="1811203"/>
            <a:ext cx="1465637" cy="33796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kumimoji="1" lang="zh-CN" altLang="en-US" sz="20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节目单</a:t>
            </a:r>
            <a:endParaRPr kumimoji="1" lang="en-US" altLang="zh-CN" sz="2000" dirty="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224B896-DBB2-461C-90DC-9C7508935BB5}"/>
              </a:ext>
            </a:extLst>
          </p:cNvPr>
          <p:cNvSpPr/>
          <p:nvPr/>
        </p:nvSpPr>
        <p:spPr>
          <a:xfrm flipH="1">
            <a:off x="704009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5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135E3AF-A72E-4247-9A32-F740DF8B692E}"/>
              </a:ext>
            </a:extLst>
          </p:cNvPr>
          <p:cNvSpPr/>
          <p:nvPr/>
        </p:nvSpPr>
        <p:spPr>
          <a:xfrm>
            <a:off x="382096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5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稿定PPT-5">
            <a:extLst>
              <a:ext uri="{FF2B5EF4-FFF2-40B4-BE49-F238E27FC236}">
                <a16:creationId xmlns:a16="http://schemas.microsoft.com/office/drawing/2014/main" id="{088D1898-7523-4513-8D1E-57D6B8366ABB}"/>
              </a:ext>
            </a:extLst>
          </p:cNvPr>
          <p:cNvSpPr txBox="1"/>
          <p:nvPr/>
        </p:nvSpPr>
        <p:spPr>
          <a:xfrm>
            <a:off x="2488293" y="2568794"/>
            <a:ext cx="3607707" cy="31630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歌舞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春潮颂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</a:p>
        </p:txBody>
      </p:sp>
      <p:sp>
        <p:nvSpPr>
          <p:cNvPr id="48" name="稿定PPT-5">
            <a:extLst>
              <a:ext uri="{FF2B5EF4-FFF2-40B4-BE49-F238E27FC236}">
                <a16:creationId xmlns:a16="http://schemas.microsoft.com/office/drawing/2014/main" id="{311605C7-3B49-45CC-ABAE-0C793BD8EBD0}"/>
              </a:ext>
            </a:extLst>
          </p:cNvPr>
          <p:cNvSpPr txBox="1"/>
          <p:nvPr/>
        </p:nvSpPr>
        <p:spPr>
          <a:xfrm>
            <a:off x="2488293" y="2885102"/>
            <a:ext cx="3607707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奥菲斯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197FE7F-E2A0-47D2-AC4C-A3D19ADA2C24}"/>
              </a:ext>
            </a:extLst>
          </p:cNvPr>
          <p:cNvGrpSpPr/>
          <p:nvPr/>
        </p:nvGrpSpPr>
        <p:grpSpPr>
          <a:xfrm>
            <a:off x="2003965" y="2621758"/>
            <a:ext cx="443401" cy="443401"/>
            <a:chOff x="2003965" y="2532482"/>
            <a:chExt cx="443401" cy="443401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9564ADDD-75E4-47C5-B07C-5CAD8D783041}"/>
                </a:ext>
              </a:extLst>
            </p:cNvPr>
            <p:cNvSpPr/>
            <p:nvPr/>
          </p:nvSpPr>
          <p:spPr>
            <a:xfrm>
              <a:off x="2003965" y="2532482"/>
              <a:ext cx="443401" cy="44340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350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5400000" scaled="1"/>
              </a:gra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D2AEF398-3F4B-4BB0-82FE-5CA935189992}"/>
                </a:ext>
              </a:extLst>
            </p:cNvPr>
            <p:cNvSpPr/>
            <p:nvPr/>
          </p:nvSpPr>
          <p:spPr>
            <a:xfrm>
              <a:off x="2090428" y="2618945"/>
              <a:ext cx="270474" cy="2704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100" dirty="0"/>
                <a:t>1</a:t>
              </a:r>
              <a:endParaRPr lang="zh-CN" altLang="en-US" sz="1100" dirty="0"/>
            </a:p>
          </p:txBody>
        </p:sp>
      </p:grpSp>
      <p:sp>
        <p:nvSpPr>
          <p:cNvPr id="55" name="稿定PPT-5">
            <a:extLst>
              <a:ext uri="{FF2B5EF4-FFF2-40B4-BE49-F238E27FC236}">
                <a16:creationId xmlns:a16="http://schemas.microsoft.com/office/drawing/2014/main" id="{010F270C-C763-49E0-8749-4422B6CC5B35}"/>
              </a:ext>
            </a:extLst>
          </p:cNvPr>
          <p:cNvSpPr txBox="1"/>
          <p:nvPr/>
        </p:nvSpPr>
        <p:spPr>
          <a:xfrm>
            <a:off x="2488293" y="3427081"/>
            <a:ext cx="3607707" cy="31630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舞蹈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一带一路嘉年华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</a:p>
        </p:txBody>
      </p:sp>
      <p:sp>
        <p:nvSpPr>
          <p:cNvPr id="56" name="稿定PPT-5">
            <a:extLst>
              <a:ext uri="{FF2B5EF4-FFF2-40B4-BE49-F238E27FC236}">
                <a16:creationId xmlns:a16="http://schemas.microsoft.com/office/drawing/2014/main" id="{EFEB0ED2-819E-486E-A8A6-73E54C76CB76}"/>
              </a:ext>
            </a:extLst>
          </p:cNvPr>
          <p:cNvSpPr txBox="1"/>
          <p:nvPr/>
        </p:nvSpPr>
        <p:spPr>
          <a:xfrm>
            <a:off x="2488293" y="3743389"/>
            <a:ext cx="3607707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奥菲斯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A7DB29CB-96D0-4C32-9C01-B890CC8773E0}"/>
              </a:ext>
            </a:extLst>
          </p:cNvPr>
          <p:cNvGrpSpPr/>
          <p:nvPr/>
        </p:nvGrpSpPr>
        <p:grpSpPr>
          <a:xfrm>
            <a:off x="2003965" y="3480045"/>
            <a:ext cx="443401" cy="443401"/>
            <a:chOff x="2003965" y="2532482"/>
            <a:chExt cx="443401" cy="443401"/>
          </a:xfrm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1B071560-FFD4-4A77-8A48-B81E18519342}"/>
                </a:ext>
              </a:extLst>
            </p:cNvPr>
            <p:cNvSpPr/>
            <p:nvPr/>
          </p:nvSpPr>
          <p:spPr>
            <a:xfrm>
              <a:off x="2003965" y="2532482"/>
              <a:ext cx="443401" cy="44340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350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5400000" scaled="1"/>
              </a:gra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110" name="矩形: 圆角 109">
              <a:extLst>
                <a:ext uri="{FF2B5EF4-FFF2-40B4-BE49-F238E27FC236}">
                  <a16:creationId xmlns:a16="http://schemas.microsoft.com/office/drawing/2014/main" id="{3CEE3F16-F91D-4A2C-8C08-8FAEB8C1F76D}"/>
                </a:ext>
              </a:extLst>
            </p:cNvPr>
            <p:cNvSpPr/>
            <p:nvPr/>
          </p:nvSpPr>
          <p:spPr>
            <a:xfrm>
              <a:off x="2090428" y="2618945"/>
              <a:ext cx="270474" cy="2704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100" dirty="0"/>
                <a:t>2</a:t>
              </a:r>
              <a:endParaRPr lang="zh-CN" altLang="en-US" sz="1100" dirty="0"/>
            </a:p>
          </p:txBody>
        </p:sp>
      </p:grpSp>
      <p:sp>
        <p:nvSpPr>
          <p:cNvPr id="61" name="稿定PPT-5">
            <a:extLst>
              <a:ext uri="{FF2B5EF4-FFF2-40B4-BE49-F238E27FC236}">
                <a16:creationId xmlns:a16="http://schemas.microsoft.com/office/drawing/2014/main" id="{886FCD8B-D2A1-401C-916D-97C498606453}"/>
              </a:ext>
            </a:extLst>
          </p:cNvPr>
          <p:cNvSpPr txBox="1"/>
          <p:nvPr/>
        </p:nvSpPr>
        <p:spPr>
          <a:xfrm>
            <a:off x="2488293" y="4285368"/>
            <a:ext cx="3607707" cy="31630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相声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生活趣谈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</a:p>
        </p:txBody>
      </p:sp>
      <p:sp>
        <p:nvSpPr>
          <p:cNvPr id="62" name="稿定PPT-5">
            <a:extLst>
              <a:ext uri="{FF2B5EF4-FFF2-40B4-BE49-F238E27FC236}">
                <a16:creationId xmlns:a16="http://schemas.microsoft.com/office/drawing/2014/main" id="{8E99D96A-4F63-47CF-A864-F36D9E7808D7}"/>
              </a:ext>
            </a:extLst>
          </p:cNvPr>
          <p:cNvSpPr txBox="1"/>
          <p:nvPr/>
        </p:nvSpPr>
        <p:spPr>
          <a:xfrm>
            <a:off x="2488293" y="4601676"/>
            <a:ext cx="3607707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奥菲斯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51811C81-A767-45EA-8C4C-E3C2AAD2C00F}"/>
              </a:ext>
            </a:extLst>
          </p:cNvPr>
          <p:cNvGrpSpPr/>
          <p:nvPr/>
        </p:nvGrpSpPr>
        <p:grpSpPr>
          <a:xfrm>
            <a:off x="2003965" y="4338332"/>
            <a:ext cx="443401" cy="443401"/>
            <a:chOff x="2003965" y="2532482"/>
            <a:chExt cx="443401" cy="443401"/>
          </a:xfrm>
        </p:grpSpPr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5422C51E-8CB0-4484-8299-4E3996310030}"/>
                </a:ext>
              </a:extLst>
            </p:cNvPr>
            <p:cNvSpPr/>
            <p:nvPr/>
          </p:nvSpPr>
          <p:spPr>
            <a:xfrm>
              <a:off x="2003965" y="2532482"/>
              <a:ext cx="443401" cy="44340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350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5400000" scaled="1"/>
              </a:gra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113" name="矩形: 圆角 112">
              <a:extLst>
                <a:ext uri="{FF2B5EF4-FFF2-40B4-BE49-F238E27FC236}">
                  <a16:creationId xmlns:a16="http://schemas.microsoft.com/office/drawing/2014/main" id="{F9AFE02A-E22D-49FE-8E95-9537ECA8A177}"/>
                </a:ext>
              </a:extLst>
            </p:cNvPr>
            <p:cNvSpPr/>
            <p:nvPr/>
          </p:nvSpPr>
          <p:spPr>
            <a:xfrm>
              <a:off x="2090428" y="2618945"/>
              <a:ext cx="270474" cy="2704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100" dirty="0"/>
                <a:t>3</a:t>
              </a:r>
              <a:endParaRPr lang="zh-CN" altLang="en-US" sz="1100" dirty="0"/>
            </a:p>
          </p:txBody>
        </p:sp>
      </p:grpSp>
      <p:sp>
        <p:nvSpPr>
          <p:cNvPr id="73" name="稿定PPT-5">
            <a:extLst>
              <a:ext uri="{FF2B5EF4-FFF2-40B4-BE49-F238E27FC236}">
                <a16:creationId xmlns:a16="http://schemas.microsoft.com/office/drawing/2014/main" id="{9D7613B1-5B04-46E8-A198-EA6A0E8C966F}"/>
              </a:ext>
            </a:extLst>
          </p:cNvPr>
          <p:cNvSpPr txBox="1"/>
          <p:nvPr/>
        </p:nvSpPr>
        <p:spPr>
          <a:xfrm>
            <a:off x="6939641" y="2568794"/>
            <a:ext cx="3607707" cy="31630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情景朗诵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爱是桥梁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</a:p>
        </p:txBody>
      </p:sp>
      <p:sp>
        <p:nvSpPr>
          <p:cNvPr id="74" name="稿定PPT-5">
            <a:extLst>
              <a:ext uri="{FF2B5EF4-FFF2-40B4-BE49-F238E27FC236}">
                <a16:creationId xmlns:a16="http://schemas.microsoft.com/office/drawing/2014/main" id="{905D0B20-43DD-45C8-9D24-BF45E414D4F3}"/>
              </a:ext>
            </a:extLst>
          </p:cNvPr>
          <p:cNvSpPr txBox="1"/>
          <p:nvPr/>
        </p:nvSpPr>
        <p:spPr>
          <a:xfrm>
            <a:off x="6939641" y="2885102"/>
            <a:ext cx="3607707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奥菲斯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480EAE04-0C8B-4B88-ADAA-E1CE8F65A90B}"/>
              </a:ext>
            </a:extLst>
          </p:cNvPr>
          <p:cNvGrpSpPr/>
          <p:nvPr/>
        </p:nvGrpSpPr>
        <p:grpSpPr>
          <a:xfrm>
            <a:off x="6455313" y="2621758"/>
            <a:ext cx="443401" cy="443401"/>
            <a:chOff x="2003965" y="2532482"/>
            <a:chExt cx="443401" cy="443401"/>
          </a:xfrm>
        </p:grpSpPr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BB5C31EC-0568-4B46-98A2-A2BC200485E2}"/>
                </a:ext>
              </a:extLst>
            </p:cNvPr>
            <p:cNvSpPr/>
            <p:nvPr/>
          </p:nvSpPr>
          <p:spPr>
            <a:xfrm>
              <a:off x="2003965" y="2532482"/>
              <a:ext cx="443401" cy="44340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350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5400000" scaled="1"/>
              </a:gra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116" name="矩形: 圆角 115">
              <a:extLst>
                <a:ext uri="{FF2B5EF4-FFF2-40B4-BE49-F238E27FC236}">
                  <a16:creationId xmlns:a16="http://schemas.microsoft.com/office/drawing/2014/main" id="{463039C0-51B9-410B-A1F5-88123A7D811C}"/>
                </a:ext>
              </a:extLst>
            </p:cNvPr>
            <p:cNvSpPr/>
            <p:nvPr/>
          </p:nvSpPr>
          <p:spPr>
            <a:xfrm>
              <a:off x="2090428" y="2618945"/>
              <a:ext cx="270474" cy="2704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100" dirty="0"/>
                <a:t>5</a:t>
              </a:r>
              <a:endParaRPr lang="zh-CN" altLang="en-US" sz="1100" dirty="0"/>
            </a:p>
          </p:txBody>
        </p:sp>
      </p:grpSp>
      <p:sp>
        <p:nvSpPr>
          <p:cNvPr id="85" name="稿定PPT-5">
            <a:extLst>
              <a:ext uri="{FF2B5EF4-FFF2-40B4-BE49-F238E27FC236}">
                <a16:creationId xmlns:a16="http://schemas.microsoft.com/office/drawing/2014/main" id="{BE8A6F9D-17E8-47C4-8111-9D58F11E25A3}"/>
              </a:ext>
            </a:extLst>
          </p:cNvPr>
          <p:cNvSpPr txBox="1"/>
          <p:nvPr/>
        </p:nvSpPr>
        <p:spPr>
          <a:xfrm>
            <a:off x="6939641" y="4285368"/>
            <a:ext cx="3607707" cy="31630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小品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婆婆妈妈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</a:p>
        </p:txBody>
      </p:sp>
      <p:sp>
        <p:nvSpPr>
          <p:cNvPr id="86" name="稿定PPT-5">
            <a:extLst>
              <a:ext uri="{FF2B5EF4-FFF2-40B4-BE49-F238E27FC236}">
                <a16:creationId xmlns:a16="http://schemas.microsoft.com/office/drawing/2014/main" id="{24D823D8-0D8B-4B4F-A41F-9839702AF0C0}"/>
              </a:ext>
            </a:extLst>
          </p:cNvPr>
          <p:cNvSpPr txBox="1"/>
          <p:nvPr/>
        </p:nvSpPr>
        <p:spPr>
          <a:xfrm>
            <a:off x="6939641" y="4601676"/>
            <a:ext cx="3607707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奥菲斯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59D13A78-F899-41C6-BE9C-76A9C1D6ED4E}"/>
              </a:ext>
            </a:extLst>
          </p:cNvPr>
          <p:cNvGrpSpPr/>
          <p:nvPr/>
        </p:nvGrpSpPr>
        <p:grpSpPr>
          <a:xfrm>
            <a:off x="6455313" y="4338332"/>
            <a:ext cx="443401" cy="443401"/>
            <a:chOff x="2003965" y="2532482"/>
            <a:chExt cx="443401" cy="443401"/>
          </a:xfrm>
        </p:grpSpPr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D08FCB26-2D78-4B26-9601-03111CD31BF4}"/>
                </a:ext>
              </a:extLst>
            </p:cNvPr>
            <p:cNvSpPr/>
            <p:nvPr/>
          </p:nvSpPr>
          <p:spPr>
            <a:xfrm>
              <a:off x="2003965" y="2532482"/>
              <a:ext cx="443401" cy="44340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350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5400000" scaled="1"/>
              </a:gra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119" name="矩形: 圆角 118">
              <a:extLst>
                <a:ext uri="{FF2B5EF4-FFF2-40B4-BE49-F238E27FC236}">
                  <a16:creationId xmlns:a16="http://schemas.microsoft.com/office/drawing/2014/main" id="{8DB83C65-5EA2-41EE-B5EF-8A9357241FFE}"/>
                </a:ext>
              </a:extLst>
            </p:cNvPr>
            <p:cNvSpPr/>
            <p:nvPr/>
          </p:nvSpPr>
          <p:spPr>
            <a:xfrm>
              <a:off x="2090428" y="2618945"/>
              <a:ext cx="270474" cy="2704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100" dirty="0"/>
                <a:t>6</a:t>
              </a:r>
              <a:endParaRPr lang="zh-CN" altLang="en-US" sz="1100" dirty="0"/>
            </a:p>
          </p:txBody>
        </p:sp>
      </p:grpSp>
      <p:sp>
        <p:nvSpPr>
          <p:cNvPr id="67" name="稿定PPT-5">
            <a:extLst>
              <a:ext uri="{FF2B5EF4-FFF2-40B4-BE49-F238E27FC236}">
                <a16:creationId xmlns:a16="http://schemas.microsoft.com/office/drawing/2014/main" id="{7EF55A2F-652E-4E10-90A9-023E1F2BD580}"/>
              </a:ext>
            </a:extLst>
          </p:cNvPr>
          <p:cNvSpPr txBox="1"/>
          <p:nvPr/>
        </p:nvSpPr>
        <p:spPr>
          <a:xfrm>
            <a:off x="2488293" y="5143654"/>
            <a:ext cx="3607707" cy="31630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歌舞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过年迪斯科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4FE36609-3BED-4C11-B9E8-81E802A8E0B9}"/>
              </a:ext>
            </a:extLst>
          </p:cNvPr>
          <p:cNvGrpSpPr/>
          <p:nvPr/>
        </p:nvGrpSpPr>
        <p:grpSpPr>
          <a:xfrm>
            <a:off x="2003965" y="5196618"/>
            <a:ext cx="443401" cy="443401"/>
            <a:chOff x="2003965" y="2532482"/>
            <a:chExt cx="443401" cy="443401"/>
          </a:xfrm>
        </p:grpSpPr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3014BB95-C2B5-4834-80B8-BA898AB719A3}"/>
                </a:ext>
              </a:extLst>
            </p:cNvPr>
            <p:cNvSpPr/>
            <p:nvPr/>
          </p:nvSpPr>
          <p:spPr>
            <a:xfrm>
              <a:off x="2003965" y="2532482"/>
              <a:ext cx="443401" cy="44340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350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5400000" scaled="1"/>
              </a:gra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E194E9B9-7404-4C2B-A801-FEF2F4FF95B0}"/>
                </a:ext>
              </a:extLst>
            </p:cNvPr>
            <p:cNvSpPr/>
            <p:nvPr/>
          </p:nvSpPr>
          <p:spPr>
            <a:xfrm>
              <a:off x="2090428" y="2618945"/>
              <a:ext cx="270474" cy="2704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100" dirty="0"/>
                <a:t>4</a:t>
              </a:r>
              <a:endParaRPr lang="zh-CN" altLang="en-US" sz="1100" dirty="0"/>
            </a:p>
          </p:txBody>
        </p:sp>
      </p:grpSp>
      <p:sp>
        <p:nvSpPr>
          <p:cNvPr id="68" name="稿定PPT-5">
            <a:extLst>
              <a:ext uri="{FF2B5EF4-FFF2-40B4-BE49-F238E27FC236}">
                <a16:creationId xmlns:a16="http://schemas.microsoft.com/office/drawing/2014/main" id="{44653128-043D-436C-BAED-3BBAECD357D2}"/>
              </a:ext>
            </a:extLst>
          </p:cNvPr>
          <p:cNvSpPr txBox="1"/>
          <p:nvPr/>
        </p:nvSpPr>
        <p:spPr>
          <a:xfrm>
            <a:off x="2488293" y="5459962"/>
            <a:ext cx="3607707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奥菲斯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1" name="稿定PPT-5">
            <a:extLst>
              <a:ext uri="{FF2B5EF4-FFF2-40B4-BE49-F238E27FC236}">
                <a16:creationId xmlns:a16="http://schemas.microsoft.com/office/drawing/2014/main" id="{7349D5CB-A970-401B-AFF5-D939344B494D}"/>
              </a:ext>
            </a:extLst>
          </p:cNvPr>
          <p:cNvSpPr txBox="1"/>
          <p:nvPr/>
        </p:nvSpPr>
        <p:spPr>
          <a:xfrm>
            <a:off x="6939641" y="5143654"/>
            <a:ext cx="3607707" cy="31630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歌舞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春风十万里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</a:p>
        </p:txBody>
      </p: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41731F59-FF5E-4FAE-8E6A-0E120BE15ACB}"/>
              </a:ext>
            </a:extLst>
          </p:cNvPr>
          <p:cNvGrpSpPr/>
          <p:nvPr/>
        </p:nvGrpSpPr>
        <p:grpSpPr>
          <a:xfrm>
            <a:off x="6455313" y="5196618"/>
            <a:ext cx="443401" cy="443401"/>
            <a:chOff x="2003965" y="2532482"/>
            <a:chExt cx="443401" cy="443401"/>
          </a:xfrm>
        </p:grpSpPr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3F26AAC4-A917-409F-9BA4-766592F450A4}"/>
                </a:ext>
              </a:extLst>
            </p:cNvPr>
            <p:cNvSpPr/>
            <p:nvPr/>
          </p:nvSpPr>
          <p:spPr>
            <a:xfrm>
              <a:off x="2003965" y="2532482"/>
              <a:ext cx="443401" cy="44340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350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5400000" scaled="1"/>
              </a:gra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122" name="矩形: 圆角 121">
              <a:extLst>
                <a:ext uri="{FF2B5EF4-FFF2-40B4-BE49-F238E27FC236}">
                  <a16:creationId xmlns:a16="http://schemas.microsoft.com/office/drawing/2014/main" id="{43116A26-40D9-4E36-8231-411DCDABD838}"/>
                </a:ext>
              </a:extLst>
            </p:cNvPr>
            <p:cNvSpPr/>
            <p:nvPr/>
          </p:nvSpPr>
          <p:spPr>
            <a:xfrm>
              <a:off x="2090428" y="2618945"/>
              <a:ext cx="270474" cy="2704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100" dirty="0"/>
                <a:t>7</a:t>
              </a:r>
              <a:endParaRPr lang="zh-CN" altLang="en-US" sz="1100" dirty="0"/>
            </a:p>
          </p:txBody>
        </p:sp>
      </p:grpSp>
      <p:sp>
        <p:nvSpPr>
          <p:cNvPr id="92" name="稿定PPT-5">
            <a:extLst>
              <a:ext uri="{FF2B5EF4-FFF2-40B4-BE49-F238E27FC236}">
                <a16:creationId xmlns:a16="http://schemas.microsoft.com/office/drawing/2014/main" id="{AA638F81-24DC-426B-B75C-755176FAE8F6}"/>
              </a:ext>
            </a:extLst>
          </p:cNvPr>
          <p:cNvSpPr txBox="1"/>
          <p:nvPr/>
        </p:nvSpPr>
        <p:spPr>
          <a:xfrm>
            <a:off x="6939641" y="5459962"/>
            <a:ext cx="3607707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奥菲斯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5140449E-FF0C-4F9E-B4E3-108B888B3CE9}"/>
              </a:ext>
            </a:extLst>
          </p:cNvPr>
          <p:cNvSpPr/>
          <p:nvPr/>
        </p:nvSpPr>
        <p:spPr>
          <a:xfrm>
            <a:off x="6489467" y="3319530"/>
            <a:ext cx="3853413" cy="764432"/>
          </a:xfrm>
          <a:prstGeom prst="roundRect">
            <a:avLst>
              <a:gd name="adj" fmla="val 6579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E67C37-301F-4B96-82EC-A5C36F58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834" y="3321010"/>
            <a:ext cx="3816427" cy="871804"/>
          </a:xfrm>
          <a:prstGeom prst="rect">
            <a:avLst/>
          </a:prstGeom>
        </p:spPr>
      </p:pic>
      <p:sp>
        <p:nvSpPr>
          <p:cNvPr id="101" name="文本框 100">
            <a:extLst>
              <a:ext uri="{FF2B5EF4-FFF2-40B4-BE49-F238E27FC236}">
                <a16:creationId xmlns:a16="http://schemas.microsoft.com/office/drawing/2014/main" id="{0FC940D4-6838-4073-A7F1-78F227C12765}"/>
              </a:ext>
            </a:extLst>
          </p:cNvPr>
          <p:cNvSpPr txBox="1"/>
          <p:nvPr/>
        </p:nvSpPr>
        <p:spPr>
          <a:xfrm>
            <a:off x="6939641" y="3445992"/>
            <a:ext cx="325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kern="0" dirty="0">
                <a:solidFill>
                  <a:schemeClr val="accent1"/>
                </a:solidFill>
                <a:latin typeface="+mn-ea"/>
              </a:rPr>
              <a:t>第</a:t>
            </a:r>
            <a:r>
              <a:rPr lang="en-US" altLang="zh-CN" sz="1600" kern="0" dirty="0">
                <a:solidFill>
                  <a:schemeClr val="accent1"/>
                </a:solidFill>
                <a:latin typeface="+mn-ea"/>
              </a:rPr>
              <a:t>1</a:t>
            </a:r>
            <a:r>
              <a:rPr lang="zh-CN" altLang="en-US" sz="1600" kern="0" dirty="0">
                <a:solidFill>
                  <a:schemeClr val="accent1"/>
                </a:solidFill>
                <a:latin typeface="+mn-ea"/>
              </a:rPr>
              <a:t>轮  抽取幸运奖共</a:t>
            </a:r>
            <a:r>
              <a:rPr lang="en-US" altLang="zh-CN" sz="1600" kern="0" dirty="0">
                <a:solidFill>
                  <a:schemeClr val="accent1"/>
                </a:solidFill>
                <a:latin typeface="+mn-ea"/>
              </a:rPr>
              <a:t>100</a:t>
            </a:r>
            <a:r>
              <a:rPr lang="zh-CN" altLang="en-US" sz="1600" kern="0" dirty="0">
                <a:solidFill>
                  <a:schemeClr val="accent1"/>
                </a:solidFill>
                <a:latin typeface="+mn-ea"/>
              </a:rPr>
              <a:t>位</a:t>
            </a:r>
          </a:p>
        </p:txBody>
      </p:sp>
      <p:sp>
        <p:nvSpPr>
          <p:cNvPr id="103" name="稿定PPT-5">
            <a:extLst>
              <a:ext uri="{FF2B5EF4-FFF2-40B4-BE49-F238E27FC236}">
                <a16:creationId xmlns:a16="http://schemas.microsoft.com/office/drawing/2014/main" id="{9DFC9080-C8CA-41F5-929E-944B12881BEC}"/>
              </a:ext>
            </a:extLst>
          </p:cNvPr>
          <p:cNvSpPr txBox="1"/>
          <p:nvPr/>
        </p:nvSpPr>
        <p:spPr>
          <a:xfrm>
            <a:off x="6939642" y="3733453"/>
            <a:ext cx="3248394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accent1">
                    <a:alpha val="59000"/>
                  </a:schemeClr>
                </a:solidFill>
                <a:latin typeface="+mn-ea"/>
              </a:rPr>
              <a:t>5~10</a:t>
            </a:r>
            <a:r>
              <a:rPr lang="zh-CN" altLang="en-US" sz="1200" kern="0" dirty="0">
                <a:solidFill>
                  <a:schemeClr val="accent1">
                    <a:alpha val="59000"/>
                  </a:schemeClr>
                </a:solidFill>
                <a:latin typeface="+mn-ea"/>
              </a:rPr>
              <a:t>元随机红包，将通过签到小程序发放</a:t>
            </a:r>
            <a:endParaRPr lang="en-US" altLang="zh-CN" sz="1200" kern="0" dirty="0">
              <a:solidFill>
                <a:schemeClr val="accent1">
                  <a:alpha val="59000"/>
                </a:schemeClr>
              </a:solidFill>
              <a:latin typeface="+mn-ea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10BADB14-379C-4991-9DED-B6FD521A7C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691B50AF-81F3-4585-B2C6-5F8F068E7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节目单</a:t>
            </a:r>
          </a:p>
        </p:txBody>
      </p:sp>
    </p:spTree>
    <p:extLst>
      <p:ext uri="{BB962C8B-B14F-4D97-AF65-F5344CB8AC3E}">
        <p14:creationId xmlns:p14="http://schemas.microsoft.com/office/powerpoint/2010/main" val="31850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背景图案&#10;&#10;描述已自动生成">
            <a:extLst>
              <a:ext uri="{FF2B5EF4-FFF2-40B4-BE49-F238E27FC236}">
                <a16:creationId xmlns:a16="http://schemas.microsoft.com/office/drawing/2014/main" id="{530D46FF-5FEA-4BCF-B9A0-2342E3A7C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 descr="形状&#10;&#10;描述已自动生成">
            <a:extLst>
              <a:ext uri="{FF2B5EF4-FFF2-40B4-BE49-F238E27FC236}">
                <a16:creationId xmlns:a16="http://schemas.microsoft.com/office/drawing/2014/main" id="{6BD4FB14-2E2E-4060-905C-96631EBB4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"/>
            <a:ext cx="12192000" cy="6614160"/>
          </a:xfrm>
          <a:prstGeom prst="rect">
            <a:avLst/>
          </a:prstGeom>
        </p:spPr>
      </p:pic>
      <p:sp>
        <p:nvSpPr>
          <p:cNvPr id="72" name="稿定PPT-5">
            <a:extLst>
              <a:ext uri="{FF2B5EF4-FFF2-40B4-BE49-F238E27FC236}">
                <a16:creationId xmlns:a16="http://schemas.microsoft.com/office/drawing/2014/main" id="{F57F491F-E7F8-460A-A131-A8CC11DF0A28}"/>
              </a:ext>
            </a:extLst>
          </p:cNvPr>
          <p:cNvSpPr txBox="1"/>
          <p:nvPr/>
        </p:nvSpPr>
        <p:spPr>
          <a:xfrm>
            <a:off x="5426857" y="1803034"/>
            <a:ext cx="1338286" cy="34793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anchor="ctr" anchorCtr="0">
            <a:normAutofit fontScale="85000" lnSpcReduction="20000"/>
          </a:bodyPr>
          <a:lstStyle/>
          <a:p>
            <a:pPr marR="0" lvl="0" indent="0" algn="dist" fontAlgn="auto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kumimoji="1" lang="zh-CN" altLang="en-US" sz="20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情景朗诵</a:t>
            </a:r>
            <a:endParaRPr kumimoji="1" lang="en-US" altLang="zh-CN" sz="2000" dirty="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78" name="稿定PPT-5">
            <a:extLst>
              <a:ext uri="{FF2B5EF4-FFF2-40B4-BE49-F238E27FC236}">
                <a16:creationId xmlns:a16="http://schemas.microsoft.com/office/drawing/2014/main" id="{A767A943-91F8-4CF4-B1D3-58A8F0847338}"/>
              </a:ext>
            </a:extLst>
          </p:cNvPr>
          <p:cNvSpPr txBox="1"/>
          <p:nvPr/>
        </p:nvSpPr>
        <p:spPr>
          <a:xfrm>
            <a:off x="2580799" y="4657094"/>
            <a:ext cx="7030403" cy="504705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t" anchorCtr="0">
            <a:noAutofit/>
          </a:bodyPr>
          <a:lstStyle/>
          <a:p>
            <a:pPr marL="0" marR="0" lvl="0" indent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  <a:alpha val="59000"/>
                  </a:schemeClr>
                </a:solidFill>
                <a:latin typeface="+mn-ea"/>
              </a:rPr>
              <a:t>【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  <a:alpha val="59000"/>
                  </a:schemeClr>
                </a:solidFill>
                <a:latin typeface="+mn-ea"/>
              </a:rPr>
              <a:t>某某部门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  <a:alpha val="59000"/>
                  </a:schemeClr>
                </a:solidFill>
                <a:latin typeface="+mn-ea"/>
              </a:rPr>
              <a:t>】</a:t>
            </a:r>
          </a:p>
        </p:txBody>
      </p:sp>
      <p:sp>
        <p:nvSpPr>
          <p:cNvPr id="79" name="稿定PPT-5">
            <a:extLst>
              <a:ext uri="{FF2B5EF4-FFF2-40B4-BE49-F238E27FC236}">
                <a16:creationId xmlns:a16="http://schemas.microsoft.com/office/drawing/2014/main" id="{4A6EFAAD-C39F-4ED6-9B4F-3C1E8C7719D5}"/>
              </a:ext>
            </a:extLst>
          </p:cNvPr>
          <p:cNvSpPr txBox="1"/>
          <p:nvPr/>
        </p:nvSpPr>
        <p:spPr>
          <a:xfrm>
            <a:off x="1594339" y="2629613"/>
            <a:ext cx="9003323" cy="1598773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anchor="ctr" anchorCtr="0">
            <a:normAutofit lnSpcReduction="10000"/>
          </a:bodyPr>
          <a:lstStyle/>
          <a:p>
            <a:pPr marL="0" marR="0" lvl="0" indent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en-US" altLang="zh-CN" sz="8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《</a:t>
            </a:r>
            <a:r>
              <a:rPr lang="zh-CN" altLang="en-US" sz="8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爱是桥梁</a:t>
            </a:r>
            <a:r>
              <a:rPr lang="en-US" altLang="zh-CN" sz="8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》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C157DF4B-C10A-4A39-A919-0A7453E51E32}"/>
              </a:ext>
            </a:extLst>
          </p:cNvPr>
          <p:cNvSpPr/>
          <p:nvPr/>
        </p:nvSpPr>
        <p:spPr>
          <a:xfrm flipH="1">
            <a:off x="704009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5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96F56B0-1EF7-49EC-9D33-DF0C9E631DAD}"/>
              </a:ext>
            </a:extLst>
          </p:cNvPr>
          <p:cNvSpPr/>
          <p:nvPr/>
        </p:nvSpPr>
        <p:spPr>
          <a:xfrm>
            <a:off x="382096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5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CA2D06D-01BD-4BA1-B077-BE6421F70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9435B2CF-C58D-4C80-B1E7-F5DF361F845A}"/>
              </a:ext>
            </a:extLst>
          </p:cNvPr>
          <p:cNvSpPr txBox="1"/>
          <p:nvPr/>
        </p:nvSpPr>
        <p:spPr>
          <a:xfrm>
            <a:off x="4005183" y="1535610"/>
            <a:ext cx="4181634" cy="1576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kumimoji="1" lang="en-US" altLang="zh-CN" sz="1050" dirty="0">
                <a:solidFill>
                  <a:schemeClr val="accent2">
                    <a:alpha val="20000"/>
                  </a:schemeClr>
                </a:solidFill>
                <a:ea typeface="思源宋体 CN Heavy" panose="02020900000000000000" pitchFamily="18" charset="-122"/>
              </a:rPr>
              <a:t>SITUATION REPORT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C910AA5-D0A7-4C97-B602-112800D798CA}"/>
              </a:ext>
            </a:extLst>
          </p:cNvPr>
          <p:cNvSpPr txBox="1"/>
          <p:nvPr/>
        </p:nvSpPr>
        <p:spPr>
          <a:xfrm>
            <a:off x="4667944" y="1535610"/>
            <a:ext cx="2856112" cy="1576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kumimoji="1" lang="en-US" altLang="zh-CN" sz="1200" dirty="0">
                <a:solidFill>
                  <a:schemeClr val="tx1">
                    <a:alpha val="20000"/>
                  </a:schemeClr>
                </a:solidFill>
                <a:ea typeface="思源宋体 CN Heavy" panose="02020900000000000000" pitchFamily="18" charset="-122"/>
              </a:rPr>
              <a:t>PROGRAM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ED9DA3E-7281-484A-B153-4F669A915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节目演出</a:t>
            </a:r>
          </a:p>
        </p:txBody>
      </p:sp>
    </p:spTree>
    <p:extLst>
      <p:ext uri="{BB962C8B-B14F-4D97-AF65-F5344CB8AC3E}">
        <p14:creationId xmlns:p14="http://schemas.microsoft.com/office/powerpoint/2010/main" val="8537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13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8" grpId="0"/>
      <p:bldP spid="79" grpId="0"/>
      <p:bldP spid="81" grpId="0" animBg="1"/>
      <p:bldP spid="82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背景图案&#10;&#10;描述已自动生成">
            <a:extLst>
              <a:ext uri="{FF2B5EF4-FFF2-40B4-BE49-F238E27FC236}">
                <a16:creationId xmlns:a16="http://schemas.microsoft.com/office/drawing/2014/main" id="{4AE7BBB8-D77F-46B1-8DA8-5FA2AAC7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DC6CC025-EE75-459F-998E-0A92812F8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83" y="1079621"/>
            <a:ext cx="2089031" cy="3562924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FE0A032-6597-4A96-A184-38035CF48444}"/>
              </a:ext>
            </a:extLst>
          </p:cNvPr>
          <p:cNvSpPr/>
          <p:nvPr/>
        </p:nvSpPr>
        <p:spPr>
          <a:xfrm>
            <a:off x="1180299" y="1248697"/>
            <a:ext cx="9825120" cy="5609302"/>
          </a:xfrm>
          <a:prstGeom prst="roundRect">
            <a:avLst>
              <a:gd name="adj" fmla="val 1657"/>
            </a:avLst>
          </a:prstGeom>
          <a:gradFill>
            <a:gsLst>
              <a:gs pos="0">
                <a:schemeClr val="bg1"/>
              </a:gs>
              <a:gs pos="55000">
                <a:schemeClr val="tx2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>
              <a:rot lat="0" lon="0" rev="10800000"/>
            </a:lightRig>
          </a:scene3d>
          <a:sp3d extrusionH="127000" prstMaterial="matte">
            <a:bevelT w="444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textcount">
            <a:extLst>
              <a:ext uri="{FF2B5EF4-FFF2-40B4-BE49-F238E27FC236}">
                <a16:creationId xmlns:a16="http://schemas.microsoft.com/office/drawing/2014/main" id="{6C164CF3-0A1D-48F3-A133-666069432DD3}"/>
              </a:ext>
            </a:extLst>
          </p:cNvPr>
          <p:cNvSpPr txBox="1"/>
          <p:nvPr/>
        </p:nvSpPr>
        <p:spPr>
          <a:xfrm>
            <a:off x="1901683" y="2953222"/>
            <a:ext cx="8388635" cy="2989389"/>
          </a:xfrm>
          <a:prstGeom prst="rect">
            <a:avLst/>
          </a:prstGeom>
          <a:noFill/>
        </p:spPr>
        <p:txBody>
          <a:bodyPr vert="horz" wrap="square" numCol="5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137****1601</a:t>
            </a:r>
            <a:endParaRPr lang="zh-CN" altLang="en-US" sz="1200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3" name="图片 92" descr="钟表的特写&#10;&#10;描述已自动生成">
            <a:extLst>
              <a:ext uri="{FF2B5EF4-FFF2-40B4-BE49-F238E27FC236}">
                <a16:creationId xmlns:a16="http://schemas.microsoft.com/office/drawing/2014/main" id="{3B3C639B-0534-4861-9B80-CF977F2929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4662">
            <a:off x="10444060" y="5358796"/>
            <a:ext cx="973700" cy="973700"/>
          </a:xfrm>
          <a:prstGeom prst="rect">
            <a:avLst/>
          </a:prstGeom>
        </p:spPr>
      </p:pic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D6D72F5B-444E-4492-BA7B-6E4658947DA4}"/>
              </a:ext>
            </a:extLst>
          </p:cNvPr>
          <p:cNvSpPr/>
          <p:nvPr/>
        </p:nvSpPr>
        <p:spPr>
          <a:xfrm>
            <a:off x="3280890" y="1499491"/>
            <a:ext cx="5641781" cy="1119205"/>
          </a:xfrm>
          <a:prstGeom prst="roundRect">
            <a:avLst>
              <a:gd name="adj" fmla="val 6579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6CC19C7-FD9F-452F-9A07-9D31CF843E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D82B3C4C-8673-4D80-ADA9-8614D7A3FAA8}"/>
              </a:ext>
            </a:extLst>
          </p:cNvPr>
          <p:cNvSpPr/>
          <p:nvPr/>
        </p:nvSpPr>
        <p:spPr>
          <a:xfrm>
            <a:off x="0" y="5948960"/>
            <a:ext cx="12192000" cy="909040"/>
          </a:xfrm>
          <a:custGeom>
            <a:avLst/>
            <a:gdLst>
              <a:gd name="connsiteX0" fmla="*/ 0 w 12192000"/>
              <a:gd name="connsiteY0" fmla="*/ 0 h 909040"/>
              <a:gd name="connsiteX1" fmla="*/ 876446 w 12192000"/>
              <a:gd name="connsiteY1" fmla="*/ 131831 h 909040"/>
              <a:gd name="connsiteX2" fmla="*/ 6096001 w 12192000"/>
              <a:gd name="connsiteY2" fmla="*/ 459057 h 909040"/>
              <a:gd name="connsiteX3" fmla="*/ 11315555 w 12192000"/>
              <a:gd name="connsiteY3" fmla="*/ 131831 h 909040"/>
              <a:gd name="connsiteX4" fmla="*/ 12192000 w 12192000"/>
              <a:gd name="connsiteY4" fmla="*/ 1 h 909040"/>
              <a:gd name="connsiteX5" fmla="*/ 12192000 w 12192000"/>
              <a:gd name="connsiteY5" fmla="*/ 909040 h 909040"/>
              <a:gd name="connsiteX6" fmla="*/ 0 w 12192000"/>
              <a:gd name="connsiteY6" fmla="*/ 909040 h 9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09040">
                <a:moveTo>
                  <a:pt x="0" y="0"/>
                </a:moveTo>
                <a:lnTo>
                  <a:pt x="876446" y="131831"/>
                </a:lnTo>
                <a:cubicBezTo>
                  <a:pt x="2428028" y="340519"/>
                  <a:pt x="4206103" y="459057"/>
                  <a:pt x="6096001" y="459057"/>
                </a:cubicBezTo>
                <a:cubicBezTo>
                  <a:pt x="7985899" y="459057"/>
                  <a:pt x="9763974" y="340519"/>
                  <a:pt x="11315555" y="131831"/>
                </a:cubicBezTo>
                <a:lnTo>
                  <a:pt x="12192000" y="1"/>
                </a:lnTo>
                <a:lnTo>
                  <a:pt x="12192000" y="909040"/>
                </a:lnTo>
                <a:lnTo>
                  <a:pt x="0" y="909040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52400" dist="63500" dir="1620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CCE6B5B-F431-4038-A444-829F99BD2A7A}"/>
              </a:ext>
            </a:extLst>
          </p:cNvPr>
          <p:cNvSpPr/>
          <p:nvPr/>
        </p:nvSpPr>
        <p:spPr>
          <a:xfrm>
            <a:off x="0" y="6027702"/>
            <a:ext cx="12192000" cy="830299"/>
          </a:xfrm>
          <a:custGeom>
            <a:avLst/>
            <a:gdLst>
              <a:gd name="connsiteX0" fmla="*/ 0 w 12192000"/>
              <a:gd name="connsiteY0" fmla="*/ 0 h 830299"/>
              <a:gd name="connsiteX1" fmla="*/ 876446 w 12192000"/>
              <a:gd name="connsiteY1" fmla="*/ 131162 h 830299"/>
              <a:gd name="connsiteX2" fmla="*/ 6096001 w 12192000"/>
              <a:gd name="connsiteY2" fmla="*/ 456728 h 830299"/>
              <a:gd name="connsiteX3" fmla="*/ 11315555 w 12192000"/>
              <a:gd name="connsiteY3" fmla="*/ 131162 h 830299"/>
              <a:gd name="connsiteX4" fmla="*/ 12192000 w 12192000"/>
              <a:gd name="connsiteY4" fmla="*/ 1 h 830299"/>
              <a:gd name="connsiteX5" fmla="*/ 12192000 w 12192000"/>
              <a:gd name="connsiteY5" fmla="*/ 830299 h 830299"/>
              <a:gd name="connsiteX6" fmla="*/ 0 w 12192000"/>
              <a:gd name="connsiteY6" fmla="*/ 830299 h 83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830299">
                <a:moveTo>
                  <a:pt x="0" y="0"/>
                </a:moveTo>
                <a:lnTo>
                  <a:pt x="876446" y="131162"/>
                </a:lnTo>
                <a:cubicBezTo>
                  <a:pt x="2428028" y="338791"/>
                  <a:pt x="4206103" y="456728"/>
                  <a:pt x="6096001" y="456728"/>
                </a:cubicBezTo>
                <a:cubicBezTo>
                  <a:pt x="7985899" y="456728"/>
                  <a:pt x="9763974" y="338791"/>
                  <a:pt x="11315555" y="131162"/>
                </a:cubicBezTo>
                <a:lnTo>
                  <a:pt x="12192000" y="1"/>
                </a:lnTo>
                <a:lnTo>
                  <a:pt x="12192000" y="830299"/>
                </a:lnTo>
                <a:lnTo>
                  <a:pt x="0" y="830299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25000">
                    <a:schemeClr val="accent6"/>
                  </a:gs>
                  <a:gs pos="100000">
                    <a:schemeClr val="accent5">
                      <a:lumMod val="75000"/>
                    </a:schemeClr>
                  </a:gs>
                  <a:gs pos="0">
                    <a:schemeClr val="accent4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89" name="图片 88" descr="图片包含 图形用户界面&#10;&#10;描述已自动生成">
            <a:extLst>
              <a:ext uri="{FF2B5EF4-FFF2-40B4-BE49-F238E27FC236}">
                <a16:creationId xmlns:a16="http://schemas.microsoft.com/office/drawing/2014/main" id="{3122950E-9672-460F-962B-8DE92F4A9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1" t="63711" r="64003" b="4044"/>
          <a:stretch/>
        </p:blipFill>
        <p:spPr>
          <a:xfrm>
            <a:off x="-6282" y="4653022"/>
            <a:ext cx="2043426" cy="2211327"/>
          </a:xfrm>
          <a:prstGeom prst="rect">
            <a:avLst/>
          </a:prstGeom>
        </p:spPr>
      </p:pic>
      <p:pic>
        <p:nvPicPr>
          <p:cNvPr id="3" name="图片 2" descr="图片包含 游戏机, 钟表&#10;&#10;描述已自动生成">
            <a:extLst>
              <a:ext uri="{FF2B5EF4-FFF2-40B4-BE49-F238E27FC236}">
                <a16:creationId xmlns:a16="http://schemas.microsoft.com/office/drawing/2014/main" id="{3680C43F-0069-4385-8147-6F55A72FCB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4" r="31449"/>
          <a:stretch/>
        </p:blipFill>
        <p:spPr>
          <a:xfrm>
            <a:off x="9469219" y="-6350"/>
            <a:ext cx="2716500" cy="4782801"/>
          </a:xfrm>
          <a:prstGeom prst="rect">
            <a:avLst/>
          </a:prstGeom>
        </p:spPr>
      </p:pic>
      <p:pic>
        <p:nvPicPr>
          <p:cNvPr id="5" name="图片 4" descr="形状&#10;&#10;中度可信度描述已自动生成">
            <a:extLst>
              <a:ext uri="{FF2B5EF4-FFF2-40B4-BE49-F238E27FC236}">
                <a16:creationId xmlns:a16="http://schemas.microsoft.com/office/drawing/2014/main" id="{FE11D83D-C2EE-4B21-B2D8-3F8824861E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96" y="1499491"/>
            <a:ext cx="5586207" cy="1277401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B646025F-3838-46D2-911D-3ED2A4424DE6}"/>
              </a:ext>
            </a:extLst>
          </p:cNvPr>
          <p:cNvSpPr txBox="1"/>
          <p:nvPr/>
        </p:nvSpPr>
        <p:spPr>
          <a:xfrm>
            <a:off x="3454978" y="1710734"/>
            <a:ext cx="5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kern="0" dirty="0">
                <a:solidFill>
                  <a:schemeClr val="accent1"/>
                </a:solidFill>
                <a:latin typeface="+mj-ea"/>
                <a:ea typeface="+mj-ea"/>
              </a:rPr>
              <a:t>幸运奖中奖名单 </a:t>
            </a:r>
            <a:r>
              <a:rPr lang="en-US" altLang="zh-CN" sz="2400" kern="0" dirty="0">
                <a:solidFill>
                  <a:schemeClr val="accent1"/>
                </a:solidFill>
                <a:latin typeface="+mj-ea"/>
                <a:ea typeface="+mj-ea"/>
              </a:rPr>
              <a:t>· </a:t>
            </a:r>
            <a:r>
              <a:rPr lang="zh-CN" altLang="en-US" sz="2400" kern="0" dirty="0">
                <a:solidFill>
                  <a:schemeClr val="accent1"/>
                </a:solidFill>
                <a:latin typeface="+mj-ea"/>
                <a:ea typeface="+mj-ea"/>
              </a:rPr>
              <a:t>共</a:t>
            </a:r>
            <a:r>
              <a:rPr lang="en-US" altLang="zh-CN" sz="2400" kern="0" dirty="0">
                <a:solidFill>
                  <a:schemeClr val="accent1"/>
                </a:solidFill>
                <a:latin typeface="+mj-ea"/>
                <a:ea typeface="+mj-ea"/>
              </a:rPr>
              <a:t>100</a:t>
            </a:r>
            <a:r>
              <a:rPr lang="zh-CN" altLang="en-US" sz="2400" kern="0" dirty="0">
                <a:solidFill>
                  <a:schemeClr val="accent1"/>
                </a:solidFill>
                <a:latin typeface="+mj-ea"/>
                <a:ea typeface="+mj-ea"/>
              </a:rPr>
              <a:t>位</a:t>
            </a:r>
          </a:p>
        </p:txBody>
      </p:sp>
      <p:sp>
        <p:nvSpPr>
          <p:cNvPr id="76" name="稿定PPT-5">
            <a:extLst>
              <a:ext uri="{FF2B5EF4-FFF2-40B4-BE49-F238E27FC236}">
                <a16:creationId xmlns:a16="http://schemas.microsoft.com/office/drawing/2014/main" id="{23799E4D-7A4B-4476-81DE-3812626E58B1}"/>
              </a:ext>
            </a:extLst>
          </p:cNvPr>
          <p:cNvSpPr txBox="1"/>
          <p:nvPr/>
        </p:nvSpPr>
        <p:spPr>
          <a:xfrm>
            <a:off x="3454978" y="2195778"/>
            <a:ext cx="5282045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en-US" altLang="zh-CN" sz="1400" kern="0" dirty="0">
                <a:solidFill>
                  <a:schemeClr val="accent1">
                    <a:alpha val="59000"/>
                  </a:schemeClr>
                </a:solidFill>
                <a:latin typeface="+mn-ea"/>
              </a:rPr>
              <a:t>5~10</a:t>
            </a:r>
            <a:r>
              <a:rPr lang="zh-CN" altLang="en-US" sz="1400" kern="0" dirty="0">
                <a:solidFill>
                  <a:schemeClr val="accent1">
                    <a:alpha val="59000"/>
                  </a:schemeClr>
                </a:solidFill>
                <a:latin typeface="+mn-ea"/>
              </a:rPr>
              <a:t>元随机红包，将通过签到小程序发放</a:t>
            </a:r>
            <a:endParaRPr lang="en-US" altLang="zh-CN" sz="1400" kern="0" dirty="0">
              <a:solidFill>
                <a:schemeClr val="accent1">
                  <a:alpha val="59000"/>
                </a:schemeClr>
              </a:solidFill>
              <a:latin typeface="+mn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CAD7FEA-4589-4D00-B365-728B40FDB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抽奖环节</a:t>
            </a:r>
          </a:p>
        </p:txBody>
      </p:sp>
    </p:spTree>
    <p:extLst>
      <p:ext uri="{BB962C8B-B14F-4D97-AF65-F5344CB8AC3E}">
        <p14:creationId xmlns:p14="http://schemas.microsoft.com/office/powerpoint/2010/main" val="39477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6" grpId="0"/>
      <p:bldP spid="70" grpId="0" animBg="1"/>
      <p:bldP spid="25" grpId="0" animBg="1"/>
      <p:bldP spid="26" grpId="0" animBg="1"/>
      <p:bldP spid="75" grpId="0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E8286-222D-479B-A8EE-B70BC4DB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C03743C-D50B-406E-B178-0731A583A4F9}"/>
              </a:ext>
            </a:extLst>
          </p:cNvPr>
          <p:cNvGrpSpPr/>
          <p:nvPr/>
        </p:nvGrpSpPr>
        <p:grpSpPr>
          <a:xfrm>
            <a:off x="4645556" y="2452860"/>
            <a:ext cx="2726691" cy="2489578"/>
            <a:chOff x="4645556" y="2452860"/>
            <a:chExt cx="2726691" cy="2489578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288BC683-4EA9-41CD-B3BB-CAC6CFF9EF1B}"/>
                </a:ext>
              </a:extLst>
            </p:cNvPr>
            <p:cNvSpPr/>
            <p:nvPr/>
          </p:nvSpPr>
          <p:spPr>
            <a:xfrm>
              <a:off x="4998720" y="2747878"/>
              <a:ext cx="2194560" cy="2194560"/>
            </a:xfrm>
            <a:prstGeom prst="roundRect">
              <a:avLst>
                <a:gd name="adj" fmla="val 4861"/>
              </a:avLst>
            </a:prstGeom>
            <a:solidFill>
              <a:schemeClr val="bg1"/>
            </a:solidFill>
            <a:ln w="25400">
              <a:gradFill>
                <a:gsLst>
                  <a:gs pos="0">
                    <a:schemeClr val="accent6">
                      <a:lumMod val="50000"/>
                    </a:schemeClr>
                  </a:gs>
                  <a:gs pos="41000">
                    <a:schemeClr val="accent2"/>
                  </a:gs>
                  <a:gs pos="8300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5" descr="图片包含 话筒, 游戏机, 灯光&#10;&#10;描述已自动生成">
              <a:extLst>
                <a:ext uri="{FF2B5EF4-FFF2-40B4-BE49-F238E27FC236}">
                  <a16:creationId xmlns:a16="http://schemas.microsoft.com/office/drawing/2014/main" id="{9DA22FD9-A606-4A50-95FC-2FE8A237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62244">
              <a:off x="6796824" y="2452860"/>
              <a:ext cx="575423" cy="575423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574B693-8E0A-49F1-8597-6FAFAC63C790}"/>
                </a:ext>
              </a:extLst>
            </p:cNvPr>
            <p:cNvGrpSpPr/>
            <p:nvPr/>
          </p:nvGrpSpPr>
          <p:grpSpPr>
            <a:xfrm flipH="1">
              <a:off x="4645556" y="3836057"/>
              <a:ext cx="666405" cy="1072091"/>
              <a:chOff x="9872338" y="241107"/>
              <a:chExt cx="2319661" cy="3731792"/>
            </a:xfrm>
          </p:grpSpPr>
          <p:pic>
            <p:nvPicPr>
              <p:cNvPr id="56" name="图片 55" descr="图片包含 游戏机, 花&#10;&#10;描述已自动生成">
                <a:extLst>
                  <a:ext uri="{FF2B5EF4-FFF2-40B4-BE49-F238E27FC236}">
                    <a16:creationId xmlns:a16="http://schemas.microsoft.com/office/drawing/2014/main" id="{0DBD5196-D2EA-4D0F-9DAD-3ABEECD6FA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1005418" y="2367387"/>
                <a:ext cx="1186580" cy="1605512"/>
              </a:xfrm>
              <a:prstGeom prst="rect">
                <a:avLst/>
              </a:prstGeom>
            </p:spPr>
          </p:pic>
          <p:pic>
            <p:nvPicPr>
              <p:cNvPr id="57" name="图片 56" descr="图片包含 游戏机, 花&#10;&#10;描述已自动生成">
                <a:extLst>
                  <a:ext uri="{FF2B5EF4-FFF2-40B4-BE49-F238E27FC236}">
                    <a16:creationId xmlns:a16="http://schemas.microsoft.com/office/drawing/2014/main" id="{84E63541-B2AF-4306-96F5-710A779720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9872338" y="241107"/>
                <a:ext cx="2319661" cy="2126280"/>
              </a:xfrm>
              <a:prstGeom prst="rect">
                <a:avLst/>
              </a:prstGeom>
            </p:spPr>
          </p:pic>
        </p:grp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3BA453C0-791D-4997-8697-61A9F1D7CCB6}"/>
              </a:ext>
            </a:extLst>
          </p:cNvPr>
          <p:cNvSpPr/>
          <p:nvPr/>
        </p:nvSpPr>
        <p:spPr>
          <a:xfrm>
            <a:off x="4366260" y="1341336"/>
            <a:ext cx="3459480" cy="457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zh-CN" altLang="en-US" sz="2400" b="1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扫码签到 参与抽奖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715C61E-7A1F-4DF8-B299-266D7C8E15E5}"/>
              </a:ext>
            </a:extLst>
          </p:cNvPr>
          <p:cNvGrpSpPr/>
          <p:nvPr/>
        </p:nvGrpSpPr>
        <p:grpSpPr>
          <a:xfrm>
            <a:off x="4354472" y="1510459"/>
            <a:ext cx="263351" cy="121657"/>
            <a:chOff x="4262120" y="1490325"/>
            <a:chExt cx="350520" cy="161925"/>
          </a:xfrm>
        </p:grpSpPr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72EE0C3-F336-4B62-B2A7-6AAEEC09B031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1288"/>
              <a:ext cx="26924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A2353840-B95D-4601-912C-04443DAFB6C2}"/>
                </a:ext>
              </a:extLst>
            </p:cNvPr>
            <p:cNvCxnSpPr>
              <a:cxnSpLocks/>
            </p:cNvCxnSpPr>
            <p:nvPr/>
          </p:nvCxnSpPr>
          <p:spPr>
            <a:xfrm>
              <a:off x="4262120" y="1490325"/>
              <a:ext cx="35052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9FE8F677-E4FB-4A7B-8CD3-F720788E35BE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40" y="1652250"/>
              <a:ext cx="19080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21AA919-34C8-47F4-BD60-9FF03163885B}"/>
              </a:ext>
            </a:extLst>
          </p:cNvPr>
          <p:cNvGrpSpPr/>
          <p:nvPr/>
        </p:nvGrpSpPr>
        <p:grpSpPr>
          <a:xfrm flipH="1">
            <a:off x="7574177" y="1510459"/>
            <a:ext cx="263351" cy="121657"/>
            <a:chOff x="4262120" y="1490325"/>
            <a:chExt cx="350520" cy="161925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6D2244B-F60C-40EB-BF00-49C3412D1820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1288"/>
              <a:ext cx="26924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D8597DE-2E63-45B9-83D8-23AD91B4CC19}"/>
                </a:ext>
              </a:extLst>
            </p:cNvPr>
            <p:cNvCxnSpPr>
              <a:cxnSpLocks/>
            </p:cNvCxnSpPr>
            <p:nvPr/>
          </p:nvCxnSpPr>
          <p:spPr>
            <a:xfrm>
              <a:off x="4262120" y="1490325"/>
              <a:ext cx="35052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DD1C43B-B6F6-4958-B876-9422E5940528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40" y="1652250"/>
              <a:ext cx="19080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1B7BF349-6B86-44DA-815E-FC52D41FB785}"/>
              </a:ext>
            </a:extLst>
          </p:cNvPr>
          <p:cNvGrpSpPr/>
          <p:nvPr/>
        </p:nvGrpSpPr>
        <p:grpSpPr>
          <a:xfrm>
            <a:off x="3809218" y="5379694"/>
            <a:ext cx="4573565" cy="452425"/>
            <a:chOff x="1053826" y="4156409"/>
            <a:chExt cx="2346961" cy="232163"/>
          </a:xfrm>
          <a:gradFill>
            <a:gsLst>
              <a:gs pos="0">
                <a:schemeClr val="accent5">
                  <a:alpha val="10000"/>
                  <a:lumMod val="93000"/>
                </a:schemeClr>
              </a:gs>
              <a:gs pos="100000">
                <a:schemeClr val="accent1">
                  <a:alpha val="20000"/>
                </a:schemeClr>
              </a:gs>
            </a:gsLst>
            <a:lin ang="5400000" scaled="1"/>
          </a:gradFill>
        </p:grpSpPr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CA17AF4D-FDD1-466E-88BC-C4F8AABF4C3F}"/>
                </a:ext>
              </a:extLst>
            </p:cNvPr>
            <p:cNvSpPr/>
            <p:nvPr/>
          </p:nvSpPr>
          <p:spPr bwMode="auto">
            <a:xfrm>
              <a:off x="1331105" y="4156409"/>
              <a:ext cx="1792401" cy="137635"/>
            </a:xfrm>
            <a:prstGeom prst="ellipse">
              <a:avLst/>
            </a:prstGeom>
            <a:grpFill/>
            <a:ln w="190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B76EFC09-1B6F-4732-9601-5278611D98E7}"/>
                </a:ext>
              </a:extLst>
            </p:cNvPr>
            <p:cNvSpPr/>
            <p:nvPr/>
          </p:nvSpPr>
          <p:spPr bwMode="auto">
            <a:xfrm>
              <a:off x="1053826" y="4208350"/>
              <a:ext cx="2346961" cy="180222"/>
            </a:xfrm>
            <a:prstGeom prst="ellipse">
              <a:avLst/>
            </a:prstGeom>
            <a:grpFill/>
            <a:ln w="190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D04F9607-F596-4438-9A73-83CDAC75492F}"/>
              </a:ext>
            </a:extLst>
          </p:cNvPr>
          <p:cNvSpPr txBox="1"/>
          <p:nvPr/>
        </p:nvSpPr>
        <p:spPr>
          <a:xfrm>
            <a:off x="4815044" y="5070397"/>
            <a:ext cx="2561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kern="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600" kern="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轮抽奖 红包奖品送不停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F9C40D33-DCA5-428D-8FEA-9AC3F0101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F95AED-7E80-4436-9F92-D0D8930E5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扫码签到参与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732F656-914A-43FD-A9E8-EAC2AB2E8DA5}"/>
              </a:ext>
            </a:extLst>
          </p:cNvPr>
          <p:cNvSpPr/>
          <p:nvPr/>
        </p:nvSpPr>
        <p:spPr>
          <a:xfrm>
            <a:off x="5166510" y="2907682"/>
            <a:ext cx="1858980" cy="1858980"/>
          </a:xfrm>
          <a:prstGeom prst="rect">
            <a:avLst/>
          </a:prstGeom>
          <a:gradFill>
            <a:gsLst>
              <a:gs pos="25000">
                <a:schemeClr val="accent3"/>
              </a:gs>
              <a:gs pos="100000">
                <a:schemeClr val="accent4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8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稿定PPT-5">
            <a:extLst>
              <a:ext uri="{FF2B5EF4-FFF2-40B4-BE49-F238E27FC236}">
                <a16:creationId xmlns:a16="http://schemas.microsoft.com/office/drawing/2014/main" id="{6E1C43C3-217C-475B-9FAB-09C6889034F6}"/>
              </a:ext>
            </a:extLst>
          </p:cNvPr>
          <p:cNvSpPr txBox="1"/>
          <p:nvPr/>
        </p:nvSpPr>
        <p:spPr>
          <a:xfrm>
            <a:off x="471880" y="4787576"/>
            <a:ext cx="2999560" cy="11517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Apple iPad mini 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平板电脑 *</a:t>
            </a: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罗技设计师款鼠标键盘 *</a:t>
            </a: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高级黑办公室加湿器 *</a:t>
            </a: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三只松鼠零食大礼包 *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72DEEEE9-2A20-4DA0-9A2E-CBD4EBD4F81D}"/>
              </a:ext>
            </a:extLst>
          </p:cNvPr>
          <p:cNvSpPr/>
          <p:nvPr/>
        </p:nvSpPr>
        <p:spPr>
          <a:xfrm>
            <a:off x="1103350" y="4322859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zh-CN" altLang="en-US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名</a:t>
            </a: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E5DA7110-075D-4F29-8DC9-5942B00F1E4E}"/>
              </a:ext>
            </a:extLst>
          </p:cNvPr>
          <p:cNvSpPr/>
          <p:nvPr/>
        </p:nvSpPr>
        <p:spPr>
          <a:xfrm>
            <a:off x="9352030" y="4322859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</a:t>
            </a:r>
            <a:r>
              <a:rPr lang="zh-CN" altLang="en-US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名</a:t>
            </a: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ACEE8BC6-F31F-48E9-8023-46995823050B}"/>
              </a:ext>
            </a:extLst>
          </p:cNvPr>
          <p:cNvSpPr/>
          <p:nvPr/>
        </p:nvSpPr>
        <p:spPr>
          <a:xfrm>
            <a:off x="6602470" y="4322859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</a:t>
            </a:r>
            <a:r>
              <a:rPr lang="zh-CN" altLang="en-US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名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2FFDC5A1-3A28-4601-BD73-2F6D564AF8BE}"/>
              </a:ext>
            </a:extLst>
          </p:cNvPr>
          <p:cNvSpPr/>
          <p:nvPr/>
        </p:nvSpPr>
        <p:spPr>
          <a:xfrm>
            <a:off x="3852910" y="4322859"/>
            <a:ext cx="1736620" cy="2642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zh-CN" altLang="en-US" sz="15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名</a:t>
            </a:r>
          </a:p>
        </p:txBody>
      </p:sp>
      <p:sp>
        <p:nvSpPr>
          <p:cNvPr id="59" name="稿定PPT-5">
            <a:extLst>
              <a:ext uri="{FF2B5EF4-FFF2-40B4-BE49-F238E27FC236}">
                <a16:creationId xmlns:a16="http://schemas.microsoft.com/office/drawing/2014/main" id="{036B567E-2140-424B-9EB2-5DD27C209B3D}"/>
              </a:ext>
            </a:extLst>
          </p:cNvPr>
          <p:cNvSpPr txBox="1"/>
          <p:nvPr/>
        </p:nvSpPr>
        <p:spPr>
          <a:xfrm>
            <a:off x="3221440" y="4787576"/>
            <a:ext cx="2999560" cy="8824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戴尔</a:t>
            </a: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P2422H23.8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英寸显示屏 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三只松鼠零食大礼包 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设计师款保温杯 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稿定PPT-5">
            <a:extLst>
              <a:ext uri="{FF2B5EF4-FFF2-40B4-BE49-F238E27FC236}">
                <a16:creationId xmlns:a16="http://schemas.microsoft.com/office/drawing/2014/main" id="{AD3DC230-FA63-40FC-BBC8-81C23CB0042A}"/>
              </a:ext>
            </a:extLst>
          </p:cNvPr>
          <p:cNvSpPr txBox="1"/>
          <p:nvPr/>
        </p:nvSpPr>
        <p:spPr>
          <a:xfrm>
            <a:off x="5971000" y="4787576"/>
            <a:ext cx="2999560" cy="8824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小米</a:t>
            </a: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 2 Pro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无线耳机*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三只松鼠零食大礼包 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设计师款保温杯 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稿定PPT-5">
            <a:extLst>
              <a:ext uri="{FF2B5EF4-FFF2-40B4-BE49-F238E27FC236}">
                <a16:creationId xmlns:a16="http://schemas.microsoft.com/office/drawing/2014/main" id="{78BEAE47-34FB-43B6-A6F0-E57B849A60BF}"/>
              </a:ext>
            </a:extLst>
          </p:cNvPr>
          <p:cNvSpPr txBox="1"/>
          <p:nvPr/>
        </p:nvSpPr>
        <p:spPr>
          <a:xfrm>
            <a:off x="8720560" y="4787576"/>
            <a:ext cx="2999560" cy="61311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5~10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元随机红包 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三只松鼠零食大礼包 *</a:t>
            </a:r>
            <a:endParaRPr lang="en-US" altLang="zh-CN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4A1275B-0AC3-45BF-BF1D-A646AB20FED6}"/>
              </a:ext>
            </a:extLst>
          </p:cNvPr>
          <p:cNvGrpSpPr/>
          <p:nvPr/>
        </p:nvGrpSpPr>
        <p:grpSpPr>
          <a:xfrm>
            <a:off x="9227082" y="1988222"/>
            <a:ext cx="1986517" cy="2393844"/>
            <a:chOff x="9227082" y="1988222"/>
            <a:chExt cx="1986517" cy="239384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C6FCE05-4E98-42B1-B9F9-609975C9B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7082" y="2395549"/>
              <a:ext cx="1986517" cy="1986517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9782BC55-1B9B-44DD-A535-0EE74F4204ED}"/>
                </a:ext>
              </a:extLst>
            </p:cNvPr>
            <p:cNvGrpSpPr/>
            <p:nvPr/>
          </p:nvGrpSpPr>
          <p:grpSpPr>
            <a:xfrm>
              <a:off x="9349140" y="1988222"/>
              <a:ext cx="1742400" cy="1742400"/>
              <a:chOff x="9349140" y="1988222"/>
              <a:chExt cx="1742400" cy="1742400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E7AFB14-3D7C-4479-877F-49409B6B091D}"/>
                  </a:ext>
                </a:extLst>
              </p:cNvPr>
              <p:cNvSpPr txBox="1"/>
              <p:nvPr/>
            </p:nvSpPr>
            <p:spPr>
              <a:xfrm>
                <a:off x="9349140" y="1988222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tx1">
                        <a:lumMod val="75000"/>
                        <a:lumOff val="25000"/>
                        <a:alpha val="50000"/>
                      </a:schemeClr>
                    </a:solidFill>
                    <a:ea typeface="思源宋体 CN Heavy" panose="02020900000000000000" pitchFamily="18" charset="-122"/>
                  </a:rPr>
                  <a:t> LUCKY PRIZE</a:t>
                </a:r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624CA845-90ED-40CA-872E-C084AFDBBAF6}"/>
                  </a:ext>
                </a:extLst>
              </p:cNvPr>
              <p:cNvSpPr/>
              <p:nvPr/>
            </p:nvSpPr>
            <p:spPr>
              <a:xfrm>
                <a:off x="9454134" y="2092029"/>
                <a:ext cx="1533600" cy="1533600"/>
              </a:xfrm>
              <a:custGeom>
                <a:avLst/>
                <a:gdLst>
                  <a:gd name="connsiteX0" fmla="*/ 1030728 w 2061454"/>
                  <a:gd name="connsiteY0" fmla="*/ 93702 h 2061446"/>
                  <a:gd name="connsiteX1" fmla="*/ 93703 w 2061454"/>
                  <a:gd name="connsiteY1" fmla="*/ 1030723 h 2061446"/>
                  <a:gd name="connsiteX2" fmla="*/ 1030728 w 2061454"/>
                  <a:gd name="connsiteY2" fmla="*/ 1967744 h 2061446"/>
                  <a:gd name="connsiteX3" fmla="*/ 1967753 w 2061454"/>
                  <a:gd name="connsiteY3" fmla="*/ 1030723 h 2061446"/>
                  <a:gd name="connsiteX4" fmla="*/ 1030728 w 2061454"/>
                  <a:gd name="connsiteY4" fmla="*/ 93702 h 2061446"/>
                  <a:gd name="connsiteX5" fmla="*/ 1030727 w 2061454"/>
                  <a:gd name="connsiteY5" fmla="*/ 0 h 2061446"/>
                  <a:gd name="connsiteX6" fmla="*/ 2061454 w 2061454"/>
                  <a:gd name="connsiteY6" fmla="*/ 1030723 h 2061446"/>
                  <a:gd name="connsiteX7" fmla="*/ 1030727 w 2061454"/>
                  <a:gd name="connsiteY7" fmla="*/ 2061446 h 2061446"/>
                  <a:gd name="connsiteX8" fmla="*/ 0 w 2061454"/>
                  <a:gd name="connsiteY8" fmla="*/ 1030723 h 2061446"/>
                  <a:gd name="connsiteX9" fmla="*/ 1030727 w 2061454"/>
                  <a:gd name="connsiteY9" fmla="*/ 0 h 20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1454" h="2061446">
                    <a:moveTo>
                      <a:pt x="1030728" y="93702"/>
                    </a:moveTo>
                    <a:cubicBezTo>
                      <a:pt x="513223" y="93702"/>
                      <a:pt x="93703" y="513221"/>
                      <a:pt x="93703" y="1030723"/>
                    </a:cubicBezTo>
                    <a:cubicBezTo>
                      <a:pt x="93703" y="1548225"/>
                      <a:pt x="513223" y="1967744"/>
                      <a:pt x="1030728" y="1967744"/>
                    </a:cubicBezTo>
                    <a:cubicBezTo>
                      <a:pt x="1548233" y="1967744"/>
                      <a:pt x="1967753" y="1548225"/>
                      <a:pt x="1967753" y="1030723"/>
                    </a:cubicBezTo>
                    <a:cubicBezTo>
                      <a:pt x="1967753" y="513221"/>
                      <a:pt x="1548233" y="93702"/>
                      <a:pt x="1030728" y="93702"/>
                    </a:cubicBezTo>
                    <a:close/>
                    <a:moveTo>
                      <a:pt x="1030727" y="0"/>
                    </a:moveTo>
                    <a:cubicBezTo>
                      <a:pt x="1599982" y="0"/>
                      <a:pt x="2061454" y="461470"/>
                      <a:pt x="2061454" y="1030723"/>
                    </a:cubicBezTo>
                    <a:cubicBezTo>
                      <a:pt x="2061454" y="1599976"/>
                      <a:pt x="1599982" y="2061446"/>
                      <a:pt x="1030727" y="2061446"/>
                    </a:cubicBezTo>
                    <a:cubicBezTo>
                      <a:pt x="461472" y="2061446"/>
                      <a:pt x="0" y="1599976"/>
                      <a:pt x="0" y="1030723"/>
                    </a:cubicBezTo>
                    <a:cubicBezTo>
                      <a:pt x="0" y="461470"/>
                      <a:pt x="461472" y="0"/>
                      <a:pt x="103072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1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912DE3-A67E-4271-ABE5-40B99FE7F33D}"/>
                  </a:ext>
                </a:extLst>
              </p:cNvPr>
              <p:cNvSpPr/>
              <p:nvPr/>
            </p:nvSpPr>
            <p:spPr>
              <a:xfrm>
                <a:off x="9605900" y="2244982"/>
                <a:ext cx="1228880" cy="1228880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1"/>
                    </a:gs>
                    <a:gs pos="13000">
                      <a:schemeClr val="accent5"/>
                    </a:gs>
                    <a:gs pos="6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2200" kern="0" spc="100" dirty="0">
                    <a:gradFill>
                      <a:gsLst>
                        <a:gs pos="0">
                          <a:schemeClr val="accent6"/>
                        </a:gs>
                        <a:gs pos="23000">
                          <a:schemeClr val="accent5"/>
                        </a:gs>
                        <a:gs pos="39000">
                          <a:schemeClr val="accent1"/>
                        </a:gs>
                        <a:gs pos="79000">
                          <a:schemeClr val="accent1">
                            <a:lumMod val="75000"/>
                          </a:schemeClr>
                        </a:gs>
                        <a:gs pos="100000">
                          <a:schemeClr val="accent5"/>
                        </a:gs>
                      </a:gsLst>
                      <a:lin ang="5400000" scaled="0"/>
                    </a:gradFill>
                    <a:latin typeface="+mj-ea"/>
                    <a:ea typeface="+mj-ea"/>
                  </a:rPr>
                  <a:t>幸运奖</a:t>
                </a: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36338A9-B364-4766-82B3-32B5DD78B7FE}"/>
              </a:ext>
            </a:extLst>
          </p:cNvPr>
          <p:cNvGrpSpPr/>
          <p:nvPr/>
        </p:nvGrpSpPr>
        <p:grpSpPr>
          <a:xfrm>
            <a:off x="6477521" y="1988222"/>
            <a:ext cx="1986517" cy="2393844"/>
            <a:chOff x="6477521" y="1988222"/>
            <a:chExt cx="1986517" cy="2393844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90ECCABC-EEE1-4F42-934B-E9FB9C5CB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521" y="2395549"/>
              <a:ext cx="1986517" cy="1986517"/>
            </a:xfrm>
            <a:prstGeom prst="rect">
              <a:avLst/>
            </a:prstGeom>
          </p:spPr>
        </p:pic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57551B47-471F-4C4E-9F49-44019722C3B7}"/>
                </a:ext>
              </a:extLst>
            </p:cNvPr>
            <p:cNvGrpSpPr/>
            <p:nvPr/>
          </p:nvGrpSpPr>
          <p:grpSpPr>
            <a:xfrm>
              <a:off x="6599579" y="1988222"/>
              <a:ext cx="1742400" cy="1742400"/>
              <a:chOff x="9349140" y="1988222"/>
              <a:chExt cx="1742400" cy="174240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AF99475B-B38B-4553-9C91-938333F8D4C4}"/>
                  </a:ext>
                </a:extLst>
              </p:cNvPr>
              <p:cNvSpPr txBox="1"/>
              <p:nvPr/>
            </p:nvSpPr>
            <p:spPr>
              <a:xfrm>
                <a:off x="9349140" y="1988222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tx1">
                        <a:lumMod val="75000"/>
                        <a:lumOff val="25000"/>
                        <a:alpha val="50000"/>
                      </a:schemeClr>
                    </a:solidFill>
                    <a:ea typeface="思源宋体 CN Heavy" panose="02020900000000000000" pitchFamily="18" charset="-122"/>
                  </a:rPr>
                  <a:t> THIRD PRIZE</a:t>
                </a:r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0F953224-1646-4E81-BA58-00A46206B496}"/>
                  </a:ext>
                </a:extLst>
              </p:cNvPr>
              <p:cNvSpPr/>
              <p:nvPr/>
            </p:nvSpPr>
            <p:spPr>
              <a:xfrm>
                <a:off x="9454134" y="2092029"/>
                <a:ext cx="1533600" cy="1533600"/>
              </a:xfrm>
              <a:custGeom>
                <a:avLst/>
                <a:gdLst>
                  <a:gd name="connsiteX0" fmla="*/ 1030728 w 2061454"/>
                  <a:gd name="connsiteY0" fmla="*/ 93702 h 2061446"/>
                  <a:gd name="connsiteX1" fmla="*/ 93703 w 2061454"/>
                  <a:gd name="connsiteY1" fmla="*/ 1030723 h 2061446"/>
                  <a:gd name="connsiteX2" fmla="*/ 1030728 w 2061454"/>
                  <a:gd name="connsiteY2" fmla="*/ 1967744 h 2061446"/>
                  <a:gd name="connsiteX3" fmla="*/ 1967753 w 2061454"/>
                  <a:gd name="connsiteY3" fmla="*/ 1030723 h 2061446"/>
                  <a:gd name="connsiteX4" fmla="*/ 1030728 w 2061454"/>
                  <a:gd name="connsiteY4" fmla="*/ 93702 h 2061446"/>
                  <a:gd name="connsiteX5" fmla="*/ 1030727 w 2061454"/>
                  <a:gd name="connsiteY5" fmla="*/ 0 h 2061446"/>
                  <a:gd name="connsiteX6" fmla="*/ 2061454 w 2061454"/>
                  <a:gd name="connsiteY6" fmla="*/ 1030723 h 2061446"/>
                  <a:gd name="connsiteX7" fmla="*/ 1030727 w 2061454"/>
                  <a:gd name="connsiteY7" fmla="*/ 2061446 h 2061446"/>
                  <a:gd name="connsiteX8" fmla="*/ 0 w 2061454"/>
                  <a:gd name="connsiteY8" fmla="*/ 1030723 h 2061446"/>
                  <a:gd name="connsiteX9" fmla="*/ 1030727 w 2061454"/>
                  <a:gd name="connsiteY9" fmla="*/ 0 h 20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1454" h="2061446">
                    <a:moveTo>
                      <a:pt x="1030728" y="93702"/>
                    </a:moveTo>
                    <a:cubicBezTo>
                      <a:pt x="513223" y="93702"/>
                      <a:pt x="93703" y="513221"/>
                      <a:pt x="93703" y="1030723"/>
                    </a:cubicBezTo>
                    <a:cubicBezTo>
                      <a:pt x="93703" y="1548225"/>
                      <a:pt x="513223" y="1967744"/>
                      <a:pt x="1030728" y="1967744"/>
                    </a:cubicBezTo>
                    <a:cubicBezTo>
                      <a:pt x="1548233" y="1967744"/>
                      <a:pt x="1967753" y="1548225"/>
                      <a:pt x="1967753" y="1030723"/>
                    </a:cubicBezTo>
                    <a:cubicBezTo>
                      <a:pt x="1967753" y="513221"/>
                      <a:pt x="1548233" y="93702"/>
                      <a:pt x="1030728" y="93702"/>
                    </a:cubicBezTo>
                    <a:close/>
                    <a:moveTo>
                      <a:pt x="1030727" y="0"/>
                    </a:moveTo>
                    <a:cubicBezTo>
                      <a:pt x="1599982" y="0"/>
                      <a:pt x="2061454" y="461470"/>
                      <a:pt x="2061454" y="1030723"/>
                    </a:cubicBezTo>
                    <a:cubicBezTo>
                      <a:pt x="2061454" y="1599976"/>
                      <a:pt x="1599982" y="2061446"/>
                      <a:pt x="1030727" y="2061446"/>
                    </a:cubicBezTo>
                    <a:cubicBezTo>
                      <a:pt x="461472" y="2061446"/>
                      <a:pt x="0" y="1599976"/>
                      <a:pt x="0" y="1030723"/>
                    </a:cubicBezTo>
                    <a:cubicBezTo>
                      <a:pt x="0" y="461470"/>
                      <a:pt x="461472" y="0"/>
                      <a:pt x="103072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1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9303C573-7AE7-4D81-8F11-45F4EC96993E}"/>
                  </a:ext>
                </a:extLst>
              </p:cNvPr>
              <p:cNvSpPr/>
              <p:nvPr/>
            </p:nvSpPr>
            <p:spPr>
              <a:xfrm>
                <a:off x="9605900" y="2244982"/>
                <a:ext cx="1228880" cy="1228880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1"/>
                    </a:gs>
                    <a:gs pos="13000">
                      <a:schemeClr val="accent5"/>
                    </a:gs>
                    <a:gs pos="6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2200" kern="0" spc="100" dirty="0">
                    <a:gradFill>
                      <a:gsLst>
                        <a:gs pos="0">
                          <a:schemeClr val="accent6"/>
                        </a:gs>
                        <a:gs pos="23000">
                          <a:schemeClr val="accent5"/>
                        </a:gs>
                        <a:gs pos="39000">
                          <a:schemeClr val="accent1"/>
                        </a:gs>
                        <a:gs pos="79000">
                          <a:schemeClr val="accent1">
                            <a:lumMod val="75000"/>
                          </a:schemeClr>
                        </a:gs>
                        <a:gs pos="100000">
                          <a:schemeClr val="accent5"/>
                        </a:gs>
                      </a:gsLst>
                      <a:lin ang="5400000" scaled="0"/>
                    </a:gradFill>
                    <a:latin typeface="+mj-ea"/>
                    <a:ea typeface="+mj-ea"/>
                  </a:rPr>
                  <a:t>三等奖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9F7316D-F993-4D45-AC0F-D82BCCA6B952}"/>
              </a:ext>
            </a:extLst>
          </p:cNvPr>
          <p:cNvGrpSpPr/>
          <p:nvPr/>
        </p:nvGrpSpPr>
        <p:grpSpPr>
          <a:xfrm>
            <a:off x="3727961" y="1988222"/>
            <a:ext cx="1986517" cy="2393844"/>
            <a:chOff x="3727961" y="1988222"/>
            <a:chExt cx="1986517" cy="2393844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C096804-D86D-40EF-8A62-6C8796823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7961" y="2395549"/>
              <a:ext cx="1986517" cy="1986517"/>
            </a:xfrm>
            <a:prstGeom prst="rect">
              <a:avLst/>
            </a:prstGeom>
          </p:spPr>
        </p:pic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B1503F94-4300-43B3-BD33-DB7EF91984E1}"/>
                </a:ext>
              </a:extLst>
            </p:cNvPr>
            <p:cNvGrpSpPr/>
            <p:nvPr/>
          </p:nvGrpSpPr>
          <p:grpSpPr>
            <a:xfrm>
              <a:off x="3850019" y="1988222"/>
              <a:ext cx="1742400" cy="1742400"/>
              <a:chOff x="9349140" y="1988222"/>
              <a:chExt cx="1742400" cy="1742400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C1D12226-D497-4F74-933F-59236CC54DE5}"/>
                  </a:ext>
                </a:extLst>
              </p:cNvPr>
              <p:cNvSpPr txBox="1"/>
              <p:nvPr/>
            </p:nvSpPr>
            <p:spPr>
              <a:xfrm>
                <a:off x="9349140" y="1988222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tx1">
                        <a:lumMod val="75000"/>
                        <a:lumOff val="25000"/>
                        <a:alpha val="50000"/>
                      </a:schemeClr>
                    </a:solidFill>
                    <a:ea typeface="思源宋体 CN Heavy" panose="02020900000000000000" pitchFamily="18" charset="-122"/>
                  </a:rPr>
                  <a:t> SECOND PRIZE</a:t>
                </a:r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85A2684E-65B6-4AD6-B133-F663F622F26F}"/>
                  </a:ext>
                </a:extLst>
              </p:cNvPr>
              <p:cNvSpPr/>
              <p:nvPr/>
            </p:nvSpPr>
            <p:spPr>
              <a:xfrm>
                <a:off x="9454134" y="2092029"/>
                <a:ext cx="1533600" cy="1533600"/>
              </a:xfrm>
              <a:custGeom>
                <a:avLst/>
                <a:gdLst>
                  <a:gd name="connsiteX0" fmla="*/ 1030728 w 2061454"/>
                  <a:gd name="connsiteY0" fmla="*/ 93702 h 2061446"/>
                  <a:gd name="connsiteX1" fmla="*/ 93703 w 2061454"/>
                  <a:gd name="connsiteY1" fmla="*/ 1030723 h 2061446"/>
                  <a:gd name="connsiteX2" fmla="*/ 1030728 w 2061454"/>
                  <a:gd name="connsiteY2" fmla="*/ 1967744 h 2061446"/>
                  <a:gd name="connsiteX3" fmla="*/ 1967753 w 2061454"/>
                  <a:gd name="connsiteY3" fmla="*/ 1030723 h 2061446"/>
                  <a:gd name="connsiteX4" fmla="*/ 1030728 w 2061454"/>
                  <a:gd name="connsiteY4" fmla="*/ 93702 h 2061446"/>
                  <a:gd name="connsiteX5" fmla="*/ 1030727 w 2061454"/>
                  <a:gd name="connsiteY5" fmla="*/ 0 h 2061446"/>
                  <a:gd name="connsiteX6" fmla="*/ 2061454 w 2061454"/>
                  <a:gd name="connsiteY6" fmla="*/ 1030723 h 2061446"/>
                  <a:gd name="connsiteX7" fmla="*/ 1030727 w 2061454"/>
                  <a:gd name="connsiteY7" fmla="*/ 2061446 h 2061446"/>
                  <a:gd name="connsiteX8" fmla="*/ 0 w 2061454"/>
                  <a:gd name="connsiteY8" fmla="*/ 1030723 h 2061446"/>
                  <a:gd name="connsiteX9" fmla="*/ 1030727 w 2061454"/>
                  <a:gd name="connsiteY9" fmla="*/ 0 h 20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1454" h="2061446">
                    <a:moveTo>
                      <a:pt x="1030728" y="93702"/>
                    </a:moveTo>
                    <a:cubicBezTo>
                      <a:pt x="513223" y="93702"/>
                      <a:pt x="93703" y="513221"/>
                      <a:pt x="93703" y="1030723"/>
                    </a:cubicBezTo>
                    <a:cubicBezTo>
                      <a:pt x="93703" y="1548225"/>
                      <a:pt x="513223" y="1967744"/>
                      <a:pt x="1030728" y="1967744"/>
                    </a:cubicBezTo>
                    <a:cubicBezTo>
                      <a:pt x="1548233" y="1967744"/>
                      <a:pt x="1967753" y="1548225"/>
                      <a:pt x="1967753" y="1030723"/>
                    </a:cubicBezTo>
                    <a:cubicBezTo>
                      <a:pt x="1967753" y="513221"/>
                      <a:pt x="1548233" y="93702"/>
                      <a:pt x="1030728" y="93702"/>
                    </a:cubicBezTo>
                    <a:close/>
                    <a:moveTo>
                      <a:pt x="1030727" y="0"/>
                    </a:moveTo>
                    <a:cubicBezTo>
                      <a:pt x="1599982" y="0"/>
                      <a:pt x="2061454" y="461470"/>
                      <a:pt x="2061454" y="1030723"/>
                    </a:cubicBezTo>
                    <a:cubicBezTo>
                      <a:pt x="2061454" y="1599976"/>
                      <a:pt x="1599982" y="2061446"/>
                      <a:pt x="1030727" y="2061446"/>
                    </a:cubicBezTo>
                    <a:cubicBezTo>
                      <a:pt x="461472" y="2061446"/>
                      <a:pt x="0" y="1599976"/>
                      <a:pt x="0" y="1030723"/>
                    </a:cubicBezTo>
                    <a:cubicBezTo>
                      <a:pt x="0" y="461470"/>
                      <a:pt x="461472" y="0"/>
                      <a:pt x="103072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1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4446CF50-1538-42C1-8ADE-A11B4A9069FD}"/>
                  </a:ext>
                </a:extLst>
              </p:cNvPr>
              <p:cNvSpPr/>
              <p:nvPr/>
            </p:nvSpPr>
            <p:spPr>
              <a:xfrm>
                <a:off x="9605900" y="2244982"/>
                <a:ext cx="1228880" cy="1228880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1"/>
                    </a:gs>
                    <a:gs pos="13000">
                      <a:schemeClr val="accent5"/>
                    </a:gs>
                    <a:gs pos="6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2200" kern="0" spc="100" dirty="0">
                    <a:gradFill>
                      <a:gsLst>
                        <a:gs pos="0">
                          <a:schemeClr val="accent6"/>
                        </a:gs>
                        <a:gs pos="23000">
                          <a:schemeClr val="accent5"/>
                        </a:gs>
                        <a:gs pos="39000">
                          <a:schemeClr val="accent1"/>
                        </a:gs>
                        <a:gs pos="79000">
                          <a:schemeClr val="accent1">
                            <a:lumMod val="75000"/>
                          </a:schemeClr>
                        </a:gs>
                        <a:gs pos="100000">
                          <a:schemeClr val="accent5"/>
                        </a:gs>
                      </a:gsLst>
                      <a:lin ang="5400000" scaled="0"/>
                    </a:gradFill>
                    <a:latin typeface="+mj-ea"/>
                    <a:ea typeface="+mj-ea"/>
                  </a:rPr>
                  <a:t>二等奖</a:t>
                </a:r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A06E457-B1C2-46D1-BEB2-F373936E5F3E}"/>
              </a:ext>
            </a:extLst>
          </p:cNvPr>
          <p:cNvGrpSpPr/>
          <p:nvPr/>
        </p:nvGrpSpPr>
        <p:grpSpPr>
          <a:xfrm>
            <a:off x="978401" y="1988222"/>
            <a:ext cx="1986517" cy="2393844"/>
            <a:chOff x="978401" y="1988222"/>
            <a:chExt cx="1986517" cy="239384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E3F0F7F-F767-4F09-AB54-B55C01279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401" y="2395549"/>
              <a:ext cx="1986517" cy="1986517"/>
            </a:xfrm>
            <a:prstGeom prst="rect">
              <a:avLst/>
            </a:prstGeom>
          </p:spPr>
        </p:pic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01A55802-ECE5-4192-BA8D-6E2B431F3012}"/>
                </a:ext>
              </a:extLst>
            </p:cNvPr>
            <p:cNvGrpSpPr/>
            <p:nvPr/>
          </p:nvGrpSpPr>
          <p:grpSpPr>
            <a:xfrm>
              <a:off x="1100459" y="1988222"/>
              <a:ext cx="1742400" cy="1742400"/>
              <a:chOff x="9349140" y="1988222"/>
              <a:chExt cx="1742400" cy="1742400"/>
            </a:xfrm>
          </p:grpSpPr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FD508137-1A2B-45CB-91C4-7D260615465F}"/>
                  </a:ext>
                </a:extLst>
              </p:cNvPr>
              <p:cNvSpPr txBox="1"/>
              <p:nvPr/>
            </p:nvSpPr>
            <p:spPr>
              <a:xfrm>
                <a:off x="9349140" y="1988222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tx1">
                        <a:lumMod val="75000"/>
                        <a:lumOff val="25000"/>
                        <a:alpha val="50000"/>
                      </a:schemeClr>
                    </a:solidFill>
                    <a:ea typeface="思源宋体 CN Heavy" panose="02020900000000000000" pitchFamily="18" charset="-122"/>
                  </a:rPr>
                  <a:t> FIRST PRIZE</a:t>
                </a:r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5327A858-A5EB-4211-A913-32B64D4A87FC}"/>
                  </a:ext>
                </a:extLst>
              </p:cNvPr>
              <p:cNvSpPr/>
              <p:nvPr/>
            </p:nvSpPr>
            <p:spPr>
              <a:xfrm>
                <a:off x="9454134" y="2092029"/>
                <a:ext cx="1533600" cy="1533600"/>
              </a:xfrm>
              <a:custGeom>
                <a:avLst/>
                <a:gdLst>
                  <a:gd name="connsiteX0" fmla="*/ 1030728 w 2061454"/>
                  <a:gd name="connsiteY0" fmla="*/ 93702 h 2061446"/>
                  <a:gd name="connsiteX1" fmla="*/ 93703 w 2061454"/>
                  <a:gd name="connsiteY1" fmla="*/ 1030723 h 2061446"/>
                  <a:gd name="connsiteX2" fmla="*/ 1030728 w 2061454"/>
                  <a:gd name="connsiteY2" fmla="*/ 1967744 h 2061446"/>
                  <a:gd name="connsiteX3" fmla="*/ 1967753 w 2061454"/>
                  <a:gd name="connsiteY3" fmla="*/ 1030723 h 2061446"/>
                  <a:gd name="connsiteX4" fmla="*/ 1030728 w 2061454"/>
                  <a:gd name="connsiteY4" fmla="*/ 93702 h 2061446"/>
                  <a:gd name="connsiteX5" fmla="*/ 1030727 w 2061454"/>
                  <a:gd name="connsiteY5" fmla="*/ 0 h 2061446"/>
                  <a:gd name="connsiteX6" fmla="*/ 2061454 w 2061454"/>
                  <a:gd name="connsiteY6" fmla="*/ 1030723 h 2061446"/>
                  <a:gd name="connsiteX7" fmla="*/ 1030727 w 2061454"/>
                  <a:gd name="connsiteY7" fmla="*/ 2061446 h 2061446"/>
                  <a:gd name="connsiteX8" fmla="*/ 0 w 2061454"/>
                  <a:gd name="connsiteY8" fmla="*/ 1030723 h 2061446"/>
                  <a:gd name="connsiteX9" fmla="*/ 1030727 w 2061454"/>
                  <a:gd name="connsiteY9" fmla="*/ 0 h 20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1454" h="2061446">
                    <a:moveTo>
                      <a:pt x="1030728" y="93702"/>
                    </a:moveTo>
                    <a:cubicBezTo>
                      <a:pt x="513223" y="93702"/>
                      <a:pt x="93703" y="513221"/>
                      <a:pt x="93703" y="1030723"/>
                    </a:cubicBezTo>
                    <a:cubicBezTo>
                      <a:pt x="93703" y="1548225"/>
                      <a:pt x="513223" y="1967744"/>
                      <a:pt x="1030728" y="1967744"/>
                    </a:cubicBezTo>
                    <a:cubicBezTo>
                      <a:pt x="1548233" y="1967744"/>
                      <a:pt x="1967753" y="1548225"/>
                      <a:pt x="1967753" y="1030723"/>
                    </a:cubicBezTo>
                    <a:cubicBezTo>
                      <a:pt x="1967753" y="513221"/>
                      <a:pt x="1548233" y="93702"/>
                      <a:pt x="1030728" y="93702"/>
                    </a:cubicBezTo>
                    <a:close/>
                    <a:moveTo>
                      <a:pt x="1030727" y="0"/>
                    </a:moveTo>
                    <a:cubicBezTo>
                      <a:pt x="1599982" y="0"/>
                      <a:pt x="2061454" y="461470"/>
                      <a:pt x="2061454" y="1030723"/>
                    </a:cubicBezTo>
                    <a:cubicBezTo>
                      <a:pt x="2061454" y="1599976"/>
                      <a:pt x="1599982" y="2061446"/>
                      <a:pt x="1030727" y="2061446"/>
                    </a:cubicBezTo>
                    <a:cubicBezTo>
                      <a:pt x="461472" y="2061446"/>
                      <a:pt x="0" y="1599976"/>
                      <a:pt x="0" y="1030723"/>
                    </a:cubicBezTo>
                    <a:cubicBezTo>
                      <a:pt x="0" y="461470"/>
                      <a:pt x="461472" y="0"/>
                      <a:pt x="103072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1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A73DB851-1186-412E-B8B2-2D4646D4B8C9}"/>
                  </a:ext>
                </a:extLst>
              </p:cNvPr>
              <p:cNvSpPr/>
              <p:nvPr/>
            </p:nvSpPr>
            <p:spPr>
              <a:xfrm>
                <a:off x="9605900" y="2244982"/>
                <a:ext cx="1228880" cy="1228880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1"/>
                    </a:gs>
                    <a:gs pos="13000">
                      <a:schemeClr val="accent5"/>
                    </a:gs>
                    <a:gs pos="6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2200" kern="0" spc="100" dirty="0">
                    <a:gradFill>
                      <a:gsLst>
                        <a:gs pos="0">
                          <a:schemeClr val="accent6"/>
                        </a:gs>
                        <a:gs pos="23000">
                          <a:schemeClr val="accent5"/>
                        </a:gs>
                        <a:gs pos="39000">
                          <a:schemeClr val="accent1"/>
                        </a:gs>
                        <a:gs pos="79000">
                          <a:schemeClr val="accent1">
                            <a:lumMod val="75000"/>
                          </a:schemeClr>
                        </a:gs>
                        <a:gs pos="100000">
                          <a:schemeClr val="accent5"/>
                        </a:gs>
                      </a:gsLst>
                      <a:lin ang="5400000" scaled="0"/>
                    </a:gradFill>
                    <a:latin typeface="+mj-ea"/>
                    <a:ea typeface="+mj-ea"/>
                  </a:rPr>
                  <a:t>一等奖</a:t>
                </a:r>
              </a:p>
            </p:txBody>
          </p:sp>
        </p:grpSp>
      </p:grp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0859FB6-B431-4850-8377-26F76CF84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奖项说明页</a:t>
            </a:r>
          </a:p>
        </p:txBody>
      </p:sp>
    </p:spTree>
    <p:extLst>
      <p:ext uri="{BB962C8B-B14F-4D97-AF65-F5344CB8AC3E}">
        <p14:creationId xmlns:p14="http://schemas.microsoft.com/office/powerpoint/2010/main" val="37246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185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2" grpId="0" animBg="1"/>
      <p:bldP spid="65" grpId="0" animBg="1"/>
      <p:bldP spid="68" grpId="0" animBg="1"/>
      <p:bldP spid="59" grpId="0"/>
      <p:bldP spid="60" grpId="0"/>
      <p:bldP spid="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4D0AF7A4-F992-4463-ADA2-4428AD007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3056" cy="6858363"/>
          </a:xfrm>
          <a:prstGeom prst="rect">
            <a:avLst/>
          </a:prstGeom>
        </p:spPr>
      </p:pic>
      <p:pic>
        <p:nvPicPr>
          <p:cNvPr id="4" name="图片 3" descr="卡通人物&#10;&#10;中度可信度描述已自动生成">
            <a:extLst>
              <a:ext uri="{FF2B5EF4-FFF2-40B4-BE49-F238E27FC236}">
                <a16:creationId xmlns:a16="http://schemas.microsoft.com/office/drawing/2014/main" id="{077C7C57-9AF9-4601-B376-D882DC084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68" y="0"/>
            <a:ext cx="8180832" cy="6858000"/>
          </a:xfrm>
          <a:prstGeom prst="rect">
            <a:avLst/>
          </a:prstGeom>
        </p:spPr>
      </p:pic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3361206-5899-41B8-9019-F7F1D98E8656}"/>
              </a:ext>
            </a:extLst>
          </p:cNvPr>
          <p:cNvSpPr/>
          <p:nvPr/>
        </p:nvSpPr>
        <p:spPr>
          <a:xfrm>
            <a:off x="4322596" y="1740509"/>
            <a:ext cx="6943431" cy="4310386"/>
          </a:xfrm>
          <a:prstGeom prst="roundRect">
            <a:avLst>
              <a:gd name="adj" fmla="val 3411"/>
            </a:avLst>
          </a:prstGeom>
          <a:solidFill>
            <a:schemeClr val="bg1"/>
          </a:solidFill>
          <a:ln w="44450">
            <a:gradFill>
              <a:gsLst>
                <a:gs pos="0">
                  <a:schemeClr val="accent6">
                    <a:lumMod val="50000"/>
                  </a:schemeClr>
                </a:gs>
                <a:gs pos="41000">
                  <a:schemeClr val="accent2"/>
                </a:gs>
                <a:gs pos="83000">
                  <a:schemeClr val="accent6"/>
                </a:gs>
                <a:gs pos="100000">
                  <a:schemeClr val="accent6">
                    <a:lumMod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FF63F72-C9AB-4A32-BB8B-9E363EF560D6}"/>
              </a:ext>
            </a:extLst>
          </p:cNvPr>
          <p:cNvSpPr/>
          <p:nvPr/>
        </p:nvSpPr>
        <p:spPr>
          <a:xfrm>
            <a:off x="4322596" y="1740508"/>
            <a:ext cx="6943431" cy="4310387"/>
          </a:xfrm>
          <a:prstGeom prst="roundRect">
            <a:avLst>
              <a:gd name="adj" fmla="val 3411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4" name="稿定PPT-5">
            <a:extLst>
              <a:ext uri="{FF2B5EF4-FFF2-40B4-BE49-F238E27FC236}">
                <a16:creationId xmlns:a16="http://schemas.microsoft.com/office/drawing/2014/main" id="{6A198BAC-B5C1-4621-915F-71FB6DC817B2}"/>
              </a:ext>
            </a:extLst>
          </p:cNvPr>
          <p:cNvSpPr txBox="1"/>
          <p:nvPr/>
        </p:nvSpPr>
        <p:spPr>
          <a:xfrm>
            <a:off x="196516" y="4262855"/>
            <a:ext cx="3629468" cy="10517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7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Apple iPad mini</a:t>
            </a: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平板电脑 *</a:t>
            </a:r>
            <a:endParaRPr lang="en-US" altLang="zh-CN" sz="17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罗技设计师款鼠标键盘 *</a:t>
            </a:r>
            <a:endParaRPr lang="en-US" altLang="zh-CN" sz="17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高级黑办公室加湿器 *</a:t>
            </a:r>
            <a:endParaRPr lang="en-US" altLang="zh-CN" sz="17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CD8F77F-E5C0-4EC2-A308-A148E9852A02}"/>
              </a:ext>
            </a:extLst>
          </p:cNvPr>
          <p:cNvGrpSpPr/>
          <p:nvPr/>
        </p:nvGrpSpPr>
        <p:grpSpPr>
          <a:xfrm>
            <a:off x="7547816" y="1455793"/>
            <a:ext cx="580461" cy="688002"/>
            <a:chOff x="7717515" y="5268047"/>
            <a:chExt cx="702358" cy="832481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293812AD-BC1D-43F9-BD09-658278847C29}"/>
                </a:ext>
              </a:extLst>
            </p:cNvPr>
            <p:cNvSpPr/>
            <p:nvPr/>
          </p:nvSpPr>
          <p:spPr>
            <a:xfrm>
              <a:off x="7773289" y="5268047"/>
              <a:ext cx="590811" cy="590812"/>
            </a:xfrm>
            <a:prstGeom prst="ellipse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1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D970C517-1159-43D2-A5FA-223B9A2D435F}"/>
                </a:ext>
              </a:extLst>
            </p:cNvPr>
            <p:cNvSpPr/>
            <p:nvPr/>
          </p:nvSpPr>
          <p:spPr>
            <a:xfrm>
              <a:off x="7808112" y="5302870"/>
              <a:ext cx="521165" cy="521165"/>
            </a:xfrm>
            <a:prstGeom prst="ellipse">
              <a:avLst/>
            </a:prstGeom>
            <a:noFill/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BE222AE-5CDF-475A-9599-32B4571ED6FA}"/>
                </a:ext>
              </a:extLst>
            </p:cNvPr>
            <p:cNvGrpSpPr/>
            <p:nvPr/>
          </p:nvGrpSpPr>
          <p:grpSpPr>
            <a:xfrm>
              <a:off x="7717515" y="5525103"/>
              <a:ext cx="702358" cy="575425"/>
              <a:chOff x="7745956" y="5525103"/>
              <a:chExt cx="702358" cy="575425"/>
            </a:xfrm>
          </p:grpSpPr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57DB8541-D5C6-4128-B2CB-CEE63B203A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10459">
                <a:off x="7745956" y="5525103"/>
                <a:ext cx="333784" cy="575424"/>
              </a:xfrm>
              <a:prstGeom prst="rect">
                <a:avLst/>
              </a:prstGeom>
            </p:spPr>
          </p:pic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id="{A83C3C4C-1A92-4780-AD6C-7F5135D5B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89541" flipH="1">
                <a:off x="8114530" y="5525104"/>
                <a:ext cx="333784" cy="575424"/>
              </a:xfrm>
              <a:prstGeom prst="rect">
                <a:avLst/>
              </a:prstGeom>
            </p:spPr>
          </p:pic>
        </p:grp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DD31C601-81E1-45D5-A4C1-AE6C1ABD25D9}"/>
              </a:ext>
            </a:extLst>
          </p:cNvPr>
          <p:cNvSpPr/>
          <p:nvPr/>
        </p:nvSpPr>
        <p:spPr>
          <a:xfrm>
            <a:off x="1979783" y="3699740"/>
            <a:ext cx="1716829" cy="457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/>
            <a:r>
              <a:rPr lang="zh-CN" altLang="en-US" sz="2800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奖品明细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215B508F-5D15-4096-9039-C3A50743C0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AB31EFE-5D6C-44A1-8C49-E1746A36B738}"/>
              </a:ext>
            </a:extLst>
          </p:cNvPr>
          <p:cNvGrpSpPr/>
          <p:nvPr/>
        </p:nvGrpSpPr>
        <p:grpSpPr>
          <a:xfrm>
            <a:off x="1831872" y="2410378"/>
            <a:ext cx="2012651" cy="965844"/>
            <a:chOff x="-1243279" y="2046206"/>
            <a:chExt cx="2678839" cy="1285540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9CB07DEB-DB9B-402E-897E-523C1C11B92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-46792" y="2898204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66B0256E-D17C-43D0-B7D5-B1BC9CF620AB}"/>
                </a:ext>
              </a:extLst>
            </p:cNvPr>
            <p:cNvSpPr/>
            <p:nvPr/>
          </p:nvSpPr>
          <p:spPr bwMode="auto">
            <a:xfrm>
              <a:off x="-806217" y="2995037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8B0F2BA1-579E-4791-8C4F-FDBA614E0B14}"/>
                </a:ext>
              </a:extLst>
            </p:cNvPr>
            <p:cNvSpPr/>
            <p:nvPr/>
          </p:nvSpPr>
          <p:spPr bwMode="auto">
            <a:xfrm>
              <a:off x="-1083496" y="3151523"/>
              <a:ext cx="2346961" cy="180223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57" name="图片 56" descr="卡通人物&#10;&#10;中度可信度描述已自动生成">
              <a:extLst>
                <a:ext uri="{FF2B5EF4-FFF2-40B4-BE49-F238E27FC236}">
                  <a16:creationId xmlns:a16="http://schemas.microsoft.com/office/drawing/2014/main" id="{ABF22F0B-F4A6-42A2-BD10-4AE8F1A8B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72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51848">
              <a:off x="-1243279" y="2046206"/>
              <a:ext cx="576425" cy="750951"/>
            </a:xfrm>
            <a:prstGeom prst="rect">
              <a:avLst/>
            </a:prstGeom>
          </p:spPr>
        </p:pic>
        <p:pic>
          <p:nvPicPr>
            <p:cNvPr id="58" name="图片 57" descr="卡通人物&#10;&#10;中度可信度描述已自动生成">
              <a:extLst>
                <a:ext uri="{FF2B5EF4-FFF2-40B4-BE49-F238E27FC236}">
                  <a16:creationId xmlns:a16="http://schemas.microsoft.com/office/drawing/2014/main" id="{D6B677C1-1A22-4934-88DA-28047BF31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72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48152" flipH="1">
              <a:off x="859135" y="2046207"/>
              <a:ext cx="576425" cy="750951"/>
            </a:xfrm>
            <a:prstGeom prst="rect">
              <a:avLst/>
            </a:prstGeom>
          </p:spPr>
        </p:pic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16929513-3E9C-4090-A110-21D41E04D6A6}"/>
              </a:ext>
            </a:extLst>
          </p:cNvPr>
          <p:cNvSpPr txBox="1"/>
          <p:nvPr/>
        </p:nvSpPr>
        <p:spPr>
          <a:xfrm>
            <a:off x="1727418" y="2443720"/>
            <a:ext cx="2221558" cy="42926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一等奖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名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72FC2-B0BE-4946-8F10-E6B25F02D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奖品展示页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34104A7-0AFA-47DD-A6A5-7F29C394F220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25" name="图片 24" descr="图片包含 背景图案&#10;&#10;描述已自动生成">
              <a:extLst>
                <a:ext uri="{FF2B5EF4-FFF2-40B4-BE49-F238E27FC236}">
                  <a16:creationId xmlns:a16="http://schemas.microsoft.com/office/drawing/2014/main" id="{ECEC74AD-C560-46C0-A664-6DFDC0205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9938C01-589A-45D7-B0D7-FFD95CA56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AB707E7F-E2DD-4709-AFD7-17485FE00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5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" dur="1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9" grpId="0" animBg="1"/>
          <p:bldP spid="54" grpId="0"/>
          <p:bldP spid="61" grpId="0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9" grpId="0" animBg="1"/>
          <p:bldP spid="54" grpId="0"/>
          <p:bldP spid="61" grpId="0"/>
          <p:bldP spid="7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盘子, 桌子, 水, 座位&#10;&#10;描述已自动生成">
            <a:extLst>
              <a:ext uri="{FF2B5EF4-FFF2-40B4-BE49-F238E27FC236}">
                <a16:creationId xmlns:a16="http://schemas.microsoft.com/office/drawing/2014/main" id="{CD484FEA-2B1A-4B21-9FBD-2C8204079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248F1E8-6A77-48A9-AF79-B43D9A672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pic>
        <p:nvPicPr>
          <p:cNvPr id="3" name="图片 2" descr="图片包含 游戏机, 食物&#10;&#10;描述已自动生成">
            <a:extLst>
              <a:ext uri="{FF2B5EF4-FFF2-40B4-BE49-F238E27FC236}">
                <a16:creationId xmlns:a16="http://schemas.microsoft.com/office/drawing/2014/main" id="{99E45337-788B-466C-B24D-4BF92D105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616"/>
            <a:ext cx="12192000" cy="3834384"/>
          </a:xfrm>
          <a:prstGeom prst="rect">
            <a:avLst/>
          </a:prstGeom>
        </p:spPr>
      </p:pic>
      <p:sp>
        <p:nvSpPr>
          <p:cNvPr id="13" name="稿定PPT-5">
            <a:extLst>
              <a:ext uri="{FF2B5EF4-FFF2-40B4-BE49-F238E27FC236}">
                <a16:creationId xmlns:a16="http://schemas.microsoft.com/office/drawing/2014/main" id="{B6A1BA41-0EB0-4FA6-98A7-602AAC90B9A9}"/>
              </a:ext>
            </a:extLst>
          </p:cNvPr>
          <p:cNvSpPr txBox="1"/>
          <p:nvPr/>
        </p:nvSpPr>
        <p:spPr>
          <a:xfrm>
            <a:off x="4174726" y="2430109"/>
            <a:ext cx="7321950" cy="414389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CFA7403-6194-491D-9D9A-CC00E220AC07}"/>
              </a:ext>
            </a:extLst>
          </p:cNvPr>
          <p:cNvSpPr txBox="1"/>
          <p:nvPr/>
        </p:nvSpPr>
        <p:spPr>
          <a:xfrm flipH="1">
            <a:off x="4174724" y="1845044"/>
            <a:ext cx="3753933" cy="4903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defRPr/>
            </a:pPr>
            <a:r>
              <a:rPr lang="en-US" altLang="zh-CN" sz="4000" b="1" dirty="0">
                <a:ln w="3175">
                  <a:gradFill>
                    <a:gsLst>
                      <a:gs pos="0">
                        <a:schemeClr val="accent5"/>
                      </a:gs>
                      <a:gs pos="55000">
                        <a:schemeClr val="accent5">
                          <a:lumMod val="75000"/>
                          <a:alpha val="50000"/>
                        </a:schemeClr>
                      </a:gs>
                      <a:gs pos="100000">
                        <a:schemeClr val="accent5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20XX</a:t>
            </a:r>
            <a:endParaRPr lang="zh-CN" altLang="en-US" sz="4000" b="1" dirty="0">
              <a:ln w="3175">
                <a:gradFill>
                  <a:gsLst>
                    <a:gs pos="0">
                      <a:schemeClr val="accent5"/>
                    </a:gs>
                    <a:gs pos="55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EBC6BB0-625B-4A5B-B317-0F49285F0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7" y="1899615"/>
            <a:ext cx="3103220" cy="4683387"/>
          </a:xfrm>
          <a:prstGeom prst="rect">
            <a:avLst/>
          </a:prstGeom>
          <a:effectLst>
            <a:outerShdw blurRad="1092200" dist="203200" dir="54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271309-25D1-4651-AA5B-407E82D5E2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领导致辞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CB5A30A-CCBE-4592-A972-AFF91FCADB09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12" name="图片 11" descr="图片包含 背景图案&#10;&#10;描述已自动生成">
              <a:extLst>
                <a:ext uri="{FF2B5EF4-FFF2-40B4-BE49-F238E27FC236}">
                  <a16:creationId xmlns:a16="http://schemas.microsoft.com/office/drawing/2014/main" id="{1377A470-71D5-4D66-9770-BF55779A1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845217A-7BDE-49BB-A41B-555B364D0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16" name="图片 15" descr="图片包含 背景图案&#10;&#10;描述已自动生成">
              <a:extLst>
                <a:ext uri="{FF2B5EF4-FFF2-40B4-BE49-F238E27FC236}">
                  <a16:creationId xmlns:a16="http://schemas.microsoft.com/office/drawing/2014/main" id="{9406F7CC-07D9-4417-A567-314DC2662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12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凝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神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聚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力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蓄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势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待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发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3" y="2679609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rPr>
              <a:t>展望未来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 w="15875"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04</a:t>
            </a:r>
            <a:endParaRPr lang="zh-CN" altLang="en-US" sz="8500" b="1" dirty="0">
              <a:ln w="15875"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35077A-2AFA-417C-BB14-F4F7747401E2}"/>
              </a:ext>
            </a:extLst>
          </p:cNvPr>
          <p:cNvSpPr txBox="1"/>
          <p:nvPr/>
        </p:nvSpPr>
        <p:spPr>
          <a:xfrm flipH="1">
            <a:off x="2240278" y="3624676"/>
            <a:ext cx="1033781" cy="203133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algn="dist" defTabSz="913765">
              <a:lnSpc>
                <a:spcPct val="130000"/>
              </a:lnSpc>
              <a:buSzPct val="25000"/>
              <a:defRPr/>
            </a:pPr>
            <a:r>
              <a:rPr lang="en-US" altLang="zh-CN" sz="11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FOUR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A9F908-E2C1-4D5E-AAD3-552D2026CE11}"/>
              </a:ext>
            </a:extLst>
          </p:cNvPr>
          <p:cNvSpPr txBox="1"/>
          <p:nvPr/>
        </p:nvSpPr>
        <p:spPr>
          <a:xfrm flipH="1">
            <a:off x="7969932" y="3306809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LOOKING TO</a:t>
            </a:r>
          </a:p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THE FUTURE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5B66116-04F3-4984-9543-A260B8366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720" y="0"/>
            <a:ext cx="3002280" cy="3382758"/>
          </a:xfrm>
          <a:custGeom>
            <a:avLst/>
            <a:gdLst>
              <a:gd name="connsiteX0" fmla="*/ 0 w 3002280"/>
              <a:gd name="connsiteY0" fmla="*/ 0 h 3382758"/>
              <a:gd name="connsiteX1" fmla="*/ 3002280 w 3002280"/>
              <a:gd name="connsiteY1" fmla="*/ 0 h 3382758"/>
              <a:gd name="connsiteX2" fmla="*/ 3002280 w 3002280"/>
              <a:gd name="connsiteY2" fmla="*/ 3382758 h 3382758"/>
              <a:gd name="connsiteX3" fmla="*/ 0 w 3002280"/>
              <a:gd name="connsiteY3" fmla="*/ 3382758 h 3382758"/>
              <a:gd name="connsiteX4" fmla="*/ 0 w 3002280"/>
              <a:gd name="connsiteY4" fmla="*/ 2679609 h 3382758"/>
              <a:gd name="connsiteX5" fmla="*/ 185774 w 3002280"/>
              <a:gd name="connsiteY5" fmla="*/ 2679609 h 3382758"/>
              <a:gd name="connsiteX6" fmla="*/ 185774 w 3002280"/>
              <a:gd name="connsiteY6" fmla="*/ 659757 h 3382758"/>
              <a:gd name="connsiteX7" fmla="*/ 0 w 3002280"/>
              <a:gd name="connsiteY7" fmla="*/ 659757 h 338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2280" h="3382758">
                <a:moveTo>
                  <a:pt x="0" y="0"/>
                </a:moveTo>
                <a:lnTo>
                  <a:pt x="3002280" y="0"/>
                </a:lnTo>
                <a:lnTo>
                  <a:pt x="3002280" y="3382758"/>
                </a:lnTo>
                <a:lnTo>
                  <a:pt x="0" y="3382758"/>
                </a:lnTo>
                <a:lnTo>
                  <a:pt x="0" y="2679609"/>
                </a:lnTo>
                <a:lnTo>
                  <a:pt x="185774" y="2679609"/>
                </a:lnTo>
                <a:lnTo>
                  <a:pt x="185774" y="659757"/>
                </a:lnTo>
                <a:lnTo>
                  <a:pt x="0" y="659757"/>
                </a:lnTo>
                <a:close/>
              </a:path>
            </a:pathLst>
          </a:custGeom>
          <a:effectLst>
            <a:outerShdw blurRad="381000" dist="571500" dir="54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7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4" grpId="1" animBg="1"/>
      <p:bldP spid="15" grpId="0"/>
      <p:bldP spid="16" grpId="0"/>
      <p:bldP spid="17" grpId="0"/>
      <p:bldP spid="20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图片包含 游戏机, 食物, 桌子, 杯子&#10;&#10;描述已自动生成">
            <a:extLst>
              <a:ext uri="{FF2B5EF4-FFF2-40B4-BE49-F238E27FC236}">
                <a16:creationId xmlns:a16="http://schemas.microsoft.com/office/drawing/2014/main" id="{0823483E-DE67-478A-8B11-7D919106C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图片 70" descr="图片包含 游戏机&#10;&#10;描述已自动生成">
            <a:extLst>
              <a:ext uri="{FF2B5EF4-FFF2-40B4-BE49-F238E27FC236}">
                <a16:creationId xmlns:a16="http://schemas.microsoft.com/office/drawing/2014/main" id="{4849ACAA-E737-43D1-8B98-F2EC0B173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87752"/>
            <a:ext cx="12192001" cy="3155055"/>
          </a:xfrm>
          <a:prstGeom prst="rect">
            <a:avLst/>
          </a:prstGeom>
          <a:effectLst>
            <a:outerShdw blurRad="1092200" dist="2032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A640A0A-7F4A-42A8-9C5C-BBCF98FF58B9}"/>
              </a:ext>
            </a:extLst>
          </p:cNvPr>
          <p:cNvGrpSpPr/>
          <p:nvPr/>
        </p:nvGrpSpPr>
        <p:grpSpPr>
          <a:xfrm>
            <a:off x="693478" y="1687976"/>
            <a:ext cx="2023307" cy="916750"/>
            <a:chOff x="693478" y="1687976"/>
            <a:chExt cx="2023307" cy="916750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AF2F7C3-8459-4AAC-94EC-3CFEAEF3D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225" y="1827116"/>
              <a:ext cx="0" cy="62589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bg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" name="泪滴形 24">
              <a:extLst>
                <a:ext uri="{FF2B5EF4-FFF2-40B4-BE49-F238E27FC236}">
                  <a16:creationId xmlns:a16="http://schemas.microsoft.com/office/drawing/2014/main" id="{F317F597-4CB3-44E2-A40B-95D1528EE4B8}"/>
                </a:ext>
              </a:extLst>
            </p:cNvPr>
            <p:cNvSpPr/>
            <p:nvPr/>
          </p:nvSpPr>
          <p:spPr>
            <a:xfrm rot="8100000">
              <a:off x="693478" y="1761973"/>
              <a:ext cx="143497" cy="143497"/>
            </a:xfrm>
            <a:prstGeom prst="teardrop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2D402FD-1116-4D3F-B55C-1A8C02FADFDC}"/>
                </a:ext>
              </a:extLst>
            </p:cNvPr>
            <p:cNvSpPr txBox="1"/>
            <p:nvPr/>
          </p:nvSpPr>
          <p:spPr>
            <a:xfrm>
              <a:off x="899395" y="1687976"/>
              <a:ext cx="1817389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90000" tIns="0" rIns="0" bIns="0" rtlCol="0" anchor="ctr">
              <a:noAutofit/>
            </a:bodyPr>
            <a:lstStyle/>
            <a:p>
              <a:r>
                <a:rPr kumimoji="1" lang="en-US" altLang="zh-CN" sz="1400" b="1" dirty="0">
                  <a:gradFill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20XX.05.20</a:t>
              </a:r>
              <a:endParaRPr kumimoji="1" lang="zh-CN" altLang="en-US" sz="1400" b="1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89DE17A-1EEF-4B70-8CD7-F3EF9DECF0EE}"/>
                </a:ext>
              </a:extLst>
            </p:cNvPr>
            <p:cNvSpPr txBox="1"/>
            <p:nvPr/>
          </p:nvSpPr>
          <p:spPr>
            <a:xfrm>
              <a:off x="899396" y="2033095"/>
              <a:ext cx="1817389" cy="571631"/>
            </a:xfrm>
            <a:prstGeom prst="rect">
              <a:avLst/>
            </a:prstGeom>
            <a:noFill/>
          </p:spPr>
          <p:txBody>
            <a:bodyPr wrap="square" lIns="90000">
              <a:spAutoFit/>
            </a:bodyPr>
            <a:lstStyle/>
            <a:p>
              <a:pPr lvl="0" defTabSz="913765">
                <a:lnSpc>
                  <a:spcPct val="114000"/>
                </a:lnSpc>
                <a:buSzPct val="25000"/>
                <a:defRPr/>
              </a:pPr>
              <a:r>
                <a:rPr lang="zh-CN" alt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请在此输入有关于工作的相关说明。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9996754-B0F0-4C6D-AAE9-808E13F73A00}"/>
              </a:ext>
            </a:extLst>
          </p:cNvPr>
          <p:cNvGrpSpPr/>
          <p:nvPr/>
        </p:nvGrpSpPr>
        <p:grpSpPr>
          <a:xfrm>
            <a:off x="3669622" y="1935190"/>
            <a:ext cx="2023307" cy="1297819"/>
            <a:chOff x="3669622" y="1935190"/>
            <a:chExt cx="2023307" cy="1297819"/>
          </a:xfrm>
        </p:grpSpPr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8A66408-4F68-4496-84CE-0C3F2E2853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1369" y="2074330"/>
              <a:ext cx="0" cy="1158679"/>
            </a:xfrm>
            <a:prstGeom prst="line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635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泪滴形 31">
              <a:extLst>
                <a:ext uri="{FF2B5EF4-FFF2-40B4-BE49-F238E27FC236}">
                  <a16:creationId xmlns:a16="http://schemas.microsoft.com/office/drawing/2014/main" id="{C2172C6D-6DBF-420A-BEBC-941EAAE049A5}"/>
                </a:ext>
              </a:extLst>
            </p:cNvPr>
            <p:cNvSpPr/>
            <p:nvPr/>
          </p:nvSpPr>
          <p:spPr>
            <a:xfrm rot="8100000">
              <a:off x="3669622" y="2009187"/>
              <a:ext cx="143497" cy="143497"/>
            </a:xfrm>
            <a:prstGeom prst="teardrop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AFE4A033-6FBA-4E49-BA7C-954E7E9CDBCB}"/>
                </a:ext>
              </a:extLst>
            </p:cNvPr>
            <p:cNvGrpSpPr/>
            <p:nvPr/>
          </p:nvGrpSpPr>
          <p:grpSpPr>
            <a:xfrm>
              <a:off x="3875539" y="1935190"/>
              <a:ext cx="1817390" cy="916750"/>
              <a:chOff x="1455340" y="3473507"/>
              <a:chExt cx="1347395" cy="916750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1936614-3832-443E-8A13-E12A913D2E16}"/>
                  </a:ext>
                </a:extLst>
              </p:cNvPr>
              <p:cNvSpPr txBox="1"/>
              <p:nvPr/>
            </p:nvSpPr>
            <p:spPr>
              <a:xfrm>
                <a:off x="1455340" y="3473507"/>
                <a:ext cx="1347394" cy="356105"/>
              </a:xfrm>
              <a:prstGeom prst="rect">
                <a:avLst/>
              </a:prstGeom>
              <a:noFill/>
              <a:effectLst>
                <a:softEdge rad="254000"/>
              </a:effectLst>
            </p:spPr>
            <p:txBody>
              <a:bodyPr wrap="none" lIns="90000" tIns="0" rIns="0" bIns="0" rtlCol="0" anchor="ctr">
                <a:noAutofit/>
              </a:bodyPr>
              <a:lstStyle>
                <a:defPPr>
                  <a:defRPr lang="zh-CN"/>
                </a:defPPr>
                <a:lvl1pPr>
                  <a:defRPr kumimoji="1" sz="1400" b="1">
                    <a:gradFill>
                      <a:gsLst>
                        <a:gs pos="0">
                          <a:schemeClr val="accent6"/>
                        </a:gs>
                        <a:gs pos="23000">
                          <a:schemeClr val="accent5"/>
                        </a:gs>
                        <a:gs pos="39000">
                          <a:schemeClr val="accent1"/>
                        </a:gs>
                        <a:gs pos="79000">
                          <a:schemeClr val="accent1">
                            <a:lumMod val="75000"/>
                          </a:schemeClr>
                        </a:gs>
                        <a:gs pos="100000">
                          <a:schemeClr val="accent5"/>
                        </a:gs>
                      </a:gsLst>
                      <a:lin ang="5400000" scaled="0"/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</a:defRPr>
                </a:lvl1pPr>
              </a:lstStyle>
              <a:p>
                <a:r>
                  <a:rPr lang="en-US" altLang="zh-CN" dirty="0">
                    <a:latin typeface="+mj-ea"/>
                    <a:ea typeface="+mj-ea"/>
                  </a:rPr>
                  <a:t>20XX.05.20</a:t>
                </a:r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76D86F3-4D22-40EE-AB7A-57E94AD14CF7}"/>
                  </a:ext>
                </a:extLst>
              </p:cNvPr>
              <p:cNvSpPr txBox="1"/>
              <p:nvPr/>
            </p:nvSpPr>
            <p:spPr>
              <a:xfrm>
                <a:off x="1455341" y="3818626"/>
                <a:ext cx="1347394" cy="571631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lvl="0" defTabSz="913765">
                  <a:lnSpc>
                    <a:spcPct val="114000"/>
                  </a:lnSpc>
                  <a:buSzPct val="25000"/>
                  <a:defRPr/>
                </a:pPr>
                <a:r>
                  <a:rPr lang="zh-CN" altLang="en-US" sz="14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请在此输入有关于工作的相关说明。</a:t>
                </a: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FC984DE-B1A5-4D78-85AB-758C248548C0}"/>
              </a:ext>
            </a:extLst>
          </p:cNvPr>
          <p:cNvGrpSpPr/>
          <p:nvPr/>
        </p:nvGrpSpPr>
        <p:grpSpPr>
          <a:xfrm>
            <a:off x="6645766" y="2390831"/>
            <a:ext cx="2023307" cy="1276929"/>
            <a:chOff x="6645766" y="2390831"/>
            <a:chExt cx="2023307" cy="1276929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5EA8B4C4-3AB7-438D-83EC-469D7BAAE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7513" y="2529971"/>
              <a:ext cx="0" cy="1137789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bg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泪滴形 38">
              <a:extLst>
                <a:ext uri="{FF2B5EF4-FFF2-40B4-BE49-F238E27FC236}">
                  <a16:creationId xmlns:a16="http://schemas.microsoft.com/office/drawing/2014/main" id="{AA8FCB5A-C0D3-47A7-95B7-6C4E221275DF}"/>
                </a:ext>
              </a:extLst>
            </p:cNvPr>
            <p:cNvSpPr/>
            <p:nvPr/>
          </p:nvSpPr>
          <p:spPr>
            <a:xfrm rot="8100000">
              <a:off x="6645766" y="2464828"/>
              <a:ext cx="143497" cy="143497"/>
            </a:xfrm>
            <a:prstGeom prst="teardrop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1B3A522-CB27-45CE-A1AE-2B27CBDB8318}"/>
                </a:ext>
              </a:extLst>
            </p:cNvPr>
            <p:cNvGrpSpPr/>
            <p:nvPr/>
          </p:nvGrpSpPr>
          <p:grpSpPr>
            <a:xfrm>
              <a:off x="6851683" y="2390831"/>
              <a:ext cx="1817390" cy="916750"/>
              <a:chOff x="1455340" y="3473507"/>
              <a:chExt cx="1347395" cy="9167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FC00EA1-9FAB-4B94-BA40-4C773FE26548}"/>
                  </a:ext>
                </a:extLst>
              </p:cNvPr>
              <p:cNvSpPr txBox="1"/>
              <p:nvPr/>
            </p:nvSpPr>
            <p:spPr>
              <a:xfrm>
                <a:off x="1455340" y="3473507"/>
                <a:ext cx="1347394" cy="356105"/>
              </a:xfrm>
              <a:prstGeom prst="rect">
                <a:avLst/>
              </a:prstGeom>
              <a:noFill/>
              <a:effectLst>
                <a:softEdge rad="254000"/>
              </a:effectLst>
            </p:spPr>
            <p:txBody>
              <a:bodyPr wrap="none" lIns="90000" tIns="0" rIns="0" bIns="0" rtlCol="0" anchor="ctr">
                <a:noAutofit/>
              </a:bodyPr>
              <a:lstStyle>
                <a:defPPr>
                  <a:defRPr lang="zh-CN"/>
                </a:defPPr>
                <a:lvl1pPr>
                  <a:defRPr kumimoji="1" sz="1400" b="1">
                    <a:gradFill>
                      <a:gsLst>
                        <a:gs pos="0">
                          <a:schemeClr val="accent6"/>
                        </a:gs>
                        <a:gs pos="23000">
                          <a:schemeClr val="accent5"/>
                        </a:gs>
                        <a:gs pos="39000">
                          <a:schemeClr val="accent1"/>
                        </a:gs>
                        <a:gs pos="79000">
                          <a:schemeClr val="accent1">
                            <a:lumMod val="75000"/>
                          </a:schemeClr>
                        </a:gs>
                        <a:gs pos="100000">
                          <a:schemeClr val="accent5"/>
                        </a:gs>
                      </a:gsLst>
                      <a:lin ang="5400000" scaled="0"/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</a:defRPr>
                </a:lvl1pPr>
              </a:lstStyle>
              <a:p>
                <a:r>
                  <a:rPr lang="en-US" altLang="zh-CN" dirty="0">
                    <a:latin typeface="+mj-ea"/>
                    <a:ea typeface="+mj-ea"/>
                  </a:rPr>
                  <a:t>20XX.05.20</a:t>
                </a:r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0EAD7636-C9F0-49B7-BA60-7BB0929E2F8D}"/>
                  </a:ext>
                </a:extLst>
              </p:cNvPr>
              <p:cNvSpPr txBox="1"/>
              <p:nvPr/>
            </p:nvSpPr>
            <p:spPr>
              <a:xfrm>
                <a:off x="1455341" y="3818626"/>
                <a:ext cx="1347394" cy="571631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lvl="0" defTabSz="913765">
                  <a:lnSpc>
                    <a:spcPct val="114000"/>
                  </a:lnSpc>
                  <a:buSzPct val="25000"/>
                  <a:defRPr/>
                </a:pPr>
                <a:r>
                  <a:rPr lang="zh-CN" altLang="en-US" sz="14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请在此输入有关于工作的相关说明。</a:t>
                </a: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D341892-2E45-4A96-94A0-8D495DA345EC}"/>
              </a:ext>
            </a:extLst>
          </p:cNvPr>
          <p:cNvGrpSpPr/>
          <p:nvPr/>
        </p:nvGrpSpPr>
        <p:grpSpPr>
          <a:xfrm>
            <a:off x="9621913" y="2205792"/>
            <a:ext cx="2023307" cy="1736288"/>
            <a:chOff x="9621913" y="2205792"/>
            <a:chExt cx="2023307" cy="1736288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D8ACB80-2BA8-4D94-AD45-498C3317D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3660" y="2344932"/>
              <a:ext cx="0" cy="1597148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bg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泪滴形 45">
              <a:extLst>
                <a:ext uri="{FF2B5EF4-FFF2-40B4-BE49-F238E27FC236}">
                  <a16:creationId xmlns:a16="http://schemas.microsoft.com/office/drawing/2014/main" id="{1A4B6540-B052-43A2-9864-826C23D87705}"/>
                </a:ext>
              </a:extLst>
            </p:cNvPr>
            <p:cNvSpPr/>
            <p:nvPr/>
          </p:nvSpPr>
          <p:spPr>
            <a:xfrm rot="8100000">
              <a:off x="9621913" y="2279789"/>
              <a:ext cx="143497" cy="143497"/>
            </a:xfrm>
            <a:prstGeom prst="teardrop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97FEB62B-AB91-4A90-8C15-563BAC227A84}"/>
                </a:ext>
              </a:extLst>
            </p:cNvPr>
            <p:cNvGrpSpPr/>
            <p:nvPr/>
          </p:nvGrpSpPr>
          <p:grpSpPr>
            <a:xfrm>
              <a:off x="9827830" y="2205792"/>
              <a:ext cx="1817390" cy="916750"/>
              <a:chOff x="1455340" y="3473507"/>
              <a:chExt cx="1347395" cy="916750"/>
            </a:xfrm>
          </p:grpSpPr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B06D0FE4-537D-40AE-9189-77F9D0193602}"/>
                  </a:ext>
                </a:extLst>
              </p:cNvPr>
              <p:cNvSpPr txBox="1"/>
              <p:nvPr/>
            </p:nvSpPr>
            <p:spPr>
              <a:xfrm>
                <a:off x="1455340" y="3473507"/>
                <a:ext cx="1347394" cy="356105"/>
              </a:xfrm>
              <a:prstGeom prst="rect">
                <a:avLst/>
              </a:prstGeom>
              <a:noFill/>
              <a:effectLst>
                <a:softEdge rad="254000"/>
              </a:effectLst>
            </p:spPr>
            <p:txBody>
              <a:bodyPr wrap="none" lIns="90000" tIns="0" rIns="0" bIns="0" rtlCol="0" anchor="ctr">
                <a:noAutofit/>
              </a:bodyPr>
              <a:lstStyle>
                <a:defPPr>
                  <a:defRPr lang="zh-CN"/>
                </a:defPPr>
                <a:lvl1pPr>
                  <a:defRPr kumimoji="1" sz="1400" b="1">
                    <a:gradFill>
                      <a:gsLst>
                        <a:gs pos="0">
                          <a:schemeClr val="accent6"/>
                        </a:gs>
                        <a:gs pos="23000">
                          <a:schemeClr val="accent5"/>
                        </a:gs>
                        <a:gs pos="39000">
                          <a:schemeClr val="accent1"/>
                        </a:gs>
                        <a:gs pos="79000">
                          <a:schemeClr val="accent1">
                            <a:lumMod val="75000"/>
                          </a:schemeClr>
                        </a:gs>
                        <a:gs pos="100000">
                          <a:schemeClr val="accent5"/>
                        </a:gs>
                      </a:gsLst>
                      <a:lin ang="5400000" scaled="0"/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</a:defRPr>
                </a:lvl1pPr>
              </a:lstStyle>
              <a:p>
                <a:r>
                  <a:rPr lang="en-US" altLang="zh-CN" dirty="0">
                    <a:latin typeface="+mj-ea"/>
                    <a:ea typeface="+mj-ea"/>
                  </a:rPr>
                  <a:t>20XX.05.20</a:t>
                </a:r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FAD1EB70-15E0-4BD3-AC16-98051AF8F156}"/>
                  </a:ext>
                </a:extLst>
              </p:cNvPr>
              <p:cNvSpPr txBox="1"/>
              <p:nvPr/>
            </p:nvSpPr>
            <p:spPr>
              <a:xfrm>
                <a:off x="1455341" y="3818626"/>
                <a:ext cx="1347394" cy="571631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lvl="0" defTabSz="913765">
                  <a:lnSpc>
                    <a:spcPct val="114000"/>
                  </a:lnSpc>
                  <a:buSzPct val="25000"/>
                  <a:defRPr/>
                </a:pPr>
                <a:r>
                  <a:rPr lang="zh-CN" altLang="en-US" sz="14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请在此输入有关于工作的相关说明。</a:t>
                </a: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5D2EE1A-A3A3-4AF6-81D9-BCD468E123E8}"/>
              </a:ext>
            </a:extLst>
          </p:cNvPr>
          <p:cNvGrpSpPr/>
          <p:nvPr/>
        </p:nvGrpSpPr>
        <p:grpSpPr>
          <a:xfrm>
            <a:off x="2181550" y="4337763"/>
            <a:ext cx="2023307" cy="1305882"/>
            <a:chOff x="2181550" y="4337763"/>
            <a:chExt cx="2023307" cy="1305882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A9A6C44E-689B-4CD9-884A-70A7FC81167D}"/>
                </a:ext>
              </a:extLst>
            </p:cNvPr>
            <p:cNvCxnSpPr>
              <a:cxnSpLocks/>
            </p:cNvCxnSpPr>
            <p:nvPr/>
          </p:nvCxnSpPr>
          <p:spPr>
            <a:xfrm>
              <a:off x="2253297" y="4337763"/>
              <a:ext cx="0" cy="1158679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bg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9" name="泪滴形 48">
              <a:extLst>
                <a:ext uri="{FF2B5EF4-FFF2-40B4-BE49-F238E27FC236}">
                  <a16:creationId xmlns:a16="http://schemas.microsoft.com/office/drawing/2014/main" id="{E2656D55-1D3D-405E-A295-2FED4CFFE9F2}"/>
                </a:ext>
              </a:extLst>
            </p:cNvPr>
            <p:cNvSpPr/>
            <p:nvPr/>
          </p:nvSpPr>
          <p:spPr>
            <a:xfrm rot="13500000" flipV="1">
              <a:off x="2181550" y="5418088"/>
              <a:ext cx="143497" cy="143497"/>
            </a:xfrm>
            <a:prstGeom prst="teardrop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2B0CAB1-383A-44D3-9865-2F87B8659933}"/>
                </a:ext>
              </a:extLst>
            </p:cNvPr>
            <p:cNvSpPr txBox="1"/>
            <p:nvPr/>
          </p:nvSpPr>
          <p:spPr>
            <a:xfrm rot="10800000" flipV="1">
              <a:off x="2387468" y="5287540"/>
              <a:ext cx="1817389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90000" tIns="0" rIns="0" bIns="0" rtlCol="0" anchor="ctr">
              <a:noAutofit/>
            </a:bodyPr>
            <a:lstStyle>
              <a:defPPr>
                <a:defRPr lang="zh-CN"/>
              </a:defPPr>
              <a:lvl1pPr>
                <a:defRPr kumimoji="1" sz="1400" b="1">
                  <a:gradFill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</a:defRPr>
              </a:lvl1pPr>
            </a:lstStyle>
            <a:p>
              <a:r>
                <a:rPr lang="en-US" altLang="zh-CN" dirty="0">
                  <a:latin typeface="+mj-ea"/>
                  <a:ea typeface="+mj-ea"/>
                </a:rPr>
                <a:t>20XX.05.20</a:t>
              </a:r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056B7FC-2E2C-4DC7-BBFE-CEC53A8D207D}"/>
                </a:ext>
              </a:extLst>
            </p:cNvPr>
            <p:cNvSpPr txBox="1"/>
            <p:nvPr/>
          </p:nvSpPr>
          <p:spPr>
            <a:xfrm rot="10800000" flipV="1">
              <a:off x="2387467" y="4667460"/>
              <a:ext cx="1817389" cy="571631"/>
            </a:xfrm>
            <a:prstGeom prst="rect">
              <a:avLst/>
            </a:prstGeom>
            <a:noFill/>
          </p:spPr>
          <p:txBody>
            <a:bodyPr wrap="square" lIns="90000" anchor="b">
              <a:spAutoFit/>
            </a:bodyPr>
            <a:lstStyle/>
            <a:p>
              <a:pPr lvl="0" defTabSz="913765">
                <a:lnSpc>
                  <a:spcPct val="114000"/>
                </a:lnSpc>
                <a:buSzPct val="25000"/>
                <a:defRPr/>
              </a:pPr>
              <a:r>
                <a:rPr lang="zh-CN" alt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请在此输入有关于工作的相关说明。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B57B138-5CAC-440D-A14E-54DC2E66BC64}"/>
              </a:ext>
            </a:extLst>
          </p:cNvPr>
          <p:cNvGrpSpPr/>
          <p:nvPr/>
        </p:nvGrpSpPr>
        <p:grpSpPr>
          <a:xfrm>
            <a:off x="5157694" y="4337763"/>
            <a:ext cx="2023307" cy="1740633"/>
            <a:chOff x="5157694" y="4337763"/>
            <a:chExt cx="2023307" cy="1740633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0B4A9872-8EEE-4B50-A7DE-DA9B9380A60D}"/>
                </a:ext>
              </a:extLst>
            </p:cNvPr>
            <p:cNvCxnSpPr>
              <a:cxnSpLocks/>
            </p:cNvCxnSpPr>
            <p:nvPr/>
          </p:nvCxnSpPr>
          <p:spPr>
            <a:xfrm>
              <a:off x="5229441" y="4337763"/>
              <a:ext cx="0" cy="159343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bg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4" name="泪滴形 53">
              <a:extLst>
                <a:ext uri="{FF2B5EF4-FFF2-40B4-BE49-F238E27FC236}">
                  <a16:creationId xmlns:a16="http://schemas.microsoft.com/office/drawing/2014/main" id="{79E680C3-E547-41E8-A8F7-2E8CFCD9DEE8}"/>
                </a:ext>
              </a:extLst>
            </p:cNvPr>
            <p:cNvSpPr/>
            <p:nvPr/>
          </p:nvSpPr>
          <p:spPr>
            <a:xfrm rot="13500000" flipV="1">
              <a:off x="5157694" y="5852839"/>
              <a:ext cx="143497" cy="143497"/>
            </a:xfrm>
            <a:prstGeom prst="teardrop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9AA31AB-86F8-4C24-8E72-FED3702CEF27}"/>
                </a:ext>
              </a:extLst>
            </p:cNvPr>
            <p:cNvSpPr txBox="1"/>
            <p:nvPr/>
          </p:nvSpPr>
          <p:spPr>
            <a:xfrm rot="10800000" flipV="1">
              <a:off x="5363612" y="5722291"/>
              <a:ext cx="1817389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90000" tIns="0" rIns="0" bIns="0" rtlCol="0" anchor="ctr">
              <a:noAutofit/>
            </a:bodyPr>
            <a:lstStyle>
              <a:defPPr>
                <a:defRPr lang="zh-CN"/>
              </a:defPPr>
              <a:lvl1pPr>
                <a:defRPr kumimoji="1" sz="1400" b="1">
                  <a:gradFill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</a:defRPr>
              </a:lvl1pPr>
            </a:lstStyle>
            <a:p>
              <a:r>
                <a:rPr lang="en-US" altLang="zh-CN" dirty="0">
                  <a:latin typeface="+mj-ea"/>
                  <a:ea typeface="+mj-ea"/>
                </a:rPr>
                <a:t>20XX.05.20</a:t>
              </a:r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7A92551-CDE0-4C81-B3E7-68F62F0CEC2E}"/>
                </a:ext>
              </a:extLst>
            </p:cNvPr>
            <p:cNvSpPr txBox="1"/>
            <p:nvPr/>
          </p:nvSpPr>
          <p:spPr>
            <a:xfrm rot="10800000" flipV="1">
              <a:off x="5363611" y="5092378"/>
              <a:ext cx="1817389" cy="571631"/>
            </a:xfrm>
            <a:prstGeom prst="rect">
              <a:avLst/>
            </a:prstGeom>
            <a:noFill/>
          </p:spPr>
          <p:txBody>
            <a:bodyPr wrap="square" lIns="90000" anchor="b">
              <a:spAutoFit/>
            </a:bodyPr>
            <a:lstStyle/>
            <a:p>
              <a:pPr lvl="0" defTabSz="913765">
                <a:lnSpc>
                  <a:spcPct val="114000"/>
                </a:lnSpc>
                <a:buSzPct val="25000"/>
                <a:defRPr/>
              </a:pPr>
              <a:r>
                <a:rPr lang="zh-CN" alt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请在此输入有关于工作的相关说明。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C8BAF2C-7899-4B35-BF76-1966FF5A36BF}"/>
              </a:ext>
            </a:extLst>
          </p:cNvPr>
          <p:cNvGrpSpPr/>
          <p:nvPr/>
        </p:nvGrpSpPr>
        <p:grpSpPr>
          <a:xfrm>
            <a:off x="8133838" y="5008880"/>
            <a:ext cx="2023307" cy="1343836"/>
            <a:chOff x="8133838" y="5008880"/>
            <a:chExt cx="2023307" cy="1343836"/>
          </a:xfrm>
        </p:grpSpPr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A3CA0CBF-AFC8-4555-9326-38F0ACC41405}"/>
                </a:ext>
              </a:extLst>
            </p:cNvPr>
            <p:cNvCxnSpPr>
              <a:cxnSpLocks/>
            </p:cNvCxnSpPr>
            <p:nvPr/>
          </p:nvCxnSpPr>
          <p:spPr>
            <a:xfrm>
              <a:off x="8205585" y="5008880"/>
              <a:ext cx="0" cy="1196633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bg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泪滴形 58">
              <a:extLst>
                <a:ext uri="{FF2B5EF4-FFF2-40B4-BE49-F238E27FC236}">
                  <a16:creationId xmlns:a16="http://schemas.microsoft.com/office/drawing/2014/main" id="{6BE03CE7-141C-4362-A96D-88C2BA000DDD}"/>
                </a:ext>
              </a:extLst>
            </p:cNvPr>
            <p:cNvSpPr/>
            <p:nvPr/>
          </p:nvSpPr>
          <p:spPr>
            <a:xfrm rot="13500000" flipV="1">
              <a:off x="8133838" y="6127159"/>
              <a:ext cx="143497" cy="143497"/>
            </a:xfrm>
            <a:prstGeom prst="teardrop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10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D665F987-B97B-4753-A93B-2EBE44FC57A5}"/>
                </a:ext>
              </a:extLst>
            </p:cNvPr>
            <p:cNvSpPr txBox="1"/>
            <p:nvPr/>
          </p:nvSpPr>
          <p:spPr>
            <a:xfrm rot="10800000" flipV="1">
              <a:off x="8339756" y="5996611"/>
              <a:ext cx="1817389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90000" tIns="0" rIns="0" bIns="0" rtlCol="0" anchor="ctr">
              <a:noAutofit/>
            </a:bodyPr>
            <a:lstStyle>
              <a:defPPr>
                <a:defRPr lang="zh-CN"/>
              </a:defPPr>
              <a:lvl1pPr>
                <a:defRPr kumimoji="1" sz="1400" b="1">
                  <a:gradFill>
                    <a:gsLst>
                      <a:gs pos="0">
                        <a:schemeClr val="accent6"/>
                      </a:gs>
                      <a:gs pos="23000">
                        <a:schemeClr val="accent5"/>
                      </a:gs>
                      <a:gs pos="39000">
                        <a:schemeClr val="accent1"/>
                      </a:gs>
                      <a:gs pos="79000">
                        <a:schemeClr val="accent1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</a:defRPr>
              </a:lvl1pPr>
            </a:lstStyle>
            <a:p>
              <a:r>
                <a:rPr lang="en-US" altLang="zh-CN" dirty="0">
                  <a:latin typeface="+mj-ea"/>
                  <a:ea typeface="+mj-ea"/>
                </a:rPr>
                <a:t>20XX.05.20</a:t>
              </a:r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22F29231-A29B-42F8-A684-6405CC5C3FBD}"/>
                </a:ext>
              </a:extLst>
            </p:cNvPr>
            <p:cNvSpPr txBox="1"/>
            <p:nvPr/>
          </p:nvSpPr>
          <p:spPr>
            <a:xfrm rot="10800000" flipV="1">
              <a:off x="8339755" y="5376531"/>
              <a:ext cx="1817389" cy="571631"/>
            </a:xfrm>
            <a:prstGeom prst="rect">
              <a:avLst/>
            </a:prstGeom>
            <a:noFill/>
          </p:spPr>
          <p:txBody>
            <a:bodyPr wrap="square" lIns="90000" anchor="b">
              <a:spAutoFit/>
            </a:bodyPr>
            <a:lstStyle/>
            <a:p>
              <a:pPr lvl="0" defTabSz="913765">
                <a:lnSpc>
                  <a:spcPct val="114000"/>
                </a:lnSpc>
                <a:buSzPct val="25000"/>
                <a:defRPr/>
              </a:pPr>
              <a:r>
                <a:rPr lang="zh-CN" alt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请在此输入有关于工作的相关说明。</a:t>
              </a:r>
            </a:p>
          </p:txBody>
        </p: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8AB3378F-ED47-439B-86C4-AB142C5CCC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DFF841B-59F6-49E0-B3D7-EEBEAA93F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时间轴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6DD1209-0C6F-4C0E-8D68-5CF3CA1D74A7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57" name="图片 56" descr="图片包含 背景图案&#10;&#10;描述已自动生成">
              <a:extLst>
                <a:ext uri="{FF2B5EF4-FFF2-40B4-BE49-F238E27FC236}">
                  <a16:creationId xmlns:a16="http://schemas.microsoft.com/office/drawing/2014/main" id="{6DC88DD2-18B6-4891-936C-9114D6623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1818F162-EEC9-4DE1-A39D-9E58A3EF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63" name="图片 62" descr="图片包含 背景图案&#10;&#10;描述已自动生成">
              <a:extLst>
                <a:ext uri="{FF2B5EF4-FFF2-40B4-BE49-F238E27FC236}">
                  <a16:creationId xmlns:a16="http://schemas.microsoft.com/office/drawing/2014/main" id="{90CF1DF4-C37F-433F-B649-29257CEFB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5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 descr="图片包含 游戏机, 食物, 桌子, 杯子&#10;&#10;描述已自动生成">
            <a:extLst>
              <a:ext uri="{FF2B5EF4-FFF2-40B4-BE49-F238E27FC236}">
                <a16:creationId xmlns:a16="http://schemas.microsoft.com/office/drawing/2014/main" id="{40F18D0E-C845-4595-9A7F-1BCF5DFDE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4" name="表格 8">
            <a:extLst>
              <a:ext uri="{FF2B5EF4-FFF2-40B4-BE49-F238E27FC236}">
                <a16:creationId xmlns:a16="http://schemas.microsoft.com/office/drawing/2014/main" id="{3D20BC06-01EC-4225-A8A3-FCA8AC74EF4A}"/>
              </a:ext>
            </a:extLst>
          </p:cNvPr>
          <p:cNvGraphicFramePr>
            <a:graphicFrameLocks noGrp="1"/>
          </p:cNvGraphicFramePr>
          <p:nvPr/>
        </p:nvGraphicFramePr>
        <p:xfrm>
          <a:off x="3619473" y="1808479"/>
          <a:ext cx="7877208" cy="4495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4495185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12700" cmpd="sng"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F9A509D6-CBB1-4B54-B576-F248E770E8AA}"/>
              </a:ext>
            </a:extLst>
          </p:cNvPr>
          <p:cNvGraphicFramePr>
            <a:graphicFrameLocks noGrp="1"/>
          </p:cNvGraphicFramePr>
          <p:nvPr/>
        </p:nvGraphicFramePr>
        <p:xfrm>
          <a:off x="3619473" y="2442396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5524E18-1F06-430F-ADE6-E82C08AEEC34}"/>
              </a:ext>
            </a:extLst>
          </p:cNvPr>
          <p:cNvSpPr txBox="1"/>
          <p:nvPr/>
        </p:nvSpPr>
        <p:spPr>
          <a:xfrm>
            <a:off x="1574909" y="2238945"/>
            <a:ext cx="1963976" cy="5716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请在此输入有关于工作的相关说明。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7D587DB-7EDF-4072-A2A7-0DE2FEFA8288}"/>
              </a:ext>
            </a:extLst>
          </p:cNvPr>
          <p:cNvSpPr/>
          <p:nvPr/>
        </p:nvSpPr>
        <p:spPr>
          <a:xfrm>
            <a:off x="712626" y="2348874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2" name="表格 8">
            <a:extLst>
              <a:ext uri="{FF2B5EF4-FFF2-40B4-BE49-F238E27FC236}">
                <a16:creationId xmlns:a16="http://schemas.microsoft.com/office/drawing/2014/main" id="{858D2C14-8380-482B-AA26-3610BC2F2D01}"/>
              </a:ext>
            </a:extLst>
          </p:cNvPr>
          <p:cNvGraphicFramePr>
            <a:graphicFrameLocks noGrp="1"/>
          </p:cNvGraphicFramePr>
          <p:nvPr/>
        </p:nvGraphicFramePr>
        <p:xfrm>
          <a:off x="3619473" y="3234875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FE5BD902-1B2D-4A0E-9254-79525C8AA23E}"/>
              </a:ext>
            </a:extLst>
          </p:cNvPr>
          <p:cNvSpPr txBox="1"/>
          <p:nvPr/>
        </p:nvSpPr>
        <p:spPr>
          <a:xfrm>
            <a:off x="1574909" y="3031424"/>
            <a:ext cx="1963976" cy="5716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请在此输入有关于工作的相关说明。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1861BC7-D43F-4D42-AC12-0058C80E42F5}"/>
              </a:ext>
            </a:extLst>
          </p:cNvPr>
          <p:cNvSpPr/>
          <p:nvPr/>
        </p:nvSpPr>
        <p:spPr>
          <a:xfrm>
            <a:off x="712626" y="3141353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7" name="表格 8">
            <a:extLst>
              <a:ext uri="{FF2B5EF4-FFF2-40B4-BE49-F238E27FC236}">
                <a16:creationId xmlns:a16="http://schemas.microsoft.com/office/drawing/2014/main" id="{D8BB6ED2-ABE5-4BF3-9338-975CF756819A}"/>
              </a:ext>
            </a:extLst>
          </p:cNvPr>
          <p:cNvGraphicFramePr>
            <a:graphicFrameLocks noGrp="1"/>
          </p:cNvGraphicFramePr>
          <p:nvPr/>
        </p:nvGraphicFramePr>
        <p:xfrm>
          <a:off x="3619473" y="4047424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E53F11B9-E03A-4B13-AFEE-F9029A45CBFE}"/>
              </a:ext>
            </a:extLst>
          </p:cNvPr>
          <p:cNvSpPr txBox="1"/>
          <p:nvPr/>
        </p:nvSpPr>
        <p:spPr>
          <a:xfrm>
            <a:off x="1574909" y="3843973"/>
            <a:ext cx="1963976" cy="5716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请在此输入有关于工作的相关说明。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65B414C-3A6F-4D77-BE3C-2DE9D84A141B}"/>
              </a:ext>
            </a:extLst>
          </p:cNvPr>
          <p:cNvSpPr/>
          <p:nvPr/>
        </p:nvSpPr>
        <p:spPr>
          <a:xfrm>
            <a:off x="712626" y="3953902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1" name="表格 8">
            <a:extLst>
              <a:ext uri="{FF2B5EF4-FFF2-40B4-BE49-F238E27FC236}">
                <a16:creationId xmlns:a16="http://schemas.microsoft.com/office/drawing/2014/main" id="{2AFF019F-4CC7-4120-BE60-51F4693DB561}"/>
              </a:ext>
            </a:extLst>
          </p:cNvPr>
          <p:cNvGraphicFramePr>
            <a:graphicFrameLocks noGrp="1"/>
          </p:cNvGraphicFramePr>
          <p:nvPr/>
        </p:nvGraphicFramePr>
        <p:xfrm>
          <a:off x="3619473" y="4859973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93E42C54-E240-439E-992F-ACD183C06429}"/>
              </a:ext>
            </a:extLst>
          </p:cNvPr>
          <p:cNvSpPr txBox="1"/>
          <p:nvPr/>
        </p:nvSpPr>
        <p:spPr>
          <a:xfrm>
            <a:off x="1574909" y="4656522"/>
            <a:ext cx="1963976" cy="5716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请在此输入有关于工作的相关说明。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A9855778-EBEA-43C0-83CB-4B7B01350748}"/>
              </a:ext>
            </a:extLst>
          </p:cNvPr>
          <p:cNvSpPr/>
          <p:nvPr/>
        </p:nvSpPr>
        <p:spPr>
          <a:xfrm>
            <a:off x="712626" y="4766451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06E9B3-4ABB-4B7C-A3E8-735118D621DF}"/>
              </a:ext>
            </a:extLst>
          </p:cNvPr>
          <p:cNvGrpSpPr/>
          <p:nvPr/>
        </p:nvGrpSpPr>
        <p:grpSpPr>
          <a:xfrm>
            <a:off x="3619473" y="1441541"/>
            <a:ext cx="7875143" cy="5217633"/>
            <a:chOff x="3619473" y="1441541"/>
            <a:chExt cx="7875143" cy="521763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37C3AA7-08D1-446A-8178-AD211364F550}"/>
                </a:ext>
              </a:extLst>
            </p:cNvPr>
            <p:cNvGrpSpPr/>
            <p:nvPr/>
          </p:nvGrpSpPr>
          <p:grpSpPr>
            <a:xfrm>
              <a:off x="3619473" y="1478985"/>
              <a:ext cx="11033" cy="5180189"/>
              <a:chOff x="4480919" y="402343"/>
              <a:chExt cx="11033" cy="6268029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5A7830D-3524-4007-9A46-1902B5D05DCA}"/>
                  </a:ext>
                </a:extLst>
              </p:cNvPr>
              <p:cNvSpPr/>
              <p:nvPr/>
            </p:nvSpPr>
            <p:spPr>
              <a:xfrm rot="5400000">
                <a:off x="2917291" y="1965971"/>
                <a:ext cx="3138289" cy="11033"/>
              </a:xfrm>
              <a:prstGeom prst="rect">
                <a:avLst/>
              </a:prstGeom>
              <a:gradFill flip="none" rotWithShape="1">
                <a:gsLst>
                  <a:gs pos="66000">
                    <a:schemeClr val="accent3"/>
                  </a:gs>
                  <a:gs pos="89000">
                    <a:schemeClr val="accent4">
                      <a:alpha val="0"/>
                    </a:schemeClr>
                  </a:gs>
                  <a:gs pos="0">
                    <a:schemeClr val="accent6">
                      <a:lumMod val="50000"/>
                    </a:schemeClr>
                  </a:gs>
                  <a:gs pos="42000">
                    <a:schemeClr val="accent6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ADA26EA-1D51-4966-92DD-28DA0B9A7393}"/>
                  </a:ext>
                </a:extLst>
              </p:cNvPr>
              <p:cNvSpPr/>
              <p:nvPr/>
            </p:nvSpPr>
            <p:spPr>
              <a:xfrm rot="16200000" flipV="1">
                <a:off x="2917291" y="5095711"/>
                <a:ext cx="3138289" cy="11033"/>
              </a:xfrm>
              <a:prstGeom prst="rect">
                <a:avLst/>
              </a:prstGeom>
              <a:gradFill flip="none" rotWithShape="1">
                <a:gsLst>
                  <a:gs pos="66000">
                    <a:schemeClr val="accent3"/>
                  </a:gs>
                  <a:gs pos="89000">
                    <a:schemeClr val="accent4">
                      <a:alpha val="0"/>
                    </a:schemeClr>
                  </a:gs>
                  <a:gs pos="0">
                    <a:schemeClr val="accent6">
                      <a:lumMod val="50000"/>
                    </a:schemeClr>
                  </a:gs>
                  <a:gs pos="42000">
                    <a:schemeClr val="accent6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8E648ED-6FE1-44FB-9CCA-297F8583A5E8}"/>
                </a:ext>
              </a:extLst>
            </p:cNvPr>
            <p:cNvSpPr txBox="1"/>
            <p:nvPr/>
          </p:nvSpPr>
          <p:spPr>
            <a:xfrm>
              <a:off x="361947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1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343FB86-570E-4983-9CAD-CA746DDA73EC}"/>
                </a:ext>
              </a:extLst>
            </p:cNvPr>
            <p:cNvSpPr txBox="1"/>
            <p:nvPr/>
          </p:nvSpPr>
          <p:spPr>
            <a:xfrm>
              <a:off x="4276475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2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056935E-D285-4327-8198-3086C37242BB}"/>
                </a:ext>
              </a:extLst>
            </p:cNvPr>
            <p:cNvSpPr txBox="1"/>
            <p:nvPr/>
          </p:nvSpPr>
          <p:spPr>
            <a:xfrm>
              <a:off x="4933477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3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3ACE747-A3C4-496A-9620-770DCFC470FD}"/>
                </a:ext>
              </a:extLst>
            </p:cNvPr>
            <p:cNvSpPr txBox="1"/>
            <p:nvPr/>
          </p:nvSpPr>
          <p:spPr>
            <a:xfrm>
              <a:off x="5590479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4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A46B429-3258-4941-8293-2962D33A9032}"/>
                </a:ext>
              </a:extLst>
            </p:cNvPr>
            <p:cNvSpPr txBox="1"/>
            <p:nvPr/>
          </p:nvSpPr>
          <p:spPr>
            <a:xfrm>
              <a:off x="6247481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5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A8FB983-49F8-473E-933D-587DF4E08AAF}"/>
                </a:ext>
              </a:extLst>
            </p:cNvPr>
            <p:cNvSpPr txBox="1"/>
            <p:nvPr/>
          </p:nvSpPr>
          <p:spPr>
            <a:xfrm>
              <a:off x="690448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6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D9C43745-D3B5-4558-9DD9-3EB27CD30C65}"/>
                </a:ext>
              </a:extLst>
            </p:cNvPr>
            <p:cNvSpPr txBox="1"/>
            <p:nvPr/>
          </p:nvSpPr>
          <p:spPr>
            <a:xfrm>
              <a:off x="7561485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7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6CA8B1D-DE95-43D6-A00A-2178E68D1EB3}"/>
                </a:ext>
              </a:extLst>
            </p:cNvPr>
            <p:cNvSpPr txBox="1"/>
            <p:nvPr/>
          </p:nvSpPr>
          <p:spPr>
            <a:xfrm>
              <a:off x="8218487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8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9D26089-3DF8-46D6-80DC-15C5F8CD4CF3}"/>
                </a:ext>
              </a:extLst>
            </p:cNvPr>
            <p:cNvSpPr txBox="1"/>
            <p:nvPr/>
          </p:nvSpPr>
          <p:spPr>
            <a:xfrm>
              <a:off x="8875489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9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F313CEE-BFAE-4A28-85A5-67DB290083BF}"/>
                </a:ext>
              </a:extLst>
            </p:cNvPr>
            <p:cNvSpPr txBox="1"/>
            <p:nvPr/>
          </p:nvSpPr>
          <p:spPr>
            <a:xfrm>
              <a:off x="9532491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10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210DB97-167C-4E27-97F1-5A53DFC32093}"/>
                </a:ext>
              </a:extLst>
            </p:cNvPr>
            <p:cNvSpPr txBox="1"/>
            <p:nvPr/>
          </p:nvSpPr>
          <p:spPr>
            <a:xfrm>
              <a:off x="1018949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11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64C8489-B549-42CF-B2EA-291AE8530D98}"/>
                </a:ext>
              </a:extLst>
            </p:cNvPr>
            <p:cNvSpPr txBox="1"/>
            <p:nvPr/>
          </p:nvSpPr>
          <p:spPr>
            <a:xfrm>
              <a:off x="1084649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12</a:t>
              </a:r>
              <a:r>
                <a:rPr kumimoji="1"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aphicFrame>
        <p:nvGraphicFramePr>
          <p:cNvPr id="46" name="表格 8">
            <a:extLst>
              <a:ext uri="{FF2B5EF4-FFF2-40B4-BE49-F238E27FC236}">
                <a16:creationId xmlns:a16="http://schemas.microsoft.com/office/drawing/2014/main" id="{61DC6888-4058-485B-8442-1EF63619DFD4}"/>
              </a:ext>
            </a:extLst>
          </p:cNvPr>
          <p:cNvGraphicFramePr>
            <a:graphicFrameLocks noGrp="1"/>
          </p:cNvGraphicFramePr>
          <p:nvPr/>
        </p:nvGraphicFramePr>
        <p:xfrm>
          <a:off x="3619473" y="5668777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47" name="文本框 46">
            <a:extLst>
              <a:ext uri="{FF2B5EF4-FFF2-40B4-BE49-F238E27FC236}">
                <a16:creationId xmlns:a16="http://schemas.microsoft.com/office/drawing/2014/main" id="{63D8E69F-4500-4414-B632-C4EB916F52CA}"/>
              </a:ext>
            </a:extLst>
          </p:cNvPr>
          <p:cNvSpPr txBox="1"/>
          <p:nvPr/>
        </p:nvSpPr>
        <p:spPr>
          <a:xfrm>
            <a:off x="1574909" y="5465326"/>
            <a:ext cx="1963976" cy="571631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请在此输入有关于工作的相关说明。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F5B2A099-90F9-43FA-BF43-CBE017509764}"/>
              </a:ext>
            </a:extLst>
          </p:cNvPr>
          <p:cNvSpPr/>
          <p:nvPr/>
        </p:nvSpPr>
        <p:spPr>
          <a:xfrm>
            <a:off x="712626" y="5575255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8B3FE3B8-7B53-4B71-BA39-0FF90A7BB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90A32F-0CB1-4FAA-AD1C-432DEFDC2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甘特图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9BDDD2D-C780-4C16-9BE0-7596A572AB6C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52" name="图片 51" descr="图片包含 背景图案&#10;&#10;描述已自动生成">
              <a:extLst>
                <a:ext uri="{FF2B5EF4-FFF2-40B4-BE49-F238E27FC236}">
                  <a16:creationId xmlns:a16="http://schemas.microsoft.com/office/drawing/2014/main" id="{86C46960-5611-483F-9369-A8B5BE0AD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AA8DBBEB-0027-4DDE-9AB0-4634CE6B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54" name="图片 53" descr="图片包含 背景图案&#10;&#10;描述已自动生成">
              <a:extLst>
                <a:ext uri="{FF2B5EF4-FFF2-40B4-BE49-F238E27FC236}">
                  <a16:creationId xmlns:a16="http://schemas.microsoft.com/office/drawing/2014/main" id="{9EF3D293-CA84-45F7-A4AE-7314AF15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43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 p14:presetBounceEnd="100000">
                                      <p:stCondLst>
                                        <p:cond delay="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grpId="1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 p14:presetBounceEnd="100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 p14:presetBounceEnd="100000">
                                      <p:stCondLst>
                                        <p:cond delay="2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4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 p14:presetBounceEnd="100000">
                                      <p:stCondLst>
                                        <p:cond delay="3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9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4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19" grpId="1" animBg="1"/>
          <p:bldP spid="23" grpId="0"/>
          <p:bldP spid="25" grpId="0" animBg="1"/>
          <p:bldP spid="25" grpId="1" animBg="1"/>
          <p:bldP spid="28" grpId="0"/>
          <p:bldP spid="29" grpId="0" animBg="1"/>
          <p:bldP spid="29" grpId="1" animBg="1"/>
          <p:bldP spid="32" grpId="0"/>
          <p:bldP spid="33" grpId="0" animBg="1"/>
          <p:bldP spid="33" grpId="1" animBg="1"/>
          <p:bldP spid="47" grpId="0"/>
          <p:bldP spid="48" grpId="0" animBg="1"/>
          <p:bldP spid="4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4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4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19" grpId="1" animBg="1"/>
          <p:bldP spid="23" grpId="0"/>
          <p:bldP spid="25" grpId="0" animBg="1"/>
          <p:bldP spid="25" grpId="1" animBg="1"/>
          <p:bldP spid="28" grpId="0"/>
          <p:bldP spid="29" grpId="0" animBg="1"/>
          <p:bldP spid="29" grpId="1" animBg="1"/>
          <p:bldP spid="32" grpId="0"/>
          <p:bldP spid="33" grpId="0" animBg="1"/>
          <p:bldP spid="33" grpId="1" animBg="1"/>
          <p:bldP spid="47" grpId="0"/>
          <p:bldP spid="48" grpId="0" animBg="1"/>
          <p:bldP spid="4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不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忘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初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心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逐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梦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前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行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1" y="2679609"/>
            <a:ext cx="428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rPr>
              <a:t>年度回顾</a:t>
            </a:r>
            <a:endParaRPr kumimoji="1" lang="en-US" altLang="zh-CN" sz="8000" b="1" dirty="0">
              <a:gradFill>
                <a:gsLst>
                  <a:gs pos="0">
                    <a:schemeClr val="accent3"/>
                  </a:gs>
                  <a:gs pos="98000">
                    <a:schemeClr val="accent6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254000" dist="254000" dir="5400000" sx="103000" sy="103000" algn="ctr" rotWithShape="0">
                  <a:schemeClr val="tx1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 w="15875"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01</a:t>
            </a:r>
            <a:endParaRPr lang="zh-CN" altLang="en-US" sz="8500" b="1" dirty="0">
              <a:ln w="15875"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35077A-2AFA-417C-BB14-F4F7747401E2}"/>
              </a:ext>
            </a:extLst>
          </p:cNvPr>
          <p:cNvSpPr txBox="1"/>
          <p:nvPr/>
        </p:nvSpPr>
        <p:spPr>
          <a:xfrm flipH="1">
            <a:off x="2240278" y="3624676"/>
            <a:ext cx="1033781" cy="203133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dist" defTabSz="913765">
              <a:lnSpc>
                <a:spcPct val="150000"/>
              </a:lnSpc>
              <a:buSzPct val="25000"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ONE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23297E8-E045-46B0-BCFC-A54DB42BA413}"/>
              </a:ext>
            </a:extLst>
          </p:cNvPr>
          <p:cNvSpPr txBox="1"/>
          <p:nvPr/>
        </p:nvSpPr>
        <p:spPr>
          <a:xfrm flipH="1">
            <a:off x="7969932" y="3306809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ANNUAL </a:t>
            </a:r>
          </a:p>
          <a:p>
            <a: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altLang="zh-CN" sz="12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3428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  <p:bldP spid="24" grpId="0" animBg="1"/>
      <p:bldP spid="15" grpId="0"/>
      <p:bldP spid="16" grpId="0"/>
      <p:bldP spid="17" grpId="0"/>
      <p:bldP spid="20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9159F10-DC74-4077-A8EA-5FB412ECC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056" cy="6858363"/>
          </a:xfrm>
          <a:prstGeom prst="rect">
            <a:avLst/>
          </a:prstGeom>
        </p:spPr>
      </p:pic>
      <p:pic>
        <p:nvPicPr>
          <p:cNvPr id="16" name="图片 15" descr="盘子里的汤&#10;&#10;描述已自动生成">
            <a:extLst>
              <a:ext uri="{FF2B5EF4-FFF2-40B4-BE49-F238E27FC236}">
                <a16:creationId xmlns:a16="http://schemas.microsoft.com/office/drawing/2014/main" id="{8F633678-016D-4524-82E9-2968B62BE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8"/>
          <a:stretch/>
        </p:blipFill>
        <p:spPr>
          <a:xfrm>
            <a:off x="0" y="5211689"/>
            <a:ext cx="12192000" cy="1646311"/>
          </a:xfrm>
          <a:custGeom>
            <a:avLst/>
            <a:gdLst>
              <a:gd name="connsiteX0" fmla="*/ 0 w 12192000"/>
              <a:gd name="connsiteY0" fmla="*/ 0 h 1646311"/>
              <a:gd name="connsiteX1" fmla="*/ 11496675 w 12192000"/>
              <a:gd name="connsiteY1" fmla="*/ 0 h 1646311"/>
              <a:gd name="connsiteX2" fmla="*/ 11496675 w 12192000"/>
              <a:gd name="connsiteY2" fmla="*/ 366111 h 1646311"/>
              <a:gd name="connsiteX3" fmla="*/ 12192000 w 12192000"/>
              <a:gd name="connsiteY3" fmla="*/ 366111 h 1646311"/>
              <a:gd name="connsiteX4" fmla="*/ 12192000 w 12192000"/>
              <a:gd name="connsiteY4" fmla="*/ 1646311 h 1646311"/>
              <a:gd name="connsiteX5" fmla="*/ 0 w 12192000"/>
              <a:gd name="connsiteY5" fmla="*/ 1646311 h 164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646311">
                <a:moveTo>
                  <a:pt x="0" y="0"/>
                </a:moveTo>
                <a:lnTo>
                  <a:pt x="11496675" y="0"/>
                </a:lnTo>
                <a:lnTo>
                  <a:pt x="11496675" y="366111"/>
                </a:lnTo>
                <a:lnTo>
                  <a:pt x="12192000" y="366111"/>
                </a:lnTo>
                <a:lnTo>
                  <a:pt x="12192000" y="1646311"/>
                </a:lnTo>
                <a:lnTo>
                  <a:pt x="0" y="1646311"/>
                </a:lnTo>
                <a:close/>
              </a:path>
            </a:pathLst>
          </a:custGeom>
        </p:spPr>
      </p:pic>
      <p:pic>
        <p:nvPicPr>
          <p:cNvPr id="14" name="图片 13" descr="盘子里的汤&#10;&#10;描述已自动生成">
            <a:extLst>
              <a:ext uri="{FF2B5EF4-FFF2-40B4-BE49-F238E27FC236}">
                <a16:creationId xmlns:a16="http://schemas.microsoft.com/office/drawing/2014/main" id="{77B600C1-493C-42A0-89DA-26842839C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7"/>
          <a:stretch/>
        </p:blipFill>
        <p:spPr>
          <a:xfrm>
            <a:off x="0" y="2444496"/>
            <a:ext cx="12192000" cy="3052064"/>
          </a:xfrm>
          <a:custGeom>
            <a:avLst/>
            <a:gdLst>
              <a:gd name="connsiteX0" fmla="*/ 0 w 12192000"/>
              <a:gd name="connsiteY0" fmla="*/ 0 h 3052064"/>
              <a:gd name="connsiteX1" fmla="*/ 12192000 w 12192000"/>
              <a:gd name="connsiteY1" fmla="*/ 0 h 3052064"/>
              <a:gd name="connsiteX2" fmla="*/ 12192000 w 12192000"/>
              <a:gd name="connsiteY2" fmla="*/ 3052064 h 3052064"/>
              <a:gd name="connsiteX3" fmla="*/ 10532570 w 12192000"/>
              <a:gd name="connsiteY3" fmla="*/ 3052064 h 3052064"/>
              <a:gd name="connsiteX4" fmla="*/ 10395833 w 12192000"/>
              <a:gd name="connsiteY4" fmla="*/ 3018832 h 3052064"/>
              <a:gd name="connsiteX5" fmla="*/ 6096000 w 12192000"/>
              <a:gd name="connsiteY5" fmla="*/ 2719216 h 3052064"/>
              <a:gd name="connsiteX6" fmla="*/ 1796167 w 12192000"/>
              <a:gd name="connsiteY6" fmla="*/ 3018832 h 3052064"/>
              <a:gd name="connsiteX7" fmla="*/ 1659430 w 12192000"/>
              <a:gd name="connsiteY7" fmla="*/ 3052064 h 3052064"/>
              <a:gd name="connsiteX8" fmla="*/ 0 w 12192000"/>
              <a:gd name="connsiteY8" fmla="*/ 3052064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52064">
                <a:moveTo>
                  <a:pt x="0" y="0"/>
                </a:moveTo>
                <a:lnTo>
                  <a:pt x="12192000" y="0"/>
                </a:lnTo>
                <a:lnTo>
                  <a:pt x="12192000" y="3052064"/>
                </a:lnTo>
                <a:lnTo>
                  <a:pt x="10532570" y="3052064"/>
                </a:lnTo>
                <a:lnTo>
                  <a:pt x="10395833" y="3018832"/>
                </a:lnTo>
                <a:cubicBezTo>
                  <a:pt x="9567758" y="2840368"/>
                  <a:pt x="7952725" y="2719216"/>
                  <a:pt x="6096000" y="2719216"/>
                </a:cubicBezTo>
                <a:cubicBezTo>
                  <a:pt x="4239275" y="2719216"/>
                  <a:pt x="2624242" y="2840368"/>
                  <a:pt x="1796167" y="3018832"/>
                </a:cubicBezTo>
                <a:lnTo>
                  <a:pt x="1659430" y="3052064"/>
                </a:lnTo>
                <a:lnTo>
                  <a:pt x="0" y="3052064"/>
                </a:lnTo>
                <a:close/>
              </a:path>
            </a:pathLst>
          </a:cu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65C956FA-4560-468D-B4A8-084190262CF3}"/>
              </a:ext>
            </a:extLst>
          </p:cNvPr>
          <p:cNvSpPr/>
          <p:nvPr/>
        </p:nvSpPr>
        <p:spPr>
          <a:xfrm>
            <a:off x="3959973" y="1026376"/>
            <a:ext cx="4272055" cy="4340437"/>
          </a:xfrm>
          <a:custGeom>
            <a:avLst/>
            <a:gdLst>
              <a:gd name="connsiteX0" fmla="*/ 3809316 w 4272055"/>
              <a:gd name="connsiteY0" fmla="*/ 1120257 h 4340437"/>
              <a:gd name="connsiteX1" fmla="*/ 4272055 w 4272055"/>
              <a:gd name="connsiteY1" fmla="*/ 1534399 h 4340437"/>
              <a:gd name="connsiteX2" fmla="*/ 4040686 w 4272055"/>
              <a:gd name="connsiteY2" fmla="*/ 1534399 h 4340437"/>
              <a:gd name="connsiteX3" fmla="*/ 4040686 w 4272055"/>
              <a:gd name="connsiteY3" fmla="*/ 4340437 h 4340437"/>
              <a:gd name="connsiteX4" fmla="*/ 3577947 w 4272055"/>
              <a:gd name="connsiteY4" fmla="*/ 4340437 h 4340437"/>
              <a:gd name="connsiteX5" fmla="*/ 3577947 w 4272055"/>
              <a:gd name="connsiteY5" fmla="*/ 1534399 h 4340437"/>
              <a:gd name="connsiteX6" fmla="*/ 3346577 w 4272055"/>
              <a:gd name="connsiteY6" fmla="*/ 1534399 h 4340437"/>
              <a:gd name="connsiteX7" fmla="*/ 462739 w 4272055"/>
              <a:gd name="connsiteY7" fmla="*/ 1120257 h 4340437"/>
              <a:gd name="connsiteX8" fmla="*/ 925478 w 4272055"/>
              <a:gd name="connsiteY8" fmla="*/ 1534399 h 4340437"/>
              <a:gd name="connsiteX9" fmla="*/ 694109 w 4272055"/>
              <a:gd name="connsiteY9" fmla="*/ 1534399 h 4340437"/>
              <a:gd name="connsiteX10" fmla="*/ 694109 w 4272055"/>
              <a:gd name="connsiteY10" fmla="*/ 4340437 h 4340437"/>
              <a:gd name="connsiteX11" fmla="*/ 231370 w 4272055"/>
              <a:gd name="connsiteY11" fmla="*/ 4340437 h 4340437"/>
              <a:gd name="connsiteX12" fmla="*/ 231370 w 4272055"/>
              <a:gd name="connsiteY12" fmla="*/ 1534399 h 4340437"/>
              <a:gd name="connsiteX13" fmla="*/ 0 w 4272055"/>
              <a:gd name="connsiteY13" fmla="*/ 1534399 h 4340437"/>
              <a:gd name="connsiteX14" fmla="*/ 2136028 w 4272055"/>
              <a:gd name="connsiteY14" fmla="*/ 0 h 4340437"/>
              <a:gd name="connsiteX15" fmla="*/ 3127950 w 4272055"/>
              <a:gd name="connsiteY15" fmla="*/ 887751 h 4340437"/>
              <a:gd name="connsiteX16" fmla="*/ 2631989 w 4272055"/>
              <a:gd name="connsiteY16" fmla="*/ 887751 h 4340437"/>
              <a:gd name="connsiteX17" fmla="*/ 2631989 w 4272055"/>
              <a:gd name="connsiteY17" fmla="*/ 4340437 h 4340437"/>
              <a:gd name="connsiteX18" fmla="*/ 1640066 w 4272055"/>
              <a:gd name="connsiteY18" fmla="*/ 4340437 h 4340437"/>
              <a:gd name="connsiteX19" fmla="*/ 1640066 w 4272055"/>
              <a:gd name="connsiteY19" fmla="*/ 887751 h 4340437"/>
              <a:gd name="connsiteX20" fmla="*/ 1144105 w 4272055"/>
              <a:gd name="connsiteY20" fmla="*/ 887751 h 434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72055" h="4340437">
                <a:moveTo>
                  <a:pt x="3809316" y="1120257"/>
                </a:moveTo>
                <a:lnTo>
                  <a:pt x="4272055" y="1534399"/>
                </a:lnTo>
                <a:lnTo>
                  <a:pt x="4040686" y="1534399"/>
                </a:lnTo>
                <a:lnTo>
                  <a:pt x="4040686" y="4340437"/>
                </a:lnTo>
                <a:lnTo>
                  <a:pt x="3577947" y="4340437"/>
                </a:lnTo>
                <a:lnTo>
                  <a:pt x="3577947" y="1534399"/>
                </a:lnTo>
                <a:lnTo>
                  <a:pt x="3346577" y="1534399"/>
                </a:lnTo>
                <a:close/>
                <a:moveTo>
                  <a:pt x="462739" y="1120257"/>
                </a:moveTo>
                <a:lnTo>
                  <a:pt x="925478" y="1534399"/>
                </a:lnTo>
                <a:lnTo>
                  <a:pt x="694109" y="1534399"/>
                </a:lnTo>
                <a:lnTo>
                  <a:pt x="694109" y="4340437"/>
                </a:lnTo>
                <a:lnTo>
                  <a:pt x="231370" y="4340437"/>
                </a:lnTo>
                <a:lnTo>
                  <a:pt x="231370" y="1534399"/>
                </a:lnTo>
                <a:lnTo>
                  <a:pt x="0" y="1534399"/>
                </a:lnTo>
                <a:close/>
                <a:moveTo>
                  <a:pt x="2136028" y="0"/>
                </a:moveTo>
                <a:lnTo>
                  <a:pt x="3127950" y="887751"/>
                </a:lnTo>
                <a:lnTo>
                  <a:pt x="2631989" y="887751"/>
                </a:lnTo>
                <a:lnTo>
                  <a:pt x="2631989" y="4340437"/>
                </a:lnTo>
                <a:lnTo>
                  <a:pt x="1640066" y="4340437"/>
                </a:lnTo>
                <a:lnTo>
                  <a:pt x="1640066" y="887751"/>
                </a:lnTo>
                <a:lnTo>
                  <a:pt x="1144105" y="887751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5">
                  <a:alpha val="50000"/>
                </a:schemeClr>
              </a:gs>
            </a:gsLst>
            <a:lin ang="5400000" scaled="0"/>
          </a:gradFill>
          <a:ln w="7938" cap="flat">
            <a:noFill/>
            <a:prstDash val="solid"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dirty="0">
              <a:solidFill>
                <a:prstClr val="black"/>
              </a:solidFill>
              <a:latin typeface="Calibri"/>
              <a:ea typeface="微软雅黑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1D38C78-6F88-469B-9163-53191EDF8E08}"/>
              </a:ext>
            </a:extLst>
          </p:cNvPr>
          <p:cNvSpPr txBox="1"/>
          <p:nvPr/>
        </p:nvSpPr>
        <p:spPr>
          <a:xfrm flipH="1">
            <a:off x="5176515" y="2720024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0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明年目标业绩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FFF028-8C7E-4DE2-ADFF-14D2DC3719DE}"/>
              </a:ext>
            </a:extLst>
          </p:cNvPr>
          <p:cNvSpPr txBox="1"/>
          <p:nvPr/>
        </p:nvSpPr>
        <p:spPr>
          <a:xfrm>
            <a:off x="1408659" y="3104965"/>
            <a:ext cx="9374682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 fov="6000000">
                <a:rot lat="0" lon="0" rev="0"/>
              </a:camera>
              <a:lightRig rig="balanced" dir="t">
                <a:rot lat="0" lon="0" rev="1800000"/>
              </a:lightRig>
            </a:scene3d>
            <a:sp3d extrusionH="38100" prstMaterial="matte">
              <a:bevelT w="25400" h="38100"/>
              <a:bevelB w="0"/>
            </a:sp3d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36000">
                      <a:schemeClr val="accent1">
                        <a:lumMod val="60000"/>
                        <a:lumOff val="40000"/>
                      </a:schemeClr>
                    </a:gs>
                    <a:gs pos="28000">
                      <a:schemeClr val="accent1"/>
                    </a:gs>
                    <a:gs pos="47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600</a:t>
            </a:r>
            <a:r>
              <a:rPr lang="en-US" altLang="zh-CN" sz="5000" b="1" dirty="0">
                <a:gradFill>
                  <a:gsLst>
                    <a:gs pos="36000">
                      <a:schemeClr val="accent1">
                        <a:lumMod val="60000"/>
                        <a:lumOff val="40000"/>
                      </a:schemeClr>
                    </a:gs>
                    <a:gs pos="28000">
                      <a:schemeClr val="accent1"/>
                    </a:gs>
                    <a:gs pos="47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 </a:t>
            </a:r>
            <a:r>
              <a:rPr lang="en-US" altLang="zh-CN" sz="13800" b="1" dirty="0">
                <a:gradFill>
                  <a:gsLst>
                    <a:gs pos="36000">
                      <a:schemeClr val="accent1">
                        <a:lumMod val="60000"/>
                        <a:lumOff val="40000"/>
                      </a:schemeClr>
                    </a:gs>
                    <a:gs pos="28000">
                      <a:schemeClr val="accent1"/>
                    </a:gs>
                    <a:gs pos="47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000</a:t>
            </a:r>
            <a:r>
              <a:rPr lang="en-US" altLang="zh-CN" sz="5000" b="1" dirty="0">
                <a:gradFill>
                  <a:gsLst>
                    <a:gs pos="36000">
                      <a:schemeClr val="accent1">
                        <a:lumMod val="60000"/>
                        <a:lumOff val="40000"/>
                      </a:schemeClr>
                    </a:gs>
                    <a:gs pos="28000">
                      <a:schemeClr val="accent1"/>
                    </a:gs>
                    <a:gs pos="47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 </a:t>
            </a:r>
            <a:r>
              <a:rPr lang="en-US" altLang="zh-CN" sz="13800" b="1" dirty="0">
                <a:gradFill>
                  <a:gsLst>
                    <a:gs pos="36000">
                      <a:schemeClr val="accent1">
                        <a:lumMod val="60000"/>
                        <a:lumOff val="40000"/>
                      </a:schemeClr>
                    </a:gs>
                    <a:gs pos="28000">
                      <a:schemeClr val="accent1"/>
                    </a:gs>
                    <a:gs pos="47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000</a:t>
            </a:r>
            <a:endParaRPr lang="zh-CN" altLang="en-US" sz="13800" b="1" dirty="0">
              <a:gradFill>
                <a:gsLst>
                  <a:gs pos="36000">
                    <a:schemeClr val="accent1">
                      <a:lumMod val="60000"/>
                      <a:lumOff val="40000"/>
                    </a:schemeClr>
                  </a:gs>
                  <a:gs pos="28000">
                    <a:schemeClr val="accent1"/>
                  </a:gs>
                  <a:gs pos="47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584EA75-1B98-4037-838D-A66A18EFA13F}"/>
              </a:ext>
            </a:extLst>
          </p:cNvPr>
          <p:cNvSpPr txBox="1"/>
          <p:nvPr/>
        </p:nvSpPr>
        <p:spPr>
          <a:xfrm flipH="1">
            <a:off x="1289270" y="4488074"/>
            <a:ext cx="365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¥</a:t>
            </a:r>
            <a:endParaRPr kumimoji="1" lang="zh-CN" altLang="en-US" sz="2000" spc="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1905006F-F96D-49D3-A818-54AD8B0B8F27}"/>
              </a:ext>
            </a:extLst>
          </p:cNvPr>
          <p:cNvSpPr/>
          <p:nvPr/>
        </p:nvSpPr>
        <p:spPr>
          <a:xfrm>
            <a:off x="7587547" y="4720055"/>
            <a:ext cx="50291" cy="108000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226AFC12-A9D2-4150-B170-907F44E11FE0}"/>
              </a:ext>
            </a:extLst>
          </p:cNvPr>
          <p:cNvSpPr/>
          <p:nvPr/>
        </p:nvSpPr>
        <p:spPr>
          <a:xfrm>
            <a:off x="4519227" y="4720055"/>
            <a:ext cx="50291" cy="108000"/>
          </a:xfrm>
          <a:prstGeom prst="roundRect">
            <a:avLst>
              <a:gd name="adj" fmla="val 50000"/>
            </a:avLst>
          </a:prstGeom>
          <a:solidFill>
            <a:schemeClr val="tx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92D2CCC-EE4A-4405-942F-47BEA26E0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F08A156-F874-498E-A7B9-F13E08DF7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预计销售业绩突破值</a:t>
            </a:r>
          </a:p>
        </p:txBody>
      </p:sp>
    </p:spTree>
    <p:extLst>
      <p:ext uri="{BB962C8B-B14F-4D97-AF65-F5344CB8AC3E}">
        <p14:creationId xmlns:p14="http://schemas.microsoft.com/office/powerpoint/2010/main" val="32891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 to="" calcmode="lin" valueType="num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#ppt_h-#ppt_h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#ppt_w-#ppt_w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 additive="base" accumulate="none">
                                            <p:cTn id="25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 additive="base" accumulate="none"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1" grpId="0"/>
          <p:bldP spid="8" grpId="0"/>
          <p:bldP spid="89" grpId="0"/>
          <p:bldP spid="87" grpId="0" animBg="1"/>
          <p:bldP spid="8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 to="" calcmode="lin" valueType="num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#ppt_h-#ppt_h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#ppt_w-#ppt_w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 additive="base" accumulate="none">
                                            <p:cTn id="25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 additive="base" accumulate="none"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1" grpId="0"/>
          <p:bldP spid="8" grpId="0"/>
          <p:bldP spid="89" grpId="0"/>
          <p:bldP spid="87" grpId="0" animBg="1"/>
          <p:bldP spid="88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盘子里有食物&#10;&#10;描述已自动生成">
            <a:extLst>
              <a:ext uri="{FF2B5EF4-FFF2-40B4-BE49-F238E27FC236}">
                <a16:creationId xmlns:a16="http://schemas.microsoft.com/office/drawing/2014/main" id="{8EA22E5F-3987-4393-988B-95C9455C8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73EEEC0-938F-45B6-B847-9C3AD4A0A022}"/>
              </a:ext>
            </a:extLst>
          </p:cNvPr>
          <p:cNvSpPr/>
          <p:nvPr/>
        </p:nvSpPr>
        <p:spPr>
          <a:xfrm rot="10800000" flipV="1">
            <a:off x="4586206" y="1612377"/>
            <a:ext cx="3019590" cy="4691288"/>
          </a:xfrm>
          <a:prstGeom prst="rect">
            <a:avLst/>
          </a:prstGeom>
          <a:gradFill>
            <a:gsLst>
              <a:gs pos="100000">
                <a:schemeClr val="accent3">
                  <a:alpha val="10000"/>
                </a:schemeClr>
              </a:gs>
              <a:gs pos="0">
                <a:schemeClr val="accent2">
                  <a:alpha val="20000"/>
                </a:schemeClr>
              </a:gs>
            </a:gsLst>
            <a:path path="circle">
              <a:fillToRect r="100000" b="100000"/>
            </a:path>
          </a:gradFill>
          <a:ln w="12700">
            <a:gradFill>
              <a:gsLst>
                <a:gs pos="10000">
                  <a:schemeClr val="accent2">
                    <a:alpha val="0"/>
                  </a:schemeClr>
                </a:gs>
                <a:gs pos="34000">
                  <a:schemeClr val="accent5"/>
                </a:gs>
                <a:gs pos="7000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lIns="216000" bIns="0" rtlCol="0" anchor="b">
            <a:noAutofit/>
          </a:bodyPr>
          <a:lstStyle/>
          <a:p>
            <a:pPr algn="ctr"/>
            <a:endParaRPr lang="zh-CN" altLang="en-US" sz="1600" spc="30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9F7F959-2A72-42CC-A7A6-F71D1C010F60}"/>
              </a:ext>
            </a:extLst>
          </p:cNvPr>
          <p:cNvSpPr/>
          <p:nvPr/>
        </p:nvSpPr>
        <p:spPr>
          <a:xfrm rot="10800000" flipV="1">
            <a:off x="695326" y="1612377"/>
            <a:ext cx="3019590" cy="4691288"/>
          </a:xfrm>
          <a:prstGeom prst="rect">
            <a:avLst/>
          </a:prstGeom>
          <a:gradFill>
            <a:gsLst>
              <a:gs pos="100000">
                <a:schemeClr val="accent3">
                  <a:alpha val="10000"/>
                </a:schemeClr>
              </a:gs>
              <a:gs pos="0">
                <a:schemeClr val="accent2">
                  <a:alpha val="20000"/>
                </a:schemeClr>
              </a:gs>
            </a:gsLst>
            <a:path path="circle">
              <a:fillToRect r="100000" b="100000"/>
            </a:path>
          </a:gradFill>
          <a:ln w="12700">
            <a:gradFill>
              <a:gsLst>
                <a:gs pos="10000">
                  <a:schemeClr val="accent2">
                    <a:alpha val="0"/>
                  </a:schemeClr>
                </a:gs>
                <a:gs pos="34000">
                  <a:schemeClr val="accent5"/>
                </a:gs>
                <a:gs pos="7000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lIns="216000" bIns="0" rtlCol="0" anchor="b">
            <a:noAutofit/>
          </a:bodyPr>
          <a:lstStyle/>
          <a:p>
            <a:pPr algn="ctr"/>
            <a:endParaRPr lang="zh-CN" altLang="en-US" sz="1600" spc="30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AF247F-D171-4EE4-855D-ACAC2E2E3551}"/>
              </a:ext>
            </a:extLst>
          </p:cNvPr>
          <p:cNvSpPr/>
          <p:nvPr/>
        </p:nvSpPr>
        <p:spPr>
          <a:xfrm rot="10800000" flipV="1">
            <a:off x="8477085" y="1612377"/>
            <a:ext cx="3019590" cy="4691288"/>
          </a:xfrm>
          <a:prstGeom prst="rect">
            <a:avLst/>
          </a:prstGeom>
          <a:gradFill>
            <a:gsLst>
              <a:gs pos="100000">
                <a:schemeClr val="accent3">
                  <a:alpha val="10000"/>
                </a:schemeClr>
              </a:gs>
              <a:gs pos="0">
                <a:schemeClr val="accent2">
                  <a:alpha val="20000"/>
                </a:schemeClr>
              </a:gs>
            </a:gsLst>
            <a:path path="circle">
              <a:fillToRect r="100000" b="100000"/>
            </a:path>
          </a:gradFill>
          <a:ln w="12700">
            <a:gradFill>
              <a:gsLst>
                <a:gs pos="10000">
                  <a:schemeClr val="accent2">
                    <a:alpha val="0"/>
                  </a:schemeClr>
                </a:gs>
                <a:gs pos="34000">
                  <a:schemeClr val="accent5"/>
                </a:gs>
                <a:gs pos="7000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lIns="216000" bIns="0" rtlCol="0" anchor="b">
            <a:noAutofit/>
          </a:bodyPr>
          <a:lstStyle/>
          <a:p>
            <a:pPr algn="ctr"/>
            <a:endParaRPr lang="zh-CN" altLang="en-US" sz="1600" spc="30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3C37BE5-C122-49AE-9DA2-34955737E05D}"/>
              </a:ext>
            </a:extLst>
          </p:cNvPr>
          <p:cNvSpPr txBox="1"/>
          <p:nvPr/>
        </p:nvSpPr>
        <p:spPr>
          <a:xfrm>
            <a:off x="846337" y="2886906"/>
            <a:ext cx="2631049" cy="322883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F572A85-9B19-4319-B431-B5D87B736548}"/>
              </a:ext>
            </a:extLst>
          </p:cNvPr>
          <p:cNvSpPr txBox="1"/>
          <p:nvPr/>
        </p:nvSpPr>
        <p:spPr>
          <a:xfrm>
            <a:off x="4745750" y="2886906"/>
            <a:ext cx="2631049" cy="322883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F595063-BDDB-48EC-80DE-E467208C93EE}"/>
              </a:ext>
            </a:extLst>
          </p:cNvPr>
          <p:cNvSpPr txBox="1"/>
          <p:nvPr/>
        </p:nvSpPr>
        <p:spPr>
          <a:xfrm>
            <a:off x="8633212" y="2886906"/>
            <a:ext cx="2631049" cy="322883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ü"/>
              <a:defRPr/>
            </a:pP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: 圆顶角 14">
            <a:extLst>
              <a:ext uri="{FF2B5EF4-FFF2-40B4-BE49-F238E27FC236}">
                <a16:creationId xmlns:a16="http://schemas.microsoft.com/office/drawing/2014/main" id="{3288BADC-A05C-47C7-8992-87A8D44116A8}"/>
              </a:ext>
            </a:extLst>
          </p:cNvPr>
          <p:cNvSpPr/>
          <p:nvPr/>
        </p:nvSpPr>
        <p:spPr>
          <a:xfrm>
            <a:off x="4586205" y="1612376"/>
            <a:ext cx="3019591" cy="55302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90000">
                <a:schemeClr val="accent5">
                  <a:alpha val="0"/>
                </a:schemeClr>
              </a:gs>
            </a:gsLst>
            <a:lin ang="5400000" scaled="1"/>
            <a:tileRect/>
          </a:gradFill>
          <a:ln w="3175">
            <a:gradFill>
              <a:gsLst>
                <a:gs pos="0">
                  <a:schemeClr val="accent2">
                    <a:alpha val="42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运营</a:t>
            </a: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54D64D8C-5F0C-4DAB-BDDF-E3A0661335F3}"/>
              </a:ext>
            </a:extLst>
          </p:cNvPr>
          <p:cNvSpPr/>
          <p:nvPr/>
        </p:nvSpPr>
        <p:spPr>
          <a:xfrm flipV="1">
            <a:off x="5518220" y="2456639"/>
            <a:ext cx="1155560" cy="189006"/>
          </a:xfrm>
          <a:custGeom>
            <a:avLst/>
            <a:gdLst>
              <a:gd name="connsiteX0" fmla="*/ 232636 w 1155560"/>
              <a:gd name="connsiteY0" fmla="*/ 170624 h 189006"/>
              <a:gd name="connsiteX1" fmla="*/ 170599 w 1155560"/>
              <a:gd name="connsiteY1" fmla="*/ 161214 h 189006"/>
              <a:gd name="connsiteX2" fmla="*/ 198121 w 1155560"/>
              <a:gd name="connsiteY2" fmla="*/ 164079 h 189006"/>
              <a:gd name="connsiteX3" fmla="*/ 355376 w 1155560"/>
              <a:gd name="connsiteY3" fmla="*/ 113867 h 189006"/>
              <a:gd name="connsiteX4" fmla="*/ 381240 w 1155560"/>
              <a:gd name="connsiteY4" fmla="*/ 89184 h 189006"/>
              <a:gd name="connsiteX5" fmla="*/ 379660 w 1155560"/>
              <a:gd name="connsiteY5" fmla="*/ 91590 h 189006"/>
              <a:gd name="connsiteX6" fmla="*/ 395865 w 1155560"/>
              <a:gd name="connsiteY6" fmla="*/ 76833 h 189006"/>
              <a:gd name="connsiteX7" fmla="*/ 577780 w 1155560"/>
              <a:gd name="connsiteY7" fmla="*/ 20221 h 189006"/>
              <a:gd name="connsiteX8" fmla="*/ 759696 w 1155560"/>
              <a:gd name="connsiteY8" fmla="*/ 76833 h 189006"/>
              <a:gd name="connsiteX9" fmla="*/ 775901 w 1155560"/>
              <a:gd name="connsiteY9" fmla="*/ 91590 h 189006"/>
              <a:gd name="connsiteX10" fmla="*/ 774321 w 1155560"/>
              <a:gd name="connsiteY10" fmla="*/ 89184 h 189006"/>
              <a:gd name="connsiteX11" fmla="*/ 800185 w 1155560"/>
              <a:gd name="connsiteY11" fmla="*/ 113867 h 189006"/>
              <a:gd name="connsiteX12" fmla="*/ 957440 w 1155560"/>
              <a:gd name="connsiteY12" fmla="*/ 164079 h 189006"/>
              <a:gd name="connsiteX13" fmla="*/ 984967 w 1155560"/>
              <a:gd name="connsiteY13" fmla="*/ 161213 h 189006"/>
              <a:gd name="connsiteX14" fmla="*/ 922926 w 1155560"/>
              <a:gd name="connsiteY14" fmla="*/ 170624 h 189006"/>
              <a:gd name="connsiteX15" fmla="*/ 757548 w 1155560"/>
              <a:gd name="connsiteY15" fmla="*/ 119158 h 189006"/>
              <a:gd name="connsiteX16" fmla="*/ 742816 w 1155560"/>
              <a:gd name="connsiteY16" fmla="*/ 105743 h 189006"/>
              <a:gd name="connsiteX17" fmla="*/ 744252 w 1155560"/>
              <a:gd name="connsiteY17" fmla="*/ 107929 h 189006"/>
              <a:gd name="connsiteX18" fmla="*/ 720740 w 1155560"/>
              <a:gd name="connsiteY18" fmla="*/ 85491 h 189006"/>
              <a:gd name="connsiteX19" fmla="*/ 577781 w 1155560"/>
              <a:gd name="connsiteY19" fmla="*/ 39843 h 189006"/>
              <a:gd name="connsiteX20" fmla="*/ 434822 w 1155560"/>
              <a:gd name="connsiteY20" fmla="*/ 85491 h 189006"/>
              <a:gd name="connsiteX21" fmla="*/ 411309 w 1155560"/>
              <a:gd name="connsiteY21" fmla="*/ 107930 h 189006"/>
              <a:gd name="connsiteX22" fmla="*/ 412745 w 1155560"/>
              <a:gd name="connsiteY22" fmla="*/ 105743 h 189006"/>
              <a:gd name="connsiteX23" fmla="*/ 398014 w 1155560"/>
              <a:gd name="connsiteY23" fmla="*/ 119158 h 189006"/>
              <a:gd name="connsiteX24" fmla="*/ 232636 w 1155560"/>
              <a:gd name="connsiteY24" fmla="*/ 170624 h 189006"/>
              <a:gd name="connsiteX25" fmla="*/ 232636 w 1155560"/>
              <a:gd name="connsiteY25" fmla="*/ 189006 h 189006"/>
              <a:gd name="connsiteX26" fmla="*/ 375595 w 1155560"/>
              <a:gd name="connsiteY26" fmla="*/ 143359 h 189006"/>
              <a:gd name="connsiteX27" fmla="*/ 399108 w 1155560"/>
              <a:gd name="connsiteY27" fmla="*/ 120920 h 189006"/>
              <a:gd name="connsiteX28" fmla="*/ 397671 w 1155560"/>
              <a:gd name="connsiteY28" fmla="*/ 123107 h 189006"/>
              <a:gd name="connsiteX29" fmla="*/ 412404 w 1155560"/>
              <a:gd name="connsiteY29" fmla="*/ 109692 h 189006"/>
              <a:gd name="connsiteX30" fmla="*/ 577781 w 1155560"/>
              <a:gd name="connsiteY30" fmla="*/ 58225 h 189006"/>
              <a:gd name="connsiteX31" fmla="*/ 743159 w 1155560"/>
              <a:gd name="connsiteY31" fmla="*/ 109692 h 189006"/>
              <a:gd name="connsiteX32" fmla="*/ 757890 w 1155560"/>
              <a:gd name="connsiteY32" fmla="*/ 123107 h 189006"/>
              <a:gd name="connsiteX33" fmla="*/ 756454 w 1155560"/>
              <a:gd name="connsiteY33" fmla="*/ 120920 h 189006"/>
              <a:gd name="connsiteX34" fmla="*/ 779967 w 1155560"/>
              <a:gd name="connsiteY34" fmla="*/ 143359 h 189006"/>
              <a:gd name="connsiteX35" fmla="*/ 922926 w 1155560"/>
              <a:gd name="connsiteY35" fmla="*/ 189006 h 189006"/>
              <a:gd name="connsiteX36" fmla="*/ 1065885 w 1155560"/>
              <a:gd name="connsiteY36" fmla="*/ 143358 h 189006"/>
              <a:gd name="connsiteX37" fmla="*/ 1068461 w 1155560"/>
              <a:gd name="connsiteY37" fmla="*/ 140900 h 189006"/>
              <a:gd name="connsiteX38" fmla="*/ 1068920 w 1155560"/>
              <a:gd name="connsiteY38" fmla="*/ 140750 h 189006"/>
              <a:gd name="connsiteX39" fmla="*/ 1151376 w 1155560"/>
              <a:gd name="connsiteY39" fmla="*/ 78861 h 189006"/>
              <a:gd name="connsiteX40" fmla="*/ 1155560 w 1155560"/>
              <a:gd name="connsiteY40" fmla="*/ 72489 h 189006"/>
              <a:gd name="connsiteX41" fmla="*/ 1139355 w 1155560"/>
              <a:gd name="connsiteY41" fmla="*/ 87246 h 189006"/>
              <a:gd name="connsiteX42" fmla="*/ 957440 w 1155560"/>
              <a:gd name="connsiteY42" fmla="*/ 143859 h 189006"/>
              <a:gd name="connsiteX43" fmla="*/ 775525 w 1155560"/>
              <a:gd name="connsiteY43" fmla="*/ 87246 h 189006"/>
              <a:gd name="connsiteX44" fmla="*/ 759319 w 1155560"/>
              <a:gd name="connsiteY44" fmla="*/ 72489 h 189006"/>
              <a:gd name="connsiteX45" fmla="*/ 760899 w 1155560"/>
              <a:gd name="connsiteY45" fmla="*/ 74895 h 189006"/>
              <a:gd name="connsiteX46" fmla="*/ 735036 w 1155560"/>
              <a:gd name="connsiteY46" fmla="*/ 50212 h 189006"/>
              <a:gd name="connsiteX47" fmla="*/ 577780 w 1155560"/>
              <a:gd name="connsiteY47" fmla="*/ 0 h 189006"/>
              <a:gd name="connsiteX48" fmla="*/ 420526 w 1155560"/>
              <a:gd name="connsiteY48" fmla="*/ 50212 h 189006"/>
              <a:gd name="connsiteX49" fmla="*/ 394661 w 1155560"/>
              <a:gd name="connsiteY49" fmla="*/ 74896 h 189006"/>
              <a:gd name="connsiteX50" fmla="*/ 396241 w 1155560"/>
              <a:gd name="connsiteY50" fmla="*/ 72489 h 189006"/>
              <a:gd name="connsiteX51" fmla="*/ 380036 w 1155560"/>
              <a:gd name="connsiteY51" fmla="*/ 87246 h 189006"/>
              <a:gd name="connsiteX52" fmla="*/ 198121 w 1155560"/>
              <a:gd name="connsiteY52" fmla="*/ 143859 h 189006"/>
              <a:gd name="connsiteX53" fmla="*/ 16206 w 1155560"/>
              <a:gd name="connsiteY53" fmla="*/ 87246 h 189006"/>
              <a:gd name="connsiteX54" fmla="*/ 0 w 1155560"/>
              <a:gd name="connsiteY54" fmla="*/ 72489 h 189006"/>
              <a:gd name="connsiteX55" fmla="*/ 4185 w 1155560"/>
              <a:gd name="connsiteY55" fmla="*/ 78861 h 189006"/>
              <a:gd name="connsiteX56" fmla="*/ 86640 w 1155560"/>
              <a:gd name="connsiteY56" fmla="*/ 140750 h 189006"/>
              <a:gd name="connsiteX57" fmla="*/ 87101 w 1155560"/>
              <a:gd name="connsiteY57" fmla="*/ 140900 h 189006"/>
              <a:gd name="connsiteX58" fmla="*/ 89677 w 1155560"/>
              <a:gd name="connsiteY58" fmla="*/ 143358 h 189006"/>
              <a:gd name="connsiteX59" fmla="*/ 232636 w 1155560"/>
              <a:gd name="connsiteY59" fmla="*/ 189006 h 18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5560" h="189006">
                <a:moveTo>
                  <a:pt x="232636" y="170624"/>
                </a:moveTo>
                <a:lnTo>
                  <a:pt x="170599" y="161214"/>
                </a:lnTo>
                <a:lnTo>
                  <a:pt x="198121" y="164079"/>
                </a:lnTo>
                <a:cubicBezTo>
                  <a:pt x="258669" y="164079"/>
                  <a:pt x="313842" y="145065"/>
                  <a:pt x="355376" y="113867"/>
                </a:cubicBezTo>
                <a:lnTo>
                  <a:pt x="381240" y="89184"/>
                </a:lnTo>
                <a:lnTo>
                  <a:pt x="379660" y="91590"/>
                </a:lnTo>
                <a:lnTo>
                  <a:pt x="395865" y="76833"/>
                </a:lnTo>
                <a:cubicBezTo>
                  <a:pt x="442422" y="41855"/>
                  <a:pt x="506738" y="20221"/>
                  <a:pt x="577780" y="20221"/>
                </a:cubicBezTo>
                <a:cubicBezTo>
                  <a:pt x="648823" y="20221"/>
                  <a:pt x="713140" y="41855"/>
                  <a:pt x="759696" y="76833"/>
                </a:cubicBezTo>
                <a:lnTo>
                  <a:pt x="775901" y="91590"/>
                </a:lnTo>
                <a:lnTo>
                  <a:pt x="774321" y="89184"/>
                </a:lnTo>
                <a:lnTo>
                  <a:pt x="800185" y="113867"/>
                </a:lnTo>
                <a:cubicBezTo>
                  <a:pt x="841719" y="145065"/>
                  <a:pt x="896893" y="164079"/>
                  <a:pt x="957440" y="164079"/>
                </a:cubicBezTo>
                <a:lnTo>
                  <a:pt x="984967" y="161213"/>
                </a:lnTo>
                <a:lnTo>
                  <a:pt x="922926" y="170624"/>
                </a:lnTo>
                <a:cubicBezTo>
                  <a:pt x="858342" y="170624"/>
                  <a:pt x="799872" y="150956"/>
                  <a:pt x="757548" y="119158"/>
                </a:cubicBezTo>
                <a:lnTo>
                  <a:pt x="742816" y="105743"/>
                </a:lnTo>
                <a:lnTo>
                  <a:pt x="744252" y="107929"/>
                </a:lnTo>
                <a:lnTo>
                  <a:pt x="720740" y="85491"/>
                </a:lnTo>
                <a:cubicBezTo>
                  <a:pt x="682982" y="57129"/>
                  <a:pt x="632824" y="39843"/>
                  <a:pt x="577781" y="39843"/>
                </a:cubicBezTo>
                <a:cubicBezTo>
                  <a:pt x="522738" y="39843"/>
                  <a:pt x="472580" y="57129"/>
                  <a:pt x="434822" y="85491"/>
                </a:cubicBezTo>
                <a:lnTo>
                  <a:pt x="411309" y="107930"/>
                </a:lnTo>
                <a:lnTo>
                  <a:pt x="412745" y="105743"/>
                </a:lnTo>
                <a:lnTo>
                  <a:pt x="398014" y="119158"/>
                </a:lnTo>
                <a:cubicBezTo>
                  <a:pt x="355690" y="150956"/>
                  <a:pt x="297220" y="170624"/>
                  <a:pt x="232636" y="170624"/>
                </a:cubicBezTo>
                <a:close/>
                <a:moveTo>
                  <a:pt x="232636" y="189006"/>
                </a:moveTo>
                <a:cubicBezTo>
                  <a:pt x="287679" y="189006"/>
                  <a:pt x="337837" y="171720"/>
                  <a:pt x="375595" y="143359"/>
                </a:cubicBezTo>
                <a:lnTo>
                  <a:pt x="399108" y="120920"/>
                </a:lnTo>
                <a:lnTo>
                  <a:pt x="397671" y="123107"/>
                </a:lnTo>
                <a:lnTo>
                  <a:pt x="412404" y="109692"/>
                </a:lnTo>
                <a:cubicBezTo>
                  <a:pt x="454727" y="77893"/>
                  <a:pt x="513197" y="58225"/>
                  <a:pt x="577781" y="58225"/>
                </a:cubicBezTo>
                <a:cubicBezTo>
                  <a:pt x="642365" y="58225"/>
                  <a:pt x="700835" y="77893"/>
                  <a:pt x="743159" y="109692"/>
                </a:cubicBezTo>
                <a:lnTo>
                  <a:pt x="757890" y="123107"/>
                </a:lnTo>
                <a:lnTo>
                  <a:pt x="756454" y="120920"/>
                </a:lnTo>
                <a:lnTo>
                  <a:pt x="779967" y="143359"/>
                </a:lnTo>
                <a:cubicBezTo>
                  <a:pt x="817725" y="171720"/>
                  <a:pt x="867883" y="189006"/>
                  <a:pt x="922926" y="189006"/>
                </a:cubicBezTo>
                <a:cubicBezTo>
                  <a:pt x="977969" y="189006"/>
                  <a:pt x="1028126" y="171720"/>
                  <a:pt x="1065885" y="143358"/>
                </a:cubicBezTo>
                <a:lnTo>
                  <a:pt x="1068461" y="140900"/>
                </a:lnTo>
                <a:lnTo>
                  <a:pt x="1068920" y="140750"/>
                </a:lnTo>
                <a:cubicBezTo>
                  <a:pt x="1102059" y="125873"/>
                  <a:pt x="1130361" y="104568"/>
                  <a:pt x="1151376" y="78861"/>
                </a:cubicBezTo>
                <a:lnTo>
                  <a:pt x="1155560" y="72489"/>
                </a:lnTo>
                <a:lnTo>
                  <a:pt x="1139355" y="87246"/>
                </a:lnTo>
                <a:cubicBezTo>
                  <a:pt x="1092799" y="122224"/>
                  <a:pt x="1028483" y="143859"/>
                  <a:pt x="957440" y="143859"/>
                </a:cubicBezTo>
                <a:cubicBezTo>
                  <a:pt x="886397" y="143859"/>
                  <a:pt x="822081" y="122224"/>
                  <a:pt x="775525" y="87246"/>
                </a:cubicBezTo>
                <a:lnTo>
                  <a:pt x="759319" y="72489"/>
                </a:lnTo>
                <a:lnTo>
                  <a:pt x="760899" y="74895"/>
                </a:lnTo>
                <a:lnTo>
                  <a:pt x="735036" y="50212"/>
                </a:lnTo>
                <a:cubicBezTo>
                  <a:pt x="693502" y="19014"/>
                  <a:pt x="638328" y="0"/>
                  <a:pt x="577780" y="0"/>
                </a:cubicBezTo>
                <a:cubicBezTo>
                  <a:pt x="517233" y="0"/>
                  <a:pt x="462060" y="19014"/>
                  <a:pt x="420526" y="50212"/>
                </a:cubicBezTo>
                <a:lnTo>
                  <a:pt x="394661" y="74896"/>
                </a:lnTo>
                <a:lnTo>
                  <a:pt x="396241" y="72489"/>
                </a:lnTo>
                <a:lnTo>
                  <a:pt x="380036" y="87246"/>
                </a:lnTo>
                <a:cubicBezTo>
                  <a:pt x="333480" y="122224"/>
                  <a:pt x="269164" y="143859"/>
                  <a:pt x="198121" y="143859"/>
                </a:cubicBezTo>
                <a:cubicBezTo>
                  <a:pt x="127079" y="143859"/>
                  <a:pt x="62762" y="122224"/>
                  <a:pt x="16206" y="87246"/>
                </a:cubicBezTo>
                <a:lnTo>
                  <a:pt x="0" y="72489"/>
                </a:lnTo>
                <a:lnTo>
                  <a:pt x="4185" y="78861"/>
                </a:lnTo>
                <a:cubicBezTo>
                  <a:pt x="25200" y="104568"/>
                  <a:pt x="53501" y="125873"/>
                  <a:pt x="86640" y="140750"/>
                </a:cubicBezTo>
                <a:lnTo>
                  <a:pt x="87101" y="140900"/>
                </a:lnTo>
                <a:lnTo>
                  <a:pt x="89677" y="143358"/>
                </a:lnTo>
                <a:cubicBezTo>
                  <a:pt x="127435" y="171720"/>
                  <a:pt x="177593" y="189006"/>
                  <a:pt x="232636" y="18900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C17E8FA7-AB32-4406-AE97-F7B54F34C5F6}"/>
              </a:ext>
            </a:extLst>
          </p:cNvPr>
          <p:cNvSpPr/>
          <p:nvPr/>
        </p:nvSpPr>
        <p:spPr>
          <a:xfrm>
            <a:off x="4586205" y="1612376"/>
            <a:ext cx="3019591" cy="306994"/>
          </a:xfrm>
          <a:custGeom>
            <a:avLst/>
            <a:gdLst>
              <a:gd name="connsiteX0" fmla="*/ 276514 w 3019591"/>
              <a:gd name="connsiteY0" fmla="*/ 0 h 306994"/>
              <a:gd name="connsiteX1" fmla="*/ 2743077 w 3019591"/>
              <a:gd name="connsiteY1" fmla="*/ 0 h 306994"/>
              <a:gd name="connsiteX2" fmla="*/ 3019591 w 3019591"/>
              <a:gd name="connsiteY2" fmla="*/ 276514 h 306994"/>
              <a:gd name="connsiteX3" fmla="*/ 3019591 w 3019591"/>
              <a:gd name="connsiteY3" fmla="*/ 306994 h 306994"/>
              <a:gd name="connsiteX4" fmla="*/ 2743077 w 3019591"/>
              <a:gd name="connsiteY4" fmla="*/ 30480 h 306994"/>
              <a:gd name="connsiteX5" fmla="*/ 276514 w 3019591"/>
              <a:gd name="connsiteY5" fmla="*/ 30480 h 306994"/>
              <a:gd name="connsiteX6" fmla="*/ 0 w 3019591"/>
              <a:gd name="connsiteY6" fmla="*/ 306994 h 306994"/>
              <a:gd name="connsiteX7" fmla="*/ 0 w 3019591"/>
              <a:gd name="connsiteY7" fmla="*/ 276514 h 306994"/>
              <a:gd name="connsiteX8" fmla="*/ 276514 w 3019591"/>
              <a:gd name="connsiteY8" fmla="*/ 0 h 30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591" h="306994">
                <a:moveTo>
                  <a:pt x="276514" y="0"/>
                </a:moveTo>
                <a:lnTo>
                  <a:pt x="2743077" y="0"/>
                </a:lnTo>
                <a:cubicBezTo>
                  <a:pt x="2895791" y="0"/>
                  <a:pt x="3019591" y="123800"/>
                  <a:pt x="3019591" y="276514"/>
                </a:cubicBezTo>
                <a:lnTo>
                  <a:pt x="3019591" y="306994"/>
                </a:lnTo>
                <a:cubicBezTo>
                  <a:pt x="3019591" y="154280"/>
                  <a:pt x="2895791" y="30480"/>
                  <a:pt x="2743077" y="30480"/>
                </a:cubicBezTo>
                <a:lnTo>
                  <a:pt x="276514" y="30480"/>
                </a:lnTo>
                <a:cubicBezTo>
                  <a:pt x="123800" y="30480"/>
                  <a:pt x="0" y="154280"/>
                  <a:pt x="0" y="306994"/>
                </a:cubicBezTo>
                <a:lnTo>
                  <a:pt x="0" y="276514"/>
                </a:lnTo>
                <a:cubicBezTo>
                  <a:pt x="0" y="123800"/>
                  <a:pt x="123800" y="0"/>
                  <a:pt x="27651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0" scaled="0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矩形: 圆顶角 9">
            <a:extLst>
              <a:ext uri="{FF2B5EF4-FFF2-40B4-BE49-F238E27FC236}">
                <a16:creationId xmlns:a16="http://schemas.microsoft.com/office/drawing/2014/main" id="{346F3DD5-ACB5-41CA-81B7-417191000280}"/>
              </a:ext>
            </a:extLst>
          </p:cNvPr>
          <p:cNvSpPr/>
          <p:nvPr/>
        </p:nvSpPr>
        <p:spPr>
          <a:xfrm>
            <a:off x="695325" y="1612376"/>
            <a:ext cx="3019591" cy="55302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90000">
                <a:schemeClr val="accent5">
                  <a:alpha val="0"/>
                </a:schemeClr>
              </a:gs>
            </a:gsLst>
            <a:lin ang="5400000" scaled="1"/>
            <a:tileRect/>
          </a:gradFill>
          <a:ln w="3175">
            <a:gradFill>
              <a:gsLst>
                <a:gs pos="0">
                  <a:schemeClr val="accent2">
                    <a:alpha val="42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zh-CN" altLang="en-US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产品</a:t>
            </a: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304AA05F-0D37-4C73-8BAA-56C85C1C5DDA}"/>
              </a:ext>
            </a:extLst>
          </p:cNvPr>
          <p:cNvSpPr/>
          <p:nvPr/>
        </p:nvSpPr>
        <p:spPr>
          <a:xfrm flipV="1">
            <a:off x="1627340" y="2456639"/>
            <a:ext cx="1155560" cy="189006"/>
          </a:xfrm>
          <a:custGeom>
            <a:avLst/>
            <a:gdLst>
              <a:gd name="connsiteX0" fmla="*/ 232636 w 1155560"/>
              <a:gd name="connsiteY0" fmla="*/ 170624 h 189006"/>
              <a:gd name="connsiteX1" fmla="*/ 170599 w 1155560"/>
              <a:gd name="connsiteY1" fmla="*/ 161214 h 189006"/>
              <a:gd name="connsiteX2" fmla="*/ 198121 w 1155560"/>
              <a:gd name="connsiteY2" fmla="*/ 164079 h 189006"/>
              <a:gd name="connsiteX3" fmla="*/ 355376 w 1155560"/>
              <a:gd name="connsiteY3" fmla="*/ 113867 h 189006"/>
              <a:gd name="connsiteX4" fmla="*/ 381240 w 1155560"/>
              <a:gd name="connsiteY4" fmla="*/ 89184 h 189006"/>
              <a:gd name="connsiteX5" fmla="*/ 379660 w 1155560"/>
              <a:gd name="connsiteY5" fmla="*/ 91590 h 189006"/>
              <a:gd name="connsiteX6" fmla="*/ 395865 w 1155560"/>
              <a:gd name="connsiteY6" fmla="*/ 76833 h 189006"/>
              <a:gd name="connsiteX7" fmla="*/ 577780 w 1155560"/>
              <a:gd name="connsiteY7" fmla="*/ 20221 h 189006"/>
              <a:gd name="connsiteX8" fmla="*/ 759696 w 1155560"/>
              <a:gd name="connsiteY8" fmla="*/ 76833 h 189006"/>
              <a:gd name="connsiteX9" fmla="*/ 775901 w 1155560"/>
              <a:gd name="connsiteY9" fmla="*/ 91590 h 189006"/>
              <a:gd name="connsiteX10" fmla="*/ 774321 w 1155560"/>
              <a:gd name="connsiteY10" fmla="*/ 89184 h 189006"/>
              <a:gd name="connsiteX11" fmla="*/ 800185 w 1155560"/>
              <a:gd name="connsiteY11" fmla="*/ 113867 h 189006"/>
              <a:gd name="connsiteX12" fmla="*/ 957440 w 1155560"/>
              <a:gd name="connsiteY12" fmla="*/ 164079 h 189006"/>
              <a:gd name="connsiteX13" fmla="*/ 984967 w 1155560"/>
              <a:gd name="connsiteY13" fmla="*/ 161213 h 189006"/>
              <a:gd name="connsiteX14" fmla="*/ 922926 w 1155560"/>
              <a:gd name="connsiteY14" fmla="*/ 170624 h 189006"/>
              <a:gd name="connsiteX15" fmla="*/ 757548 w 1155560"/>
              <a:gd name="connsiteY15" fmla="*/ 119158 h 189006"/>
              <a:gd name="connsiteX16" fmla="*/ 742816 w 1155560"/>
              <a:gd name="connsiteY16" fmla="*/ 105743 h 189006"/>
              <a:gd name="connsiteX17" fmla="*/ 744252 w 1155560"/>
              <a:gd name="connsiteY17" fmla="*/ 107929 h 189006"/>
              <a:gd name="connsiteX18" fmla="*/ 720740 w 1155560"/>
              <a:gd name="connsiteY18" fmla="*/ 85491 h 189006"/>
              <a:gd name="connsiteX19" fmla="*/ 577781 w 1155560"/>
              <a:gd name="connsiteY19" fmla="*/ 39843 h 189006"/>
              <a:gd name="connsiteX20" fmla="*/ 434822 w 1155560"/>
              <a:gd name="connsiteY20" fmla="*/ 85491 h 189006"/>
              <a:gd name="connsiteX21" fmla="*/ 411309 w 1155560"/>
              <a:gd name="connsiteY21" fmla="*/ 107930 h 189006"/>
              <a:gd name="connsiteX22" fmla="*/ 412745 w 1155560"/>
              <a:gd name="connsiteY22" fmla="*/ 105743 h 189006"/>
              <a:gd name="connsiteX23" fmla="*/ 398014 w 1155560"/>
              <a:gd name="connsiteY23" fmla="*/ 119158 h 189006"/>
              <a:gd name="connsiteX24" fmla="*/ 232636 w 1155560"/>
              <a:gd name="connsiteY24" fmla="*/ 170624 h 189006"/>
              <a:gd name="connsiteX25" fmla="*/ 232636 w 1155560"/>
              <a:gd name="connsiteY25" fmla="*/ 189006 h 189006"/>
              <a:gd name="connsiteX26" fmla="*/ 375595 w 1155560"/>
              <a:gd name="connsiteY26" fmla="*/ 143359 h 189006"/>
              <a:gd name="connsiteX27" fmla="*/ 399108 w 1155560"/>
              <a:gd name="connsiteY27" fmla="*/ 120920 h 189006"/>
              <a:gd name="connsiteX28" fmla="*/ 397671 w 1155560"/>
              <a:gd name="connsiteY28" fmla="*/ 123107 h 189006"/>
              <a:gd name="connsiteX29" fmla="*/ 412404 w 1155560"/>
              <a:gd name="connsiteY29" fmla="*/ 109692 h 189006"/>
              <a:gd name="connsiteX30" fmla="*/ 577781 w 1155560"/>
              <a:gd name="connsiteY30" fmla="*/ 58225 h 189006"/>
              <a:gd name="connsiteX31" fmla="*/ 743159 w 1155560"/>
              <a:gd name="connsiteY31" fmla="*/ 109692 h 189006"/>
              <a:gd name="connsiteX32" fmla="*/ 757890 w 1155560"/>
              <a:gd name="connsiteY32" fmla="*/ 123107 h 189006"/>
              <a:gd name="connsiteX33" fmla="*/ 756454 w 1155560"/>
              <a:gd name="connsiteY33" fmla="*/ 120920 h 189006"/>
              <a:gd name="connsiteX34" fmla="*/ 779967 w 1155560"/>
              <a:gd name="connsiteY34" fmla="*/ 143359 h 189006"/>
              <a:gd name="connsiteX35" fmla="*/ 922926 w 1155560"/>
              <a:gd name="connsiteY35" fmla="*/ 189006 h 189006"/>
              <a:gd name="connsiteX36" fmla="*/ 1065885 w 1155560"/>
              <a:gd name="connsiteY36" fmla="*/ 143358 h 189006"/>
              <a:gd name="connsiteX37" fmla="*/ 1068461 w 1155560"/>
              <a:gd name="connsiteY37" fmla="*/ 140900 h 189006"/>
              <a:gd name="connsiteX38" fmla="*/ 1068920 w 1155560"/>
              <a:gd name="connsiteY38" fmla="*/ 140750 h 189006"/>
              <a:gd name="connsiteX39" fmla="*/ 1151376 w 1155560"/>
              <a:gd name="connsiteY39" fmla="*/ 78861 h 189006"/>
              <a:gd name="connsiteX40" fmla="*/ 1155560 w 1155560"/>
              <a:gd name="connsiteY40" fmla="*/ 72489 h 189006"/>
              <a:gd name="connsiteX41" fmla="*/ 1139355 w 1155560"/>
              <a:gd name="connsiteY41" fmla="*/ 87246 h 189006"/>
              <a:gd name="connsiteX42" fmla="*/ 957440 w 1155560"/>
              <a:gd name="connsiteY42" fmla="*/ 143859 h 189006"/>
              <a:gd name="connsiteX43" fmla="*/ 775525 w 1155560"/>
              <a:gd name="connsiteY43" fmla="*/ 87246 h 189006"/>
              <a:gd name="connsiteX44" fmla="*/ 759319 w 1155560"/>
              <a:gd name="connsiteY44" fmla="*/ 72489 h 189006"/>
              <a:gd name="connsiteX45" fmla="*/ 760899 w 1155560"/>
              <a:gd name="connsiteY45" fmla="*/ 74895 h 189006"/>
              <a:gd name="connsiteX46" fmla="*/ 735036 w 1155560"/>
              <a:gd name="connsiteY46" fmla="*/ 50212 h 189006"/>
              <a:gd name="connsiteX47" fmla="*/ 577780 w 1155560"/>
              <a:gd name="connsiteY47" fmla="*/ 0 h 189006"/>
              <a:gd name="connsiteX48" fmla="*/ 420526 w 1155560"/>
              <a:gd name="connsiteY48" fmla="*/ 50212 h 189006"/>
              <a:gd name="connsiteX49" fmla="*/ 394661 w 1155560"/>
              <a:gd name="connsiteY49" fmla="*/ 74896 h 189006"/>
              <a:gd name="connsiteX50" fmla="*/ 396241 w 1155560"/>
              <a:gd name="connsiteY50" fmla="*/ 72489 h 189006"/>
              <a:gd name="connsiteX51" fmla="*/ 380036 w 1155560"/>
              <a:gd name="connsiteY51" fmla="*/ 87246 h 189006"/>
              <a:gd name="connsiteX52" fmla="*/ 198121 w 1155560"/>
              <a:gd name="connsiteY52" fmla="*/ 143859 h 189006"/>
              <a:gd name="connsiteX53" fmla="*/ 16206 w 1155560"/>
              <a:gd name="connsiteY53" fmla="*/ 87246 h 189006"/>
              <a:gd name="connsiteX54" fmla="*/ 0 w 1155560"/>
              <a:gd name="connsiteY54" fmla="*/ 72489 h 189006"/>
              <a:gd name="connsiteX55" fmla="*/ 4185 w 1155560"/>
              <a:gd name="connsiteY55" fmla="*/ 78861 h 189006"/>
              <a:gd name="connsiteX56" fmla="*/ 86640 w 1155560"/>
              <a:gd name="connsiteY56" fmla="*/ 140750 h 189006"/>
              <a:gd name="connsiteX57" fmla="*/ 87101 w 1155560"/>
              <a:gd name="connsiteY57" fmla="*/ 140900 h 189006"/>
              <a:gd name="connsiteX58" fmla="*/ 89677 w 1155560"/>
              <a:gd name="connsiteY58" fmla="*/ 143358 h 189006"/>
              <a:gd name="connsiteX59" fmla="*/ 232636 w 1155560"/>
              <a:gd name="connsiteY59" fmla="*/ 189006 h 18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5560" h="189006">
                <a:moveTo>
                  <a:pt x="232636" y="170624"/>
                </a:moveTo>
                <a:lnTo>
                  <a:pt x="170599" y="161214"/>
                </a:lnTo>
                <a:lnTo>
                  <a:pt x="198121" y="164079"/>
                </a:lnTo>
                <a:cubicBezTo>
                  <a:pt x="258669" y="164079"/>
                  <a:pt x="313842" y="145065"/>
                  <a:pt x="355376" y="113867"/>
                </a:cubicBezTo>
                <a:lnTo>
                  <a:pt x="381240" y="89184"/>
                </a:lnTo>
                <a:lnTo>
                  <a:pt x="379660" y="91590"/>
                </a:lnTo>
                <a:lnTo>
                  <a:pt x="395865" y="76833"/>
                </a:lnTo>
                <a:cubicBezTo>
                  <a:pt x="442422" y="41855"/>
                  <a:pt x="506738" y="20221"/>
                  <a:pt x="577780" y="20221"/>
                </a:cubicBezTo>
                <a:cubicBezTo>
                  <a:pt x="648823" y="20221"/>
                  <a:pt x="713140" y="41855"/>
                  <a:pt x="759696" y="76833"/>
                </a:cubicBezTo>
                <a:lnTo>
                  <a:pt x="775901" y="91590"/>
                </a:lnTo>
                <a:lnTo>
                  <a:pt x="774321" y="89184"/>
                </a:lnTo>
                <a:lnTo>
                  <a:pt x="800185" y="113867"/>
                </a:lnTo>
                <a:cubicBezTo>
                  <a:pt x="841719" y="145065"/>
                  <a:pt x="896893" y="164079"/>
                  <a:pt x="957440" y="164079"/>
                </a:cubicBezTo>
                <a:lnTo>
                  <a:pt x="984967" y="161213"/>
                </a:lnTo>
                <a:lnTo>
                  <a:pt x="922926" y="170624"/>
                </a:lnTo>
                <a:cubicBezTo>
                  <a:pt x="858342" y="170624"/>
                  <a:pt x="799872" y="150956"/>
                  <a:pt x="757548" y="119158"/>
                </a:cubicBezTo>
                <a:lnTo>
                  <a:pt x="742816" y="105743"/>
                </a:lnTo>
                <a:lnTo>
                  <a:pt x="744252" y="107929"/>
                </a:lnTo>
                <a:lnTo>
                  <a:pt x="720740" y="85491"/>
                </a:lnTo>
                <a:cubicBezTo>
                  <a:pt x="682982" y="57129"/>
                  <a:pt x="632824" y="39843"/>
                  <a:pt x="577781" y="39843"/>
                </a:cubicBezTo>
                <a:cubicBezTo>
                  <a:pt x="522738" y="39843"/>
                  <a:pt x="472580" y="57129"/>
                  <a:pt x="434822" y="85491"/>
                </a:cubicBezTo>
                <a:lnTo>
                  <a:pt x="411309" y="107930"/>
                </a:lnTo>
                <a:lnTo>
                  <a:pt x="412745" y="105743"/>
                </a:lnTo>
                <a:lnTo>
                  <a:pt x="398014" y="119158"/>
                </a:lnTo>
                <a:cubicBezTo>
                  <a:pt x="355690" y="150956"/>
                  <a:pt x="297220" y="170624"/>
                  <a:pt x="232636" y="170624"/>
                </a:cubicBezTo>
                <a:close/>
                <a:moveTo>
                  <a:pt x="232636" y="189006"/>
                </a:moveTo>
                <a:cubicBezTo>
                  <a:pt x="287679" y="189006"/>
                  <a:pt x="337837" y="171720"/>
                  <a:pt x="375595" y="143359"/>
                </a:cubicBezTo>
                <a:lnTo>
                  <a:pt x="399108" y="120920"/>
                </a:lnTo>
                <a:lnTo>
                  <a:pt x="397671" y="123107"/>
                </a:lnTo>
                <a:lnTo>
                  <a:pt x="412404" y="109692"/>
                </a:lnTo>
                <a:cubicBezTo>
                  <a:pt x="454727" y="77893"/>
                  <a:pt x="513197" y="58225"/>
                  <a:pt x="577781" y="58225"/>
                </a:cubicBezTo>
                <a:cubicBezTo>
                  <a:pt x="642365" y="58225"/>
                  <a:pt x="700835" y="77893"/>
                  <a:pt x="743159" y="109692"/>
                </a:cubicBezTo>
                <a:lnTo>
                  <a:pt x="757890" y="123107"/>
                </a:lnTo>
                <a:lnTo>
                  <a:pt x="756454" y="120920"/>
                </a:lnTo>
                <a:lnTo>
                  <a:pt x="779967" y="143359"/>
                </a:lnTo>
                <a:cubicBezTo>
                  <a:pt x="817725" y="171720"/>
                  <a:pt x="867883" y="189006"/>
                  <a:pt x="922926" y="189006"/>
                </a:cubicBezTo>
                <a:cubicBezTo>
                  <a:pt x="977969" y="189006"/>
                  <a:pt x="1028126" y="171720"/>
                  <a:pt x="1065885" y="143358"/>
                </a:cubicBezTo>
                <a:lnTo>
                  <a:pt x="1068461" y="140900"/>
                </a:lnTo>
                <a:lnTo>
                  <a:pt x="1068920" y="140750"/>
                </a:lnTo>
                <a:cubicBezTo>
                  <a:pt x="1102059" y="125873"/>
                  <a:pt x="1130361" y="104568"/>
                  <a:pt x="1151376" y="78861"/>
                </a:cubicBezTo>
                <a:lnTo>
                  <a:pt x="1155560" y="72489"/>
                </a:lnTo>
                <a:lnTo>
                  <a:pt x="1139355" y="87246"/>
                </a:lnTo>
                <a:cubicBezTo>
                  <a:pt x="1092799" y="122224"/>
                  <a:pt x="1028483" y="143859"/>
                  <a:pt x="957440" y="143859"/>
                </a:cubicBezTo>
                <a:cubicBezTo>
                  <a:pt x="886397" y="143859"/>
                  <a:pt x="822081" y="122224"/>
                  <a:pt x="775525" y="87246"/>
                </a:cubicBezTo>
                <a:lnTo>
                  <a:pt x="759319" y="72489"/>
                </a:lnTo>
                <a:lnTo>
                  <a:pt x="760899" y="74895"/>
                </a:lnTo>
                <a:lnTo>
                  <a:pt x="735036" y="50212"/>
                </a:lnTo>
                <a:cubicBezTo>
                  <a:pt x="693502" y="19014"/>
                  <a:pt x="638328" y="0"/>
                  <a:pt x="577780" y="0"/>
                </a:cubicBezTo>
                <a:cubicBezTo>
                  <a:pt x="517233" y="0"/>
                  <a:pt x="462060" y="19014"/>
                  <a:pt x="420526" y="50212"/>
                </a:cubicBezTo>
                <a:lnTo>
                  <a:pt x="394661" y="74896"/>
                </a:lnTo>
                <a:lnTo>
                  <a:pt x="396241" y="72489"/>
                </a:lnTo>
                <a:lnTo>
                  <a:pt x="380036" y="87246"/>
                </a:lnTo>
                <a:cubicBezTo>
                  <a:pt x="333480" y="122224"/>
                  <a:pt x="269164" y="143859"/>
                  <a:pt x="198121" y="143859"/>
                </a:cubicBezTo>
                <a:cubicBezTo>
                  <a:pt x="127079" y="143859"/>
                  <a:pt x="62762" y="122224"/>
                  <a:pt x="16206" y="87246"/>
                </a:cubicBezTo>
                <a:lnTo>
                  <a:pt x="0" y="72489"/>
                </a:lnTo>
                <a:lnTo>
                  <a:pt x="4185" y="78861"/>
                </a:lnTo>
                <a:cubicBezTo>
                  <a:pt x="25200" y="104568"/>
                  <a:pt x="53501" y="125873"/>
                  <a:pt x="86640" y="140750"/>
                </a:cubicBezTo>
                <a:lnTo>
                  <a:pt x="87101" y="140900"/>
                </a:lnTo>
                <a:lnTo>
                  <a:pt x="89677" y="143358"/>
                </a:lnTo>
                <a:cubicBezTo>
                  <a:pt x="127435" y="171720"/>
                  <a:pt x="177593" y="189006"/>
                  <a:pt x="232636" y="18900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/>
          </a:p>
        </p:txBody>
      </p:sp>
      <p:sp>
        <p:nvSpPr>
          <p:cNvPr id="18" name="矩形: 圆顶角 17">
            <a:extLst>
              <a:ext uri="{FF2B5EF4-FFF2-40B4-BE49-F238E27FC236}">
                <a16:creationId xmlns:a16="http://schemas.microsoft.com/office/drawing/2014/main" id="{6487DE86-FBE1-465C-A32B-1AD6791EE68E}"/>
              </a:ext>
            </a:extLst>
          </p:cNvPr>
          <p:cNvSpPr/>
          <p:nvPr/>
        </p:nvSpPr>
        <p:spPr>
          <a:xfrm>
            <a:off x="8477084" y="1612376"/>
            <a:ext cx="3019591" cy="55302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90000">
                <a:schemeClr val="accent5">
                  <a:alpha val="0"/>
                </a:schemeClr>
              </a:gs>
            </a:gsLst>
            <a:lin ang="5400000" scaled="1"/>
            <a:tileRect/>
          </a:gradFill>
          <a:ln w="3175">
            <a:gradFill>
              <a:gsLst>
                <a:gs pos="0">
                  <a:schemeClr val="accent2">
                    <a:alpha val="42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设计</a:t>
            </a: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E9E39B6D-9339-4B9C-AA4A-5CF342E03D2C}"/>
              </a:ext>
            </a:extLst>
          </p:cNvPr>
          <p:cNvSpPr/>
          <p:nvPr/>
        </p:nvSpPr>
        <p:spPr>
          <a:xfrm flipV="1">
            <a:off x="9409100" y="2456639"/>
            <a:ext cx="1155560" cy="189006"/>
          </a:xfrm>
          <a:custGeom>
            <a:avLst/>
            <a:gdLst>
              <a:gd name="connsiteX0" fmla="*/ 232636 w 1155560"/>
              <a:gd name="connsiteY0" fmla="*/ 170624 h 189006"/>
              <a:gd name="connsiteX1" fmla="*/ 170599 w 1155560"/>
              <a:gd name="connsiteY1" fmla="*/ 161214 h 189006"/>
              <a:gd name="connsiteX2" fmla="*/ 198121 w 1155560"/>
              <a:gd name="connsiteY2" fmla="*/ 164079 h 189006"/>
              <a:gd name="connsiteX3" fmla="*/ 355376 w 1155560"/>
              <a:gd name="connsiteY3" fmla="*/ 113867 h 189006"/>
              <a:gd name="connsiteX4" fmla="*/ 381240 w 1155560"/>
              <a:gd name="connsiteY4" fmla="*/ 89184 h 189006"/>
              <a:gd name="connsiteX5" fmla="*/ 379660 w 1155560"/>
              <a:gd name="connsiteY5" fmla="*/ 91590 h 189006"/>
              <a:gd name="connsiteX6" fmla="*/ 395865 w 1155560"/>
              <a:gd name="connsiteY6" fmla="*/ 76833 h 189006"/>
              <a:gd name="connsiteX7" fmla="*/ 577780 w 1155560"/>
              <a:gd name="connsiteY7" fmla="*/ 20221 h 189006"/>
              <a:gd name="connsiteX8" fmla="*/ 759696 w 1155560"/>
              <a:gd name="connsiteY8" fmla="*/ 76833 h 189006"/>
              <a:gd name="connsiteX9" fmla="*/ 775901 w 1155560"/>
              <a:gd name="connsiteY9" fmla="*/ 91590 h 189006"/>
              <a:gd name="connsiteX10" fmla="*/ 774321 w 1155560"/>
              <a:gd name="connsiteY10" fmla="*/ 89184 h 189006"/>
              <a:gd name="connsiteX11" fmla="*/ 800185 w 1155560"/>
              <a:gd name="connsiteY11" fmla="*/ 113867 h 189006"/>
              <a:gd name="connsiteX12" fmla="*/ 957440 w 1155560"/>
              <a:gd name="connsiteY12" fmla="*/ 164079 h 189006"/>
              <a:gd name="connsiteX13" fmla="*/ 984967 w 1155560"/>
              <a:gd name="connsiteY13" fmla="*/ 161213 h 189006"/>
              <a:gd name="connsiteX14" fmla="*/ 922926 w 1155560"/>
              <a:gd name="connsiteY14" fmla="*/ 170624 h 189006"/>
              <a:gd name="connsiteX15" fmla="*/ 757548 w 1155560"/>
              <a:gd name="connsiteY15" fmla="*/ 119158 h 189006"/>
              <a:gd name="connsiteX16" fmla="*/ 742816 w 1155560"/>
              <a:gd name="connsiteY16" fmla="*/ 105743 h 189006"/>
              <a:gd name="connsiteX17" fmla="*/ 744252 w 1155560"/>
              <a:gd name="connsiteY17" fmla="*/ 107929 h 189006"/>
              <a:gd name="connsiteX18" fmla="*/ 720740 w 1155560"/>
              <a:gd name="connsiteY18" fmla="*/ 85491 h 189006"/>
              <a:gd name="connsiteX19" fmla="*/ 577781 w 1155560"/>
              <a:gd name="connsiteY19" fmla="*/ 39843 h 189006"/>
              <a:gd name="connsiteX20" fmla="*/ 434822 w 1155560"/>
              <a:gd name="connsiteY20" fmla="*/ 85491 h 189006"/>
              <a:gd name="connsiteX21" fmla="*/ 411309 w 1155560"/>
              <a:gd name="connsiteY21" fmla="*/ 107930 h 189006"/>
              <a:gd name="connsiteX22" fmla="*/ 412745 w 1155560"/>
              <a:gd name="connsiteY22" fmla="*/ 105743 h 189006"/>
              <a:gd name="connsiteX23" fmla="*/ 398014 w 1155560"/>
              <a:gd name="connsiteY23" fmla="*/ 119158 h 189006"/>
              <a:gd name="connsiteX24" fmla="*/ 232636 w 1155560"/>
              <a:gd name="connsiteY24" fmla="*/ 170624 h 189006"/>
              <a:gd name="connsiteX25" fmla="*/ 232636 w 1155560"/>
              <a:gd name="connsiteY25" fmla="*/ 189006 h 189006"/>
              <a:gd name="connsiteX26" fmla="*/ 375595 w 1155560"/>
              <a:gd name="connsiteY26" fmla="*/ 143359 h 189006"/>
              <a:gd name="connsiteX27" fmla="*/ 399108 w 1155560"/>
              <a:gd name="connsiteY27" fmla="*/ 120920 h 189006"/>
              <a:gd name="connsiteX28" fmla="*/ 397671 w 1155560"/>
              <a:gd name="connsiteY28" fmla="*/ 123107 h 189006"/>
              <a:gd name="connsiteX29" fmla="*/ 412404 w 1155560"/>
              <a:gd name="connsiteY29" fmla="*/ 109692 h 189006"/>
              <a:gd name="connsiteX30" fmla="*/ 577781 w 1155560"/>
              <a:gd name="connsiteY30" fmla="*/ 58225 h 189006"/>
              <a:gd name="connsiteX31" fmla="*/ 743159 w 1155560"/>
              <a:gd name="connsiteY31" fmla="*/ 109692 h 189006"/>
              <a:gd name="connsiteX32" fmla="*/ 757890 w 1155560"/>
              <a:gd name="connsiteY32" fmla="*/ 123107 h 189006"/>
              <a:gd name="connsiteX33" fmla="*/ 756454 w 1155560"/>
              <a:gd name="connsiteY33" fmla="*/ 120920 h 189006"/>
              <a:gd name="connsiteX34" fmla="*/ 779967 w 1155560"/>
              <a:gd name="connsiteY34" fmla="*/ 143359 h 189006"/>
              <a:gd name="connsiteX35" fmla="*/ 922926 w 1155560"/>
              <a:gd name="connsiteY35" fmla="*/ 189006 h 189006"/>
              <a:gd name="connsiteX36" fmla="*/ 1065885 w 1155560"/>
              <a:gd name="connsiteY36" fmla="*/ 143358 h 189006"/>
              <a:gd name="connsiteX37" fmla="*/ 1068461 w 1155560"/>
              <a:gd name="connsiteY37" fmla="*/ 140900 h 189006"/>
              <a:gd name="connsiteX38" fmla="*/ 1068920 w 1155560"/>
              <a:gd name="connsiteY38" fmla="*/ 140750 h 189006"/>
              <a:gd name="connsiteX39" fmla="*/ 1151376 w 1155560"/>
              <a:gd name="connsiteY39" fmla="*/ 78861 h 189006"/>
              <a:gd name="connsiteX40" fmla="*/ 1155560 w 1155560"/>
              <a:gd name="connsiteY40" fmla="*/ 72489 h 189006"/>
              <a:gd name="connsiteX41" fmla="*/ 1139355 w 1155560"/>
              <a:gd name="connsiteY41" fmla="*/ 87246 h 189006"/>
              <a:gd name="connsiteX42" fmla="*/ 957440 w 1155560"/>
              <a:gd name="connsiteY42" fmla="*/ 143859 h 189006"/>
              <a:gd name="connsiteX43" fmla="*/ 775525 w 1155560"/>
              <a:gd name="connsiteY43" fmla="*/ 87246 h 189006"/>
              <a:gd name="connsiteX44" fmla="*/ 759319 w 1155560"/>
              <a:gd name="connsiteY44" fmla="*/ 72489 h 189006"/>
              <a:gd name="connsiteX45" fmla="*/ 760899 w 1155560"/>
              <a:gd name="connsiteY45" fmla="*/ 74895 h 189006"/>
              <a:gd name="connsiteX46" fmla="*/ 735036 w 1155560"/>
              <a:gd name="connsiteY46" fmla="*/ 50212 h 189006"/>
              <a:gd name="connsiteX47" fmla="*/ 577780 w 1155560"/>
              <a:gd name="connsiteY47" fmla="*/ 0 h 189006"/>
              <a:gd name="connsiteX48" fmla="*/ 420526 w 1155560"/>
              <a:gd name="connsiteY48" fmla="*/ 50212 h 189006"/>
              <a:gd name="connsiteX49" fmla="*/ 394661 w 1155560"/>
              <a:gd name="connsiteY49" fmla="*/ 74896 h 189006"/>
              <a:gd name="connsiteX50" fmla="*/ 396241 w 1155560"/>
              <a:gd name="connsiteY50" fmla="*/ 72489 h 189006"/>
              <a:gd name="connsiteX51" fmla="*/ 380036 w 1155560"/>
              <a:gd name="connsiteY51" fmla="*/ 87246 h 189006"/>
              <a:gd name="connsiteX52" fmla="*/ 198121 w 1155560"/>
              <a:gd name="connsiteY52" fmla="*/ 143859 h 189006"/>
              <a:gd name="connsiteX53" fmla="*/ 16206 w 1155560"/>
              <a:gd name="connsiteY53" fmla="*/ 87246 h 189006"/>
              <a:gd name="connsiteX54" fmla="*/ 0 w 1155560"/>
              <a:gd name="connsiteY54" fmla="*/ 72489 h 189006"/>
              <a:gd name="connsiteX55" fmla="*/ 4185 w 1155560"/>
              <a:gd name="connsiteY55" fmla="*/ 78861 h 189006"/>
              <a:gd name="connsiteX56" fmla="*/ 86640 w 1155560"/>
              <a:gd name="connsiteY56" fmla="*/ 140750 h 189006"/>
              <a:gd name="connsiteX57" fmla="*/ 87101 w 1155560"/>
              <a:gd name="connsiteY57" fmla="*/ 140900 h 189006"/>
              <a:gd name="connsiteX58" fmla="*/ 89677 w 1155560"/>
              <a:gd name="connsiteY58" fmla="*/ 143358 h 189006"/>
              <a:gd name="connsiteX59" fmla="*/ 232636 w 1155560"/>
              <a:gd name="connsiteY59" fmla="*/ 189006 h 18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5560" h="189006">
                <a:moveTo>
                  <a:pt x="232636" y="170624"/>
                </a:moveTo>
                <a:lnTo>
                  <a:pt x="170599" y="161214"/>
                </a:lnTo>
                <a:lnTo>
                  <a:pt x="198121" y="164079"/>
                </a:lnTo>
                <a:cubicBezTo>
                  <a:pt x="258669" y="164079"/>
                  <a:pt x="313842" y="145065"/>
                  <a:pt x="355376" y="113867"/>
                </a:cubicBezTo>
                <a:lnTo>
                  <a:pt x="381240" y="89184"/>
                </a:lnTo>
                <a:lnTo>
                  <a:pt x="379660" y="91590"/>
                </a:lnTo>
                <a:lnTo>
                  <a:pt x="395865" y="76833"/>
                </a:lnTo>
                <a:cubicBezTo>
                  <a:pt x="442422" y="41855"/>
                  <a:pt x="506738" y="20221"/>
                  <a:pt x="577780" y="20221"/>
                </a:cubicBezTo>
                <a:cubicBezTo>
                  <a:pt x="648823" y="20221"/>
                  <a:pt x="713140" y="41855"/>
                  <a:pt x="759696" y="76833"/>
                </a:cubicBezTo>
                <a:lnTo>
                  <a:pt x="775901" y="91590"/>
                </a:lnTo>
                <a:lnTo>
                  <a:pt x="774321" y="89184"/>
                </a:lnTo>
                <a:lnTo>
                  <a:pt x="800185" y="113867"/>
                </a:lnTo>
                <a:cubicBezTo>
                  <a:pt x="841719" y="145065"/>
                  <a:pt x="896893" y="164079"/>
                  <a:pt x="957440" y="164079"/>
                </a:cubicBezTo>
                <a:lnTo>
                  <a:pt x="984967" y="161213"/>
                </a:lnTo>
                <a:lnTo>
                  <a:pt x="922926" y="170624"/>
                </a:lnTo>
                <a:cubicBezTo>
                  <a:pt x="858342" y="170624"/>
                  <a:pt x="799872" y="150956"/>
                  <a:pt x="757548" y="119158"/>
                </a:cubicBezTo>
                <a:lnTo>
                  <a:pt x="742816" y="105743"/>
                </a:lnTo>
                <a:lnTo>
                  <a:pt x="744252" y="107929"/>
                </a:lnTo>
                <a:lnTo>
                  <a:pt x="720740" y="85491"/>
                </a:lnTo>
                <a:cubicBezTo>
                  <a:pt x="682982" y="57129"/>
                  <a:pt x="632824" y="39843"/>
                  <a:pt x="577781" y="39843"/>
                </a:cubicBezTo>
                <a:cubicBezTo>
                  <a:pt x="522738" y="39843"/>
                  <a:pt x="472580" y="57129"/>
                  <a:pt x="434822" y="85491"/>
                </a:cubicBezTo>
                <a:lnTo>
                  <a:pt x="411309" y="107930"/>
                </a:lnTo>
                <a:lnTo>
                  <a:pt x="412745" y="105743"/>
                </a:lnTo>
                <a:lnTo>
                  <a:pt x="398014" y="119158"/>
                </a:lnTo>
                <a:cubicBezTo>
                  <a:pt x="355690" y="150956"/>
                  <a:pt x="297220" y="170624"/>
                  <a:pt x="232636" y="170624"/>
                </a:cubicBezTo>
                <a:close/>
                <a:moveTo>
                  <a:pt x="232636" y="189006"/>
                </a:moveTo>
                <a:cubicBezTo>
                  <a:pt x="287679" y="189006"/>
                  <a:pt x="337837" y="171720"/>
                  <a:pt x="375595" y="143359"/>
                </a:cubicBezTo>
                <a:lnTo>
                  <a:pt x="399108" y="120920"/>
                </a:lnTo>
                <a:lnTo>
                  <a:pt x="397671" y="123107"/>
                </a:lnTo>
                <a:lnTo>
                  <a:pt x="412404" y="109692"/>
                </a:lnTo>
                <a:cubicBezTo>
                  <a:pt x="454727" y="77893"/>
                  <a:pt x="513197" y="58225"/>
                  <a:pt x="577781" y="58225"/>
                </a:cubicBezTo>
                <a:cubicBezTo>
                  <a:pt x="642365" y="58225"/>
                  <a:pt x="700835" y="77893"/>
                  <a:pt x="743159" y="109692"/>
                </a:cubicBezTo>
                <a:lnTo>
                  <a:pt x="757890" y="123107"/>
                </a:lnTo>
                <a:lnTo>
                  <a:pt x="756454" y="120920"/>
                </a:lnTo>
                <a:lnTo>
                  <a:pt x="779967" y="143359"/>
                </a:lnTo>
                <a:cubicBezTo>
                  <a:pt x="817725" y="171720"/>
                  <a:pt x="867883" y="189006"/>
                  <a:pt x="922926" y="189006"/>
                </a:cubicBezTo>
                <a:cubicBezTo>
                  <a:pt x="977969" y="189006"/>
                  <a:pt x="1028126" y="171720"/>
                  <a:pt x="1065885" y="143358"/>
                </a:cubicBezTo>
                <a:lnTo>
                  <a:pt x="1068461" y="140900"/>
                </a:lnTo>
                <a:lnTo>
                  <a:pt x="1068920" y="140750"/>
                </a:lnTo>
                <a:cubicBezTo>
                  <a:pt x="1102059" y="125873"/>
                  <a:pt x="1130361" y="104568"/>
                  <a:pt x="1151376" y="78861"/>
                </a:cubicBezTo>
                <a:lnTo>
                  <a:pt x="1155560" y="72489"/>
                </a:lnTo>
                <a:lnTo>
                  <a:pt x="1139355" y="87246"/>
                </a:lnTo>
                <a:cubicBezTo>
                  <a:pt x="1092799" y="122224"/>
                  <a:pt x="1028483" y="143859"/>
                  <a:pt x="957440" y="143859"/>
                </a:cubicBezTo>
                <a:cubicBezTo>
                  <a:pt x="886397" y="143859"/>
                  <a:pt x="822081" y="122224"/>
                  <a:pt x="775525" y="87246"/>
                </a:cubicBezTo>
                <a:lnTo>
                  <a:pt x="759319" y="72489"/>
                </a:lnTo>
                <a:lnTo>
                  <a:pt x="760899" y="74895"/>
                </a:lnTo>
                <a:lnTo>
                  <a:pt x="735036" y="50212"/>
                </a:lnTo>
                <a:cubicBezTo>
                  <a:pt x="693502" y="19014"/>
                  <a:pt x="638328" y="0"/>
                  <a:pt x="577780" y="0"/>
                </a:cubicBezTo>
                <a:cubicBezTo>
                  <a:pt x="517233" y="0"/>
                  <a:pt x="462060" y="19014"/>
                  <a:pt x="420526" y="50212"/>
                </a:cubicBezTo>
                <a:lnTo>
                  <a:pt x="394661" y="74896"/>
                </a:lnTo>
                <a:lnTo>
                  <a:pt x="396241" y="72489"/>
                </a:lnTo>
                <a:lnTo>
                  <a:pt x="380036" y="87246"/>
                </a:lnTo>
                <a:cubicBezTo>
                  <a:pt x="333480" y="122224"/>
                  <a:pt x="269164" y="143859"/>
                  <a:pt x="198121" y="143859"/>
                </a:cubicBezTo>
                <a:cubicBezTo>
                  <a:pt x="127079" y="143859"/>
                  <a:pt x="62762" y="122224"/>
                  <a:pt x="16206" y="87246"/>
                </a:cubicBezTo>
                <a:lnTo>
                  <a:pt x="0" y="72489"/>
                </a:lnTo>
                <a:lnTo>
                  <a:pt x="4185" y="78861"/>
                </a:lnTo>
                <a:cubicBezTo>
                  <a:pt x="25200" y="104568"/>
                  <a:pt x="53501" y="125873"/>
                  <a:pt x="86640" y="140750"/>
                </a:cubicBezTo>
                <a:lnTo>
                  <a:pt x="87101" y="140900"/>
                </a:lnTo>
                <a:lnTo>
                  <a:pt x="89677" y="143358"/>
                </a:lnTo>
                <a:cubicBezTo>
                  <a:pt x="127435" y="171720"/>
                  <a:pt x="177593" y="189006"/>
                  <a:pt x="232636" y="18900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C9E5B2DB-A9F4-40FB-8094-2D75FBD1259D}"/>
              </a:ext>
            </a:extLst>
          </p:cNvPr>
          <p:cNvSpPr/>
          <p:nvPr/>
        </p:nvSpPr>
        <p:spPr>
          <a:xfrm>
            <a:off x="8477084" y="1612376"/>
            <a:ext cx="3019591" cy="306994"/>
          </a:xfrm>
          <a:custGeom>
            <a:avLst/>
            <a:gdLst>
              <a:gd name="connsiteX0" fmla="*/ 276514 w 3019591"/>
              <a:gd name="connsiteY0" fmla="*/ 0 h 306994"/>
              <a:gd name="connsiteX1" fmla="*/ 2743077 w 3019591"/>
              <a:gd name="connsiteY1" fmla="*/ 0 h 306994"/>
              <a:gd name="connsiteX2" fmla="*/ 3019591 w 3019591"/>
              <a:gd name="connsiteY2" fmla="*/ 276514 h 306994"/>
              <a:gd name="connsiteX3" fmla="*/ 3019591 w 3019591"/>
              <a:gd name="connsiteY3" fmla="*/ 306994 h 306994"/>
              <a:gd name="connsiteX4" fmla="*/ 2743077 w 3019591"/>
              <a:gd name="connsiteY4" fmla="*/ 30480 h 306994"/>
              <a:gd name="connsiteX5" fmla="*/ 276514 w 3019591"/>
              <a:gd name="connsiteY5" fmla="*/ 30480 h 306994"/>
              <a:gd name="connsiteX6" fmla="*/ 0 w 3019591"/>
              <a:gd name="connsiteY6" fmla="*/ 306994 h 306994"/>
              <a:gd name="connsiteX7" fmla="*/ 0 w 3019591"/>
              <a:gd name="connsiteY7" fmla="*/ 276514 h 306994"/>
              <a:gd name="connsiteX8" fmla="*/ 276514 w 3019591"/>
              <a:gd name="connsiteY8" fmla="*/ 0 h 30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591" h="306994">
                <a:moveTo>
                  <a:pt x="276514" y="0"/>
                </a:moveTo>
                <a:lnTo>
                  <a:pt x="2743077" y="0"/>
                </a:lnTo>
                <a:cubicBezTo>
                  <a:pt x="2895791" y="0"/>
                  <a:pt x="3019591" y="123800"/>
                  <a:pt x="3019591" y="276514"/>
                </a:cubicBezTo>
                <a:lnTo>
                  <a:pt x="3019591" y="306994"/>
                </a:lnTo>
                <a:cubicBezTo>
                  <a:pt x="3019591" y="154280"/>
                  <a:pt x="2895791" y="30480"/>
                  <a:pt x="2743077" y="30480"/>
                </a:cubicBezTo>
                <a:lnTo>
                  <a:pt x="276514" y="30480"/>
                </a:lnTo>
                <a:cubicBezTo>
                  <a:pt x="123800" y="30480"/>
                  <a:pt x="0" y="154280"/>
                  <a:pt x="0" y="306994"/>
                </a:cubicBezTo>
                <a:lnTo>
                  <a:pt x="0" y="276514"/>
                </a:lnTo>
                <a:cubicBezTo>
                  <a:pt x="0" y="123800"/>
                  <a:pt x="123800" y="0"/>
                  <a:pt x="27651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0" scaled="0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199A8BD-7185-48B4-ABA3-37E97167EF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F7BAB2F-5065-4073-A240-B3743374483E}"/>
              </a:ext>
            </a:extLst>
          </p:cNvPr>
          <p:cNvSpPr/>
          <p:nvPr/>
        </p:nvSpPr>
        <p:spPr>
          <a:xfrm>
            <a:off x="695325" y="1612376"/>
            <a:ext cx="3019591" cy="306994"/>
          </a:xfrm>
          <a:custGeom>
            <a:avLst/>
            <a:gdLst>
              <a:gd name="connsiteX0" fmla="*/ 276514 w 3019591"/>
              <a:gd name="connsiteY0" fmla="*/ 0 h 306994"/>
              <a:gd name="connsiteX1" fmla="*/ 2743077 w 3019591"/>
              <a:gd name="connsiteY1" fmla="*/ 0 h 306994"/>
              <a:gd name="connsiteX2" fmla="*/ 3019591 w 3019591"/>
              <a:gd name="connsiteY2" fmla="*/ 276514 h 306994"/>
              <a:gd name="connsiteX3" fmla="*/ 3019591 w 3019591"/>
              <a:gd name="connsiteY3" fmla="*/ 306994 h 306994"/>
              <a:gd name="connsiteX4" fmla="*/ 2743077 w 3019591"/>
              <a:gd name="connsiteY4" fmla="*/ 30480 h 306994"/>
              <a:gd name="connsiteX5" fmla="*/ 276514 w 3019591"/>
              <a:gd name="connsiteY5" fmla="*/ 30480 h 306994"/>
              <a:gd name="connsiteX6" fmla="*/ 0 w 3019591"/>
              <a:gd name="connsiteY6" fmla="*/ 306994 h 306994"/>
              <a:gd name="connsiteX7" fmla="*/ 0 w 3019591"/>
              <a:gd name="connsiteY7" fmla="*/ 276514 h 306994"/>
              <a:gd name="connsiteX8" fmla="*/ 276514 w 3019591"/>
              <a:gd name="connsiteY8" fmla="*/ 0 h 30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591" h="306994">
                <a:moveTo>
                  <a:pt x="276514" y="0"/>
                </a:moveTo>
                <a:lnTo>
                  <a:pt x="2743077" y="0"/>
                </a:lnTo>
                <a:cubicBezTo>
                  <a:pt x="2895791" y="0"/>
                  <a:pt x="3019591" y="123800"/>
                  <a:pt x="3019591" y="276514"/>
                </a:cubicBezTo>
                <a:lnTo>
                  <a:pt x="3019591" y="306994"/>
                </a:lnTo>
                <a:cubicBezTo>
                  <a:pt x="3019591" y="154280"/>
                  <a:pt x="2895791" y="30480"/>
                  <a:pt x="2743077" y="30480"/>
                </a:cubicBezTo>
                <a:lnTo>
                  <a:pt x="276514" y="30480"/>
                </a:lnTo>
                <a:cubicBezTo>
                  <a:pt x="123800" y="30480"/>
                  <a:pt x="0" y="154280"/>
                  <a:pt x="0" y="306994"/>
                </a:cubicBezTo>
                <a:lnTo>
                  <a:pt x="0" y="276514"/>
                </a:lnTo>
                <a:cubicBezTo>
                  <a:pt x="0" y="123800"/>
                  <a:pt x="123800" y="0"/>
                  <a:pt x="27651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0" scaled="0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C28F859-1493-4D14-880C-C3AFAD37EE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并列关系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3DA86E6-CD83-4C03-BEC4-1C3FC2B0289D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22" name="图片 21" descr="图片包含 背景图案&#10;&#10;描述已自动生成">
              <a:extLst>
                <a:ext uri="{FF2B5EF4-FFF2-40B4-BE49-F238E27FC236}">
                  <a16:creationId xmlns:a16="http://schemas.microsoft.com/office/drawing/2014/main" id="{C8F0F8A6-49E0-49B7-A0E9-1D570A355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BC84642-B90E-44BD-B942-CFDD1367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24" name="图片 23" descr="图片包含 背景图案&#10;&#10;描述已自动生成">
              <a:extLst>
                <a:ext uri="{FF2B5EF4-FFF2-40B4-BE49-F238E27FC236}">
                  <a16:creationId xmlns:a16="http://schemas.microsoft.com/office/drawing/2014/main" id="{C6772599-FAC7-4421-B6B4-BEFA7C645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19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9" grpId="0" animBg="1"/>
      <p:bldP spid="20" grpId="0"/>
      <p:bldP spid="40" grpId="0"/>
      <p:bldP spid="41" grpId="0"/>
      <p:bldP spid="15" grpId="0" animBg="1"/>
      <p:bldP spid="64" grpId="0" animBg="1"/>
      <p:bldP spid="69" grpId="0" animBg="1"/>
      <p:bldP spid="10" grpId="0" animBg="1"/>
      <p:bldP spid="65" grpId="0" animBg="1"/>
      <p:bldP spid="18" grpId="0" animBg="1"/>
      <p:bldP spid="66" grpId="0" animBg="1"/>
      <p:bldP spid="71" grpId="0" animBg="1"/>
      <p:bldP spid="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CF7A8CE-59D2-4D71-AA80-08F30409487B}"/>
              </a:ext>
            </a:extLst>
          </p:cNvPr>
          <p:cNvSpPr/>
          <p:nvPr/>
        </p:nvSpPr>
        <p:spPr>
          <a:xfrm>
            <a:off x="695325" y="2763308"/>
            <a:ext cx="10801350" cy="2153925"/>
          </a:xfrm>
          <a:prstGeom prst="roundRect">
            <a:avLst>
              <a:gd name="adj" fmla="val 50000"/>
            </a:avLst>
          </a:prstGeom>
          <a:noFill/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52400" dist="762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7700A8B-EAF3-4EB4-8166-3F82FA2C4937}"/>
              </a:ext>
            </a:extLst>
          </p:cNvPr>
          <p:cNvGrpSpPr/>
          <p:nvPr/>
        </p:nvGrpSpPr>
        <p:grpSpPr>
          <a:xfrm>
            <a:off x="1852275" y="4680163"/>
            <a:ext cx="473786" cy="473786"/>
            <a:chOff x="1852275" y="4680163"/>
            <a:chExt cx="473786" cy="473786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E61AB4CA-0B76-48EB-8BCB-F5550BCEF55B}"/>
                </a:ext>
              </a:extLst>
            </p:cNvPr>
            <p:cNvSpPr/>
            <p:nvPr/>
          </p:nvSpPr>
          <p:spPr>
            <a:xfrm>
              <a:off x="1852275" y="4680163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9615B7D-2DA5-4DD1-9FB8-4E507BF42D82}"/>
                </a:ext>
              </a:extLst>
            </p:cNvPr>
            <p:cNvSpPr/>
            <p:nvPr/>
          </p:nvSpPr>
          <p:spPr>
            <a:xfrm>
              <a:off x="1940182" y="4768070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8</a:t>
              </a:r>
              <a:endParaRPr lang="zh-CN" altLang="en-US" sz="1400" dirty="0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1568EE-9D9E-45FE-8689-F18769B56DAA}"/>
              </a:ext>
            </a:extLst>
          </p:cNvPr>
          <p:cNvGrpSpPr/>
          <p:nvPr/>
        </p:nvGrpSpPr>
        <p:grpSpPr>
          <a:xfrm>
            <a:off x="1852275" y="2526415"/>
            <a:ext cx="473786" cy="473786"/>
            <a:chOff x="1852275" y="2526415"/>
            <a:chExt cx="473786" cy="473786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B5538E17-902D-452B-8EB8-5CC22218EA16}"/>
                </a:ext>
              </a:extLst>
            </p:cNvPr>
            <p:cNvSpPr/>
            <p:nvPr/>
          </p:nvSpPr>
          <p:spPr>
            <a:xfrm>
              <a:off x="1852275" y="252641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E6086A9-A68D-41D4-8497-628A70720E50}"/>
                </a:ext>
              </a:extLst>
            </p:cNvPr>
            <p:cNvSpPr/>
            <p:nvPr/>
          </p:nvSpPr>
          <p:spPr>
            <a:xfrm>
              <a:off x="1940182" y="261432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1</a:t>
              </a:r>
              <a:endParaRPr lang="zh-CN" altLang="en-US" sz="1400" dirty="0"/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92D20CCC-3489-4C0F-BAAC-ED173FF1BB38}"/>
              </a:ext>
            </a:extLst>
          </p:cNvPr>
          <p:cNvSpPr txBox="1"/>
          <p:nvPr/>
        </p:nvSpPr>
        <p:spPr>
          <a:xfrm>
            <a:off x="1101235" y="1570335"/>
            <a:ext cx="1975866" cy="852798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ECEBDA2-2B3F-463C-8673-7FA3B8752E08}"/>
              </a:ext>
            </a:extLst>
          </p:cNvPr>
          <p:cNvSpPr txBox="1"/>
          <p:nvPr/>
        </p:nvSpPr>
        <p:spPr>
          <a:xfrm>
            <a:off x="1101235" y="5342859"/>
            <a:ext cx="1975866" cy="852798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6D907C1-F5B7-4B12-B5F9-477DC6CCC2A7}"/>
              </a:ext>
            </a:extLst>
          </p:cNvPr>
          <p:cNvGrpSpPr/>
          <p:nvPr/>
        </p:nvGrpSpPr>
        <p:grpSpPr>
          <a:xfrm>
            <a:off x="4523497" y="4680163"/>
            <a:ext cx="473786" cy="473786"/>
            <a:chOff x="4523497" y="4680163"/>
            <a:chExt cx="473786" cy="47378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701778E9-8D20-41AD-9055-5C18E7A82C37}"/>
                </a:ext>
              </a:extLst>
            </p:cNvPr>
            <p:cNvSpPr/>
            <p:nvPr/>
          </p:nvSpPr>
          <p:spPr>
            <a:xfrm>
              <a:off x="4523497" y="4680163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3F170972-BA16-4713-BDC1-5592EE0CCA97}"/>
                </a:ext>
              </a:extLst>
            </p:cNvPr>
            <p:cNvSpPr/>
            <p:nvPr/>
          </p:nvSpPr>
          <p:spPr>
            <a:xfrm>
              <a:off x="4611404" y="4768070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7</a:t>
              </a:r>
              <a:endParaRPr lang="zh-CN" altLang="en-US" sz="1400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9413430-28A7-4E56-A565-5EA6E480F18A}"/>
              </a:ext>
            </a:extLst>
          </p:cNvPr>
          <p:cNvGrpSpPr/>
          <p:nvPr/>
        </p:nvGrpSpPr>
        <p:grpSpPr>
          <a:xfrm>
            <a:off x="4523497" y="2526415"/>
            <a:ext cx="473786" cy="473786"/>
            <a:chOff x="4523497" y="2526415"/>
            <a:chExt cx="473786" cy="473786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970759E-99CC-45DB-9823-9F070844C8D8}"/>
                </a:ext>
              </a:extLst>
            </p:cNvPr>
            <p:cNvSpPr/>
            <p:nvPr/>
          </p:nvSpPr>
          <p:spPr>
            <a:xfrm>
              <a:off x="4523497" y="252641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53E9560C-2F3E-4665-BC87-FE986C05EA4F}"/>
                </a:ext>
              </a:extLst>
            </p:cNvPr>
            <p:cNvSpPr/>
            <p:nvPr/>
          </p:nvSpPr>
          <p:spPr>
            <a:xfrm>
              <a:off x="4611404" y="261432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2</a:t>
              </a:r>
              <a:endParaRPr lang="zh-CN" altLang="en-US" sz="1400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7D9CCCBC-9E8D-4689-9E8F-B258C0E95920}"/>
              </a:ext>
            </a:extLst>
          </p:cNvPr>
          <p:cNvSpPr txBox="1"/>
          <p:nvPr/>
        </p:nvSpPr>
        <p:spPr>
          <a:xfrm>
            <a:off x="3772457" y="1570335"/>
            <a:ext cx="1975866" cy="852798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E4ECBAD-B609-41C8-B4ED-D4E707054247}"/>
              </a:ext>
            </a:extLst>
          </p:cNvPr>
          <p:cNvSpPr txBox="1"/>
          <p:nvPr/>
        </p:nvSpPr>
        <p:spPr>
          <a:xfrm>
            <a:off x="3772457" y="5342859"/>
            <a:ext cx="1975866" cy="852798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1B44684-0668-4932-AAD0-D8059648C0CE}"/>
              </a:ext>
            </a:extLst>
          </p:cNvPr>
          <p:cNvGrpSpPr/>
          <p:nvPr/>
        </p:nvGrpSpPr>
        <p:grpSpPr>
          <a:xfrm>
            <a:off x="7194719" y="4680163"/>
            <a:ext cx="473786" cy="473786"/>
            <a:chOff x="7194719" y="4680163"/>
            <a:chExt cx="473786" cy="473786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DE5F3176-709C-4F4C-8CF2-C53ECC9D5443}"/>
                </a:ext>
              </a:extLst>
            </p:cNvPr>
            <p:cNvSpPr/>
            <p:nvPr/>
          </p:nvSpPr>
          <p:spPr>
            <a:xfrm>
              <a:off x="7194719" y="4680163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3DFE34A3-0C18-444B-A5B6-8DCC9879E245}"/>
                </a:ext>
              </a:extLst>
            </p:cNvPr>
            <p:cNvSpPr/>
            <p:nvPr/>
          </p:nvSpPr>
          <p:spPr>
            <a:xfrm>
              <a:off x="7282626" y="4768070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6</a:t>
              </a:r>
              <a:endParaRPr lang="zh-CN" altLang="en-US" sz="1400" dirty="0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CDFB3EF-1246-4D01-A98F-CB74136147A1}"/>
              </a:ext>
            </a:extLst>
          </p:cNvPr>
          <p:cNvGrpSpPr/>
          <p:nvPr/>
        </p:nvGrpSpPr>
        <p:grpSpPr>
          <a:xfrm>
            <a:off x="7194719" y="2526415"/>
            <a:ext cx="473786" cy="473786"/>
            <a:chOff x="7194719" y="2526415"/>
            <a:chExt cx="473786" cy="47378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44AB885D-5E2F-480C-95A6-E54A581B63D1}"/>
                </a:ext>
              </a:extLst>
            </p:cNvPr>
            <p:cNvSpPr/>
            <p:nvPr/>
          </p:nvSpPr>
          <p:spPr>
            <a:xfrm>
              <a:off x="7194719" y="252641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69BCCE31-AA1E-457B-938E-B153482985D9}"/>
                </a:ext>
              </a:extLst>
            </p:cNvPr>
            <p:cNvSpPr/>
            <p:nvPr/>
          </p:nvSpPr>
          <p:spPr>
            <a:xfrm>
              <a:off x="7282626" y="261432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3</a:t>
              </a:r>
              <a:endParaRPr lang="zh-CN" altLang="en-US" sz="1400" dirty="0"/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62836D89-0882-444E-B67F-9A0ECA9F2E7B}"/>
              </a:ext>
            </a:extLst>
          </p:cNvPr>
          <p:cNvSpPr txBox="1"/>
          <p:nvPr/>
        </p:nvSpPr>
        <p:spPr>
          <a:xfrm>
            <a:off x="6443679" y="1570335"/>
            <a:ext cx="1975866" cy="852798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A036837-C273-43F7-A394-A51DB03ADC33}"/>
              </a:ext>
            </a:extLst>
          </p:cNvPr>
          <p:cNvSpPr txBox="1"/>
          <p:nvPr/>
        </p:nvSpPr>
        <p:spPr>
          <a:xfrm>
            <a:off x="6443679" y="5342859"/>
            <a:ext cx="1975866" cy="852798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A5EB78E-C69E-466B-8E9D-C6BFF1C1AC5D}"/>
              </a:ext>
            </a:extLst>
          </p:cNvPr>
          <p:cNvGrpSpPr/>
          <p:nvPr/>
        </p:nvGrpSpPr>
        <p:grpSpPr>
          <a:xfrm>
            <a:off x="9865940" y="2526415"/>
            <a:ext cx="473786" cy="473786"/>
            <a:chOff x="9865940" y="2526415"/>
            <a:chExt cx="473786" cy="473786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C008FD2B-344B-431B-B748-B782BCEF6316}"/>
                </a:ext>
              </a:extLst>
            </p:cNvPr>
            <p:cNvSpPr/>
            <p:nvPr/>
          </p:nvSpPr>
          <p:spPr>
            <a:xfrm>
              <a:off x="9865940" y="252641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96886985-837C-4E88-8DA0-626A2BA7DF51}"/>
                </a:ext>
              </a:extLst>
            </p:cNvPr>
            <p:cNvSpPr/>
            <p:nvPr/>
          </p:nvSpPr>
          <p:spPr>
            <a:xfrm>
              <a:off x="9953847" y="261432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4</a:t>
              </a:r>
              <a:endParaRPr lang="zh-CN" altLang="en-US" sz="1400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C0B1BF7-1DBE-4BC3-A8F0-73C1F7C91E03}"/>
              </a:ext>
            </a:extLst>
          </p:cNvPr>
          <p:cNvGrpSpPr/>
          <p:nvPr/>
        </p:nvGrpSpPr>
        <p:grpSpPr>
          <a:xfrm>
            <a:off x="9865940" y="4680163"/>
            <a:ext cx="473786" cy="473786"/>
            <a:chOff x="9865940" y="4680163"/>
            <a:chExt cx="473786" cy="473786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10DB2FE8-66E2-4A14-9AA1-032E811099AF}"/>
                </a:ext>
              </a:extLst>
            </p:cNvPr>
            <p:cNvSpPr/>
            <p:nvPr/>
          </p:nvSpPr>
          <p:spPr>
            <a:xfrm>
              <a:off x="9865940" y="4680163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30000"/>
              </a:schemeClr>
            </a:solidFill>
            <a:ln w="6350">
              <a:gradFill>
                <a:gsLst>
                  <a:gs pos="10000">
                    <a:srgbClr val="F7E5C1"/>
                  </a:gs>
                  <a:gs pos="34000">
                    <a:srgbClr val="EA6C29"/>
                  </a:gs>
                  <a:gs pos="70000">
                    <a:schemeClr val="accent1"/>
                  </a:gs>
                  <a:gs pos="100000">
                    <a:srgbClr val="EFD1AA"/>
                  </a:gs>
                </a:gsLst>
                <a:lin ang="1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wrap="square" lIns="216000" bIns="0" rtlCol="0" anchor="b">
              <a:noAutofit/>
            </a:bodyPr>
            <a:lstStyle/>
            <a:p>
              <a:pPr algn="ctr"/>
              <a:endParaRPr lang="zh-CN" altLang="en-US" sz="1600" spc="30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endParaRPr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16AB04C2-E225-4DD9-8B1F-8BCB3E9499AE}"/>
                </a:ext>
              </a:extLst>
            </p:cNvPr>
            <p:cNvSpPr/>
            <p:nvPr/>
          </p:nvSpPr>
          <p:spPr>
            <a:xfrm>
              <a:off x="9953847" y="4768070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00" dirty="0"/>
                <a:t>5</a:t>
              </a:r>
              <a:endParaRPr lang="zh-CN" altLang="en-US" sz="1400" dirty="0"/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A26B6E69-8431-4B6B-B5C7-90B827A11C0A}"/>
              </a:ext>
            </a:extLst>
          </p:cNvPr>
          <p:cNvSpPr txBox="1"/>
          <p:nvPr/>
        </p:nvSpPr>
        <p:spPr>
          <a:xfrm>
            <a:off x="9114900" y="1570335"/>
            <a:ext cx="1975866" cy="852798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22FC689-9AF3-4E30-B825-D4880BDB8EB8}"/>
              </a:ext>
            </a:extLst>
          </p:cNvPr>
          <p:cNvSpPr txBox="1"/>
          <p:nvPr/>
        </p:nvSpPr>
        <p:spPr>
          <a:xfrm>
            <a:off x="9114900" y="5342859"/>
            <a:ext cx="1975866" cy="852798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algn="just" defTabSz="913765">
              <a:lnSpc>
                <a:spcPct val="120000"/>
              </a:lnSpc>
              <a:spcAft>
                <a:spcPts val="1200"/>
              </a:spcAft>
              <a:buSzPct val="80000"/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请在此输入有关于工作回顾的相关说明，以便于观众更好的理解。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918733F8-1DDA-4827-B98A-10EBF930B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循环关系</a:t>
            </a:r>
          </a:p>
        </p:txBody>
      </p:sp>
    </p:spTree>
    <p:extLst>
      <p:ext uri="{BB962C8B-B14F-4D97-AF65-F5344CB8AC3E}">
        <p14:creationId xmlns:p14="http://schemas.microsoft.com/office/powerpoint/2010/main" val="5356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53" grpId="0"/>
          <p:bldP spid="61" grpId="0"/>
          <p:bldP spid="57" grpId="0"/>
          <p:bldP spid="62" grpId="0"/>
          <p:bldP spid="59" grpId="0"/>
          <p:bldP spid="63" grpId="0"/>
          <p:bldP spid="60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53" grpId="0"/>
          <p:bldP spid="61" grpId="0"/>
          <p:bldP spid="57" grpId="0"/>
          <p:bldP spid="62" grpId="0"/>
          <p:bldP spid="59" grpId="0"/>
          <p:bldP spid="63" grpId="0"/>
          <p:bldP spid="60" grpId="0"/>
          <p:bldP spid="64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C8AF0D4-DAEA-44AF-8211-D401EDD518F5}"/>
              </a:ext>
            </a:extLst>
          </p:cNvPr>
          <p:cNvSpPr txBox="1"/>
          <p:nvPr/>
        </p:nvSpPr>
        <p:spPr>
          <a:xfrm flipH="1">
            <a:off x="3804343" y="1566720"/>
            <a:ext cx="4583314" cy="2394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913765">
              <a:lnSpc>
                <a:spcPct val="150000"/>
              </a:lnSpc>
              <a:buSzPct val="25000"/>
              <a:defRPr/>
            </a:pPr>
            <a:r>
              <a:rPr lang="en-US" altLang="zh-CN" sz="1000" spc="150" dirty="0">
                <a:gradFill flip="none" rotWithShape="1">
                  <a:gsLst>
                    <a:gs pos="66000">
                      <a:schemeClr val="accent6"/>
                    </a:gs>
                    <a:gs pos="100000">
                      <a:schemeClr val="bg1"/>
                    </a:gs>
                    <a:gs pos="39000">
                      <a:schemeClr val="accent6"/>
                    </a:gs>
                    <a:gs pos="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THANK YOU FOR YOUR COMPANY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AE44A5-1BED-44F3-BAE7-ECCD12471222}"/>
              </a:ext>
            </a:extLst>
          </p:cNvPr>
          <p:cNvSpPr txBox="1"/>
          <p:nvPr/>
        </p:nvSpPr>
        <p:spPr>
          <a:xfrm flipH="1">
            <a:off x="11356" y="2033909"/>
            <a:ext cx="12169288" cy="1253807"/>
          </a:xfrm>
          <a:prstGeom prst="rect">
            <a:avLst/>
          </a:prstGeom>
          <a:noFill/>
        </p:spPr>
        <p:txBody>
          <a:bodyPr vert="horz" wrap="none" lIns="0" tIns="0" rIns="144000" bIns="0" rtlCol="0" anchor="b">
            <a:noAutofit/>
            <a:scene3d>
              <a:camera prst="perspectiveHeroicExtremeLeftFacing" fov="1200000">
                <a:rot lat="0" lon="0" rev="0"/>
              </a:camera>
              <a:lightRig rig="threePt" dir="t"/>
            </a:scene3d>
            <a:sp3d extrusionH="6350">
              <a:bevelT w="12700" h="44450"/>
              <a:bevelB w="25400"/>
            </a:sp3d>
          </a:bodyPr>
          <a:lstStyle/>
          <a:p>
            <a:pPr algn="ctr">
              <a:lnSpc>
                <a:spcPct val="80000"/>
              </a:lnSpc>
            </a:pPr>
            <a:r>
              <a:rPr kumimoji="1" lang="zh-CN" altLang="en-US" sz="96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20000"/>
                    </a:schemeClr>
                  </a:outerShdw>
                </a:effectLst>
                <a:latin typeface="+mj-ea"/>
                <a:ea typeface="+mj-ea"/>
              </a:rPr>
              <a:t>扬帆起航再创辉煌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98FB228-129D-472C-BD9B-D48CD0D14F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75766" y="1339020"/>
            <a:ext cx="2586549" cy="2602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20164E-1B20-4B58-9BF4-87423A124D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91317" y="1256339"/>
            <a:ext cx="2137644" cy="215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374278-10F6-524A-9921-1517A1450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BD5DE-E436-6648-A09B-EBDB841FD3B5}"/>
              </a:ext>
            </a:extLst>
          </p:cNvPr>
          <p:cNvSpPr/>
          <p:nvPr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9DE9CD-FFC3-7B49-B223-E3D3C96625C3}"/>
              </a:ext>
            </a:extLst>
          </p:cNvPr>
          <p:cNvSpPr/>
          <p:nvPr/>
        </p:nvSpPr>
        <p:spPr>
          <a:xfrm>
            <a:off x="2747638" y="568470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7ADEB5-C7B4-3947-AFB4-9E9C01B69291}"/>
              </a:ext>
            </a:extLst>
          </p:cNvPr>
          <p:cNvSpPr/>
          <p:nvPr/>
        </p:nvSpPr>
        <p:spPr>
          <a:xfrm>
            <a:off x="4456347" y="568470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素材均来自稿定设计，已获得授权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OfficePLUS.cn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CD6D1-5081-4E4C-B09E-BFB8EF2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40DA51-1DAE-3943-AF5E-ECA92C4A8EEA}"/>
              </a:ext>
            </a:extLst>
          </p:cNvPr>
          <p:cNvSpPr txBox="1"/>
          <p:nvPr/>
        </p:nvSpPr>
        <p:spPr>
          <a:xfrm>
            <a:off x="-197224" y="-412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F1DCFB-27A9-EA4A-9DEA-E5C75F11EF2B}"/>
              </a:ext>
            </a:extLst>
          </p:cNvPr>
          <p:cNvSpPr txBox="1"/>
          <p:nvPr/>
        </p:nvSpPr>
        <p:spPr>
          <a:xfrm>
            <a:off x="-376518" y="-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620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99816B-8BA0-B94C-90F1-EC4F5DAA5EE3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E73290-B3C0-7047-A7D0-D4B0582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CA98B-E3A4-0448-B481-475F0E82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42B70C-BC30-F14D-BE1F-C3B71A9F4639}"/>
              </a:ext>
            </a:extLst>
          </p:cNvPr>
          <p:cNvSpPr txBox="1"/>
          <p:nvPr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1473D-39EC-EB42-9906-2FB4133A54F8}"/>
              </a:ext>
            </a:extLst>
          </p:cNvPr>
          <p:cNvSpPr txBox="1"/>
          <p:nvPr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643938-3CED-BB4F-851B-BD0D9C7F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58815C-763D-1C4D-B439-5A906986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2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9E2549-A20B-4942-842D-0D9EB53DC805}"/>
              </a:ext>
            </a:extLst>
          </p:cNvPr>
          <p:cNvSpPr/>
          <p:nvPr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BB9002-BE8D-4E4D-80C6-336B78F997D6}"/>
              </a:ext>
            </a:extLst>
          </p:cNvPr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1FDF9-0D1D-5743-A71A-CDCB8778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58BD91-B7D2-AE40-BACC-3A16D29D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35CB4C-0185-B54B-984B-0A07E9CEDBDD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A12A4E-CB0D-1445-8FD0-4DF48F0D6E39}"/>
              </a:ext>
            </a:extLst>
          </p:cNvPr>
          <p:cNvSpPr txBox="1"/>
          <p:nvPr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1DD8E9-C96F-954A-90D2-1C023C96A94F}"/>
              </a:ext>
            </a:extLst>
          </p:cNvPr>
          <p:cNvSpPr txBox="1"/>
          <p:nvPr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845FA9-5B2D-4248-AA79-AED4873E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402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0D7A81-FA9A-414E-BD3D-02BA619D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563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2566D14-9D9B-47E1-BD03-7E934002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7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食物, 桌子, 游戏机, 盘子&#10;&#10;描述已自动生成">
            <a:extLst>
              <a:ext uri="{FF2B5EF4-FFF2-40B4-BE49-F238E27FC236}">
                <a16:creationId xmlns:a16="http://schemas.microsoft.com/office/drawing/2014/main" id="{03EAA0D9-DF50-49A6-AD27-7255497F9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C8080241-7A7F-4647-90C2-06D7E153CF18}"/>
              </a:ext>
            </a:extLst>
          </p:cNvPr>
          <p:cNvSpPr/>
          <p:nvPr/>
        </p:nvSpPr>
        <p:spPr>
          <a:xfrm>
            <a:off x="1034571" y="1608053"/>
            <a:ext cx="3360421" cy="4246847"/>
          </a:xfrm>
          <a:custGeom>
            <a:avLst/>
            <a:gdLst>
              <a:gd name="connsiteX0" fmla="*/ 0 w 3360421"/>
              <a:gd name="connsiteY0" fmla="*/ 0 h 4246847"/>
              <a:gd name="connsiteX1" fmla="*/ 3360421 w 3360421"/>
              <a:gd name="connsiteY1" fmla="*/ 0 h 4246847"/>
              <a:gd name="connsiteX2" fmla="*/ 3360421 w 3360421"/>
              <a:gd name="connsiteY2" fmla="*/ 4003053 h 4246847"/>
              <a:gd name="connsiteX3" fmla="*/ 3157039 w 3360421"/>
              <a:gd name="connsiteY3" fmla="*/ 4060807 h 4246847"/>
              <a:gd name="connsiteX4" fmla="*/ 1680210 w 3360421"/>
              <a:gd name="connsiteY4" fmla="*/ 4246847 h 4246847"/>
              <a:gd name="connsiteX5" fmla="*/ 203381 w 3360421"/>
              <a:gd name="connsiteY5" fmla="*/ 4060807 h 4246847"/>
              <a:gd name="connsiteX6" fmla="*/ 0 w 3360421"/>
              <a:gd name="connsiteY6" fmla="*/ 4003053 h 42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421" h="4246847">
                <a:moveTo>
                  <a:pt x="0" y="0"/>
                </a:moveTo>
                <a:lnTo>
                  <a:pt x="3360421" y="0"/>
                </a:lnTo>
                <a:lnTo>
                  <a:pt x="3360421" y="4003053"/>
                </a:lnTo>
                <a:lnTo>
                  <a:pt x="3157039" y="4060807"/>
                </a:lnTo>
                <a:cubicBezTo>
                  <a:pt x="2685006" y="4182255"/>
                  <a:pt x="2190151" y="4246847"/>
                  <a:pt x="1680210" y="4246847"/>
                </a:cubicBezTo>
                <a:cubicBezTo>
                  <a:pt x="1170269" y="4246847"/>
                  <a:pt x="675415" y="4182255"/>
                  <a:pt x="203381" y="4060807"/>
                </a:cubicBezTo>
                <a:lnTo>
                  <a:pt x="0" y="4003053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黑暗, 躺&#10;&#10;描述已自动生成">
            <a:extLst>
              <a:ext uri="{FF2B5EF4-FFF2-40B4-BE49-F238E27FC236}">
                <a16:creationId xmlns:a16="http://schemas.microsoft.com/office/drawing/2014/main" id="{6080CF29-7268-40A9-BB24-98C9F639D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6971" b="28544"/>
          <a:stretch/>
        </p:blipFill>
        <p:spPr>
          <a:xfrm>
            <a:off x="597199" y="4988689"/>
            <a:ext cx="4246848" cy="14644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49C40A9-395C-49F9-8DA3-79756BB2AB59}"/>
              </a:ext>
            </a:extLst>
          </p:cNvPr>
          <p:cNvSpPr txBox="1"/>
          <p:nvPr/>
        </p:nvSpPr>
        <p:spPr>
          <a:xfrm>
            <a:off x="2266531" y="5974713"/>
            <a:ext cx="896499" cy="2732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CNO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809E28-21F0-4993-BA82-711DB9A13D0D}"/>
              </a:ext>
            </a:extLst>
          </p:cNvPr>
          <p:cNvSpPr txBox="1"/>
          <p:nvPr/>
        </p:nvSpPr>
        <p:spPr>
          <a:xfrm>
            <a:off x="5124315" y="1925095"/>
            <a:ext cx="1773421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高小定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7008770-7813-4B9C-B46C-4CB942828D11}"/>
              </a:ext>
            </a:extLst>
          </p:cNvPr>
          <p:cNvSpPr/>
          <p:nvPr/>
        </p:nvSpPr>
        <p:spPr>
          <a:xfrm>
            <a:off x="5251058" y="2578739"/>
            <a:ext cx="3076526" cy="2907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20XX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年公司市场销售报告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63EB028-E09C-4CAA-BFD2-970023EFC8FE}"/>
              </a:ext>
            </a:extLst>
          </p:cNvPr>
          <p:cNvSpPr txBox="1"/>
          <p:nvPr/>
        </p:nvSpPr>
        <p:spPr>
          <a:xfrm>
            <a:off x="6151282" y="1984693"/>
            <a:ext cx="3019836" cy="391582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>
              <a:defRPr/>
            </a:pPr>
            <a:r>
              <a:rPr lang="en-US" altLang="zh-CN" sz="2600" b="1" dirty="0">
                <a:ln w="3175">
                  <a:gradFill>
                    <a:gsLst>
                      <a:gs pos="0">
                        <a:schemeClr val="accent5"/>
                      </a:gs>
                      <a:gs pos="55000">
                        <a:schemeClr val="accent5">
                          <a:lumMod val="75000"/>
                          <a:alpha val="50000"/>
                        </a:schemeClr>
                      </a:gs>
                      <a:gs pos="100000">
                        <a:schemeClr val="accent5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GaoXiaoDing</a:t>
            </a:r>
            <a:endParaRPr lang="zh-CN" altLang="en-US" sz="2600" b="1" dirty="0">
              <a:ln w="3175">
                <a:gradFill>
                  <a:gsLst>
                    <a:gs pos="0">
                      <a:schemeClr val="accent5"/>
                    </a:gs>
                    <a:gs pos="55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sp>
        <p:nvSpPr>
          <p:cNvPr id="37" name="稿定PPT-5">
            <a:extLst>
              <a:ext uri="{FF2B5EF4-FFF2-40B4-BE49-F238E27FC236}">
                <a16:creationId xmlns:a16="http://schemas.microsoft.com/office/drawing/2014/main" id="{C4C1FF27-9596-4007-A731-D9C9F5778043}"/>
              </a:ext>
            </a:extLst>
          </p:cNvPr>
          <p:cNvSpPr txBox="1"/>
          <p:nvPr/>
        </p:nvSpPr>
        <p:spPr>
          <a:xfrm>
            <a:off x="5124315" y="3107399"/>
            <a:ext cx="6338362" cy="33718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endParaRPr lang="zh-CN" altLang="en-US" sz="17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4BC498A-CA86-4043-A68E-E8EB20DE1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年度回顾报告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126381A-7126-4272-91BA-6B91033E2A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/>
      <p:bldP spid="32" grpId="0"/>
      <p:bldP spid="34" grpId="0" animBg="1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1D370188-48AB-4AFF-8B19-C38DEC735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11D58EE-A43C-48FE-AB91-958AB24E73AC}"/>
              </a:ext>
            </a:extLst>
          </p:cNvPr>
          <p:cNvGrpSpPr/>
          <p:nvPr/>
        </p:nvGrpSpPr>
        <p:grpSpPr>
          <a:xfrm>
            <a:off x="4922521" y="4156409"/>
            <a:ext cx="2346961" cy="282615"/>
            <a:chOff x="4922521" y="4156409"/>
            <a:chExt cx="2346961" cy="282615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C4E4546-9DC9-4BB3-A9CA-1841ACCCA66E}"/>
                </a:ext>
              </a:extLst>
            </p:cNvPr>
            <p:cNvSpPr/>
            <p:nvPr/>
          </p:nvSpPr>
          <p:spPr bwMode="auto">
            <a:xfrm>
              <a:off x="5199800" y="4156409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20B3B62-9B00-4B8B-8736-6C02DC84C41B}"/>
                </a:ext>
              </a:extLst>
            </p:cNvPr>
            <p:cNvSpPr/>
            <p:nvPr/>
          </p:nvSpPr>
          <p:spPr bwMode="auto">
            <a:xfrm>
              <a:off x="4922521" y="4258802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DE35DBE-57BD-477E-A269-BEF3788B522A}"/>
              </a:ext>
            </a:extLst>
          </p:cNvPr>
          <p:cNvSpPr/>
          <p:nvPr/>
        </p:nvSpPr>
        <p:spPr>
          <a:xfrm>
            <a:off x="4557738" y="4721440"/>
            <a:ext cx="3076526" cy="4682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某某板块销售业绩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074BB2E-6A7F-4592-BDB7-2BCA3C9847AF}"/>
              </a:ext>
            </a:extLst>
          </p:cNvPr>
          <p:cNvSpPr/>
          <p:nvPr/>
        </p:nvSpPr>
        <p:spPr>
          <a:xfrm>
            <a:off x="5132536" y="2953033"/>
            <a:ext cx="1926929" cy="5590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/>
          </a:bodyPr>
          <a:lstStyle/>
          <a:p>
            <a:pPr algn="ctr">
              <a:lnSpc>
                <a:spcPct val="135000"/>
              </a:lnSpc>
            </a:pPr>
            <a:r>
              <a:rPr lang="en-US" altLang="zh-CN" sz="2600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6.000.000</a:t>
            </a:r>
            <a:endParaRPr lang="zh-CN" altLang="en-US" sz="2600" dirty="0">
              <a:ln w="2540">
                <a:noFill/>
              </a:ln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93E87FD-BADD-4460-A28F-7489B81AD688}"/>
              </a:ext>
            </a:extLst>
          </p:cNvPr>
          <p:cNvSpPr/>
          <p:nvPr/>
        </p:nvSpPr>
        <p:spPr>
          <a:xfrm>
            <a:off x="1196579" y="2111805"/>
            <a:ext cx="2061454" cy="2061446"/>
          </a:xfrm>
          <a:custGeom>
            <a:avLst/>
            <a:gdLst>
              <a:gd name="connsiteX0" fmla="*/ 1030728 w 2061454"/>
              <a:gd name="connsiteY0" fmla="*/ 93702 h 2061446"/>
              <a:gd name="connsiteX1" fmla="*/ 93703 w 2061454"/>
              <a:gd name="connsiteY1" fmla="*/ 1030723 h 2061446"/>
              <a:gd name="connsiteX2" fmla="*/ 1030728 w 2061454"/>
              <a:gd name="connsiteY2" fmla="*/ 1967744 h 2061446"/>
              <a:gd name="connsiteX3" fmla="*/ 1967753 w 2061454"/>
              <a:gd name="connsiteY3" fmla="*/ 1030723 h 2061446"/>
              <a:gd name="connsiteX4" fmla="*/ 1030728 w 2061454"/>
              <a:gd name="connsiteY4" fmla="*/ 93702 h 2061446"/>
              <a:gd name="connsiteX5" fmla="*/ 1030727 w 2061454"/>
              <a:gd name="connsiteY5" fmla="*/ 0 h 2061446"/>
              <a:gd name="connsiteX6" fmla="*/ 2061454 w 2061454"/>
              <a:gd name="connsiteY6" fmla="*/ 1030723 h 2061446"/>
              <a:gd name="connsiteX7" fmla="*/ 1030727 w 2061454"/>
              <a:gd name="connsiteY7" fmla="*/ 2061446 h 2061446"/>
              <a:gd name="connsiteX8" fmla="*/ 0 w 2061454"/>
              <a:gd name="connsiteY8" fmla="*/ 1030723 h 2061446"/>
              <a:gd name="connsiteX9" fmla="*/ 1030727 w 2061454"/>
              <a:gd name="connsiteY9" fmla="*/ 0 h 206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1454" h="2061446">
                <a:moveTo>
                  <a:pt x="1030728" y="93702"/>
                </a:moveTo>
                <a:cubicBezTo>
                  <a:pt x="513223" y="93702"/>
                  <a:pt x="93703" y="513221"/>
                  <a:pt x="93703" y="1030723"/>
                </a:cubicBezTo>
                <a:cubicBezTo>
                  <a:pt x="93703" y="1548225"/>
                  <a:pt x="513223" y="1967744"/>
                  <a:pt x="1030728" y="1967744"/>
                </a:cubicBezTo>
                <a:cubicBezTo>
                  <a:pt x="1548233" y="1967744"/>
                  <a:pt x="1967753" y="1548225"/>
                  <a:pt x="1967753" y="1030723"/>
                </a:cubicBezTo>
                <a:cubicBezTo>
                  <a:pt x="1967753" y="513221"/>
                  <a:pt x="1548233" y="93702"/>
                  <a:pt x="1030728" y="93702"/>
                </a:cubicBezTo>
                <a:close/>
                <a:moveTo>
                  <a:pt x="1030727" y="0"/>
                </a:moveTo>
                <a:cubicBezTo>
                  <a:pt x="1599982" y="0"/>
                  <a:pt x="2061454" y="461470"/>
                  <a:pt x="2061454" y="1030723"/>
                </a:cubicBezTo>
                <a:cubicBezTo>
                  <a:pt x="2061454" y="1599976"/>
                  <a:pt x="1599982" y="2061446"/>
                  <a:pt x="1030727" y="2061446"/>
                </a:cubicBezTo>
                <a:cubicBezTo>
                  <a:pt x="461472" y="2061446"/>
                  <a:pt x="0" y="1599976"/>
                  <a:pt x="0" y="1030723"/>
                </a:cubicBezTo>
                <a:cubicBezTo>
                  <a:pt x="0" y="461470"/>
                  <a:pt x="461472" y="0"/>
                  <a:pt x="1030727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>
              <a:solidFill>
                <a:schemeClr val="lt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3B42235-192D-4735-8FF4-DD6C9E4B2F54}"/>
              </a:ext>
            </a:extLst>
          </p:cNvPr>
          <p:cNvGrpSpPr/>
          <p:nvPr/>
        </p:nvGrpSpPr>
        <p:grpSpPr>
          <a:xfrm>
            <a:off x="1053826" y="4156409"/>
            <a:ext cx="2346961" cy="282615"/>
            <a:chOff x="1053826" y="4156409"/>
            <a:chExt cx="2346961" cy="282615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12E0100-143C-4353-B73D-3A504F5D643D}"/>
                </a:ext>
              </a:extLst>
            </p:cNvPr>
            <p:cNvSpPr/>
            <p:nvPr/>
          </p:nvSpPr>
          <p:spPr bwMode="auto">
            <a:xfrm>
              <a:off x="1331105" y="4156409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407941B-155D-4D8B-BCAE-9C028CA625D8}"/>
                </a:ext>
              </a:extLst>
            </p:cNvPr>
            <p:cNvSpPr/>
            <p:nvPr/>
          </p:nvSpPr>
          <p:spPr bwMode="auto">
            <a:xfrm>
              <a:off x="1053826" y="4258802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ED409F9-BA2A-4169-A6D1-B23B425F7A0B}"/>
              </a:ext>
            </a:extLst>
          </p:cNvPr>
          <p:cNvSpPr/>
          <p:nvPr/>
        </p:nvSpPr>
        <p:spPr>
          <a:xfrm>
            <a:off x="689043" y="4721440"/>
            <a:ext cx="3076526" cy="4682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某某板块销售业绩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3D87D2A-D059-4F4D-91BB-E519FABC9ECD}"/>
              </a:ext>
            </a:extLst>
          </p:cNvPr>
          <p:cNvSpPr/>
          <p:nvPr/>
        </p:nvSpPr>
        <p:spPr>
          <a:xfrm>
            <a:off x="1263841" y="2953033"/>
            <a:ext cx="1926929" cy="5590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/>
          </a:bodyPr>
          <a:lstStyle/>
          <a:p>
            <a:pPr algn="ctr">
              <a:lnSpc>
                <a:spcPct val="135000"/>
              </a:lnSpc>
            </a:pPr>
            <a:r>
              <a:rPr lang="en-US" altLang="zh-CN" sz="2600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6.000.000</a:t>
            </a:r>
            <a:endParaRPr lang="zh-CN" altLang="en-US" sz="2600" dirty="0">
              <a:ln w="2540">
                <a:noFill/>
              </a:ln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F33A971-DB15-44D5-AFD8-4CC55587A662}"/>
              </a:ext>
            </a:extLst>
          </p:cNvPr>
          <p:cNvGrpSpPr/>
          <p:nvPr/>
        </p:nvGrpSpPr>
        <p:grpSpPr>
          <a:xfrm>
            <a:off x="8791215" y="4156409"/>
            <a:ext cx="2346961" cy="282615"/>
            <a:chOff x="8791215" y="4156409"/>
            <a:chExt cx="2346961" cy="282615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2B6F6C3-6347-412E-9685-ED9E1D9D7B2C}"/>
                </a:ext>
              </a:extLst>
            </p:cNvPr>
            <p:cNvSpPr/>
            <p:nvPr/>
          </p:nvSpPr>
          <p:spPr bwMode="auto">
            <a:xfrm>
              <a:off x="9068494" y="4156409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A8D0131-9424-4D1E-8CE1-D22EC371A446}"/>
                </a:ext>
              </a:extLst>
            </p:cNvPr>
            <p:cNvSpPr/>
            <p:nvPr/>
          </p:nvSpPr>
          <p:spPr bwMode="auto">
            <a:xfrm>
              <a:off x="8791215" y="4258802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ADF9698E-3A71-4897-B6F6-206B301C8578}"/>
              </a:ext>
            </a:extLst>
          </p:cNvPr>
          <p:cNvSpPr/>
          <p:nvPr/>
        </p:nvSpPr>
        <p:spPr>
          <a:xfrm>
            <a:off x="8426432" y="4721440"/>
            <a:ext cx="3076526" cy="4682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某某板块销售业绩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9696C71-3A64-4CFE-8B97-BAE3FDBB44EC}"/>
              </a:ext>
            </a:extLst>
          </p:cNvPr>
          <p:cNvSpPr/>
          <p:nvPr/>
        </p:nvSpPr>
        <p:spPr>
          <a:xfrm>
            <a:off x="9001230" y="2953033"/>
            <a:ext cx="1926929" cy="5590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/>
          </a:bodyPr>
          <a:lstStyle/>
          <a:p>
            <a:pPr algn="ctr">
              <a:lnSpc>
                <a:spcPct val="135000"/>
              </a:lnSpc>
            </a:pPr>
            <a:r>
              <a:rPr lang="en-US" altLang="zh-CN" sz="2600" dirty="0">
                <a:ln w="2540">
                  <a:noFill/>
                </a:ln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6.000.000</a:t>
            </a:r>
            <a:endParaRPr lang="zh-CN" altLang="en-US" sz="2600" dirty="0">
              <a:ln w="2540">
                <a:noFill/>
              </a:ln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796F038-FD25-4108-83DA-A3E3091F2E4C}"/>
              </a:ext>
            </a:extLst>
          </p:cNvPr>
          <p:cNvSpPr txBox="1"/>
          <p:nvPr/>
        </p:nvSpPr>
        <p:spPr>
          <a:xfrm>
            <a:off x="5925120" y="25378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¥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BD5F717-CFDB-48AA-B0E7-EABFA49FE834}"/>
              </a:ext>
            </a:extLst>
          </p:cNvPr>
          <p:cNvSpPr txBox="1"/>
          <p:nvPr/>
        </p:nvSpPr>
        <p:spPr>
          <a:xfrm>
            <a:off x="2056426" y="25378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¥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D258AF0-8DB7-493B-A5AA-6842D96171FD}"/>
              </a:ext>
            </a:extLst>
          </p:cNvPr>
          <p:cNvSpPr txBox="1"/>
          <p:nvPr/>
        </p:nvSpPr>
        <p:spPr>
          <a:xfrm>
            <a:off x="9793815" y="25378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¥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2CDFC8E-0700-493F-8FB3-7DB6D55B9CD4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32" name="图片 31" descr="图片包含 背景图案&#10;&#10;描述已自动生成">
              <a:extLst>
                <a:ext uri="{FF2B5EF4-FFF2-40B4-BE49-F238E27FC236}">
                  <a16:creationId xmlns:a16="http://schemas.microsoft.com/office/drawing/2014/main" id="{5B4CAB6C-A2FC-46AA-BEA3-3AF83021A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5D7BB7F-2B5F-4BA9-AF57-FA992E91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46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F72E7B6B-CF69-49BA-9CB0-66539100D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A8C69D58-7D13-4CF4-8B51-3A0A5E217822}"/>
              </a:ext>
            </a:extLst>
          </p:cNvPr>
          <p:cNvSpPr/>
          <p:nvPr/>
        </p:nvSpPr>
        <p:spPr>
          <a:xfrm>
            <a:off x="8938715" y="2111805"/>
            <a:ext cx="2061454" cy="2061446"/>
          </a:xfrm>
          <a:custGeom>
            <a:avLst/>
            <a:gdLst>
              <a:gd name="connsiteX0" fmla="*/ 1030728 w 2061454"/>
              <a:gd name="connsiteY0" fmla="*/ 93702 h 2061446"/>
              <a:gd name="connsiteX1" fmla="*/ 93703 w 2061454"/>
              <a:gd name="connsiteY1" fmla="*/ 1030723 h 2061446"/>
              <a:gd name="connsiteX2" fmla="*/ 1030728 w 2061454"/>
              <a:gd name="connsiteY2" fmla="*/ 1967744 h 2061446"/>
              <a:gd name="connsiteX3" fmla="*/ 1967753 w 2061454"/>
              <a:gd name="connsiteY3" fmla="*/ 1030723 h 2061446"/>
              <a:gd name="connsiteX4" fmla="*/ 1030728 w 2061454"/>
              <a:gd name="connsiteY4" fmla="*/ 93702 h 2061446"/>
              <a:gd name="connsiteX5" fmla="*/ 1030727 w 2061454"/>
              <a:gd name="connsiteY5" fmla="*/ 0 h 2061446"/>
              <a:gd name="connsiteX6" fmla="*/ 2061454 w 2061454"/>
              <a:gd name="connsiteY6" fmla="*/ 1030723 h 2061446"/>
              <a:gd name="connsiteX7" fmla="*/ 1030727 w 2061454"/>
              <a:gd name="connsiteY7" fmla="*/ 2061446 h 2061446"/>
              <a:gd name="connsiteX8" fmla="*/ 0 w 2061454"/>
              <a:gd name="connsiteY8" fmla="*/ 1030723 h 2061446"/>
              <a:gd name="connsiteX9" fmla="*/ 1030727 w 2061454"/>
              <a:gd name="connsiteY9" fmla="*/ 0 h 206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1454" h="2061446">
                <a:moveTo>
                  <a:pt x="1030728" y="93702"/>
                </a:moveTo>
                <a:cubicBezTo>
                  <a:pt x="513223" y="93702"/>
                  <a:pt x="93703" y="513221"/>
                  <a:pt x="93703" y="1030723"/>
                </a:cubicBezTo>
                <a:cubicBezTo>
                  <a:pt x="93703" y="1548225"/>
                  <a:pt x="513223" y="1967744"/>
                  <a:pt x="1030728" y="1967744"/>
                </a:cubicBezTo>
                <a:cubicBezTo>
                  <a:pt x="1548233" y="1967744"/>
                  <a:pt x="1967753" y="1548225"/>
                  <a:pt x="1967753" y="1030723"/>
                </a:cubicBezTo>
                <a:cubicBezTo>
                  <a:pt x="1967753" y="513221"/>
                  <a:pt x="1548233" y="93702"/>
                  <a:pt x="1030728" y="93702"/>
                </a:cubicBezTo>
                <a:close/>
                <a:moveTo>
                  <a:pt x="1030727" y="0"/>
                </a:moveTo>
                <a:cubicBezTo>
                  <a:pt x="1599982" y="0"/>
                  <a:pt x="2061454" y="461470"/>
                  <a:pt x="2061454" y="1030723"/>
                </a:cubicBezTo>
                <a:cubicBezTo>
                  <a:pt x="2061454" y="1599976"/>
                  <a:pt x="1599982" y="2061446"/>
                  <a:pt x="1030727" y="2061446"/>
                </a:cubicBezTo>
                <a:cubicBezTo>
                  <a:pt x="461472" y="2061446"/>
                  <a:pt x="0" y="1599976"/>
                  <a:pt x="0" y="1030723"/>
                </a:cubicBezTo>
                <a:cubicBezTo>
                  <a:pt x="0" y="461470"/>
                  <a:pt x="461472" y="0"/>
                  <a:pt x="1030727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>
              <a:solidFill>
                <a:schemeClr val="lt1"/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24790542-0783-4251-BA8D-055BDA0D06EA}"/>
              </a:ext>
            </a:extLst>
          </p:cNvPr>
          <p:cNvSpPr/>
          <p:nvPr/>
        </p:nvSpPr>
        <p:spPr>
          <a:xfrm>
            <a:off x="5065273" y="2111805"/>
            <a:ext cx="2061454" cy="2061446"/>
          </a:xfrm>
          <a:custGeom>
            <a:avLst/>
            <a:gdLst>
              <a:gd name="connsiteX0" fmla="*/ 1030728 w 2061454"/>
              <a:gd name="connsiteY0" fmla="*/ 93702 h 2061446"/>
              <a:gd name="connsiteX1" fmla="*/ 93703 w 2061454"/>
              <a:gd name="connsiteY1" fmla="*/ 1030723 h 2061446"/>
              <a:gd name="connsiteX2" fmla="*/ 1030728 w 2061454"/>
              <a:gd name="connsiteY2" fmla="*/ 1967744 h 2061446"/>
              <a:gd name="connsiteX3" fmla="*/ 1967753 w 2061454"/>
              <a:gd name="connsiteY3" fmla="*/ 1030723 h 2061446"/>
              <a:gd name="connsiteX4" fmla="*/ 1030728 w 2061454"/>
              <a:gd name="connsiteY4" fmla="*/ 93702 h 2061446"/>
              <a:gd name="connsiteX5" fmla="*/ 1030727 w 2061454"/>
              <a:gd name="connsiteY5" fmla="*/ 0 h 2061446"/>
              <a:gd name="connsiteX6" fmla="*/ 2061454 w 2061454"/>
              <a:gd name="connsiteY6" fmla="*/ 1030723 h 2061446"/>
              <a:gd name="connsiteX7" fmla="*/ 1030727 w 2061454"/>
              <a:gd name="connsiteY7" fmla="*/ 2061446 h 2061446"/>
              <a:gd name="connsiteX8" fmla="*/ 0 w 2061454"/>
              <a:gd name="connsiteY8" fmla="*/ 1030723 h 2061446"/>
              <a:gd name="connsiteX9" fmla="*/ 1030727 w 2061454"/>
              <a:gd name="connsiteY9" fmla="*/ 0 h 206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1454" h="2061446">
                <a:moveTo>
                  <a:pt x="1030728" y="93702"/>
                </a:moveTo>
                <a:cubicBezTo>
                  <a:pt x="513223" y="93702"/>
                  <a:pt x="93703" y="513221"/>
                  <a:pt x="93703" y="1030723"/>
                </a:cubicBezTo>
                <a:cubicBezTo>
                  <a:pt x="93703" y="1548225"/>
                  <a:pt x="513223" y="1967744"/>
                  <a:pt x="1030728" y="1967744"/>
                </a:cubicBezTo>
                <a:cubicBezTo>
                  <a:pt x="1548233" y="1967744"/>
                  <a:pt x="1967753" y="1548225"/>
                  <a:pt x="1967753" y="1030723"/>
                </a:cubicBezTo>
                <a:cubicBezTo>
                  <a:pt x="1967753" y="513221"/>
                  <a:pt x="1548233" y="93702"/>
                  <a:pt x="1030728" y="93702"/>
                </a:cubicBezTo>
                <a:close/>
                <a:moveTo>
                  <a:pt x="1030727" y="0"/>
                </a:moveTo>
                <a:cubicBezTo>
                  <a:pt x="1599982" y="0"/>
                  <a:pt x="2061454" y="461470"/>
                  <a:pt x="2061454" y="1030723"/>
                </a:cubicBezTo>
                <a:cubicBezTo>
                  <a:pt x="2061454" y="1599976"/>
                  <a:pt x="1599982" y="2061446"/>
                  <a:pt x="1030727" y="2061446"/>
                </a:cubicBezTo>
                <a:cubicBezTo>
                  <a:pt x="461472" y="2061446"/>
                  <a:pt x="0" y="1599976"/>
                  <a:pt x="0" y="1030723"/>
                </a:cubicBezTo>
                <a:cubicBezTo>
                  <a:pt x="0" y="461470"/>
                  <a:pt x="461472" y="0"/>
                  <a:pt x="1030727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 dirty="0">
              <a:solidFill>
                <a:schemeClr val="lt1"/>
              </a:solidFill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6068B0B-1A09-4B1E-89DF-6DBF05554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销售业绩展示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B2DC7A36-2896-43E2-8DFC-6AEA5CB3ED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grpId="1" nodeType="withEffect" p14:presetBounceEnd="100000">
                                      <p:stCondLst>
                                        <p:cond delay="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28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 p14:presetBounceEnd="100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7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9" grpId="0"/>
          <p:bldP spid="50" grpId="0" animBg="1"/>
          <p:bldP spid="50" grpId="1" animBg="1"/>
          <p:bldP spid="36" grpId="0" animBg="1"/>
          <p:bldP spid="37" grpId="0"/>
          <p:bldP spid="43" grpId="0" animBg="1"/>
          <p:bldP spid="44" grpId="0"/>
          <p:bldP spid="30" grpId="0"/>
          <p:bldP spid="38" grpId="0"/>
          <p:bldP spid="45" grpId="0"/>
          <p:bldP spid="51" grpId="0" animBg="1"/>
          <p:bldP spid="51" grpId="1" animBg="1"/>
          <p:bldP spid="52" grpId="0" animBg="1"/>
          <p:bldP spid="5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9" grpId="0"/>
          <p:bldP spid="50" grpId="0" animBg="1"/>
          <p:bldP spid="50" grpId="1" animBg="1"/>
          <p:bldP spid="36" grpId="0" animBg="1"/>
          <p:bldP spid="37" grpId="0"/>
          <p:bldP spid="43" grpId="0" animBg="1"/>
          <p:bldP spid="44" grpId="0"/>
          <p:bldP spid="30" grpId="0"/>
          <p:bldP spid="38" grpId="0"/>
          <p:bldP spid="45" grpId="0"/>
          <p:bldP spid="51" grpId="0" animBg="1"/>
          <p:bldP spid="51" grpId="1" animBg="1"/>
          <p:bldP spid="52" grpId="0" animBg="1"/>
          <p:bldP spid="5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374E7B5-4961-480A-BD70-9A97933D1C7F}"/>
              </a:ext>
            </a:extLst>
          </p:cNvPr>
          <p:cNvGrpSpPr/>
          <p:nvPr/>
        </p:nvGrpSpPr>
        <p:grpSpPr>
          <a:xfrm>
            <a:off x="4756581" y="2023590"/>
            <a:ext cx="2678839" cy="1231446"/>
            <a:chOff x="4756581" y="2023590"/>
            <a:chExt cx="2678839" cy="1231446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3B655A7-3DB9-4C2F-ACA9-E33EC96004A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959225" y="2875588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DF815D7-D8DF-4C2A-BA11-46EF11CFE251}"/>
                </a:ext>
              </a:extLst>
            </p:cNvPr>
            <p:cNvSpPr/>
            <p:nvPr/>
          </p:nvSpPr>
          <p:spPr bwMode="auto">
            <a:xfrm>
              <a:off x="5199800" y="2972421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F15F730-93B3-4170-ABC4-F3C6ECFFBE5D}"/>
                </a:ext>
              </a:extLst>
            </p:cNvPr>
            <p:cNvSpPr/>
            <p:nvPr/>
          </p:nvSpPr>
          <p:spPr bwMode="auto">
            <a:xfrm>
              <a:off x="4922520" y="3074814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E76A3B55-820B-4358-8975-7419C072D539}"/>
                </a:ext>
              </a:extLst>
            </p:cNvPr>
            <p:cNvGrpSpPr/>
            <p:nvPr/>
          </p:nvGrpSpPr>
          <p:grpSpPr>
            <a:xfrm>
              <a:off x="4756581" y="2023590"/>
              <a:ext cx="2678839" cy="750952"/>
              <a:chOff x="1033788" y="2023590"/>
              <a:chExt cx="2678839" cy="750952"/>
            </a:xfrm>
          </p:grpSpPr>
          <p:pic>
            <p:nvPicPr>
              <p:cNvPr id="87" name="图片 86" descr="卡通人物&#10;&#10;中度可信度描述已自动生成">
                <a:extLst>
                  <a:ext uri="{FF2B5EF4-FFF2-40B4-BE49-F238E27FC236}">
                    <a16:creationId xmlns:a16="http://schemas.microsoft.com/office/drawing/2014/main" id="{5B21402E-5CE4-43E3-A83E-3E632D11E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51848">
                <a:off x="1033788" y="2023590"/>
                <a:ext cx="576425" cy="750951"/>
              </a:xfrm>
              <a:prstGeom prst="rect">
                <a:avLst/>
              </a:prstGeom>
            </p:spPr>
          </p:pic>
          <p:pic>
            <p:nvPicPr>
              <p:cNvPr id="88" name="图片 87" descr="卡通人物&#10;&#10;中度可信度描述已自动生成">
                <a:extLst>
                  <a:ext uri="{FF2B5EF4-FFF2-40B4-BE49-F238E27FC236}">
                    <a16:creationId xmlns:a16="http://schemas.microsoft.com/office/drawing/2014/main" id="{AE6745E8-8A22-4472-AB1B-112BECA800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9948152" flipH="1">
                <a:off x="3136202" y="2023591"/>
                <a:ext cx="576425" cy="750951"/>
              </a:xfrm>
              <a:prstGeom prst="rect">
                <a:avLst/>
              </a:prstGeom>
            </p:spPr>
          </p:pic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67CD3A9-C6C8-46A4-9366-403AA8D52FCA}"/>
              </a:ext>
            </a:extLst>
          </p:cNvPr>
          <p:cNvGrpSpPr/>
          <p:nvPr/>
        </p:nvGrpSpPr>
        <p:grpSpPr>
          <a:xfrm>
            <a:off x="1047692" y="2023590"/>
            <a:ext cx="2678839" cy="1231446"/>
            <a:chOff x="1047692" y="2023590"/>
            <a:chExt cx="2678839" cy="1231446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84961C5-641E-4F94-AF0A-87A81386A65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44179" y="2875588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ADC68C7-3C80-4B11-8577-A3924FA93E74}"/>
                </a:ext>
              </a:extLst>
            </p:cNvPr>
            <p:cNvSpPr/>
            <p:nvPr/>
          </p:nvSpPr>
          <p:spPr bwMode="auto">
            <a:xfrm>
              <a:off x="1484754" y="2972421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F4C9F42-6BE8-4239-B5C5-1C6051F8C0F8}"/>
                </a:ext>
              </a:extLst>
            </p:cNvPr>
            <p:cNvSpPr/>
            <p:nvPr/>
          </p:nvSpPr>
          <p:spPr bwMode="auto">
            <a:xfrm>
              <a:off x="1207474" y="3074814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F9B88C8-D9BD-495E-AE75-076212260524}"/>
                </a:ext>
              </a:extLst>
            </p:cNvPr>
            <p:cNvGrpSpPr/>
            <p:nvPr/>
          </p:nvGrpSpPr>
          <p:grpSpPr>
            <a:xfrm>
              <a:off x="1047692" y="2023590"/>
              <a:ext cx="2678839" cy="750952"/>
              <a:chOff x="1033788" y="2023590"/>
              <a:chExt cx="2678839" cy="750952"/>
            </a:xfrm>
          </p:grpSpPr>
          <p:pic>
            <p:nvPicPr>
              <p:cNvPr id="8" name="图片 7" descr="卡通人物&#10;&#10;中度可信度描述已自动生成">
                <a:extLst>
                  <a:ext uri="{FF2B5EF4-FFF2-40B4-BE49-F238E27FC236}">
                    <a16:creationId xmlns:a16="http://schemas.microsoft.com/office/drawing/2014/main" id="{94389C0B-EA92-4CB9-B6E0-8231641FA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51848">
                <a:off x="1033788" y="2023590"/>
                <a:ext cx="576425" cy="750951"/>
              </a:xfrm>
              <a:prstGeom prst="rect">
                <a:avLst/>
              </a:prstGeom>
            </p:spPr>
          </p:pic>
          <p:pic>
            <p:nvPicPr>
              <p:cNvPr id="85" name="图片 84" descr="卡通人物&#10;&#10;中度可信度描述已自动生成">
                <a:extLst>
                  <a:ext uri="{FF2B5EF4-FFF2-40B4-BE49-F238E27FC236}">
                    <a16:creationId xmlns:a16="http://schemas.microsoft.com/office/drawing/2014/main" id="{77181396-91AF-49B8-A586-330DE3176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9948152" flipH="1">
                <a:off x="3136202" y="2023591"/>
                <a:ext cx="576425" cy="750951"/>
              </a:xfrm>
              <a:prstGeom prst="rect">
                <a:avLst/>
              </a:prstGeom>
            </p:spPr>
          </p:pic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FA30FB-1627-4221-A99B-FCAFDA617164}"/>
              </a:ext>
            </a:extLst>
          </p:cNvPr>
          <p:cNvGrpSpPr/>
          <p:nvPr/>
        </p:nvGrpSpPr>
        <p:grpSpPr>
          <a:xfrm>
            <a:off x="8465469" y="2023590"/>
            <a:ext cx="2678839" cy="1231446"/>
            <a:chOff x="8465469" y="2023590"/>
            <a:chExt cx="2678839" cy="1231446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8634A5D7-78D8-45D4-81D0-C5ED1783950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74271" y="2875588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939C9572-5F35-40F5-BF39-CFB534EA1E57}"/>
                </a:ext>
              </a:extLst>
            </p:cNvPr>
            <p:cNvSpPr/>
            <p:nvPr/>
          </p:nvSpPr>
          <p:spPr bwMode="auto">
            <a:xfrm>
              <a:off x="8914846" y="2972421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C6D4C57-E65F-44E9-B014-0B5D8D3E3388}"/>
                </a:ext>
              </a:extLst>
            </p:cNvPr>
            <p:cNvSpPr/>
            <p:nvPr/>
          </p:nvSpPr>
          <p:spPr bwMode="auto">
            <a:xfrm>
              <a:off x="8637566" y="3074814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F58A4C37-CFED-40DF-8FB3-E373EE38632C}"/>
                </a:ext>
              </a:extLst>
            </p:cNvPr>
            <p:cNvGrpSpPr/>
            <p:nvPr/>
          </p:nvGrpSpPr>
          <p:grpSpPr>
            <a:xfrm>
              <a:off x="8465469" y="2023590"/>
              <a:ext cx="2678839" cy="750952"/>
              <a:chOff x="1033788" y="2023590"/>
              <a:chExt cx="2678839" cy="750952"/>
            </a:xfrm>
          </p:grpSpPr>
          <p:pic>
            <p:nvPicPr>
              <p:cNvPr id="90" name="图片 89" descr="卡通人物&#10;&#10;中度可信度描述已自动生成">
                <a:extLst>
                  <a:ext uri="{FF2B5EF4-FFF2-40B4-BE49-F238E27FC236}">
                    <a16:creationId xmlns:a16="http://schemas.microsoft.com/office/drawing/2014/main" id="{ACFC1A66-139D-453F-BFE9-45A7D933BF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51848">
                <a:off x="1033788" y="2023590"/>
                <a:ext cx="576425" cy="750951"/>
              </a:xfrm>
              <a:prstGeom prst="rect">
                <a:avLst/>
              </a:prstGeom>
            </p:spPr>
          </p:pic>
          <p:pic>
            <p:nvPicPr>
              <p:cNvPr id="91" name="图片 90" descr="卡通人物&#10;&#10;中度可信度描述已自动生成">
                <a:extLst>
                  <a:ext uri="{FF2B5EF4-FFF2-40B4-BE49-F238E27FC236}">
                    <a16:creationId xmlns:a16="http://schemas.microsoft.com/office/drawing/2014/main" id="{092304C9-AD0A-459C-B222-B1A755687A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9948152" flipH="1">
                <a:off x="3136202" y="2023591"/>
                <a:ext cx="576425" cy="750951"/>
              </a:xfrm>
              <a:prstGeom prst="rect">
                <a:avLst/>
              </a:prstGeom>
            </p:spPr>
          </p:pic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240B815-697C-4D46-8F7E-0F5DC3462035}"/>
              </a:ext>
            </a:extLst>
          </p:cNvPr>
          <p:cNvGrpSpPr/>
          <p:nvPr/>
        </p:nvGrpSpPr>
        <p:grpSpPr>
          <a:xfrm>
            <a:off x="4756581" y="4152522"/>
            <a:ext cx="2678839" cy="1233866"/>
            <a:chOff x="4756581" y="4152522"/>
            <a:chExt cx="2678839" cy="1233866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15635891-620C-46C8-A40C-C10FFBA39F1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959225" y="5006940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1052DF9-E81A-4F0B-AB4E-CE0C4E57CE2B}"/>
                </a:ext>
              </a:extLst>
            </p:cNvPr>
            <p:cNvSpPr/>
            <p:nvPr/>
          </p:nvSpPr>
          <p:spPr bwMode="auto">
            <a:xfrm>
              <a:off x="5199800" y="5103773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03E4AF7-C3D4-4070-AAF5-29503EA2A8DA}"/>
                </a:ext>
              </a:extLst>
            </p:cNvPr>
            <p:cNvSpPr/>
            <p:nvPr/>
          </p:nvSpPr>
          <p:spPr bwMode="auto">
            <a:xfrm>
              <a:off x="4922520" y="5206166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3F4B76A4-FCC7-4123-965B-A8C7F147950C}"/>
                </a:ext>
              </a:extLst>
            </p:cNvPr>
            <p:cNvGrpSpPr/>
            <p:nvPr/>
          </p:nvGrpSpPr>
          <p:grpSpPr>
            <a:xfrm>
              <a:off x="4756581" y="4152522"/>
              <a:ext cx="2678839" cy="750952"/>
              <a:chOff x="1033788" y="2023590"/>
              <a:chExt cx="2678839" cy="750952"/>
            </a:xfrm>
          </p:grpSpPr>
          <p:pic>
            <p:nvPicPr>
              <p:cNvPr id="93" name="图片 92" descr="卡通人物&#10;&#10;中度可信度描述已自动生成">
                <a:extLst>
                  <a:ext uri="{FF2B5EF4-FFF2-40B4-BE49-F238E27FC236}">
                    <a16:creationId xmlns:a16="http://schemas.microsoft.com/office/drawing/2014/main" id="{992EF0E0-E994-4E2C-BDF3-BB8CE8300A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51848">
                <a:off x="1033788" y="2023590"/>
                <a:ext cx="576425" cy="750951"/>
              </a:xfrm>
              <a:prstGeom prst="rect">
                <a:avLst/>
              </a:prstGeom>
            </p:spPr>
          </p:pic>
          <p:pic>
            <p:nvPicPr>
              <p:cNvPr id="94" name="图片 93" descr="卡通人物&#10;&#10;中度可信度描述已自动生成">
                <a:extLst>
                  <a:ext uri="{FF2B5EF4-FFF2-40B4-BE49-F238E27FC236}">
                    <a16:creationId xmlns:a16="http://schemas.microsoft.com/office/drawing/2014/main" id="{2C1EEF30-846E-4FC9-9BB3-20A795C386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9948152" flipH="1">
                <a:off x="3136202" y="2023591"/>
                <a:ext cx="576425" cy="750951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C6F123D-8369-46DC-A95C-B204E517C01F}"/>
              </a:ext>
            </a:extLst>
          </p:cNvPr>
          <p:cNvGrpSpPr/>
          <p:nvPr/>
        </p:nvGrpSpPr>
        <p:grpSpPr>
          <a:xfrm>
            <a:off x="1047692" y="4152522"/>
            <a:ext cx="2678839" cy="1233866"/>
            <a:chOff x="1047692" y="4152522"/>
            <a:chExt cx="2678839" cy="1233866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CC78CD5A-1948-4024-8090-F8B5A18F9A8E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44179" y="5006940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F4AA8CE1-F529-4675-AA61-ACE0094640C9}"/>
                </a:ext>
              </a:extLst>
            </p:cNvPr>
            <p:cNvSpPr/>
            <p:nvPr/>
          </p:nvSpPr>
          <p:spPr bwMode="auto">
            <a:xfrm>
              <a:off x="1484754" y="5103773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69DC331C-C2D4-4A6A-8F2C-1C9F0338492B}"/>
                </a:ext>
              </a:extLst>
            </p:cNvPr>
            <p:cNvSpPr/>
            <p:nvPr/>
          </p:nvSpPr>
          <p:spPr bwMode="auto">
            <a:xfrm>
              <a:off x="1207474" y="5206166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90D20A60-EDF9-4322-BE9E-A9E55B71DAF2}"/>
                </a:ext>
              </a:extLst>
            </p:cNvPr>
            <p:cNvGrpSpPr/>
            <p:nvPr/>
          </p:nvGrpSpPr>
          <p:grpSpPr>
            <a:xfrm>
              <a:off x="1047692" y="4152522"/>
              <a:ext cx="2678839" cy="750952"/>
              <a:chOff x="1033788" y="2023590"/>
              <a:chExt cx="2678839" cy="750952"/>
            </a:xfrm>
          </p:grpSpPr>
          <p:pic>
            <p:nvPicPr>
              <p:cNvPr id="96" name="图片 95" descr="卡通人物&#10;&#10;中度可信度描述已自动生成">
                <a:extLst>
                  <a:ext uri="{FF2B5EF4-FFF2-40B4-BE49-F238E27FC236}">
                    <a16:creationId xmlns:a16="http://schemas.microsoft.com/office/drawing/2014/main" id="{6C2E99F8-0974-453C-99EC-03CD55CE27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51848">
                <a:off x="1033788" y="2023590"/>
                <a:ext cx="576425" cy="750951"/>
              </a:xfrm>
              <a:prstGeom prst="rect">
                <a:avLst/>
              </a:prstGeom>
            </p:spPr>
          </p:pic>
          <p:pic>
            <p:nvPicPr>
              <p:cNvPr id="97" name="图片 96" descr="卡通人物&#10;&#10;中度可信度描述已自动生成">
                <a:extLst>
                  <a:ext uri="{FF2B5EF4-FFF2-40B4-BE49-F238E27FC236}">
                    <a16:creationId xmlns:a16="http://schemas.microsoft.com/office/drawing/2014/main" id="{793D5BDD-CEC1-42B8-ABBE-76CB18628B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9948152" flipH="1">
                <a:off x="3136202" y="2023591"/>
                <a:ext cx="576425" cy="750951"/>
              </a:xfrm>
              <a:prstGeom prst="rect">
                <a:avLst/>
              </a:prstGeom>
            </p:spPr>
          </p:pic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036888D-7C60-41CB-B418-ECE6829A6328}"/>
              </a:ext>
            </a:extLst>
          </p:cNvPr>
          <p:cNvGrpSpPr/>
          <p:nvPr/>
        </p:nvGrpSpPr>
        <p:grpSpPr>
          <a:xfrm>
            <a:off x="8465469" y="4152522"/>
            <a:ext cx="2678839" cy="1233866"/>
            <a:chOff x="8465469" y="4152522"/>
            <a:chExt cx="2678839" cy="1233866"/>
          </a:xfrm>
        </p:grpSpPr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9D11FBBA-0CDF-4E72-B117-60E1315F491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74271" y="5006940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B834F2B7-9C53-4B79-97F8-4DF9337E6154}"/>
                </a:ext>
              </a:extLst>
            </p:cNvPr>
            <p:cNvSpPr/>
            <p:nvPr/>
          </p:nvSpPr>
          <p:spPr bwMode="auto">
            <a:xfrm>
              <a:off x="8914846" y="5103773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7C98FD4C-C655-424A-AC22-8AB797E6F5B4}"/>
                </a:ext>
              </a:extLst>
            </p:cNvPr>
            <p:cNvSpPr/>
            <p:nvPr/>
          </p:nvSpPr>
          <p:spPr bwMode="auto">
            <a:xfrm>
              <a:off x="8637566" y="5206166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chemeClr val="accent5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FC1B33C7-95E3-4D1A-A26B-B0A49C331718}"/>
                </a:ext>
              </a:extLst>
            </p:cNvPr>
            <p:cNvGrpSpPr/>
            <p:nvPr/>
          </p:nvGrpSpPr>
          <p:grpSpPr>
            <a:xfrm>
              <a:off x="8465469" y="4152522"/>
              <a:ext cx="2678839" cy="750952"/>
              <a:chOff x="1033788" y="2023590"/>
              <a:chExt cx="2678839" cy="750952"/>
            </a:xfrm>
          </p:grpSpPr>
          <p:pic>
            <p:nvPicPr>
              <p:cNvPr id="99" name="图片 98" descr="卡通人物&#10;&#10;中度可信度描述已自动生成">
                <a:extLst>
                  <a:ext uri="{FF2B5EF4-FFF2-40B4-BE49-F238E27FC236}">
                    <a16:creationId xmlns:a16="http://schemas.microsoft.com/office/drawing/2014/main" id="{164AF5B7-24D6-47CF-ABEC-4A3B61243E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51848">
                <a:off x="1033788" y="2023590"/>
                <a:ext cx="576425" cy="750951"/>
              </a:xfrm>
              <a:prstGeom prst="rect">
                <a:avLst/>
              </a:prstGeom>
            </p:spPr>
          </p:pic>
          <p:pic>
            <p:nvPicPr>
              <p:cNvPr id="100" name="图片 99" descr="卡通人物&#10;&#10;中度可信度描述已自动生成">
                <a:extLst>
                  <a:ext uri="{FF2B5EF4-FFF2-40B4-BE49-F238E27FC236}">
                    <a16:creationId xmlns:a16="http://schemas.microsoft.com/office/drawing/2014/main" id="{5A079467-9974-46C1-8AF3-4187E125E8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9948152" flipH="1">
                <a:off x="3136202" y="2023591"/>
                <a:ext cx="576425" cy="750951"/>
              </a:xfrm>
              <a:prstGeom prst="rect">
                <a:avLst/>
              </a:prstGeom>
            </p:spPr>
          </p:pic>
        </p:grpSp>
      </p:grpSp>
      <p:pic>
        <p:nvPicPr>
          <p:cNvPr id="102" name="图片 101" descr="图片包含 游戏机, 动物, 花&#10;&#10;描述已自动生成">
            <a:extLst>
              <a:ext uri="{FF2B5EF4-FFF2-40B4-BE49-F238E27FC236}">
                <a16:creationId xmlns:a16="http://schemas.microsoft.com/office/drawing/2014/main" id="{194B3529-13DF-443D-8229-7B4AC31B6A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803840"/>
            <a:ext cx="12192000" cy="1054159"/>
          </a:xfrm>
          <a:prstGeom prst="rect">
            <a:avLst/>
          </a:prstGeom>
          <a:effectLst>
            <a:outerShdw blurRad="1092200" dist="2032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81" name="组合 80">
            <a:extLst>
              <a:ext uri="{FF2B5EF4-FFF2-40B4-BE49-F238E27FC236}">
                <a16:creationId xmlns:a16="http://schemas.microsoft.com/office/drawing/2014/main" id="{FA5CE767-9D17-4310-BB7B-D1D2D4652CD8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82" name="图片 81" descr="图片包含 背景图案&#10;&#10;描述已自动生成">
              <a:extLst>
                <a:ext uri="{FF2B5EF4-FFF2-40B4-BE49-F238E27FC236}">
                  <a16:creationId xmlns:a16="http://schemas.microsoft.com/office/drawing/2014/main" id="{8A5CCD70-ACBB-440C-AC08-8658188A4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945CE56C-924A-433C-94E0-F41E2DC1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84" name="图片 83" descr="图片包含 背景图案&#10;&#10;描述已自动生成">
              <a:extLst>
                <a:ext uri="{FF2B5EF4-FFF2-40B4-BE49-F238E27FC236}">
                  <a16:creationId xmlns:a16="http://schemas.microsoft.com/office/drawing/2014/main" id="{2517943C-9086-47DD-ADA0-B9ECA1120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5730F63-7603-4E95-8C93-467A71F1C764}"/>
              </a:ext>
            </a:extLst>
          </p:cNvPr>
          <p:cNvSpPr txBox="1"/>
          <p:nvPr/>
        </p:nvSpPr>
        <p:spPr>
          <a:xfrm>
            <a:off x="1462954" y="1902643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130</a:t>
            </a:r>
            <a:r>
              <a:rPr lang="en-US" altLang="zh-CN" sz="16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%</a:t>
            </a:r>
            <a:endParaRPr lang="zh-CN" altLang="en-US" sz="1600" dirty="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25" name="稿定PPT-5">
            <a:extLst>
              <a:ext uri="{FF2B5EF4-FFF2-40B4-BE49-F238E27FC236}">
                <a16:creationId xmlns:a16="http://schemas.microsoft.com/office/drawing/2014/main" id="{7EB94B44-889B-4E6D-B084-D9B42FFC6CAB}"/>
              </a:ext>
            </a:extLst>
          </p:cNvPr>
          <p:cNvSpPr txBox="1"/>
          <p:nvPr/>
        </p:nvSpPr>
        <p:spPr>
          <a:xfrm>
            <a:off x="1462954" y="2526386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完成年初计划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C11955-C1B1-4A59-86D0-BA6101252514}"/>
              </a:ext>
            </a:extLst>
          </p:cNvPr>
          <p:cNvSpPr txBox="1"/>
          <p:nvPr/>
        </p:nvSpPr>
        <p:spPr>
          <a:xfrm>
            <a:off x="5178000" y="1902643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68</a:t>
            </a:r>
            <a:r>
              <a:rPr lang="en-US" altLang="zh-CN" sz="16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%</a:t>
            </a:r>
            <a:endParaRPr lang="zh-CN" altLang="en-US" sz="1600" dirty="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31" name="稿定PPT-5">
            <a:extLst>
              <a:ext uri="{FF2B5EF4-FFF2-40B4-BE49-F238E27FC236}">
                <a16:creationId xmlns:a16="http://schemas.microsoft.com/office/drawing/2014/main" id="{AF42B01F-7A7F-4CB4-8AB1-BA4A34A3C7C4}"/>
              </a:ext>
            </a:extLst>
          </p:cNvPr>
          <p:cNvSpPr txBox="1"/>
          <p:nvPr/>
        </p:nvSpPr>
        <p:spPr>
          <a:xfrm>
            <a:off x="5178000" y="2526386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营业额同比增长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3F2FB9E-A8CB-400D-AC25-FAAFDF4C7018}"/>
              </a:ext>
            </a:extLst>
          </p:cNvPr>
          <p:cNvSpPr txBox="1"/>
          <p:nvPr/>
        </p:nvSpPr>
        <p:spPr>
          <a:xfrm>
            <a:off x="8893046" y="1902643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57</a:t>
            </a:r>
            <a:r>
              <a:rPr lang="en-US" altLang="zh-CN" sz="16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%</a:t>
            </a:r>
            <a:endParaRPr lang="zh-CN" altLang="en-US" sz="1600" dirty="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40" name="稿定PPT-5">
            <a:extLst>
              <a:ext uri="{FF2B5EF4-FFF2-40B4-BE49-F238E27FC236}">
                <a16:creationId xmlns:a16="http://schemas.microsoft.com/office/drawing/2014/main" id="{8CB58102-3783-4186-A3F8-FD2A29B7D28B}"/>
              </a:ext>
            </a:extLst>
          </p:cNvPr>
          <p:cNvSpPr txBox="1"/>
          <p:nvPr/>
        </p:nvSpPr>
        <p:spPr>
          <a:xfrm>
            <a:off x="8893046" y="2526386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净利润同比增长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0AB60B8-4F6B-4938-9844-82B625F7E36F}"/>
              </a:ext>
            </a:extLst>
          </p:cNvPr>
          <p:cNvSpPr txBox="1"/>
          <p:nvPr/>
        </p:nvSpPr>
        <p:spPr>
          <a:xfrm>
            <a:off x="1462954" y="4033995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600</a:t>
            </a:r>
            <a:r>
              <a:rPr lang="zh-CN" altLang="en-US" sz="16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亿</a:t>
            </a:r>
          </a:p>
        </p:txBody>
      </p:sp>
      <p:sp>
        <p:nvSpPr>
          <p:cNvPr id="50" name="稿定PPT-5">
            <a:extLst>
              <a:ext uri="{FF2B5EF4-FFF2-40B4-BE49-F238E27FC236}">
                <a16:creationId xmlns:a16="http://schemas.microsoft.com/office/drawing/2014/main" id="{3F805632-339C-43D7-8865-D401CD064B88}"/>
              </a:ext>
            </a:extLst>
          </p:cNvPr>
          <p:cNvSpPr txBox="1"/>
          <p:nvPr/>
        </p:nvSpPr>
        <p:spPr>
          <a:xfrm>
            <a:off x="1462954" y="4657738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销售额首次突破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3AEAF90-7889-4A74-9F34-6984E292174F}"/>
              </a:ext>
            </a:extLst>
          </p:cNvPr>
          <p:cNvSpPr txBox="1"/>
          <p:nvPr/>
        </p:nvSpPr>
        <p:spPr>
          <a:xfrm>
            <a:off x="5178000" y="4033995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36</a:t>
            </a:r>
            <a:r>
              <a:rPr lang="zh-CN" altLang="en-US" sz="16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个</a:t>
            </a:r>
          </a:p>
        </p:txBody>
      </p:sp>
      <p:sp>
        <p:nvSpPr>
          <p:cNvPr id="59" name="稿定PPT-5">
            <a:extLst>
              <a:ext uri="{FF2B5EF4-FFF2-40B4-BE49-F238E27FC236}">
                <a16:creationId xmlns:a16="http://schemas.microsoft.com/office/drawing/2014/main" id="{960D7AEE-D693-4250-9ACC-A581230E0277}"/>
              </a:ext>
            </a:extLst>
          </p:cNvPr>
          <p:cNvSpPr txBox="1"/>
          <p:nvPr/>
        </p:nvSpPr>
        <p:spPr>
          <a:xfrm>
            <a:off x="5178000" y="4657738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签下</a:t>
            </a:r>
            <a:r>
              <a:rPr lang="en-US" altLang="zh-CN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</a:t>
            </a: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级大客户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361E0C3-5DD0-44D0-9E89-CE4E4CE1DA07}"/>
              </a:ext>
            </a:extLst>
          </p:cNvPr>
          <p:cNvSpPr txBox="1"/>
          <p:nvPr/>
        </p:nvSpPr>
        <p:spPr>
          <a:xfrm>
            <a:off x="8893046" y="4033995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280</a:t>
            </a:r>
            <a:r>
              <a:rPr lang="zh-CN" altLang="en-US" sz="16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亿</a:t>
            </a:r>
          </a:p>
        </p:txBody>
      </p:sp>
      <p:sp>
        <p:nvSpPr>
          <p:cNvPr id="68" name="稿定PPT-5">
            <a:extLst>
              <a:ext uri="{FF2B5EF4-FFF2-40B4-BE49-F238E27FC236}">
                <a16:creationId xmlns:a16="http://schemas.microsoft.com/office/drawing/2014/main" id="{6C728C9D-BA4E-428D-893D-176076154C06}"/>
              </a:ext>
            </a:extLst>
          </p:cNvPr>
          <p:cNvSpPr txBox="1"/>
          <p:nvPr/>
        </p:nvSpPr>
        <p:spPr>
          <a:xfrm>
            <a:off x="8893046" y="4657738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净利润首次突破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BAB81C73-B12B-496F-AB47-3695B7FDF9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销售业绩展示</a:t>
            </a:r>
          </a:p>
        </p:txBody>
      </p:sp>
    </p:spTree>
    <p:extLst>
      <p:ext uri="{BB962C8B-B14F-4D97-AF65-F5344CB8AC3E}">
        <p14:creationId xmlns:p14="http://schemas.microsoft.com/office/powerpoint/2010/main" val="16827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grpId="1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grpId="1" nodeType="withEffect" p14:presetBounceEnd="100000">
                                      <p:stCondLst>
                                        <p:cond delay="7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grpId="1" nodeType="withEffect" p14:presetBounceEnd="100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3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grpId="1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fill="hold" grpId="1" nodeType="withEffect" p14:presetBounceEnd="100000">
                                      <p:stCondLst>
                                        <p:cond delay="1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69" dur="100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 p14:presetBounceEnd="100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82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5" grpId="0"/>
          <p:bldP spid="30" grpId="0"/>
          <p:bldP spid="30" grpId="1"/>
          <p:bldP spid="31" grpId="0"/>
          <p:bldP spid="39" grpId="0"/>
          <p:bldP spid="39" grpId="1"/>
          <p:bldP spid="40" grpId="0"/>
          <p:bldP spid="49" grpId="0"/>
          <p:bldP spid="49" grpId="1"/>
          <p:bldP spid="50" grpId="0"/>
          <p:bldP spid="58" grpId="0"/>
          <p:bldP spid="58" grpId="1"/>
          <p:bldP spid="59" grpId="0"/>
          <p:bldP spid="67" grpId="0"/>
          <p:bldP spid="67" grpId="1"/>
          <p:bldP spid="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00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5" grpId="0"/>
          <p:bldP spid="30" grpId="0"/>
          <p:bldP spid="30" grpId="1"/>
          <p:bldP spid="31" grpId="0"/>
          <p:bldP spid="39" grpId="0"/>
          <p:bldP spid="39" grpId="1"/>
          <p:bldP spid="40" grpId="0"/>
          <p:bldP spid="49" grpId="0"/>
          <p:bldP spid="49" grpId="1"/>
          <p:bldP spid="50" grpId="0"/>
          <p:bldP spid="58" grpId="0"/>
          <p:bldP spid="58" grpId="1"/>
          <p:bldP spid="59" grpId="0"/>
          <p:bldP spid="67" grpId="0"/>
          <p:bldP spid="67" grpId="1"/>
          <p:bldP spid="6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, 食物, 桌子, 杯子&#10;&#10;描述已自动生成">
            <a:extLst>
              <a:ext uri="{FF2B5EF4-FFF2-40B4-BE49-F238E27FC236}">
                <a16:creationId xmlns:a16="http://schemas.microsoft.com/office/drawing/2014/main" id="{B151AF91-99E1-420C-A950-D0B0F7303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64"/>
            <a:ext cx="12192000" cy="6858000"/>
          </a:xfrm>
          <a:prstGeom prst="rect">
            <a:avLst/>
          </a:prstGeom>
        </p:spPr>
      </p:pic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95D7F2E5-1D0F-42B1-A303-CD0208EDBBE0}"/>
              </a:ext>
            </a:extLst>
          </p:cNvPr>
          <p:cNvGraphicFramePr/>
          <p:nvPr/>
        </p:nvGraphicFramePr>
        <p:xfrm>
          <a:off x="786985" y="2174240"/>
          <a:ext cx="11149014" cy="3969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9B93FEE5-A9CA-4223-915D-4AC469AC8F9C}"/>
              </a:ext>
            </a:extLst>
          </p:cNvPr>
          <p:cNvSpPr txBox="1"/>
          <p:nvPr/>
        </p:nvSpPr>
        <p:spPr>
          <a:xfrm>
            <a:off x="2369765" y="1908572"/>
            <a:ext cx="1223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00" dirty="0">
                <a:solidFill>
                  <a:schemeClr val="accent1"/>
                </a:solidFill>
              </a:rPr>
              <a:t>(</a:t>
            </a:r>
            <a:r>
              <a:rPr lang="zh-CN" altLang="en-US" sz="1300" dirty="0">
                <a:solidFill>
                  <a:schemeClr val="accent1"/>
                </a:solidFill>
              </a:rPr>
              <a:t>单位：</a:t>
            </a:r>
            <a:r>
              <a:rPr lang="en-US" altLang="zh-CN" sz="1300" dirty="0">
                <a:solidFill>
                  <a:schemeClr val="accent1"/>
                </a:solidFill>
              </a:rPr>
              <a:t>¥</a:t>
            </a:r>
            <a:r>
              <a:rPr lang="zh-CN" altLang="en-US" sz="1300" dirty="0">
                <a:solidFill>
                  <a:schemeClr val="accent1"/>
                </a:solidFill>
              </a:rPr>
              <a:t>万元</a:t>
            </a:r>
            <a:r>
              <a:rPr lang="en-US" altLang="zh-CN" sz="1300" dirty="0">
                <a:solidFill>
                  <a:schemeClr val="accent1"/>
                </a:solidFill>
              </a:rPr>
              <a:t>)</a:t>
            </a:r>
            <a:endParaRPr lang="zh-CN" altLang="en-US" sz="1300" dirty="0">
              <a:solidFill>
                <a:schemeClr val="accent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44DDF85-57D5-4CCD-9C54-3833345993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302AF08-7764-4F95-A90A-CA15E2E08996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21" name="图片 20" descr="图片包含 背景图案&#10;&#10;描述已自动生成">
              <a:extLst>
                <a:ext uri="{FF2B5EF4-FFF2-40B4-BE49-F238E27FC236}">
                  <a16:creationId xmlns:a16="http://schemas.microsoft.com/office/drawing/2014/main" id="{9B97E788-833C-489B-92AF-5146F8D50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824FCAB-95D2-45D1-9889-C2FABAC7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25" name="图片 24" descr="图片包含 背景图案&#10;&#10;描述已自动生成">
              <a:extLst>
                <a:ext uri="{FF2B5EF4-FFF2-40B4-BE49-F238E27FC236}">
                  <a16:creationId xmlns:a16="http://schemas.microsoft.com/office/drawing/2014/main" id="{F64DFA14-698F-4903-BC8E-F6F3CD011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  <p:pic>
        <p:nvPicPr>
          <p:cNvPr id="8" name="图片 7" descr="钟表的特写&#10;&#10;描述已自动生成">
            <a:extLst>
              <a:ext uri="{FF2B5EF4-FFF2-40B4-BE49-F238E27FC236}">
                <a16:creationId xmlns:a16="http://schemas.microsoft.com/office/drawing/2014/main" id="{FC87E28B-08BB-4ECA-B79F-B7E216E0C8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038" y="3232489"/>
            <a:ext cx="393022" cy="393022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FBCDA808-F193-4D6E-8450-D967573E19C4}"/>
              </a:ext>
            </a:extLst>
          </p:cNvPr>
          <p:cNvGrpSpPr/>
          <p:nvPr/>
        </p:nvGrpSpPr>
        <p:grpSpPr>
          <a:xfrm>
            <a:off x="639706" y="3222989"/>
            <a:ext cx="724274" cy="616377"/>
            <a:chOff x="639706" y="3222989"/>
            <a:chExt cx="724274" cy="616377"/>
          </a:xfrm>
        </p:grpSpPr>
        <p:pic>
          <p:nvPicPr>
            <p:cNvPr id="10" name="图片 9" descr="图片包含 游戏机, 食物, 咖啡, 杯子&#10;&#10;描述已自动生成">
              <a:extLst>
                <a:ext uri="{FF2B5EF4-FFF2-40B4-BE49-F238E27FC236}">
                  <a16:creationId xmlns:a16="http://schemas.microsoft.com/office/drawing/2014/main" id="{838CD04D-F02C-4249-9811-479B9DC4F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06" y="3370036"/>
              <a:ext cx="724274" cy="469330"/>
            </a:xfrm>
            <a:prstGeom prst="rect">
              <a:avLst/>
            </a:prstGeom>
          </p:spPr>
        </p:pic>
        <p:pic>
          <p:nvPicPr>
            <p:cNvPr id="26" name="图片 25" descr="图片包含 游戏机&#10;&#10;描述已自动生成">
              <a:extLst>
                <a:ext uri="{FF2B5EF4-FFF2-40B4-BE49-F238E27FC236}">
                  <a16:creationId xmlns:a16="http://schemas.microsoft.com/office/drawing/2014/main" id="{8AA6D0D3-F266-4179-B17E-4670F5A6E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1" y="3222989"/>
              <a:ext cx="396991" cy="310151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0880721-E288-4011-88CF-8139368F5D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销售业绩展示</a:t>
            </a:r>
          </a:p>
        </p:txBody>
      </p:sp>
    </p:spTree>
    <p:extLst>
      <p:ext uri="{BB962C8B-B14F-4D97-AF65-F5344CB8AC3E}">
        <p14:creationId xmlns:p14="http://schemas.microsoft.com/office/powerpoint/2010/main" val="1610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 p14:presetBounceEnd="100000">
                                      <p:stCondLst>
                                        <p:cond delay="1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4" grpId="0" uiExpand="1">
            <p:bldSub>
              <a:bldChart bld="category"/>
            </p:bldSub>
          </p:bldGraphic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4" grpId="0" uiExpand="1">
            <p:bldSub>
              <a:bldChart bld="category"/>
            </p:bldSub>
          </p:bldGraphic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312C61DB-B25B-4917-92ED-27DCBB333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03BD1CCD-E7E1-4746-82AB-01C58580816E}"/>
              </a:ext>
            </a:extLst>
          </p:cNvPr>
          <p:cNvGraphicFramePr/>
          <p:nvPr/>
        </p:nvGraphicFramePr>
        <p:xfrm>
          <a:off x="2879820" y="1131987"/>
          <a:ext cx="6432360" cy="552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矩形 19">
            <a:extLst>
              <a:ext uri="{FF2B5EF4-FFF2-40B4-BE49-F238E27FC236}">
                <a16:creationId xmlns:a16="http://schemas.microsoft.com/office/drawing/2014/main" id="{56175CDE-EF9C-44E8-82AE-D5201831EAC4}"/>
              </a:ext>
            </a:extLst>
          </p:cNvPr>
          <p:cNvSpPr/>
          <p:nvPr/>
        </p:nvSpPr>
        <p:spPr>
          <a:xfrm>
            <a:off x="4675079" y="3445704"/>
            <a:ext cx="2841842" cy="6572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 lnSpcReduction="10000"/>
          </a:bodyPr>
          <a:lstStyle/>
          <a:p>
            <a:pPr algn="ctr">
              <a:lnSpc>
                <a:spcPct val="135000"/>
              </a:lnSpc>
            </a:pPr>
            <a:r>
              <a:rPr kumimoji="1" lang="en-US" altLang="zh-CN" sz="3600" b="1" spc="100" dirty="0">
                <a:gradFill>
                  <a:gsLst>
                    <a:gs pos="0">
                      <a:schemeClr val="accent6"/>
                    </a:gs>
                    <a:gs pos="23000">
                      <a:schemeClr val="accent5"/>
                    </a:gs>
                    <a:gs pos="39000">
                      <a:schemeClr val="accent1"/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atin typeface="+mj-ea"/>
                <a:ea typeface="+mj-ea"/>
              </a:rPr>
              <a:t>60.000.000</a:t>
            </a:r>
            <a:endParaRPr kumimoji="1" lang="zh-CN" altLang="en-US" sz="3600" b="1" spc="100" dirty="0">
              <a:gradFill>
                <a:gsLst>
                  <a:gs pos="0">
                    <a:schemeClr val="accent6"/>
                  </a:gs>
                  <a:gs pos="23000">
                    <a:schemeClr val="accent5"/>
                  </a:gs>
                  <a:gs pos="39000">
                    <a:schemeClr val="accent1"/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8F74108-5B72-46F8-9533-12A7CC6F2434}"/>
              </a:ext>
            </a:extLst>
          </p:cNvPr>
          <p:cNvSpPr txBox="1"/>
          <p:nvPr/>
        </p:nvSpPr>
        <p:spPr>
          <a:xfrm>
            <a:off x="5925120" y="3094831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¥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05F668-3A9A-4C99-9B8B-AF93B408E14F}"/>
              </a:ext>
            </a:extLst>
          </p:cNvPr>
          <p:cNvSpPr txBox="1"/>
          <p:nvPr/>
        </p:nvSpPr>
        <p:spPr>
          <a:xfrm flipH="1">
            <a:off x="5118809" y="4251190"/>
            <a:ext cx="195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20XX</a:t>
            </a: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年销售业绩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8F8F560-0AEA-4EE0-A99F-AF0BF06953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786462C5-1463-46B8-978D-402CF49D28C6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19" name="图片 18" descr="图片包含 背景图案&#10;&#10;描述已自动生成">
              <a:extLst>
                <a:ext uri="{FF2B5EF4-FFF2-40B4-BE49-F238E27FC236}">
                  <a16:creationId xmlns:a16="http://schemas.microsoft.com/office/drawing/2014/main" id="{9A3FAEBB-C88F-4858-A075-774BA4B29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7C2A7A1-47AE-41EE-8AE6-FBCC9775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25" name="图片 24" descr="图片包含 背景图案&#10;&#10;描述已自动生成">
              <a:extLst>
                <a:ext uri="{FF2B5EF4-FFF2-40B4-BE49-F238E27FC236}">
                  <a16:creationId xmlns:a16="http://schemas.microsoft.com/office/drawing/2014/main" id="{1991F50C-18E3-45E0-8768-8EABFDEC3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27AA24F-4DDF-4D75-803E-4F83110C0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销售业绩分布</a:t>
            </a:r>
          </a:p>
        </p:txBody>
      </p:sp>
    </p:spTree>
    <p:extLst>
      <p:ext uri="{BB962C8B-B14F-4D97-AF65-F5344CB8AC3E}">
        <p14:creationId xmlns:p14="http://schemas.microsoft.com/office/powerpoint/2010/main" val="16618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grpId="1" nodeType="withEffect" p14:presetBounceEnd="100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6" grpId="0">
            <p:bldAsOne/>
          </p:bldGraphic>
          <p:bldP spid="20" grpId="0"/>
          <p:bldP spid="20" grpId="1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6" grpId="0">
            <p:bldAsOne/>
          </p:bldGraphic>
          <p:bldP spid="20" grpId="0"/>
          <p:bldP spid="20" grpId="1"/>
          <p:bldP spid="21" grpId="0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游戏机, 食物, 桌子, 杯子&#10;&#10;描述已自动生成">
            <a:extLst>
              <a:ext uri="{FF2B5EF4-FFF2-40B4-BE49-F238E27FC236}">
                <a16:creationId xmlns:a16="http://schemas.microsoft.com/office/drawing/2014/main" id="{4905C92F-2AD6-4A15-B483-9BD247A4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A8F4F4D7-181E-4E4C-B17E-840A31539A31}"/>
              </a:ext>
            </a:extLst>
          </p:cNvPr>
          <p:cNvGraphicFramePr/>
          <p:nvPr/>
        </p:nvGraphicFramePr>
        <p:xfrm>
          <a:off x="578209" y="1497711"/>
          <a:ext cx="11035582" cy="463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26101976-7090-4385-A2D9-6C55EE8C9C87}"/>
              </a:ext>
            </a:extLst>
          </p:cNvPr>
          <p:cNvSpPr txBox="1"/>
          <p:nvPr/>
        </p:nvSpPr>
        <p:spPr>
          <a:xfrm>
            <a:off x="695324" y="1685052"/>
            <a:ext cx="1223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00" dirty="0">
                <a:solidFill>
                  <a:schemeClr val="accent1"/>
                </a:solidFill>
              </a:rPr>
              <a:t>(</a:t>
            </a:r>
            <a:r>
              <a:rPr lang="zh-CN" altLang="en-US" sz="1300" dirty="0">
                <a:solidFill>
                  <a:schemeClr val="accent1"/>
                </a:solidFill>
              </a:rPr>
              <a:t>单位：</a:t>
            </a:r>
            <a:r>
              <a:rPr lang="en-US" altLang="zh-CN" sz="1300" dirty="0">
                <a:solidFill>
                  <a:schemeClr val="accent1"/>
                </a:solidFill>
              </a:rPr>
              <a:t>¥</a:t>
            </a:r>
            <a:r>
              <a:rPr lang="zh-CN" altLang="en-US" sz="1300" dirty="0">
                <a:solidFill>
                  <a:schemeClr val="accent1"/>
                </a:solidFill>
              </a:rPr>
              <a:t>万元</a:t>
            </a:r>
            <a:r>
              <a:rPr lang="en-US" altLang="zh-CN" sz="1300" dirty="0">
                <a:solidFill>
                  <a:schemeClr val="accent1"/>
                </a:solidFill>
              </a:rPr>
              <a:t>)</a:t>
            </a:r>
            <a:endParaRPr lang="zh-CN" altLang="en-US" sz="1300" dirty="0">
              <a:solidFill>
                <a:schemeClr val="accent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409E5CF-4FC3-47ED-B3D9-B5BE747339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6747"/>
            <a:ext cx="695324" cy="39527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7C4F5457-5CC6-4642-9A27-19FE74072B02}"/>
              </a:ext>
            </a:extLst>
          </p:cNvPr>
          <p:cNvGrpSpPr/>
          <p:nvPr/>
        </p:nvGrpSpPr>
        <p:grpSpPr>
          <a:xfrm>
            <a:off x="10005060" y="5554980"/>
            <a:ext cx="2186940" cy="1333365"/>
            <a:chOff x="11325860" y="5554980"/>
            <a:chExt cx="2186940" cy="1333365"/>
          </a:xfrm>
        </p:grpSpPr>
        <p:pic>
          <p:nvPicPr>
            <p:cNvPr id="23" name="图片 22" descr="图片包含 背景图案&#10;&#10;描述已自动生成">
              <a:extLst>
                <a:ext uri="{FF2B5EF4-FFF2-40B4-BE49-F238E27FC236}">
                  <a16:creationId xmlns:a16="http://schemas.microsoft.com/office/drawing/2014/main" id="{3610DBC8-8A49-4114-A5DD-E420538D8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8720" y="5554980"/>
              <a:ext cx="894080" cy="89820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C19B34A-BEFB-4EFD-BBA7-ADE2E8983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5305" y="5761912"/>
              <a:ext cx="859114" cy="1126433"/>
            </a:xfrm>
            <a:prstGeom prst="rect">
              <a:avLst/>
            </a:prstGeom>
          </p:spPr>
        </p:pic>
        <p:pic>
          <p:nvPicPr>
            <p:cNvPr id="26" name="图片 25" descr="图片包含 背景图案&#10;&#10;描述已自动生成">
              <a:extLst>
                <a:ext uri="{FF2B5EF4-FFF2-40B4-BE49-F238E27FC236}">
                  <a16:creationId xmlns:a16="http://schemas.microsoft.com/office/drawing/2014/main" id="{EA6FD956-B6E6-4810-963E-0519D7E5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5860" y="6308724"/>
              <a:ext cx="2186940" cy="549275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29F583D-5A5D-457E-B98E-F7AB7CF6B444}"/>
              </a:ext>
            </a:extLst>
          </p:cNvPr>
          <p:cNvGrpSpPr/>
          <p:nvPr/>
        </p:nvGrpSpPr>
        <p:grpSpPr>
          <a:xfrm>
            <a:off x="10780918" y="1663656"/>
            <a:ext cx="485568" cy="485568"/>
            <a:chOff x="-1755568" y="1304725"/>
            <a:chExt cx="485568" cy="485568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AACE7F6-1DF2-424A-8641-928D95B8E373}"/>
                </a:ext>
              </a:extLst>
            </p:cNvPr>
            <p:cNvSpPr/>
            <p:nvPr/>
          </p:nvSpPr>
          <p:spPr>
            <a:xfrm>
              <a:off x="-1669209" y="1391084"/>
              <a:ext cx="312850" cy="312850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830F82C4-F3C5-4E0E-9220-A08953993426}"/>
                </a:ext>
              </a:extLst>
            </p:cNvPr>
            <p:cNvSpPr/>
            <p:nvPr/>
          </p:nvSpPr>
          <p:spPr>
            <a:xfrm>
              <a:off x="-1562582" y="1497711"/>
              <a:ext cx="99595" cy="99595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832E0F1-4C2E-47A3-B06E-A32A036A1BF9}"/>
                </a:ext>
              </a:extLst>
            </p:cNvPr>
            <p:cNvSpPr/>
            <p:nvPr/>
          </p:nvSpPr>
          <p:spPr>
            <a:xfrm>
              <a:off x="-1755568" y="1304725"/>
              <a:ext cx="485568" cy="485568"/>
            </a:xfrm>
            <a:prstGeom prst="ellipse">
              <a:avLst/>
            </a:prstGeom>
            <a:solidFill>
              <a:schemeClr val="accent1">
                <a:alpha val="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809CEB-DD07-49DE-8BDD-E10E247F9F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销售业绩走势</a:t>
            </a:r>
          </a:p>
        </p:txBody>
      </p:sp>
    </p:spTree>
    <p:extLst>
      <p:ext uri="{BB962C8B-B14F-4D97-AF65-F5344CB8AC3E}">
        <p14:creationId xmlns:p14="http://schemas.microsoft.com/office/powerpoint/2010/main" val="3948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3481;"/>
</p:tagLst>
</file>

<file path=ppt/theme/theme1.xml><?xml version="1.0" encoding="utf-8"?>
<a:theme xmlns:a="http://schemas.openxmlformats.org/drawingml/2006/main" name="Office 主题​​">
  <a:themeElements>
    <a:clrScheme name="稿定PPT6">
      <a:dk1>
        <a:sysClr val="windowText" lastClr="000000"/>
      </a:dk1>
      <a:lt1>
        <a:sysClr val="window" lastClr="FFFFFF"/>
      </a:lt1>
      <a:dk2>
        <a:srgbClr val="E7E6E6"/>
      </a:dk2>
      <a:lt2>
        <a:srgbClr val="44546A"/>
      </a:lt2>
      <a:accent1>
        <a:srgbClr val="942D0F"/>
      </a:accent1>
      <a:accent2>
        <a:srgbClr val="FFE5B4"/>
      </a:accent2>
      <a:accent3>
        <a:srgbClr val="FEF1DA"/>
      </a:accent3>
      <a:accent4>
        <a:srgbClr val="FCC160"/>
      </a:accent4>
      <a:accent5>
        <a:srgbClr val="EA6C29"/>
      </a:accent5>
      <a:accent6>
        <a:srgbClr val="DBB48D"/>
      </a:accent6>
      <a:hlink>
        <a:srgbClr val="0563C1"/>
      </a:hlink>
      <a:folHlink>
        <a:srgbClr val="954F72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5000">
              <a:schemeClr val="accent3"/>
            </a:gs>
            <a:gs pos="100000">
              <a:schemeClr val="accent4"/>
            </a:gs>
            <a:gs pos="0">
              <a:schemeClr val="accent2"/>
            </a:gs>
          </a:gsLst>
          <a:path path="circle">
            <a:fillToRect r="100000" b="100000"/>
          </a:path>
        </a:gradFill>
        <a:ln w="38100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chemeClr val="bg1">
            <a:alpha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b="1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8798</TotalTime>
  <Words>1931</Words>
  <Application>Microsoft Office PowerPoint</Application>
  <PresentationFormat>宽屏</PresentationFormat>
  <Paragraphs>398</Paragraphs>
  <Slides>38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OPPOSans M</vt:lpstr>
      <vt:lpstr>等线</vt:lpstr>
      <vt:lpstr>思源宋体 CN Heavy</vt:lpstr>
      <vt:lpstr>微软雅黑</vt:lpstr>
      <vt:lpstr>微软雅黑</vt:lpstr>
      <vt:lpstr>微软雅黑 Light</vt:lpstr>
      <vt:lpstr>Arial</vt:lpstr>
      <vt:lpstr>Calibri</vt:lpstr>
      <vt:lpstr>Segoe UI Light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云朵</dc:creator>
  <cp:lastModifiedBy>Xin Zhang (FA Talent)</cp:lastModifiedBy>
  <cp:revision>2552</cp:revision>
  <dcterms:created xsi:type="dcterms:W3CDTF">2021-09-08T01:56:03Z</dcterms:created>
  <dcterms:modified xsi:type="dcterms:W3CDTF">2022-01-07T11:35:40Z</dcterms:modified>
</cp:coreProperties>
</file>